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72" r:id="rId6"/>
    <p:sldId id="259" r:id="rId7"/>
    <p:sldId id="262" r:id="rId8"/>
    <p:sldId id="263" r:id="rId9"/>
    <p:sldId id="264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4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5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7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91DD-4CB9-4EB0-9EBB-6331CFC2C934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01-ifm-min.ad.fh-bielefeld.de/Forschung/scl/2015_03_SCL_SmartMonitoring_Backend" TargetMode="External"/><Relationship Id="rId2" Type="http://schemas.openxmlformats.org/officeDocument/2006/relationships/hyperlink" Target="http://git01-ifm-min.ad.fh-bielefel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01-ifm-min.ad.fh-bielefeld.de/Forschung/scl/2015_03_SCL_SmartMonitoring_Fronten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" y="0"/>
            <a:ext cx="12003234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60436" y="2586182"/>
            <a:ext cx="5532582" cy="1450109"/>
          </a:xfrm>
          <a:prstGeom prst="rect">
            <a:avLst/>
          </a:prstGeom>
          <a:solidFill>
            <a:srgbClr val="00A7E2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SmartMonitoring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Version 2.1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 zur Erkennung von Wärmebrücken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073" y="1363807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Laden von Bildern und Videos</a:t>
            </a:r>
            <a:endParaRPr lang="de-DE" dirty="0" smtClean="0"/>
          </a:p>
          <a:p>
            <a:pPr lvl="1"/>
            <a:r>
              <a:rPr lang="de-DE" dirty="0" smtClean="0"/>
              <a:t>Analysealgorithmus zur Wärmebrückenerkennung</a:t>
            </a:r>
            <a:endParaRPr lang="de-DE" dirty="0" smtClean="0"/>
          </a:p>
          <a:p>
            <a:pPr lvl="2"/>
            <a:r>
              <a:rPr lang="de-DE" dirty="0" err="1" smtClean="0"/>
              <a:t>Slider</a:t>
            </a:r>
            <a:r>
              <a:rPr lang="de-DE" dirty="0" smtClean="0"/>
              <a:t> für Schwellwerteinstellung</a:t>
            </a:r>
          </a:p>
          <a:p>
            <a:pPr lvl="2"/>
            <a:r>
              <a:rPr lang="de-DE" dirty="0" smtClean="0"/>
              <a:t>Temperatur-Modus (Weitere Einstellmöglichkeiten)</a:t>
            </a:r>
            <a:endParaRPr lang="de-DE" dirty="0" smtClean="0"/>
          </a:p>
          <a:p>
            <a:pPr lvl="2"/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54" y="3276310"/>
            <a:ext cx="7381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SmartMonitoring</a:t>
            </a:r>
            <a:r>
              <a:rPr lang="de-DE" dirty="0" smtClean="0"/>
              <a:t> 2.1 - </a:t>
            </a:r>
            <a:r>
              <a:rPr lang="de-DE" dirty="0" err="1" smtClean="0"/>
              <a:t>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-Repository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git01-ifm-min.ad.fh-bielefeld.de/</a:t>
            </a:r>
            <a:endParaRPr lang="de-DE" dirty="0" smtClean="0"/>
          </a:p>
          <a:p>
            <a:pPr lvl="2"/>
            <a:r>
              <a:rPr lang="de-DE" dirty="0" smtClean="0"/>
              <a:t>Dokumentationen im Wiki (Installationsanleitung, </a:t>
            </a:r>
            <a:r>
              <a:rPr lang="de-DE" dirty="0" err="1" smtClean="0"/>
              <a:t>Implementierungsguides</a:t>
            </a:r>
            <a:r>
              <a:rPr lang="de-DE" dirty="0" smtClean="0"/>
              <a:t>,…)</a:t>
            </a:r>
            <a:endParaRPr lang="de-DE" dirty="0" smtClean="0"/>
          </a:p>
          <a:p>
            <a:pPr lvl="1"/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git01-ifm-min.ad.fh-bielefeld.de/Forschung/scl/2015_03_SCL_SmartMonitoring_Backend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git01-ifm-min.ad.fh-bielefeld.de/Forschung/scl/2015_03_SCL_SmartMonitoring_Frontend</a:t>
            </a:r>
            <a:endParaRPr lang="de-DE" dirty="0" smtClean="0"/>
          </a:p>
          <a:p>
            <a:pPr lvl="1"/>
            <a:r>
              <a:rPr lang="de-DE" dirty="0" smtClean="0"/>
              <a:t>Zugriff:</a:t>
            </a:r>
          </a:p>
          <a:p>
            <a:pPr lvl="2"/>
            <a:r>
              <a:rPr lang="de-DE" dirty="0" smtClean="0"/>
              <a:t>Project / </a:t>
            </a:r>
            <a:r>
              <a:rPr lang="de-DE" dirty="0" err="1" smtClean="0"/>
              <a:t>Explore</a:t>
            </a:r>
            <a:r>
              <a:rPr lang="de-DE" dirty="0" smtClean="0"/>
              <a:t> Projects: Suchen nach Frontend oder Backend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Zugriff:</a:t>
            </a:r>
          </a:p>
          <a:p>
            <a:pPr lvl="2"/>
            <a:r>
              <a:rPr lang="de-DE" dirty="0" smtClean="0"/>
              <a:t>Bitte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644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SmartMonitoring</a:t>
            </a:r>
            <a:r>
              <a:rPr lang="de-DE" dirty="0" smtClean="0"/>
              <a:t> 2.1 - Einstieg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Projekte auschecken</a:t>
            </a:r>
            <a:endParaRPr lang="de-DE" dirty="0" smtClean="0"/>
          </a:p>
          <a:p>
            <a:pPr lvl="1"/>
            <a:r>
              <a:rPr lang="de-DE" dirty="0" smtClean="0"/>
              <a:t>Für jedes Projekt gibt es einen Project-</a:t>
            </a:r>
            <a:r>
              <a:rPr lang="de-DE" dirty="0" err="1" smtClean="0"/>
              <a:t>Branch</a:t>
            </a:r>
            <a:r>
              <a:rPr lang="de-DE" dirty="0" smtClean="0"/>
              <a:t> (Frontend un</a:t>
            </a:r>
            <a:r>
              <a:rPr lang="de-DE" dirty="0" smtClean="0"/>
              <a:t>d Backend)</a:t>
            </a:r>
            <a:endParaRPr lang="de-DE" dirty="0" smtClean="0"/>
          </a:p>
          <a:p>
            <a:pPr lvl="1"/>
            <a:r>
              <a:rPr lang="de-DE" dirty="0" smtClean="0"/>
              <a:t>Liegen als fertig konfigurierte </a:t>
            </a:r>
            <a:r>
              <a:rPr lang="de-DE" dirty="0" err="1" smtClean="0"/>
              <a:t>Netbeans</a:t>
            </a:r>
            <a:r>
              <a:rPr lang="de-DE" dirty="0" smtClean="0"/>
              <a:t> Projekte vor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Installation nach der Installationsanleitun</a:t>
            </a:r>
            <a:r>
              <a:rPr lang="de-DE" dirty="0" smtClean="0"/>
              <a:t>g für Entwickler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Nach dem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Benutzer anlegen: Siehe Dokumentation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Objekttyp anlegen: Administration / </a:t>
            </a:r>
            <a:r>
              <a:rPr lang="de-DE" dirty="0" err="1" smtClean="0"/>
              <a:t>ObjektTypen</a:t>
            </a:r>
            <a:r>
              <a:rPr lang="de-DE" dirty="0" smtClean="0"/>
              <a:t> (siehe auch Benutzerhandbuch)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Ein paar Geräte aus den Objekttypen erzeugen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Einstiegsfragen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Wie ist die Softwarestruktur?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Welche Komponenten brauchen Sie? Wo befinden sich diese im Code?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Brauchen Sie weitere Informationen?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3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Allgemeine Vorstellung</a:t>
            </a:r>
          </a:p>
          <a:p>
            <a:r>
              <a:rPr lang="de-DE" dirty="0" smtClean="0"/>
              <a:t>Funktionen</a:t>
            </a:r>
          </a:p>
          <a:p>
            <a:pPr lvl="1"/>
            <a:r>
              <a:rPr lang="de-DE" dirty="0" smtClean="0"/>
              <a:t>Datenvisualisierung</a:t>
            </a:r>
          </a:p>
          <a:p>
            <a:pPr lvl="1"/>
            <a:r>
              <a:rPr lang="de-DE" dirty="0" smtClean="0"/>
              <a:t>Medienupload</a:t>
            </a:r>
          </a:p>
          <a:p>
            <a:pPr lvl="1"/>
            <a:r>
              <a:rPr lang="de-DE" dirty="0" smtClean="0"/>
              <a:t>Mediengallery</a:t>
            </a:r>
          </a:p>
          <a:p>
            <a:pPr lvl="1"/>
            <a:r>
              <a:rPr lang="de-DE" dirty="0" smtClean="0"/>
              <a:t>Medieneditor</a:t>
            </a:r>
          </a:p>
          <a:p>
            <a:r>
              <a:rPr lang="de-DE" dirty="0" smtClean="0"/>
              <a:t>Laufende Teilprojekte</a:t>
            </a:r>
          </a:p>
          <a:p>
            <a:pPr lvl="1"/>
            <a:r>
              <a:rPr lang="de-DE" dirty="0" smtClean="0"/>
              <a:t>Softwarequalität</a:t>
            </a:r>
          </a:p>
          <a:p>
            <a:pPr lvl="1"/>
            <a:r>
              <a:rPr lang="de-DE" dirty="0" smtClean="0"/>
              <a:t>REST-Proxy-Pattern</a:t>
            </a:r>
          </a:p>
          <a:p>
            <a:pPr lvl="1"/>
            <a:r>
              <a:rPr lang="de-DE" dirty="0" smtClean="0"/>
              <a:t>Berechtigungskonzept</a:t>
            </a:r>
          </a:p>
          <a:p>
            <a:pPr lvl="1"/>
            <a:r>
              <a:rPr lang="de-DE" dirty="0" smtClean="0"/>
              <a:t>Verbessertes Userinterface-Konzept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7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SmartMonitoring</a:t>
            </a:r>
            <a:r>
              <a:rPr lang="de-DE" dirty="0" smtClean="0"/>
              <a:t> 2.1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Wofür?</a:t>
            </a:r>
          </a:p>
          <a:p>
            <a:pPr lvl="1"/>
            <a:r>
              <a:rPr lang="de-DE" dirty="0" smtClean="0"/>
              <a:t>Verwalten von Sensoren / Wohnungen / etc. = beobachtbare Objekte</a:t>
            </a:r>
          </a:p>
          <a:p>
            <a:pPr lvl="1"/>
            <a:r>
              <a:rPr lang="de-DE" dirty="0" smtClean="0"/>
              <a:t>Anbindung von Sensoren</a:t>
            </a:r>
          </a:p>
          <a:p>
            <a:pPr lvl="1"/>
            <a:r>
              <a:rPr lang="de-DE" dirty="0" smtClean="0"/>
              <a:t>Erfassung von beliebigen Messwerten</a:t>
            </a:r>
          </a:p>
          <a:p>
            <a:pPr lvl="1"/>
            <a:r>
              <a:rPr lang="de-DE" dirty="0" smtClean="0"/>
              <a:t>Darstellen der Messwerte</a:t>
            </a:r>
          </a:p>
          <a:p>
            <a:pPr lvl="1"/>
            <a:r>
              <a:rPr lang="de-DE" dirty="0" smtClean="0"/>
              <a:t>Zusammenbringen von Messwerten</a:t>
            </a:r>
            <a:endParaRPr lang="de-DE" dirty="0"/>
          </a:p>
          <a:p>
            <a:r>
              <a:rPr lang="de-DE" dirty="0" smtClean="0"/>
              <a:t>Wo?</a:t>
            </a:r>
          </a:p>
          <a:p>
            <a:pPr lvl="1"/>
            <a:r>
              <a:rPr lang="de-DE" dirty="0" smtClean="0"/>
              <a:t>Server (Wissenschaftliche Datenzugriffe und Auswertungen)</a:t>
            </a:r>
          </a:p>
          <a:p>
            <a:pPr lvl="1"/>
            <a:r>
              <a:rPr lang="de-DE" dirty="0" smtClean="0"/>
              <a:t>Wohnungen (Erfassung / Darstellen von Messwerten)</a:t>
            </a:r>
          </a:p>
        </p:txBody>
      </p:sp>
    </p:spTree>
    <p:extLst>
      <p:ext uri="{BB962C8B-B14F-4D97-AF65-F5344CB8AC3E}">
        <p14:creationId xmlns:p14="http://schemas.microsoft.com/office/powerpoint/2010/main" val="149676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Funktionsumfang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59226"/>
              </p:ext>
            </p:extLst>
          </p:nvPr>
        </p:nvGraphicFramePr>
        <p:xfrm>
          <a:off x="838200" y="1375266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255">
                  <a:extLst>
                    <a:ext uri="{9D8B030D-6E8A-4147-A177-3AD203B41FA5}">
                      <a16:colId xmlns:a16="http://schemas.microsoft.com/office/drawing/2014/main" val="264023137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3219362903"/>
                    </a:ext>
                  </a:extLst>
                </a:gridCol>
                <a:gridCol w="5784273">
                  <a:extLst>
                    <a:ext uri="{9D8B030D-6E8A-4147-A177-3AD203B41FA5}">
                      <a16:colId xmlns:a16="http://schemas.microsoft.com/office/drawing/2014/main" val="327135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Nutzbar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Todos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ObjektTypen</a:t>
                      </a:r>
                      <a:r>
                        <a:rPr lang="de-DE" baseline="0" dirty="0" smtClean="0"/>
                        <a:t> anlegen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</a:t>
                      </a:r>
                      <a:r>
                        <a:rPr lang="de-DE" dirty="0" smtClean="0"/>
                        <a:t> offene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dirty="0" smtClean="0"/>
                        <a:t>, Einbau</a:t>
                      </a:r>
                      <a:r>
                        <a:rPr lang="de-DE" baseline="0" dirty="0" smtClean="0"/>
                        <a:t> von Optionen für Visualisierung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Objekte organisieren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Anlegen eines Objekts mit</a:t>
                      </a:r>
                      <a:r>
                        <a:rPr lang="de-DE" baseline="0" dirty="0" smtClean="0"/>
                        <a:t> Position aus der Karte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Kartendarstellung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&lt; 10 Optimierungen</a:t>
                      </a:r>
                      <a:r>
                        <a:rPr lang="de-DE" baseline="0" dirty="0" smtClean="0"/>
                        <a:t> und Usability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Medienverwaltung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 offene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baseline="0" dirty="0" smtClean="0"/>
                        <a:t> / Schnittstelle zur Medienanalyse (WE)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Datenvisualisierung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 offene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baseline="0" dirty="0" smtClean="0"/>
                        <a:t> / Animation des Zeitverlaufs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Geräte mit Tags versehen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offenes </a:t>
                      </a:r>
                      <a:r>
                        <a:rPr lang="de-DE" dirty="0" err="1" smtClean="0"/>
                        <a:t>Todo</a:t>
                      </a:r>
                      <a:r>
                        <a:rPr lang="de-DE" dirty="0" smtClean="0"/>
                        <a:t>: Komponente</a:t>
                      </a:r>
                      <a:r>
                        <a:rPr lang="de-DE" baseline="0" dirty="0" smtClean="0"/>
                        <a:t> für diese Funktion bauen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3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Datenaustausch</a:t>
                      </a:r>
                      <a:r>
                        <a:rPr lang="de-DE" baseline="0" dirty="0" smtClean="0"/>
                        <a:t> zwischen Instanzen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Redesign</a:t>
                      </a:r>
                      <a:r>
                        <a:rPr lang="de-DE" baseline="0" dirty="0" smtClean="0"/>
                        <a:t> Schnittstelle / Performance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Manuelle Erfassung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 10 offene </a:t>
                      </a:r>
                      <a:r>
                        <a:rPr lang="de-DE" dirty="0" err="1" smtClean="0"/>
                        <a:t>Todos</a:t>
                      </a:r>
                      <a:r>
                        <a:rPr lang="de-DE" baseline="0" dirty="0" smtClean="0"/>
                        <a:t>: Dynamisierung mit mehr </a:t>
                      </a:r>
                      <a:r>
                        <a:rPr lang="de-DE" baseline="0" dirty="0" err="1" smtClean="0"/>
                        <a:t>Einstellmögl</a:t>
                      </a:r>
                      <a:r>
                        <a:rPr lang="de-DE" baseline="0" dirty="0" smtClean="0"/>
                        <a:t>.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Benutzerdarstellung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Visuell ansprechendere, konfigurierbare Darstellung (WE)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Import von Daten aus Dateien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Import</a:t>
                      </a:r>
                      <a:r>
                        <a:rPr lang="de-DE" baseline="0" dirty="0" smtClean="0"/>
                        <a:t> über die Benutzeroberfläche (WE)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UpdateService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Konzeption und Implementierung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Statusservice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Überwachung</a:t>
                      </a:r>
                      <a:r>
                        <a:rPr lang="de-DE" baseline="0" dirty="0" smtClean="0"/>
                        <a:t> von Objekten / Statusmails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Hochladen von Dateien mit Daten</a:t>
            </a:r>
          </a:p>
          <a:p>
            <a:pPr lvl="1"/>
            <a:r>
              <a:rPr lang="de-DE" dirty="0" err="1" smtClean="0"/>
              <a:t>Dateinimporter</a:t>
            </a:r>
            <a:endParaRPr lang="de-DE" dirty="0" smtClean="0"/>
          </a:p>
          <a:p>
            <a:pPr lvl="2"/>
            <a:r>
              <a:rPr lang="de-DE" dirty="0" err="1" smtClean="0"/>
              <a:t>Plugin</a:t>
            </a:r>
            <a:r>
              <a:rPr lang="de-DE" dirty="0" smtClean="0"/>
              <a:t>-Konzept für weitere Datentypen</a:t>
            </a:r>
          </a:p>
          <a:p>
            <a:pPr lvl="2"/>
            <a:r>
              <a:rPr lang="de-DE" dirty="0" smtClean="0"/>
              <a:t>Datenimport zu beobachtbaren Objekten</a:t>
            </a:r>
          </a:p>
          <a:p>
            <a:pPr lvl="2"/>
            <a:r>
              <a:rPr lang="de-DE" dirty="0" smtClean="0"/>
              <a:t>Auswahl des zu verwendenden </a:t>
            </a:r>
            <a:r>
              <a:rPr lang="de-DE" dirty="0" err="1" smtClean="0"/>
              <a:t>Importers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85" y="3766416"/>
            <a:ext cx="9401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Allgemeine Schnittstelle zum Datenabruf</a:t>
            </a:r>
          </a:p>
          <a:p>
            <a:pPr lvl="1"/>
            <a:r>
              <a:rPr lang="de-DE" dirty="0" smtClean="0"/>
              <a:t>Chart-Visualisierungs-Komponente</a:t>
            </a:r>
          </a:p>
          <a:p>
            <a:pPr lvl="1"/>
            <a:r>
              <a:rPr lang="de-DE" dirty="0" smtClean="0"/>
              <a:t>Für wissenschaftliche Auswertungen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9" y="3027362"/>
            <a:ext cx="94011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Medienupload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2369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Dateien auswählen / </a:t>
            </a:r>
            <a:r>
              <a:rPr lang="de-DE" dirty="0" err="1" smtClean="0"/>
              <a:t>drag</a:t>
            </a:r>
            <a:r>
              <a:rPr lang="de-DE" dirty="0" smtClean="0"/>
              <a:t> &amp; </a:t>
            </a:r>
            <a:r>
              <a:rPr lang="de-DE" dirty="0" err="1" smtClean="0"/>
              <a:t>drop</a:t>
            </a:r>
            <a:endParaRPr lang="de-DE" dirty="0" smtClean="0"/>
          </a:p>
          <a:p>
            <a:pPr lvl="1"/>
            <a:r>
              <a:rPr lang="de-DE" dirty="0" smtClean="0"/>
              <a:t>Übertragung der Mediendaten an den REST-Service</a:t>
            </a:r>
          </a:p>
          <a:p>
            <a:pPr lvl="1"/>
            <a:r>
              <a:rPr lang="de-DE" dirty="0" smtClean="0"/>
              <a:t>REST-Service zum anlegen und abspeichern des Bildes</a:t>
            </a:r>
          </a:p>
          <a:p>
            <a:pPr lvl="1"/>
            <a:r>
              <a:rPr lang="de-DE" dirty="0" smtClean="0"/>
              <a:t>Generierung eines Vorschaubildes (verringerte Auflösung)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79" y="3429866"/>
            <a:ext cx="9429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Mediengallery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91516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Anzeige hochgeladener Bilder</a:t>
            </a:r>
            <a:endParaRPr lang="de-DE" dirty="0"/>
          </a:p>
          <a:p>
            <a:pPr lvl="1"/>
            <a:r>
              <a:rPr lang="de-DE" dirty="0" smtClean="0"/>
              <a:t>Filtern nach beliebigen Bild-Meta-Daten</a:t>
            </a:r>
          </a:p>
          <a:p>
            <a:pPr lvl="1"/>
            <a:r>
              <a:rPr lang="de-DE" dirty="0" smtClean="0"/>
              <a:t>Wiederverwendbare Komponente (auch im Medianupload genutzt)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24" y="3133076"/>
            <a:ext cx="9420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Medieneditor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Realisiert:</a:t>
            </a:r>
          </a:p>
          <a:p>
            <a:pPr lvl="1"/>
            <a:r>
              <a:rPr lang="de-DE" dirty="0" smtClean="0"/>
              <a:t>Bildanzeige in voller Auflösung</a:t>
            </a:r>
          </a:p>
          <a:p>
            <a:pPr lvl="1"/>
            <a:r>
              <a:rPr lang="de-DE" dirty="0" err="1" smtClean="0"/>
              <a:t>Plugin</a:t>
            </a:r>
            <a:r>
              <a:rPr lang="de-DE" dirty="0" smtClean="0"/>
              <a:t>-Konzept für Bearbeitungsfunktionen</a:t>
            </a:r>
          </a:p>
          <a:p>
            <a:pPr lvl="2"/>
            <a:r>
              <a:rPr lang="de-DE" dirty="0" err="1" smtClean="0"/>
              <a:t>Plugin</a:t>
            </a:r>
            <a:r>
              <a:rPr lang="de-DE" dirty="0" smtClean="0"/>
              <a:t> zum Festlegen der Zugehörigkeit zu einem Objekt</a:t>
            </a:r>
          </a:p>
          <a:p>
            <a:pPr lvl="2"/>
            <a:r>
              <a:rPr lang="de-DE" dirty="0" err="1" smtClean="0"/>
              <a:t>Plugin</a:t>
            </a:r>
            <a:r>
              <a:rPr lang="de-DE" dirty="0" smtClean="0"/>
              <a:t> zum Verknüpfen von Medien untereinander</a:t>
            </a:r>
          </a:p>
          <a:p>
            <a:pPr lvl="2"/>
            <a:r>
              <a:rPr lang="de-DE" dirty="0" err="1" smtClean="0"/>
              <a:t>Plugin</a:t>
            </a:r>
            <a:r>
              <a:rPr lang="de-DE" dirty="0" smtClean="0"/>
              <a:t> zum erstellen von Markierungen (</a:t>
            </a:r>
            <a:r>
              <a:rPr lang="de-DE" dirty="0" err="1" smtClean="0"/>
              <a:t>Tagging</a:t>
            </a:r>
            <a:r>
              <a:rPr lang="de-DE" dirty="0" smtClean="0"/>
              <a:t>) auf einem Bild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8" y="4077277"/>
            <a:ext cx="95535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124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SmartMonitoring</vt:lpstr>
      <vt:lpstr>Agenda</vt:lpstr>
      <vt:lpstr>SmartMonitoring 2.1</vt:lpstr>
      <vt:lpstr>Aktueller Funktionsumfang</vt:lpstr>
      <vt:lpstr>Dateiupload</vt:lpstr>
      <vt:lpstr>Datenvisualisierung</vt:lpstr>
      <vt:lpstr>Medienupload</vt:lpstr>
      <vt:lpstr>Mediengallery</vt:lpstr>
      <vt:lpstr>Medieneditor</vt:lpstr>
      <vt:lpstr>Tool zur Erkennung von Wärmebrücken</vt:lpstr>
      <vt:lpstr>SmartMonitoring 2.1 - Sourcen</vt:lpstr>
      <vt:lpstr>SmartMonitoring 2.1 - Einstieg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SmartMonitoring</dc:title>
  <dc:creator>ffehring</dc:creator>
  <cp:lastModifiedBy>ffehring</cp:lastModifiedBy>
  <cp:revision>67</cp:revision>
  <dcterms:created xsi:type="dcterms:W3CDTF">2018-07-16T12:39:21Z</dcterms:created>
  <dcterms:modified xsi:type="dcterms:W3CDTF">2018-10-10T05:50:19Z</dcterms:modified>
</cp:coreProperties>
</file>