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6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9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6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159" y="5990089"/>
            <a:ext cx="8825658" cy="267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Web-Programming </a:t>
            </a:r>
          </a:p>
          <a:p>
            <a:r>
              <a:rPr lang="fi-FI" dirty="0" smtClean="0"/>
              <a:t>Teemu </a:t>
            </a:r>
            <a:r>
              <a:rPr lang="fi-FI" dirty="0" err="1" smtClean="0"/>
              <a:t>virenius</a:t>
            </a:r>
            <a:r>
              <a:rPr lang="fi-FI" dirty="0" smtClean="0"/>
              <a:t>, Mika </a:t>
            </a:r>
            <a:r>
              <a:rPr lang="fi-FI" dirty="0" err="1" smtClean="0"/>
              <a:t>mäntynen</a:t>
            </a:r>
            <a:r>
              <a:rPr lang="fi-FI" dirty="0" smtClean="0"/>
              <a:t>, </a:t>
            </a:r>
            <a:r>
              <a:rPr lang="fi-FI" dirty="0" err="1" smtClean="0"/>
              <a:t>juho</a:t>
            </a:r>
            <a:r>
              <a:rPr lang="fi-FI" dirty="0" smtClean="0"/>
              <a:t> </a:t>
            </a:r>
            <a:r>
              <a:rPr lang="fi-FI" dirty="0" err="1" smtClean="0"/>
              <a:t>niemelä</a:t>
            </a:r>
            <a:r>
              <a:rPr lang="fi-FI" dirty="0" smtClean="0"/>
              <a:t> and </a:t>
            </a:r>
            <a:r>
              <a:rPr lang="fi-FI" dirty="0" err="1" smtClean="0"/>
              <a:t>viivi</a:t>
            </a:r>
            <a:r>
              <a:rPr lang="fi-FI" dirty="0" smtClean="0"/>
              <a:t>  järvinen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810332"/>
            <a:ext cx="6098772" cy="37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is </a:t>
            </a:r>
            <a:r>
              <a:rPr lang="fi-FI" dirty="0" err="1" smtClean="0"/>
              <a:t>Reso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Reso</a:t>
            </a:r>
            <a:r>
              <a:rPr lang="en-US" sz="2800" dirty="0" smtClean="0"/>
              <a:t> is project management web service.</a:t>
            </a:r>
          </a:p>
          <a:p>
            <a:r>
              <a:rPr lang="en-US" sz="2800" dirty="0" smtClean="0"/>
              <a:t>It’s designed for desktop use</a:t>
            </a:r>
          </a:p>
          <a:p>
            <a:r>
              <a:rPr lang="en-US" sz="2800" dirty="0" smtClean="0"/>
              <a:t>Idea of </a:t>
            </a:r>
            <a:r>
              <a:rPr lang="en-US" sz="2800" dirty="0" err="1" smtClean="0"/>
              <a:t>Reso</a:t>
            </a:r>
            <a:r>
              <a:rPr lang="en-US" sz="2800" dirty="0" smtClean="0"/>
              <a:t> is that person can find and manage all their projects from same place</a:t>
            </a:r>
          </a:p>
          <a:p>
            <a:r>
              <a:rPr lang="en-US" sz="2800" dirty="0"/>
              <a:t>This version of the web service is only a </a:t>
            </a:r>
            <a:r>
              <a:rPr lang="en-US" sz="2800" dirty="0" smtClean="0"/>
              <a:t>prototype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9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Service consists of four main pages</a:t>
            </a:r>
          </a:p>
          <a:p>
            <a:pPr lvl="1"/>
            <a:r>
              <a:rPr lang="en-US" sz="2800" dirty="0" smtClean="0"/>
              <a:t>Home page</a:t>
            </a:r>
          </a:p>
          <a:p>
            <a:pPr lvl="1"/>
            <a:r>
              <a:rPr lang="en-US" sz="2800" dirty="0" smtClean="0"/>
              <a:t>Profile/personal page</a:t>
            </a:r>
          </a:p>
          <a:p>
            <a:pPr lvl="1"/>
            <a:r>
              <a:rPr lang="en-US" sz="2800" dirty="0" smtClean="0"/>
              <a:t>Project page</a:t>
            </a:r>
          </a:p>
          <a:p>
            <a:pPr lvl="1"/>
            <a:r>
              <a:rPr lang="en-US" sz="2800" dirty="0" smtClean="0"/>
              <a:t>Notes page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03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Contains:</a:t>
            </a:r>
          </a:p>
          <a:p>
            <a:pPr lvl="1"/>
            <a:r>
              <a:rPr lang="en-US" sz="2800" dirty="0" smtClean="0"/>
              <a:t>Description of the service/application</a:t>
            </a:r>
          </a:p>
          <a:p>
            <a:pPr lvl="1"/>
            <a:r>
              <a:rPr lang="en-US" sz="2800" dirty="0" smtClean="0"/>
              <a:t>Login form</a:t>
            </a:r>
          </a:p>
          <a:p>
            <a:pPr lvl="1"/>
            <a:r>
              <a:rPr lang="en-US" sz="2800" dirty="0" smtClean="0"/>
              <a:t>Registration form</a:t>
            </a:r>
          </a:p>
          <a:p>
            <a:r>
              <a:rPr lang="en-US" sz="3000" dirty="0" smtClean="0"/>
              <a:t>Responsible</a:t>
            </a:r>
            <a:r>
              <a:rPr lang="fi-FI" sz="3000" dirty="0" smtClean="0"/>
              <a:t> person: Viivi</a:t>
            </a:r>
            <a:endParaRPr lang="en-US" sz="30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fi-FI" sz="2800" dirty="0"/>
          </a:p>
          <a:p>
            <a:pPr marL="457200" lvl="1" indent="0">
              <a:buNone/>
            </a:pPr>
            <a:endParaRPr lang="fi-FI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 smtClean="0"/>
              <a:t>Contains:</a:t>
            </a:r>
          </a:p>
          <a:p>
            <a:pPr lvl="1"/>
            <a:r>
              <a:rPr lang="fi-FI" sz="2800" dirty="0" err="1" smtClean="0"/>
              <a:t>List</a:t>
            </a:r>
            <a:r>
              <a:rPr lang="fi-FI" sz="2800" dirty="0" smtClean="0"/>
              <a:t> of </a:t>
            </a:r>
            <a:r>
              <a:rPr lang="fi-FI" sz="2800" dirty="0" err="1" smtClean="0"/>
              <a:t>projects</a:t>
            </a:r>
            <a:endParaRPr lang="en-US" sz="2800" dirty="0" smtClean="0"/>
          </a:p>
          <a:p>
            <a:pPr lvl="1"/>
            <a:r>
              <a:rPr lang="fi-FI" sz="2800" dirty="0" smtClean="0"/>
              <a:t>Notes</a:t>
            </a:r>
          </a:p>
          <a:p>
            <a:pPr lvl="1"/>
            <a:r>
              <a:rPr lang="fi-FI" sz="2800" dirty="0" err="1" smtClean="0"/>
              <a:t>Todos</a:t>
            </a:r>
            <a:endParaRPr lang="en-US" dirty="0"/>
          </a:p>
          <a:p>
            <a:r>
              <a:rPr lang="en-US" sz="3000" dirty="0" smtClean="0"/>
              <a:t>Responsible</a:t>
            </a:r>
            <a:r>
              <a:rPr lang="fi-FI" sz="3000" dirty="0" smtClean="0"/>
              <a:t> </a:t>
            </a:r>
            <a:r>
              <a:rPr lang="fi-FI" sz="3000" dirty="0"/>
              <a:t>person: </a:t>
            </a:r>
            <a:r>
              <a:rPr lang="fi-FI" sz="3000" dirty="0" smtClean="0"/>
              <a:t>Teemu</a:t>
            </a:r>
            <a:endParaRPr lang="en-US" sz="3000" dirty="0"/>
          </a:p>
          <a:p>
            <a:pPr marL="0" indent="0">
              <a:buNone/>
            </a:pPr>
            <a:endParaRPr lang="fi-FI" sz="3000" dirty="0" smtClean="0"/>
          </a:p>
        </p:txBody>
      </p:sp>
    </p:spTree>
    <p:extLst>
      <p:ext uri="{BB962C8B-B14F-4D97-AF65-F5344CB8AC3E}">
        <p14:creationId xmlns:p14="http://schemas.microsoft.com/office/powerpoint/2010/main" val="22763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en-US" sz="2800" dirty="0" smtClean="0"/>
              <a:t>Notice board</a:t>
            </a:r>
          </a:p>
          <a:p>
            <a:pPr lvl="1"/>
            <a:r>
              <a:rPr lang="en-US" sz="2800" dirty="0" smtClean="0"/>
              <a:t>Information about the project</a:t>
            </a:r>
          </a:p>
          <a:p>
            <a:pPr lvl="1"/>
            <a:r>
              <a:rPr lang="en-US" sz="2800" dirty="0" smtClean="0"/>
              <a:t>Resource table</a:t>
            </a:r>
          </a:p>
          <a:p>
            <a:r>
              <a:rPr lang="fi-FI" sz="3000" dirty="0" err="1"/>
              <a:t>Responsible</a:t>
            </a:r>
            <a:r>
              <a:rPr lang="fi-FI" sz="3000" dirty="0"/>
              <a:t> person: </a:t>
            </a:r>
            <a:r>
              <a:rPr lang="fi-FI" sz="3000" dirty="0" smtClean="0"/>
              <a:t>Mika</a:t>
            </a:r>
            <a:endParaRPr lang="en-US" sz="3000" dirty="0"/>
          </a:p>
          <a:p>
            <a:endParaRPr lang="en-US" sz="3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Notes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 smtClean="0"/>
              <a:t>Contains:</a:t>
            </a:r>
          </a:p>
          <a:p>
            <a:pPr lvl="1"/>
            <a:r>
              <a:rPr lang="en-US" sz="2800" dirty="0" smtClean="0"/>
              <a:t>List of notes</a:t>
            </a:r>
          </a:p>
          <a:p>
            <a:pPr lvl="1"/>
            <a:r>
              <a:rPr lang="en-US" sz="2800" dirty="0" smtClean="0"/>
              <a:t>Filtering</a:t>
            </a:r>
          </a:p>
          <a:p>
            <a:r>
              <a:rPr lang="en-US" sz="3000" dirty="0" smtClean="0"/>
              <a:t>Responsible</a:t>
            </a:r>
            <a:r>
              <a:rPr lang="fi-FI" sz="3000" dirty="0" smtClean="0"/>
              <a:t> </a:t>
            </a:r>
            <a:r>
              <a:rPr lang="fi-FI" sz="3000" dirty="0"/>
              <a:t>person: </a:t>
            </a:r>
            <a:r>
              <a:rPr lang="fi-FI" sz="3000" dirty="0" smtClean="0"/>
              <a:t>Juho</a:t>
            </a:r>
            <a:endParaRPr lang="en-US" sz="3000" dirty="0"/>
          </a:p>
          <a:p>
            <a:pPr marL="0" indent="0">
              <a:buNone/>
            </a:pPr>
            <a:endParaRPr lang="fi-FI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2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127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PowerPoint Presentation</vt:lpstr>
      <vt:lpstr>What is Reso?</vt:lpstr>
      <vt:lpstr>Structure</vt:lpstr>
      <vt:lpstr>Home page</vt:lpstr>
      <vt:lpstr>Profile page</vt:lpstr>
      <vt:lpstr>Project page</vt:lpstr>
      <vt:lpstr>Notes page</vt:lpstr>
      <vt:lpstr>Summary</vt:lpstr>
      <vt:lpstr>PowerPoint Presentation</vt:lpstr>
      <vt:lpstr>PowerPoint Presentation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</dc:title>
  <dc:creator>Teemu Virenius</dc:creator>
  <cp:lastModifiedBy>Teemu Virenius</cp:lastModifiedBy>
  <cp:revision>12</cp:revision>
  <dcterms:created xsi:type="dcterms:W3CDTF">2016-11-25T11:16:30Z</dcterms:created>
  <dcterms:modified xsi:type="dcterms:W3CDTF">2016-11-25T13:04:43Z</dcterms:modified>
</cp:coreProperties>
</file>