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5807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4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5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13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62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96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3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69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50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3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7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1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7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159" y="5990089"/>
            <a:ext cx="8825658" cy="2677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Web-Programming – Project </a:t>
            </a:r>
            <a:r>
              <a:rPr lang="fi-FI" dirty="0" err="1"/>
              <a:t>work</a:t>
            </a:r>
            <a:endParaRPr lang="fi-FI" dirty="0"/>
          </a:p>
          <a:p>
            <a:r>
              <a:rPr lang="fi-FI" dirty="0"/>
              <a:t>Teemu </a:t>
            </a:r>
            <a:r>
              <a:rPr lang="fi-FI" dirty="0" err="1"/>
              <a:t>virenius</a:t>
            </a:r>
            <a:r>
              <a:rPr lang="fi-FI" dirty="0"/>
              <a:t>, Mika </a:t>
            </a:r>
            <a:r>
              <a:rPr lang="fi-FI" dirty="0" err="1"/>
              <a:t>mäntynen</a:t>
            </a:r>
            <a:r>
              <a:rPr lang="fi-FI" dirty="0"/>
              <a:t>, </a:t>
            </a:r>
            <a:r>
              <a:rPr lang="fi-FI" dirty="0" err="1"/>
              <a:t>juho</a:t>
            </a:r>
            <a:r>
              <a:rPr lang="fi-FI" dirty="0"/>
              <a:t> </a:t>
            </a:r>
            <a:r>
              <a:rPr lang="fi-FI" dirty="0" err="1"/>
              <a:t>niemelä</a:t>
            </a:r>
            <a:r>
              <a:rPr lang="fi-FI" dirty="0"/>
              <a:t> and </a:t>
            </a:r>
            <a:r>
              <a:rPr lang="fi-FI" dirty="0" err="1"/>
              <a:t>viivi</a:t>
            </a:r>
            <a:r>
              <a:rPr lang="fi-FI" dirty="0"/>
              <a:t>  järvinen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9" y="810332"/>
            <a:ext cx="6098772" cy="37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0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Viivi</a:t>
            </a:r>
            <a:r>
              <a:rPr lang="en-US" sz="2800" dirty="0"/>
              <a:t> : </a:t>
            </a:r>
          </a:p>
          <a:p>
            <a:r>
              <a:rPr lang="en-US" sz="2800" dirty="0"/>
              <a:t>Mika : </a:t>
            </a:r>
          </a:p>
          <a:p>
            <a:r>
              <a:rPr lang="en-US" sz="2800" dirty="0"/>
              <a:t>Juho : 0.5h</a:t>
            </a:r>
          </a:p>
          <a:p>
            <a:r>
              <a:rPr lang="en-US" sz="2800" dirty="0"/>
              <a:t>Teemu : 2h</a:t>
            </a:r>
          </a:p>
          <a:p>
            <a:r>
              <a:rPr lang="en-US" sz="2800" dirty="0"/>
              <a:t>Total 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3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 us show the prototype of our web service.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Objekti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329182"/>
              </p:ext>
            </p:extLst>
          </p:nvPr>
        </p:nvGraphicFramePr>
        <p:xfrm>
          <a:off x="3364523" y="3311159"/>
          <a:ext cx="4951413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4952160" imgH="3098160" progId="Photoshop.Image.16">
                  <p:embed/>
                </p:oleObj>
              </mc:Choice>
              <mc:Fallback>
                <p:oleObj name="Image" r:id="rId3" imgW="4952160" imgH="30981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4523" y="3311159"/>
                        <a:ext cx="4951413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93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16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techniques/tools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HTML, CSS and  Bootstrap–library for layout</a:t>
            </a:r>
          </a:p>
          <a:p>
            <a:r>
              <a:rPr lang="en-US" sz="2800" dirty="0"/>
              <a:t>JavaScript &amp; </a:t>
            </a:r>
            <a:r>
              <a:rPr lang="en-US" sz="2800" dirty="0" err="1"/>
              <a:t>Jquery</a:t>
            </a:r>
            <a:r>
              <a:rPr lang="en-US" sz="2800" dirty="0"/>
              <a:t> for programming</a:t>
            </a:r>
          </a:p>
          <a:p>
            <a:r>
              <a:rPr lang="en-US" sz="2800" dirty="0" err="1"/>
              <a:t>Github</a:t>
            </a:r>
            <a:r>
              <a:rPr lang="en-US" sz="2800" dirty="0"/>
              <a:t> for version control</a:t>
            </a:r>
          </a:p>
          <a:p>
            <a:r>
              <a:rPr lang="en-US" sz="2800" dirty="0"/>
              <a:t>Slack for messaging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984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Reso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Reso</a:t>
            </a:r>
            <a:r>
              <a:rPr lang="en-US" sz="2800" dirty="0"/>
              <a:t> is project management web service.</a:t>
            </a:r>
          </a:p>
          <a:p>
            <a:r>
              <a:rPr lang="en-US" sz="2800" dirty="0"/>
              <a:t>It’s designed for desktop use</a:t>
            </a:r>
          </a:p>
          <a:p>
            <a:r>
              <a:rPr lang="en-US" sz="2800" dirty="0"/>
              <a:t>Idea of </a:t>
            </a:r>
            <a:r>
              <a:rPr lang="en-US" sz="2800" dirty="0" err="1"/>
              <a:t>Reso</a:t>
            </a:r>
            <a:r>
              <a:rPr lang="en-US" sz="2800" dirty="0"/>
              <a:t> is that person can find and manage all their projects from same place</a:t>
            </a:r>
          </a:p>
          <a:p>
            <a:r>
              <a:rPr lang="en-US" sz="2800" dirty="0"/>
              <a:t>This version of the web service is only a prototype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1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Service consists of four main pages</a:t>
            </a:r>
          </a:p>
          <a:p>
            <a:pPr lvl="1"/>
            <a:r>
              <a:rPr lang="en-US" sz="2800" dirty="0"/>
              <a:t>Home page</a:t>
            </a:r>
          </a:p>
          <a:p>
            <a:pPr lvl="1"/>
            <a:r>
              <a:rPr lang="en-US" sz="2800" dirty="0"/>
              <a:t>Profile/personal page</a:t>
            </a:r>
          </a:p>
          <a:p>
            <a:pPr lvl="1"/>
            <a:r>
              <a:rPr lang="en-US" sz="2800" dirty="0"/>
              <a:t>Project page</a:t>
            </a:r>
          </a:p>
          <a:p>
            <a:pPr lvl="1"/>
            <a:r>
              <a:rPr lang="en-US" sz="2800" dirty="0"/>
              <a:t>Notes page  </a:t>
            </a:r>
          </a:p>
        </p:txBody>
      </p:sp>
    </p:spTree>
    <p:extLst>
      <p:ext uri="{BB962C8B-B14F-4D97-AF65-F5344CB8AC3E}">
        <p14:creationId xmlns:p14="http://schemas.microsoft.com/office/powerpoint/2010/main" val="47032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Contains:</a:t>
            </a:r>
          </a:p>
          <a:p>
            <a:pPr lvl="1"/>
            <a:r>
              <a:rPr lang="en-US" sz="2800" dirty="0"/>
              <a:t>Description of the service/application</a:t>
            </a:r>
          </a:p>
          <a:p>
            <a:pPr lvl="1"/>
            <a:r>
              <a:rPr lang="en-US" sz="2800" dirty="0"/>
              <a:t>Login form</a:t>
            </a:r>
          </a:p>
          <a:p>
            <a:pPr lvl="1"/>
            <a:r>
              <a:rPr lang="en-US" sz="2800" dirty="0"/>
              <a:t>Registration form</a:t>
            </a:r>
          </a:p>
          <a:p>
            <a:r>
              <a:rPr lang="en-US" sz="3000" dirty="0"/>
              <a:t>Responsible</a:t>
            </a:r>
            <a:r>
              <a:rPr lang="fi-FI" sz="3000" dirty="0"/>
              <a:t> person: Viivi</a:t>
            </a:r>
            <a:endParaRPr lang="en-US" sz="30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fi-FI" sz="2800" dirty="0"/>
          </a:p>
          <a:p>
            <a:pPr marL="457200" lvl="1" indent="0">
              <a:buNone/>
            </a:pPr>
            <a:endParaRPr lang="fi-FI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0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/>
              <a:t>Contains:</a:t>
            </a:r>
          </a:p>
          <a:p>
            <a:pPr lvl="1"/>
            <a:r>
              <a:rPr lang="fi-FI" sz="2800" dirty="0" err="1"/>
              <a:t>List</a:t>
            </a:r>
            <a:r>
              <a:rPr lang="fi-FI" sz="2800" dirty="0"/>
              <a:t> of </a:t>
            </a:r>
            <a:r>
              <a:rPr lang="fi-FI" sz="2800" dirty="0" err="1"/>
              <a:t>projects</a:t>
            </a:r>
            <a:endParaRPr lang="en-US" sz="2800" dirty="0"/>
          </a:p>
          <a:p>
            <a:pPr lvl="1"/>
            <a:r>
              <a:rPr lang="fi-FI" sz="2800" dirty="0"/>
              <a:t>Notes</a:t>
            </a:r>
          </a:p>
          <a:p>
            <a:pPr lvl="1"/>
            <a:r>
              <a:rPr lang="fi-FI" sz="2800" dirty="0" err="1"/>
              <a:t>Todos</a:t>
            </a:r>
            <a:endParaRPr lang="en-US" dirty="0"/>
          </a:p>
          <a:p>
            <a:r>
              <a:rPr lang="en-US" sz="3000" dirty="0"/>
              <a:t>Responsible</a:t>
            </a:r>
            <a:r>
              <a:rPr lang="fi-FI" sz="3000" dirty="0"/>
              <a:t> person: Teemu</a:t>
            </a:r>
            <a:endParaRPr lang="en-US" sz="3000" dirty="0"/>
          </a:p>
          <a:p>
            <a:pPr marL="0" indent="0">
              <a:buNone/>
            </a:pPr>
            <a:endParaRPr lang="fi-FI" sz="3000" dirty="0"/>
          </a:p>
        </p:txBody>
      </p:sp>
    </p:spTree>
    <p:extLst>
      <p:ext uri="{BB962C8B-B14F-4D97-AF65-F5344CB8AC3E}">
        <p14:creationId xmlns:p14="http://schemas.microsoft.com/office/powerpoint/2010/main" val="227638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/>
              <a:t>Contains:</a:t>
            </a:r>
          </a:p>
          <a:p>
            <a:pPr lvl="1"/>
            <a:r>
              <a:rPr lang="en-US" sz="2800" dirty="0"/>
              <a:t>Notice board</a:t>
            </a:r>
          </a:p>
          <a:p>
            <a:pPr lvl="1"/>
            <a:r>
              <a:rPr lang="en-US" sz="2800" dirty="0"/>
              <a:t>Information about the project</a:t>
            </a:r>
          </a:p>
          <a:p>
            <a:pPr lvl="1"/>
            <a:r>
              <a:rPr lang="en-US" sz="2800" dirty="0"/>
              <a:t>Resource table</a:t>
            </a:r>
          </a:p>
          <a:p>
            <a:r>
              <a:rPr lang="fi-FI" sz="3000" dirty="0" err="1"/>
              <a:t>Responsible</a:t>
            </a:r>
            <a:r>
              <a:rPr lang="fi-FI" sz="3000" dirty="0"/>
              <a:t> person: Mika</a:t>
            </a:r>
            <a:endParaRPr lang="en-US" sz="3000" dirty="0"/>
          </a:p>
          <a:p>
            <a:endParaRPr lang="en-US" sz="3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Notes </a:t>
            </a:r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/>
              <a:t>Contains:</a:t>
            </a:r>
          </a:p>
          <a:p>
            <a:pPr lvl="1"/>
            <a:r>
              <a:rPr lang="en-US" sz="2800" dirty="0"/>
              <a:t>List of notes</a:t>
            </a:r>
          </a:p>
          <a:p>
            <a:pPr lvl="1"/>
            <a:r>
              <a:rPr lang="en-US" sz="2800" dirty="0"/>
              <a:t>Filtering (not available)</a:t>
            </a:r>
          </a:p>
          <a:p>
            <a:r>
              <a:rPr lang="en-US" sz="3000" dirty="0"/>
              <a:t>Responsible</a:t>
            </a:r>
            <a:r>
              <a:rPr lang="fi-FI" sz="3000" dirty="0"/>
              <a:t> person: Juho</a:t>
            </a:r>
            <a:endParaRPr lang="en-US" sz="3000" dirty="0"/>
          </a:p>
          <a:p>
            <a:pPr marL="0" indent="0">
              <a:buNone/>
            </a:pPr>
            <a:endParaRPr lang="fi-FI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Project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/>
              <a:t>Viivi</a:t>
            </a:r>
            <a:r>
              <a:rPr lang="en-US" sz="2800" dirty="0"/>
              <a:t> : </a:t>
            </a:r>
          </a:p>
          <a:p>
            <a:r>
              <a:rPr lang="en-US" sz="2800" dirty="0"/>
              <a:t>Mika : </a:t>
            </a:r>
          </a:p>
          <a:p>
            <a:r>
              <a:rPr lang="en-US" sz="2800" dirty="0"/>
              <a:t>Juho : 15h (Notes page 15h and 1h documentation)</a:t>
            </a:r>
          </a:p>
          <a:p>
            <a:r>
              <a:rPr lang="en-US" sz="2800" dirty="0"/>
              <a:t>Teemu : 40,5h (Profile page with interaction 31,5h and 9h documentation)</a:t>
            </a:r>
          </a:p>
          <a:p>
            <a:r>
              <a:rPr lang="en-US" sz="2800" dirty="0"/>
              <a:t>Total =</a:t>
            </a:r>
          </a:p>
        </p:txBody>
      </p:sp>
    </p:spTree>
    <p:extLst>
      <p:ext uri="{BB962C8B-B14F-4D97-AF65-F5344CB8AC3E}">
        <p14:creationId xmlns:p14="http://schemas.microsoft.com/office/powerpoint/2010/main" val="2219245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150</TotalTime>
  <Words>217</Words>
  <Application>Microsoft Office PowerPoint</Application>
  <PresentationFormat>Laajakuva</PresentationFormat>
  <Paragraphs>61</Paragraphs>
  <Slides>12</Slides>
  <Notes>0</Notes>
  <HiddenSlides>0</HiddenSlides>
  <MMClips>0</MMClips>
  <ScaleCrop>false</ScaleCrop>
  <HeadingPairs>
    <vt:vector size="8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Upotetut OLE-palvelimet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Adobe Photoshop Image</vt:lpstr>
      <vt:lpstr>PowerPoint-esitys</vt:lpstr>
      <vt:lpstr>Used techniques/tools</vt:lpstr>
      <vt:lpstr>What is Reso?</vt:lpstr>
      <vt:lpstr>Structure</vt:lpstr>
      <vt:lpstr>Home page</vt:lpstr>
      <vt:lpstr>Profile page</vt:lpstr>
      <vt:lpstr>Project page</vt:lpstr>
      <vt:lpstr>Notes page</vt:lpstr>
      <vt:lpstr>Project Resources</vt:lpstr>
      <vt:lpstr>Resources for this presentation</vt:lpstr>
      <vt:lpstr>The prototype</vt:lpstr>
      <vt:lpstr>Thank you!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</dc:title>
  <dc:creator>Teemu Virenius</dc:creator>
  <cp:lastModifiedBy>Juho Niemelä</cp:lastModifiedBy>
  <cp:revision>18</cp:revision>
  <dcterms:created xsi:type="dcterms:W3CDTF">2016-11-25T11:16:30Z</dcterms:created>
  <dcterms:modified xsi:type="dcterms:W3CDTF">2016-11-28T00:05:36Z</dcterms:modified>
</cp:coreProperties>
</file>