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7"/>
  </p:notesMasterIdLst>
  <p:sldIdLst>
    <p:sldId id="256" r:id="rId2"/>
    <p:sldId id="290" r:id="rId3"/>
    <p:sldId id="292" r:id="rId4"/>
    <p:sldId id="293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1" r:id="rId24"/>
    <p:sldId id="340" r:id="rId25"/>
    <p:sldId id="33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Graphics2D with </a:t>
            </a:r>
            <a:r>
              <a:rPr lang="en-US" dirty="0" err="1" smtClean="0"/>
              <a:t>javafx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069" y="0"/>
            <a:ext cx="3910339" cy="723900"/>
          </a:xfrm>
        </p:spPr>
        <p:txBody>
          <a:bodyPr/>
          <a:lstStyle/>
          <a:p>
            <a:r>
              <a:rPr lang="en-US" dirty="0" smtClean="0"/>
              <a:t>Using the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ControlCircleWithMouse</a:t>
            </a:r>
            <a:r>
              <a:rPr lang="en-US" dirty="0"/>
              <a:t> extends Application {</a:t>
            </a:r>
          </a:p>
          <a:p>
            <a:r>
              <a:rPr lang="en-US" dirty="0"/>
              <a:t>  private </a:t>
            </a:r>
            <a:r>
              <a:rPr lang="en-US" dirty="0" err="1"/>
              <a:t>CirclePane</a:t>
            </a:r>
            <a:r>
              <a:rPr lang="en-US" dirty="0"/>
              <a:t> </a:t>
            </a:r>
            <a:r>
              <a:rPr lang="en-US" dirty="0" err="1"/>
              <a:t>circlePane</a:t>
            </a:r>
            <a:r>
              <a:rPr lang="en-US" dirty="0"/>
              <a:t> = new </a:t>
            </a:r>
            <a:r>
              <a:rPr lang="en-US" dirty="0" err="1"/>
              <a:t>CirclePane</a:t>
            </a:r>
            <a:r>
              <a:rPr lang="en-US" dirty="0"/>
              <a:t>();</a:t>
            </a:r>
          </a:p>
          <a:p>
            <a:r>
              <a:rPr lang="en-US" dirty="0"/>
              <a:t>  @Override </a:t>
            </a:r>
          </a:p>
          <a:p>
            <a:r>
              <a:rPr lang="en-US" dirty="0"/>
              <a:t>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err="1"/>
              <a:t>hBox</a:t>
            </a:r>
            <a:r>
              <a:rPr lang="en-US" dirty="0"/>
              <a:t> = new </a:t>
            </a:r>
            <a:r>
              <a:rPr lang="en-US" dirty="0" err="1"/>
              <a:t>HBox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hBox.setSpacing</a:t>
            </a:r>
            <a:r>
              <a:rPr lang="en-US" dirty="0"/>
              <a:t>(10);</a:t>
            </a:r>
          </a:p>
          <a:p>
            <a:r>
              <a:rPr lang="en-US" dirty="0"/>
              <a:t>    </a:t>
            </a:r>
            <a:r>
              <a:rPr lang="en-US" dirty="0" err="1"/>
              <a:t>hBox.setAlignment</a:t>
            </a:r>
            <a:r>
              <a:rPr lang="en-US" dirty="0"/>
              <a:t>(</a:t>
            </a:r>
            <a:r>
              <a:rPr lang="en-US" dirty="0" err="1"/>
              <a:t>Pos.CENTER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circlePane.setOnMouseClicked</a:t>
            </a:r>
            <a:r>
              <a:rPr lang="en-US" dirty="0"/>
              <a:t>(e -&gt; {</a:t>
            </a:r>
          </a:p>
          <a:p>
            <a:r>
              <a:rPr lang="en-US" dirty="0"/>
              <a:t>      if (</a:t>
            </a:r>
            <a:r>
              <a:rPr lang="en-US" dirty="0" err="1"/>
              <a:t>e.getButton</a:t>
            </a:r>
            <a:r>
              <a:rPr lang="en-US" dirty="0"/>
              <a:t>() == </a:t>
            </a:r>
            <a:r>
              <a:rPr lang="en-US" dirty="0" err="1"/>
              <a:t>MouseButton.PRIMARY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circlePane.enlarge</a:t>
            </a:r>
            <a:r>
              <a:rPr lang="en-US" dirty="0"/>
              <a:t>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else if (</a:t>
            </a:r>
            <a:r>
              <a:rPr lang="en-US" dirty="0" err="1"/>
              <a:t>e.getButton</a:t>
            </a:r>
            <a:r>
              <a:rPr lang="en-US" dirty="0"/>
              <a:t>() == </a:t>
            </a:r>
            <a:r>
              <a:rPr lang="en-US" dirty="0" err="1"/>
              <a:t>MouseButton.SECONDARY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circlePane.shrink</a:t>
            </a:r>
            <a:r>
              <a:rPr lang="en-US" dirty="0"/>
              <a:t>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  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069" y="1348529"/>
            <a:ext cx="2019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Alternative</a:t>
            </a:r>
          </a:p>
          <a:p>
            <a:endParaRPr lang="en-US" dirty="0"/>
          </a:p>
          <a:p>
            <a:r>
              <a:rPr lang="en-US" dirty="0" smtClean="0"/>
              <a:t>Surface we can render to</a:t>
            </a:r>
          </a:p>
          <a:p>
            <a:endParaRPr lang="en-US" dirty="0"/>
          </a:p>
          <a:p>
            <a:r>
              <a:rPr lang="en-US" dirty="0" smtClean="0"/>
              <a:t>Mirrors HTML5 Canvas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73" y="1246291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ImageMosaicApp</a:t>
            </a:r>
            <a:r>
              <a:rPr lang="en-US" dirty="0"/>
              <a:t> extends Application {</a:t>
            </a:r>
          </a:p>
          <a:p>
            <a:r>
              <a:rPr lang="en-US" dirty="0"/>
              <a:t>    Stage </a:t>
            </a:r>
            <a:r>
              <a:rPr lang="en-US" dirty="0" err="1"/>
              <a:t>primaryStage</a:t>
            </a:r>
            <a:r>
              <a:rPr lang="en-US" dirty="0"/>
              <a:t>;</a:t>
            </a:r>
          </a:p>
          <a:p>
            <a:r>
              <a:rPr lang="en-US" dirty="0"/>
              <a:t>    Scene </a:t>
            </a:r>
            <a:r>
              <a:rPr lang="en-US" dirty="0" err="1"/>
              <a:t>scene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Canvas </a:t>
            </a:r>
            <a:r>
              <a:rPr lang="en-US" dirty="0" err="1"/>
              <a:t>canvas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GraphicsContext</a:t>
            </a:r>
            <a:r>
              <a:rPr lang="en-US" dirty="0"/>
              <a:t> </a:t>
            </a:r>
            <a:r>
              <a:rPr lang="en-US" dirty="0" err="1"/>
              <a:t>gc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Image logo1Image, logo2Image;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ArrayList</a:t>
            </a:r>
            <a:r>
              <a:rPr lang="en-US" dirty="0" smtClean="0"/>
              <a:t>&lt;Point2D</a:t>
            </a:r>
            <a:r>
              <a:rPr lang="en-US" dirty="0"/>
              <a:t>&gt; </a:t>
            </a:r>
            <a:r>
              <a:rPr lang="en-US" dirty="0" smtClean="0"/>
              <a:t>logo1Locations, logo2Locations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void start(Stage </a:t>
            </a:r>
            <a:r>
              <a:rPr lang="en-US" dirty="0" err="1"/>
              <a:t>initPrimaryStage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primaryStage</a:t>
            </a:r>
            <a:r>
              <a:rPr lang="en-US" dirty="0"/>
              <a:t> = </a:t>
            </a:r>
            <a:r>
              <a:rPr lang="en-US" dirty="0" err="1"/>
              <a:t>initPrimaryStage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initStage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initData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initGUI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initHandlers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57" y="1091912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initStage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primaryStage.setTitle</a:t>
            </a:r>
            <a:r>
              <a:rPr lang="en-US" sz="2400" dirty="0"/>
              <a:t>("Image Mosaic App");</a:t>
            </a:r>
          </a:p>
          <a:p>
            <a:r>
              <a:rPr lang="en-US" sz="2400" dirty="0"/>
              <a:t>        Screen </a:t>
            </a:r>
            <a:r>
              <a:rPr lang="en-US" sz="2400" dirty="0" err="1"/>
              <a:t>screen</a:t>
            </a:r>
            <a:r>
              <a:rPr lang="en-US" sz="2400" dirty="0"/>
              <a:t> = </a:t>
            </a:r>
            <a:r>
              <a:rPr lang="en-US" sz="2400" dirty="0" err="1"/>
              <a:t>Screen.getPrimary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Rectangle2D bounds = </a:t>
            </a:r>
            <a:r>
              <a:rPr lang="en-US" sz="2400" dirty="0" err="1"/>
              <a:t>screen.getVisualBounds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primaryStage.setX</a:t>
            </a:r>
            <a:r>
              <a:rPr lang="en-US" sz="2400" dirty="0"/>
              <a:t>(</a:t>
            </a:r>
            <a:r>
              <a:rPr lang="en-US" sz="2400" dirty="0" err="1"/>
              <a:t>bounds.getMinX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primaryStage.setY</a:t>
            </a:r>
            <a:r>
              <a:rPr lang="en-US" sz="2400" dirty="0"/>
              <a:t>(</a:t>
            </a:r>
            <a:r>
              <a:rPr lang="en-US" sz="2400" dirty="0" err="1"/>
              <a:t>bounds.getMinY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primaryStage.setWidth</a:t>
            </a:r>
            <a:r>
              <a:rPr lang="en-US" sz="2400" dirty="0"/>
              <a:t>(</a:t>
            </a:r>
            <a:r>
              <a:rPr lang="en-US" sz="2400" dirty="0" err="1"/>
              <a:t>bounds.getWidth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primaryStage.setHeight</a:t>
            </a:r>
            <a:r>
              <a:rPr lang="en-US" sz="2400" dirty="0"/>
              <a:t>(</a:t>
            </a:r>
            <a:r>
              <a:rPr lang="en-US" sz="2400" dirty="0" err="1"/>
              <a:t>bounds.getHeight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87" y="1210666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public void </a:t>
            </a:r>
            <a:r>
              <a:rPr lang="en-US" sz="2400" dirty="0" err="1" smtClean="0"/>
              <a:t>initData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    </a:t>
            </a:r>
            <a:r>
              <a:rPr lang="en-US" sz="2400" dirty="0"/>
              <a:t>logo1Locations = new </a:t>
            </a:r>
            <a:r>
              <a:rPr lang="en-US" sz="2400" dirty="0" err="1"/>
              <a:t>ArrayList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logo2Locations = new </a:t>
            </a:r>
            <a:r>
              <a:rPr lang="en-US" sz="2400" dirty="0" err="1"/>
              <a:t>ArrayList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logo1Image = new Image("Logo1.png");</a:t>
            </a:r>
          </a:p>
          <a:p>
            <a:r>
              <a:rPr lang="en-US" sz="2400" dirty="0"/>
              <a:t>        logo2Image = new Image("Logo2.png");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1" y="1317544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public void </a:t>
            </a:r>
            <a:r>
              <a:rPr lang="en-US" sz="2400" dirty="0" err="1" smtClean="0"/>
              <a:t>initGUI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     </a:t>
            </a:r>
            <a:r>
              <a:rPr lang="en-US" sz="2400" dirty="0"/>
              <a:t>canvas = new Canvas();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gc</a:t>
            </a:r>
            <a:r>
              <a:rPr lang="en-US" sz="2400" dirty="0"/>
              <a:t> = canvas.getGraphicsContext2D();</a:t>
            </a:r>
          </a:p>
          <a:p>
            <a:r>
              <a:rPr lang="en-US" sz="2400" dirty="0"/>
              <a:t>        Group root = new Group();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root.getChildren</a:t>
            </a:r>
            <a:r>
              <a:rPr lang="en-US" sz="2400" dirty="0"/>
              <a:t>().add(canvas);</a:t>
            </a:r>
          </a:p>
          <a:p>
            <a:r>
              <a:rPr lang="en-US" sz="2400" dirty="0"/>
              <a:t>        scene = new Scene(root);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primaryStage.setScene</a:t>
            </a:r>
            <a:r>
              <a:rPr lang="en-US" sz="2400" dirty="0"/>
              <a:t>(scene);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primaryStage.show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canvas.setWidth</a:t>
            </a:r>
            <a:r>
              <a:rPr lang="en-US" sz="2400" dirty="0"/>
              <a:t>(</a:t>
            </a:r>
            <a:r>
              <a:rPr lang="en-US" sz="2400" dirty="0" err="1"/>
              <a:t>scene.getWidth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canvas.setHeight</a:t>
            </a:r>
            <a:r>
              <a:rPr lang="en-US" sz="2400" dirty="0"/>
              <a:t>(</a:t>
            </a:r>
            <a:r>
              <a:rPr lang="en-US" sz="2400" dirty="0" err="1"/>
              <a:t>scene.getHeight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1" y="1317544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Autofit/>
          </a:bodyPr>
          <a:lstStyle/>
          <a:p>
            <a:r>
              <a:rPr lang="en-US" sz="2000" dirty="0" smtClean="0"/>
              <a:t>    </a:t>
            </a:r>
            <a:r>
              <a:rPr lang="en-US" sz="2000" dirty="0"/>
              <a:t>public void </a:t>
            </a:r>
            <a:r>
              <a:rPr lang="en-US" sz="2000" dirty="0" err="1"/>
              <a:t>initHandlers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canvas.setOnMouseClicked</a:t>
            </a:r>
            <a:r>
              <a:rPr lang="en-US" sz="2000" dirty="0"/>
              <a:t>(</a:t>
            </a:r>
            <a:r>
              <a:rPr lang="en-US" sz="2000" dirty="0" err="1"/>
              <a:t>mouseEvent</a:t>
            </a:r>
            <a:r>
              <a:rPr lang="en-US" sz="2000" dirty="0"/>
              <a:t> -&gt;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Point2D </a:t>
            </a:r>
            <a:r>
              <a:rPr lang="en-US" sz="2000" dirty="0"/>
              <a:t>point = new </a:t>
            </a:r>
            <a:r>
              <a:rPr lang="en-US" sz="2000" dirty="0" smtClean="0"/>
              <a:t>Point2D(</a:t>
            </a:r>
            <a:r>
              <a:rPr lang="en-US" sz="2000" dirty="0" err="1" smtClean="0"/>
              <a:t>mouseEvent.getX</a:t>
            </a:r>
            <a:r>
              <a:rPr lang="en-US" sz="2000" dirty="0" smtClean="0"/>
              <a:t>(), </a:t>
            </a:r>
            <a:r>
              <a:rPr lang="en-US" sz="2000" dirty="0" err="1" smtClean="0"/>
              <a:t>mouseEvent.getY</a:t>
            </a:r>
            <a:r>
              <a:rPr lang="en-US" sz="2000" dirty="0" smtClean="0"/>
              <a:t>());</a:t>
            </a:r>
            <a:endParaRPr lang="en-US" sz="2000" dirty="0"/>
          </a:p>
          <a:p>
            <a:r>
              <a:rPr lang="en-US" sz="2000" dirty="0"/>
              <a:t>            if (!logo1Locations.contains(point))</a:t>
            </a:r>
          </a:p>
          <a:p>
            <a:r>
              <a:rPr lang="en-US" sz="2000" dirty="0"/>
              <a:t>                logo1Locations.add(point);</a:t>
            </a:r>
          </a:p>
          <a:p>
            <a:r>
              <a:rPr lang="en-US" sz="2000" dirty="0"/>
              <a:t>            draw();</a:t>
            </a:r>
          </a:p>
          <a:p>
            <a:r>
              <a:rPr lang="en-US" sz="2000" dirty="0"/>
              <a:t>        });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canvas.setOnMouseDragged</a:t>
            </a:r>
            <a:r>
              <a:rPr lang="en-US" sz="2000" dirty="0"/>
              <a:t>(</a:t>
            </a:r>
            <a:r>
              <a:rPr lang="en-US" sz="2000" dirty="0" err="1"/>
              <a:t>mouseEvent</a:t>
            </a:r>
            <a:r>
              <a:rPr lang="en-US" sz="2000" dirty="0"/>
              <a:t> -&gt;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Point2D </a:t>
            </a:r>
            <a:r>
              <a:rPr lang="en-US" sz="2000" dirty="0"/>
              <a:t>point = new Point2D(</a:t>
            </a:r>
            <a:r>
              <a:rPr lang="en-US" sz="2000" dirty="0" err="1"/>
              <a:t>mouseEvent.getX</a:t>
            </a:r>
            <a:r>
              <a:rPr lang="en-US" sz="2000" dirty="0"/>
              <a:t>(), </a:t>
            </a:r>
            <a:r>
              <a:rPr lang="en-US" sz="2000" dirty="0" err="1"/>
              <a:t>mouseEvent.getY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            </a:t>
            </a:r>
            <a:r>
              <a:rPr lang="en-US" sz="2000" dirty="0"/>
              <a:t>if (!logo2Locations.contains(point))</a:t>
            </a:r>
          </a:p>
          <a:p>
            <a:r>
              <a:rPr lang="en-US" sz="2000" dirty="0"/>
              <a:t>                logo2Locations.add(point);</a:t>
            </a:r>
          </a:p>
          <a:p>
            <a:r>
              <a:rPr lang="en-US" sz="2000" dirty="0"/>
              <a:t>            draw();</a:t>
            </a:r>
          </a:p>
          <a:p>
            <a:r>
              <a:rPr lang="en-US" sz="2000" dirty="0"/>
              <a:t>        });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248" y="1482725"/>
            <a:ext cx="2758435" cy="25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public void draw() {</a:t>
            </a:r>
          </a:p>
          <a:p>
            <a:r>
              <a:rPr lang="en-US" dirty="0"/>
              <a:t>        Iterator&lt;Point2D&gt; it = logo1Locations.iterator();</a:t>
            </a:r>
          </a:p>
          <a:p>
            <a:r>
              <a:rPr lang="en-US" dirty="0"/>
              <a:t>        while (</a:t>
            </a:r>
            <a:r>
              <a:rPr lang="en-US" dirty="0" err="1"/>
              <a:t>it.hasNext</a:t>
            </a:r>
            <a:r>
              <a:rPr lang="en-US" dirty="0"/>
              <a:t>()) {</a:t>
            </a:r>
          </a:p>
          <a:p>
            <a:r>
              <a:rPr lang="en-US" dirty="0"/>
              <a:t>            Point2D p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gc.drawImage</a:t>
            </a:r>
            <a:r>
              <a:rPr lang="en-US" dirty="0"/>
              <a:t>(logo1Image, </a:t>
            </a:r>
            <a:r>
              <a:rPr lang="en-US" dirty="0" err="1"/>
              <a:t>p.getX</a:t>
            </a:r>
            <a:r>
              <a:rPr lang="en-US" dirty="0"/>
              <a:t>(), </a:t>
            </a:r>
            <a:r>
              <a:rPr lang="en-US" dirty="0" err="1"/>
              <a:t>p.getY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it = logo2Locations.iterator();</a:t>
            </a:r>
          </a:p>
          <a:p>
            <a:r>
              <a:rPr lang="en-US" dirty="0"/>
              <a:t>        while (</a:t>
            </a:r>
            <a:r>
              <a:rPr lang="en-US" dirty="0" err="1"/>
              <a:t>it.hasNext</a:t>
            </a:r>
            <a:r>
              <a:rPr lang="en-US" dirty="0"/>
              <a:t>()) {</a:t>
            </a:r>
          </a:p>
          <a:p>
            <a:r>
              <a:rPr lang="en-US" dirty="0"/>
              <a:t>            Point2D p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gc.drawImage</a:t>
            </a:r>
            <a:r>
              <a:rPr lang="en-US" dirty="0"/>
              <a:t>(logo2Image, </a:t>
            </a:r>
            <a:r>
              <a:rPr lang="en-US" dirty="0" err="1"/>
              <a:t>p.getX</a:t>
            </a:r>
            <a:r>
              <a:rPr lang="en-US" dirty="0"/>
              <a:t>(), </a:t>
            </a:r>
            <a:r>
              <a:rPr lang="en-US" dirty="0" err="1"/>
              <a:t>p.getY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    launch();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1" y="1317544"/>
            <a:ext cx="3962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PentaApp</a:t>
            </a:r>
            <a:r>
              <a:rPr lang="en-US" dirty="0"/>
              <a:t> extends Application {</a:t>
            </a:r>
          </a:p>
          <a:p>
            <a:r>
              <a:rPr lang="en-US" dirty="0"/>
              <a:t>    private Stage </a:t>
            </a:r>
            <a:r>
              <a:rPr lang="en-US" dirty="0" err="1"/>
              <a:t>primaryStage</a:t>
            </a:r>
            <a:r>
              <a:rPr lang="en-US" dirty="0"/>
              <a:t>;</a:t>
            </a:r>
          </a:p>
          <a:p>
            <a:r>
              <a:rPr lang="en-US" dirty="0"/>
              <a:t>    private Scene </a:t>
            </a:r>
            <a:r>
              <a:rPr lang="en-US" dirty="0" err="1"/>
              <a:t>scene</a:t>
            </a:r>
            <a:r>
              <a:rPr lang="en-US" dirty="0"/>
              <a:t>;</a:t>
            </a:r>
          </a:p>
          <a:p>
            <a:r>
              <a:rPr lang="en-US" dirty="0"/>
              <a:t>    private Canvas </a:t>
            </a:r>
            <a:r>
              <a:rPr lang="en-US" dirty="0" err="1"/>
              <a:t>canvas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GraphicsContext</a:t>
            </a:r>
            <a:r>
              <a:rPr lang="en-US" dirty="0"/>
              <a:t> </a:t>
            </a:r>
            <a:r>
              <a:rPr lang="en-US" dirty="0" err="1"/>
              <a:t>gc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ArrayList</a:t>
            </a:r>
            <a:r>
              <a:rPr lang="en-US" dirty="0"/>
              <a:t>&lt;double[]&gt; </a:t>
            </a:r>
            <a:r>
              <a:rPr lang="en-US" dirty="0" err="1"/>
              <a:t>xPoints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ArrayList</a:t>
            </a:r>
            <a:r>
              <a:rPr lang="en-US" dirty="0"/>
              <a:t>&lt;double[]&gt; </a:t>
            </a:r>
            <a:r>
              <a:rPr lang="en-US" dirty="0" err="1"/>
              <a:t>yPoints</a:t>
            </a:r>
            <a:r>
              <a:rPr lang="en-US" dirty="0"/>
              <a:t>;</a:t>
            </a:r>
          </a:p>
          <a:p>
            <a:r>
              <a:rPr lang="en-US" dirty="0"/>
              <a:t>    private </a:t>
            </a:r>
            <a:r>
              <a:rPr lang="en-US" dirty="0" err="1"/>
              <a:t>ArrayList</a:t>
            </a:r>
            <a:r>
              <a:rPr lang="en-US" dirty="0"/>
              <a:t>&lt;Color&gt; colors;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initPrimaryStage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primaryStage</a:t>
            </a:r>
            <a:r>
              <a:rPr lang="en-US" dirty="0"/>
              <a:t> = </a:t>
            </a:r>
            <a:r>
              <a:rPr lang="en-US" dirty="0" err="1"/>
              <a:t>initPrimaryStage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initStage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initData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initGUI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initHandlers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16" y="989363"/>
            <a:ext cx="461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   </a:t>
            </a:r>
            <a:r>
              <a:rPr lang="en-US" dirty="0"/>
              <a:t>public void </a:t>
            </a:r>
            <a:r>
              <a:rPr lang="en-US" dirty="0" err="1"/>
              <a:t>initStage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primaryStage.setTitle</a:t>
            </a:r>
            <a:r>
              <a:rPr lang="en-US" dirty="0"/>
              <a:t>("</a:t>
            </a:r>
            <a:r>
              <a:rPr lang="en-US" dirty="0" err="1"/>
              <a:t>Penta</a:t>
            </a:r>
            <a:r>
              <a:rPr lang="en-US" dirty="0"/>
              <a:t> App");</a:t>
            </a:r>
          </a:p>
          <a:p>
            <a:r>
              <a:rPr lang="en-US" dirty="0"/>
              <a:t>        Screen </a:t>
            </a:r>
            <a:r>
              <a:rPr lang="en-US" dirty="0" err="1"/>
              <a:t>screen</a:t>
            </a:r>
            <a:r>
              <a:rPr lang="en-US" dirty="0"/>
              <a:t> = </a:t>
            </a:r>
            <a:r>
              <a:rPr lang="en-US" dirty="0" err="1"/>
              <a:t>Screen.getPrimary</a:t>
            </a:r>
            <a:r>
              <a:rPr lang="en-US" dirty="0"/>
              <a:t>();</a:t>
            </a:r>
          </a:p>
          <a:p>
            <a:r>
              <a:rPr lang="en-US" dirty="0"/>
              <a:t>        Rectangle2D bounds = </a:t>
            </a:r>
            <a:r>
              <a:rPr lang="en-US" dirty="0" err="1"/>
              <a:t>screen.getVisualBounds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primaryStage.setX</a:t>
            </a:r>
            <a:r>
              <a:rPr lang="en-US" dirty="0"/>
              <a:t>(</a:t>
            </a:r>
            <a:r>
              <a:rPr lang="en-US" dirty="0" err="1"/>
              <a:t>bounds.getMinX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primaryStage.setY</a:t>
            </a:r>
            <a:r>
              <a:rPr lang="en-US" dirty="0"/>
              <a:t>(</a:t>
            </a:r>
            <a:r>
              <a:rPr lang="en-US" dirty="0" err="1"/>
              <a:t>bounds.getMinY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primaryStage.setWidth</a:t>
            </a:r>
            <a:r>
              <a:rPr lang="en-US" dirty="0"/>
              <a:t>(</a:t>
            </a:r>
            <a:r>
              <a:rPr lang="en-US" dirty="0" err="1"/>
              <a:t>bounds.getWidth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primaryStage.setHeight</a:t>
            </a:r>
            <a:r>
              <a:rPr lang="en-US" dirty="0"/>
              <a:t>(</a:t>
            </a:r>
            <a:r>
              <a:rPr lang="en-US" dirty="0" err="1"/>
              <a:t>bounds.getHeight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void </a:t>
            </a:r>
            <a:r>
              <a:rPr lang="en-US" dirty="0" err="1"/>
              <a:t>initData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xPoints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yPoints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        colors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420" y="1143742"/>
            <a:ext cx="461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Panes, </a:t>
            </a:r>
            <a:r>
              <a:rPr lang="en-US" altLang="en-US" dirty="0" err="1" smtClean="0"/>
              <a:t>ui</a:t>
            </a:r>
            <a:r>
              <a:rPr lang="en-US" altLang="en-US" dirty="0" smtClean="0"/>
              <a:t> controls, and shapes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2" y="1334340"/>
            <a:ext cx="8429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</a:t>
            </a:r>
            <a:r>
              <a:rPr lang="en-US" dirty="0"/>
              <a:t>public void </a:t>
            </a:r>
            <a:r>
              <a:rPr lang="en-US" dirty="0" err="1"/>
              <a:t>initGUI</a:t>
            </a:r>
            <a:r>
              <a:rPr lang="en-US" dirty="0"/>
              <a:t>() {</a:t>
            </a:r>
          </a:p>
          <a:p>
            <a:r>
              <a:rPr lang="en-US" dirty="0"/>
              <a:t>        canvas = new Canvas();</a:t>
            </a:r>
          </a:p>
          <a:p>
            <a:r>
              <a:rPr lang="en-US" dirty="0"/>
              <a:t>        </a:t>
            </a:r>
            <a:r>
              <a:rPr lang="en-US" dirty="0" err="1"/>
              <a:t>gc</a:t>
            </a:r>
            <a:r>
              <a:rPr lang="en-US" dirty="0"/>
              <a:t> = canvas.getGraphicsContext2D();</a:t>
            </a:r>
          </a:p>
          <a:p>
            <a:r>
              <a:rPr lang="en-US" dirty="0"/>
              <a:t>        Group root = new Group();</a:t>
            </a:r>
          </a:p>
          <a:p>
            <a:r>
              <a:rPr lang="en-US" dirty="0"/>
              <a:t>        </a:t>
            </a:r>
            <a:r>
              <a:rPr lang="en-US" dirty="0" err="1"/>
              <a:t>root.getChildren</a:t>
            </a:r>
            <a:r>
              <a:rPr lang="en-US" dirty="0"/>
              <a:t>().add(canvas);</a:t>
            </a:r>
          </a:p>
          <a:p>
            <a:r>
              <a:rPr lang="en-US" dirty="0"/>
              <a:t>        scene = new Scene(root);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canvas.setWidth</a:t>
            </a:r>
            <a:r>
              <a:rPr lang="en-US" dirty="0"/>
              <a:t>(</a:t>
            </a:r>
            <a:r>
              <a:rPr lang="en-US" dirty="0" err="1"/>
              <a:t>scene.getWidth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canvas.setHeight</a:t>
            </a:r>
            <a:r>
              <a:rPr lang="en-US" dirty="0"/>
              <a:t>(</a:t>
            </a:r>
            <a:r>
              <a:rPr lang="en-US" dirty="0" err="1"/>
              <a:t>scene.getHeight</a:t>
            </a:r>
            <a:r>
              <a:rPr lang="en-US" dirty="0"/>
              <a:t>());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72" y="1072491"/>
            <a:ext cx="461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</a:t>
            </a:r>
            <a:r>
              <a:rPr lang="en-US" sz="2400" dirty="0"/>
              <a:t>public void </a:t>
            </a:r>
            <a:r>
              <a:rPr lang="en-US" sz="2400" dirty="0" err="1"/>
              <a:t>initHandlers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canvas.setOnMouseClicked</a:t>
            </a:r>
            <a:r>
              <a:rPr lang="en-US" sz="2400" dirty="0"/>
              <a:t>(</a:t>
            </a:r>
            <a:r>
              <a:rPr lang="en-US" sz="2400" dirty="0" err="1"/>
              <a:t>mouseEvent</a:t>
            </a:r>
            <a:r>
              <a:rPr lang="en-US" sz="2400" dirty="0"/>
              <a:t> -&gt; {</a:t>
            </a:r>
          </a:p>
          <a:p>
            <a:r>
              <a:rPr lang="en-US" sz="2400" dirty="0"/>
              <a:t>            if (</a:t>
            </a:r>
            <a:r>
              <a:rPr lang="en-US" sz="2400" dirty="0" err="1"/>
              <a:t>mouseEvent.getClickCount</a:t>
            </a:r>
            <a:r>
              <a:rPr lang="en-US" sz="2400" dirty="0"/>
              <a:t>() == 2)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xPoints.clear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yPoints.clear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colors.clear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gc.clearRect</a:t>
            </a:r>
            <a:r>
              <a:rPr lang="en-US" sz="2400" dirty="0"/>
              <a:t>(0, 0, </a:t>
            </a:r>
            <a:r>
              <a:rPr lang="en-US" sz="2400" dirty="0" err="1"/>
              <a:t>canvas.getWidth</a:t>
            </a:r>
            <a:r>
              <a:rPr lang="en-US" sz="2400" dirty="0"/>
              <a:t>(), </a:t>
            </a:r>
            <a:r>
              <a:rPr lang="en-US" sz="2400" dirty="0" err="1"/>
              <a:t>canvas.getHeight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}            </a:t>
            </a:r>
          </a:p>
          <a:p>
            <a:r>
              <a:rPr lang="en-US" sz="2400" dirty="0"/>
              <a:t>        });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08" y="320634"/>
            <a:ext cx="3389663" cy="29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canvas.setOnMouseDragged</a:t>
            </a:r>
            <a:r>
              <a:rPr lang="en-US" dirty="0"/>
              <a:t>(</a:t>
            </a:r>
            <a:r>
              <a:rPr lang="en-US" dirty="0" err="1"/>
              <a:t>mouseEvent</a:t>
            </a:r>
            <a:r>
              <a:rPr lang="en-US" dirty="0"/>
              <a:t> -&gt; {</a:t>
            </a:r>
          </a:p>
          <a:p>
            <a:r>
              <a:rPr lang="en-US" dirty="0"/>
              <a:t>            double x = </a:t>
            </a:r>
            <a:r>
              <a:rPr lang="en-US" dirty="0" err="1"/>
              <a:t>mouseEvent.getX</a:t>
            </a:r>
            <a:r>
              <a:rPr lang="en-US" dirty="0"/>
              <a:t>();</a:t>
            </a:r>
          </a:p>
          <a:p>
            <a:r>
              <a:rPr lang="en-US" dirty="0"/>
              <a:t>            double y = </a:t>
            </a:r>
            <a:r>
              <a:rPr lang="en-US" dirty="0" err="1"/>
              <a:t>mouseEvent.getY</a:t>
            </a:r>
            <a:r>
              <a:rPr lang="en-US" dirty="0"/>
              <a:t>();</a:t>
            </a:r>
          </a:p>
          <a:p>
            <a:r>
              <a:rPr lang="en-US" dirty="0"/>
              <a:t>            double[] </a:t>
            </a:r>
            <a:r>
              <a:rPr lang="en-US" dirty="0" err="1"/>
              <a:t>xs</a:t>
            </a:r>
            <a:r>
              <a:rPr lang="en-US" dirty="0"/>
              <a:t> = new double[5];</a:t>
            </a:r>
          </a:p>
          <a:p>
            <a:r>
              <a:rPr lang="en-US" dirty="0"/>
              <a:t>            double[] </a:t>
            </a:r>
            <a:r>
              <a:rPr lang="en-US" dirty="0" err="1"/>
              <a:t>ys</a:t>
            </a:r>
            <a:r>
              <a:rPr lang="en-US" dirty="0"/>
              <a:t> = new double[5];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CENTER</a:t>
            </a:r>
          </a:p>
          <a:p>
            <a:r>
              <a:rPr lang="en-US" dirty="0"/>
              <a:t>            </a:t>
            </a:r>
            <a:r>
              <a:rPr lang="en-US" dirty="0" err="1"/>
              <a:t>xs</a:t>
            </a:r>
            <a:r>
              <a:rPr lang="en-US" dirty="0"/>
              <a:t>[0] = x;</a:t>
            </a:r>
          </a:p>
          <a:p>
            <a:r>
              <a:rPr lang="en-US" dirty="0"/>
              <a:t>            </a:t>
            </a:r>
            <a:r>
              <a:rPr lang="en-US" dirty="0" err="1"/>
              <a:t>ys</a:t>
            </a:r>
            <a:r>
              <a:rPr lang="en-US" dirty="0"/>
              <a:t>[0] = y -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20) - 1;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            // TOP-RIGHT POINT</a:t>
            </a:r>
          </a:p>
          <a:p>
            <a:r>
              <a:rPr lang="en-US" dirty="0"/>
              <a:t>            </a:t>
            </a:r>
            <a:r>
              <a:rPr lang="en-US" dirty="0" err="1"/>
              <a:t>xs</a:t>
            </a:r>
            <a:r>
              <a:rPr lang="en-US" dirty="0"/>
              <a:t>[1] = x +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15) + 1;</a:t>
            </a:r>
          </a:p>
          <a:p>
            <a:r>
              <a:rPr lang="en-US" dirty="0"/>
              <a:t>            </a:t>
            </a:r>
            <a:r>
              <a:rPr lang="en-US" dirty="0" err="1"/>
              <a:t>ys</a:t>
            </a:r>
            <a:r>
              <a:rPr lang="en-US" dirty="0"/>
              <a:t>[1] = y -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10) - 1;</a:t>
            </a:r>
          </a:p>
          <a:p>
            <a:r>
              <a:rPr lang="en-US" dirty="0"/>
              <a:t>    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420" y="454973"/>
            <a:ext cx="461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8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</a:t>
            </a:r>
            <a:endParaRPr lang="en-US" dirty="0"/>
          </a:p>
          <a:p>
            <a:r>
              <a:rPr lang="en-US" dirty="0" smtClean="0"/>
              <a:t>            // BOTTOM-RIGHT POINT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xs</a:t>
            </a:r>
            <a:r>
              <a:rPr lang="en-US" dirty="0" smtClean="0"/>
              <a:t>[2] = x +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10) + 1;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ys</a:t>
            </a:r>
            <a:r>
              <a:rPr lang="en-US" dirty="0" smtClean="0"/>
              <a:t>[2] = y +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15) + 1;</a:t>
            </a:r>
          </a:p>
          <a:p>
            <a:endParaRPr lang="en-US" dirty="0" smtClean="0"/>
          </a:p>
          <a:p>
            <a:r>
              <a:rPr lang="en-US" dirty="0" smtClean="0"/>
              <a:t>            // BOTTOM-LEFT POINT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xs</a:t>
            </a:r>
            <a:r>
              <a:rPr lang="en-US" dirty="0" smtClean="0"/>
              <a:t>[3] = x -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10) - 1;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ys</a:t>
            </a:r>
            <a:r>
              <a:rPr lang="en-US" dirty="0" smtClean="0"/>
              <a:t>[3] = y +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15) + 1;</a:t>
            </a:r>
          </a:p>
          <a:p>
            <a:endParaRPr lang="en-US" dirty="0" smtClean="0"/>
          </a:p>
          <a:p>
            <a:r>
              <a:rPr lang="en-US" dirty="0" smtClean="0"/>
              <a:t>            // TOP-LEFT POINT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xs</a:t>
            </a:r>
            <a:r>
              <a:rPr lang="en-US" dirty="0" smtClean="0"/>
              <a:t>[4] = x -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15) - 1;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ys</a:t>
            </a:r>
            <a:r>
              <a:rPr lang="en-US" dirty="0" smtClean="0"/>
              <a:t>[4] = y -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10) - 1;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99" y="2327564"/>
            <a:ext cx="3449924" cy="29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xPoints.add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yPoints.add</a:t>
            </a:r>
            <a:r>
              <a:rPr lang="en-US" dirty="0"/>
              <a:t>(</a:t>
            </a:r>
            <a:r>
              <a:rPr lang="en-US" dirty="0" err="1"/>
              <a:t>ys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256);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g =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256);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b =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256);</a:t>
            </a:r>
          </a:p>
          <a:p>
            <a:r>
              <a:rPr lang="en-US" dirty="0"/>
              <a:t>            </a:t>
            </a:r>
            <a:r>
              <a:rPr lang="en-US" dirty="0" err="1"/>
              <a:t>colors.add</a:t>
            </a:r>
            <a:r>
              <a:rPr lang="en-US" dirty="0"/>
              <a:t>(</a:t>
            </a:r>
            <a:r>
              <a:rPr lang="en-US" dirty="0" err="1"/>
              <a:t>Color.rgb</a:t>
            </a:r>
            <a:r>
              <a:rPr lang="en-US" dirty="0"/>
              <a:t>(</a:t>
            </a:r>
            <a:r>
              <a:rPr lang="en-US" dirty="0" err="1"/>
              <a:t>r,g,b</a:t>
            </a:r>
            <a:r>
              <a:rPr lang="en-US" dirty="0"/>
              <a:t>));</a:t>
            </a:r>
          </a:p>
          <a:p>
            <a:r>
              <a:rPr lang="en-US" dirty="0"/>
              <a:t>            </a:t>
            </a:r>
            <a:r>
              <a:rPr lang="en-US" dirty="0" err="1"/>
              <a:t>PentaApp.this.draw</a:t>
            </a:r>
            <a:r>
              <a:rPr lang="en-US" dirty="0"/>
              <a:t>();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977" y="1416874"/>
            <a:ext cx="3579668" cy="31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public </a:t>
            </a:r>
            <a:r>
              <a:rPr lang="en-US" dirty="0"/>
              <a:t>void draw()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xPoints.size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double[] </a:t>
            </a:r>
            <a:r>
              <a:rPr lang="en-US" dirty="0" err="1"/>
              <a:t>xVertices</a:t>
            </a:r>
            <a:r>
              <a:rPr lang="en-US" dirty="0"/>
              <a:t> = </a:t>
            </a:r>
            <a:r>
              <a:rPr lang="en-US" dirty="0" err="1"/>
              <a:t>xPoints.get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double[] </a:t>
            </a:r>
            <a:r>
              <a:rPr lang="en-US" dirty="0" err="1"/>
              <a:t>yVertices</a:t>
            </a:r>
            <a:r>
              <a:rPr lang="en-US" dirty="0"/>
              <a:t> = </a:t>
            </a:r>
            <a:r>
              <a:rPr lang="en-US" dirty="0" err="1"/>
              <a:t>yPoints.get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0; j &lt; 5; j++) {</a:t>
            </a:r>
          </a:p>
          <a:p>
            <a:r>
              <a:rPr lang="en-US" dirty="0"/>
              <a:t>                </a:t>
            </a:r>
            <a:r>
              <a:rPr lang="en-US" dirty="0" err="1"/>
              <a:t>xVertices</a:t>
            </a:r>
            <a:r>
              <a:rPr lang="en-US" dirty="0"/>
              <a:t>[j] +=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()*9) - 4;</a:t>
            </a:r>
          </a:p>
          <a:p>
            <a:r>
              <a:rPr lang="en-US" dirty="0"/>
              <a:t>                </a:t>
            </a:r>
            <a:r>
              <a:rPr lang="en-US" dirty="0" err="1"/>
              <a:t>yVertices</a:t>
            </a:r>
            <a:r>
              <a:rPr lang="en-US" dirty="0"/>
              <a:t>[j] += (</a:t>
            </a:r>
            <a:r>
              <a:rPr lang="en-US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()*9) - 4;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Color </a:t>
            </a:r>
            <a:r>
              <a:rPr lang="en-US" dirty="0" err="1"/>
              <a:t>color</a:t>
            </a:r>
            <a:r>
              <a:rPr lang="en-US" dirty="0"/>
              <a:t> = </a:t>
            </a:r>
            <a:r>
              <a:rPr lang="en-US" dirty="0" err="1"/>
              <a:t>colors.get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gc.setFill</a:t>
            </a:r>
            <a:r>
              <a:rPr lang="en-US" dirty="0"/>
              <a:t>(color);</a:t>
            </a:r>
          </a:p>
          <a:p>
            <a:r>
              <a:rPr lang="en-US" dirty="0"/>
              <a:t>            </a:t>
            </a:r>
            <a:r>
              <a:rPr lang="en-US" dirty="0" err="1"/>
              <a:t>gc.fillPolygon</a:t>
            </a:r>
            <a:r>
              <a:rPr lang="en-US" dirty="0"/>
              <a:t>(</a:t>
            </a:r>
            <a:r>
              <a:rPr lang="en-US" dirty="0" err="1"/>
              <a:t>xVertices</a:t>
            </a:r>
            <a:r>
              <a:rPr lang="en-US" dirty="0"/>
              <a:t>, </a:t>
            </a:r>
            <a:r>
              <a:rPr lang="en-US" dirty="0" err="1"/>
              <a:t>yVertices</a:t>
            </a:r>
            <a:r>
              <a:rPr lang="en-US" dirty="0"/>
              <a:t>, 5);</a:t>
            </a:r>
          </a:p>
          <a:p>
            <a:r>
              <a:rPr lang="en-US" dirty="0"/>
              <a:t>            </a:t>
            </a:r>
            <a:r>
              <a:rPr lang="en-US" dirty="0" err="1"/>
              <a:t>gc.setStroke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gc.strokePolygon</a:t>
            </a:r>
            <a:r>
              <a:rPr lang="en-US" dirty="0"/>
              <a:t>(</a:t>
            </a:r>
            <a:r>
              <a:rPr lang="en-US" dirty="0" err="1"/>
              <a:t>xVertices</a:t>
            </a:r>
            <a:r>
              <a:rPr lang="en-US" dirty="0"/>
              <a:t>, </a:t>
            </a:r>
            <a:r>
              <a:rPr lang="en-US" dirty="0" err="1"/>
              <a:t>yVertices</a:t>
            </a:r>
            <a:r>
              <a:rPr lang="en-US" dirty="0"/>
              <a:t>, 5);</a:t>
            </a:r>
          </a:p>
          <a:p>
            <a:r>
              <a:rPr lang="en-US" dirty="0"/>
              <a:t>        }      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3" y="1167493"/>
            <a:ext cx="461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1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1"/>
            <a:ext cx="88392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Display a shape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95" y="979114"/>
            <a:ext cx="7187452" cy="53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08677" y="576403"/>
            <a:ext cx="2019299" cy="80682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A Circle is a Shape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"/>
            <a:ext cx="9144000" cy="6476999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ShowCircle</a:t>
            </a:r>
            <a:r>
              <a:rPr lang="en-US" altLang="en-US" sz="2000" b="1" dirty="0">
                <a:latin typeface="Courier New" panose="02070309020205020404" pitchFamily="49" charset="0"/>
              </a:rPr>
              <a:t> extends Application {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@Override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void start(Stage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Circle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Circle();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circle.setCenterX</a:t>
            </a:r>
            <a:r>
              <a:rPr lang="en-US" altLang="en-US" sz="2000" b="1" dirty="0">
                <a:latin typeface="Courier New" panose="02070309020205020404" pitchFamily="49" charset="0"/>
              </a:rPr>
              <a:t>(100);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circle.setCenterY</a:t>
            </a:r>
            <a:r>
              <a:rPr lang="en-US" altLang="en-US" sz="2000" b="1" dirty="0">
                <a:latin typeface="Courier New" panose="02070309020205020404" pitchFamily="49" charset="0"/>
              </a:rPr>
              <a:t>(100);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circle.setRadius</a:t>
            </a:r>
            <a:r>
              <a:rPr lang="en-US" altLang="en-US" sz="2000" b="1" dirty="0">
                <a:latin typeface="Courier New" panose="02070309020205020404" pitchFamily="49" charset="0"/>
              </a:rPr>
              <a:t>(50);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circle.setStroke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Color.BLACK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circle.setFill</a:t>
            </a:r>
            <a:r>
              <a:rPr lang="en-US" altLang="en-US" sz="2000" b="1" dirty="0">
                <a:latin typeface="Courier New" panose="02070309020205020404" pitchFamily="49" charset="0"/>
              </a:rPr>
              <a:t>(null);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Pane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pane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Pane();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pane.getChildren</a:t>
            </a:r>
            <a:r>
              <a:rPr lang="en-US" altLang="en-US" sz="2000" b="1" dirty="0">
                <a:latin typeface="Courier New" panose="02070309020205020404" pitchFamily="49" charset="0"/>
              </a:rPr>
              <a:t>().add(circle);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Scene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scene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Scene(pane, 200, 200);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primaryStage.setTitle</a:t>
            </a:r>
            <a:r>
              <a:rPr lang="en-US" altLang="en-US" sz="2000" b="1" dirty="0">
                <a:latin typeface="Courier New" panose="02070309020205020404" pitchFamily="49" charset="0"/>
              </a:rPr>
              <a:t>("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ShowCircle</a:t>
            </a:r>
            <a:r>
              <a:rPr lang="en-US" altLang="en-US" sz="2000" b="1" dirty="0">
                <a:latin typeface="Courier New" panose="02070309020205020404" pitchFamily="49" charset="0"/>
              </a:rPr>
              <a:t>");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primaryStage.setScene</a:t>
            </a:r>
            <a:r>
              <a:rPr lang="en-US" altLang="en-US" sz="2000" b="1" dirty="0">
                <a:latin typeface="Courier New" panose="02070309020205020404" pitchFamily="49" charset="0"/>
              </a:rPr>
              <a:t>(scene);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primaryStage.show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…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959628"/>
            <a:ext cx="2019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JavaFX</a:t>
            </a:r>
            <a:r>
              <a:rPr lang="en-US" dirty="0"/>
              <a:t> introduces a new concept </a:t>
            </a:r>
            <a:r>
              <a:rPr lang="en-US" dirty="0" smtClean="0"/>
              <a:t>called a </a:t>
            </a:r>
            <a:r>
              <a:rPr lang="en-US" b="1" i="1" dirty="0" smtClean="0">
                <a:solidFill>
                  <a:srgbClr val="FF0000"/>
                </a:solidFill>
              </a:rPr>
              <a:t>binding property</a:t>
            </a:r>
            <a:r>
              <a:rPr lang="en-US" dirty="0" smtClean="0"/>
              <a:t> that </a:t>
            </a:r>
            <a:r>
              <a:rPr lang="en-US" dirty="0"/>
              <a:t>enables a target object to be bound to a source </a:t>
            </a:r>
            <a:r>
              <a:rPr lang="en-US" dirty="0" smtClean="0"/>
              <a:t>object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value in the source object changes, the target property </a:t>
            </a:r>
            <a:r>
              <a:rPr lang="en-US" dirty="0" smtClean="0"/>
              <a:t>is also </a:t>
            </a:r>
            <a:r>
              <a:rPr lang="en-US" dirty="0"/>
              <a:t>changed </a:t>
            </a:r>
            <a:r>
              <a:rPr lang="en-US" dirty="0" smtClean="0"/>
              <a:t>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target object is simply </a:t>
            </a:r>
            <a:r>
              <a:rPr lang="en-US" dirty="0" smtClean="0"/>
              <a:t>called </a:t>
            </a:r>
            <a:r>
              <a:rPr lang="en-US" dirty="0"/>
              <a:t>a binding object or a </a:t>
            </a:r>
            <a:r>
              <a:rPr lang="en-US" dirty="0" smtClean="0"/>
              <a:t>binding property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Resizing the window in the previous example would cover</a:t>
            </a:r>
          </a:p>
          <a:p>
            <a:r>
              <a:rPr lang="en-US" dirty="0"/>
              <a:t>the </a:t>
            </a:r>
            <a:r>
              <a:rPr lang="en-US" dirty="0" smtClean="0"/>
              <a:t>shape: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47" y="5791387"/>
            <a:ext cx="2466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37" y="268941"/>
            <a:ext cx="2979174" cy="723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Circle bound to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Autofit/>
          </a:bodyPr>
          <a:lstStyle/>
          <a:p>
            <a:r>
              <a:rPr lang="en-US" sz="1800" dirty="0"/>
              <a:t>public class </a:t>
            </a:r>
            <a:r>
              <a:rPr lang="en-US" sz="1800" dirty="0" err="1"/>
              <a:t>ShowCircleCentered</a:t>
            </a:r>
            <a:r>
              <a:rPr lang="en-US" sz="1800" dirty="0"/>
              <a:t> extends Application {</a:t>
            </a:r>
          </a:p>
          <a:p>
            <a:r>
              <a:rPr lang="en-US" sz="1800" dirty="0"/>
              <a:t>    @Override</a:t>
            </a:r>
          </a:p>
          <a:p>
            <a:r>
              <a:rPr lang="en-US" sz="1800" dirty="0"/>
              <a:t>    public void start(Stage </a:t>
            </a:r>
            <a:r>
              <a:rPr lang="en-US" sz="1800" dirty="0" err="1"/>
              <a:t>primaryStage</a:t>
            </a:r>
            <a:r>
              <a:rPr lang="en-US" sz="1800" dirty="0"/>
              <a:t>) {</a:t>
            </a:r>
          </a:p>
          <a:p>
            <a:r>
              <a:rPr lang="en-US" sz="1800" dirty="0"/>
              <a:t>        Pane </a:t>
            </a:r>
            <a:r>
              <a:rPr lang="en-US" sz="1800" dirty="0" err="1"/>
              <a:t>pane</a:t>
            </a:r>
            <a:r>
              <a:rPr lang="en-US" sz="1800" dirty="0"/>
              <a:t> = new Pane();</a:t>
            </a:r>
          </a:p>
          <a:p>
            <a:r>
              <a:rPr lang="en-US" sz="1800" dirty="0"/>
              <a:t>        Circle </a:t>
            </a:r>
            <a:r>
              <a:rPr lang="en-US" sz="1800" dirty="0" err="1"/>
              <a:t>circle</a:t>
            </a:r>
            <a:r>
              <a:rPr lang="en-US" sz="1800" dirty="0"/>
              <a:t> = new Circle();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circle.centerXProperty</a:t>
            </a:r>
            <a:r>
              <a:rPr lang="en-US" sz="1800" dirty="0">
                <a:solidFill>
                  <a:srgbClr val="FF0000"/>
                </a:solidFill>
              </a:rPr>
              <a:t>().bind(</a:t>
            </a:r>
            <a:r>
              <a:rPr lang="en-US" sz="1800" dirty="0" err="1">
                <a:solidFill>
                  <a:srgbClr val="FF0000"/>
                </a:solidFill>
              </a:rPr>
              <a:t>pane.widthProperty</a:t>
            </a:r>
            <a:r>
              <a:rPr lang="en-US" sz="1800" dirty="0">
                <a:solidFill>
                  <a:srgbClr val="FF0000"/>
                </a:solidFill>
              </a:rPr>
              <a:t>().divide(2));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circle.centerYProperty</a:t>
            </a:r>
            <a:r>
              <a:rPr lang="en-US" sz="1800" dirty="0">
                <a:solidFill>
                  <a:srgbClr val="FF0000"/>
                </a:solidFill>
              </a:rPr>
              <a:t>().bind(</a:t>
            </a:r>
            <a:r>
              <a:rPr lang="en-US" sz="1800" dirty="0" err="1">
                <a:solidFill>
                  <a:srgbClr val="FF0000"/>
                </a:solidFill>
              </a:rPr>
              <a:t>pane.heightProperty</a:t>
            </a:r>
            <a:r>
              <a:rPr lang="en-US" sz="1800" dirty="0">
                <a:solidFill>
                  <a:srgbClr val="FF0000"/>
                </a:solidFill>
              </a:rPr>
              <a:t>().divide(2));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circle.setRadius</a:t>
            </a:r>
            <a:r>
              <a:rPr lang="en-US" sz="1800" dirty="0"/>
              <a:t>(50);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circle.setStroke</a:t>
            </a:r>
            <a:r>
              <a:rPr lang="en-US" sz="1800" dirty="0"/>
              <a:t>(</a:t>
            </a:r>
            <a:r>
              <a:rPr lang="en-US" sz="1800" dirty="0" err="1"/>
              <a:t>Color.BLACK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circle.setFill</a:t>
            </a:r>
            <a:r>
              <a:rPr lang="en-US" sz="1800" dirty="0"/>
              <a:t>(</a:t>
            </a:r>
            <a:r>
              <a:rPr lang="en-US" sz="1800" dirty="0" err="1"/>
              <a:t>Color.WHITE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pane.getChildren</a:t>
            </a:r>
            <a:r>
              <a:rPr lang="en-US" sz="1800" dirty="0"/>
              <a:t>().add(circle); </a:t>
            </a:r>
          </a:p>
          <a:p>
            <a:r>
              <a:rPr lang="en-US" sz="1800" dirty="0"/>
              <a:t>        Scene </a:t>
            </a:r>
            <a:r>
              <a:rPr lang="en-US" sz="1800" dirty="0" err="1"/>
              <a:t>scene</a:t>
            </a:r>
            <a:r>
              <a:rPr lang="en-US" sz="1800" dirty="0"/>
              <a:t> = new Scene(pane, 200, 200);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primaryStage.setTitle</a:t>
            </a:r>
            <a:r>
              <a:rPr lang="en-US" sz="1800" dirty="0"/>
              <a:t>("</a:t>
            </a:r>
            <a:r>
              <a:rPr lang="en-US" sz="1800" dirty="0" err="1"/>
              <a:t>ShowCircleCentered</a:t>
            </a:r>
            <a:r>
              <a:rPr lang="en-US" sz="1800" dirty="0"/>
              <a:t>"); 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primaryStage.setScene</a:t>
            </a:r>
            <a:r>
              <a:rPr lang="en-US" sz="1800" dirty="0"/>
              <a:t>(scene);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primaryStage.show</a:t>
            </a:r>
            <a:r>
              <a:rPr lang="en-US" sz="1800" dirty="0"/>
              <a:t>(); 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361" y="1917233"/>
            <a:ext cx="1304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ControlCircle</a:t>
            </a:r>
            <a:r>
              <a:rPr lang="en-US" dirty="0"/>
              <a:t> extends Application {</a:t>
            </a:r>
          </a:p>
          <a:p>
            <a:r>
              <a:rPr lang="en-US" dirty="0"/>
              <a:t>    private </a:t>
            </a:r>
            <a:r>
              <a:rPr lang="en-US" dirty="0" err="1"/>
              <a:t>CirclePane</a:t>
            </a:r>
            <a:r>
              <a:rPr lang="en-US" dirty="0"/>
              <a:t> </a:t>
            </a:r>
            <a:r>
              <a:rPr lang="en-US" dirty="0" err="1"/>
              <a:t>circlePane</a:t>
            </a:r>
            <a:r>
              <a:rPr lang="en-US" dirty="0"/>
              <a:t> = new </a:t>
            </a:r>
            <a:r>
              <a:rPr lang="en-US" dirty="0" err="1"/>
              <a:t>CirclePane</a:t>
            </a:r>
            <a:r>
              <a:rPr lang="en-US" dirty="0"/>
              <a:t>();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start(Stage </a:t>
            </a:r>
            <a:r>
              <a:rPr lang="en-US" dirty="0" err="1"/>
              <a:t>primaryStage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HBox</a:t>
            </a:r>
            <a:r>
              <a:rPr lang="en-US" dirty="0"/>
              <a:t> </a:t>
            </a:r>
            <a:r>
              <a:rPr lang="en-US" dirty="0" err="1"/>
              <a:t>hBox</a:t>
            </a:r>
            <a:r>
              <a:rPr lang="en-US" dirty="0"/>
              <a:t> = new </a:t>
            </a:r>
            <a:r>
              <a:rPr lang="en-US" dirty="0" err="1"/>
              <a:t>HBox</a:t>
            </a:r>
            <a:r>
              <a:rPr lang="en-US" dirty="0"/>
              <a:t>();</a:t>
            </a:r>
          </a:p>
          <a:p>
            <a:r>
              <a:rPr lang="en-US" dirty="0"/>
              <a:t>        Button </a:t>
            </a:r>
            <a:r>
              <a:rPr lang="en-US" dirty="0" err="1"/>
              <a:t>btEnlarge</a:t>
            </a:r>
            <a:r>
              <a:rPr lang="en-US" dirty="0"/>
              <a:t> = new Button("Enlarge");</a:t>
            </a:r>
          </a:p>
          <a:p>
            <a:r>
              <a:rPr lang="en-US" dirty="0"/>
              <a:t>        Button </a:t>
            </a:r>
            <a:r>
              <a:rPr lang="en-US" dirty="0" err="1"/>
              <a:t>btShrink</a:t>
            </a:r>
            <a:r>
              <a:rPr lang="en-US" dirty="0"/>
              <a:t> = new Button("Shrink");</a:t>
            </a:r>
          </a:p>
          <a:p>
            <a:r>
              <a:rPr lang="en-US" dirty="0"/>
              <a:t>        </a:t>
            </a:r>
            <a:r>
              <a:rPr lang="en-US" dirty="0" err="1"/>
              <a:t>hBox.getChildren</a:t>
            </a:r>
            <a:r>
              <a:rPr lang="en-US" dirty="0"/>
              <a:t>().add(</a:t>
            </a:r>
            <a:r>
              <a:rPr lang="en-US" dirty="0" err="1"/>
              <a:t>btEnlarge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hBox.getChildren</a:t>
            </a:r>
            <a:r>
              <a:rPr lang="en-US" dirty="0"/>
              <a:t>().add(</a:t>
            </a:r>
            <a:r>
              <a:rPr lang="en-US" dirty="0" err="1"/>
              <a:t>btShrink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btEnlarge.setOnAction</a:t>
            </a:r>
            <a:r>
              <a:rPr lang="en-US" dirty="0"/>
              <a:t>(new </a:t>
            </a:r>
            <a:r>
              <a:rPr lang="en-US" dirty="0" err="1"/>
              <a:t>EnlargeHandler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btShrink.setOnAction</a:t>
            </a:r>
            <a:r>
              <a:rPr lang="en-US" dirty="0"/>
              <a:t>(new </a:t>
            </a:r>
            <a:r>
              <a:rPr lang="en-US" dirty="0" err="1"/>
              <a:t>ShrinkHandler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BorderPane</a:t>
            </a:r>
            <a:r>
              <a:rPr lang="en-US" dirty="0"/>
              <a:t> </a:t>
            </a:r>
            <a:r>
              <a:rPr lang="en-US" dirty="0" err="1"/>
              <a:t>borderPane</a:t>
            </a:r>
            <a:r>
              <a:rPr lang="en-US" dirty="0"/>
              <a:t> = new </a:t>
            </a:r>
            <a:r>
              <a:rPr lang="en-US" dirty="0" err="1"/>
              <a:t>BorderPane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borderPane.setCenter</a:t>
            </a:r>
            <a:r>
              <a:rPr lang="en-US" dirty="0"/>
              <a:t>(</a:t>
            </a:r>
            <a:r>
              <a:rPr lang="en-US" dirty="0" err="1"/>
              <a:t>circlePane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borderPane.setBottom</a:t>
            </a:r>
            <a:r>
              <a:rPr lang="en-US" dirty="0"/>
              <a:t>(</a:t>
            </a:r>
            <a:r>
              <a:rPr lang="en-US" dirty="0" err="1"/>
              <a:t>hBox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BorderPane.setAlignment</a:t>
            </a:r>
            <a:r>
              <a:rPr lang="en-US" dirty="0"/>
              <a:t>(</a:t>
            </a:r>
            <a:r>
              <a:rPr lang="en-US" dirty="0" err="1"/>
              <a:t>hBox</a:t>
            </a:r>
            <a:r>
              <a:rPr lang="en-US" dirty="0"/>
              <a:t>, </a:t>
            </a:r>
            <a:r>
              <a:rPr lang="en-US" dirty="0" err="1"/>
              <a:t>Pos.CENTER</a:t>
            </a:r>
            <a:r>
              <a:rPr lang="en-US" dirty="0"/>
              <a:t>);</a:t>
            </a:r>
          </a:p>
          <a:p>
            <a:r>
              <a:rPr lang="en-US" dirty="0"/>
              <a:t>        Scene </a:t>
            </a:r>
            <a:r>
              <a:rPr lang="en-US" dirty="0" err="1"/>
              <a:t>scene</a:t>
            </a:r>
            <a:r>
              <a:rPr lang="en-US" dirty="0"/>
              <a:t> = new Scene(</a:t>
            </a:r>
            <a:r>
              <a:rPr lang="en-US" dirty="0" err="1"/>
              <a:t>borderPane</a:t>
            </a:r>
            <a:r>
              <a:rPr lang="en-US" dirty="0"/>
              <a:t>, 200, 150);</a:t>
            </a:r>
          </a:p>
          <a:p>
            <a:r>
              <a:rPr lang="en-US" dirty="0"/>
              <a:t>        </a:t>
            </a:r>
            <a:r>
              <a:rPr lang="en-US" dirty="0" err="1"/>
              <a:t>primaryStage.setScene</a:t>
            </a:r>
            <a:r>
              <a:rPr lang="en-US" dirty="0"/>
              <a:t>(scene); </a:t>
            </a:r>
            <a:r>
              <a:rPr lang="en-US" dirty="0" err="1"/>
              <a:t>primaryStage.show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 …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68342" y="142504"/>
            <a:ext cx="3384468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F1F7A7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Shrinking/Enlarging Circle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2" y="1277277"/>
            <a:ext cx="2019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2" y="142504"/>
            <a:ext cx="3384468" cy="7239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Shrinking/Enlarging Circle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    </a:t>
            </a:r>
            <a:r>
              <a:rPr lang="en-US" dirty="0"/>
              <a:t>// Inner Class</a:t>
            </a:r>
          </a:p>
          <a:p>
            <a:r>
              <a:rPr lang="en-US" dirty="0"/>
              <a:t>    class </a:t>
            </a:r>
            <a:r>
              <a:rPr lang="en-US" dirty="0" err="1"/>
              <a:t>EnlargeHandler</a:t>
            </a:r>
            <a:r>
              <a:rPr lang="en-US" dirty="0"/>
              <a:t>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ActionEvent</a:t>
            </a:r>
            <a:r>
              <a:rPr lang="en-US" dirty="0"/>
              <a:t>&gt; {</a:t>
            </a:r>
          </a:p>
          <a:p>
            <a:r>
              <a:rPr lang="en-US" dirty="0"/>
              <a:t>        @Override</a:t>
            </a:r>
          </a:p>
          <a:p>
            <a:r>
              <a:rPr lang="en-US" dirty="0"/>
              <a:t>        public void handle(</a:t>
            </a:r>
            <a:r>
              <a:rPr lang="en-US" dirty="0" err="1"/>
              <a:t>ActionEvent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circlePane.enlarge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class </a:t>
            </a:r>
            <a:r>
              <a:rPr lang="en-US" dirty="0" err="1"/>
              <a:t>ShrinkHandler</a:t>
            </a:r>
            <a:r>
              <a:rPr lang="en-US" dirty="0"/>
              <a:t> implements </a:t>
            </a:r>
            <a:r>
              <a:rPr lang="en-US" dirty="0" err="1"/>
              <a:t>EventHandler</a:t>
            </a:r>
            <a:r>
              <a:rPr lang="en-US" dirty="0"/>
              <a:t>&lt;</a:t>
            </a:r>
            <a:r>
              <a:rPr lang="en-US" dirty="0" err="1"/>
              <a:t>ActionEvent</a:t>
            </a:r>
            <a:r>
              <a:rPr lang="en-US" dirty="0"/>
              <a:t>&gt; {</a:t>
            </a:r>
          </a:p>
          <a:p>
            <a:r>
              <a:rPr lang="en-US" dirty="0"/>
              <a:t>        @Override</a:t>
            </a:r>
          </a:p>
          <a:p>
            <a:r>
              <a:rPr lang="en-US" dirty="0"/>
              <a:t>        public void handle(</a:t>
            </a:r>
            <a:r>
              <a:rPr lang="en-US" dirty="0" err="1"/>
              <a:t>ActionEvent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circlePane.shrink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2" y="1407906"/>
            <a:ext cx="2019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6421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/>
              <a:t>CirclePane</a:t>
            </a:r>
            <a:r>
              <a:rPr lang="en-US" dirty="0"/>
              <a:t> extends </a:t>
            </a:r>
            <a:r>
              <a:rPr lang="en-US" dirty="0" err="1"/>
              <a:t>StackPane</a:t>
            </a:r>
            <a:r>
              <a:rPr lang="en-US" dirty="0"/>
              <a:t> {</a:t>
            </a:r>
          </a:p>
          <a:p>
            <a:r>
              <a:rPr lang="en-US" dirty="0"/>
              <a:t>    private Circle </a:t>
            </a:r>
            <a:r>
              <a:rPr lang="en-US" dirty="0" err="1"/>
              <a:t>circle</a:t>
            </a:r>
            <a:r>
              <a:rPr lang="en-US" dirty="0"/>
              <a:t> = new Circle(50);</a:t>
            </a:r>
          </a:p>
          <a:p>
            <a:r>
              <a:rPr lang="en-US" dirty="0"/>
              <a:t>    public </a:t>
            </a:r>
            <a:r>
              <a:rPr lang="en-US" dirty="0" err="1"/>
              <a:t>CirclePane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getChildren</a:t>
            </a:r>
            <a:r>
              <a:rPr lang="en-US" dirty="0"/>
              <a:t>().add(circle);</a:t>
            </a:r>
          </a:p>
          <a:p>
            <a:r>
              <a:rPr lang="en-US" dirty="0"/>
              <a:t>        </a:t>
            </a:r>
            <a:r>
              <a:rPr lang="en-US" dirty="0" err="1"/>
              <a:t>circle.setStroke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circle.setFill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enlarge() {</a:t>
            </a:r>
          </a:p>
          <a:p>
            <a:r>
              <a:rPr lang="en-US" dirty="0"/>
              <a:t>        </a:t>
            </a:r>
            <a:r>
              <a:rPr lang="en-US" dirty="0" err="1"/>
              <a:t>circle.setRadius</a:t>
            </a:r>
            <a:r>
              <a:rPr lang="en-US" dirty="0"/>
              <a:t>(</a:t>
            </a:r>
            <a:r>
              <a:rPr lang="en-US" dirty="0" err="1"/>
              <a:t>circle.getRadius</a:t>
            </a:r>
            <a:r>
              <a:rPr lang="en-US" dirty="0"/>
              <a:t>() * 1.2);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shrink() {</a:t>
            </a:r>
          </a:p>
          <a:p>
            <a:r>
              <a:rPr lang="en-US" dirty="0"/>
              <a:t>        </a:t>
            </a:r>
            <a:r>
              <a:rPr lang="en-US" dirty="0" err="1"/>
              <a:t>circle.setRadius</a:t>
            </a:r>
            <a:r>
              <a:rPr lang="en-US" dirty="0"/>
              <a:t>(</a:t>
            </a:r>
            <a:r>
              <a:rPr lang="en-US" dirty="0" err="1"/>
              <a:t>circle.getRadius</a:t>
            </a:r>
            <a:r>
              <a:rPr lang="en-US" dirty="0"/>
              <a:t>() * .8);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68342" y="142504"/>
            <a:ext cx="3384468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F1F7A7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Shrinking/Enlarging Circle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2" y="1920874"/>
            <a:ext cx="2019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5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1453</TotalTime>
  <Words>1447</Words>
  <Application>Microsoft Office PowerPoint</Application>
  <PresentationFormat>Widescreen</PresentationFormat>
  <Paragraphs>295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Trebuchet MS</vt:lpstr>
      <vt:lpstr>Tw Cen MT</vt:lpstr>
      <vt:lpstr>Circuit</vt:lpstr>
      <vt:lpstr>CSE 219 Computer science III</vt:lpstr>
      <vt:lpstr>Panes, ui controls, and shapes</vt:lpstr>
      <vt:lpstr>Display a shape</vt:lpstr>
      <vt:lpstr>A Circle is a Shape</vt:lpstr>
      <vt:lpstr>Binding properties</vt:lpstr>
      <vt:lpstr>Circle bound to center</vt:lpstr>
      <vt:lpstr>PowerPoint Presentation</vt:lpstr>
      <vt:lpstr>Shrinking/Enlarging Circle</vt:lpstr>
      <vt:lpstr>PowerPoint Presentation</vt:lpstr>
      <vt:lpstr>Using the mouse</vt:lpstr>
      <vt:lpstr>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57</cp:revision>
  <dcterms:created xsi:type="dcterms:W3CDTF">2014-08-25T01:25:02Z</dcterms:created>
  <dcterms:modified xsi:type="dcterms:W3CDTF">2014-09-15T16:43:50Z</dcterms:modified>
</cp:coreProperties>
</file>