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42" r:id="rId3"/>
    <p:sldId id="283" r:id="rId4"/>
    <p:sldId id="284" r:id="rId5"/>
    <p:sldId id="260" r:id="rId6"/>
    <p:sldId id="266" r:id="rId7"/>
    <p:sldId id="282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85" r:id="rId16"/>
    <p:sldId id="343" r:id="rId17"/>
  </p:sldIdLst>
  <p:sldSz cx="12192000" cy="6858000"/>
  <p:notesSz cx="6858000" cy="9144000"/>
  <p:embeddedFontLst>
    <p:embeddedFont>
      <p:font typeface="Brush Script MT" panose="03060802040406070304" pitchFamily="66" charset="0"/>
      <p: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ckwell" panose="02060603020205020403" pitchFamily="18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iMQy0B61euSvy1TGI04t3g93aj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941468-F69B-425F-B83A-D1833E0E8B54}">
  <a:tblStyle styleId="{32941468-F69B-425F-B83A-D1833E0E8B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5" autoAdjust="0"/>
    <p:restoredTop sz="94648" autoAdjust="0"/>
  </p:normalViewPr>
  <p:slideViewPr>
    <p:cSldViewPr snapToGrid="0">
      <p:cViewPr varScale="1">
        <p:scale>
          <a:sx n="81" d="100"/>
          <a:sy n="81" d="100"/>
        </p:scale>
        <p:origin x="67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3C28BA-D0C3-4E50-BAB7-9A879953943A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C3ACE29-BE53-43A8-B8C4-928E15955731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US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rPr>
            <a:t>Vấn đề, mục tiêu, ý nghĩa của đồ án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AD4D01-D7F9-4AB4-8EA9-6986D197B139}" type="parTrans" cxnId="{CE16A1B6-3E5D-4238-9A51-786FF8E338A2}">
      <dgm:prSet/>
      <dgm:spPr/>
      <dgm:t>
        <a:bodyPr/>
        <a:lstStyle/>
        <a:p>
          <a:endParaRPr lang="en-US"/>
        </a:p>
      </dgm:t>
    </dgm:pt>
    <dgm:pt modelId="{4F4445DF-B6CD-4B45-81C2-ECD8C6CFF44C}" type="sibTrans" cxnId="{CE16A1B6-3E5D-4238-9A51-786FF8E338A2}">
      <dgm:prSet/>
      <dgm:spPr/>
      <dgm:t>
        <a:bodyPr/>
        <a:lstStyle/>
        <a:p>
          <a:endParaRPr lang="en-US"/>
        </a:p>
      </dgm:t>
    </dgm:pt>
    <dgm:pt modelId="{B31CC8CD-70EC-4217-8703-B7B88418AADB}">
      <dgm:prSet phldrT="[Text]"/>
      <dgm:spPr/>
      <dgm:t>
        <a:bodyPr/>
        <a:lstStyle/>
        <a:p>
          <a:r>
            <a: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 Kết quả đạt được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98FC20-3186-4B2A-A294-4366C9A5D9C1}" type="parTrans" cxnId="{191AEFCE-1762-49E2-B2BA-65B4598FBD76}">
      <dgm:prSet/>
      <dgm:spPr/>
      <dgm:t>
        <a:bodyPr/>
        <a:lstStyle/>
        <a:p>
          <a:endParaRPr lang="en-US"/>
        </a:p>
      </dgm:t>
    </dgm:pt>
    <dgm:pt modelId="{96306D40-A9E9-475E-B56C-A6BA18868E59}" type="sibTrans" cxnId="{191AEFCE-1762-49E2-B2BA-65B4598FBD76}">
      <dgm:prSet/>
      <dgm:spPr/>
      <dgm:t>
        <a:bodyPr/>
        <a:lstStyle/>
        <a:p>
          <a:endParaRPr lang="en-US"/>
        </a:p>
      </dgm:t>
    </dgm:pt>
    <dgm:pt modelId="{A4A4BB81-5B22-489C-BE1C-171B3D2413FD}">
      <dgm:prSet phldrT="[Text]"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4. </a:t>
          </a:r>
          <a:r>
            <a: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Hướng phát triển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72A0CE-D329-4808-94F6-52C491FC4B26}" type="parTrans" cxnId="{4CEB1B93-9647-431D-8C1B-882772BD4378}">
      <dgm:prSet/>
      <dgm:spPr/>
      <dgm:t>
        <a:bodyPr/>
        <a:lstStyle/>
        <a:p>
          <a:endParaRPr lang="en-US"/>
        </a:p>
      </dgm:t>
    </dgm:pt>
    <dgm:pt modelId="{B4482DD5-A77C-4DCE-8072-6B26B369B566}" type="sibTrans" cxnId="{4CEB1B93-9647-431D-8C1B-882772BD4378}">
      <dgm:prSet/>
      <dgm:spPr/>
      <dgm:t>
        <a:bodyPr/>
        <a:lstStyle/>
        <a:p>
          <a:endParaRPr lang="en-US"/>
        </a:p>
      </dgm:t>
    </dgm:pt>
    <dgm:pt modelId="{BED1A2DB-084B-4D43-B703-EEB901D483BD}">
      <dgm:prSet/>
      <dgm:spPr/>
      <dgm:t>
        <a:bodyPr/>
        <a:lstStyle/>
        <a:p>
          <a:r>
            <a: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Ngôn ngữ lập trình và công cụ sử dụng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5C567B-35EA-4C69-B32B-71C3565839D4}" type="parTrans" cxnId="{530260BC-53FD-43C7-B728-2A7BB1321464}">
      <dgm:prSet/>
      <dgm:spPr/>
      <dgm:t>
        <a:bodyPr/>
        <a:lstStyle/>
        <a:p>
          <a:endParaRPr lang="en-US"/>
        </a:p>
      </dgm:t>
    </dgm:pt>
    <dgm:pt modelId="{E90AC8DF-93D9-4165-AC1D-4E9A09735CA1}" type="sibTrans" cxnId="{530260BC-53FD-43C7-B728-2A7BB1321464}">
      <dgm:prSet/>
      <dgm:spPr/>
      <dgm:t>
        <a:bodyPr/>
        <a:lstStyle/>
        <a:p>
          <a:endParaRPr lang="en-US"/>
        </a:p>
      </dgm:t>
    </dgm:pt>
    <dgm:pt modelId="{680A6546-101A-4C23-99D5-6CBDB8975FD6}" type="pres">
      <dgm:prSet presAssocID="{6E3C28BA-D0C3-4E50-BAB7-9A879953943A}" presName="linear" presStyleCnt="0">
        <dgm:presLayoutVars>
          <dgm:dir/>
          <dgm:animLvl val="lvl"/>
          <dgm:resizeHandles val="exact"/>
        </dgm:presLayoutVars>
      </dgm:prSet>
      <dgm:spPr/>
    </dgm:pt>
    <dgm:pt modelId="{99F7B998-4827-4591-B82A-C9276FBA9AA3}" type="pres">
      <dgm:prSet presAssocID="{6C3ACE29-BE53-43A8-B8C4-928E15955731}" presName="parentLin" presStyleCnt="0"/>
      <dgm:spPr/>
    </dgm:pt>
    <dgm:pt modelId="{9CDCEA64-88E5-4FD8-9E50-7588985838CF}" type="pres">
      <dgm:prSet presAssocID="{6C3ACE29-BE53-43A8-B8C4-928E15955731}" presName="parentLeftMargin" presStyleLbl="node1" presStyleIdx="0" presStyleCnt="4"/>
      <dgm:spPr/>
    </dgm:pt>
    <dgm:pt modelId="{4FDAFC1F-9716-4F72-B612-03AAFDFFF0B0}" type="pres">
      <dgm:prSet presAssocID="{6C3ACE29-BE53-43A8-B8C4-928E1595573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B0AC69F-9BF4-4A45-B3B7-8F20847D3F63}" type="pres">
      <dgm:prSet presAssocID="{6C3ACE29-BE53-43A8-B8C4-928E15955731}" presName="negativeSpace" presStyleCnt="0"/>
      <dgm:spPr/>
    </dgm:pt>
    <dgm:pt modelId="{1224C5C3-B67B-4D5D-A915-889355515CA9}" type="pres">
      <dgm:prSet presAssocID="{6C3ACE29-BE53-43A8-B8C4-928E15955731}" presName="childText" presStyleLbl="conFgAcc1" presStyleIdx="0" presStyleCnt="4">
        <dgm:presLayoutVars>
          <dgm:bulletEnabled val="1"/>
        </dgm:presLayoutVars>
      </dgm:prSet>
      <dgm:spPr/>
    </dgm:pt>
    <dgm:pt modelId="{42596AA5-DBD9-4CE3-B32E-32B7391DB9F2}" type="pres">
      <dgm:prSet presAssocID="{4F4445DF-B6CD-4B45-81C2-ECD8C6CFF44C}" presName="spaceBetweenRectangles" presStyleCnt="0"/>
      <dgm:spPr/>
    </dgm:pt>
    <dgm:pt modelId="{AF0106A4-19FA-4092-A501-6F57BBD82328}" type="pres">
      <dgm:prSet presAssocID="{BED1A2DB-084B-4D43-B703-EEB901D483BD}" presName="parentLin" presStyleCnt="0"/>
      <dgm:spPr/>
    </dgm:pt>
    <dgm:pt modelId="{6EA1530F-66E1-4701-97A1-10AA4A33B7D6}" type="pres">
      <dgm:prSet presAssocID="{BED1A2DB-084B-4D43-B703-EEB901D483BD}" presName="parentLeftMargin" presStyleLbl="node1" presStyleIdx="0" presStyleCnt="4"/>
      <dgm:spPr/>
    </dgm:pt>
    <dgm:pt modelId="{7391C7D9-EC32-4545-9DD0-E0CAA940B247}" type="pres">
      <dgm:prSet presAssocID="{BED1A2DB-084B-4D43-B703-EEB901D483B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16A2469-B59B-47C2-889B-75A54AB33E97}" type="pres">
      <dgm:prSet presAssocID="{BED1A2DB-084B-4D43-B703-EEB901D483BD}" presName="negativeSpace" presStyleCnt="0"/>
      <dgm:spPr/>
    </dgm:pt>
    <dgm:pt modelId="{C075AAD0-FAAB-463A-A5E6-9771E9F91506}" type="pres">
      <dgm:prSet presAssocID="{BED1A2DB-084B-4D43-B703-EEB901D483BD}" presName="childText" presStyleLbl="conFgAcc1" presStyleIdx="1" presStyleCnt="4">
        <dgm:presLayoutVars>
          <dgm:bulletEnabled val="1"/>
        </dgm:presLayoutVars>
      </dgm:prSet>
      <dgm:spPr/>
    </dgm:pt>
    <dgm:pt modelId="{3AA13B40-E56F-45CA-8C44-0D30FB56FC2E}" type="pres">
      <dgm:prSet presAssocID="{E90AC8DF-93D9-4165-AC1D-4E9A09735CA1}" presName="spaceBetweenRectangles" presStyleCnt="0"/>
      <dgm:spPr/>
    </dgm:pt>
    <dgm:pt modelId="{330EA3AB-E298-41DF-A32E-304614A3C729}" type="pres">
      <dgm:prSet presAssocID="{B31CC8CD-70EC-4217-8703-B7B88418AADB}" presName="parentLin" presStyleCnt="0"/>
      <dgm:spPr/>
    </dgm:pt>
    <dgm:pt modelId="{83F4D9C2-5209-4D0C-877B-959BDD8BD861}" type="pres">
      <dgm:prSet presAssocID="{B31CC8CD-70EC-4217-8703-B7B88418AADB}" presName="parentLeftMargin" presStyleLbl="node1" presStyleIdx="1" presStyleCnt="4"/>
      <dgm:spPr/>
    </dgm:pt>
    <dgm:pt modelId="{CC7DCDF1-ACF9-4658-95AF-120614A77B5A}" type="pres">
      <dgm:prSet presAssocID="{B31CC8CD-70EC-4217-8703-B7B88418AAD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C1830F1-DEB1-4506-8BC3-7A45F4A133FE}" type="pres">
      <dgm:prSet presAssocID="{B31CC8CD-70EC-4217-8703-B7B88418AADB}" presName="negativeSpace" presStyleCnt="0"/>
      <dgm:spPr/>
    </dgm:pt>
    <dgm:pt modelId="{7A33895B-88AF-43AE-892B-E7EF2D23E586}" type="pres">
      <dgm:prSet presAssocID="{B31CC8CD-70EC-4217-8703-B7B88418AADB}" presName="childText" presStyleLbl="conFgAcc1" presStyleIdx="2" presStyleCnt="4">
        <dgm:presLayoutVars>
          <dgm:bulletEnabled val="1"/>
        </dgm:presLayoutVars>
      </dgm:prSet>
      <dgm:spPr/>
    </dgm:pt>
    <dgm:pt modelId="{6C1B58B4-C69C-42EB-A41C-4A35F02B52D2}" type="pres">
      <dgm:prSet presAssocID="{96306D40-A9E9-475E-B56C-A6BA18868E59}" presName="spaceBetweenRectangles" presStyleCnt="0"/>
      <dgm:spPr/>
    </dgm:pt>
    <dgm:pt modelId="{24780824-3F56-459A-A6AE-CB4A23CE012C}" type="pres">
      <dgm:prSet presAssocID="{A4A4BB81-5B22-489C-BE1C-171B3D2413FD}" presName="parentLin" presStyleCnt="0"/>
      <dgm:spPr/>
    </dgm:pt>
    <dgm:pt modelId="{F50061EC-E6E1-46C6-8E27-695E588A79A5}" type="pres">
      <dgm:prSet presAssocID="{A4A4BB81-5B22-489C-BE1C-171B3D2413FD}" presName="parentLeftMargin" presStyleLbl="node1" presStyleIdx="2" presStyleCnt="4"/>
      <dgm:spPr/>
    </dgm:pt>
    <dgm:pt modelId="{1D672100-E861-40EE-B5B1-35CFFE9DB8DC}" type="pres">
      <dgm:prSet presAssocID="{A4A4BB81-5B22-489C-BE1C-171B3D2413F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5C9D56B-296B-4D1C-BB35-F2AA6FE03B95}" type="pres">
      <dgm:prSet presAssocID="{A4A4BB81-5B22-489C-BE1C-171B3D2413FD}" presName="negativeSpace" presStyleCnt="0"/>
      <dgm:spPr/>
    </dgm:pt>
    <dgm:pt modelId="{7D4DB2D2-1EEB-474D-BC88-01D1B09DA7EA}" type="pres">
      <dgm:prSet presAssocID="{A4A4BB81-5B22-489C-BE1C-171B3D2413F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8C63A29-498C-4DAB-9E4A-1E1EFDFFB012}" type="presOf" srcId="{BED1A2DB-084B-4D43-B703-EEB901D483BD}" destId="{6EA1530F-66E1-4701-97A1-10AA4A33B7D6}" srcOrd="0" destOrd="0" presId="urn:microsoft.com/office/officeart/2005/8/layout/list1"/>
    <dgm:cxn modelId="{9E669462-8B50-4032-9158-A5DF4B2785C5}" type="presOf" srcId="{6E3C28BA-D0C3-4E50-BAB7-9A879953943A}" destId="{680A6546-101A-4C23-99D5-6CBDB8975FD6}" srcOrd="0" destOrd="0" presId="urn:microsoft.com/office/officeart/2005/8/layout/list1"/>
    <dgm:cxn modelId="{4CEB1B93-9647-431D-8C1B-882772BD4378}" srcId="{6E3C28BA-D0C3-4E50-BAB7-9A879953943A}" destId="{A4A4BB81-5B22-489C-BE1C-171B3D2413FD}" srcOrd="3" destOrd="0" parTransId="{3472A0CE-D329-4808-94F6-52C491FC4B26}" sibTransId="{B4482DD5-A77C-4DCE-8072-6B26B369B566}"/>
    <dgm:cxn modelId="{2FB2EA9F-0B58-4EF5-BB4D-8A141FEC1F23}" type="presOf" srcId="{A4A4BB81-5B22-489C-BE1C-171B3D2413FD}" destId="{1D672100-E861-40EE-B5B1-35CFFE9DB8DC}" srcOrd="1" destOrd="0" presId="urn:microsoft.com/office/officeart/2005/8/layout/list1"/>
    <dgm:cxn modelId="{B2862DAC-6D23-4867-93DF-557E05FE917C}" type="presOf" srcId="{B31CC8CD-70EC-4217-8703-B7B88418AADB}" destId="{83F4D9C2-5209-4D0C-877B-959BDD8BD861}" srcOrd="0" destOrd="0" presId="urn:microsoft.com/office/officeart/2005/8/layout/list1"/>
    <dgm:cxn modelId="{CE16A1B6-3E5D-4238-9A51-786FF8E338A2}" srcId="{6E3C28BA-D0C3-4E50-BAB7-9A879953943A}" destId="{6C3ACE29-BE53-43A8-B8C4-928E15955731}" srcOrd="0" destOrd="0" parTransId="{D7AD4D01-D7F9-4AB4-8EA9-6986D197B139}" sibTransId="{4F4445DF-B6CD-4B45-81C2-ECD8C6CFF44C}"/>
    <dgm:cxn modelId="{530260BC-53FD-43C7-B728-2A7BB1321464}" srcId="{6E3C28BA-D0C3-4E50-BAB7-9A879953943A}" destId="{BED1A2DB-084B-4D43-B703-EEB901D483BD}" srcOrd="1" destOrd="0" parTransId="{085C567B-35EA-4C69-B32B-71C3565839D4}" sibTransId="{E90AC8DF-93D9-4165-AC1D-4E9A09735CA1}"/>
    <dgm:cxn modelId="{5D7097C7-65CB-48A1-B7E4-86658772E2B0}" type="presOf" srcId="{6C3ACE29-BE53-43A8-B8C4-928E15955731}" destId="{4FDAFC1F-9716-4F72-B612-03AAFDFFF0B0}" srcOrd="1" destOrd="0" presId="urn:microsoft.com/office/officeart/2005/8/layout/list1"/>
    <dgm:cxn modelId="{1DFDBAC9-C4F8-4B43-9257-BCFF835D4669}" type="presOf" srcId="{BED1A2DB-084B-4D43-B703-EEB901D483BD}" destId="{7391C7D9-EC32-4545-9DD0-E0CAA940B247}" srcOrd="1" destOrd="0" presId="urn:microsoft.com/office/officeart/2005/8/layout/list1"/>
    <dgm:cxn modelId="{25B57BCC-9B80-40DA-830E-0B307223226B}" type="presOf" srcId="{B31CC8CD-70EC-4217-8703-B7B88418AADB}" destId="{CC7DCDF1-ACF9-4658-95AF-120614A77B5A}" srcOrd="1" destOrd="0" presId="urn:microsoft.com/office/officeart/2005/8/layout/list1"/>
    <dgm:cxn modelId="{191AEFCE-1762-49E2-B2BA-65B4598FBD76}" srcId="{6E3C28BA-D0C3-4E50-BAB7-9A879953943A}" destId="{B31CC8CD-70EC-4217-8703-B7B88418AADB}" srcOrd="2" destOrd="0" parTransId="{B998FC20-3186-4B2A-A294-4366C9A5D9C1}" sibTransId="{96306D40-A9E9-475E-B56C-A6BA18868E59}"/>
    <dgm:cxn modelId="{5063C0D7-8717-4849-8D83-6A9303F27776}" type="presOf" srcId="{A4A4BB81-5B22-489C-BE1C-171B3D2413FD}" destId="{F50061EC-E6E1-46C6-8E27-695E588A79A5}" srcOrd="0" destOrd="0" presId="urn:microsoft.com/office/officeart/2005/8/layout/list1"/>
    <dgm:cxn modelId="{2F670BE6-41F3-4558-AD6C-D763831FE836}" type="presOf" srcId="{6C3ACE29-BE53-43A8-B8C4-928E15955731}" destId="{9CDCEA64-88E5-4FD8-9E50-7588985838CF}" srcOrd="0" destOrd="0" presId="urn:microsoft.com/office/officeart/2005/8/layout/list1"/>
    <dgm:cxn modelId="{DB6A7376-C83E-4FB6-A28F-DE23F95C141B}" type="presParOf" srcId="{680A6546-101A-4C23-99D5-6CBDB8975FD6}" destId="{99F7B998-4827-4591-B82A-C9276FBA9AA3}" srcOrd="0" destOrd="0" presId="urn:microsoft.com/office/officeart/2005/8/layout/list1"/>
    <dgm:cxn modelId="{58FFC1A3-D118-4331-9D07-02CB47664449}" type="presParOf" srcId="{99F7B998-4827-4591-B82A-C9276FBA9AA3}" destId="{9CDCEA64-88E5-4FD8-9E50-7588985838CF}" srcOrd="0" destOrd="0" presId="urn:microsoft.com/office/officeart/2005/8/layout/list1"/>
    <dgm:cxn modelId="{DE26457C-01A8-4237-9078-447206F0FFD0}" type="presParOf" srcId="{99F7B998-4827-4591-B82A-C9276FBA9AA3}" destId="{4FDAFC1F-9716-4F72-B612-03AAFDFFF0B0}" srcOrd="1" destOrd="0" presId="urn:microsoft.com/office/officeart/2005/8/layout/list1"/>
    <dgm:cxn modelId="{59F4AB52-700F-4947-86FE-BF516C6CD7E3}" type="presParOf" srcId="{680A6546-101A-4C23-99D5-6CBDB8975FD6}" destId="{FB0AC69F-9BF4-4A45-B3B7-8F20847D3F63}" srcOrd="1" destOrd="0" presId="urn:microsoft.com/office/officeart/2005/8/layout/list1"/>
    <dgm:cxn modelId="{671217E3-C006-41D5-942E-F58878E0FBF3}" type="presParOf" srcId="{680A6546-101A-4C23-99D5-6CBDB8975FD6}" destId="{1224C5C3-B67B-4D5D-A915-889355515CA9}" srcOrd="2" destOrd="0" presId="urn:microsoft.com/office/officeart/2005/8/layout/list1"/>
    <dgm:cxn modelId="{8382F1AC-FFC3-4C57-A691-FEC841F7AE09}" type="presParOf" srcId="{680A6546-101A-4C23-99D5-6CBDB8975FD6}" destId="{42596AA5-DBD9-4CE3-B32E-32B7391DB9F2}" srcOrd="3" destOrd="0" presId="urn:microsoft.com/office/officeart/2005/8/layout/list1"/>
    <dgm:cxn modelId="{0B70EF97-F11C-4C5F-89BE-B85EB28D4A83}" type="presParOf" srcId="{680A6546-101A-4C23-99D5-6CBDB8975FD6}" destId="{AF0106A4-19FA-4092-A501-6F57BBD82328}" srcOrd="4" destOrd="0" presId="urn:microsoft.com/office/officeart/2005/8/layout/list1"/>
    <dgm:cxn modelId="{282D22D2-7BF1-430B-B4A5-0B5DDED2F5B6}" type="presParOf" srcId="{AF0106A4-19FA-4092-A501-6F57BBD82328}" destId="{6EA1530F-66E1-4701-97A1-10AA4A33B7D6}" srcOrd="0" destOrd="0" presId="urn:microsoft.com/office/officeart/2005/8/layout/list1"/>
    <dgm:cxn modelId="{CB062291-EFCD-4DFC-BF2B-A7B9E6AC538A}" type="presParOf" srcId="{AF0106A4-19FA-4092-A501-6F57BBD82328}" destId="{7391C7D9-EC32-4545-9DD0-E0CAA940B247}" srcOrd="1" destOrd="0" presId="urn:microsoft.com/office/officeart/2005/8/layout/list1"/>
    <dgm:cxn modelId="{862B7A8E-3B74-403B-9CDF-F58EF2DF40F3}" type="presParOf" srcId="{680A6546-101A-4C23-99D5-6CBDB8975FD6}" destId="{A16A2469-B59B-47C2-889B-75A54AB33E97}" srcOrd="5" destOrd="0" presId="urn:microsoft.com/office/officeart/2005/8/layout/list1"/>
    <dgm:cxn modelId="{D372C548-FDF8-4B9C-BADD-243D106BD758}" type="presParOf" srcId="{680A6546-101A-4C23-99D5-6CBDB8975FD6}" destId="{C075AAD0-FAAB-463A-A5E6-9771E9F91506}" srcOrd="6" destOrd="0" presId="urn:microsoft.com/office/officeart/2005/8/layout/list1"/>
    <dgm:cxn modelId="{15D60FB0-7994-4112-B5D8-246B61C80E1D}" type="presParOf" srcId="{680A6546-101A-4C23-99D5-6CBDB8975FD6}" destId="{3AA13B40-E56F-45CA-8C44-0D30FB56FC2E}" srcOrd="7" destOrd="0" presId="urn:microsoft.com/office/officeart/2005/8/layout/list1"/>
    <dgm:cxn modelId="{B87A1B06-90AC-4C5D-B988-F077F6B8FDE6}" type="presParOf" srcId="{680A6546-101A-4C23-99D5-6CBDB8975FD6}" destId="{330EA3AB-E298-41DF-A32E-304614A3C729}" srcOrd="8" destOrd="0" presId="urn:microsoft.com/office/officeart/2005/8/layout/list1"/>
    <dgm:cxn modelId="{115CFF94-152E-4DEF-BCDA-946BB2640A15}" type="presParOf" srcId="{330EA3AB-E298-41DF-A32E-304614A3C729}" destId="{83F4D9C2-5209-4D0C-877B-959BDD8BD861}" srcOrd="0" destOrd="0" presId="urn:microsoft.com/office/officeart/2005/8/layout/list1"/>
    <dgm:cxn modelId="{E6B07B75-295F-4A7D-A7DA-5CD0777A0E2F}" type="presParOf" srcId="{330EA3AB-E298-41DF-A32E-304614A3C729}" destId="{CC7DCDF1-ACF9-4658-95AF-120614A77B5A}" srcOrd="1" destOrd="0" presId="urn:microsoft.com/office/officeart/2005/8/layout/list1"/>
    <dgm:cxn modelId="{229EAEC1-3683-42C5-B3B8-8A532FF86F00}" type="presParOf" srcId="{680A6546-101A-4C23-99D5-6CBDB8975FD6}" destId="{FC1830F1-DEB1-4506-8BC3-7A45F4A133FE}" srcOrd="9" destOrd="0" presId="urn:microsoft.com/office/officeart/2005/8/layout/list1"/>
    <dgm:cxn modelId="{1DEC60CB-D8F3-4CEE-94D0-5C6E3C27CD8A}" type="presParOf" srcId="{680A6546-101A-4C23-99D5-6CBDB8975FD6}" destId="{7A33895B-88AF-43AE-892B-E7EF2D23E586}" srcOrd="10" destOrd="0" presId="urn:microsoft.com/office/officeart/2005/8/layout/list1"/>
    <dgm:cxn modelId="{3E91E98B-7175-41B4-A78B-114AD00769BA}" type="presParOf" srcId="{680A6546-101A-4C23-99D5-6CBDB8975FD6}" destId="{6C1B58B4-C69C-42EB-A41C-4A35F02B52D2}" srcOrd="11" destOrd="0" presId="urn:microsoft.com/office/officeart/2005/8/layout/list1"/>
    <dgm:cxn modelId="{1AB46A00-C118-4F48-81D7-A585F03D2D74}" type="presParOf" srcId="{680A6546-101A-4C23-99D5-6CBDB8975FD6}" destId="{24780824-3F56-459A-A6AE-CB4A23CE012C}" srcOrd="12" destOrd="0" presId="urn:microsoft.com/office/officeart/2005/8/layout/list1"/>
    <dgm:cxn modelId="{BFA02156-8446-4211-8D43-50E9A7CA9EFE}" type="presParOf" srcId="{24780824-3F56-459A-A6AE-CB4A23CE012C}" destId="{F50061EC-E6E1-46C6-8E27-695E588A79A5}" srcOrd="0" destOrd="0" presId="urn:microsoft.com/office/officeart/2005/8/layout/list1"/>
    <dgm:cxn modelId="{0312AA24-A59B-4E6F-895D-0C69E366758C}" type="presParOf" srcId="{24780824-3F56-459A-A6AE-CB4A23CE012C}" destId="{1D672100-E861-40EE-B5B1-35CFFE9DB8DC}" srcOrd="1" destOrd="0" presId="urn:microsoft.com/office/officeart/2005/8/layout/list1"/>
    <dgm:cxn modelId="{153AEBE6-5CD5-4510-8049-1B2A1504BE29}" type="presParOf" srcId="{680A6546-101A-4C23-99D5-6CBDB8975FD6}" destId="{95C9D56B-296B-4D1C-BB35-F2AA6FE03B95}" srcOrd="13" destOrd="0" presId="urn:microsoft.com/office/officeart/2005/8/layout/list1"/>
    <dgm:cxn modelId="{39912DFD-B60C-465D-93C0-8026C0600C13}" type="presParOf" srcId="{680A6546-101A-4C23-99D5-6CBDB8975FD6}" destId="{7D4DB2D2-1EEB-474D-BC88-01D1B09DA7E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4C5C3-B67B-4D5D-A915-889355515CA9}">
      <dsp:nvSpPr>
        <dsp:cNvPr id="0" name=""/>
        <dsp:cNvSpPr/>
      </dsp:nvSpPr>
      <dsp:spPr>
        <a:xfrm>
          <a:off x="0" y="483397"/>
          <a:ext cx="946654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DAFC1F-9716-4F72-B612-03AAFDFFF0B0}">
      <dsp:nvSpPr>
        <dsp:cNvPr id="0" name=""/>
        <dsp:cNvSpPr/>
      </dsp:nvSpPr>
      <dsp:spPr>
        <a:xfrm>
          <a:off x="473327" y="84877"/>
          <a:ext cx="6626578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469" tIns="0" rIns="25046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en-US" sz="2700" kern="120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rPr>
            <a:t>Vấn đề, mục tiêu, ý nghĩa của đồ án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2235" y="123785"/>
        <a:ext cx="6548762" cy="719224"/>
      </dsp:txXfrm>
    </dsp:sp>
    <dsp:sp modelId="{C075AAD0-FAAB-463A-A5E6-9771E9F91506}">
      <dsp:nvSpPr>
        <dsp:cNvPr id="0" name=""/>
        <dsp:cNvSpPr/>
      </dsp:nvSpPr>
      <dsp:spPr>
        <a:xfrm>
          <a:off x="0" y="1708117"/>
          <a:ext cx="946654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91C7D9-EC32-4545-9DD0-E0CAA940B247}">
      <dsp:nvSpPr>
        <dsp:cNvPr id="0" name=""/>
        <dsp:cNvSpPr/>
      </dsp:nvSpPr>
      <dsp:spPr>
        <a:xfrm>
          <a:off x="473327" y="1309597"/>
          <a:ext cx="6626578" cy="797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469" tIns="0" rIns="25046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Ngôn ngữ lập trình và công cụ sử dụng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2235" y="1348505"/>
        <a:ext cx="6548762" cy="719224"/>
      </dsp:txXfrm>
    </dsp:sp>
    <dsp:sp modelId="{7A33895B-88AF-43AE-892B-E7EF2D23E586}">
      <dsp:nvSpPr>
        <dsp:cNvPr id="0" name=""/>
        <dsp:cNvSpPr/>
      </dsp:nvSpPr>
      <dsp:spPr>
        <a:xfrm>
          <a:off x="0" y="2932837"/>
          <a:ext cx="946654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DCDF1-ACF9-4658-95AF-120614A77B5A}">
      <dsp:nvSpPr>
        <dsp:cNvPr id="0" name=""/>
        <dsp:cNvSpPr/>
      </dsp:nvSpPr>
      <dsp:spPr>
        <a:xfrm>
          <a:off x="473327" y="2534317"/>
          <a:ext cx="6626578" cy="7970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469" tIns="0" rIns="25046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 Kết quả đạt được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2235" y="2573225"/>
        <a:ext cx="6548762" cy="719224"/>
      </dsp:txXfrm>
    </dsp:sp>
    <dsp:sp modelId="{7D4DB2D2-1EEB-474D-BC88-01D1B09DA7EA}">
      <dsp:nvSpPr>
        <dsp:cNvPr id="0" name=""/>
        <dsp:cNvSpPr/>
      </dsp:nvSpPr>
      <dsp:spPr>
        <a:xfrm>
          <a:off x="0" y="4157557"/>
          <a:ext cx="9466541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672100-E861-40EE-B5B1-35CFFE9DB8DC}">
      <dsp:nvSpPr>
        <dsp:cNvPr id="0" name=""/>
        <dsp:cNvSpPr/>
      </dsp:nvSpPr>
      <dsp:spPr>
        <a:xfrm>
          <a:off x="473327" y="3759037"/>
          <a:ext cx="6626578" cy="797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0469" tIns="0" rIns="250469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latin typeface="Times New Roman" panose="02020603050405020304" pitchFamily="18" charset="0"/>
              <a:cs typeface="Times New Roman" panose="02020603050405020304" pitchFamily="18" charset="0"/>
            </a:rPr>
            <a:t>4. </a:t>
          </a:r>
          <a:r>
            <a:rPr lang="en-US" sz="27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Hướng phát triển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2235" y="3797945"/>
        <a:ext cx="6548762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47504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8297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9852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0946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34522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29445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4066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0336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,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54830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3172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37555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4988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14533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13580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7095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11329557" y="637754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Rockwel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r>
              <a:rPr lang="en-US" dirty="0"/>
              <a:t>/17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843" y="45104"/>
            <a:ext cx="12110367" cy="797878"/>
          </a:xfrm>
          <a:prstGeom prst="rect">
            <a:avLst/>
          </a:prstGeom>
          <a:noFill/>
          <a:ln w="38100" cap="sq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352"/>
              </a:srgbClr>
            </a:outerShdw>
          </a:effectLst>
        </p:spPr>
      </p:pic>
      <p:pic>
        <p:nvPicPr>
          <p:cNvPr id="11" name="Google Shape;11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0160" y="5862541"/>
            <a:ext cx="12195363" cy="100182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3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pic>
        <p:nvPicPr>
          <p:cNvPr id="17" name="Google Shape;17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4055" y="149344"/>
            <a:ext cx="588268" cy="5882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oogle Shape;18;p13"/>
          <p:cNvGrpSpPr/>
          <p:nvPr/>
        </p:nvGrpSpPr>
        <p:grpSpPr>
          <a:xfrm>
            <a:off x="10695894" y="6596658"/>
            <a:ext cx="357425" cy="184511"/>
            <a:chOff x="4858544" y="3598069"/>
            <a:chExt cx="1614487" cy="833438"/>
          </a:xfrm>
        </p:grpSpPr>
        <p:sp>
          <p:nvSpPr>
            <p:cNvPr id="19" name="Google Shape;19;p13"/>
            <p:cNvSpPr/>
            <p:nvPr/>
          </p:nvSpPr>
          <p:spPr>
            <a:xfrm>
              <a:off x="4858544" y="3777457"/>
              <a:ext cx="1355725" cy="654050"/>
            </a:xfrm>
            <a:custGeom>
              <a:avLst/>
              <a:gdLst/>
              <a:ahLst/>
              <a:cxnLst/>
              <a:rect l="l" t="t" r="r" b="b"/>
              <a:pathLst>
                <a:path w="257" h="124" extrusionOk="0">
                  <a:moveTo>
                    <a:pt x="89" y="59"/>
                  </a:moveTo>
                  <a:cubicBezTo>
                    <a:pt x="98" y="44"/>
                    <a:pt x="101" y="45"/>
                    <a:pt x="101" y="45"/>
                  </a:cubicBezTo>
                  <a:cubicBezTo>
                    <a:pt x="145" y="34"/>
                    <a:pt x="214" y="2"/>
                    <a:pt x="214" y="2"/>
                  </a:cubicBezTo>
                  <a:cubicBezTo>
                    <a:pt x="221" y="0"/>
                    <a:pt x="236" y="8"/>
                    <a:pt x="247" y="29"/>
                  </a:cubicBezTo>
                  <a:cubicBezTo>
                    <a:pt x="257" y="50"/>
                    <a:pt x="247" y="60"/>
                    <a:pt x="247" y="60"/>
                  </a:cubicBezTo>
                  <a:cubicBezTo>
                    <a:pt x="148" y="119"/>
                    <a:pt x="148" y="119"/>
                    <a:pt x="148" y="119"/>
                  </a:cubicBezTo>
                  <a:cubicBezTo>
                    <a:pt x="145" y="121"/>
                    <a:pt x="139" y="119"/>
                    <a:pt x="139" y="119"/>
                  </a:cubicBezTo>
                  <a:cubicBezTo>
                    <a:pt x="108" y="105"/>
                    <a:pt x="49" y="118"/>
                    <a:pt x="45" y="110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41" y="71"/>
                    <a:pt x="145" y="71"/>
                    <a:pt x="149" y="69"/>
                  </a:cubicBezTo>
                  <a:cubicBezTo>
                    <a:pt x="155" y="67"/>
                    <a:pt x="158" y="61"/>
                    <a:pt x="156" y="57"/>
                  </a:cubicBezTo>
                  <a:cubicBezTo>
                    <a:pt x="154" y="53"/>
                    <a:pt x="148" y="52"/>
                    <a:pt x="142" y="55"/>
                  </a:cubicBezTo>
                  <a:cubicBezTo>
                    <a:pt x="138" y="56"/>
                    <a:pt x="135" y="60"/>
                    <a:pt x="135" y="64"/>
                  </a:cubicBezTo>
                  <a:cubicBezTo>
                    <a:pt x="0" y="124"/>
                    <a:pt x="41" y="122"/>
                    <a:pt x="89" y="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20" name="Google Shape;20;p13"/>
            <p:cNvSpPr/>
            <p:nvPr/>
          </p:nvSpPr>
          <p:spPr>
            <a:xfrm>
              <a:off x="5977731" y="3598069"/>
              <a:ext cx="495300" cy="558800"/>
            </a:xfrm>
            <a:custGeom>
              <a:avLst/>
              <a:gdLst/>
              <a:ahLst/>
              <a:cxnLst/>
              <a:rect l="l" t="t" r="r" b="b"/>
              <a:pathLst>
                <a:path w="94" h="106" extrusionOk="0">
                  <a:moveTo>
                    <a:pt x="36" y="58"/>
                  </a:moveTo>
                  <a:cubicBezTo>
                    <a:pt x="19" y="26"/>
                    <a:pt x="2" y="34"/>
                    <a:pt x="2" y="34"/>
                  </a:cubicBezTo>
                  <a:cubicBezTo>
                    <a:pt x="0" y="19"/>
                    <a:pt x="14" y="15"/>
                    <a:pt x="14" y="15"/>
                  </a:cubicBezTo>
                  <a:cubicBezTo>
                    <a:pt x="14" y="15"/>
                    <a:pt x="15" y="9"/>
                    <a:pt x="21" y="8"/>
                  </a:cubicBezTo>
                  <a:cubicBezTo>
                    <a:pt x="26" y="8"/>
                    <a:pt x="40" y="4"/>
                    <a:pt x="54" y="0"/>
                  </a:cubicBezTo>
                  <a:cubicBezTo>
                    <a:pt x="70" y="12"/>
                    <a:pt x="81" y="27"/>
                    <a:pt x="88" y="45"/>
                  </a:cubicBezTo>
                  <a:cubicBezTo>
                    <a:pt x="92" y="57"/>
                    <a:pt x="94" y="71"/>
                    <a:pt x="92" y="84"/>
                  </a:cubicBezTo>
                  <a:cubicBezTo>
                    <a:pt x="84" y="90"/>
                    <a:pt x="71" y="99"/>
                    <a:pt x="69" y="101"/>
                  </a:cubicBezTo>
                  <a:cubicBezTo>
                    <a:pt x="66" y="103"/>
                    <a:pt x="60" y="104"/>
                    <a:pt x="57" y="103"/>
                  </a:cubicBezTo>
                  <a:cubicBezTo>
                    <a:pt x="54" y="101"/>
                    <a:pt x="51" y="102"/>
                    <a:pt x="51" y="102"/>
                  </a:cubicBezTo>
                  <a:cubicBezTo>
                    <a:pt x="42" y="106"/>
                    <a:pt x="32" y="98"/>
                    <a:pt x="32" y="98"/>
                  </a:cubicBezTo>
                  <a:cubicBezTo>
                    <a:pt x="32" y="98"/>
                    <a:pt x="53" y="91"/>
                    <a:pt x="36" y="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ockwel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pic>
        <p:nvPicPr>
          <p:cNvPr id="21" name="Google Shape;21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388256" y="-164569"/>
            <a:ext cx="1876166" cy="131363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 txBox="1"/>
          <p:nvPr/>
        </p:nvSpPr>
        <p:spPr>
          <a:xfrm>
            <a:off x="1727132" y="177421"/>
            <a:ext cx="893484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TRƯỜNG ĐẠI HỌC CÔNG NGHIỆP HÀ NỘI</a:t>
            </a:r>
            <a:endParaRPr dirty="0"/>
          </a:p>
        </p:txBody>
      </p:sp>
      <p:sp>
        <p:nvSpPr>
          <p:cNvPr id="37" name="Google Shape;37;p27"/>
          <p:cNvSpPr txBox="1"/>
          <p:nvPr/>
        </p:nvSpPr>
        <p:spPr>
          <a:xfrm>
            <a:off x="1456912" y="1042642"/>
            <a:ext cx="893484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KHOA CÔNG NGHỆ THÔNG TIN</a:t>
            </a:r>
            <a:endParaRPr sz="1200" dirty="0"/>
          </a:p>
        </p:txBody>
      </p:sp>
      <p:sp>
        <p:nvSpPr>
          <p:cNvPr id="38" name="Google Shape;38;p27"/>
          <p:cNvSpPr txBox="1"/>
          <p:nvPr/>
        </p:nvSpPr>
        <p:spPr>
          <a:xfrm>
            <a:off x="576635" y="1692189"/>
            <a:ext cx="10695397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BẢO VỆ ĐỒ ÁN TỐT NGHIỆP</a:t>
            </a:r>
            <a:br>
              <a:rPr lang="en-US" sz="2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NGÀNH CÔNG NGHỆ THÔNG TIN</a:t>
            </a:r>
            <a:endParaRPr sz="1050" dirty="0"/>
          </a:p>
        </p:txBody>
      </p:sp>
      <p:sp>
        <p:nvSpPr>
          <p:cNvPr id="39" name="Google Shape;39;p27"/>
          <p:cNvSpPr txBox="1"/>
          <p:nvPr/>
        </p:nvSpPr>
        <p:spPr>
          <a:xfrm>
            <a:off x="6815598" y="4572966"/>
            <a:ext cx="4977334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CBHD</a:t>
            </a:r>
            <a:r>
              <a:rPr lang="en-US" sz="2800" b="0" i="0" u="none" strike="noStrike" cap="none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800" b="0" i="1" u="none" strike="noStrike" cap="none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ThS. </a:t>
            </a:r>
            <a:r>
              <a:rPr lang="en-US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Văn Minh</a:t>
            </a:r>
            <a:endParaRPr lang="en-US" sz="2800" b="0" i="1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Sinh </a:t>
            </a:r>
            <a:r>
              <a:rPr lang="en-US" sz="2800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280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Bùi Văn Đức</a:t>
            </a:r>
            <a:endParaRPr lang="en-US" sz="2800" i="1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800" b="0" i="0" u="none" strike="noStrike" cap="none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Mã</a:t>
            </a:r>
            <a:r>
              <a:rPr lang="en-US" sz="2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sz="2800" b="0" i="0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0" i="0" u="none" strike="noStrike" cap="none" dirty="0" err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2800" b="0" i="0" u="none" strike="noStrike" cap="none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800" b="0" i="1" u="none" strike="noStrike" cap="none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2020604129</a:t>
            </a:r>
            <a:endParaRPr sz="2800" b="0" i="1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38;p27"/>
          <p:cNvSpPr txBox="1"/>
          <p:nvPr/>
        </p:nvSpPr>
        <p:spPr>
          <a:xfrm>
            <a:off x="1712818" y="3058835"/>
            <a:ext cx="842303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3200"/>
            </a:pPr>
            <a:r>
              <a:rPr lang="en-US" sz="2800" b="1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WEBSITE BÁN ĐỒ ĐIỆN TỬ BẰNG PHP CHO CỬA HÀNG DIGITAL SHOP</a:t>
            </a:r>
            <a:endParaRPr sz="28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</a:t>
            </a:fld>
            <a:r>
              <a:rPr lang="en-US"/>
              <a:t>/17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" name="Google Shape;45;p1"/>
          <p:cNvSpPr txBox="1"/>
          <p:nvPr/>
        </p:nvSpPr>
        <p:spPr>
          <a:xfrm>
            <a:off x="471429" y="1173431"/>
            <a:ext cx="953781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4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trang đặt hàng: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r>
              <a:rPr lang="en-US" dirty="0"/>
              <a:t>/16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7F0CBD-D8AD-4ACA-85EB-7C04F82F2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384" y="1765728"/>
            <a:ext cx="8814062" cy="439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194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" name="Google Shape;45;p1"/>
          <p:cNvSpPr txBox="1"/>
          <p:nvPr/>
        </p:nvSpPr>
        <p:spPr>
          <a:xfrm>
            <a:off x="471429" y="1173431"/>
            <a:ext cx="953781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gửi liên hệ: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r>
              <a:rPr lang="en-US" dirty="0"/>
              <a:t>/16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F4D100-8324-4FE1-8880-58D1E6483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181" y="1920774"/>
            <a:ext cx="8306467" cy="376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881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" name="Google Shape;45;p1"/>
          <p:cNvSpPr txBox="1"/>
          <p:nvPr/>
        </p:nvSpPr>
        <p:spPr>
          <a:xfrm>
            <a:off x="471429" y="1173431"/>
            <a:ext cx="953781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quản lý danh mục: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r>
              <a:rPr lang="en-US" dirty="0"/>
              <a:t>/16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34AC82-F6B4-4B2C-8546-5CC5EB8AF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740" y="2069499"/>
            <a:ext cx="8011109" cy="395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9410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" name="Google Shape;45;p1"/>
          <p:cNvSpPr txBox="1"/>
          <p:nvPr/>
        </p:nvSpPr>
        <p:spPr>
          <a:xfrm>
            <a:off x="471429" y="1173431"/>
            <a:ext cx="953781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quản lý sản phẩm: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r>
              <a:rPr lang="en-US" dirty="0"/>
              <a:t>/16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AABD94-3DAB-4684-9772-AF3CB174E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74" y="1816049"/>
            <a:ext cx="8938979" cy="418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8059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" name="Google Shape;45;p1"/>
          <p:cNvSpPr txBox="1"/>
          <p:nvPr/>
        </p:nvSpPr>
        <p:spPr>
          <a:xfrm>
            <a:off x="471429" y="1173431"/>
            <a:ext cx="953781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diện quản lý đ</a:t>
            </a:r>
            <a:r>
              <a:rPr lang="vi-V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hàng: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r>
              <a:rPr lang="en-US" dirty="0"/>
              <a:t>/16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26CF8A-6CC2-46BB-A437-BDE126C4B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872" y="1869575"/>
            <a:ext cx="8299270" cy="409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955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4690" y="1630650"/>
            <a:ext cx="966545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 tiến, hoàn hiện một thêm về mặt chuyển đổi giữa các giao diện tạo cảm giác mượt mà hơn khi sử dụng</a:t>
            </a:r>
          </a:p>
          <a:p>
            <a:pPr marL="342900" lvl="0" indent="-342900" algn="just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 lý vấn đề bảo mật dữ liệu.</a:t>
            </a:r>
          </a:p>
          <a:p>
            <a:pPr marL="342900" lvl="0" indent="-342900" algn="just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 chức năng đăng nhập qua Google, Facebook hoặc qua số điện thoại.</a:t>
            </a:r>
          </a:p>
          <a:p>
            <a:pPr marL="342900" lvl="0" indent="-342900" algn="just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 thành trang thanh toán với chức năng thanh toán trực tuyến.</a:t>
            </a:r>
          </a:p>
          <a:p>
            <a:pPr lvl="0">
              <a:buClr>
                <a:schemeClr val="bg1"/>
              </a:buClr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r>
              <a:rPr lang="en-US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406340498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 txBox="1"/>
          <p:nvPr/>
        </p:nvSpPr>
        <p:spPr>
          <a:xfrm>
            <a:off x="1274645" y="144099"/>
            <a:ext cx="893484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16</a:t>
            </a:fld>
            <a:r>
              <a:rPr lang="en-US"/>
              <a:t>/17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55B47-ED78-45E8-A2C8-2711C8025BF9}"/>
              </a:ext>
            </a:extLst>
          </p:cNvPr>
          <p:cNvSpPr txBox="1"/>
          <p:nvPr/>
        </p:nvSpPr>
        <p:spPr>
          <a:xfrm>
            <a:off x="3267854" y="2705725"/>
            <a:ext cx="574227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Brush Script MT" panose="03060802040406070304" pitchFamily="66" charset="0"/>
              </a:rPr>
              <a:t>Thank You !!!</a:t>
            </a:r>
            <a:endParaRPr lang="en-GB" sz="8800" b="1" dirty="0">
              <a:solidFill>
                <a:schemeClr val="bg1"/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76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 txBox="1"/>
          <p:nvPr/>
        </p:nvSpPr>
        <p:spPr>
          <a:xfrm>
            <a:off x="1274645" y="144099"/>
            <a:ext cx="893484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r>
              <a:rPr lang="en-US"/>
              <a:t>/17</a:t>
            </a:r>
            <a:endParaRPr lang="en-US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96E8B11-4B82-498F-A66B-7BA4CD904C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7925579"/>
              </p:ext>
            </p:extLst>
          </p:nvPr>
        </p:nvGraphicFramePr>
        <p:xfrm>
          <a:off x="1308296" y="1034905"/>
          <a:ext cx="9466541" cy="4922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804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Vấn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đề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mục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tiêu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ý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nghĩa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của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đồ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án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4" name="Google Shape;45;p1"/>
          <p:cNvSpPr txBox="1"/>
          <p:nvPr/>
        </p:nvSpPr>
        <p:spPr>
          <a:xfrm>
            <a:off x="993531" y="1720860"/>
            <a:ext cx="9907572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 thức mua sắm trực tiếp tại cửa hàng mang nhiều bất tiện về sự tiện lợi và khó khăn về mặt địa lý.</a:t>
            </a:r>
          </a:p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 l</a:t>
            </a:r>
            <a:r>
              <a:rPr lang="vi-V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trữ bằng sổ sách chậm chạp, rắc rối và mang nhiều rủi ro khi thực hiện.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 phí vận hành một cửa hàng khá cao về mặt nhân viên, mặt bằng và nhiều thứ khác.</a:t>
            </a:r>
          </a:p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 tr</a:t>
            </a:r>
            <a:r>
              <a:rPr lang="vi-V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 đang thay đổi là một thách thức cho doanh nghiệp cần tìm một h</a:t>
            </a:r>
            <a:r>
              <a:rPr lang="vi-V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ớng kinh doanh mới.</a:t>
            </a:r>
          </a:p>
        </p:txBody>
      </p:sp>
      <p:sp>
        <p:nvSpPr>
          <p:cNvPr id="5" name="Google Shape;45;p1"/>
          <p:cNvSpPr txBox="1"/>
          <p:nvPr/>
        </p:nvSpPr>
        <p:spPr>
          <a:xfrm>
            <a:off x="410535" y="1097951"/>
            <a:ext cx="1138603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24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r>
              <a:rPr lang="en-US"/>
              <a:t>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64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Vấn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đề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mục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tiêu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ý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nghĩa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của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đồ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án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4" name="Google Shape;45;p1"/>
          <p:cNvSpPr txBox="1"/>
          <p:nvPr/>
        </p:nvSpPr>
        <p:spPr>
          <a:xfrm>
            <a:off x="1626781" y="1918539"/>
            <a:ext cx="8527312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just">
              <a:buClr>
                <a:schemeClr val="bg1"/>
              </a:buClr>
              <a:buFontTx/>
              <a:buChar char="-"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4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việc quản lý thông tin sản phẩm một cách hiệu quả.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bg1"/>
              </a:buClr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/>
              </a:buClr>
              <a:buFontTx/>
              <a:buChar char="-"/>
            </a:pP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 nên một không gian mua hàng đơn giản, tiện ích cho khách hàng.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/>
              </a:buClr>
              <a:buFontTx/>
              <a:buChar char="-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/>
              </a:buClr>
              <a:buFontTx/>
              <a:buChar char="-"/>
            </a:pP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hội phát triển kỹ năng toàn diện khi phải hoàn thiện một trang web bán hàng.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/>
              </a:buClr>
              <a:buFontTx/>
              <a:buChar char="-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bg1"/>
              </a:buClr>
              <a:buFontTx/>
              <a:buChar char="-"/>
            </a:pP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Trở thành một dự án tiêu biểu để có thể phục vụ cho quá trình xin việc ngay sau khi tốt nghiệp.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45;p1"/>
          <p:cNvSpPr txBox="1"/>
          <p:nvPr/>
        </p:nvSpPr>
        <p:spPr>
          <a:xfrm>
            <a:off x="410535" y="1097951"/>
            <a:ext cx="1138603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ý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endParaRPr lang="en-US" sz="24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r>
              <a:rPr lang="en-US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296812222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45;p1"/>
          <p:cNvSpPr txBox="1"/>
          <p:nvPr/>
        </p:nvSpPr>
        <p:spPr>
          <a:xfrm>
            <a:off x="410535" y="1097951"/>
            <a:ext cx="1138603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endParaRPr lang="en-US" sz="24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r>
              <a:rPr lang="en-US" dirty="0"/>
              <a:t>/16</a:t>
            </a:r>
          </a:p>
        </p:txBody>
      </p:sp>
      <p:sp>
        <p:nvSpPr>
          <p:cNvPr id="2" name="AutoShape 2" descr="C# - JetBrains Guide">
            <a:extLst>
              <a:ext uri="{FF2B5EF4-FFF2-40B4-BE49-F238E27FC236}">
                <a16:creationId xmlns:a16="http://schemas.microsoft.com/office/drawing/2014/main" id="{6F98C309-625C-CFA5-2399-30D25E6F9D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872613"/>
            <a:ext cx="2708787" cy="270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Kết quả hình ảnh cho logo php">
            <a:extLst>
              <a:ext uri="{FF2B5EF4-FFF2-40B4-BE49-F238E27FC236}">
                <a16:creationId xmlns:a16="http://schemas.microsoft.com/office/drawing/2014/main" id="{222A6CAE-D0F5-4365-B160-D68B222EC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105" y="1665610"/>
            <a:ext cx="1778819" cy="180975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ết quả hình ảnh cho logo mysql">
            <a:extLst>
              <a:ext uri="{FF2B5EF4-FFF2-40B4-BE49-F238E27FC236}">
                <a16:creationId xmlns:a16="http://schemas.microsoft.com/office/drawing/2014/main" id="{AE50E48F-6F1F-454C-A121-2F04CB1B7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474" y="2777295"/>
            <a:ext cx="1875462" cy="18754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55500" dist="508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ết quả hình ảnh cho logo xampp">
            <a:extLst>
              <a:ext uri="{FF2B5EF4-FFF2-40B4-BE49-F238E27FC236}">
                <a16:creationId xmlns:a16="http://schemas.microsoft.com/office/drawing/2014/main" id="{B5F45B5C-327A-4A04-97BA-4F343DF99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603" y="2775919"/>
            <a:ext cx="1628194" cy="17160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  <p:pic>
        <p:nvPicPr>
          <p:cNvPr id="1036" name="Picture 12" descr="Kết quả hình ảnh cho logo visual studio code">
            <a:extLst>
              <a:ext uri="{FF2B5EF4-FFF2-40B4-BE49-F238E27FC236}">
                <a16:creationId xmlns:a16="http://schemas.microsoft.com/office/drawing/2014/main" id="{6359AD79-5696-4860-98F0-141BD467D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40" y="3940364"/>
            <a:ext cx="36385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20390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45;p1"/>
          <p:cNvSpPr txBox="1"/>
          <p:nvPr/>
        </p:nvSpPr>
        <p:spPr>
          <a:xfrm>
            <a:off x="410535" y="1097951"/>
            <a:ext cx="1138603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400" b="1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3531" y="1720840"/>
            <a:ext cx="85024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Clr>
                <a:schemeClr val="bg1"/>
              </a:buClr>
              <a:buFont typeface="Times New Roman" panose="02020603050405020304" pitchFamily="18" charset="0"/>
              <a:buChar char="⁃"/>
            </a:pP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code.</a:t>
            </a:r>
          </a:p>
          <a:p>
            <a:pPr marL="342900" lvl="0" indent="-342900">
              <a:buClr>
                <a:schemeClr val="bg1"/>
              </a:buClr>
              <a:buFont typeface="Times New Roman" panose="02020603050405020304" pitchFamily="18" charset="0"/>
              <a:buChar char="⁃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Clr>
                <a:schemeClr val="bg1"/>
              </a:buClr>
              <a:buFont typeface="Times New Roman" panose="02020603050405020304" pitchFamily="18" charset="0"/>
              <a:buChar char="⁃"/>
            </a:pP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MySQL: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Clr>
                <a:schemeClr val="bg1"/>
              </a:buClr>
              <a:buFont typeface="Times New Roman" panose="02020603050405020304" pitchFamily="18" charset="0"/>
              <a:buChar char="⁃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 typeface="Times New Roman" panose="02020603050405020304" pitchFamily="18" charset="0"/>
              <a:buChar char="⁃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Studio 2, Rational Rose: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cở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liệu.</a:t>
            </a:r>
          </a:p>
          <a:p>
            <a:pPr marL="342900" indent="-342900">
              <a:buClr>
                <a:schemeClr val="bg1"/>
              </a:buClr>
              <a:buFont typeface="Times New Roman" panose="02020603050405020304" pitchFamily="18" charset="0"/>
              <a:buChar char="⁃"/>
            </a:pPr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 typeface="Times New Roman" panose="02020603050405020304" pitchFamily="18" charset="0"/>
              <a:buChar char="⁃"/>
            </a:pP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Xampp: Tạo môi tr</a:t>
            </a:r>
            <a:r>
              <a:rPr lang="vi-V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 hoạt động cho ứng dụng web.</a:t>
            </a:r>
          </a:p>
          <a:p>
            <a:pPr marL="342900" indent="-342900">
              <a:buClr>
                <a:schemeClr val="bg1"/>
              </a:buClr>
              <a:buFont typeface="Times New Roman" panose="02020603050405020304" pitchFamily="18" charset="0"/>
              <a:buChar char="⁃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bg1"/>
              </a:buClr>
              <a:buFont typeface="Times New Roman" panose="02020603050405020304" pitchFamily="18" charset="0"/>
              <a:buChar char="⁃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r>
              <a:rPr lang="en-US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284871528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4" name="Google Shape;45;p1"/>
          <p:cNvSpPr txBox="1"/>
          <p:nvPr/>
        </p:nvSpPr>
        <p:spPr>
          <a:xfrm>
            <a:off x="463290" y="1818920"/>
            <a:ext cx="10647733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1" algn="just"/>
            <a:r>
              <a:rPr lang="vi-VN" sz="240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Các </a:t>
            </a:r>
            <a:r>
              <a:rPr lang="vi-VN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chức năng liên quan đến quy </a:t>
            </a:r>
            <a:r>
              <a:rPr lang="vi-VN" sz="240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trình </a:t>
            </a:r>
            <a:r>
              <a:rPr lang="en-US" sz="240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mua hàng: Tìm kiếm sản phẩm, xem sản phẩm, xem giỏ hàng và đặt hàng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algn="just"/>
            <a:endParaRPr lang="vi-VN" sz="24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algn="just"/>
            <a:r>
              <a:rPr lang="vi-V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Các chức năng quản trị: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quản lý sản phẩm,</a:t>
            </a:r>
            <a:r>
              <a:rPr lang="vi-V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quản lí 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 mục, quản lý tin tức, quản lý giới thiệu, quản lý đơn hàng.</a:t>
            </a:r>
            <a:endParaRPr lang="vi-VN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Tx/>
              <a:buChar char="-"/>
            </a:pPr>
            <a:endParaRPr lang="vi-V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algn="just"/>
            <a:r>
              <a:rPr lang="vi-VN" sz="240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Hiểu đ</a:t>
            </a:r>
            <a:r>
              <a:rPr lang="vi-VN" sz="240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 quá trình thiết kế một trang web thực tế bắt đầu bằng những b</a:t>
            </a:r>
            <a:r>
              <a:rPr lang="vi-V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ớc cơ bản.</a:t>
            </a:r>
          </a:p>
          <a:p>
            <a:pPr marL="457200" lvl="1" algn="just"/>
            <a:endParaRPr lang="en-US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algn="just"/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Sử dụng thành thạo ngôn ngữ PHP, hệ quản trị c</a:t>
            </a:r>
            <a:r>
              <a:rPr lang="vi-V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sở dữ liệu MySQL và biết áp dụng vào đề tài.</a:t>
            </a:r>
            <a:endParaRPr lang="vi-V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45;p1"/>
          <p:cNvSpPr txBox="1"/>
          <p:nvPr/>
        </p:nvSpPr>
        <p:spPr>
          <a:xfrm>
            <a:off x="410535" y="1097951"/>
            <a:ext cx="1138603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vi-VN" sz="2400" b="1" i="1" dirty="0">
                <a:solidFill>
                  <a:schemeClr val="bg1"/>
                </a:solidFill>
                <a:effectLst/>
                <a:latin typeface="TimesNewRomanPSMT"/>
              </a:rPr>
              <a:t>3.1</a:t>
            </a:r>
            <a:r>
              <a:rPr lang="vi-VN" sz="2400" b="1" i="1">
                <a:solidFill>
                  <a:schemeClr val="bg1"/>
                </a:solidFill>
                <a:effectLst/>
                <a:latin typeface="TimesNewRomanPSMT"/>
              </a:rPr>
              <a:t>. </a:t>
            </a:r>
            <a:r>
              <a:rPr lang="en-US" sz="2400" b="1" i="1">
                <a:solidFill>
                  <a:schemeClr val="bg1"/>
                </a:solidFill>
                <a:latin typeface="TimesNewRomanPSMT"/>
              </a:rPr>
              <a:t>Kết quả đạt đ</a:t>
            </a:r>
            <a:r>
              <a:rPr lang="vi-VN" sz="2400" b="1" i="1">
                <a:solidFill>
                  <a:schemeClr val="bg1"/>
                </a:solidFill>
                <a:latin typeface="TimesNewRomanPSMT"/>
              </a:rPr>
              <a:t>ư</a:t>
            </a:r>
            <a:r>
              <a:rPr lang="en-US" sz="2400" b="1" i="1">
                <a:solidFill>
                  <a:schemeClr val="bg1"/>
                </a:solidFill>
                <a:latin typeface="TimesNewRomanPSMT"/>
              </a:rPr>
              <a:t>ợc</a:t>
            </a:r>
            <a:endParaRPr lang="vi-VN" sz="2400" b="1" i="1" dirty="0">
              <a:solidFill>
                <a:schemeClr val="bg1"/>
              </a:solidFill>
              <a:effectLst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r>
              <a:rPr lang="en-US" dirty="0"/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378299684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" name="Google Shape;45;p1"/>
          <p:cNvSpPr txBox="1"/>
          <p:nvPr/>
        </p:nvSpPr>
        <p:spPr>
          <a:xfrm>
            <a:off x="471429" y="1173431"/>
            <a:ext cx="953781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sản phẩm: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r>
              <a:rPr lang="en-US" dirty="0"/>
              <a:t>/16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B1E7F-498B-4822-BDA5-B8AD0BDEB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858" y="1913837"/>
            <a:ext cx="7873549" cy="39781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313378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/>
        </p:nvSpPr>
        <p:spPr>
          <a:xfrm>
            <a:off x="993531" y="92697"/>
            <a:ext cx="940776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" name="Google Shape;45;p1"/>
          <p:cNvSpPr txBox="1"/>
          <p:nvPr/>
        </p:nvSpPr>
        <p:spPr>
          <a:xfrm>
            <a:off x="471429" y="1173431"/>
            <a:ext cx="953781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giỏ hàng: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r>
              <a:rPr lang="en-US" dirty="0"/>
              <a:t>/16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BAFD84-ADE7-415E-BFC0-D79F4D18B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322" y="2069499"/>
            <a:ext cx="8074186" cy="38957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889904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amask">
  <a:themeElements>
    <a:clrScheme name="Custom 1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1176</TotalTime>
  <Words>715</Words>
  <Application>Microsoft Office PowerPoint</Application>
  <PresentationFormat>Widescreen</PresentationFormat>
  <Paragraphs>87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Wingdings</vt:lpstr>
      <vt:lpstr>TimesNewRomanPSMT</vt:lpstr>
      <vt:lpstr>Times New Roman</vt:lpstr>
      <vt:lpstr>Rockwell</vt:lpstr>
      <vt:lpstr>Calibri</vt:lpstr>
      <vt:lpstr>Brush Script MT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 The</dc:creator>
  <cp:lastModifiedBy>Đức Bùi Văn</cp:lastModifiedBy>
  <cp:revision>147</cp:revision>
  <dcterms:created xsi:type="dcterms:W3CDTF">2021-01-21T04:17:31Z</dcterms:created>
  <dcterms:modified xsi:type="dcterms:W3CDTF">2024-05-31T04:48:09Z</dcterms:modified>
</cp:coreProperties>
</file>