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0175200" cy="427942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33" d="100"/>
          <a:sy n="33" d="100"/>
        </p:scale>
        <p:origin x="768" y="-51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63140" y="7003597"/>
            <a:ext cx="25648920" cy="14898735"/>
          </a:xfrm>
        </p:spPr>
        <p:txBody>
          <a:bodyPr anchor="b"/>
          <a:lstStyle>
            <a:lvl1pPr algn="ctr">
              <a:defRPr sz="19800"/>
            </a:lvl1pPr>
          </a:lstStyle>
          <a:p>
            <a:r>
              <a:rPr lang="en-US"/>
              <a:t>Click to edit Master title style</a:t>
            </a:r>
            <a:endParaRPr lang="en-US" dirty="0"/>
          </a:p>
        </p:txBody>
      </p:sp>
      <p:sp>
        <p:nvSpPr>
          <p:cNvPr id="3" name="Subtitle 2"/>
          <p:cNvSpPr>
            <a:spLocks noGrp="1"/>
          </p:cNvSpPr>
          <p:nvPr>
            <p:ph type="subTitle" idx="1"/>
          </p:nvPr>
        </p:nvSpPr>
        <p:spPr>
          <a:xfrm>
            <a:off x="3771900" y="22476884"/>
            <a:ext cx="22631400" cy="10332032"/>
          </a:xfrm>
        </p:spPr>
        <p:txBody>
          <a:bodyPr/>
          <a:lstStyle>
            <a:lvl1pPr marL="0" indent="0" algn="ctr">
              <a:buNone/>
              <a:defRPr sz="7920"/>
            </a:lvl1pPr>
            <a:lvl2pPr marL="1508760" indent="0" algn="ctr">
              <a:buNone/>
              <a:defRPr sz="6600"/>
            </a:lvl2pPr>
            <a:lvl3pPr marL="3017520" indent="0" algn="ctr">
              <a:buNone/>
              <a:defRPr sz="5940"/>
            </a:lvl3pPr>
            <a:lvl4pPr marL="4526280" indent="0" algn="ctr">
              <a:buNone/>
              <a:defRPr sz="5280"/>
            </a:lvl4pPr>
            <a:lvl5pPr marL="6035040" indent="0" algn="ctr">
              <a:buNone/>
              <a:defRPr sz="5280"/>
            </a:lvl5pPr>
            <a:lvl6pPr marL="7543800" indent="0" algn="ctr">
              <a:buNone/>
              <a:defRPr sz="5280"/>
            </a:lvl6pPr>
            <a:lvl7pPr marL="9052560" indent="0" algn="ctr">
              <a:buNone/>
              <a:defRPr sz="5280"/>
            </a:lvl7pPr>
            <a:lvl8pPr marL="10561320" indent="0" algn="ctr">
              <a:buNone/>
              <a:defRPr sz="5280"/>
            </a:lvl8pPr>
            <a:lvl9pPr marL="12070080" indent="0" algn="ctr">
              <a:buNone/>
              <a:defRPr sz="52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EE8005-6F6D-492A-BE3A-6FE199EE67F3}" type="datetimeFigureOut">
              <a:rPr lang="en-US" smtClean="0"/>
              <a:t>5/31/2024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9C24E7-D10D-4E89-84A2-3395B81C1529}" type="slidenum">
              <a:rPr lang="en-US" smtClean="0"/>
              <a:t>‹#›</a:t>
            </a:fld>
            <a:endParaRPr lang="en-US"/>
          </a:p>
        </p:txBody>
      </p:sp>
    </p:spTree>
    <p:extLst>
      <p:ext uri="{BB962C8B-B14F-4D97-AF65-F5344CB8AC3E}">
        <p14:creationId xmlns:p14="http://schemas.microsoft.com/office/powerpoint/2010/main" val="2626891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EE8005-6F6D-492A-BE3A-6FE199EE67F3}" type="datetimeFigureOut">
              <a:rPr lang="en-US" smtClean="0"/>
              <a:t>5/31/2024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9C24E7-D10D-4E89-84A2-3395B81C1529}" type="slidenum">
              <a:rPr lang="en-US" smtClean="0"/>
              <a:t>‹#›</a:t>
            </a:fld>
            <a:endParaRPr lang="en-US"/>
          </a:p>
        </p:txBody>
      </p:sp>
    </p:spTree>
    <p:extLst>
      <p:ext uri="{BB962C8B-B14F-4D97-AF65-F5344CB8AC3E}">
        <p14:creationId xmlns:p14="http://schemas.microsoft.com/office/powerpoint/2010/main" val="4294621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594129" y="2278397"/>
            <a:ext cx="6506528" cy="3626613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74546" y="2278397"/>
            <a:ext cx="19142393" cy="3626613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EE8005-6F6D-492A-BE3A-6FE199EE67F3}" type="datetimeFigureOut">
              <a:rPr lang="en-US" smtClean="0"/>
              <a:t>5/31/2024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9C24E7-D10D-4E89-84A2-3395B81C1529}" type="slidenum">
              <a:rPr lang="en-US" smtClean="0"/>
              <a:t>‹#›</a:t>
            </a:fld>
            <a:endParaRPr lang="en-US"/>
          </a:p>
        </p:txBody>
      </p:sp>
    </p:spTree>
    <p:extLst>
      <p:ext uri="{BB962C8B-B14F-4D97-AF65-F5344CB8AC3E}">
        <p14:creationId xmlns:p14="http://schemas.microsoft.com/office/powerpoint/2010/main" val="1313092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EE8005-6F6D-492A-BE3A-6FE199EE67F3}" type="datetimeFigureOut">
              <a:rPr lang="en-US" smtClean="0"/>
              <a:t>5/31/2024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9C24E7-D10D-4E89-84A2-3395B81C1529}" type="slidenum">
              <a:rPr lang="en-US" smtClean="0"/>
              <a:t>‹#›</a:t>
            </a:fld>
            <a:endParaRPr lang="en-US"/>
          </a:p>
        </p:txBody>
      </p:sp>
    </p:spTree>
    <p:extLst>
      <p:ext uri="{BB962C8B-B14F-4D97-AF65-F5344CB8AC3E}">
        <p14:creationId xmlns:p14="http://schemas.microsoft.com/office/powerpoint/2010/main" val="568270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58830" y="10668854"/>
            <a:ext cx="26026110" cy="17801211"/>
          </a:xfrm>
        </p:spPr>
        <p:txBody>
          <a:bodyPr anchor="b"/>
          <a:lstStyle>
            <a:lvl1pPr>
              <a:defRPr sz="19800"/>
            </a:lvl1pPr>
          </a:lstStyle>
          <a:p>
            <a:r>
              <a:rPr lang="en-US"/>
              <a:t>Click to edit Master title style</a:t>
            </a:r>
            <a:endParaRPr lang="en-US" dirty="0"/>
          </a:p>
        </p:txBody>
      </p:sp>
      <p:sp>
        <p:nvSpPr>
          <p:cNvPr id="3" name="Text Placeholder 2"/>
          <p:cNvSpPr>
            <a:spLocks noGrp="1"/>
          </p:cNvSpPr>
          <p:nvPr>
            <p:ph type="body" idx="1"/>
          </p:nvPr>
        </p:nvSpPr>
        <p:spPr>
          <a:xfrm>
            <a:off x="2058830" y="28638472"/>
            <a:ext cx="26026110" cy="9361236"/>
          </a:xfrm>
        </p:spPr>
        <p:txBody>
          <a:bodyPr/>
          <a:lstStyle>
            <a:lvl1pPr marL="0" indent="0">
              <a:buNone/>
              <a:defRPr sz="7920">
                <a:solidFill>
                  <a:schemeClr val="tx1">
                    <a:tint val="82000"/>
                  </a:schemeClr>
                </a:solidFill>
              </a:defRPr>
            </a:lvl1pPr>
            <a:lvl2pPr marL="1508760" indent="0">
              <a:buNone/>
              <a:defRPr sz="6600">
                <a:solidFill>
                  <a:schemeClr val="tx1">
                    <a:tint val="82000"/>
                  </a:schemeClr>
                </a:solidFill>
              </a:defRPr>
            </a:lvl2pPr>
            <a:lvl3pPr marL="3017520" indent="0">
              <a:buNone/>
              <a:defRPr sz="5940">
                <a:solidFill>
                  <a:schemeClr val="tx1">
                    <a:tint val="82000"/>
                  </a:schemeClr>
                </a:solidFill>
              </a:defRPr>
            </a:lvl3pPr>
            <a:lvl4pPr marL="4526280" indent="0">
              <a:buNone/>
              <a:defRPr sz="5280">
                <a:solidFill>
                  <a:schemeClr val="tx1">
                    <a:tint val="82000"/>
                  </a:schemeClr>
                </a:solidFill>
              </a:defRPr>
            </a:lvl4pPr>
            <a:lvl5pPr marL="6035040" indent="0">
              <a:buNone/>
              <a:defRPr sz="5280">
                <a:solidFill>
                  <a:schemeClr val="tx1">
                    <a:tint val="82000"/>
                  </a:schemeClr>
                </a:solidFill>
              </a:defRPr>
            </a:lvl5pPr>
            <a:lvl6pPr marL="7543800" indent="0">
              <a:buNone/>
              <a:defRPr sz="5280">
                <a:solidFill>
                  <a:schemeClr val="tx1">
                    <a:tint val="82000"/>
                  </a:schemeClr>
                </a:solidFill>
              </a:defRPr>
            </a:lvl6pPr>
            <a:lvl7pPr marL="9052560" indent="0">
              <a:buNone/>
              <a:defRPr sz="5280">
                <a:solidFill>
                  <a:schemeClr val="tx1">
                    <a:tint val="82000"/>
                  </a:schemeClr>
                </a:solidFill>
              </a:defRPr>
            </a:lvl7pPr>
            <a:lvl8pPr marL="10561320" indent="0">
              <a:buNone/>
              <a:defRPr sz="5280">
                <a:solidFill>
                  <a:schemeClr val="tx1">
                    <a:tint val="82000"/>
                  </a:schemeClr>
                </a:solidFill>
              </a:defRPr>
            </a:lvl8pPr>
            <a:lvl9pPr marL="12070080" indent="0">
              <a:buNone/>
              <a:defRPr sz="528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EE8005-6F6D-492A-BE3A-6FE199EE67F3}" type="datetimeFigureOut">
              <a:rPr lang="en-US" smtClean="0"/>
              <a:t>5/31/2024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9C24E7-D10D-4E89-84A2-3395B81C1529}" type="slidenum">
              <a:rPr lang="en-US" smtClean="0"/>
              <a:t>‹#›</a:t>
            </a:fld>
            <a:endParaRPr lang="en-US"/>
          </a:p>
        </p:txBody>
      </p:sp>
    </p:spTree>
    <p:extLst>
      <p:ext uri="{BB962C8B-B14F-4D97-AF65-F5344CB8AC3E}">
        <p14:creationId xmlns:p14="http://schemas.microsoft.com/office/powerpoint/2010/main" val="3418210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74545" y="11391985"/>
            <a:ext cx="12824460" cy="271525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276195" y="11391985"/>
            <a:ext cx="12824460" cy="271525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EE8005-6F6D-492A-BE3A-6FE199EE67F3}" type="datetimeFigureOut">
              <a:rPr lang="en-US" smtClean="0"/>
              <a:t>5/31/2024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9C24E7-D10D-4E89-84A2-3395B81C1529}" type="slidenum">
              <a:rPr lang="en-US" smtClean="0"/>
              <a:t>‹#›</a:t>
            </a:fld>
            <a:endParaRPr lang="en-US"/>
          </a:p>
        </p:txBody>
      </p:sp>
    </p:spTree>
    <p:extLst>
      <p:ext uri="{BB962C8B-B14F-4D97-AF65-F5344CB8AC3E}">
        <p14:creationId xmlns:p14="http://schemas.microsoft.com/office/powerpoint/2010/main" val="2363358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78475" y="2278406"/>
            <a:ext cx="26026110" cy="8271575"/>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78479" y="10490535"/>
            <a:ext cx="12765522" cy="5141249"/>
          </a:xfrm>
        </p:spPr>
        <p:txBody>
          <a:bodyPr anchor="b"/>
          <a:lstStyle>
            <a:lvl1pPr marL="0" indent="0">
              <a:buNone/>
              <a:defRPr sz="7920" b="1"/>
            </a:lvl1pPr>
            <a:lvl2pPr marL="1508760" indent="0">
              <a:buNone/>
              <a:defRPr sz="6600" b="1"/>
            </a:lvl2pPr>
            <a:lvl3pPr marL="3017520" indent="0">
              <a:buNone/>
              <a:defRPr sz="5940" b="1"/>
            </a:lvl3pPr>
            <a:lvl4pPr marL="4526280" indent="0">
              <a:buNone/>
              <a:defRPr sz="5280" b="1"/>
            </a:lvl4pPr>
            <a:lvl5pPr marL="6035040" indent="0">
              <a:buNone/>
              <a:defRPr sz="5280" b="1"/>
            </a:lvl5pPr>
            <a:lvl6pPr marL="7543800" indent="0">
              <a:buNone/>
              <a:defRPr sz="5280" b="1"/>
            </a:lvl6pPr>
            <a:lvl7pPr marL="9052560" indent="0">
              <a:buNone/>
              <a:defRPr sz="5280" b="1"/>
            </a:lvl7pPr>
            <a:lvl8pPr marL="10561320" indent="0">
              <a:buNone/>
              <a:defRPr sz="5280" b="1"/>
            </a:lvl8pPr>
            <a:lvl9pPr marL="12070080" indent="0">
              <a:buNone/>
              <a:defRPr sz="5280" b="1"/>
            </a:lvl9pPr>
          </a:lstStyle>
          <a:p>
            <a:pPr lvl="0"/>
            <a:r>
              <a:rPr lang="en-US"/>
              <a:t>Click to edit Master text styles</a:t>
            </a:r>
          </a:p>
        </p:txBody>
      </p:sp>
      <p:sp>
        <p:nvSpPr>
          <p:cNvPr id="4" name="Content Placeholder 3"/>
          <p:cNvSpPr>
            <a:spLocks noGrp="1"/>
          </p:cNvSpPr>
          <p:nvPr>
            <p:ph sz="half" idx="2"/>
          </p:nvPr>
        </p:nvSpPr>
        <p:spPr>
          <a:xfrm>
            <a:off x="2078479" y="15631784"/>
            <a:ext cx="12765522" cy="2299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276197" y="10490535"/>
            <a:ext cx="12828390" cy="5141249"/>
          </a:xfrm>
        </p:spPr>
        <p:txBody>
          <a:bodyPr anchor="b"/>
          <a:lstStyle>
            <a:lvl1pPr marL="0" indent="0">
              <a:buNone/>
              <a:defRPr sz="7920" b="1"/>
            </a:lvl1pPr>
            <a:lvl2pPr marL="1508760" indent="0">
              <a:buNone/>
              <a:defRPr sz="6600" b="1"/>
            </a:lvl2pPr>
            <a:lvl3pPr marL="3017520" indent="0">
              <a:buNone/>
              <a:defRPr sz="5940" b="1"/>
            </a:lvl3pPr>
            <a:lvl4pPr marL="4526280" indent="0">
              <a:buNone/>
              <a:defRPr sz="5280" b="1"/>
            </a:lvl4pPr>
            <a:lvl5pPr marL="6035040" indent="0">
              <a:buNone/>
              <a:defRPr sz="5280" b="1"/>
            </a:lvl5pPr>
            <a:lvl6pPr marL="7543800" indent="0">
              <a:buNone/>
              <a:defRPr sz="5280" b="1"/>
            </a:lvl6pPr>
            <a:lvl7pPr marL="9052560" indent="0">
              <a:buNone/>
              <a:defRPr sz="5280" b="1"/>
            </a:lvl7pPr>
            <a:lvl8pPr marL="10561320" indent="0">
              <a:buNone/>
              <a:defRPr sz="5280" b="1"/>
            </a:lvl8pPr>
            <a:lvl9pPr marL="12070080" indent="0">
              <a:buNone/>
              <a:defRPr sz="5280" b="1"/>
            </a:lvl9pPr>
          </a:lstStyle>
          <a:p>
            <a:pPr lvl="0"/>
            <a:r>
              <a:rPr lang="en-US"/>
              <a:t>Click to edit Master text styles</a:t>
            </a:r>
          </a:p>
        </p:txBody>
      </p:sp>
      <p:sp>
        <p:nvSpPr>
          <p:cNvPr id="6" name="Content Placeholder 5"/>
          <p:cNvSpPr>
            <a:spLocks noGrp="1"/>
          </p:cNvSpPr>
          <p:nvPr>
            <p:ph sz="quarter" idx="4"/>
          </p:nvPr>
        </p:nvSpPr>
        <p:spPr>
          <a:xfrm>
            <a:off x="15276197" y="15631784"/>
            <a:ext cx="12828390" cy="2299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EE8005-6F6D-492A-BE3A-6FE199EE67F3}" type="datetimeFigureOut">
              <a:rPr lang="en-US" smtClean="0"/>
              <a:t>5/31/2024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9C24E7-D10D-4E89-84A2-3395B81C1529}" type="slidenum">
              <a:rPr lang="en-US" smtClean="0"/>
              <a:t>‹#›</a:t>
            </a:fld>
            <a:endParaRPr lang="en-US"/>
          </a:p>
        </p:txBody>
      </p:sp>
    </p:spTree>
    <p:extLst>
      <p:ext uri="{BB962C8B-B14F-4D97-AF65-F5344CB8AC3E}">
        <p14:creationId xmlns:p14="http://schemas.microsoft.com/office/powerpoint/2010/main" val="1331545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EE8005-6F6D-492A-BE3A-6FE199EE67F3}" type="datetimeFigureOut">
              <a:rPr lang="en-US" smtClean="0"/>
              <a:t>5/31/2024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9C24E7-D10D-4E89-84A2-3395B81C1529}" type="slidenum">
              <a:rPr lang="en-US" smtClean="0"/>
              <a:t>‹#›</a:t>
            </a:fld>
            <a:endParaRPr lang="en-US"/>
          </a:p>
        </p:txBody>
      </p:sp>
    </p:spTree>
    <p:extLst>
      <p:ext uri="{BB962C8B-B14F-4D97-AF65-F5344CB8AC3E}">
        <p14:creationId xmlns:p14="http://schemas.microsoft.com/office/powerpoint/2010/main" val="2672275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EE8005-6F6D-492A-BE3A-6FE199EE67F3}" type="datetimeFigureOut">
              <a:rPr lang="en-US" smtClean="0"/>
              <a:t>5/31/2024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9C24E7-D10D-4E89-84A2-3395B81C1529}" type="slidenum">
              <a:rPr lang="en-US" smtClean="0"/>
              <a:t>‹#›</a:t>
            </a:fld>
            <a:endParaRPr lang="en-US"/>
          </a:p>
        </p:txBody>
      </p:sp>
    </p:spTree>
    <p:extLst>
      <p:ext uri="{BB962C8B-B14F-4D97-AF65-F5344CB8AC3E}">
        <p14:creationId xmlns:p14="http://schemas.microsoft.com/office/powerpoint/2010/main" val="2530480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78476" y="2852949"/>
            <a:ext cx="9732287" cy="9985322"/>
          </a:xfrm>
        </p:spPr>
        <p:txBody>
          <a:bodyPr anchor="b"/>
          <a:lstStyle>
            <a:lvl1pPr>
              <a:defRPr sz="10560"/>
            </a:lvl1pPr>
          </a:lstStyle>
          <a:p>
            <a:r>
              <a:rPr lang="en-US"/>
              <a:t>Click to edit Master title style</a:t>
            </a:r>
            <a:endParaRPr lang="en-US" dirty="0"/>
          </a:p>
        </p:txBody>
      </p:sp>
      <p:sp>
        <p:nvSpPr>
          <p:cNvPr id="3" name="Content Placeholder 2"/>
          <p:cNvSpPr>
            <a:spLocks noGrp="1"/>
          </p:cNvSpPr>
          <p:nvPr>
            <p:ph idx="1"/>
          </p:nvPr>
        </p:nvSpPr>
        <p:spPr>
          <a:xfrm>
            <a:off x="12828390" y="6161587"/>
            <a:ext cx="15276195" cy="30411646"/>
          </a:xfrm>
        </p:spPr>
        <p:txBody>
          <a:bodyPr/>
          <a:lstStyle>
            <a:lvl1pPr>
              <a:defRPr sz="10560"/>
            </a:lvl1pPr>
            <a:lvl2pPr>
              <a:defRPr sz="9240"/>
            </a:lvl2pPr>
            <a:lvl3pPr>
              <a:defRPr sz="7920"/>
            </a:lvl3pPr>
            <a:lvl4pPr>
              <a:defRPr sz="6600"/>
            </a:lvl4pPr>
            <a:lvl5pPr>
              <a:defRPr sz="6600"/>
            </a:lvl5pPr>
            <a:lvl6pPr>
              <a:defRPr sz="6600"/>
            </a:lvl6pPr>
            <a:lvl7pPr>
              <a:defRPr sz="6600"/>
            </a:lvl7pPr>
            <a:lvl8pPr>
              <a:defRPr sz="6600"/>
            </a:lvl8pPr>
            <a:lvl9pPr>
              <a:defRPr sz="6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78476" y="12838271"/>
            <a:ext cx="9732287" cy="23784486"/>
          </a:xfrm>
        </p:spPr>
        <p:txBody>
          <a:bodyPr/>
          <a:lstStyle>
            <a:lvl1pPr marL="0" indent="0">
              <a:buNone/>
              <a:defRPr sz="5280"/>
            </a:lvl1pPr>
            <a:lvl2pPr marL="1508760" indent="0">
              <a:buNone/>
              <a:defRPr sz="4620"/>
            </a:lvl2pPr>
            <a:lvl3pPr marL="3017520" indent="0">
              <a:buNone/>
              <a:defRPr sz="3960"/>
            </a:lvl3pPr>
            <a:lvl4pPr marL="4526280" indent="0">
              <a:buNone/>
              <a:defRPr sz="3300"/>
            </a:lvl4pPr>
            <a:lvl5pPr marL="6035040" indent="0">
              <a:buNone/>
              <a:defRPr sz="3300"/>
            </a:lvl5pPr>
            <a:lvl6pPr marL="7543800" indent="0">
              <a:buNone/>
              <a:defRPr sz="3300"/>
            </a:lvl6pPr>
            <a:lvl7pPr marL="9052560" indent="0">
              <a:buNone/>
              <a:defRPr sz="3300"/>
            </a:lvl7pPr>
            <a:lvl8pPr marL="10561320" indent="0">
              <a:buNone/>
              <a:defRPr sz="3300"/>
            </a:lvl8pPr>
            <a:lvl9pPr marL="12070080" indent="0">
              <a:buNone/>
              <a:defRPr sz="3300"/>
            </a:lvl9pPr>
          </a:lstStyle>
          <a:p>
            <a:pPr lvl="0"/>
            <a:r>
              <a:rPr lang="en-US"/>
              <a:t>Click to edit Master text styles</a:t>
            </a:r>
          </a:p>
        </p:txBody>
      </p:sp>
      <p:sp>
        <p:nvSpPr>
          <p:cNvPr id="5" name="Date Placeholder 4"/>
          <p:cNvSpPr>
            <a:spLocks noGrp="1"/>
          </p:cNvSpPr>
          <p:nvPr>
            <p:ph type="dt" sz="half" idx="10"/>
          </p:nvPr>
        </p:nvSpPr>
        <p:spPr/>
        <p:txBody>
          <a:bodyPr/>
          <a:lstStyle/>
          <a:p>
            <a:fld id="{E1EE8005-6F6D-492A-BE3A-6FE199EE67F3}" type="datetimeFigureOut">
              <a:rPr lang="en-US" smtClean="0"/>
              <a:t>5/31/2024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9C24E7-D10D-4E89-84A2-3395B81C1529}" type="slidenum">
              <a:rPr lang="en-US" smtClean="0"/>
              <a:t>‹#›</a:t>
            </a:fld>
            <a:endParaRPr lang="en-US"/>
          </a:p>
        </p:txBody>
      </p:sp>
    </p:spTree>
    <p:extLst>
      <p:ext uri="{BB962C8B-B14F-4D97-AF65-F5344CB8AC3E}">
        <p14:creationId xmlns:p14="http://schemas.microsoft.com/office/powerpoint/2010/main" val="3987480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78476" y="2852949"/>
            <a:ext cx="9732287" cy="9985322"/>
          </a:xfrm>
        </p:spPr>
        <p:txBody>
          <a:bodyPr anchor="b"/>
          <a:lstStyle>
            <a:lvl1pPr>
              <a:defRPr sz="105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28390" y="6161587"/>
            <a:ext cx="15276195" cy="30411646"/>
          </a:xfrm>
        </p:spPr>
        <p:txBody>
          <a:bodyPr anchor="t"/>
          <a:lstStyle>
            <a:lvl1pPr marL="0" indent="0">
              <a:buNone/>
              <a:defRPr sz="10560"/>
            </a:lvl1pPr>
            <a:lvl2pPr marL="1508760" indent="0">
              <a:buNone/>
              <a:defRPr sz="9240"/>
            </a:lvl2pPr>
            <a:lvl3pPr marL="3017520" indent="0">
              <a:buNone/>
              <a:defRPr sz="7920"/>
            </a:lvl3pPr>
            <a:lvl4pPr marL="4526280" indent="0">
              <a:buNone/>
              <a:defRPr sz="6600"/>
            </a:lvl4pPr>
            <a:lvl5pPr marL="6035040" indent="0">
              <a:buNone/>
              <a:defRPr sz="6600"/>
            </a:lvl5pPr>
            <a:lvl6pPr marL="7543800" indent="0">
              <a:buNone/>
              <a:defRPr sz="6600"/>
            </a:lvl6pPr>
            <a:lvl7pPr marL="9052560" indent="0">
              <a:buNone/>
              <a:defRPr sz="6600"/>
            </a:lvl7pPr>
            <a:lvl8pPr marL="10561320" indent="0">
              <a:buNone/>
              <a:defRPr sz="6600"/>
            </a:lvl8pPr>
            <a:lvl9pPr marL="12070080" indent="0">
              <a:buNone/>
              <a:defRPr sz="6600"/>
            </a:lvl9pPr>
          </a:lstStyle>
          <a:p>
            <a:r>
              <a:rPr lang="en-US"/>
              <a:t>Click icon to add picture</a:t>
            </a:r>
            <a:endParaRPr lang="en-US" dirty="0"/>
          </a:p>
        </p:txBody>
      </p:sp>
      <p:sp>
        <p:nvSpPr>
          <p:cNvPr id="4" name="Text Placeholder 3"/>
          <p:cNvSpPr>
            <a:spLocks noGrp="1"/>
          </p:cNvSpPr>
          <p:nvPr>
            <p:ph type="body" sz="half" idx="2"/>
          </p:nvPr>
        </p:nvSpPr>
        <p:spPr>
          <a:xfrm>
            <a:off x="2078476" y="12838271"/>
            <a:ext cx="9732287" cy="23784486"/>
          </a:xfrm>
        </p:spPr>
        <p:txBody>
          <a:bodyPr/>
          <a:lstStyle>
            <a:lvl1pPr marL="0" indent="0">
              <a:buNone/>
              <a:defRPr sz="5280"/>
            </a:lvl1pPr>
            <a:lvl2pPr marL="1508760" indent="0">
              <a:buNone/>
              <a:defRPr sz="4620"/>
            </a:lvl2pPr>
            <a:lvl3pPr marL="3017520" indent="0">
              <a:buNone/>
              <a:defRPr sz="3960"/>
            </a:lvl3pPr>
            <a:lvl4pPr marL="4526280" indent="0">
              <a:buNone/>
              <a:defRPr sz="3300"/>
            </a:lvl4pPr>
            <a:lvl5pPr marL="6035040" indent="0">
              <a:buNone/>
              <a:defRPr sz="3300"/>
            </a:lvl5pPr>
            <a:lvl6pPr marL="7543800" indent="0">
              <a:buNone/>
              <a:defRPr sz="3300"/>
            </a:lvl6pPr>
            <a:lvl7pPr marL="9052560" indent="0">
              <a:buNone/>
              <a:defRPr sz="3300"/>
            </a:lvl7pPr>
            <a:lvl8pPr marL="10561320" indent="0">
              <a:buNone/>
              <a:defRPr sz="3300"/>
            </a:lvl8pPr>
            <a:lvl9pPr marL="12070080" indent="0">
              <a:buNone/>
              <a:defRPr sz="3300"/>
            </a:lvl9pPr>
          </a:lstStyle>
          <a:p>
            <a:pPr lvl="0"/>
            <a:r>
              <a:rPr lang="en-US"/>
              <a:t>Click to edit Master text styles</a:t>
            </a:r>
          </a:p>
        </p:txBody>
      </p:sp>
      <p:sp>
        <p:nvSpPr>
          <p:cNvPr id="5" name="Date Placeholder 4"/>
          <p:cNvSpPr>
            <a:spLocks noGrp="1"/>
          </p:cNvSpPr>
          <p:nvPr>
            <p:ph type="dt" sz="half" idx="10"/>
          </p:nvPr>
        </p:nvSpPr>
        <p:spPr/>
        <p:txBody>
          <a:bodyPr/>
          <a:lstStyle/>
          <a:p>
            <a:fld id="{E1EE8005-6F6D-492A-BE3A-6FE199EE67F3}" type="datetimeFigureOut">
              <a:rPr lang="en-US" smtClean="0"/>
              <a:t>5/31/2024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9C24E7-D10D-4E89-84A2-3395B81C1529}" type="slidenum">
              <a:rPr lang="en-US" smtClean="0"/>
              <a:t>‹#›</a:t>
            </a:fld>
            <a:endParaRPr lang="en-US"/>
          </a:p>
        </p:txBody>
      </p:sp>
    </p:spTree>
    <p:extLst>
      <p:ext uri="{BB962C8B-B14F-4D97-AF65-F5344CB8AC3E}">
        <p14:creationId xmlns:p14="http://schemas.microsoft.com/office/powerpoint/2010/main" val="995150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74545" y="2278406"/>
            <a:ext cx="26026110" cy="827157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74545" y="11391985"/>
            <a:ext cx="26026110" cy="271525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74545" y="39663928"/>
            <a:ext cx="6789420" cy="2278397"/>
          </a:xfrm>
          <a:prstGeom prst="rect">
            <a:avLst/>
          </a:prstGeom>
        </p:spPr>
        <p:txBody>
          <a:bodyPr vert="horz" lIns="91440" tIns="45720" rIns="91440" bIns="45720" rtlCol="0" anchor="ctr"/>
          <a:lstStyle>
            <a:lvl1pPr algn="l">
              <a:defRPr sz="3960">
                <a:solidFill>
                  <a:schemeClr val="tx1">
                    <a:tint val="82000"/>
                  </a:schemeClr>
                </a:solidFill>
              </a:defRPr>
            </a:lvl1pPr>
          </a:lstStyle>
          <a:p>
            <a:fld id="{E1EE8005-6F6D-492A-BE3A-6FE199EE67F3}" type="datetimeFigureOut">
              <a:rPr lang="en-US" smtClean="0"/>
              <a:t>5/31/2024</a:t>
            </a:fld>
            <a:endParaRPr lang="en-US"/>
          </a:p>
        </p:txBody>
      </p:sp>
      <p:sp>
        <p:nvSpPr>
          <p:cNvPr id="5" name="Footer Placeholder 4"/>
          <p:cNvSpPr>
            <a:spLocks noGrp="1"/>
          </p:cNvSpPr>
          <p:nvPr>
            <p:ph type="ftr" sz="quarter" idx="3"/>
          </p:nvPr>
        </p:nvSpPr>
        <p:spPr>
          <a:xfrm>
            <a:off x="9995535" y="39663928"/>
            <a:ext cx="10184130" cy="2278397"/>
          </a:xfrm>
          <a:prstGeom prst="rect">
            <a:avLst/>
          </a:prstGeom>
        </p:spPr>
        <p:txBody>
          <a:bodyPr vert="horz" lIns="91440" tIns="45720" rIns="91440" bIns="45720" rtlCol="0" anchor="ctr"/>
          <a:lstStyle>
            <a:lvl1pPr algn="ctr">
              <a:defRPr sz="396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21311235" y="39663928"/>
            <a:ext cx="6789420" cy="2278397"/>
          </a:xfrm>
          <a:prstGeom prst="rect">
            <a:avLst/>
          </a:prstGeom>
        </p:spPr>
        <p:txBody>
          <a:bodyPr vert="horz" lIns="91440" tIns="45720" rIns="91440" bIns="45720" rtlCol="0" anchor="ctr"/>
          <a:lstStyle>
            <a:lvl1pPr algn="r">
              <a:defRPr sz="3960">
                <a:solidFill>
                  <a:schemeClr val="tx1">
                    <a:tint val="82000"/>
                  </a:schemeClr>
                </a:solidFill>
              </a:defRPr>
            </a:lvl1pPr>
          </a:lstStyle>
          <a:p>
            <a:fld id="{1A9C24E7-D10D-4E89-84A2-3395B81C1529}" type="slidenum">
              <a:rPr lang="en-US" smtClean="0"/>
              <a:t>‹#›</a:t>
            </a:fld>
            <a:endParaRPr lang="en-US"/>
          </a:p>
        </p:txBody>
      </p:sp>
    </p:spTree>
    <p:extLst>
      <p:ext uri="{BB962C8B-B14F-4D97-AF65-F5344CB8AC3E}">
        <p14:creationId xmlns:p14="http://schemas.microsoft.com/office/powerpoint/2010/main" val="42201621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17520" rtl="0" eaLnBrk="1" latinLnBrk="0" hangingPunct="1">
        <a:lnSpc>
          <a:spcPct val="90000"/>
        </a:lnSpc>
        <a:spcBef>
          <a:spcPct val="0"/>
        </a:spcBef>
        <a:buNone/>
        <a:defRPr sz="14520" kern="1200">
          <a:solidFill>
            <a:schemeClr val="tx1"/>
          </a:solidFill>
          <a:latin typeface="+mj-lt"/>
          <a:ea typeface="+mj-ea"/>
          <a:cs typeface="+mj-cs"/>
        </a:defRPr>
      </a:lvl1pPr>
    </p:titleStyle>
    <p:bodyStyle>
      <a:lvl1pPr marL="754380" indent="-754380" algn="l" defTabSz="3017520" rtl="0" eaLnBrk="1" latinLnBrk="0" hangingPunct="1">
        <a:lnSpc>
          <a:spcPct val="90000"/>
        </a:lnSpc>
        <a:spcBef>
          <a:spcPts val="3300"/>
        </a:spcBef>
        <a:buFont typeface="Arial" panose="020B0604020202020204" pitchFamily="34" charset="0"/>
        <a:buChar char="•"/>
        <a:defRPr sz="9240" kern="1200">
          <a:solidFill>
            <a:schemeClr val="tx1"/>
          </a:solidFill>
          <a:latin typeface="+mn-lt"/>
          <a:ea typeface="+mn-ea"/>
          <a:cs typeface="+mn-cs"/>
        </a:defRPr>
      </a:lvl1pPr>
      <a:lvl2pPr marL="2263140" indent="-754380" algn="l" defTabSz="3017520" rtl="0" eaLnBrk="1" latinLnBrk="0" hangingPunct="1">
        <a:lnSpc>
          <a:spcPct val="90000"/>
        </a:lnSpc>
        <a:spcBef>
          <a:spcPts val="1650"/>
        </a:spcBef>
        <a:buFont typeface="Arial" panose="020B0604020202020204" pitchFamily="34" charset="0"/>
        <a:buChar char="•"/>
        <a:defRPr sz="7920" kern="1200">
          <a:solidFill>
            <a:schemeClr val="tx1"/>
          </a:solidFill>
          <a:latin typeface="+mn-lt"/>
          <a:ea typeface="+mn-ea"/>
          <a:cs typeface="+mn-cs"/>
        </a:defRPr>
      </a:lvl2pPr>
      <a:lvl3pPr marL="3771900" indent="-754380" algn="l" defTabSz="3017520" rtl="0" eaLnBrk="1" latinLnBrk="0" hangingPunct="1">
        <a:lnSpc>
          <a:spcPct val="90000"/>
        </a:lnSpc>
        <a:spcBef>
          <a:spcPts val="1650"/>
        </a:spcBef>
        <a:buFont typeface="Arial" panose="020B0604020202020204" pitchFamily="34" charset="0"/>
        <a:buChar char="•"/>
        <a:defRPr sz="6600" kern="1200">
          <a:solidFill>
            <a:schemeClr val="tx1"/>
          </a:solidFill>
          <a:latin typeface="+mn-lt"/>
          <a:ea typeface="+mn-ea"/>
          <a:cs typeface="+mn-cs"/>
        </a:defRPr>
      </a:lvl3pPr>
      <a:lvl4pPr marL="5280660" indent="-754380" algn="l" defTabSz="3017520" rtl="0" eaLnBrk="1" latinLnBrk="0" hangingPunct="1">
        <a:lnSpc>
          <a:spcPct val="90000"/>
        </a:lnSpc>
        <a:spcBef>
          <a:spcPts val="1650"/>
        </a:spcBef>
        <a:buFont typeface="Arial" panose="020B0604020202020204" pitchFamily="34" charset="0"/>
        <a:buChar char="•"/>
        <a:defRPr sz="5940" kern="1200">
          <a:solidFill>
            <a:schemeClr val="tx1"/>
          </a:solidFill>
          <a:latin typeface="+mn-lt"/>
          <a:ea typeface="+mn-ea"/>
          <a:cs typeface="+mn-cs"/>
        </a:defRPr>
      </a:lvl4pPr>
      <a:lvl5pPr marL="6789420" indent="-754380" algn="l" defTabSz="3017520" rtl="0" eaLnBrk="1" latinLnBrk="0" hangingPunct="1">
        <a:lnSpc>
          <a:spcPct val="90000"/>
        </a:lnSpc>
        <a:spcBef>
          <a:spcPts val="1650"/>
        </a:spcBef>
        <a:buFont typeface="Arial" panose="020B0604020202020204" pitchFamily="34" charset="0"/>
        <a:buChar char="•"/>
        <a:defRPr sz="5940" kern="1200">
          <a:solidFill>
            <a:schemeClr val="tx1"/>
          </a:solidFill>
          <a:latin typeface="+mn-lt"/>
          <a:ea typeface="+mn-ea"/>
          <a:cs typeface="+mn-cs"/>
        </a:defRPr>
      </a:lvl5pPr>
      <a:lvl6pPr marL="8298180" indent="-754380" algn="l" defTabSz="3017520" rtl="0" eaLnBrk="1" latinLnBrk="0" hangingPunct="1">
        <a:lnSpc>
          <a:spcPct val="90000"/>
        </a:lnSpc>
        <a:spcBef>
          <a:spcPts val="1650"/>
        </a:spcBef>
        <a:buFont typeface="Arial" panose="020B0604020202020204" pitchFamily="34" charset="0"/>
        <a:buChar char="•"/>
        <a:defRPr sz="5940" kern="1200">
          <a:solidFill>
            <a:schemeClr val="tx1"/>
          </a:solidFill>
          <a:latin typeface="+mn-lt"/>
          <a:ea typeface="+mn-ea"/>
          <a:cs typeface="+mn-cs"/>
        </a:defRPr>
      </a:lvl6pPr>
      <a:lvl7pPr marL="9806940" indent="-754380" algn="l" defTabSz="3017520" rtl="0" eaLnBrk="1" latinLnBrk="0" hangingPunct="1">
        <a:lnSpc>
          <a:spcPct val="90000"/>
        </a:lnSpc>
        <a:spcBef>
          <a:spcPts val="1650"/>
        </a:spcBef>
        <a:buFont typeface="Arial" panose="020B0604020202020204" pitchFamily="34" charset="0"/>
        <a:buChar char="•"/>
        <a:defRPr sz="5940" kern="1200">
          <a:solidFill>
            <a:schemeClr val="tx1"/>
          </a:solidFill>
          <a:latin typeface="+mn-lt"/>
          <a:ea typeface="+mn-ea"/>
          <a:cs typeface="+mn-cs"/>
        </a:defRPr>
      </a:lvl7pPr>
      <a:lvl8pPr marL="11315700" indent="-754380" algn="l" defTabSz="3017520" rtl="0" eaLnBrk="1" latinLnBrk="0" hangingPunct="1">
        <a:lnSpc>
          <a:spcPct val="90000"/>
        </a:lnSpc>
        <a:spcBef>
          <a:spcPts val="1650"/>
        </a:spcBef>
        <a:buFont typeface="Arial" panose="020B0604020202020204" pitchFamily="34" charset="0"/>
        <a:buChar char="•"/>
        <a:defRPr sz="5940" kern="1200">
          <a:solidFill>
            <a:schemeClr val="tx1"/>
          </a:solidFill>
          <a:latin typeface="+mn-lt"/>
          <a:ea typeface="+mn-ea"/>
          <a:cs typeface="+mn-cs"/>
        </a:defRPr>
      </a:lvl8pPr>
      <a:lvl9pPr marL="12824460" indent="-754380" algn="l" defTabSz="3017520" rtl="0" eaLnBrk="1" latinLnBrk="0" hangingPunct="1">
        <a:lnSpc>
          <a:spcPct val="90000"/>
        </a:lnSpc>
        <a:spcBef>
          <a:spcPts val="1650"/>
        </a:spcBef>
        <a:buFont typeface="Arial" panose="020B0604020202020204" pitchFamily="34" charset="0"/>
        <a:buChar char="•"/>
        <a:defRPr sz="5940" kern="1200">
          <a:solidFill>
            <a:schemeClr val="tx1"/>
          </a:solidFill>
          <a:latin typeface="+mn-lt"/>
          <a:ea typeface="+mn-ea"/>
          <a:cs typeface="+mn-cs"/>
        </a:defRPr>
      </a:lvl9pPr>
    </p:bodyStyle>
    <p:otherStyle>
      <a:defPPr>
        <a:defRPr lang="en-US"/>
      </a:defPPr>
      <a:lvl1pPr marL="0" algn="l" defTabSz="3017520" rtl="0" eaLnBrk="1" latinLnBrk="0" hangingPunct="1">
        <a:defRPr sz="5940" kern="1200">
          <a:solidFill>
            <a:schemeClr val="tx1"/>
          </a:solidFill>
          <a:latin typeface="+mn-lt"/>
          <a:ea typeface="+mn-ea"/>
          <a:cs typeface="+mn-cs"/>
        </a:defRPr>
      </a:lvl1pPr>
      <a:lvl2pPr marL="1508760" algn="l" defTabSz="3017520" rtl="0" eaLnBrk="1" latinLnBrk="0" hangingPunct="1">
        <a:defRPr sz="5940" kern="1200">
          <a:solidFill>
            <a:schemeClr val="tx1"/>
          </a:solidFill>
          <a:latin typeface="+mn-lt"/>
          <a:ea typeface="+mn-ea"/>
          <a:cs typeface="+mn-cs"/>
        </a:defRPr>
      </a:lvl2pPr>
      <a:lvl3pPr marL="3017520" algn="l" defTabSz="3017520" rtl="0" eaLnBrk="1" latinLnBrk="0" hangingPunct="1">
        <a:defRPr sz="5940" kern="1200">
          <a:solidFill>
            <a:schemeClr val="tx1"/>
          </a:solidFill>
          <a:latin typeface="+mn-lt"/>
          <a:ea typeface="+mn-ea"/>
          <a:cs typeface="+mn-cs"/>
        </a:defRPr>
      </a:lvl3pPr>
      <a:lvl4pPr marL="4526280" algn="l" defTabSz="3017520" rtl="0" eaLnBrk="1" latinLnBrk="0" hangingPunct="1">
        <a:defRPr sz="5940" kern="1200">
          <a:solidFill>
            <a:schemeClr val="tx1"/>
          </a:solidFill>
          <a:latin typeface="+mn-lt"/>
          <a:ea typeface="+mn-ea"/>
          <a:cs typeface="+mn-cs"/>
        </a:defRPr>
      </a:lvl4pPr>
      <a:lvl5pPr marL="6035040" algn="l" defTabSz="3017520" rtl="0" eaLnBrk="1" latinLnBrk="0" hangingPunct="1">
        <a:defRPr sz="5940" kern="1200">
          <a:solidFill>
            <a:schemeClr val="tx1"/>
          </a:solidFill>
          <a:latin typeface="+mn-lt"/>
          <a:ea typeface="+mn-ea"/>
          <a:cs typeface="+mn-cs"/>
        </a:defRPr>
      </a:lvl5pPr>
      <a:lvl6pPr marL="7543800" algn="l" defTabSz="3017520" rtl="0" eaLnBrk="1" latinLnBrk="0" hangingPunct="1">
        <a:defRPr sz="5940" kern="1200">
          <a:solidFill>
            <a:schemeClr val="tx1"/>
          </a:solidFill>
          <a:latin typeface="+mn-lt"/>
          <a:ea typeface="+mn-ea"/>
          <a:cs typeface="+mn-cs"/>
        </a:defRPr>
      </a:lvl6pPr>
      <a:lvl7pPr marL="9052560" algn="l" defTabSz="3017520" rtl="0" eaLnBrk="1" latinLnBrk="0" hangingPunct="1">
        <a:defRPr sz="5940" kern="1200">
          <a:solidFill>
            <a:schemeClr val="tx1"/>
          </a:solidFill>
          <a:latin typeface="+mn-lt"/>
          <a:ea typeface="+mn-ea"/>
          <a:cs typeface="+mn-cs"/>
        </a:defRPr>
      </a:lvl7pPr>
      <a:lvl8pPr marL="10561320" algn="l" defTabSz="3017520" rtl="0" eaLnBrk="1" latinLnBrk="0" hangingPunct="1">
        <a:defRPr sz="5940" kern="1200">
          <a:solidFill>
            <a:schemeClr val="tx1"/>
          </a:solidFill>
          <a:latin typeface="+mn-lt"/>
          <a:ea typeface="+mn-ea"/>
          <a:cs typeface="+mn-cs"/>
        </a:defRPr>
      </a:lvl8pPr>
      <a:lvl9pPr marL="12070080" algn="l" defTabSz="3017520" rtl="0" eaLnBrk="1" latinLnBrk="0" hangingPunct="1">
        <a:defRPr sz="59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 Box 122">
            <a:extLst>
              <a:ext uri="{FF2B5EF4-FFF2-40B4-BE49-F238E27FC236}">
                <a16:creationId xmlns:a16="http://schemas.microsoft.com/office/drawing/2014/main" id="{7F712A1E-55F0-D29A-2511-EA0B1DB04B3C}"/>
              </a:ext>
            </a:extLst>
          </p:cNvPr>
          <p:cNvSpPr txBox="1">
            <a:spLocks noChangeArrowheads="1"/>
          </p:cNvSpPr>
          <p:nvPr/>
        </p:nvSpPr>
        <p:spPr bwMode="auto">
          <a:xfrm>
            <a:off x="5879044" y="802760"/>
            <a:ext cx="22783800" cy="1709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73940" tIns="434850" rIns="173940" bIns="434850"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a:r>
              <a:rPr lang="en-US" sz="5400" b="1">
                <a:solidFill>
                  <a:schemeClr val="accent3">
                    <a:lumMod val="75000"/>
                  </a:schemeClr>
                </a:solidFill>
                <a:latin typeface="Times New Roman" panose="02020603050405020304" pitchFamily="18" charset="0"/>
                <a:cs typeface="Times New Roman" panose="02020603050405020304" pitchFamily="18" charset="0"/>
              </a:rPr>
              <a:t>ĐỒ ÁN TỐT NGHIỆP</a:t>
            </a:r>
            <a:endParaRPr lang="en-US" sz="5400" dirty="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82" name="Text Box 123">
            <a:extLst>
              <a:ext uri="{FF2B5EF4-FFF2-40B4-BE49-F238E27FC236}">
                <a16:creationId xmlns:a16="http://schemas.microsoft.com/office/drawing/2014/main" id="{6FA4064E-E9B4-2061-5A40-2BD8FDF77A37}"/>
              </a:ext>
            </a:extLst>
          </p:cNvPr>
          <p:cNvSpPr txBox="1">
            <a:spLocks noChangeArrowheads="1"/>
          </p:cNvSpPr>
          <p:nvPr/>
        </p:nvSpPr>
        <p:spPr bwMode="auto">
          <a:xfrm>
            <a:off x="9015378" y="0"/>
            <a:ext cx="15590438" cy="1518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73940" tIns="173940" rIns="173940" bIns="173940"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a:spcAft>
                <a:spcPts val="600"/>
              </a:spcAft>
            </a:pPr>
            <a:r>
              <a:rPr lang="en-US" sz="4000" b="1">
                <a:solidFill>
                  <a:schemeClr val="tx1">
                    <a:lumMod val="85000"/>
                    <a:lumOff val="15000"/>
                  </a:schemeClr>
                </a:solidFill>
                <a:latin typeface="Times New Roman" panose="02020603050405020304" pitchFamily="18" charset="0"/>
                <a:cs typeface="Times New Roman" panose="02020603050405020304" pitchFamily="18" charset="0"/>
              </a:rPr>
              <a:t>    TRƯỜNG ĐẠI HỌC CÔNG NGHIỆP HÀ NỘI</a:t>
            </a:r>
            <a:endParaRPr lang="en-US" sz="40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87" name="Rectangle 86">
            <a:extLst>
              <a:ext uri="{FF2B5EF4-FFF2-40B4-BE49-F238E27FC236}">
                <a16:creationId xmlns:a16="http://schemas.microsoft.com/office/drawing/2014/main" id="{7A8C9A08-57B6-D451-9B84-0A7A59D1E31E}"/>
              </a:ext>
            </a:extLst>
          </p:cNvPr>
          <p:cNvSpPr/>
          <p:nvPr/>
        </p:nvSpPr>
        <p:spPr>
          <a:xfrm>
            <a:off x="1074867" y="5466385"/>
            <a:ext cx="12867808" cy="97701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a:solidFill>
                  <a:schemeClr val="accent3">
                    <a:lumMod val="20000"/>
                    <a:lumOff val="80000"/>
                  </a:schemeClr>
                </a:solidFill>
                <a:latin typeface="Times New Roman" panose="02020603050405020304" pitchFamily="18" charset="0"/>
                <a:cs typeface="Times New Roman" panose="02020603050405020304" pitchFamily="18" charset="0"/>
              </a:rPr>
              <a:t>MỤC TIÊU</a:t>
            </a:r>
            <a:endParaRPr lang="en-US" sz="5400" b="1" dirty="0">
              <a:solidFill>
                <a:schemeClr val="accent3">
                  <a:lumMod val="20000"/>
                  <a:lumOff val="80000"/>
                </a:schemeClr>
              </a:solidFill>
              <a:latin typeface="Times New Roman" panose="02020603050405020304" pitchFamily="18" charset="0"/>
              <a:cs typeface="Times New Roman" panose="02020603050405020304" pitchFamily="18" charset="0"/>
            </a:endParaRPr>
          </a:p>
        </p:txBody>
      </p:sp>
      <p:pic>
        <p:nvPicPr>
          <p:cNvPr id="99" name="Picture 98">
            <a:extLst>
              <a:ext uri="{FF2B5EF4-FFF2-40B4-BE49-F238E27FC236}">
                <a16:creationId xmlns:a16="http://schemas.microsoft.com/office/drawing/2014/main" id="{BA6B994F-2B47-3DF9-CAAD-0B869F5E2FF2}"/>
              </a:ext>
            </a:extLst>
          </p:cNvPr>
          <p:cNvPicPr>
            <a:picLocks noChangeAspect="1"/>
          </p:cNvPicPr>
          <p:nvPr/>
        </p:nvPicPr>
        <p:blipFill>
          <a:blip r:embed="rId2"/>
          <a:stretch>
            <a:fillRect/>
          </a:stretch>
        </p:blipFill>
        <p:spPr>
          <a:xfrm>
            <a:off x="595778" y="686199"/>
            <a:ext cx="3694462" cy="3689885"/>
          </a:xfrm>
          <a:prstGeom prst="rect">
            <a:avLst/>
          </a:prstGeom>
        </p:spPr>
      </p:pic>
      <p:sp>
        <p:nvSpPr>
          <p:cNvPr id="119" name="TextBox 118">
            <a:extLst>
              <a:ext uri="{FF2B5EF4-FFF2-40B4-BE49-F238E27FC236}">
                <a16:creationId xmlns:a16="http://schemas.microsoft.com/office/drawing/2014/main" id="{EE5AB58E-985D-BFB1-FE1D-F59FB45B7154}"/>
              </a:ext>
            </a:extLst>
          </p:cNvPr>
          <p:cNvSpPr txBox="1"/>
          <p:nvPr/>
        </p:nvSpPr>
        <p:spPr>
          <a:xfrm>
            <a:off x="12378327" y="3013047"/>
            <a:ext cx="8864543" cy="1938992"/>
          </a:xfrm>
          <a:prstGeom prst="rect">
            <a:avLst/>
          </a:prstGeom>
          <a:noFill/>
        </p:spPr>
        <p:txBody>
          <a:bodyPr wrap="none" rtlCol="0">
            <a:spAutoFit/>
          </a:bodyPr>
          <a:lstStyle/>
          <a:p>
            <a:pPr algn="ctr"/>
            <a:r>
              <a:rPr lang="en-US" sz="4000">
                <a:latin typeface="Times New Roman" panose="02020603050405020304" pitchFamily="18" charset="0"/>
                <a:cs typeface="Times New Roman" panose="02020603050405020304" pitchFamily="18" charset="0"/>
              </a:rPr>
              <a:t>Sinh viên thực hiện: Bùi Văn Đức</a:t>
            </a:r>
          </a:p>
          <a:p>
            <a:pPr algn="ctr"/>
            <a:r>
              <a:rPr lang="en-US" sz="4000">
                <a:latin typeface="Times New Roman" panose="02020603050405020304" pitchFamily="18" charset="0"/>
                <a:cs typeface="Times New Roman" panose="02020603050405020304" pitchFamily="18" charset="0"/>
              </a:rPr>
              <a:t>Mã sinh viên: 2020604129</a:t>
            </a:r>
          </a:p>
          <a:p>
            <a:pPr algn="ctr"/>
            <a:r>
              <a:rPr lang="en-US" sz="4000">
                <a:latin typeface="Times New Roman" panose="02020603050405020304" pitchFamily="18" charset="0"/>
                <a:cs typeface="Times New Roman" panose="02020603050405020304" pitchFamily="18" charset="0"/>
              </a:rPr>
              <a:t>Giảng viên hướng dẫn: Ths. An Văn Minh</a:t>
            </a:r>
          </a:p>
        </p:txBody>
      </p:sp>
      <p:sp>
        <p:nvSpPr>
          <p:cNvPr id="121" name="Rectangle: Rounded Corners 120">
            <a:extLst>
              <a:ext uri="{FF2B5EF4-FFF2-40B4-BE49-F238E27FC236}">
                <a16:creationId xmlns:a16="http://schemas.microsoft.com/office/drawing/2014/main" id="{101A8BFE-870A-72ED-CE0E-B924B56F4A17}"/>
              </a:ext>
            </a:extLst>
          </p:cNvPr>
          <p:cNvSpPr/>
          <p:nvPr/>
        </p:nvSpPr>
        <p:spPr>
          <a:xfrm>
            <a:off x="939808" y="6896627"/>
            <a:ext cx="14012733" cy="7662940"/>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1028700" lvl="1" indent="-571500" algn="just">
              <a:buFont typeface="Arial" panose="020B0604020202020204" pitchFamily="34" charset="0"/>
              <a:buChar char="•"/>
            </a:pPr>
            <a:r>
              <a:rPr lang="vi-VN" sz="4000">
                <a:latin typeface="Times New Roman" panose="02020603050405020304" pitchFamily="18" charset="0"/>
                <a:cs typeface="Times New Roman" panose="02020603050405020304" pitchFamily="18" charset="0"/>
              </a:rPr>
              <a:t>T</a:t>
            </a:r>
            <a:r>
              <a:rPr lang="en-US" sz="4000">
                <a:latin typeface="Times New Roman" panose="02020603050405020304" pitchFamily="18" charset="0"/>
                <a:cs typeface="Times New Roman" panose="02020603050405020304" pitchFamily="18" charset="0"/>
              </a:rPr>
              <a:t>ổng hợp được kiến thức </a:t>
            </a:r>
            <a:r>
              <a:rPr lang="vi-VN" sz="4000">
                <a:latin typeface="Times New Roman" panose="02020603050405020304" pitchFamily="18" charset="0"/>
                <a:cs typeface="Times New Roman" panose="02020603050405020304" pitchFamily="18" charset="0"/>
              </a:rPr>
              <a:t>giúp </a:t>
            </a:r>
            <a:r>
              <a:rPr lang="en-US" sz="4000">
                <a:latin typeface="Times New Roman" panose="02020603050405020304" pitchFamily="18" charset="0"/>
                <a:cs typeface="Times New Roman" panose="02020603050405020304" pitchFamily="18" charset="0"/>
              </a:rPr>
              <a:t>vận dụng vào để phát triển một ứng dụng web bằng ngôn ngữ PHP.</a:t>
            </a:r>
          </a:p>
          <a:p>
            <a:pPr marL="1028700" lvl="1" indent="-571500" algn="just">
              <a:buFont typeface="Arial" panose="020B0604020202020204" pitchFamily="34" charset="0"/>
              <a:buChar char="•"/>
            </a:pPr>
            <a:r>
              <a:rPr lang="en-US" sz="4000">
                <a:latin typeface="Times New Roman" panose="02020603050405020304" pitchFamily="18" charset="0"/>
                <a:cs typeface="Times New Roman" panose="02020603050405020304" pitchFamily="18" charset="0"/>
              </a:rPr>
              <a:t>Tìm hiểu kiến thức mới</a:t>
            </a:r>
            <a:r>
              <a:rPr lang="vi-VN" sz="4000">
                <a:latin typeface="Times New Roman" panose="02020603050405020304" pitchFamily="18" charset="0"/>
                <a:cs typeface="Times New Roman" panose="02020603050405020304" pitchFamily="18" charset="0"/>
              </a:rPr>
              <a:t> và</a:t>
            </a:r>
            <a:r>
              <a:rPr lang="en-US" sz="4000">
                <a:latin typeface="Times New Roman" panose="02020603050405020304" pitchFamily="18" charset="0"/>
                <a:cs typeface="Times New Roman" panose="02020603050405020304" pitchFamily="18" charset="0"/>
              </a:rPr>
              <a:t> công cụ mới</a:t>
            </a:r>
            <a:r>
              <a:rPr lang="vi-VN" sz="4000">
                <a:latin typeface="Times New Roman" panose="02020603050405020304" pitchFamily="18" charset="0"/>
                <a:cs typeface="Times New Roman" panose="02020603050405020304" pitchFamily="18" charset="0"/>
              </a:rPr>
              <a:t> để bổ sung kiến thức còn thiếu và hoàn thiện kỹ năng làm vi</a:t>
            </a:r>
            <a:r>
              <a:rPr lang="en-US" sz="4000">
                <a:latin typeface="Times New Roman" panose="02020603050405020304" pitchFamily="18" charset="0"/>
                <a:cs typeface="Times New Roman" panose="02020603050405020304" pitchFamily="18" charset="0"/>
              </a:rPr>
              <a:t>ệc</a:t>
            </a:r>
            <a:r>
              <a:rPr lang="vi-VN" sz="4000">
                <a:latin typeface="Times New Roman" panose="02020603050405020304" pitchFamily="18" charset="0"/>
                <a:cs typeface="Times New Roman" panose="02020603050405020304" pitchFamily="18" charset="0"/>
              </a:rPr>
              <a:t> một cách chuyên</a:t>
            </a:r>
            <a:r>
              <a:rPr lang="en-US" sz="4000">
                <a:latin typeface="Times New Roman" panose="02020603050405020304" pitchFamily="18" charset="0"/>
                <a:cs typeface="Times New Roman" panose="02020603050405020304" pitchFamily="18" charset="0"/>
              </a:rPr>
              <a:t> nghiệp.</a:t>
            </a:r>
          </a:p>
          <a:p>
            <a:pPr marL="1028700" lvl="1" indent="-571500" algn="just">
              <a:buFont typeface="Arial" panose="020B0604020202020204" pitchFamily="34" charset="0"/>
              <a:buChar char="•"/>
            </a:pPr>
            <a:r>
              <a:rPr lang="en-US" sz="4000">
                <a:latin typeface="Times New Roman" panose="02020603050405020304" pitchFamily="18" charset="0"/>
                <a:cs typeface="Times New Roman" panose="02020603050405020304" pitchFamily="18" charset="0"/>
              </a:rPr>
              <a:t>Áp dụng được các kiến thức về php, mysql, mô hình MVC vào việc </a:t>
            </a:r>
            <a:r>
              <a:rPr lang="vi-VN" sz="4000">
                <a:latin typeface="Times New Roman" panose="02020603050405020304" pitchFamily="18" charset="0"/>
                <a:cs typeface="Times New Roman" panose="02020603050405020304" pitchFamily="18" charset="0"/>
              </a:rPr>
              <a:t>xây dựng cơ sở dữ liệu và mô hình thiết kế phần mềm</a:t>
            </a:r>
            <a:r>
              <a:rPr lang="en-US" sz="4000">
                <a:latin typeface="Times New Roman" panose="02020603050405020304" pitchFamily="18" charset="0"/>
                <a:cs typeface="Times New Roman" panose="02020603050405020304" pitchFamily="18" charset="0"/>
              </a:rPr>
              <a:t>.</a:t>
            </a:r>
          </a:p>
          <a:p>
            <a:pPr marL="1028700" lvl="1" indent="-571500" algn="just">
              <a:buFont typeface="Arial" panose="020B0604020202020204" pitchFamily="34" charset="0"/>
              <a:buChar char="•"/>
            </a:pPr>
            <a:r>
              <a:rPr lang="en-US" sz="4000">
                <a:latin typeface="Times New Roman" panose="02020603050405020304" pitchFamily="18" charset="0"/>
                <a:cs typeface="Times New Roman" panose="02020603050405020304" pitchFamily="18" charset="0"/>
              </a:rPr>
              <a:t>Xây dựng phần mềm với yêu cầu cơ bản.</a:t>
            </a:r>
          </a:p>
          <a:p>
            <a:pPr marL="1028700" lvl="1" indent="-571500" algn="just">
              <a:buFont typeface="Arial" panose="020B0604020202020204" pitchFamily="34" charset="0"/>
              <a:buChar char="•"/>
            </a:pPr>
            <a:r>
              <a:rPr lang="vi-VN" sz="4000">
                <a:latin typeface="Times New Roman" panose="02020603050405020304" pitchFamily="18" charset="0"/>
                <a:cs typeface="Times New Roman" panose="02020603050405020304" pitchFamily="18" charset="0"/>
              </a:rPr>
              <a:t>Tích lũy thêm được nhiều kiến thức thực tế giúp bản thân không còn bỡ ngỡ khi tiếp xúc với các nhà tuyển dụng</a:t>
            </a:r>
            <a:r>
              <a:rPr lang="en-US" sz="4000">
                <a:latin typeface="Times New Roman" panose="02020603050405020304" pitchFamily="18" charset="0"/>
                <a:cs typeface="Times New Roman" panose="02020603050405020304" pitchFamily="18" charset="0"/>
              </a:rPr>
              <a:t>.</a:t>
            </a:r>
          </a:p>
          <a:p>
            <a:pPr lvl="1" algn="just"/>
            <a:endParaRPr lang="en-US" sz="4000">
              <a:latin typeface="Times New Roman" panose="02020603050405020304" pitchFamily="18" charset="0"/>
              <a:cs typeface="Times New Roman" panose="02020603050405020304" pitchFamily="18" charset="0"/>
            </a:endParaRPr>
          </a:p>
        </p:txBody>
      </p:sp>
      <p:sp>
        <p:nvSpPr>
          <p:cNvPr id="123" name="Rectangle: Rounded Corners 122">
            <a:extLst>
              <a:ext uri="{FF2B5EF4-FFF2-40B4-BE49-F238E27FC236}">
                <a16:creationId xmlns:a16="http://schemas.microsoft.com/office/drawing/2014/main" id="{ADDCD8AE-7A39-5CE8-B691-1FA834AE9540}"/>
              </a:ext>
            </a:extLst>
          </p:cNvPr>
          <p:cNvSpPr/>
          <p:nvPr/>
        </p:nvSpPr>
        <p:spPr>
          <a:xfrm>
            <a:off x="16215360" y="6896627"/>
            <a:ext cx="13562980" cy="7652544"/>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just"/>
            <a:r>
              <a:rPr lang="vi-VN" sz="4000">
                <a:latin typeface="Times New Roman" panose="02020603050405020304" pitchFamily="18" charset="0"/>
                <a:cs typeface="Times New Roman" panose="02020603050405020304" pitchFamily="18" charset="0"/>
              </a:rPr>
              <a:t>-	Đọc hiểu tài liệu, tổng hợp kiến thức phát triển phần mềm.</a:t>
            </a:r>
          </a:p>
          <a:p>
            <a:pPr algn="just"/>
            <a:r>
              <a:rPr lang="vi-VN" sz="4000">
                <a:latin typeface="Times New Roman" panose="02020603050405020304" pitchFamily="18" charset="0"/>
                <a:cs typeface="Times New Roman" panose="02020603050405020304" pitchFamily="18" charset="0"/>
              </a:rPr>
              <a:t>-	Tìm hiểu nhu cầu quản lý phục vụ cho đề tài.</a:t>
            </a:r>
          </a:p>
          <a:p>
            <a:pPr algn="just"/>
            <a:r>
              <a:rPr lang="vi-VN" sz="4000">
                <a:latin typeface="Times New Roman" panose="02020603050405020304" pitchFamily="18" charset="0"/>
                <a:cs typeface="Times New Roman" panose="02020603050405020304" pitchFamily="18" charset="0"/>
              </a:rPr>
              <a:t>-	Áp dụng kiến thức đã tổng hợp được để phân tích, thiết kế và cài đặt hệ thống.</a:t>
            </a:r>
          </a:p>
          <a:p>
            <a:pPr algn="just"/>
            <a:r>
              <a:rPr lang="vi-VN" sz="4000">
                <a:latin typeface="Times New Roman" panose="02020603050405020304" pitchFamily="18" charset="0"/>
                <a:cs typeface="Times New Roman" panose="02020603050405020304" pitchFamily="18" charset="0"/>
              </a:rPr>
              <a:t>-	Đúc rút kinh nghiệm thực tế phục vụ cho đề tài.</a:t>
            </a:r>
          </a:p>
        </p:txBody>
      </p:sp>
      <p:sp>
        <p:nvSpPr>
          <p:cNvPr id="128" name="Rectangle 127">
            <a:extLst>
              <a:ext uri="{FF2B5EF4-FFF2-40B4-BE49-F238E27FC236}">
                <a16:creationId xmlns:a16="http://schemas.microsoft.com/office/drawing/2014/main" id="{D540C4B8-7AFA-F074-DC5B-0EF95BD373F6}"/>
              </a:ext>
            </a:extLst>
          </p:cNvPr>
          <p:cNvSpPr/>
          <p:nvPr/>
        </p:nvSpPr>
        <p:spPr>
          <a:xfrm>
            <a:off x="16885920" y="5411609"/>
            <a:ext cx="12867807" cy="104825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a:solidFill>
                  <a:schemeClr val="accent3">
                    <a:lumMod val="20000"/>
                    <a:lumOff val="80000"/>
                  </a:schemeClr>
                </a:solidFill>
                <a:latin typeface="Times New Roman" panose="02020603050405020304" pitchFamily="18" charset="0"/>
                <a:cs typeface="Times New Roman" panose="02020603050405020304" pitchFamily="18" charset="0"/>
              </a:rPr>
              <a:t>PH</a:t>
            </a:r>
            <a:r>
              <a:rPr lang="vi-VN" sz="5400" b="1">
                <a:solidFill>
                  <a:schemeClr val="accent3">
                    <a:lumMod val="20000"/>
                    <a:lumOff val="80000"/>
                  </a:schemeClr>
                </a:solidFill>
                <a:latin typeface="Times New Roman" panose="02020603050405020304" pitchFamily="18" charset="0"/>
                <a:cs typeface="Times New Roman" panose="02020603050405020304" pitchFamily="18" charset="0"/>
              </a:rPr>
              <a:t>Ư</a:t>
            </a:r>
            <a:r>
              <a:rPr lang="en-US" sz="5400" b="1">
                <a:solidFill>
                  <a:schemeClr val="accent3">
                    <a:lumMod val="20000"/>
                    <a:lumOff val="80000"/>
                  </a:schemeClr>
                </a:solidFill>
                <a:latin typeface="Times New Roman" panose="02020603050405020304" pitchFamily="18" charset="0"/>
                <a:cs typeface="Times New Roman" panose="02020603050405020304" pitchFamily="18" charset="0"/>
              </a:rPr>
              <a:t>ƠNG PHÁP NGHIÊN CỨU</a:t>
            </a:r>
            <a:endParaRPr lang="en-US" sz="5400" b="1" dirty="0">
              <a:solidFill>
                <a:schemeClr val="accent3">
                  <a:lumMod val="20000"/>
                  <a:lumOff val="80000"/>
                </a:schemeClr>
              </a:solidFill>
              <a:latin typeface="Times New Roman" panose="02020603050405020304" pitchFamily="18" charset="0"/>
              <a:cs typeface="Times New Roman" panose="02020603050405020304" pitchFamily="18" charset="0"/>
            </a:endParaRPr>
          </a:p>
        </p:txBody>
      </p:sp>
      <p:sp>
        <p:nvSpPr>
          <p:cNvPr id="129" name="Rectangle 128">
            <a:extLst>
              <a:ext uri="{FF2B5EF4-FFF2-40B4-BE49-F238E27FC236}">
                <a16:creationId xmlns:a16="http://schemas.microsoft.com/office/drawing/2014/main" id="{E11CB69E-4B57-D7CB-40B0-41638F8FE438}"/>
              </a:ext>
            </a:extLst>
          </p:cNvPr>
          <p:cNvSpPr/>
          <p:nvPr/>
        </p:nvSpPr>
        <p:spPr>
          <a:xfrm>
            <a:off x="9249568" y="15012794"/>
            <a:ext cx="12105599" cy="1270031"/>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a:solidFill>
                  <a:schemeClr val="accent3">
                    <a:lumMod val="20000"/>
                    <a:lumOff val="80000"/>
                  </a:schemeClr>
                </a:solidFill>
                <a:latin typeface="Times New Roman" panose="02020603050405020304" pitchFamily="18" charset="0"/>
                <a:cs typeface="Times New Roman" panose="02020603050405020304" pitchFamily="18" charset="0"/>
              </a:rPr>
              <a:t>KẾT QUẢ THỰC HIỆN</a:t>
            </a:r>
            <a:endParaRPr lang="en-US" sz="5400" b="1" dirty="0">
              <a:solidFill>
                <a:schemeClr val="accent3">
                  <a:lumMod val="20000"/>
                  <a:lumOff val="80000"/>
                </a:schemeClr>
              </a:solidFill>
              <a:latin typeface="Times New Roman" panose="02020603050405020304" pitchFamily="18" charset="0"/>
              <a:cs typeface="Times New Roman" panose="02020603050405020304" pitchFamily="18" charset="0"/>
            </a:endParaRPr>
          </a:p>
        </p:txBody>
      </p:sp>
      <p:sp>
        <p:nvSpPr>
          <p:cNvPr id="130" name="Rectangle: Rounded Corners 129">
            <a:extLst>
              <a:ext uri="{FF2B5EF4-FFF2-40B4-BE49-F238E27FC236}">
                <a16:creationId xmlns:a16="http://schemas.microsoft.com/office/drawing/2014/main" id="{EF7DC387-9B57-3C46-15D2-9AF0DD1BC6E4}"/>
              </a:ext>
            </a:extLst>
          </p:cNvPr>
          <p:cNvSpPr/>
          <p:nvPr/>
        </p:nvSpPr>
        <p:spPr>
          <a:xfrm>
            <a:off x="960134" y="17901298"/>
            <a:ext cx="9095594" cy="7421651"/>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just"/>
            <a:r>
              <a:rPr lang="en-US" sz="3200">
                <a:latin typeface="Times New Roman" panose="02020603050405020304" pitchFamily="18" charset="0"/>
                <a:cs typeface="Times New Roman" panose="02020603050405020304" pitchFamily="18" charset="0"/>
              </a:rPr>
              <a:t>Yêu cầu về chức năng:</a:t>
            </a:r>
          </a:p>
          <a:p>
            <a:pPr algn="just"/>
            <a:endParaRPr lang="en-US" sz="3200">
              <a:latin typeface="Times New Roman" panose="02020603050405020304" pitchFamily="18" charset="0"/>
              <a:cs typeface="Times New Roman" panose="02020603050405020304" pitchFamily="18" charset="0"/>
            </a:endParaRPr>
          </a:p>
        </p:txBody>
      </p:sp>
      <p:sp>
        <p:nvSpPr>
          <p:cNvPr id="131" name="Rectangle 130">
            <a:extLst>
              <a:ext uri="{FF2B5EF4-FFF2-40B4-BE49-F238E27FC236}">
                <a16:creationId xmlns:a16="http://schemas.microsoft.com/office/drawing/2014/main" id="{09646EA6-5D9A-8134-5F36-48422404E5EA}"/>
              </a:ext>
            </a:extLst>
          </p:cNvPr>
          <p:cNvSpPr/>
          <p:nvPr/>
        </p:nvSpPr>
        <p:spPr>
          <a:xfrm>
            <a:off x="1074867" y="16579742"/>
            <a:ext cx="915193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a:solidFill>
                  <a:schemeClr val="accent3">
                    <a:lumMod val="20000"/>
                    <a:lumOff val="80000"/>
                  </a:schemeClr>
                </a:solidFill>
                <a:latin typeface="Times New Roman" panose="02020603050405020304" pitchFamily="18" charset="0"/>
                <a:cs typeface="Times New Roman" panose="02020603050405020304" pitchFamily="18" charset="0"/>
              </a:rPr>
              <a:t>YÊU CẦU VỀ HỆ THỐNG</a:t>
            </a:r>
            <a:endParaRPr lang="en-US" sz="5400" b="1" dirty="0">
              <a:solidFill>
                <a:schemeClr val="accent3">
                  <a:lumMod val="20000"/>
                  <a:lumOff val="80000"/>
                </a:schemeClr>
              </a:solidFill>
              <a:latin typeface="Times New Roman" panose="02020603050405020304" pitchFamily="18" charset="0"/>
              <a:cs typeface="Times New Roman" panose="02020603050405020304" pitchFamily="18" charset="0"/>
            </a:endParaRPr>
          </a:p>
        </p:txBody>
      </p:sp>
      <p:sp>
        <p:nvSpPr>
          <p:cNvPr id="132" name="Rectangle 131">
            <a:extLst>
              <a:ext uri="{FF2B5EF4-FFF2-40B4-BE49-F238E27FC236}">
                <a16:creationId xmlns:a16="http://schemas.microsoft.com/office/drawing/2014/main" id="{CDA5BEE6-C575-6800-A371-92E9EBA96432}"/>
              </a:ext>
            </a:extLst>
          </p:cNvPr>
          <p:cNvSpPr/>
          <p:nvPr/>
        </p:nvSpPr>
        <p:spPr>
          <a:xfrm>
            <a:off x="1428505" y="19308097"/>
            <a:ext cx="3307080" cy="4842275"/>
          </a:xfrm>
          <a:prstGeom prst="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just"/>
            <a:r>
              <a:rPr lang="en-US">
                <a:latin typeface="Times New Roman" panose="02020603050405020304" pitchFamily="18" charset="0"/>
                <a:cs typeface="Times New Roman" panose="02020603050405020304" pitchFamily="18" charset="0"/>
              </a:rPr>
              <a:t>Khách hàng :</a:t>
            </a:r>
          </a:p>
          <a:p>
            <a:pPr marL="285750" indent="-285750" algn="just">
              <a:buFont typeface="Arial" panose="020B0604020202020204" pitchFamily="34" charset="0"/>
              <a:buChar char="•"/>
            </a:pPr>
            <a:r>
              <a:rPr lang="en-US">
                <a:latin typeface="Times New Roman" panose="02020603050405020304" pitchFamily="18" charset="0"/>
                <a:cs typeface="Times New Roman" panose="02020603050405020304" pitchFamily="18" charset="0"/>
              </a:rPr>
              <a:t>Đăng kí, đăng nhập</a:t>
            </a:r>
          </a:p>
          <a:p>
            <a:pPr marL="285750" indent="-285750" algn="just">
              <a:buFont typeface="Arial" panose="020B0604020202020204" pitchFamily="34" charset="0"/>
              <a:buChar char="•"/>
            </a:pPr>
            <a:r>
              <a:rPr lang="en-US">
                <a:latin typeface="Times New Roman" panose="02020603050405020304" pitchFamily="18" charset="0"/>
                <a:cs typeface="Times New Roman" panose="02020603050405020304" pitchFamily="18" charset="0"/>
              </a:rPr>
              <a:t>Xem sản phẩm</a:t>
            </a:r>
          </a:p>
          <a:p>
            <a:pPr marL="285750" indent="-285750" algn="just">
              <a:buFont typeface="Arial" panose="020B0604020202020204" pitchFamily="34" charset="0"/>
              <a:buChar char="•"/>
            </a:pPr>
            <a:r>
              <a:rPr lang="en-US">
                <a:latin typeface="Times New Roman" panose="02020603050405020304" pitchFamily="18" charset="0"/>
                <a:cs typeface="Times New Roman" panose="02020603050405020304" pitchFamily="18" charset="0"/>
              </a:rPr>
              <a:t>Tìm kiếm sản phẩm</a:t>
            </a:r>
          </a:p>
          <a:p>
            <a:pPr marL="285750" indent="-285750" algn="just">
              <a:buFont typeface="Arial" panose="020B0604020202020204" pitchFamily="34" charset="0"/>
              <a:buChar char="•"/>
            </a:pPr>
            <a:r>
              <a:rPr lang="en-US">
                <a:latin typeface="Times New Roman" panose="02020603050405020304" pitchFamily="18" charset="0"/>
                <a:cs typeface="Times New Roman" panose="02020603050405020304" pitchFamily="18" charset="0"/>
              </a:rPr>
              <a:t>Lọc sản phẩm</a:t>
            </a:r>
          </a:p>
          <a:p>
            <a:pPr marL="285750" indent="-285750" algn="just">
              <a:buFont typeface="Arial" panose="020B0604020202020204" pitchFamily="34" charset="0"/>
              <a:buChar char="•"/>
            </a:pPr>
            <a:r>
              <a:rPr lang="en-US">
                <a:latin typeface="Times New Roman" panose="02020603050405020304" pitchFamily="18" charset="0"/>
                <a:cs typeface="Times New Roman" panose="02020603050405020304" pitchFamily="18" charset="0"/>
              </a:rPr>
              <a:t>Chọn mua sản phẩm</a:t>
            </a:r>
          </a:p>
          <a:p>
            <a:pPr marL="285750" indent="-285750" algn="just">
              <a:buFont typeface="Arial" panose="020B0604020202020204" pitchFamily="34" charset="0"/>
              <a:buChar char="•"/>
            </a:pPr>
            <a:r>
              <a:rPr lang="en-US">
                <a:latin typeface="Times New Roman" panose="02020603050405020304" pitchFamily="18" charset="0"/>
                <a:cs typeface="Times New Roman" panose="02020603050405020304" pitchFamily="18" charset="0"/>
              </a:rPr>
              <a:t>Xem giỏ hang</a:t>
            </a:r>
          </a:p>
          <a:p>
            <a:pPr marL="285750" indent="-285750" algn="just">
              <a:buFont typeface="Arial" panose="020B0604020202020204" pitchFamily="34" charset="0"/>
              <a:buChar char="•"/>
            </a:pPr>
            <a:r>
              <a:rPr lang="en-US">
                <a:latin typeface="Times New Roman" panose="02020603050405020304" pitchFamily="18" charset="0"/>
                <a:cs typeface="Times New Roman" panose="02020603050405020304" pitchFamily="18" charset="0"/>
              </a:rPr>
              <a:t>Đặt hàng</a:t>
            </a:r>
          </a:p>
          <a:p>
            <a:pPr marL="285750" indent="-285750" algn="just">
              <a:buFont typeface="Arial" panose="020B0604020202020204" pitchFamily="34" charset="0"/>
              <a:buChar char="•"/>
            </a:pPr>
            <a:r>
              <a:rPr lang="en-US">
                <a:latin typeface="Times New Roman" panose="02020603050405020304" pitchFamily="18" charset="0"/>
                <a:cs typeface="Times New Roman" panose="02020603050405020304" pitchFamily="18" charset="0"/>
              </a:rPr>
              <a:t>Xem tin tức</a:t>
            </a:r>
          </a:p>
          <a:p>
            <a:pPr marL="285750" indent="-285750" algn="just">
              <a:buFont typeface="Arial" panose="020B0604020202020204" pitchFamily="34" charset="0"/>
              <a:buChar char="•"/>
            </a:pPr>
            <a:r>
              <a:rPr lang="en-US">
                <a:latin typeface="Times New Roman" panose="02020603050405020304" pitchFamily="18" charset="0"/>
                <a:cs typeface="Times New Roman" panose="02020603050405020304" pitchFamily="18" charset="0"/>
              </a:rPr>
              <a:t>Xem giới thiệu</a:t>
            </a:r>
          </a:p>
          <a:p>
            <a:pPr marL="285750" indent="-285750" algn="just">
              <a:buFont typeface="Arial" panose="020B0604020202020204" pitchFamily="34" charset="0"/>
              <a:buChar char="•"/>
            </a:pPr>
            <a:r>
              <a:rPr lang="en-US">
                <a:latin typeface="Times New Roman" panose="02020603050405020304" pitchFamily="18" charset="0"/>
                <a:cs typeface="Times New Roman" panose="02020603050405020304" pitchFamily="18" charset="0"/>
              </a:rPr>
              <a:t>Gửi liên hệ</a:t>
            </a:r>
          </a:p>
        </p:txBody>
      </p:sp>
      <p:sp>
        <p:nvSpPr>
          <p:cNvPr id="133" name="Rectangle 132">
            <a:extLst>
              <a:ext uri="{FF2B5EF4-FFF2-40B4-BE49-F238E27FC236}">
                <a16:creationId xmlns:a16="http://schemas.microsoft.com/office/drawing/2014/main" id="{CACF77E1-A0C4-18FF-4A6B-5E0B0D8CE7A6}"/>
              </a:ext>
            </a:extLst>
          </p:cNvPr>
          <p:cNvSpPr/>
          <p:nvPr/>
        </p:nvSpPr>
        <p:spPr>
          <a:xfrm>
            <a:off x="5942488" y="19308096"/>
            <a:ext cx="3307080" cy="4842275"/>
          </a:xfrm>
          <a:prstGeom prst="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a:latin typeface="Times New Roman" panose="02020603050405020304" pitchFamily="18" charset="0"/>
                <a:cs typeface="Times New Roman" panose="02020603050405020304" pitchFamily="18" charset="0"/>
              </a:rPr>
              <a:t>Quản trị viên:</a:t>
            </a: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Đăng nhập</a:t>
            </a: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Quản lý danh mục</a:t>
            </a: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Quản lý sản phẩm</a:t>
            </a: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Quản lý đ</a:t>
            </a:r>
            <a:r>
              <a:rPr lang="vi-VN">
                <a:latin typeface="Times New Roman" panose="02020603050405020304" pitchFamily="18" charset="0"/>
                <a:cs typeface="Times New Roman" panose="02020603050405020304" pitchFamily="18" charset="0"/>
              </a:rPr>
              <a:t>ơ</a:t>
            </a:r>
            <a:r>
              <a:rPr lang="en-US">
                <a:latin typeface="Times New Roman" panose="02020603050405020304" pitchFamily="18" charset="0"/>
                <a:cs typeface="Times New Roman" panose="02020603050405020304" pitchFamily="18" charset="0"/>
              </a:rPr>
              <a:t>n hàng</a:t>
            </a: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Quản lý tin tức</a:t>
            </a: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Quản lý giới thiệu</a:t>
            </a:r>
          </a:p>
          <a:p>
            <a:pPr marL="285750" indent="-285750">
              <a:buFont typeface="Arial" panose="020B0604020202020204" pitchFamily="34" charset="0"/>
              <a:buChar char="•"/>
            </a:pPr>
            <a:endParaRPr lang="en-US">
              <a:latin typeface="Times New Roman" panose="02020603050405020304" pitchFamily="18" charset="0"/>
              <a:cs typeface="Times New Roman" panose="02020603050405020304" pitchFamily="18" charset="0"/>
            </a:endParaRPr>
          </a:p>
        </p:txBody>
      </p:sp>
      <p:sp>
        <p:nvSpPr>
          <p:cNvPr id="134" name="Rectangle: Rounded Corners 133">
            <a:extLst>
              <a:ext uri="{FF2B5EF4-FFF2-40B4-BE49-F238E27FC236}">
                <a16:creationId xmlns:a16="http://schemas.microsoft.com/office/drawing/2014/main" id="{62C8359A-07EE-F352-9241-C5787646770B}"/>
              </a:ext>
            </a:extLst>
          </p:cNvPr>
          <p:cNvSpPr/>
          <p:nvPr/>
        </p:nvSpPr>
        <p:spPr>
          <a:xfrm>
            <a:off x="868285" y="26170261"/>
            <a:ext cx="9095594" cy="3839487"/>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just"/>
            <a:r>
              <a:rPr lang="en-US" sz="3200">
                <a:latin typeface="Times New Roman" panose="02020603050405020304" pitchFamily="18" charset="0"/>
                <a:cs typeface="Times New Roman" panose="02020603050405020304" pitchFamily="18" charset="0"/>
              </a:rPr>
              <a:t>Yêu cầu phi chức năng:</a:t>
            </a:r>
          </a:p>
          <a:p>
            <a:pPr marL="285750" lvl="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Hệ thống xử lý nhanh gọn, chính xác và thuận tiện.</a:t>
            </a:r>
          </a:p>
          <a:p>
            <a:pPr marL="285750" lvl="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Giao diện hài hoà, thân thiện và dễ sử dụng. Có logo và các thông tin dịch vụ hệ thống.</a:t>
            </a:r>
          </a:p>
          <a:p>
            <a:pPr marL="285750" lvl="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Quy trình phát triển phần mềm phù hợp để dễ dàng bảo trì và nâng cấp.</a:t>
            </a:r>
          </a:p>
          <a:p>
            <a:pPr marL="285750" indent="-285750" algn="just">
              <a:buFont typeface="Arial" panose="020B0604020202020204" pitchFamily="34" charset="0"/>
              <a:buChar char="•"/>
            </a:pPr>
            <a:r>
              <a:rPr lang="en-US">
                <a:latin typeface="Times New Roman" panose="02020603050405020304" pitchFamily="18" charset="0"/>
                <a:cs typeface="Times New Roman" panose="02020603050405020304" pitchFamily="18" charset="0"/>
              </a:rPr>
              <a:t>Thời gian phản hồi nhanh</a:t>
            </a:r>
          </a:p>
          <a:p>
            <a:pPr marL="285750" lvl="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An toàn thông tin: bảo mật, toàn vẹn, xác thực.</a:t>
            </a:r>
          </a:p>
        </p:txBody>
      </p:sp>
      <p:sp>
        <p:nvSpPr>
          <p:cNvPr id="135" name="Rectangle: Rounded Corners 134">
            <a:extLst>
              <a:ext uri="{FF2B5EF4-FFF2-40B4-BE49-F238E27FC236}">
                <a16:creationId xmlns:a16="http://schemas.microsoft.com/office/drawing/2014/main" id="{825898CA-1893-424E-5B10-647742690ECE}"/>
              </a:ext>
            </a:extLst>
          </p:cNvPr>
          <p:cNvSpPr/>
          <p:nvPr/>
        </p:nvSpPr>
        <p:spPr>
          <a:xfrm>
            <a:off x="20160124" y="17669112"/>
            <a:ext cx="9114980" cy="12340636"/>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just"/>
            <a:endParaRPr lang="en-US" sz="3200">
              <a:latin typeface="Times New Roman" panose="02020603050405020304" pitchFamily="18" charset="0"/>
              <a:cs typeface="Times New Roman" panose="02020603050405020304" pitchFamily="18" charset="0"/>
            </a:endParaRPr>
          </a:p>
        </p:txBody>
      </p:sp>
      <p:sp>
        <p:nvSpPr>
          <p:cNvPr id="136" name="Rectangle 135">
            <a:extLst>
              <a:ext uri="{FF2B5EF4-FFF2-40B4-BE49-F238E27FC236}">
                <a16:creationId xmlns:a16="http://schemas.microsoft.com/office/drawing/2014/main" id="{E1F62DD8-7AA3-8868-ABF9-99B3B7ED2591}"/>
              </a:ext>
            </a:extLst>
          </p:cNvPr>
          <p:cNvSpPr/>
          <p:nvPr/>
        </p:nvSpPr>
        <p:spPr>
          <a:xfrm>
            <a:off x="20123167" y="16551332"/>
            <a:ext cx="915193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a:solidFill>
                  <a:schemeClr val="accent3">
                    <a:lumMod val="20000"/>
                    <a:lumOff val="80000"/>
                  </a:schemeClr>
                </a:solidFill>
                <a:latin typeface="Times New Roman" panose="02020603050405020304" pitchFamily="18" charset="0"/>
                <a:cs typeface="Times New Roman" panose="02020603050405020304" pitchFamily="18" charset="0"/>
              </a:rPr>
              <a:t>CƠ SỞ DỮ LIỆU</a:t>
            </a:r>
            <a:endParaRPr lang="en-US" sz="5400" b="1" dirty="0">
              <a:solidFill>
                <a:schemeClr val="accent3">
                  <a:lumMod val="20000"/>
                  <a:lumOff val="80000"/>
                </a:schemeClr>
              </a:solidFill>
              <a:latin typeface="Times New Roman" panose="02020603050405020304" pitchFamily="18" charset="0"/>
              <a:cs typeface="Times New Roman" panose="02020603050405020304" pitchFamily="18" charset="0"/>
            </a:endParaRPr>
          </a:p>
        </p:txBody>
      </p:sp>
      <p:sp>
        <p:nvSpPr>
          <p:cNvPr id="138" name="Rectangle 137">
            <a:extLst>
              <a:ext uri="{FF2B5EF4-FFF2-40B4-BE49-F238E27FC236}">
                <a16:creationId xmlns:a16="http://schemas.microsoft.com/office/drawing/2014/main" id="{A14715E0-508A-0351-27B1-305EDD1C518B}"/>
              </a:ext>
            </a:extLst>
          </p:cNvPr>
          <p:cNvSpPr/>
          <p:nvPr/>
        </p:nvSpPr>
        <p:spPr>
          <a:xfrm>
            <a:off x="10600376" y="29081068"/>
            <a:ext cx="915193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a:solidFill>
                  <a:schemeClr val="accent3">
                    <a:lumMod val="20000"/>
                    <a:lumOff val="80000"/>
                  </a:schemeClr>
                </a:solidFill>
                <a:latin typeface="Times New Roman" panose="02020603050405020304" pitchFamily="18" charset="0"/>
                <a:cs typeface="Times New Roman" panose="02020603050405020304" pitchFamily="18" charset="0"/>
              </a:rPr>
              <a:t>GIAO DIỆN </a:t>
            </a:r>
            <a:endParaRPr lang="en-US" sz="5400" b="1" dirty="0">
              <a:solidFill>
                <a:schemeClr val="accent3">
                  <a:lumMod val="20000"/>
                  <a:lumOff val="80000"/>
                </a:schemeClr>
              </a:solidFill>
              <a:latin typeface="Times New Roman" panose="02020603050405020304" pitchFamily="18" charset="0"/>
              <a:cs typeface="Times New Roman" panose="02020603050405020304" pitchFamily="18" charset="0"/>
            </a:endParaRPr>
          </a:p>
        </p:txBody>
      </p:sp>
      <p:sp>
        <p:nvSpPr>
          <p:cNvPr id="139" name="Rectangle: Rounded Corners 138">
            <a:extLst>
              <a:ext uri="{FF2B5EF4-FFF2-40B4-BE49-F238E27FC236}">
                <a16:creationId xmlns:a16="http://schemas.microsoft.com/office/drawing/2014/main" id="{B6CD31BB-05BF-8CC9-C4B6-096F9C75DB8B}"/>
              </a:ext>
            </a:extLst>
          </p:cNvPr>
          <p:cNvSpPr/>
          <p:nvPr/>
        </p:nvSpPr>
        <p:spPr>
          <a:xfrm>
            <a:off x="960134" y="31001342"/>
            <a:ext cx="28315910" cy="7299724"/>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just"/>
            <a:endParaRPr lang="en-US">
              <a:latin typeface="Times New Roman" panose="02020603050405020304" pitchFamily="18" charset="0"/>
              <a:cs typeface="Times New Roman" panose="02020603050405020304" pitchFamily="18" charset="0"/>
            </a:endParaRPr>
          </a:p>
        </p:txBody>
      </p:sp>
      <p:sp>
        <p:nvSpPr>
          <p:cNvPr id="148" name="Rectangle: Rounded Corners 147">
            <a:extLst>
              <a:ext uri="{FF2B5EF4-FFF2-40B4-BE49-F238E27FC236}">
                <a16:creationId xmlns:a16="http://schemas.microsoft.com/office/drawing/2014/main" id="{8DA77A6F-AB04-E359-CE8D-43EC68302DBA}"/>
              </a:ext>
            </a:extLst>
          </p:cNvPr>
          <p:cNvSpPr/>
          <p:nvPr/>
        </p:nvSpPr>
        <p:spPr>
          <a:xfrm>
            <a:off x="939808" y="39600554"/>
            <a:ext cx="28295583" cy="2670901"/>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just"/>
            <a:r>
              <a:rPr lang="vi-VN" sz="3200">
                <a:latin typeface="Times New Roman" panose="02020603050405020304" pitchFamily="18" charset="0"/>
                <a:cs typeface="Times New Roman" panose="02020603050405020304" pitchFamily="18" charset="0"/>
              </a:rPr>
              <a:t>Qua quá trình rèn luyện, tích lũy kiến thức của em cả trên trường và thực tiễn em đã hoàn thành được đề tài của mình đặt ra. Trong đề tài này, em đã thành thạo sử dụng kiến thức về MySQL để tạo nên lược đồ cơ sở dữ liệu, phân tích và thiết kế hệ thống giúp phác thảo lược đồ đặc tả use case phục vụ cho quá trình phát triển, ngôn ngữ PHP để xây dựng hệ thống và các công cụ hỗ trợ tạo môi trường hoạt động cho trang web. Qua quá trình kiểm thử em nhận thấy đề tài đã được hoàn thiện với giao diện thân thiện, rõ ràng, chi tiết. Hiệu năng ổn định mượt mà trong quá trình thao tác. Bên cạnh đó, em đã cài đặt thành công các chức năng cơ bản của một trang web bán hàng </a:t>
            </a:r>
            <a:endParaRPr lang="en-US" sz="3200">
              <a:latin typeface="Times New Roman" panose="02020603050405020304" pitchFamily="18" charset="0"/>
              <a:cs typeface="Times New Roman" panose="02020603050405020304" pitchFamily="18" charset="0"/>
            </a:endParaRPr>
          </a:p>
        </p:txBody>
      </p:sp>
      <p:sp>
        <p:nvSpPr>
          <p:cNvPr id="149" name="Rectangle 148">
            <a:extLst>
              <a:ext uri="{FF2B5EF4-FFF2-40B4-BE49-F238E27FC236}">
                <a16:creationId xmlns:a16="http://schemas.microsoft.com/office/drawing/2014/main" id="{BABE6F58-2FE2-928E-0716-16FCB7FD4329}"/>
              </a:ext>
            </a:extLst>
          </p:cNvPr>
          <p:cNvSpPr/>
          <p:nvPr/>
        </p:nvSpPr>
        <p:spPr>
          <a:xfrm>
            <a:off x="10511632" y="38474298"/>
            <a:ext cx="915193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a:solidFill>
                  <a:schemeClr val="accent3">
                    <a:lumMod val="20000"/>
                    <a:lumOff val="80000"/>
                  </a:schemeClr>
                </a:solidFill>
                <a:latin typeface="Times New Roman" panose="02020603050405020304" pitchFamily="18" charset="0"/>
                <a:cs typeface="Times New Roman" panose="02020603050405020304" pitchFamily="18" charset="0"/>
              </a:rPr>
              <a:t>KẾT LUẬN</a:t>
            </a:r>
            <a:endParaRPr lang="en-US" sz="5400" b="1" dirty="0">
              <a:solidFill>
                <a:schemeClr val="accent3">
                  <a:lumMod val="20000"/>
                  <a:lumOff val="80000"/>
                </a:schemeClr>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D6D4BE5D-03E6-4EF9-C8B7-374466965232}"/>
              </a:ext>
            </a:extLst>
          </p:cNvPr>
          <p:cNvSpPr txBox="1"/>
          <p:nvPr/>
        </p:nvSpPr>
        <p:spPr>
          <a:xfrm>
            <a:off x="8863672" y="2326675"/>
            <a:ext cx="20581019" cy="707886"/>
          </a:xfrm>
          <a:prstGeom prst="rect">
            <a:avLst/>
          </a:prstGeom>
          <a:noFill/>
        </p:spPr>
        <p:txBody>
          <a:bodyPr wrap="none" rtlCol="0">
            <a:spAutoFit/>
          </a:bodyPr>
          <a:lstStyle/>
          <a:p>
            <a:r>
              <a:rPr lang="en-US" sz="4000" b="1">
                <a:solidFill>
                  <a:schemeClr val="tx1">
                    <a:lumMod val="85000"/>
                    <a:lumOff val="15000"/>
                  </a:schemeClr>
                </a:solidFill>
                <a:latin typeface="Times New Roman" panose="02020603050405020304" pitchFamily="18" charset="0"/>
                <a:cs typeface="Times New Roman" panose="02020603050405020304" pitchFamily="18" charset="0"/>
              </a:rPr>
              <a:t>XÂY DỰNG WEBSITE BÁN ĐỒ ĐIỆN TỬ BẰNG PHP CHO CỬA HÀNG DIGITAL SHOP</a:t>
            </a:r>
          </a:p>
        </p:txBody>
      </p:sp>
      <p:sp>
        <p:nvSpPr>
          <p:cNvPr id="3" name="Rectangle 2">
            <a:extLst>
              <a:ext uri="{FF2B5EF4-FFF2-40B4-BE49-F238E27FC236}">
                <a16:creationId xmlns:a16="http://schemas.microsoft.com/office/drawing/2014/main" id="{C7A9C513-120F-94C8-7135-CF23F2228C14}"/>
              </a:ext>
            </a:extLst>
          </p:cNvPr>
          <p:cNvSpPr/>
          <p:nvPr/>
        </p:nvSpPr>
        <p:spPr>
          <a:xfrm>
            <a:off x="10600376" y="18130227"/>
            <a:ext cx="915193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a:solidFill>
                  <a:schemeClr val="accent3">
                    <a:lumMod val="20000"/>
                    <a:lumOff val="80000"/>
                  </a:schemeClr>
                </a:solidFill>
                <a:latin typeface="Times New Roman" panose="02020603050405020304" pitchFamily="18" charset="0"/>
                <a:cs typeface="Times New Roman" panose="02020603050405020304" pitchFamily="18" charset="0"/>
              </a:rPr>
              <a:t>MÔ TẢ BÀI TOÁN</a:t>
            </a:r>
            <a:endParaRPr lang="en-US" sz="5400" b="1" dirty="0">
              <a:solidFill>
                <a:schemeClr val="accent3">
                  <a:lumMod val="20000"/>
                  <a:lumOff val="80000"/>
                </a:schemeClr>
              </a:solidFill>
              <a:latin typeface="Times New Roman" panose="02020603050405020304" pitchFamily="18"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F60BA517-F63C-59E1-9A20-EA19CC30EB49}"/>
              </a:ext>
            </a:extLst>
          </p:cNvPr>
          <p:cNvSpPr/>
          <p:nvPr/>
        </p:nvSpPr>
        <p:spPr>
          <a:xfrm>
            <a:off x="10524099" y="19521056"/>
            <a:ext cx="9095594" cy="8031882"/>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000">
                <a:latin typeface="Times New Roman" panose="02020603050405020304" pitchFamily="18" charset="0"/>
                <a:cs typeface="Times New Roman" panose="02020603050405020304" pitchFamily="18" charset="0"/>
              </a:rPr>
              <a:t>	Cửa hàng bán đồ điện tử muốn tạo ra một website bán đồ điện tử giúp khách hàng có thể mua hàng và có các yêu cầu sau:</a:t>
            </a:r>
          </a:p>
          <a:p>
            <a:pPr>
              <a:lnSpc>
                <a:spcPct val="150000"/>
              </a:lnSpc>
            </a:pPr>
            <a:r>
              <a:rPr lang="en-US" sz="2000">
                <a:latin typeface="Times New Roman" panose="02020603050405020304" pitchFamily="18" charset="0"/>
                <a:cs typeface="Times New Roman" panose="02020603050405020304" pitchFamily="18" charset="0"/>
              </a:rPr>
              <a:t>	1. Với hệ thống này, người mua thay vì phải đến trực tiếp cửa hàng thì họ có thể lên mạng để xem và tìm kiếm thông tin sản phẩm và đặt mua hàng. Khách hàng có thể thanh toán bằng hình thức trả trực tiếp khi mua hàng.</a:t>
            </a:r>
          </a:p>
          <a:p>
            <a:pPr>
              <a:lnSpc>
                <a:spcPct val="150000"/>
              </a:lnSpc>
            </a:pPr>
            <a:r>
              <a:rPr lang="en-US" sz="2000">
                <a:latin typeface="Times New Roman" panose="02020603050405020304" pitchFamily="18" charset="0"/>
                <a:cs typeface="Times New Roman" panose="02020603050405020304" pitchFamily="18" charset="0"/>
              </a:rPr>
              <a:t>	2. Khi khách hàng đăng nhập vào hệ thống có thể xem tất cả tin tức, thông tin giới thiệu hoặc gửi khiếu nại. Bên cạnh đó khách hàng có thể xem giỏ hàng của mình, ở đó có sản phẩm khách hàng đã thêm vào giỏ, số lượng và giá tiền.</a:t>
            </a:r>
          </a:p>
          <a:p>
            <a:pPr>
              <a:lnSpc>
                <a:spcPct val="150000"/>
              </a:lnSpc>
            </a:pPr>
            <a:r>
              <a:rPr lang="en-US" sz="2000">
                <a:latin typeface="Times New Roman" panose="02020603050405020304" pitchFamily="18" charset="0"/>
                <a:cs typeface="Times New Roman" panose="02020603050405020304" pitchFamily="18" charset="0"/>
              </a:rPr>
              <a:t>	3. Khi người quản trị đăng nhập vào hệ thống sẽ có quyền xem, sửa, xóa đơn hàng và có tất cả quyền xem, thêm, sửa, xóa với danh mục, sản phẩm, banner, giới thiệu và tin tức.</a:t>
            </a:r>
          </a:p>
          <a:p>
            <a:pPr marL="457200" indent="230505" algn="just">
              <a:lnSpc>
                <a:spcPct val="150000"/>
              </a:lnSpc>
            </a:pPr>
            <a:endParaRPr lang="en-US" spc="15">
              <a:solidFill>
                <a:schemeClr val="bg1"/>
              </a:solidFill>
              <a:effectLst/>
              <a:latin typeface="Times New Roman" panose="02020603050405020304" pitchFamily="18" charset="0"/>
              <a:ea typeface="Calibri" panose="020F0502020204030204" pitchFamily="34" charset="0"/>
            </a:endParaRPr>
          </a:p>
        </p:txBody>
      </p:sp>
      <p:pic>
        <p:nvPicPr>
          <p:cNvPr id="36" name="Picture 35">
            <a:extLst>
              <a:ext uri="{FF2B5EF4-FFF2-40B4-BE49-F238E27FC236}">
                <a16:creationId xmlns:a16="http://schemas.microsoft.com/office/drawing/2014/main" id="{2AA45B7C-70AB-4037-B931-84E2B596C7C3}"/>
              </a:ext>
            </a:extLst>
          </p:cNvPr>
          <p:cNvPicPr/>
          <p:nvPr/>
        </p:nvPicPr>
        <p:blipFill rotWithShape="1">
          <a:blip r:embed="rId3">
            <a:extLst>
              <a:ext uri="{28A0092B-C50C-407E-A947-70E740481C1C}">
                <a14:useLocalDpi xmlns:a14="http://schemas.microsoft.com/office/drawing/2010/main" val="0"/>
              </a:ext>
            </a:extLst>
          </a:blip>
          <a:srcRect l="4297" t="2840" r="22345" b="22354"/>
          <a:stretch/>
        </p:blipFill>
        <p:spPr bwMode="auto">
          <a:xfrm>
            <a:off x="21355167" y="18416206"/>
            <a:ext cx="7025049" cy="10846447"/>
          </a:xfrm>
          <a:prstGeom prst="rect">
            <a:avLst/>
          </a:prstGeom>
          <a:noFill/>
          <a:ln>
            <a:solidFill>
              <a:schemeClr val="tx1"/>
            </a:solid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578E6D50-3FD3-4E5B-8BC7-A5E6EB85DC59}"/>
              </a:ext>
            </a:extLst>
          </p:cNvPr>
          <p:cNvPicPr>
            <a:picLocks noChangeAspect="1"/>
          </p:cNvPicPr>
          <p:nvPr/>
        </p:nvPicPr>
        <p:blipFill>
          <a:blip r:embed="rId4"/>
          <a:stretch>
            <a:fillRect/>
          </a:stretch>
        </p:blipFill>
        <p:spPr>
          <a:xfrm>
            <a:off x="1428505" y="31768031"/>
            <a:ext cx="8565395" cy="5107571"/>
          </a:xfrm>
          <a:prstGeom prst="rect">
            <a:avLst/>
          </a:prstGeom>
          <a:ln>
            <a:solidFill>
              <a:schemeClr val="tx1"/>
            </a:solidFill>
          </a:ln>
        </p:spPr>
      </p:pic>
      <p:pic>
        <p:nvPicPr>
          <p:cNvPr id="6" name="Picture 5">
            <a:extLst>
              <a:ext uri="{FF2B5EF4-FFF2-40B4-BE49-F238E27FC236}">
                <a16:creationId xmlns:a16="http://schemas.microsoft.com/office/drawing/2014/main" id="{8BACAE58-C0CA-4350-BC11-85A672B44288}"/>
              </a:ext>
            </a:extLst>
          </p:cNvPr>
          <p:cNvPicPr>
            <a:picLocks noChangeAspect="1"/>
          </p:cNvPicPr>
          <p:nvPr/>
        </p:nvPicPr>
        <p:blipFill>
          <a:blip r:embed="rId5"/>
          <a:stretch>
            <a:fillRect/>
          </a:stretch>
        </p:blipFill>
        <p:spPr>
          <a:xfrm>
            <a:off x="11082433" y="31768031"/>
            <a:ext cx="8565395" cy="5107571"/>
          </a:xfrm>
          <a:prstGeom prst="rect">
            <a:avLst/>
          </a:prstGeom>
          <a:ln>
            <a:solidFill>
              <a:schemeClr val="tx1"/>
            </a:solidFill>
          </a:ln>
        </p:spPr>
      </p:pic>
      <p:pic>
        <p:nvPicPr>
          <p:cNvPr id="7" name="Picture 6">
            <a:extLst>
              <a:ext uri="{FF2B5EF4-FFF2-40B4-BE49-F238E27FC236}">
                <a16:creationId xmlns:a16="http://schemas.microsoft.com/office/drawing/2014/main" id="{F4B3AC73-01A0-4147-A332-A194DE6FACEC}"/>
              </a:ext>
            </a:extLst>
          </p:cNvPr>
          <p:cNvPicPr>
            <a:picLocks noChangeAspect="1"/>
          </p:cNvPicPr>
          <p:nvPr/>
        </p:nvPicPr>
        <p:blipFill>
          <a:blip r:embed="rId6"/>
          <a:stretch>
            <a:fillRect/>
          </a:stretch>
        </p:blipFill>
        <p:spPr>
          <a:xfrm>
            <a:off x="20427937" y="31768032"/>
            <a:ext cx="8367312" cy="5107570"/>
          </a:xfrm>
          <a:prstGeom prst="rect">
            <a:avLst/>
          </a:prstGeom>
          <a:ln>
            <a:solidFill>
              <a:schemeClr val="tx1"/>
            </a:solidFill>
          </a:ln>
        </p:spPr>
      </p:pic>
    </p:spTree>
    <p:extLst>
      <p:ext uri="{BB962C8B-B14F-4D97-AF65-F5344CB8AC3E}">
        <p14:creationId xmlns:p14="http://schemas.microsoft.com/office/powerpoint/2010/main" val="311608624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130</TotalTime>
  <Words>504</Words>
  <Application>Microsoft Office PowerPoint</Application>
  <PresentationFormat>Custom</PresentationFormat>
  <Paragraphs>53</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Aptos</vt:lpstr>
      <vt:lpstr>Aptos Display</vt:lpstr>
      <vt:lpstr>Arial</vt:lpstr>
      <vt:lpstr>Calibri</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Tran Cuong</dc:creator>
  <cp:lastModifiedBy>Đức Bùi Văn</cp:lastModifiedBy>
  <cp:revision>17</cp:revision>
  <dcterms:created xsi:type="dcterms:W3CDTF">2024-05-21T01:55:50Z</dcterms:created>
  <dcterms:modified xsi:type="dcterms:W3CDTF">2024-05-31T04:50:17Z</dcterms:modified>
</cp:coreProperties>
</file>