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312" r:id="rId7"/>
    <p:sldId id="313" r:id="rId8"/>
    <p:sldId id="314" r:id="rId9"/>
    <p:sldId id="315" r:id="rId10"/>
    <p:sldId id="316" r:id="rId11"/>
    <p:sldId id="317" r:id="rId12"/>
    <p:sldId id="374" r:id="rId13"/>
    <p:sldId id="318" r:id="rId14"/>
    <p:sldId id="319" r:id="rId15"/>
    <p:sldId id="261" r:id="rId16"/>
    <p:sldId id="373" r:id="rId17"/>
    <p:sldId id="262" r:id="rId18"/>
    <p:sldId id="263" r:id="rId19"/>
  </p:sldIdLst>
  <p:sldSz cx="9144000" cy="5143500" type="screen16x9"/>
  <p:notesSz cx="6858000" cy="9144000"/>
  <p:embeddedFontLst>
    <p:embeddedFont>
      <p:font typeface="DM Sans" panose="020B0604020202020204" charset="0"/>
      <p:regular r:id="rId21"/>
    </p:embeddedFont>
    <p:embeddedFont>
      <p:font typeface="Figtree" panose="020B0604020202020204" charset="0"/>
      <p:regular r:id="rId22"/>
    </p:embeddedFont>
    <p:embeddedFont>
      <p:font typeface="Nunito Light" panose="020B0604020202020204" pitchFamily="2" charset="0"/>
      <p:regular r:id="rId23"/>
    </p:embeddedFont>
    <p:embeddedFont>
      <p:font typeface="Roboto" panose="020B0604020202020204" pitchFamily="2" charset="0"/>
      <p:regular r:id="rId24"/>
    </p:embeddedFont>
    <p:embeddedFont>
      <p:font typeface="Roboto Serif" panose="020B0604020202020204" charset="0"/>
      <p:regular r:id="rId25"/>
    </p:embeddedFont>
    <p:embeddedFont>
      <p:font typeface="Segoe UI Light" panose="020B0502040204020203" pitchFamily="34" charset="0"/>
      <p:regular r:id="rId26"/>
      <p:italic r:id="rId27"/>
    </p:embeddedFont>
    <p:embeddedFont>
      <p:font typeface="Segoe UI Semibold" panose="020B0702040204020203" pitchFamily="3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ANH SÁCH THÀNH VIÊN" id="{8AEC13B0-D29C-42C2-BA9E-BF8A103C84DB}">
          <p14:sldIdLst>
            <p14:sldId id="256"/>
            <p14:sldId id="257"/>
            <p14:sldId id="258"/>
          </p14:sldIdLst>
        </p14:section>
        <p14:section name="1.GIỚI THIỆU ĐỀ TÀI" id="{9AD68846-5308-41F6-832A-25DDADBA3871}">
          <p14:sldIdLst>
            <p14:sldId id="259"/>
            <p14:sldId id="260"/>
            <p14:sldId id="312"/>
            <p14:sldId id="313"/>
            <p14:sldId id="314"/>
            <p14:sldId id="315"/>
            <p14:sldId id="316"/>
            <p14:sldId id="317"/>
            <p14:sldId id="374"/>
            <p14:sldId id="318"/>
            <p14:sldId id="319"/>
            <p14:sldId id="261"/>
            <p14:sldId id="373"/>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335A"/>
    <a:srgbClr val="FFF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7" autoAdjust="0"/>
    <p:restoredTop sz="96224" autoAdjust="0"/>
  </p:normalViewPr>
  <p:slideViewPr>
    <p:cSldViewPr snapToGrid="0">
      <p:cViewPr>
        <p:scale>
          <a:sx n="125" d="100"/>
          <a:sy n="125" d="100"/>
        </p:scale>
        <p:origin x="1320" y="43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2eea02527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2eea02527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a:p>
            <a:pPr marL="0" lvl="0" indent="0" algn="l" rtl="0">
              <a:spcBef>
                <a:spcPts val="0"/>
              </a:spcBef>
              <a:spcAft>
                <a:spcPts val="0"/>
              </a:spcAft>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5625" y="793800"/>
            <a:ext cx="5282700" cy="2927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65625" y="3873900"/>
            <a:ext cx="5017500" cy="4758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568335" y="-731155"/>
            <a:ext cx="675900" cy="1468222"/>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1078691" y="190495"/>
            <a:ext cx="272346" cy="435571"/>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924707" y="-75337"/>
            <a:ext cx="261832" cy="261722"/>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8430758" y="3283450"/>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250511">
            <a:off x="3390399" y="-1530712"/>
            <a:ext cx="1141560" cy="2826886"/>
          </a:xfrm>
          <a:custGeom>
            <a:avLst/>
            <a:gdLst/>
            <a:ahLst/>
            <a:cxnLst/>
            <a:rect l="l" t="t" r="r" b="b"/>
            <a:pathLst>
              <a:path w="31270" h="77435" extrusionOk="0">
                <a:moveTo>
                  <a:pt x="18185" y="654"/>
                </a:moveTo>
                <a:cubicBezTo>
                  <a:pt x="19924" y="654"/>
                  <a:pt x="21452" y="1216"/>
                  <a:pt x="22784" y="2336"/>
                </a:cubicBezTo>
                <a:cubicBezTo>
                  <a:pt x="25626" y="4751"/>
                  <a:pt x="27732" y="8289"/>
                  <a:pt x="28853" y="12579"/>
                </a:cubicBezTo>
                <a:cubicBezTo>
                  <a:pt x="30573" y="19091"/>
                  <a:pt x="28834" y="25198"/>
                  <a:pt x="27056" y="29179"/>
                </a:cubicBezTo>
                <a:cubicBezTo>
                  <a:pt x="25838" y="31923"/>
                  <a:pt x="24389" y="34571"/>
                  <a:pt x="22998" y="37141"/>
                </a:cubicBezTo>
                <a:cubicBezTo>
                  <a:pt x="20524" y="41701"/>
                  <a:pt x="17953" y="46417"/>
                  <a:pt x="16600" y="51828"/>
                </a:cubicBezTo>
                <a:cubicBezTo>
                  <a:pt x="14745" y="59230"/>
                  <a:pt x="14495" y="67617"/>
                  <a:pt x="15886" y="76100"/>
                </a:cubicBezTo>
                <a:cubicBezTo>
                  <a:pt x="12271" y="72545"/>
                  <a:pt x="8793" y="66708"/>
                  <a:pt x="5566" y="58728"/>
                </a:cubicBezTo>
                <a:cubicBezTo>
                  <a:pt x="2647" y="51480"/>
                  <a:pt x="1044" y="44041"/>
                  <a:pt x="812" y="36620"/>
                </a:cubicBezTo>
                <a:cubicBezTo>
                  <a:pt x="676" y="31923"/>
                  <a:pt x="792" y="15864"/>
                  <a:pt x="8233" y="6220"/>
                </a:cubicBezTo>
                <a:cubicBezTo>
                  <a:pt x="10571" y="3205"/>
                  <a:pt x="14127" y="1041"/>
                  <a:pt x="17296" y="713"/>
                </a:cubicBezTo>
                <a:cubicBezTo>
                  <a:pt x="17605" y="674"/>
                  <a:pt x="17896" y="654"/>
                  <a:pt x="18185" y="654"/>
                </a:cubicBezTo>
                <a:close/>
                <a:moveTo>
                  <a:pt x="18222" y="0"/>
                </a:moveTo>
                <a:cubicBezTo>
                  <a:pt x="17894" y="0"/>
                  <a:pt x="17560" y="19"/>
                  <a:pt x="17219" y="56"/>
                </a:cubicBezTo>
                <a:cubicBezTo>
                  <a:pt x="13895" y="404"/>
                  <a:pt x="10146" y="2664"/>
                  <a:pt x="7711" y="5815"/>
                </a:cubicBezTo>
                <a:cubicBezTo>
                  <a:pt x="117" y="15632"/>
                  <a:pt x="1" y="31904"/>
                  <a:pt x="155" y="36638"/>
                </a:cubicBezTo>
                <a:cubicBezTo>
                  <a:pt x="367" y="44136"/>
                  <a:pt x="1990" y="51655"/>
                  <a:pt x="4948" y="58978"/>
                </a:cubicBezTo>
                <a:cubicBezTo>
                  <a:pt x="8465" y="67636"/>
                  <a:pt x="12253" y="73820"/>
                  <a:pt x="16253" y="77357"/>
                </a:cubicBezTo>
                <a:cubicBezTo>
                  <a:pt x="16311" y="77396"/>
                  <a:pt x="16389" y="77435"/>
                  <a:pt x="16466" y="77435"/>
                </a:cubicBezTo>
                <a:cubicBezTo>
                  <a:pt x="16562" y="77435"/>
                  <a:pt x="16639" y="77396"/>
                  <a:pt x="16716" y="77319"/>
                </a:cubicBezTo>
                <a:cubicBezTo>
                  <a:pt x="16832" y="77203"/>
                  <a:pt x="16832" y="77010"/>
                  <a:pt x="16716" y="76894"/>
                </a:cubicBezTo>
                <a:cubicBezTo>
                  <a:pt x="16698" y="76855"/>
                  <a:pt x="16659" y="76700"/>
                  <a:pt x="16582" y="76255"/>
                </a:cubicBezTo>
                <a:cubicBezTo>
                  <a:pt x="15170" y="67772"/>
                  <a:pt x="15402" y="59385"/>
                  <a:pt x="17239" y="51982"/>
                </a:cubicBezTo>
                <a:cubicBezTo>
                  <a:pt x="18572" y="46649"/>
                  <a:pt x="21122" y="41972"/>
                  <a:pt x="23578" y="37450"/>
                </a:cubicBezTo>
                <a:cubicBezTo>
                  <a:pt x="24988" y="34880"/>
                  <a:pt x="26438" y="32232"/>
                  <a:pt x="27675" y="29449"/>
                </a:cubicBezTo>
                <a:cubicBezTo>
                  <a:pt x="29471" y="25372"/>
                  <a:pt x="31269" y="19091"/>
                  <a:pt x="29491" y="12404"/>
                </a:cubicBezTo>
                <a:cubicBezTo>
                  <a:pt x="28332" y="7979"/>
                  <a:pt x="26167" y="4326"/>
                  <a:pt x="23210" y="1834"/>
                </a:cubicBezTo>
                <a:cubicBezTo>
                  <a:pt x="21778" y="616"/>
                  <a:pt x="20108" y="0"/>
                  <a:pt x="18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698045">
            <a:off x="8685306" y="4364115"/>
            <a:ext cx="623705" cy="716723"/>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310951">
            <a:off x="8495234" y="1640531"/>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8476238" y="-98825"/>
            <a:ext cx="681559" cy="366791"/>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8617138">
            <a:off x="8817335" y="2949483"/>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310951">
            <a:off x="-585641" y="3764781"/>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359266" y="4386220"/>
            <a:ext cx="272346" cy="435571"/>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428331">
            <a:off x="2593136" y="4879958"/>
            <a:ext cx="681529" cy="366775"/>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980728">
            <a:off x="4956558" y="4329247"/>
            <a:ext cx="675896" cy="1468214"/>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5794241" y="4522395"/>
            <a:ext cx="272346" cy="435571"/>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11"/>
          <p:cNvSpPr txBox="1">
            <a:spLocks noGrp="1"/>
          </p:cNvSpPr>
          <p:nvPr>
            <p:ph type="title" hasCustomPrompt="1"/>
          </p:nvPr>
        </p:nvSpPr>
        <p:spPr>
          <a:xfrm>
            <a:off x="1284000" y="1573150"/>
            <a:ext cx="6576000" cy="1500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7" name="Google Shape;117;p11"/>
          <p:cNvSpPr txBox="1">
            <a:spLocks noGrp="1"/>
          </p:cNvSpPr>
          <p:nvPr>
            <p:ph type="subTitle" idx="1"/>
          </p:nvPr>
        </p:nvSpPr>
        <p:spPr>
          <a:xfrm>
            <a:off x="1284000" y="307324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13"/>
          <p:cNvSpPr txBox="1">
            <a:spLocks noGrp="1"/>
          </p:cNvSpPr>
          <p:nvPr>
            <p:ph type="subTitle" idx="1"/>
          </p:nvPr>
        </p:nvSpPr>
        <p:spPr>
          <a:xfrm>
            <a:off x="720000" y="22853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3"/>
          <p:cNvSpPr txBox="1">
            <a:spLocks noGrp="1"/>
          </p:cNvSpPr>
          <p:nvPr>
            <p:ph type="subTitle" idx="2"/>
          </p:nvPr>
        </p:nvSpPr>
        <p:spPr>
          <a:xfrm>
            <a:off x="3419271" y="22853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subTitle" idx="3"/>
          </p:nvPr>
        </p:nvSpPr>
        <p:spPr>
          <a:xfrm>
            <a:off x="720000" y="40185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subTitle" idx="4"/>
          </p:nvPr>
        </p:nvSpPr>
        <p:spPr>
          <a:xfrm>
            <a:off x="3419271" y="40185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5"/>
          </p:nvPr>
        </p:nvSpPr>
        <p:spPr>
          <a:xfrm>
            <a:off x="6118549" y="22853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6"/>
          </p:nvPr>
        </p:nvSpPr>
        <p:spPr>
          <a:xfrm>
            <a:off x="6118549" y="40185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title" idx="7" hasCustomPrompt="1"/>
          </p:nvPr>
        </p:nvSpPr>
        <p:spPr>
          <a:xfrm>
            <a:off x="720000" y="1408220"/>
            <a:ext cx="7347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8" hasCustomPrompt="1"/>
          </p:nvPr>
        </p:nvSpPr>
        <p:spPr>
          <a:xfrm>
            <a:off x="720000" y="3140816"/>
            <a:ext cx="7347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9" hasCustomPrompt="1"/>
          </p:nvPr>
        </p:nvSpPr>
        <p:spPr>
          <a:xfrm>
            <a:off x="3419271" y="1408220"/>
            <a:ext cx="7347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13" hasCustomPrompt="1"/>
          </p:nvPr>
        </p:nvSpPr>
        <p:spPr>
          <a:xfrm>
            <a:off x="3419271" y="3140816"/>
            <a:ext cx="7347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14" hasCustomPrompt="1"/>
          </p:nvPr>
        </p:nvSpPr>
        <p:spPr>
          <a:xfrm>
            <a:off x="6118549" y="1408220"/>
            <a:ext cx="7347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title" idx="15" hasCustomPrompt="1"/>
          </p:nvPr>
        </p:nvSpPr>
        <p:spPr>
          <a:xfrm>
            <a:off x="6118549" y="3140816"/>
            <a:ext cx="734700" cy="447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subTitle" idx="16"/>
          </p:nvPr>
        </p:nvSpPr>
        <p:spPr>
          <a:xfrm>
            <a:off x="720000" y="19535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4" name="Google Shape;134;p13"/>
          <p:cNvSpPr txBox="1">
            <a:spLocks noGrp="1"/>
          </p:cNvSpPr>
          <p:nvPr>
            <p:ph type="subTitle" idx="17"/>
          </p:nvPr>
        </p:nvSpPr>
        <p:spPr>
          <a:xfrm>
            <a:off x="3419271" y="19535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5" name="Google Shape;135;p13"/>
          <p:cNvSpPr txBox="1">
            <a:spLocks noGrp="1"/>
          </p:cNvSpPr>
          <p:nvPr>
            <p:ph type="subTitle" idx="18"/>
          </p:nvPr>
        </p:nvSpPr>
        <p:spPr>
          <a:xfrm>
            <a:off x="6118549" y="19535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6" name="Google Shape;136;p13"/>
          <p:cNvSpPr txBox="1">
            <a:spLocks noGrp="1"/>
          </p:cNvSpPr>
          <p:nvPr>
            <p:ph type="subTitle" idx="19"/>
          </p:nvPr>
        </p:nvSpPr>
        <p:spPr>
          <a:xfrm>
            <a:off x="720000" y="36861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7" name="Google Shape;137;p13"/>
          <p:cNvSpPr txBox="1">
            <a:spLocks noGrp="1"/>
          </p:cNvSpPr>
          <p:nvPr>
            <p:ph type="subTitle" idx="20"/>
          </p:nvPr>
        </p:nvSpPr>
        <p:spPr>
          <a:xfrm>
            <a:off x="3419271" y="36861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8" name="Google Shape;138;p13"/>
          <p:cNvSpPr txBox="1">
            <a:spLocks noGrp="1"/>
          </p:cNvSpPr>
          <p:nvPr>
            <p:ph type="subTitle" idx="21"/>
          </p:nvPr>
        </p:nvSpPr>
        <p:spPr>
          <a:xfrm>
            <a:off x="6118549" y="36861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9" name="Google Shape;139;p13"/>
          <p:cNvSpPr/>
          <p:nvPr/>
        </p:nvSpPr>
        <p:spPr>
          <a:xfrm rot="1698045" flipH="1">
            <a:off x="-309098" y="2766690"/>
            <a:ext cx="623705" cy="716723"/>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8617138" flipH="1">
            <a:off x="-446788" y="1352058"/>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9371669">
            <a:off x="6781167" y="-207799"/>
            <a:ext cx="681529" cy="366775"/>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rot="6819272">
            <a:off x="5557378" y="-709928"/>
            <a:ext cx="675896" cy="1468214"/>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3310951">
            <a:off x="8011547" y="4374756"/>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rot="-5400000">
            <a:off x="8717333" y="4074338"/>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713225" y="3172500"/>
            <a:ext cx="54219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7" name="Google Shape;147;p14"/>
          <p:cNvSpPr txBox="1">
            <a:spLocks noGrp="1"/>
          </p:cNvSpPr>
          <p:nvPr>
            <p:ph type="subTitle" idx="1"/>
          </p:nvPr>
        </p:nvSpPr>
        <p:spPr>
          <a:xfrm>
            <a:off x="713225" y="1309200"/>
            <a:ext cx="6745200" cy="1863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48" name="Google Shape;148;p14"/>
          <p:cNvSpPr/>
          <p:nvPr/>
        </p:nvSpPr>
        <p:spPr>
          <a:xfrm rot="1618539" flipH="1">
            <a:off x="5731662" y="-234651"/>
            <a:ext cx="272342" cy="435565"/>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rot="-9899869" flipH="1">
            <a:off x="6673205" y="69780"/>
            <a:ext cx="246275" cy="246238"/>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rot="900131" flipH="1">
            <a:off x="8698308" y="1520629"/>
            <a:ext cx="246275" cy="246238"/>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rot="2432631">
            <a:off x="924149" y="4487268"/>
            <a:ext cx="758051" cy="1138814"/>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rot="-2089178">
            <a:off x="2392898" y="4362577"/>
            <a:ext cx="1246785" cy="1580476"/>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3"/>
        <p:cNvGrpSpPr/>
        <p:nvPr/>
      </p:nvGrpSpPr>
      <p:grpSpPr>
        <a:xfrm>
          <a:off x="0" y="0"/>
          <a:ext cx="0" cy="0"/>
          <a:chOff x="0" y="0"/>
          <a:chExt cx="0" cy="0"/>
        </a:xfrm>
      </p:grpSpPr>
      <p:sp>
        <p:nvSpPr>
          <p:cNvPr id="154" name="Google Shape;154;p15"/>
          <p:cNvSpPr txBox="1">
            <a:spLocks noGrp="1"/>
          </p:cNvSpPr>
          <p:nvPr>
            <p:ph type="title"/>
          </p:nvPr>
        </p:nvSpPr>
        <p:spPr>
          <a:xfrm>
            <a:off x="713225" y="1325725"/>
            <a:ext cx="4204800" cy="1517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5"/>
          <p:cNvSpPr txBox="1">
            <a:spLocks noGrp="1"/>
          </p:cNvSpPr>
          <p:nvPr>
            <p:ph type="subTitle" idx="1"/>
          </p:nvPr>
        </p:nvSpPr>
        <p:spPr>
          <a:xfrm>
            <a:off x="713225" y="2842800"/>
            <a:ext cx="4204800" cy="9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5"/>
          <p:cNvSpPr>
            <a:spLocks noGrp="1"/>
          </p:cNvSpPr>
          <p:nvPr>
            <p:ph type="pic" idx="2"/>
          </p:nvPr>
        </p:nvSpPr>
        <p:spPr>
          <a:xfrm>
            <a:off x="5273100" y="533863"/>
            <a:ext cx="2910000" cy="4075800"/>
          </a:xfrm>
          <a:prstGeom prst="rect">
            <a:avLst/>
          </a:prstGeom>
          <a:noFill/>
          <a:ln w="19050" cap="flat" cmpd="sng">
            <a:solidFill>
              <a:schemeClr val="lt2"/>
            </a:solidFill>
            <a:prstDash val="solid"/>
            <a:round/>
            <a:headEnd type="none" w="sm" len="sm"/>
            <a:tailEnd type="none" w="sm" len="sm"/>
          </a:ln>
        </p:spPr>
      </p:sp>
      <p:sp>
        <p:nvSpPr>
          <p:cNvPr id="157" name="Google Shape;157;p15"/>
          <p:cNvSpPr/>
          <p:nvPr/>
        </p:nvSpPr>
        <p:spPr>
          <a:xfrm rot="5992432" flipH="1">
            <a:off x="379319" y="-187548"/>
            <a:ext cx="623701" cy="716717"/>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3310951" flipH="1">
            <a:off x="-400859" y="117044"/>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8617138">
            <a:off x="1309431" y="-586267"/>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10800000">
            <a:off x="8752521" y="4212639"/>
            <a:ext cx="249586" cy="250318"/>
          </a:xfrm>
          <a:custGeom>
            <a:avLst/>
            <a:gdLst/>
            <a:ahLst/>
            <a:cxnLst/>
            <a:rect l="l" t="t" r="r" b="b"/>
            <a:pathLst>
              <a:path w="6630" h="6649" extrusionOk="0">
                <a:moveTo>
                  <a:pt x="3325" y="658"/>
                </a:moveTo>
                <a:cubicBezTo>
                  <a:pt x="4775" y="658"/>
                  <a:pt x="5973" y="1856"/>
                  <a:pt x="5973" y="3325"/>
                </a:cubicBezTo>
                <a:cubicBezTo>
                  <a:pt x="5973" y="4794"/>
                  <a:pt x="4775" y="5972"/>
                  <a:pt x="3325" y="5972"/>
                </a:cubicBezTo>
                <a:cubicBezTo>
                  <a:pt x="1856" y="5972"/>
                  <a:pt x="658" y="4794"/>
                  <a:pt x="658" y="3325"/>
                </a:cubicBezTo>
                <a:cubicBezTo>
                  <a:pt x="658" y="1856"/>
                  <a:pt x="1856" y="658"/>
                  <a:pt x="3325" y="658"/>
                </a:cubicBezTo>
                <a:close/>
                <a:moveTo>
                  <a:pt x="3325" y="1"/>
                </a:moveTo>
                <a:cubicBezTo>
                  <a:pt x="1489" y="1"/>
                  <a:pt x="1" y="1488"/>
                  <a:pt x="1" y="3325"/>
                </a:cubicBezTo>
                <a:cubicBezTo>
                  <a:pt x="1" y="5160"/>
                  <a:pt x="1489" y="6649"/>
                  <a:pt x="3325" y="6649"/>
                </a:cubicBezTo>
                <a:cubicBezTo>
                  <a:pt x="5141" y="6649"/>
                  <a:pt x="6630" y="5160"/>
                  <a:pt x="6630" y="3325"/>
                </a:cubicBezTo>
                <a:cubicBezTo>
                  <a:pt x="6630" y="1488"/>
                  <a:pt x="5141" y="1"/>
                  <a:pt x="3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10800000">
            <a:off x="8395323" y="4441837"/>
            <a:ext cx="173882" cy="385925"/>
          </a:xfrm>
          <a:custGeom>
            <a:avLst/>
            <a:gdLst/>
            <a:ahLst/>
            <a:cxnLst/>
            <a:rect l="l" t="t" r="r" b="b"/>
            <a:pathLst>
              <a:path w="4619" h="10251" extrusionOk="0">
                <a:moveTo>
                  <a:pt x="3150" y="665"/>
                </a:moveTo>
                <a:cubicBezTo>
                  <a:pt x="3227" y="665"/>
                  <a:pt x="3266" y="704"/>
                  <a:pt x="3286" y="724"/>
                </a:cubicBezTo>
                <a:cubicBezTo>
                  <a:pt x="3923" y="1438"/>
                  <a:pt x="2359" y="5942"/>
                  <a:pt x="1702" y="7874"/>
                </a:cubicBezTo>
                <a:cubicBezTo>
                  <a:pt x="1624" y="8068"/>
                  <a:pt x="1565" y="8261"/>
                  <a:pt x="1508" y="8434"/>
                </a:cubicBezTo>
                <a:cubicBezTo>
                  <a:pt x="1450" y="8261"/>
                  <a:pt x="1411" y="8086"/>
                  <a:pt x="1372" y="7913"/>
                </a:cubicBezTo>
                <a:cubicBezTo>
                  <a:pt x="1256" y="7527"/>
                  <a:pt x="1160" y="7159"/>
                  <a:pt x="1083" y="6792"/>
                </a:cubicBezTo>
                <a:cubicBezTo>
                  <a:pt x="890" y="5574"/>
                  <a:pt x="677" y="4337"/>
                  <a:pt x="929" y="3139"/>
                </a:cubicBezTo>
                <a:cubicBezTo>
                  <a:pt x="1140" y="2115"/>
                  <a:pt x="1875" y="956"/>
                  <a:pt x="3016" y="685"/>
                </a:cubicBezTo>
                <a:cubicBezTo>
                  <a:pt x="3073" y="665"/>
                  <a:pt x="3112" y="665"/>
                  <a:pt x="3150" y="665"/>
                </a:cubicBezTo>
                <a:close/>
                <a:moveTo>
                  <a:pt x="3136" y="0"/>
                </a:moveTo>
                <a:cubicBezTo>
                  <a:pt x="3057" y="0"/>
                  <a:pt x="2972" y="9"/>
                  <a:pt x="2880" y="28"/>
                </a:cubicBezTo>
                <a:cubicBezTo>
                  <a:pt x="1604" y="317"/>
                  <a:pt x="599" y="1497"/>
                  <a:pt x="271" y="3004"/>
                </a:cubicBezTo>
                <a:cubicBezTo>
                  <a:pt x="1" y="4319"/>
                  <a:pt x="233" y="5690"/>
                  <a:pt x="445" y="6888"/>
                </a:cubicBezTo>
                <a:cubicBezTo>
                  <a:pt x="503" y="7313"/>
                  <a:pt x="619" y="7720"/>
                  <a:pt x="735" y="8106"/>
                </a:cubicBezTo>
                <a:cubicBezTo>
                  <a:pt x="908" y="8725"/>
                  <a:pt x="1063" y="9323"/>
                  <a:pt x="1063" y="9941"/>
                </a:cubicBezTo>
                <a:cubicBezTo>
                  <a:pt x="1063" y="10116"/>
                  <a:pt x="1218" y="10251"/>
                  <a:pt x="1392" y="10251"/>
                </a:cubicBezTo>
                <a:cubicBezTo>
                  <a:pt x="1586" y="10251"/>
                  <a:pt x="1720" y="10116"/>
                  <a:pt x="1740" y="9941"/>
                </a:cubicBezTo>
                <a:cubicBezTo>
                  <a:pt x="1740" y="9768"/>
                  <a:pt x="2029" y="8918"/>
                  <a:pt x="2320" y="8086"/>
                </a:cubicBezTo>
                <a:cubicBezTo>
                  <a:pt x="3614" y="4357"/>
                  <a:pt x="4619" y="1206"/>
                  <a:pt x="3789" y="279"/>
                </a:cubicBezTo>
                <a:cubicBezTo>
                  <a:pt x="3665" y="140"/>
                  <a:pt x="3454" y="0"/>
                  <a:pt x="3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9190578">
            <a:off x="8620914" y="3282057"/>
            <a:ext cx="211795" cy="447131"/>
          </a:xfrm>
          <a:custGeom>
            <a:avLst/>
            <a:gdLst/>
            <a:ahLst/>
            <a:cxnLst/>
            <a:rect l="l" t="t" r="r" b="b"/>
            <a:pathLst>
              <a:path w="5626" h="11877" extrusionOk="0">
                <a:moveTo>
                  <a:pt x="2861" y="668"/>
                </a:moveTo>
                <a:cubicBezTo>
                  <a:pt x="3036" y="668"/>
                  <a:pt x="3209" y="706"/>
                  <a:pt x="3363" y="802"/>
                </a:cubicBezTo>
                <a:cubicBezTo>
                  <a:pt x="3925" y="1131"/>
                  <a:pt x="4272" y="1923"/>
                  <a:pt x="4388" y="2523"/>
                </a:cubicBezTo>
                <a:cubicBezTo>
                  <a:pt x="4814" y="4590"/>
                  <a:pt x="4793" y="6754"/>
                  <a:pt x="4793" y="8862"/>
                </a:cubicBezTo>
                <a:cubicBezTo>
                  <a:pt x="4793" y="9403"/>
                  <a:pt x="4775" y="9962"/>
                  <a:pt x="4793" y="10524"/>
                </a:cubicBezTo>
                <a:cubicBezTo>
                  <a:pt x="4793" y="10697"/>
                  <a:pt x="4793" y="10871"/>
                  <a:pt x="4832" y="11045"/>
                </a:cubicBezTo>
                <a:cubicBezTo>
                  <a:pt x="3731" y="10601"/>
                  <a:pt x="2745" y="9653"/>
                  <a:pt x="2049" y="8339"/>
                </a:cubicBezTo>
                <a:cubicBezTo>
                  <a:pt x="1006" y="6406"/>
                  <a:pt x="697" y="3953"/>
                  <a:pt x="1276" y="2232"/>
                </a:cubicBezTo>
                <a:cubicBezTo>
                  <a:pt x="1470" y="1673"/>
                  <a:pt x="1817" y="938"/>
                  <a:pt x="2474" y="725"/>
                </a:cubicBezTo>
                <a:cubicBezTo>
                  <a:pt x="2610" y="686"/>
                  <a:pt x="2726" y="668"/>
                  <a:pt x="2861" y="668"/>
                </a:cubicBezTo>
                <a:close/>
                <a:moveTo>
                  <a:pt x="2868" y="0"/>
                </a:moveTo>
                <a:cubicBezTo>
                  <a:pt x="2670" y="0"/>
                  <a:pt x="2468" y="36"/>
                  <a:pt x="2263" y="106"/>
                </a:cubicBezTo>
                <a:cubicBezTo>
                  <a:pt x="1354" y="397"/>
                  <a:pt x="871" y="1305"/>
                  <a:pt x="639" y="2020"/>
                </a:cubicBezTo>
                <a:cubicBezTo>
                  <a:pt x="1" y="3953"/>
                  <a:pt x="310" y="6542"/>
                  <a:pt x="1451" y="8648"/>
                </a:cubicBezTo>
                <a:cubicBezTo>
                  <a:pt x="2379" y="10330"/>
                  <a:pt x="3693" y="11490"/>
                  <a:pt x="5200" y="11876"/>
                </a:cubicBezTo>
                <a:lnTo>
                  <a:pt x="5277" y="11876"/>
                </a:lnTo>
                <a:cubicBezTo>
                  <a:pt x="5373" y="11876"/>
                  <a:pt x="5451" y="11856"/>
                  <a:pt x="5509" y="11779"/>
                </a:cubicBezTo>
                <a:cubicBezTo>
                  <a:pt x="5605" y="11683"/>
                  <a:pt x="5625" y="11567"/>
                  <a:pt x="5587" y="11451"/>
                </a:cubicBezTo>
                <a:cubicBezTo>
                  <a:pt x="5509" y="11160"/>
                  <a:pt x="5451" y="10851"/>
                  <a:pt x="5451" y="10503"/>
                </a:cubicBezTo>
                <a:lnTo>
                  <a:pt x="5451" y="8862"/>
                </a:lnTo>
                <a:cubicBezTo>
                  <a:pt x="5471" y="6736"/>
                  <a:pt x="5471" y="4533"/>
                  <a:pt x="5045" y="2387"/>
                </a:cubicBezTo>
                <a:cubicBezTo>
                  <a:pt x="4891" y="1634"/>
                  <a:pt x="4446" y="647"/>
                  <a:pt x="3693" y="222"/>
                </a:cubicBezTo>
                <a:cubicBezTo>
                  <a:pt x="3429" y="74"/>
                  <a:pt x="3153" y="0"/>
                  <a:pt x="2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6035063">
            <a:off x="1622360" y="4657635"/>
            <a:ext cx="977342" cy="974431"/>
          </a:xfrm>
          <a:custGeom>
            <a:avLst/>
            <a:gdLst/>
            <a:ahLst/>
            <a:cxnLst/>
            <a:rect l="l" t="t" r="r" b="b"/>
            <a:pathLst>
              <a:path w="24178" h="24106" extrusionOk="0">
                <a:moveTo>
                  <a:pt x="8331" y="663"/>
                </a:moveTo>
                <a:cubicBezTo>
                  <a:pt x="9354" y="663"/>
                  <a:pt x="10513" y="992"/>
                  <a:pt x="11654" y="1938"/>
                </a:cubicBezTo>
                <a:cubicBezTo>
                  <a:pt x="14515" y="4335"/>
                  <a:pt x="16215" y="7774"/>
                  <a:pt x="17703" y="11098"/>
                </a:cubicBezTo>
                <a:cubicBezTo>
                  <a:pt x="19094" y="14172"/>
                  <a:pt x="20679" y="17128"/>
                  <a:pt x="23036" y="21013"/>
                </a:cubicBezTo>
                <a:cubicBezTo>
                  <a:pt x="23268" y="21400"/>
                  <a:pt x="23500" y="21825"/>
                  <a:pt x="23520" y="22250"/>
                </a:cubicBezTo>
                <a:lnTo>
                  <a:pt x="23520" y="22366"/>
                </a:lnTo>
                <a:cubicBezTo>
                  <a:pt x="23500" y="22616"/>
                  <a:pt x="23404" y="22810"/>
                  <a:pt x="23230" y="22964"/>
                </a:cubicBezTo>
                <a:cubicBezTo>
                  <a:pt x="22791" y="23336"/>
                  <a:pt x="21971" y="23432"/>
                  <a:pt x="21199" y="23432"/>
                </a:cubicBezTo>
                <a:cubicBezTo>
                  <a:pt x="20646" y="23432"/>
                  <a:pt x="20118" y="23383"/>
                  <a:pt x="19771" y="23351"/>
                </a:cubicBezTo>
                <a:cubicBezTo>
                  <a:pt x="17761" y="23157"/>
                  <a:pt x="15809" y="22675"/>
                  <a:pt x="13992" y="22173"/>
                </a:cubicBezTo>
                <a:cubicBezTo>
                  <a:pt x="9856" y="21052"/>
                  <a:pt x="6398" y="19022"/>
                  <a:pt x="4002" y="16298"/>
                </a:cubicBezTo>
                <a:cubicBezTo>
                  <a:pt x="1778" y="13804"/>
                  <a:pt x="678" y="10577"/>
                  <a:pt x="1026" y="7697"/>
                </a:cubicBezTo>
                <a:cubicBezTo>
                  <a:pt x="1373" y="4953"/>
                  <a:pt x="3595" y="2113"/>
                  <a:pt x="6223" y="1088"/>
                </a:cubicBezTo>
                <a:cubicBezTo>
                  <a:pt x="6823" y="856"/>
                  <a:pt x="7537" y="663"/>
                  <a:pt x="8331" y="663"/>
                </a:cubicBezTo>
                <a:close/>
                <a:moveTo>
                  <a:pt x="8313" y="1"/>
                </a:moveTo>
                <a:cubicBezTo>
                  <a:pt x="7547" y="1"/>
                  <a:pt x="6761" y="156"/>
                  <a:pt x="5973" y="469"/>
                </a:cubicBezTo>
                <a:cubicBezTo>
                  <a:pt x="3093" y="1590"/>
                  <a:pt x="735" y="4605"/>
                  <a:pt x="368" y="7620"/>
                </a:cubicBezTo>
                <a:cubicBezTo>
                  <a:pt x="1" y="10693"/>
                  <a:pt x="1160" y="14095"/>
                  <a:pt x="3499" y="16741"/>
                </a:cubicBezTo>
                <a:cubicBezTo>
                  <a:pt x="5991" y="19544"/>
                  <a:pt x="9547" y="21650"/>
                  <a:pt x="13819" y="22810"/>
                </a:cubicBezTo>
                <a:cubicBezTo>
                  <a:pt x="15654" y="23312"/>
                  <a:pt x="17664" y="23814"/>
                  <a:pt x="19732" y="24008"/>
                </a:cubicBezTo>
                <a:cubicBezTo>
                  <a:pt x="20099" y="24046"/>
                  <a:pt x="20640" y="24105"/>
                  <a:pt x="21220" y="24105"/>
                </a:cubicBezTo>
                <a:cubicBezTo>
                  <a:pt x="22109" y="24105"/>
                  <a:pt x="23075" y="23969"/>
                  <a:pt x="23655" y="23487"/>
                </a:cubicBezTo>
                <a:cubicBezTo>
                  <a:pt x="23984" y="23196"/>
                  <a:pt x="24157" y="22830"/>
                  <a:pt x="24177" y="22404"/>
                </a:cubicBezTo>
                <a:lnTo>
                  <a:pt x="24177" y="22230"/>
                </a:lnTo>
                <a:cubicBezTo>
                  <a:pt x="24157" y="21631"/>
                  <a:pt x="23868" y="21109"/>
                  <a:pt x="23597" y="20665"/>
                </a:cubicBezTo>
                <a:cubicBezTo>
                  <a:pt x="21278" y="16819"/>
                  <a:pt x="19694" y="13863"/>
                  <a:pt x="18321" y="10828"/>
                </a:cubicBezTo>
                <a:cubicBezTo>
                  <a:pt x="16795" y="7427"/>
                  <a:pt x="15056" y="3929"/>
                  <a:pt x="12080" y="1436"/>
                </a:cubicBezTo>
                <a:cubicBezTo>
                  <a:pt x="10956" y="486"/>
                  <a:pt x="9667" y="1"/>
                  <a:pt x="8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6035063">
            <a:off x="1018502" y="4986472"/>
            <a:ext cx="562483" cy="248034"/>
          </a:xfrm>
          <a:custGeom>
            <a:avLst/>
            <a:gdLst/>
            <a:ahLst/>
            <a:cxnLst/>
            <a:rect l="l" t="t" r="r" b="b"/>
            <a:pathLst>
              <a:path w="13915" h="6136" extrusionOk="0">
                <a:moveTo>
                  <a:pt x="5257" y="666"/>
                </a:moveTo>
                <a:cubicBezTo>
                  <a:pt x="6397" y="666"/>
                  <a:pt x="7538" y="840"/>
                  <a:pt x="8658" y="995"/>
                </a:cubicBezTo>
                <a:cubicBezTo>
                  <a:pt x="9790" y="1150"/>
                  <a:pt x="10959" y="1317"/>
                  <a:pt x="12136" y="1317"/>
                </a:cubicBezTo>
                <a:cubicBezTo>
                  <a:pt x="12426" y="1317"/>
                  <a:pt x="12716" y="1307"/>
                  <a:pt x="13006" y="1284"/>
                </a:cubicBezTo>
                <a:lnTo>
                  <a:pt x="13006" y="1284"/>
                </a:lnTo>
                <a:cubicBezTo>
                  <a:pt x="11634" y="4010"/>
                  <a:pt x="7112" y="5458"/>
                  <a:pt x="4155" y="5458"/>
                </a:cubicBezTo>
                <a:cubicBezTo>
                  <a:pt x="2474" y="5458"/>
                  <a:pt x="1431" y="4956"/>
                  <a:pt x="1044" y="3971"/>
                </a:cubicBezTo>
                <a:cubicBezTo>
                  <a:pt x="715" y="3139"/>
                  <a:pt x="967" y="2116"/>
                  <a:pt x="1663" y="1555"/>
                </a:cubicBezTo>
                <a:cubicBezTo>
                  <a:pt x="2029" y="1246"/>
                  <a:pt x="2513" y="1034"/>
                  <a:pt x="3227" y="879"/>
                </a:cubicBezTo>
                <a:cubicBezTo>
                  <a:pt x="3904" y="725"/>
                  <a:pt x="4580" y="666"/>
                  <a:pt x="5257" y="666"/>
                </a:cubicBezTo>
                <a:close/>
                <a:moveTo>
                  <a:pt x="5237" y="1"/>
                </a:moveTo>
                <a:cubicBezTo>
                  <a:pt x="4522" y="1"/>
                  <a:pt x="3800" y="62"/>
                  <a:pt x="3073" y="222"/>
                </a:cubicBezTo>
                <a:cubicBezTo>
                  <a:pt x="2570" y="338"/>
                  <a:pt x="1817" y="550"/>
                  <a:pt x="1237" y="1034"/>
                </a:cubicBezTo>
                <a:cubicBezTo>
                  <a:pt x="328" y="1787"/>
                  <a:pt x="1" y="3121"/>
                  <a:pt x="426" y="4222"/>
                </a:cubicBezTo>
                <a:cubicBezTo>
                  <a:pt x="908" y="5479"/>
                  <a:pt x="2165" y="6136"/>
                  <a:pt x="4155" y="6136"/>
                </a:cubicBezTo>
                <a:cubicBezTo>
                  <a:pt x="7499" y="6115"/>
                  <a:pt x="12735" y="4319"/>
                  <a:pt x="13856" y="956"/>
                </a:cubicBezTo>
                <a:cubicBezTo>
                  <a:pt x="13915" y="782"/>
                  <a:pt x="13817" y="588"/>
                  <a:pt x="13644" y="531"/>
                </a:cubicBezTo>
                <a:cubicBezTo>
                  <a:pt x="13610" y="517"/>
                  <a:pt x="13575" y="511"/>
                  <a:pt x="13541" y="511"/>
                </a:cubicBezTo>
                <a:cubicBezTo>
                  <a:pt x="13478" y="511"/>
                  <a:pt x="13416" y="532"/>
                  <a:pt x="13354" y="570"/>
                </a:cubicBezTo>
                <a:cubicBezTo>
                  <a:pt x="12933" y="623"/>
                  <a:pt x="12515" y="646"/>
                  <a:pt x="12096" y="646"/>
                </a:cubicBezTo>
                <a:cubicBezTo>
                  <a:pt x="10998" y="646"/>
                  <a:pt x="9897" y="491"/>
                  <a:pt x="8736" y="338"/>
                </a:cubicBezTo>
                <a:cubicBezTo>
                  <a:pt x="7590" y="169"/>
                  <a:pt x="6423" y="1"/>
                  <a:pt x="5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rot="2978318">
            <a:off x="374515" y="4331537"/>
            <a:ext cx="203285" cy="429152"/>
          </a:xfrm>
          <a:custGeom>
            <a:avLst/>
            <a:gdLst/>
            <a:ahLst/>
            <a:cxnLst/>
            <a:rect l="l" t="t" r="r" b="b"/>
            <a:pathLst>
              <a:path w="5626" h="11877" extrusionOk="0">
                <a:moveTo>
                  <a:pt x="2861" y="668"/>
                </a:moveTo>
                <a:cubicBezTo>
                  <a:pt x="3036" y="668"/>
                  <a:pt x="3209" y="706"/>
                  <a:pt x="3363" y="802"/>
                </a:cubicBezTo>
                <a:cubicBezTo>
                  <a:pt x="3925" y="1131"/>
                  <a:pt x="4272" y="1923"/>
                  <a:pt x="4388" y="2523"/>
                </a:cubicBezTo>
                <a:cubicBezTo>
                  <a:pt x="4814" y="4590"/>
                  <a:pt x="4793" y="6754"/>
                  <a:pt x="4793" y="8862"/>
                </a:cubicBezTo>
                <a:cubicBezTo>
                  <a:pt x="4793" y="9403"/>
                  <a:pt x="4775" y="9962"/>
                  <a:pt x="4793" y="10524"/>
                </a:cubicBezTo>
                <a:cubicBezTo>
                  <a:pt x="4793" y="10697"/>
                  <a:pt x="4793" y="10871"/>
                  <a:pt x="4832" y="11045"/>
                </a:cubicBezTo>
                <a:cubicBezTo>
                  <a:pt x="3731" y="10601"/>
                  <a:pt x="2745" y="9653"/>
                  <a:pt x="2049" y="8339"/>
                </a:cubicBezTo>
                <a:cubicBezTo>
                  <a:pt x="1006" y="6406"/>
                  <a:pt x="697" y="3953"/>
                  <a:pt x="1276" y="2232"/>
                </a:cubicBezTo>
                <a:cubicBezTo>
                  <a:pt x="1470" y="1673"/>
                  <a:pt x="1817" y="938"/>
                  <a:pt x="2474" y="725"/>
                </a:cubicBezTo>
                <a:cubicBezTo>
                  <a:pt x="2610" y="686"/>
                  <a:pt x="2726" y="668"/>
                  <a:pt x="2861" y="668"/>
                </a:cubicBezTo>
                <a:close/>
                <a:moveTo>
                  <a:pt x="2868" y="0"/>
                </a:moveTo>
                <a:cubicBezTo>
                  <a:pt x="2670" y="0"/>
                  <a:pt x="2468" y="36"/>
                  <a:pt x="2263" y="106"/>
                </a:cubicBezTo>
                <a:cubicBezTo>
                  <a:pt x="1354" y="397"/>
                  <a:pt x="871" y="1305"/>
                  <a:pt x="639" y="2020"/>
                </a:cubicBezTo>
                <a:cubicBezTo>
                  <a:pt x="1" y="3953"/>
                  <a:pt x="310" y="6542"/>
                  <a:pt x="1451" y="8648"/>
                </a:cubicBezTo>
                <a:cubicBezTo>
                  <a:pt x="2379" y="10330"/>
                  <a:pt x="3693" y="11490"/>
                  <a:pt x="5200" y="11876"/>
                </a:cubicBezTo>
                <a:lnTo>
                  <a:pt x="5277" y="11876"/>
                </a:lnTo>
                <a:cubicBezTo>
                  <a:pt x="5373" y="11876"/>
                  <a:pt x="5451" y="11856"/>
                  <a:pt x="5509" y="11779"/>
                </a:cubicBezTo>
                <a:cubicBezTo>
                  <a:pt x="5605" y="11683"/>
                  <a:pt x="5625" y="11567"/>
                  <a:pt x="5587" y="11451"/>
                </a:cubicBezTo>
                <a:cubicBezTo>
                  <a:pt x="5509" y="11160"/>
                  <a:pt x="5451" y="10851"/>
                  <a:pt x="5451" y="10503"/>
                </a:cubicBezTo>
                <a:lnTo>
                  <a:pt x="5451" y="8862"/>
                </a:lnTo>
                <a:cubicBezTo>
                  <a:pt x="5471" y="6736"/>
                  <a:pt x="5471" y="4533"/>
                  <a:pt x="5045" y="2387"/>
                </a:cubicBezTo>
                <a:cubicBezTo>
                  <a:pt x="4891" y="1634"/>
                  <a:pt x="4446" y="647"/>
                  <a:pt x="3693" y="222"/>
                </a:cubicBezTo>
                <a:cubicBezTo>
                  <a:pt x="3429" y="74"/>
                  <a:pt x="3153" y="0"/>
                  <a:pt x="2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1875100"/>
            <a:ext cx="3597900" cy="6165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20000" y="2491575"/>
            <a:ext cx="3597900" cy="92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69"/>
        <p:cNvGrpSpPr/>
        <p:nvPr/>
      </p:nvGrpSpPr>
      <p:grpSpPr>
        <a:xfrm>
          <a:off x="0" y="0"/>
          <a:ext cx="0" cy="0"/>
          <a:chOff x="0" y="0"/>
          <a:chExt cx="0" cy="0"/>
        </a:xfrm>
      </p:grpSpPr>
      <p:sp>
        <p:nvSpPr>
          <p:cNvPr id="170" name="Google Shape;170;p17"/>
          <p:cNvSpPr txBox="1">
            <a:spLocks noGrp="1"/>
          </p:cNvSpPr>
          <p:nvPr>
            <p:ph type="title"/>
          </p:nvPr>
        </p:nvSpPr>
        <p:spPr>
          <a:xfrm>
            <a:off x="4837200" y="1875225"/>
            <a:ext cx="3593400" cy="616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1" name="Google Shape;171;p17"/>
          <p:cNvSpPr txBox="1">
            <a:spLocks noGrp="1"/>
          </p:cNvSpPr>
          <p:nvPr>
            <p:ph type="subTitle" idx="1"/>
          </p:nvPr>
        </p:nvSpPr>
        <p:spPr>
          <a:xfrm>
            <a:off x="4837375" y="2491575"/>
            <a:ext cx="3593400" cy="92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4_1_2">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18"/>
          <p:cNvSpPr/>
          <p:nvPr/>
        </p:nvSpPr>
        <p:spPr>
          <a:xfrm rot="5400000" flipH="1">
            <a:off x="487245" y="-1142717"/>
            <a:ext cx="651422" cy="2172712"/>
          </a:xfrm>
          <a:custGeom>
            <a:avLst/>
            <a:gdLst/>
            <a:ahLst/>
            <a:cxnLst/>
            <a:rect l="l" t="t" r="r" b="b"/>
            <a:pathLst>
              <a:path w="15152" h="50537" extrusionOk="0">
                <a:moveTo>
                  <a:pt x="10841" y="663"/>
                </a:moveTo>
                <a:cubicBezTo>
                  <a:pt x="11531" y="663"/>
                  <a:pt x="12208" y="865"/>
                  <a:pt x="12717" y="1354"/>
                </a:cubicBezTo>
                <a:cubicBezTo>
                  <a:pt x="13490" y="2089"/>
                  <a:pt x="13702" y="3248"/>
                  <a:pt x="13817" y="4388"/>
                </a:cubicBezTo>
                <a:cubicBezTo>
                  <a:pt x="14475" y="10669"/>
                  <a:pt x="12949" y="16910"/>
                  <a:pt x="11750" y="21046"/>
                </a:cubicBezTo>
                <a:cubicBezTo>
                  <a:pt x="11305" y="22574"/>
                  <a:pt x="10746" y="24158"/>
                  <a:pt x="10204" y="25684"/>
                </a:cubicBezTo>
                <a:cubicBezTo>
                  <a:pt x="8852" y="29511"/>
                  <a:pt x="7440" y="33453"/>
                  <a:pt x="7479" y="37493"/>
                </a:cubicBezTo>
                <a:lnTo>
                  <a:pt x="7479" y="37666"/>
                </a:lnTo>
                <a:cubicBezTo>
                  <a:pt x="7538" y="40739"/>
                  <a:pt x="8793" y="43406"/>
                  <a:pt x="9895" y="45377"/>
                </a:cubicBezTo>
                <a:cubicBezTo>
                  <a:pt x="9934" y="45435"/>
                  <a:pt x="9991" y="45551"/>
                  <a:pt x="10050" y="45667"/>
                </a:cubicBezTo>
                <a:cubicBezTo>
                  <a:pt x="10494" y="46421"/>
                  <a:pt x="11828" y="48740"/>
                  <a:pt x="11576" y="49629"/>
                </a:cubicBezTo>
                <a:cubicBezTo>
                  <a:pt x="11557" y="49745"/>
                  <a:pt x="11498" y="49802"/>
                  <a:pt x="11421" y="49841"/>
                </a:cubicBezTo>
                <a:cubicBezTo>
                  <a:pt x="11410" y="49852"/>
                  <a:pt x="11387" y="49863"/>
                  <a:pt x="11343" y="49863"/>
                </a:cubicBezTo>
                <a:cubicBezTo>
                  <a:pt x="11310" y="49863"/>
                  <a:pt x="11267" y="49857"/>
                  <a:pt x="11209" y="49841"/>
                </a:cubicBezTo>
                <a:cubicBezTo>
                  <a:pt x="10030" y="49416"/>
                  <a:pt x="7731" y="45396"/>
                  <a:pt x="6958" y="44082"/>
                </a:cubicBezTo>
                <a:cubicBezTo>
                  <a:pt x="6822" y="43831"/>
                  <a:pt x="6726" y="43638"/>
                  <a:pt x="6649" y="43522"/>
                </a:cubicBezTo>
                <a:cubicBezTo>
                  <a:pt x="3807" y="38807"/>
                  <a:pt x="1972" y="33821"/>
                  <a:pt x="1199" y="28699"/>
                </a:cubicBezTo>
                <a:cubicBezTo>
                  <a:pt x="774" y="25877"/>
                  <a:pt x="676" y="23037"/>
                  <a:pt x="908" y="20234"/>
                </a:cubicBezTo>
                <a:cubicBezTo>
                  <a:pt x="967" y="19636"/>
                  <a:pt x="1024" y="19056"/>
                  <a:pt x="1101" y="18477"/>
                </a:cubicBezTo>
                <a:cubicBezTo>
                  <a:pt x="1779" y="13393"/>
                  <a:pt x="3498" y="8505"/>
                  <a:pt x="6069" y="4310"/>
                </a:cubicBezTo>
                <a:cubicBezTo>
                  <a:pt x="6822" y="3094"/>
                  <a:pt x="7692" y="1875"/>
                  <a:pt x="8929" y="1161"/>
                </a:cubicBezTo>
                <a:cubicBezTo>
                  <a:pt x="9483" y="856"/>
                  <a:pt x="10168" y="663"/>
                  <a:pt x="10841" y="663"/>
                </a:cubicBezTo>
                <a:close/>
                <a:moveTo>
                  <a:pt x="10830" y="0"/>
                </a:moveTo>
                <a:cubicBezTo>
                  <a:pt x="10041" y="0"/>
                  <a:pt x="9250" y="219"/>
                  <a:pt x="8620" y="581"/>
                </a:cubicBezTo>
                <a:cubicBezTo>
                  <a:pt x="7228" y="1354"/>
                  <a:pt x="6301" y="2668"/>
                  <a:pt x="5508" y="3962"/>
                </a:cubicBezTo>
                <a:cubicBezTo>
                  <a:pt x="2879" y="8234"/>
                  <a:pt x="1140" y="13220"/>
                  <a:pt x="444" y="18379"/>
                </a:cubicBezTo>
                <a:cubicBezTo>
                  <a:pt x="367" y="18979"/>
                  <a:pt x="290" y="19577"/>
                  <a:pt x="251" y="20177"/>
                </a:cubicBezTo>
                <a:cubicBezTo>
                  <a:pt x="1" y="23017"/>
                  <a:pt x="97" y="25936"/>
                  <a:pt x="542" y="28796"/>
                </a:cubicBezTo>
                <a:cubicBezTo>
                  <a:pt x="1315" y="34014"/>
                  <a:pt x="3189" y="39077"/>
                  <a:pt x="6069" y="43870"/>
                </a:cubicBezTo>
                <a:cubicBezTo>
                  <a:pt x="6146" y="43986"/>
                  <a:pt x="6262" y="44179"/>
                  <a:pt x="6397" y="44411"/>
                </a:cubicBezTo>
                <a:cubicBezTo>
                  <a:pt x="7963" y="47155"/>
                  <a:pt x="9741" y="50016"/>
                  <a:pt x="10996" y="50459"/>
                </a:cubicBezTo>
                <a:cubicBezTo>
                  <a:pt x="11112" y="50498"/>
                  <a:pt x="11228" y="50537"/>
                  <a:pt x="11344" y="50537"/>
                </a:cubicBezTo>
                <a:cubicBezTo>
                  <a:pt x="11480" y="50537"/>
                  <a:pt x="11614" y="50498"/>
                  <a:pt x="11730" y="50441"/>
                </a:cubicBezTo>
                <a:cubicBezTo>
                  <a:pt x="11962" y="50305"/>
                  <a:pt x="12137" y="50093"/>
                  <a:pt x="12214" y="49822"/>
                </a:cubicBezTo>
                <a:cubicBezTo>
                  <a:pt x="12523" y="48797"/>
                  <a:pt x="11576" y="46981"/>
                  <a:pt x="10630" y="45339"/>
                </a:cubicBezTo>
                <a:cubicBezTo>
                  <a:pt x="10552" y="45223"/>
                  <a:pt x="10514" y="45125"/>
                  <a:pt x="10475" y="45048"/>
                </a:cubicBezTo>
                <a:cubicBezTo>
                  <a:pt x="9411" y="43136"/>
                  <a:pt x="8195" y="40585"/>
                  <a:pt x="8156" y="37666"/>
                </a:cubicBezTo>
                <a:lnTo>
                  <a:pt x="8136" y="37493"/>
                </a:lnTo>
                <a:cubicBezTo>
                  <a:pt x="8117" y="33569"/>
                  <a:pt x="9489" y="29665"/>
                  <a:pt x="10823" y="25898"/>
                </a:cubicBezTo>
                <a:cubicBezTo>
                  <a:pt x="11364" y="24370"/>
                  <a:pt x="11944" y="22785"/>
                  <a:pt x="12387" y="21221"/>
                </a:cubicBezTo>
                <a:cubicBezTo>
                  <a:pt x="13606" y="17047"/>
                  <a:pt x="15152" y="10726"/>
                  <a:pt x="14495" y="4310"/>
                </a:cubicBezTo>
                <a:cubicBezTo>
                  <a:pt x="14359" y="3112"/>
                  <a:pt x="14108" y="1759"/>
                  <a:pt x="13181" y="870"/>
                </a:cubicBezTo>
                <a:cubicBezTo>
                  <a:pt x="12537" y="258"/>
                  <a:pt x="11685" y="0"/>
                  <a:pt x="10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rot="5400000" flipH="1">
            <a:off x="2798839" y="-743625"/>
            <a:ext cx="648112" cy="1256585"/>
          </a:xfrm>
          <a:custGeom>
            <a:avLst/>
            <a:gdLst/>
            <a:ahLst/>
            <a:cxnLst/>
            <a:rect l="l" t="t" r="r" b="b"/>
            <a:pathLst>
              <a:path w="15075" h="29228" extrusionOk="0">
                <a:moveTo>
                  <a:pt x="6358" y="665"/>
                </a:moveTo>
                <a:cubicBezTo>
                  <a:pt x="6764" y="665"/>
                  <a:pt x="7189" y="724"/>
                  <a:pt x="7594" y="858"/>
                </a:cubicBezTo>
                <a:cubicBezTo>
                  <a:pt x="8677" y="1226"/>
                  <a:pt x="9682" y="2133"/>
                  <a:pt x="10591" y="3525"/>
                </a:cubicBezTo>
                <a:cubicBezTo>
                  <a:pt x="14397" y="9477"/>
                  <a:pt x="13856" y="16648"/>
                  <a:pt x="13335" y="23585"/>
                </a:cubicBezTo>
                <a:cubicBezTo>
                  <a:pt x="13276" y="24358"/>
                  <a:pt x="13219" y="25131"/>
                  <a:pt x="13160" y="25885"/>
                </a:cubicBezTo>
                <a:cubicBezTo>
                  <a:pt x="13122" y="26465"/>
                  <a:pt x="13083" y="27140"/>
                  <a:pt x="13258" y="27779"/>
                </a:cubicBezTo>
                <a:cubicBezTo>
                  <a:pt x="13296" y="27875"/>
                  <a:pt x="13315" y="27972"/>
                  <a:pt x="13353" y="28068"/>
                </a:cubicBezTo>
                <a:cubicBezTo>
                  <a:pt x="12271" y="27470"/>
                  <a:pt x="11248" y="26581"/>
                  <a:pt x="10339" y="25769"/>
                </a:cubicBezTo>
                <a:lnTo>
                  <a:pt x="9895" y="25363"/>
                </a:lnTo>
                <a:cubicBezTo>
                  <a:pt x="8290" y="23971"/>
                  <a:pt x="6783" y="22368"/>
                  <a:pt x="5411" y="20590"/>
                </a:cubicBezTo>
                <a:cubicBezTo>
                  <a:pt x="2647" y="17014"/>
                  <a:pt x="1063" y="13033"/>
                  <a:pt x="831" y="9072"/>
                </a:cubicBezTo>
                <a:cubicBezTo>
                  <a:pt x="676" y="6540"/>
                  <a:pt x="1140" y="4473"/>
                  <a:pt x="2222" y="2945"/>
                </a:cubicBezTo>
                <a:cubicBezTo>
                  <a:pt x="3111" y="1690"/>
                  <a:pt x="4696" y="665"/>
                  <a:pt x="6358" y="665"/>
                </a:cubicBezTo>
                <a:close/>
                <a:moveTo>
                  <a:pt x="6357" y="0"/>
                </a:moveTo>
                <a:cubicBezTo>
                  <a:pt x="4464" y="0"/>
                  <a:pt x="2667" y="1157"/>
                  <a:pt x="1681" y="2559"/>
                </a:cubicBezTo>
                <a:cubicBezTo>
                  <a:pt x="503" y="4221"/>
                  <a:pt x="0" y="6424"/>
                  <a:pt x="155" y="9111"/>
                </a:cubicBezTo>
                <a:cubicBezTo>
                  <a:pt x="405" y="13208"/>
                  <a:pt x="2049" y="17323"/>
                  <a:pt x="4889" y="20995"/>
                </a:cubicBezTo>
                <a:cubicBezTo>
                  <a:pt x="6280" y="22812"/>
                  <a:pt x="7826" y="24455"/>
                  <a:pt x="9450" y="25865"/>
                </a:cubicBezTo>
                <a:lnTo>
                  <a:pt x="9895" y="26252"/>
                </a:lnTo>
                <a:cubicBezTo>
                  <a:pt x="11228" y="27431"/>
                  <a:pt x="12735" y="28764"/>
                  <a:pt x="14474" y="29228"/>
                </a:cubicBezTo>
                <a:lnTo>
                  <a:pt x="14552" y="29228"/>
                </a:lnTo>
                <a:cubicBezTo>
                  <a:pt x="14688" y="29228"/>
                  <a:pt x="14822" y="29150"/>
                  <a:pt x="14861" y="29016"/>
                </a:cubicBezTo>
                <a:cubicBezTo>
                  <a:pt x="14920" y="28861"/>
                  <a:pt x="14842" y="28668"/>
                  <a:pt x="14688" y="28609"/>
                </a:cubicBezTo>
                <a:cubicBezTo>
                  <a:pt x="14320" y="28416"/>
                  <a:pt x="14031" y="28068"/>
                  <a:pt x="13895" y="27604"/>
                </a:cubicBezTo>
                <a:cubicBezTo>
                  <a:pt x="13760" y="27063"/>
                  <a:pt x="13799" y="26483"/>
                  <a:pt x="13837" y="25924"/>
                </a:cubicBezTo>
                <a:cubicBezTo>
                  <a:pt x="13876" y="25169"/>
                  <a:pt x="13933" y="24396"/>
                  <a:pt x="13992" y="23643"/>
                </a:cubicBezTo>
                <a:cubicBezTo>
                  <a:pt x="14533" y="16589"/>
                  <a:pt x="15074" y="9304"/>
                  <a:pt x="11150" y="3177"/>
                </a:cubicBezTo>
                <a:cubicBezTo>
                  <a:pt x="10166" y="1631"/>
                  <a:pt x="9045" y="646"/>
                  <a:pt x="7808" y="240"/>
                </a:cubicBezTo>
                <a:cubicBezTo>
                  <a:pt x="7326" y="75"/>
                  <a:pt x="6838" y="0"/>
                  <a:pt x="6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rot="5400000" flipH="1">
            <a:off x="3903454" y="153796"/>
            <a:ext cx="290801" cy="291661"/>
          </a:xfrm>
          <a:custGeom>
            <a:avLst/>
            <a:gdLst/>
            <a:ahLst/>
            <a:cxnLst/>
            <a:rect l="l" t="t" r="r" b="b"/>
            <a:pathLst>
              <a:path w="6764" h="6784" extrusionOk="0">
                <a:moveTo>
                  <a:pt x="3381" y="657"/>
                </a:moveTo>
                <a:cubicBezTo>
                  <a:pt x="4889" y="657"/>
                  <a:pt x="6107" y="1875"/>
                  <a:pt x="6107" y="3383"/>
                </a:cubicBezTo>
                <a:cubicBezTo>
                  <a:pt x="6107" y="4890"/>
                  <a:pt x="4889" y="6107"/>
                  <a:pt x="3381" y="6107"/>
                </a:cubicBezTo>
                <a:cubicBezTo>
                  <a:pt x="1874" y="6107"/>
                  <a:pt x="657" y="4890"/>
                  <a:pt x="657" y="3383"/>
                </a:cubicBezTo>
                <a:cubicBezTo>
                  <a:pt x="657" y="1875"/>
                  <a:pt x="1874" y="657"/>
                  <a:pt x="3381" y="657"/>
                </a:cubicBezTo>
                <a:close/>
                <a:moveTo>
                  <a:pt x="3381" y="0"/>
                </a:moveTo>
                <a:cubicBezTo>
                  <a:pt x="1507" y="0"/>
                  <a:pt x="0" y="1507"/>
                  <a:pt x="0" y="3383"/>
                </a:cubicBezTo>
                <a:cubicBezTo>
                  <a:pt x="0" y="5256"/>
                  <a:pt x="1507" y="6784"/>
                  <a:pt x="3381" y="6784"/>
                </a:cubicBezTo>
                <a:cubicBezTo>
                  <a:pt x="5257" y="6784"/>
                  <a:pt x="6764" y="5256"/>
                  <a:pt x="6764" y="3383"/>
                </a:cubicBezTo>
                <a:cubicBezTo>
                  <a:pt x="6764" y="1507"/>
                  <a:pt x="5257" y="0"/>
                  <a:pt x="3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rot="5400000" flipH="1">
            <a:off x="-140563" y="362061"/>
            <a:ext cx="280053" cy="445961"/>
          </a:xfrm>
          <a:custGeom>
            <a:avLst/>
            <a:gdLst/>
            <a:ahLst/>
            <a:cxnLst/>
            <a:rect l="l" t="t" r="r" b="b"/>
            <a:pathLst>
              <a:path w="6514" h="10373" extrusionOk="0">
                <a:moveTo>
                  <a:pt x="1623" y="672"/>
                </a:moveTo>
                <a:cubicBezTo>
                  <a:pt x="1739" y="672"/>
                  <a:pt x="1875" y="692"/>
                  <a:pt x="2010" y="730"/>
                </a:cubicBezTo>
                <a:cubicBezTo>
                  <a:pt x="3479" y="1233"/>
                  <a:pt x="4040" y="3436"/>
                  <a:pt x="4252" y="5194"/>
                </a:cubicBezTo>
                <a:cubicBezTo>
                  <a:pt x="4252" y="5291"/>
                  <a:pt x="4272" y="5464"/>
                  <a:pt x="4272" y="5678"/>
                </a:cubicBezTo>
                <a:cubicBezTo>
                  <a:pt x="4388" y="7204"/>
                  <a:pt x="4542" y="8692"/>
                  <a:pt x="4967" y="9561"/>
                </a:cubicBezTo>
                <a:cubicBezTo>
                  <a:pt x="4522" y="9349"/>
                  <a:pt x="4156" y="8963"/>
                  <a:pt x="3865" y="8595"/>
                </a:cubicBezTo>
                <a:cubicBezTo>
                  <a:pt x="2590" y="6972"/>
                  <a:pt x="1528" y="4711"/>
                  <a:pt x="850" y="2256"/>
                </a:cubicBezTo>
                <a:cubicBezTo>
                  <a:pt x="716" y="1715"/>
                  <a:pt x="832" y="1135"/>
                  <a:pt x="1141" y="865"/>
                </a:cubicBezTo>
                <a:cubicBezTo>
                  <a:pt x="1276" y="730"/>
                  <a:pt x="1430" y="672"/>
                  <a:pt x="1623" y="672"/>
                </a:cubicBezTo>
                <a:close/>
                <a:moveTo>
                  <a:pt x="1616" y="0"/>
                </a:moveTo>
                <a:cubicBezTo>
                  <a:pt x="1260" y="0"/>
                  <a:pt x="940" y="125"/>
                  <a:pt x="677" y="362"/>
                </a:cubicBezTo>
                <a:cubicBezTo>
                  <a:pt x="193" y="826"/>
                  <a:pt x="0" y="1658"/>
                  <a:pt x="213" y="2431"/>
                </a:cubicBezTo>
                <a:cubicBezTo>
                  <a:pt x="909" y="4982"/>
                  <a:pt x="2030" y="7301"/>
                  <a:pt x="3344" y="9002"/>
                </a:cubicBezTo>
                <a:cubicBezTo>
                  <a:pt x="4040" y="9909"/>
                  <a:pt x="4831" y="10373"/>
                  <a:pt x="5604" y="10373"/>
                </a:cubicBezTo>
                <a:cubicBezTo>
                  <a:pt x="5836" y="10373"/>
                  <a:pt x="6050" y="10334"/>
                  <a:pt x="6261" y="10277"/>
                </a:cubicBezTo>
                <a:lnTo>
                  <a:pt x="6261" y="10257"/>
                </a:lnTo>
                <a:cubicBezTo>
                  <a:pt x="6436" y="10200"/>
                  <a:pt x="6513" y="10007"/>
                  <a:pt x="6455" y="9852"/>
                </a:cubicBezTo>
                <a:cubicBezTo>
                  <a:pt x="6409" y="9711"/>
                  <a:pt x="6275" y="9622"/>
                  <a:pt x="6133" y="9622"/>
                </a:cubicBezTo>
                <a:cubicBezTo>
                  <a:pt x="6099" y="9622"/>
                  <a:pt x="6064" y="9627"/>
                  <a:pt x="6030" y="9639"/>
                </a:cubicBezTo>
                <a:lnTo>
                  <a:pt x="6011" y="9639"/>
                </a:lnTo>
                <a:cubicBezTo>
                  <a:pt x="5981" y="9653"/>
                  <a:pt x="5954" y="9660"/>
                  <a:pt x="5929" y="9660"/>
                </a:cubicBezTo>
                <a:cubicBezTo>
                  <a:pt x="5889" y="9660"/>
                  <a:pt x="5853" y="9644"/>
                  <a:pt x="5818" y="9620"/>
                </a:cubicBezTo>
                <a:cubicBezTo>
                  <a:pt x="5179" y="9175"/>
                  <a:pt x="5006" y="6508"/>
                  <a:pt x="4947" y="5639"/>
                </a:cubicBezTo>
                <a:cubicBezTo>
                  <a:pt x="4929" y="5407"/>
                  <a:pt x="4909" y="5232"/>
                  <a:pt x="4909" y="5116"/>
                </a:cubicBezTo>
                <a:cubicBezTo>
                  <a:pt x="4581" y="2315"/>
                  <a:pt x="3653" y="594"/>
                  <a:pt x="2223" y="112"/>
                </a:cubicBezTo>
                <a:cubicBezTo>
                  <a:pt x="2012" y="37"/>
                  <a:pt x="1809" y="0"/>
                  <a:pt x="1616" y="0"/>
                </a:cubicBezTo>
                <a:close/>
              </a:path>
            </a:pathLst>
          </a:custGeom>
          <a:solidFill>
            <a:srgbClr val="EC8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rot="-5400000">
            <a:off x="4250271" y="-156253"/>
            <a:ext cx="567544" cy="375110"/>
          </a:xfrm>
          <a:custGeom>
            <a:avLst/>
            <a:gdLst/>
            <a:ahLst/>
            <a:cxnLst/>
            <a:rect l="l" t="t" r="r" b="b"/>
            <a:pathLst>
              <a:path w="13201" h="8725" extrusionOk="0">
                <a:moveTo>
                  <a:pt x="3822" y="677"/>
                </a:moveTo>
                <a:cubicBezTo>
                  <a:pt x="4889" y="677"/>
                  <a:pt x="6048" y="973"/>
                  <a:pt x="6901" y="1399"/>
                </a:cubicBezTo>
                <a:cubicBezTo>
                  <a:pt x="9122" y="2502"/>
                  <a:pt x="11016" y="4627"/>
                  <a:pt x="12099" y="7217"/>
                </a:cubicBezTo>
                <a:cubicBezTo>
                  <a:pt x="12137" y="7333"/>
                  <a:pt x="12196" y="7449"/>
                  <a:pt x="12235" y="7583"/>
                </a:cubicBezTo>
                <a:cubicBezTo>
                  <a:pt x="11346" y="7120"/>
                  <a:pt x="10359" y="7042"/>
                  <a:pt x="9374" y="7042"/>
                </a:cubicBezTo>
                <a:lnTo>
                  <a:pt x="8581" y="7042"/>
                </a:lnTo>
                <a:cubicBezTo>
                  <a:pt x="8349" y="7062"/>
                  <a:pt x="8118" y="7062"/>
                  <a:pt x="7906" y="7062"/>
                </a:cubicBezTo>
                <a:lnTo>
                  <a:pt x="7847" y="7062"/>
                </a:lnTo>
                <a:cubicBezTo>
                  <a:pt x="6610" y="7062"/>
                  <a:pt x="5393" y="6869"/>
                  <a:pt x="4214" y="6501"/>
                </a:cubicBezTo>
                <a:cubicBezTo>
                  <a:pt x="2475" y="5960"/>
                  <a:pt x="697" y="4627"/>
                  <a:pt x="871" y="2945"/>
                </a:cubicBezTo>
                <a:cubicBezTo>
                  <a:pt x="949" y="2076"/>
                  <a:pt x="1335" y="1438"/>
                  <a:pt x="2011" y="1072"/>
                </a:cubicBezTo>
                <a:cubicBezTo>
                  <a:pt x="2512" y="795"/>
                  <a:pt x="3149" y="677"/>
                  <a:pt x="3822" y="677"/>
                </a:cubicBezTo>
                <a:close/>
                <a:moveTo>
                  <a:pt x="3815" y="0"/>
                </a:moveTo>
                <a:cubicBezTo>
                  <a:pt x="3042" y="0"/>
                  <a:pt x="2301" y="141"/>
                  <a:pt x="1702" y="472"/>
                </a:cubicBezTo>
                <a:cubicBezTo>
                  <a:pt x="833" y="956"/>
                  <a:pt x="310" y="1786"/>
                  <a:pt x="194" y="2888"/>
                </a:cubicBezTo>
                <a:cubicBezTo>
                  <a:pt x="1" y="4937"/>
                  <a:pt x="1972" y="6501"/>
                  <a:pt x="4002" y="7140"/>
                </a:cubicBezTo>
                <a:cubicBezTo>
                  <a:pt x="5222" y="7527"/>
                  <a:pt x="6458" y="7721"/>
                  <a:pt x="7731" y="7721"/>
                </a:cubicBezTo>
                <a:cubicBezTo>
                  <a:pt x="7789" y="7721"/>
                  <a:pt x="7847" y="7720"/>
                  <a:pt x="7906" y="7719"/>
                </a:cubicBezTo>
                <a:lnTo>
                  <a:pt x="8581" y="7719"/>
                </a:lnTo>
                <a:cubicBezTo>
                  <a:pt x="8853" y="7712"/>
                  <a:pt x="9121" y="7706"/>
                  <a:pt x="9386" y="7706"/>
                </a:cubicBezTo>
                <a:cubicBezTo>
                  <a:pt x="10593" y="7706"/>
                  <a:pt x="11717" y="7838"/>
                  <a:pt x="12621" y="8647"/>
                </a:cubicBezTo>
                <a:cubicBezTo>
                  <a:pt x="12678" y="8704"/>
                  <a:pt x="12756" y="8724"/>
                  <a:pt x="12833" y="8724"/>
                </a:cubicBezTo>
                <a:cubicBezTo>
                  <a:pt x="12892" y="8724"/>
                  <a:pt x="12949" y="8724"/>
                  <a:pt x="13008" y="8686"/>
                </a:cubicBezTo>
                <a:cubicBezTo>
                  <a:pt x="13142" y="8608"/>
                  <a:pt x="13201" y="8454"/>
                  <a:pt x="13162" y="8318"/>
                </a:cubicBezTo>
                <a:cubicBezTo>
                  <a:pt x="13046" y="7874"/>
                  <a:pt x="12910" y="7429"/>
                  <a:pt x="12717" y="6965"/>
                </a:cubicBezTo>
                <a:cubicBezTo>
                  <a:pt x="11557" y="4182"/>
                  <a:pt x="9586" y="1999"/>
                  <a:pt x="7190" y="801"/>
                </a:cubicBezTo>
                <a:cubicBezTo>
                  <a:pt x="6236" y="323"/>
                  <a:pt x="4987" y="0"/>
                  <a:pt x="3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rot="-727542">
            <a:off x="8797660" y="3326522"/>
            <a:ext cx="868654" cy="616592"/>
          </a:xfrm>
          <a:custGeom>
            <a:avLst/>
            <a:gdLst/>
            <a:ahLst/>
            <a:cxnLst/>
            <a:rect l="l" t="t" r="r" b="b"/>
            <a:pathLst>
              <a:path w="26863" h="19068" extrusionOk="0">
                <a:moveTo>
                  <a:pt x="4232" y="670"/>
                </a:moveTo>
                <a:cubicBezTo>
                  <a:pt x="9566" y="670"/>
                  <a:pt x="12271" y="4999"/>
                  <a:pt x="14378" y="9696"/>
                </a:cubicBezTo>
                <a:cubicBezTo>
                  <a:pt x="15886" y="13020"/>
                  <a:pt x="18282" y="15223"/>
                  <a:pt x="22398" y="17078"/>
                </a:cubicBezTo>
                <a:cubicBezTo>
                  <a:pt x="23286" y="17483"/>
                  <a:pt x="24175" y="17754"/>
                  <a:pt x="25064" y="17908"/>
                </a:cubicBezTo>
                <a:cubicBezTo>
                  <a:pt x="23949" y="18235"/>
                  <a:pt x="22725" y="18383"/>
                  <a:pt x="21460" y="18383"/>
                </a:cubicBezTo>
                <a:cubicBezTo>
                  <a:pt x="18013" y="18383"/>
                  <a:pt x="14250" y="17290"/>
                  <a:pt x="11480" y="15764"/>
                </a:cubicBezTo>
                <a:cubicBezTo>
                  <a:pt x="9006" y="14411"/>
                  <a:pt x="6764" y="12594"/>
                  <a:pt x="4986" y="10507"/>
                </a:cubicBezTo>
                <a:cubicBezTo>
                  <a:pt x="3981" y="9309"/>
                  <a:pt x="696" y="5231"/>
                  <a:pt x="1062" y="2661"/>
                </a:cubicBezTo>
                <a:cubicBezTo>
                  <a:pt x="1160" y="2004"/>
                  <a:pt x="1488" y="1520"/>
                  <a:pt x="2049" y="1154"/>
                </a:cubicBezTo>
                <a:cubicBezTo>
                  <a:pt x="2474" y="863"/>
                  <a:pt x="3034" y="709"/>
                  <a:pt x="3768" y="670"/>
                </a:cubicBezTo>
                <a:close/>
                <a:moveTo>
                  <a:pt x="4259" y="0"/>
                </a:moveTo>
                <a:cubicBezTo>
                  <a:pt x="4085" y="0"/>
                  <a:pt x="3909" y="4"/>
                  <a:pt x="3729" y="13"/>
                </a:cubicBezTo>
                <a:cubicBezTo>
                  <a:pt x="2899" y="52"/>
                  <a:pt x="2222" y="245"/>
                  <a:pt x="1681" y="593"/>
                </a:cubicBezTo>
                <a:cubicBezTo>
                  <a:pt x="967" y="1056"/>
                  <a:pt x="541" y="1734"/>
                  <a:pt x="405" y="2564"/>
                </a:cubicBezTo>
                <a:cubicBezTo>
                  <a:pt x="0" y="5328"/>
                  <a:pt x="3131" y="9328"/>
                  <a:pt x="4484" y="10932"/>
                </a:cubicBezTo>
                <a:cubicBezTo>
                  <a:pt x="6319" y="13077"/>
                  <a:pt x="8619" y="14952"/>
                  <a:pt x="11150" y="16344"/>
                </a:cubicBezTo>
                <a:cubicBezTo>
                  <a:pt x="13933" y="17890"/>
                  <a:pt x="17780" y="19068"/>
                  <a:pt x="21413" y="19068"/>
                </a:cubicBezTo>
                <a:cubicBezTo>
                  <a:pt x="23268" y="19068"/>
                  <a:pt x="25085" y="18758"/>
                  <a:pt x="26649" y="18006"/>
                </a:cubicBezTo>
                <a:cubicBezTo>
                  <a:pt x="26785" y="17947"/>
                  <a:pt x="26862" y="17792"/>
                  <a:pt x="26842" y="17638"/>
                </a:cubicBezTo>
                <a:cubicBezTo>
                  <a:pt x="26804" y="17483"/>
                  <a:pt x="26669" y="17387"/>
                  <a:pt x="26515" y="17367"/>
                </a:cubicBezTo>
                <a:cubicBezTo>
                  <a:pt x="25258" y="17348"/>
                  <a:pt x="23964" y="17058"/>
                  <a:pt x="22688" y="16478"/>
                </a:cubicBezTo>
                <a:cubicBezTo>
                  <a:pt x="18707" y="14682"/>
                  <a:pt x="16407" y="12574"/>
                  <a:pt x="14997" y="9425"/>
                </a:cubicBezTo>
                <a:cubicBezTo>
                  <a:pt x="12784" y="4530"/>
                  <a:pt x="9952" y="0"/>
                  <a:pt x="4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rot="7146203" flipH="1">
            <a:off x="8664485" y="4605094"/>
            <a:ext cx="623668" cy="716680"/>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rot="-2156917" flipH="1">
            <a:off x="7855203" y="4776601"/>
            <a:ext cx="1107039" cy="1403376"/>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rot="6554114" flipH="1">
            <a:off x="8604648" y="4011507"/>
            <a:ext cx="246284" cy="246247"/>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4_1_2_1">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5" name="Google Shape;185;p19"/>
          <p:cNvSpPr/>
          <p:nvPr/>
        </p:nvSpPr>
        <p:spPr>
          <a:xfrm rot="-5400000">
            <a:off x="8554197" y="2300411"/>
            <a:ext cx="237810" cy="237846"/>
          </a:xfrm>
          <a:custGeom>
            <a:avLst/>
            <a:gdLst/>
            <a:ahLst/>
            <a:cxnLst/>
            <a:rect l="l" t="t" r="r" b="b"/>
            <a:pathLst>
              <a:path w="6514" h="6515" extrusionOk="0">
                <a:moveTo>
                  <a:pt x="3247" y="658"/>
                </a:moveTo>
                <a:cubicBezTo>
                  <a:pt x="4677" y="658"/>
                  <a:pt x="5856" y="1818"/>
                  <a:pt x="5856" y="3248"/>
                </a:cubicBezTo>
                <a:cubicBezTo>
                  <a:pt x="5856" y="4678"/>
                  <a:pt x="4677" y="5857"/>
                  <a:pt x="3247" y="5857"/>
                </a:cubicBezTo>
                <a:cubicBezTo>
                  <a:pt x="1817" y="5857"/>
                  <a:pt x="657" y="4678"/>
                  <a:pt x="657" y="3248"/>
                </a:cubicBezTo>
                <a:cubicBezTo>
                  <a:pt x="657" y="1818"/>
                  <a:pt x="1817" y="658"/>
                  <a:pt x="3247" y="658"/>
                </a:cubicBezTo>
                <a:close/>
                <a:moveTo>
                  <a:pt x="3247" y="1"/>
                </a:moveTo>
                <a:cubicBezTo>
                  <a:pt x="1450" y="1"/>
                  <a:pt x="0" y="1470"/>
                  <a:pt x="0" y="3248"/>
                </a:cubicBezTo>
                <a:cubicBezTo>
                  <a:pt x="0" y="5046"/>
                  <a:pt x="1450" y="6514"/>
                  <a:pt x="3247" y="6514"/>
                </a:cubicBezTo>
                <a:cubicBezTo>
                  <a:pt x="5045" y="6514"/>
                  <a:pt x="6513" y="5046"/>
                  <a:pt x="6513" y="3248"/>
                </a:cubicBezTo>
                <a:cubicBezTo>
                  <a:pt x="6513" y="1470"/>
                  <a:pt x="5045" y="1"/>
                  <a:pt x="3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rot="-8878903">
            <a:off x="8707524" y="2482006"/>
            <a:ext cx="673094" cy="1011138"/>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rot="3310951">
            <a:off x="-649630" y="3673956"/>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rot="4764937" flipH="1">
            <a:off x="800028" y="-664307"/>
            <a:ext cx="977342" cy="974431"/>
          </a:xfrm>
          <a:custGeom>
            <a:avLst/>
            <a:gdLst/>
            <a:ahLst/>
            <a:cxnLst/>
            <a:rect l="l" t="t" r="r" b="b"/>
            <a:pathLst>
              <a:path w="24178" h="24106" extrusionOk="0">
                <a:moveTo>
                  <a:pt x="8331" y="663"/>
                </a:moveTo>
                <a:cubicBezTo>
                  <a:pt x="9354" y="663"/>
                  <a:pt x="10513" y="992"/>
                  <a:pt x="11654" y="1938"/>
                </a:cubicBezTo>
                <a:cubicBezTo>
                  <a:pt x="14515" y="4335"/>
                  <a:pt x="16215" y="7774"/>
                  <a:pt x="17703" y="11098"/>
                </a:cubicBezTo>
                <a:cubicBezTo>
                  <a:pt x="19094" y="14172"/>
                  <a:pt x="20679" y="17128"/>
                  <a:pt x="23036" y="21013"/>
                </a:cubicBezTo>
                <a:cubicBezTo>
                  <a:pt x="23268" y="21400"/>
                  <a:pt x="23500" y="21825"/>
                  <a:pt x="23520" y="22250"/>
                </a:cubicBezTo>
                <a:lnTo>
                  <a:pt x="23520" y="22366"/>
                </a:lnTo>
                <a:cubicBezTo>
                  <a:pt x="23500" y="22616"/>
                  <a:pt x="23404" y="22810"/>
                  <a:pt x="23230" y="22964"/>
                </a:cubicBezTo>
                <a:cubicBezTo>
                  <a:pt x="22791" y="23336"/>
                  <a:pt x="21971" y="23432"/>
                  <a:pt x="21199" y="23432"/>
                </a:cubicBezTo>
                <a:cubicBezTo>
                  <a:pt x="20646" y="23432"/>
                  <a:pt x="20118" y="23383"/>
                  <a:pt x="19771" y="23351"/>
                </a:cubicBezTo>
                <a:cubicBezTo>
                  <a:pt x="17761" y="23157"/>
                  <a:pt x="15809" y="22675"/>
                  <a:pt x="13992" y="22173"/>
                </a:cubicBezTo>
                <a:cubicBezTo>
                  <a:pt x="9856" y="21052"/>
                  <a:pt x="6398" y="19022"/>
                  <a:pt x="4002" y="16298"/>
                </a:cubicBezTo>
                <a:cubicBezTo>
                  <a:pt x="1778" y="13804"/>
                  <a:pt x="678" y="10577"/>
                  <a:pt x="1026" y="7697"/>
                </a:cubicBezTo>
                <a:cubicBezTo>
                  <a:pt x="1373" y="4953"/>
                  <a:pt x="3595" y="2113"/>
                  <a:pt x="6223" y="1088"/>
                </a:cubicBezTo>
                <a:cubicBezTo>
                  <a:pt x="6823" y="856"/>
                  <a:pt x="7537" y="663"/>
                  <a:pt x="8331" y="663"/>
                </a:cubicBezTo>
                <a:close/>
                <a:moveTo>
                  <a:pt x="8313" y="1"/>
                </a:moveTo>
                <a:cubicBezTo>
                  <a:pt x="7547" y="1"/>
                  <a:pt x="6761" y="156"/>
                  <a:pt x="5973" y="469"/>
                </a:cubicBezTo>
                <a:cubicBezTo>
                  <a:pt x="3093" y="1590"/>
                  <a:pt x="735" y="4605"/>
                  <a:pt x="368" y="7620"/>
                </a:cubicBezTo>
                <a:cubicBezTo>
                  <a:pt x="1" y="10693"/>
                  <a:pt x="1160" y="14095"/>
                  <a:pt x="3499" y="16741"/>
                </a:cubicBezTo>
                <a:cubicBezTo>
                  <a:pt x="5991" y="19544"/>
                  <a:pt x="9547" y="21650"/>
                  <a:pt x="13819" y="22810"/>
                </a:cubicBezTo>
                <a:cubicBezTo>
                  <a:pt x="15654" y="23312"/>
                  <a:pt x="17664" y="23814"/>
                  <a:pt x="19732" y="24008"/>
                </a:cubicBezTo>
                <a:cubicBezTo>
                  <a:pt x="20099" y="24046"/>
                  <a:pt x="20640" y="24105"/>
                  <a:pt x="21220" y="24105"/>
                </a:cubicBezTo>
                <a:cubicBezTo>
                  <a:pt x="22109" y="24105"/>
                  <a:pt x="23075" y="23969"/>
                  <a:pt x="23655" y="23487"/>
                </a:cubicBezTo>
                <a:cubicBezTo>
                  <a:pt x="23984" y="23196"/>
                  <a:pt x="24157" y="22830"/>
                  <a:pt x="24177" y="22404"/>
                </a:cubicBezTo>
                <a:lnTo>
                  <a:pt x="24177" y="22230"/>
                </a:lnTo>
                <a:cubicBezTo>
                  <a:pt x="24157" y="21631"/>
                  <a:pt x="23868" y="21109"/>
                  <a:pt x="23597" y="20665"/>
                </a:cubicBezTo>
                <a:cubicBezTo>
                  <a:pt x="21278" y="16819"/>
                  <a:pt x="19694" y="13863"/>
                  <a:pt x="18321" y="10828"/>
                </a:cubicBezTo>
                <a:cubicBezTo>
                  <a:pt x="16795" y="7427"/>
                  <a:pt x="15056" y="3929"/>
                  <a:pt x="12080" y="1436"/>
                </a:cubicBezTo>
                <a:cubicBezTo>
                  <a:pt x="10956" y="486"/>
                  <a:pt x="9667" y="1"/>
                  <a:pt x="8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rot="4764937" flipH="1">
            <a:off x="306694" y="-129047"/>
            <a:ext cx="562483" cy="248034"/>
          </a:xfrm>
          <a:custGeom>
            <a:avLst/>
            <a:gdLst/>
            <a:ahLst/>
            <a:cxnLst/>
            <a:rect l="l" t="t" r="r" b="b"/>
            <a:pathLst>
              <a:path w="13915" h="6136" extrusionOk="0">
                <a:moveTo>
                  <a:pt x="5257" y="666"/>
                </a:moveTo>
                <a:cubicBezTo>
                  <a:pt x="6397" y="666"/>
                  <a:pt x="7538" y="840"/>
                  <a:pt x="8658" y="995"/>
                </a:cubicBezTo>
                <a:cubicBezTo>
                  <a:pt x="9790" y="1150"/>
                  <a:pt x="10959" y="1317"/>
                  <a:pt x="12136" y="1317"/>
                </a:cubicBezTo>
                <a:cubicBezTo>
                  <a:pt x="12426" y="1317"/>
                  <a:pt x="12716" y="1307"/>
                  <a:pt x="13006" y="1284"/>
                </a:cubicBezTo>
                <a:lnTo>
                  <a:pt x="13006" y="1284"/>
                </a:lnTo>
                <a:cubicBezTo>
                  <a:pt x="11634" y="4010"/>
                  <a:pt x="7112" y="5458"/>
                  <a:pt x="4155" y="5458"/>
                </a:cubicBezTo>
                <a:cubicBezTo>
                  <a:pt x="2474" y="5458"/>
                  <a:pt x="1431" y="4956"/>
                  <a:pt x="1044" y="3971"/>
                </a:cubicBezTo>
                <a:cubicBezTo>
                  <a:pt x="715" y="3139"/>
                  <a:pt x="967" y="2116"/>
                  <a:pt x="1663" y="1555"/>
                </a:cubicBezTo>
                <a:cubicBezTo>
                  <a:pt x="2029" y="1246"/>
                  <a:pt x="2513" y="1034"/>
                  <a:pt x="3227" y="879"/>
                </a:cubicBezTo>
                <a:cubicBezTo>
                  <a:pt x="3904" y="725"/>
                  <a:pt x="4580" y="666"/>
                  <a:pt x="5257" y="666"/>
                </a:cubicBezTo>
                <a:close/>
                <a:moveTo>
                  <a:pt x="5237" y="1"/>
                </a:moveTo>
                <a:cubicBezTo>
                  <a:pt x="4522" y="1"/>
                  <a:pt x="3800" y="62"/>
                  <a:pt x="3073" y="222"/>
                </a:cubicBezTo>
                <a:cubicBezTo>
                  <a:pt x="2570" y="338"/>
                  <a:pt x="1817" y="550"/>
                  <a:pt x="1237" y="1034"/>
                </a:cubicBezTo>
                <a:cubicBezTo>
                  <a:pt x="328" y="1787"/>
                  <a:pt x="1" y="3121"/>
                  <a:pt x="426" y="4222"/>
                </a:cubicBezTo>
                <a:cubicBezTo>
                  <a:pt x="908" y="5479"/>
                  <a:pt x="2165" y="6136"/>
                  <a:pt x="4155" y="6136"/>
                </a:cubicBezTo>
                <a:cubicBezTo>
                  <a:pt x="7499" y="6115"/>
                  <a:pt x="12735" y="4319"/>
                  <a:pt x="13856" y="956"/>
                </a:cubicBezTo>
                <a:cubicBezTo>
                  <a:pt x="13915" y="782"/>
                  <a:pt x="13817" y="588"/>
                  <a:pt x="13644" y="531"/>
                </a:cubicBezTo>
                <a:cubicBezTo>
                  <a:pt x="13610" y="517"/>
                  <a:pt x="13575" y="511"/>
                  <a:pt x="13541" y="511"/>
                </a:cubicBezTo>
                <a:cubicBezTo>
                  <a:pt x="13478" y="511"/>
                  <a:pt x="13416" y="532"/>
                  <a:pt x="13354" y="570"/>
                </a:cubicBezTo>
                <a:cubicBezTo>
                  <a:pt x="12933" y="623"/>
                  <a:pt x="12515" y="646"/>
                  <a:pt x="12096" y="646"/>
                </a:cubicBezTo>
                <a:cubicBezTo>
                  <a:pt x="10998" y="646"/>
                  <a:pt x="9897" y="491"/>
                  <a:pt x="8736" y="338"/>
                </a:cubicBezTo>
                <a:cubicBezTo>
                  <a:pt x="7590" y="169"/>
                  <a:pt x="6423" y="1"/>
                  <a:pt x="5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rot="6729728" flipH="1">
            <a:off x="-197737" y="722684"/>
            <a:ext cx="203278" cy="429139"/>
          </a:xfrm>
          <a:custGeom>
            <a:avLst/>
            <a:gdLst/>
            <a:ahLst/>
            <a:cxnLst/>
            <a:rect l="l" t="t" r="r" b="b"/>
            <a:pathLst>
              <a:path w="5626" h="11877" extrusionOk="0">
                <a:moveTo>
                  <a:pt x="2861" y="668"/>
                </a:moveTo>
                <a:cubicBezTo>
                  <a:pt x="3036" y="668"/>
                  <a:pt x="3209" y="706"/>
                  <a:pt x="3363" y="802"/>
                </a:cubicBezTo>
                <a:cubicBezTo>
                  <a:pt x="3925" y="1131"/>
                  <a:pt x="4272" y="1923"/>
                  <a:pt x="4388" y="2523"/>
                </a:cubicBezTo>
                <a:cubicBezTo>
                  <a:pt x="4814" y="4590"/>
                  <a:pt x="4793" y="6754"/>
                  <a:pt x="4793" y="8862"/>
                </a:cubicBezTo>
                <a:cubicBezTo>
                  <a:pt x="4793" y="9403"/>
                  <a:pt x="4775" y="9962"/>
                  <a:pt x="4793" y="10524"/>
                </a:cubicBezTo>
                <a:cubicBezTo>
                  <a:pt x="4793" y="10697"/>
                  <a:pt x="4793" y="10871"/>
                  <a:pt x="4832" y="11045"/>
                </a:cubicBezTo>
                <a:cubicBezTo>
                  <a:pt x="3731" y="10601"/>
                  <a:pt x="2745" y="9653"/>
                  <a:pt x="2049" y="8339"/>
                </a:cubicBezTo>
                <a:cubicBezTo>
                  <a:pt x="1006" y="6406"/>
                  <a:pt x="697" y="3953"/>
                  <a:pt x="1276" y="2232"/>
                </a:cubicBezTo>
                <a:cubicBezTo>
                  <a:pt x="1470" y="1673"/>
                  <a:pt x="1817" y="938"/>
                  <a:pt x="2474" y="725"/>
                </a:cubicBezTo>
                <a:cubicBezTo>
                  <a:pt x="2610" y="686"/>
                  <a:pt x="2726" y="668"/>
                  <a:pt x="2861" y="668"/>
                </a:cubicBezTo>
                <a:close/>
                <a:moveTo>
                  <a:pt x="2868" y="0"/>
                </a:moveTo>
                <a:cubicBezTo>
                  <a:pt x="2670" y="0"/>
                  <a:pt x="2468" y="36"/>
                  <a:pt x="2263" y="106"/>
                </a:cubicBezTo>
                <a:cubicBezTo>
                  <a:pt x="1354" y="397"/>
                  <a:pt x="871" y="1305"/>
                  <a:pt x="639" y="2020"/>
                </a:cubicBezTo>
                <a:cubicBezTo>
                  <a:pt x="1" y="3953"/>
                  <a:pt x="310" y="6542"/>
                  <a:pt x="1451" y="8648"/>
                </a:cubicBezTo>
                <a:cubicBezTo>
                  <a:pt x="2379" y="10330"/>
                  <a:pt x="3693" y="11490"/>
                  <a:pt x="5200" y="11876"/>
                </a:cubicBezTo>
                <a:lnTo>
                  <a:pt x="5277" y="11876"/>
                </a:lnTo>
                <a:cubicBezTo>
                  <a:pt x="5373" y="11876"/>
                  <a:pt x="5451" y="11856"/>
                  <a:pt x="5509" y="11779"/>
                </a:cubicBezTo>
                <a:cubicBezTo>
                  <a:pt x="5605" y="11683"/>
                  <a:pt x="5625" y="11567"/>
                  <a:pt x="5587" y="11451"/>
                </a:cubicBezTo>
                <a:cubicBezTo>
                  <a:pt x="5509" y="11160"/>
                  <a:pt x="5451" y="10851"/>
                  <a:pt x="5451" y="10503"/>
                </a:cubicBezTo>
                <a:lnTo>
                  <a:pt x="5451" y="8862"/>
                </a:lnTo>
                <a:cubicBezTo>
                  <a:pt x="5471" y="6736"/>
                  <a:pt x="5471" y="4533"/>
                  <a:pt x="5045" y="2387"/>
                </a:cubicBezTo>
                <a:cubicBezTo>
                  <a:pt x="4891" y="1634"/>
                  <a:pt x="4446" y="647"/>
                  <a:pt x="3693" y="222"/>
                </a:cubicBezTo>
                <a:cubicBezTo>
                  <a:pt x="3429" y="74"/>
                  <a:pt x="3153" y="0"/>
                  <a:pt x="2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rot="-3681832">
            <a:off x="376682" y="4636103"/>
            <a:ext cx="673085" cy="1011124"/>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4_1_2_1_1">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4" name="Google Shape;194;p20"/>
          <p:cNvSpPr/>
          <p:nvPr/>
        </p:nvSpPr>
        <p:spPr>
          <a:xfrm flipH="1">
            <a:off x="6843135" y="4695773"/>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rot="-3701955" flipH="1">
            <a:off x="8011377" y="4781894"/>
            <a:ext cx="623705" cy="716723"/>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rot="-8710951" flipH="1">
            <a:off x="5358154" y="4504912"/>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rot="3217138" flipH="1">
            <a:off x="7004231" y="4657012"/>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rot="-9371669">
            <a:off x="5106392" y="-247974"/>
            <a:ext cx="681529" cy="366775"/>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rot="6819272">
            <a:off x="2748603" y="-798703"/>
            <a:ext cx="675896" cy="1468214"/>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rot="-9441903" flipH="1">
            <a:off x="2189275" y="-20477"/>
            <a:ext cx="272342" cy="435564"/>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1090350" y="2453050"/>
            <a:ext cx="6963300" cy="840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1090350" y="1179813"/>
            <a:ext cx="1652100" cy="915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 name="Google Shape;28;p3"/>
          <p:cNvSpPr txBox="1">
            <a:spLocks noGrp="1"/>
          </p:cNvSpPr>
          <p:nvPr>
            <p:ph type="subTitle" idx="1"/>
          </p:nvPr>
        </p:nvSpPr>
        <p:spPr>
          <a:xfrm>
            <a:off x="1090350" y="3445588"/>
            <a:ext cx="4352400" cy="4419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3"/>
          <p:cNvSpPr/>
          <p:nvPr/>
        </p:nvSpPr>
        <p:spPr>
          <a:xfrm rot="-7832554" flipH="1">
            <a:off x="8701377" y="2315839"/>
            <a:ext cx="673116" cy="1011170"/>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3310951" flipH="1">
            <a:off x="8626759" y="3711906"/>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4681467" flipH="1">
            <a:off x="8516548" y="4333349"/>
            <a:ext cx="272342" cy="435565"/>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flipH="1">
            <a:off x="8491876" y="3476850"/>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119049" y="103398"/>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175318" y="3114274"/>
            <a:ext cx="623688" cy="716703"/>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9032944">
            <a:off x="2765051" y="-712704"/>
            <a:ext cx="1107021" cy="1403353"/>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7739442">
            <a:off x="-120019" y="3896038"/>
            <a:ext cx="629344" cy="109911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7832554" flipH="1">
            <a:off x="684702" y="-382873"/>
            <a:ext cx="673116" cy="1011170"/>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201"/>
        <p:cNvGrpSpPr/>
        <p:nvPr/>
      </p:nvGrpSpPr>
      <p:grpSpPr>
        <a:xfrm>
          <a:off x="0" y="0"/>
          <a:ext cx="0" cy="0"/>
          <a:chOff x="0" y="0"/>
          <a:chExt cx="0" cy="0"/>
        </a:xfrm>
      </p:grpSpPr>
      <p:sp>
        <p:nvSpPr>
          <p:cNvPr id="202" name="Google Shape;202;p21"/>
          <p:cNvSpPr txBox="1">
            <a:spLocks noGrp="1"/>
          </p:cNvSpPr>
          <p:nvPr>
            <p:ph type="body" idx="1"/>
          </p:nvPr>
        </p:nvSpPr>
        <p:spPr>
          <a:xfrm>
            <a:off x="720000" y="1122425"/>
            <a:ext cx="7704000" cy="1554300"/>
          </a:xfrm>
          <a:prstGeom prst="rect">
            <a:avLst/>
          </a:prstGeom>
          <a:noFill/>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203" name="Google Shape;203;p21"/>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4" name="Google Shape;204;p21"/>
          <p:cNvSpPr/>
          <p:nvPr/>
        </p:nvSpPr>
        <p:spPr>
          <a:xfrm rot="3189878">
            <a:off x="-408152" y="1626549"/>
            <a:ext cx="675918" cy="1468263"/>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10800000">
            <a:off x="424879" y="-146111"/>
            <a:ext cx="272346" cy="435571"/>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rot="10800000">
            <a:off x="836666" y="-146120"/>
            <a:ext cx="261832" cy="261722"/>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rot="4549489">
            <a:off x="-1568790" y="-513899"/>
            <a:ext cx="1141560" cy="2826886"/>
          </a:xfrm>
          <a:custGeom>
            <a:avLst/>
            <a:gdLst/>
            <a:ahLst/>
            <a:cxnLst/>
            <a:rect l="l" t="t" r="r" b="b"/>
            <a:pathLst>
              <a:path w="31270" h="77435" extrusionOk="0">
                <a:moveTo>
                  <a:pt x="18185" y="654"/>
                </a:moveTo>
                <a:cubicBezTo>
                  <a:pt x="19924" y="654"/>
                  <a:pt x="21452" y="1216"/>
                  <a:pt x="22784" y="2336"/>
                </a:cubicBezTo>
                <a:cubicBezTo>
                  <a:pt x="25626" y="4751"/>
                  <a:pt x="27732" y="8289"/>
                  <a:pt x="28853" y="12579"/>
                </a:cubicBezTo>
                <a:cubicBezTo>
                  <a:pt x="30573" y="19091"/>
                  <a:pt x="28834" y="25198"/>
                  <a:pt x="27056" y="29179"/>
                </a:cubicBezTo>
                <a:cubicBezTo>
                  <a:pt x="25838" y="31923"/>
                  <a:pt x="24389" y="34571"/>
                  <a:pt x="22998" y="37141"/>
                </a:cubicBezTo>
                <a:cubicBezTo>
                  <a:pt x="20524" y="41701"/>
                  <a:pt x="17953" y="46417"/>
                  <a:pt x="16600" y="51828"/>
                </a:cubicBezTo>
                <a:cubicBezTo>
                  <a:pt x="14745" y="59230"/>
                  <a:pt x="14495" y="67617"/>
                  <a:pt x="15886" y="76100"/>
                </a:cubicBezTo>
                <a:cubicBezTo>
                  <a:pt x="12271" y="72545"/>
                  <a:pt x="8793" y="66708"/>
                  <a:pt x="5566" y="58728"/>
                </a:cubicBezTo>
                <a:cubicBezTo>
                  <a:pt x="2647" y="51480"/>
                  <a:pt x="1044" y="44041"/>
                  <a:pt x="812" y="36620"/>
                </a:cubicBezTo>
                <a:cubicBezTo>
                  <a:pt x="676" y="31923"/>
                  <a:pt x="792" y="15864"/>
                  <a:pt x="8233" y="6220"/>
                </a:cubicBezTo>
                <a:cubicBezTo>
                  <a:pt x="10571" y="3205"/>
                  <a:pt x="14127" y="1041"/>
                  <a:pt x="17296" y="713"/>
                </a:cubicBezTo>
                <a:cubicBezTo>
                  <a:pt x="17605" y="674"/>
                  <a:pt x="17896" y="654"/>
                  <a:pt x="18185" y="654"/>
                </a:cubicBezTo>
                <a:close/>
                <a:moveTo>
                  <a:pt x="18222" y="0"/>
                </a:moveTo>
                <a:cubicBezTo>
                  <a:pt x="17894" y="0"/>
                  <a:pt x="17560" y="19"/>
                  <a:pt x="17219" y="56"/>
                </a:cubicBezTo>
                <a:cubicBezTo>
                  <a:pt x="13895" y="404"/>
                  <a:pt x="10146" y="2664"/>
                  <a:pt x="7711" y="5815"/>
                </a:cubicBezTo>
                <a:cubicBezTo>
                  <a:pt x="117" y="15632"/>
                  <a:pt x="1" y="31904"/>
                  <a:pt x="155" y="36638"/>
                </a:cubicBezTo>
                <a:cubicBezTo>
                  <a:pt x="367" y="44136"/>
                  <a:pt x="1990" y="51655"/>
                  <a:pt x="4948" y="58978"/>
                </a:cubicBezTo>
                <a:cubicBezTo>
                  <a:pt x="8465" y="67636"/>
                  <a:pt x="12253" y="73820"/>
                  <a:pt x="16253" y="77357"/>
                </a:cubicBezTo>
                <a:cubicBezTo>
                  <a:pt x="16311" y="77396"/>
                  <a:pt x="16389" y="77435"/>
                  <a:pt x="16466" y="77435"/>
                </a:cubicBezTo>
                <a:cubicBezTo>
                  <a:pt x="16562" y="77435"/>
                  <a:pt x="16639" y="77396"/>
                  <a:pt x="16716" y="77319"/>
                </a:cubicBezTo>
                <a:cubicBezTo>
                  <a:pt x="16832" y="77203"/>
                  <a:pt x="16832" y="77010"/>
                  <a:pt x="16716" y="76894"/>
                </a:cubicBezTo>
                <a:cubicBezTo>
                  <a:pt x="16698" y="76855"/>
                  <a:pt x="16659" y="76700"/>
                  <a:pt x="16582" y="76255"/>
                </a:cubicBezTo>
                <a:cubicBezTo>
                  <a:pt x="15170" y="67772"/>
                  <a:pt x="15402" y="59385"/>
                  <a:pt x="17239" y="51982"/>
                </a:cubicBezTo>
                <a:cubicBezTo>
                  <a:pt x="18572" y="46649"/>
                  <a:pt x="21122" y="41972"/>
                  <a:pt x="23578" y="37450"/>
                </a:cubicBezTo>
                <a:cubicBezTo>
                  <a:pt x="24988" y="34880"/>
                  <a:pt x="26438" y="32232"/>
                  <a:pt x="27675" y="29449"/>
                </a:cubicBezTo>
                <a:cubicBezTo>
                  <a:pt x="29471" y="25372"/>
                  <a:pt x="31269" y="19091"/>
                  <a:pt x="29491" y="12404"/>
                </a:cubicBezTo>
                <a:cubicBezTo>
                  <a:pt x="28332" y="7979"/>
                  <a:pt x="26167" y="4326"/>
                  <a:pt x="23210" y="1834"/>
                </a:cubicBezTo>
                <a:cubicBezTo>
                  <a:pt x="21778" y="616"/>
                  <a:pt x="20108" y="0"/>
                  <a:pt x="18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rot="5400000" flipH="1">
            <a:off x="8544082" y="4792250"/>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rot="5992432" flipH="1">
            <a:off x="8319581" y="3909077"/>
            <a:ext cx="623701" cy="716717"/>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rot="-3310951" flipH="1">
            <a:off x="7539404" y="4213669"/>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rot="5400000" flipH="1">
            <a:off x="8873507" y="3563550"/>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4" name="Google Shape;214;p22"/>
          <p:cNvSpPr txBox="1">
            <a:spLocks noGrp="1"/>
          </p:cNvSpPr>
          <p:nvPr>
            <p:ph type="subTitle" idx="1"/>
          </p:nvPr>
        </p:nvSpPr>
        <p:spPr>
          <a:xfrm>
            <a:off x="4658867" y="3039775"/>
            <a:ext cx="3771900" cy="95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2"/>
          <p:cNvSpPr txBox="1">
            <a:spLocks noGrp="1"/>
          </p:cNvSpPr>
          <p:nvPr>
            <p:ph type="subTitle" idx="2"/>
          </p:nvPr>
        </p:nvSpPr>
        <p:spPr>
          <a:xfrm>
            <a:off x="713233" y="3039775"/>
            <a:ext cx="3771900" cy="95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2"/>
          <p:cNvSpPr txBox="1">
            <a:spLocks noGrp="1"/>
          </p:cNvSpPr>
          <p:nvPr>
            <p:ph type="subTitle" idx="3"/>
          </p:nvPr>
        </p:nvSpPr>
        <p:spPr>
          <a:xfrm>
            <a:off x="713233" y="2543400"/>
            <a:ext cx="3771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7" name="Google Shape;217;p22"/>
          <p:cNvSpPr txBox="1">
            <a:spLocks noGrp="1"/>
          </p:cNvSpPr>
          <p:nvPr>
            <p:ph type="subTitle" idx="4"/>
          </p:nvPr>
        </p:nvSpPr>
        <p:spPr>
          <a:xfrm>
            <a:off x="4658867" y="2543400"/>
            <a:ext cx="3771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18" name="Google Shape;218;p22"/>
          <p:cNvSpPr/>
          <p:nvPr/>
        </p:nvSpPr>
        <p:spPr>
          <a:xfrm>
            <a:off x="3073199" y="4697498"/>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rot="8710951">
            <a:off x="4514614" y="4394687"/>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rot="-3217138">
            <a:off x="3596616" y="4630062"/>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flipH="1">
            <a:off x="6879166" y="103398"/>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rot="-9032944" flipH="1">
            <a:off x="5498673" y="-826104"/>
            <a:ext cx="1107021" cy="1403353"/>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rot="7832554">
            <a:off x="7886676" y="-382873"/>
            <a:ext cx="673116" cy="1011170"/>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rot="3310951">
            <a:off x="-725641" y="2351644"/>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rot="4681467">
            <a:off x="195723" y="3000386"/>
            <a:ext cx="272342" cy="435565"/>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rot="-5400000">
            <a:off x="270008" y="2116588"/>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3"/>
          <p:cNvSpPr txBox="1">
            <a:spLocks noGrp="1"/>
          </p:cNvSpPr>
          <p:nvPr>
            <p:ph type="subTitle" idx="1"/>
          </p:nvPr>
        </p:nvSpPr>
        <p:spPr>
          <a:xfrm>
            <a:off x="4832078" y="1897150"/>
            <a:ext cx="3254100" cy="201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23"/>
          <p:cNvSpPr txBox="1">
            <a:spLocks noGrp="1"/>
          </p:cNvSpPr>
          <p:nvPr>
            <p:ph type="subTitle" idx="2"/>
          </p:nvPr>
        </p:nvSpPr>
        <p:spPr>
          <a:xfrm>
            <a:off x="1057900" y="1897150"/>
            <a:ext cx="3254100" cy="201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23"/>
          <p:cNvSpPr/>
          <p:nvPr/>
        </p:nvSpPr>
        <p:spPr>
          <a:xfrm flipH="1">
            <a:off x="6270785" y="4588623"/>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rot="-3701955" flipH="1">
            <a:off x="7429277" y="4781894"/>
            <a:ext cx="623705" cy="716723"/>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rot="-8710951" flipH="1">
            <a:off x="4776054" y="4504912"/>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rot="3217138" flipH="1">
            <a:off x="6422131" y="4657012"/>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rot="-9371669">
            <a:off x="3710442" y="-247974"/>
            <a:ext cx="681529" cy="366775"/>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rot="6819272">
            <a:off x="1352653" y="-893178"/>
            <a:ext cx="675896" cy="1468214"/>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rot="-9441903" flipH="1">
            <a:off x="858125" y="-174377"/>
            <a:ext cx="272342" cy="435564"/>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rot="7832554">
            <a:off x="-226304" y="2756602"/>
            <a:ext cx="673116" cy="1011170"/>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rot="-5780489">
            <a:off x="-840023" y="1664931"/>
            <a:ext cx="1107044" cy="1403382"/>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spTree>
      <p:nvGrpSpPr>
        <p:cNvPr id="1" name="Shape 240"/>
        <p:cNvGrpSpPr/>
        <p:nvPr/>
      </p:nvGrpSpPr>
      <p:grpSpPr>
        <a:xfrm>
          <a:off x="0" y="0"/>
          <a:ext cx="0" cy="0"/>
          <a:chOff x="0" y="0"/>
          <a:chExt cx="0" cy="0"/>
        </a:xfrm>
      </p:grpSpPr>
      <p:sp>
        <p:nvSpPr>
          <p:cNvPr id="241" name="Google Shape;241;p24"/>
          <p:cNvSpPr txBox="1">
            <a:spLocks noGrp="1"/>
          </p:cNvSpPr>
          <p:nvPr>
            <p:ph type="body" idx="1"/>
          </p:nvPr>
        </p:nvSpPr>
        <p:spPr>
          <a:xfrm>
            <a:off x="720000" y="1122425"/>
            <a:ext cx="3718800" cy="3394800"/>
          </a:xfrm>
          <a:prstGeom prst="rect">
            <a:avLst/>
          </a:prstGeom>
          <a:noFill/>
        </p:spPr>
        <p:txBody>
          <a:bodyPr spcFirstLastPara="1" wrap="square" lIns="91425" tIns="91425" rIns="91425" bIns="91425" anchor="t" anchorCtr="0">
            <a:noAutofit/>
          </a:bodyPr>
          <a:lstStyle>
            <a:lvl1pPr marL="457200" lvl="0" indent="-317500" rtl="0">
              <a:lnSpc>
                <a:spcPct val="100000"/>
              </a:lnSpc>
              <a:spcBef>
                <a:spcPts val="30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
        <p:nvSpPr>
          <p:cNvPr id="242" name="Google Shape;242;p2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43" name="Google Shape;243;p24"/>
          <p:cNvSpPr txBox="1">
            <a:spLocks noGrp="1"/>
          </p:cNvSpPr>
          <p:nvPr>
            <p:ph type="body" idx="2"/>
          </p:nvPr>
        </p:nvSpPr>
        <p:spPr>
          <a:xfrm>
            <a:off x="4705200" y="1122425"/>
            <a:ext cx="3718800" cy="951900"/>
          </a:xfrm>
          <a:prstGeom prst="rect">
            <a:avLst/>
          </a:prstGeom>
          <a:noFill/>
        </p:spPr>
        <p:txBody>
          <a:bodyPr spcFirstLastPara="1" wrap="square" lIns="91425" tIns="91425" rIns="91425" bIns="91425" anchor="t" anchorCtr="0">
            <a:noAutofit/>
          </a:bodyPr>
          <a:lstStyle>
            <a:lvl1pPr marL="457200" lvl="0" indent="-317500" rtl="0">
              <a:spcBef>
                <a:spcPts val="300"/>
              </a:spcBef>
              <a:spcAft>
                <a:spcPts val="0"/>
              </a:spcAft>
              <a:buClr>
                <a:schemeClr val="hlink"/>
              </a:buClr>
              <a:buSzPts val="1400"/>
              <a:buFont typeface="Gantari"/>
              <a:buChar char="●"/>
              <a:defRPr sz="1400"/>
            </a:lvl1pPr>
            <a:lvl2pPr marL="914400" lvl="1" indent="-317500" rtl="0">
              <a:lnSpc>
                <a:spcPct val="100000"/>
              </a:lnSpc>
              <a:spcBef>
                <a:spcPts val="0"/>
              </a:spcBef>
              <a:spcAft>
                <a:spcPts val="0"/>
              </a:spcAft>
              <a:buClr>
                <a:schemeClr val="hlink"/>
              </a:buClr>
              <a:buSzPts val="1400"/>
              <a:buFont typeface="Gantari"/>
              <a:buChar char="○"/>
              <a:defRPr sz="1400"/>
            </a:lvl2pPr>
            <a:lvl3pPr marL="1371600" lvl="2" indent="-317500" rtl="0">
              <a:lnSpc>
                <a:spcPct val="100000"/>
              </a:lnSpc>
              <a:spcBef>
                <a:spcPts val="0"/>
              </a:spcBef>
              <a:spcAft>
                <a:spcPts val="0"/>
              </a:spcAft>
              <a:buClr>
                <a:schemeClr val="hlink"/>
              </a:buClr>
              <a:buSzPts val="1400"/>
              <a:buFont typeface="Gantari"/>
              <a:buChar char="■"/>
              <a:defRPr sz="1400"/>
            </a:lvl3pPr>
            <a:lvl4pPr marL="1828800" lvl="3" indent="-317500" rtl="0">
              <a:lnSpc>
                <a:spcPct val="100000"/>
              </a:lnSpc>
              <a:spcBef>
                <a:spcPts val="0"/>
              </a:spcBef>
              <a:spcAft>
                <a:spcPts val="0"/>
              </a:spcAft>
              <a:buClr>
                <a:schemeClr val="hlink"/>
              </a:buClr>
              <a:buSzPts val="1400"/>
              <a:buFont typeface="Gantari"/>
              <a:buChar char="●"/>
              <a:defRPr sz="1400"/>
            </a:lvl4pPr>
            <a:lvl5pPr marL="2286000" lvl="4" indent="-317500" rtl="0">
              <a:lnSpc>
                <a:spcPct val="100000"/>
              </a:lnSpc>
              <a:spcBef>
                <a:spcPts val="0"/>
              </a:spcBef>
              <a:spcAft>
                <a:spcPts val="0"/>
              </a:spcAft>
              <a:buClr>
                <a:schemeClr val="hlink"/>
              </a:buClr>
              <a:buSzPts val="1400"/>
              <a:buFont typeface="Gantari"/>
              <a:buChar char="○"/>
              <a:defRPr sz="1400"/>
            </a:lvl5pPr>
            <a:lvl6pPr marL="2743200" lvl="5" indent="-317500" rtl="0">
              <a:lnSpc>
                <a:spcPct val="100000"/>
              </a:lnSpc>
              <a:spcBef>
                <a:spcPts val="0"/>
              </a:spcBef>
              <a:spcAft>
                <a:spcPts val="0"/>
              </a:spcAft>
              <a:buClr>
                <a:schemeClr val="hlink"/>
              </a:buClr>
              <a:buSzPts val="1400"/>
              <a:buFont typeface="Gantari"/>
              <a:buChar char="■"/>
              <a:defRPr sz="1400"/>
            </a:lvl6pPr>
            <a:lvl7pPr marL="3200400" lvl="6" indent="-317500" rtl="0">
              <a:lnSpc>
                <a:spcPct val="100000"/>
              </a:lnSpc>
              <a:spcBef>
                <a:spcPts val="0"/>
              </a:spcBef>
              <a:spcAft>
                <a:spcPts val="0"/>
              </a:spcAft>
              <a:buClr>
                <a:schemeClr val="hlink"/>
              </a:buClr>
              <a:buSzPts val="1400"/>
              <a:buFont typeface="Gantari"/>
              <a:buChar char="●"/>
              <a:defRPr sz="1400"/>
            </a:lvl7pPr>
            <a:lvl8pPr marL="3657600" lvl="7" indent="-317500" rtl="0">
              <a:lnSpc>
                <a:spcPct val="100000"/>
              </a:lnSpc>
              <a:spcBef>
                <a:spcPts val="0"/>
              </a:spcBef>
              <a:spcAft>
                <a:spcPts val="0"/>
              </a:spcAft>
              <a:buClr>
                <a:schemeClr val="hlink"/>
              </a:buClr>
              <a:buSzPts val="1400"/>
              <a:buFont typeface="Gantari"/>
              <a:buChar char="○"/>
              <a:defRPr sz="1400"/>
            </a:lvl8pPr>
            <a:lvl9pPr marL="4114800" lvl="8" indent="-317500" rtl="0">
              <a:lnSpc>
                <a:spcPct val="100000"/>
              </a:lnSpc>
              <a:spcBef>
                <a:spcPts val="0"/>
              </a:spcBef>
              <a:spcAft>
                <a:spcPts val="0"/>
              </a:spcAft>
              <a:buClr>
                <a:schemeClr val="hlink"/>
              </a:buClr>
              <a:buSzPts val="1400"/>
              <a:buFont typeface="Gantari"/>
              <a:buChar char="■"/>
              <a:defRPr sz="1400"/>
            </a:lvl9pPr>
          </a:lstStyle>
          <a:p>
            <a:endParaRPr/>
          </a:p>
        </p:txBody>
      </p:sp>
      <p:sp>
        <p:nvSpPr>
          <p:cNvPr id="244" name="Google Shape;244;p24"/>
          <p:cNvSpPr/>
          <p:nvPr/>
        </p:nvSpPr>
        <p:spPr>
          <a:xfrm rot="9047134" flipH="1">
            <a:off x="8808072" y="2399106"/>
            <a:ext cx="560133" cy="841445"/>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rot="-4569591" flipH="1">
            <a:off x="8906776" y="3237662"/>
            <a:ext cx="574179" cy="1002774"/>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rot="-7185685" flipH="1">
            <a:off x="508397" y="206191"/>
            <a:ext cx="224679" cy="224646"/>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4510894" flipH="1">
            <a:off x="6399756" y="-458784"/>
            <a:ext cx="560154" cy="841477"/>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rot="-7185685" flipH="1">
            <a:off x="-384888" y="979080"/>
            <a:ext cx="621780" cy="334620"/>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rot="-7185685" flipH="1">
            <a:off x="1064662" y="-419701"/>
            <a:ext cx="574153" cy="1002729"/>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4">
  <p:cSld name="TITLE_AND_TWO_COLUMNS_1_1_1_1">
    <p:spTree>
      <p:nvGrpSpPr>
        <p:cNvPr id="1" name="Shape 250"/>
        <p:cNvGrpSpPr/>
        <p:nvPr/>
      </p:nvGrpSpPr>
      <p:grpSpPr>
        <a:xfrm>
          <a:off x="0" y="0"/>
          <a:ext cx="0" cy="0"/>
          <a:chOff x="0" y="0"/>
          <a:chExt cx="0" cy="0"/>
        </a:xfrm>
      </p:grpSpPr>
      <p:sp>
        <p:nvSpPr>
          <p:cNvPr id="251" name="Google Shape;251;p25"/>
          <p:cNvSpPr txBox="1">
            <a:spLocks noGrp="1"/>
          </p:cNvSpPr>
          <p:nvPr>
            <p:ph type="body" idx="1"/>
          </p:nvPr>
        </p:nvSpPr>
        <p:spPr>
          <a:xfrm>
            <a:off x="713225" y="1699500"/>
            <a:ext cx="3131400" cy="1539000"/>
          </a:xfrm>
          <a:prstGeom prst="rect">
            <a:avLst/>
          </a:prstGeom>
          <a:noFill/>
        </p:spPr>
        <p:txBody>
          <a:bodyPr spcFirstLastPara="1" wrap="square" lIns="91425" tIns="91425" rIns="91425" bIns="91425" anchor="t" anchorCtr="0">
            <a:noAutofit/>
          </a:bodyPr>
          <a:lstStyle>
            <a:lvl1pPr marL="457200" lvl="0" indent="-304800" rtl="0">
              <a:lnSpc>
                <a:spcPct val="100000"/>
              </a:lnSpc>
              <a:spcBef>
                <a:spcPts val="300"/>
              </a:spcBef>
              <a:spcAft>
                <a:spcPts val="0"/>
              </a:spcAft>
              <a:buClr>
                <a:srgbClr val="D1D5DB"/>
              </a:buClr>
              <a:buSzPts val="1200"/>
              <a:buFont typeface="Roboto" panose="02000000000000000000"/>
              <a:buChar char="●"/>
              <a:defRPr sz="1400"/>
            </a:lvl1pPr>
            <a:lvl2pPr marL="914400" lvl="1" indent="-298450" rtl="0">
              <a:lnSpc>
                <a:spcPct val="100000"/>
              </a:lnSpc>
              <a:spcBef>
                <a:spcPts val="0"/>
              </a:spcBef>
              <a:spcAft>
                <a:spcPts val="0"/>
              </a:spcAft>
              <a:buSzPts val="1100"/>
              <a:buFont typeface="Arial" panose="020B0604020202020204"/>
              <a:buAutoNum type="alphaLcPeriod"/>
              <a:defRPr sz="1400"/>
            </a:lvl2pPr>
            <a:lvl3pPr marL="1371600" lvl="2" indent="-298450" rtl="0">
              <a:lnSpc>
                <a:spcPct val="100000"/>
              </a:lnSpc>
              <a:spcBef>
                <a:spcPts val="0"/>
              </a:spcBef>
              <a:spcAft>
                <a:spcPts val="0"/>
              </a:spcAft>
              <a:buSzPts val="1100"/>
              <a:buFont typeface="Arial" panose="020B0604020202020204"/>
              <a:buAutoNum type="romanLcPeriod"/>
              <a:defRPr sz="1400"/>
            </a:lvl3pPr>
            <a:lvl4pPr marL="1828800" lvl="3" indent="-298450" rtl="0">
              <a:lnSpc>
                <a:spcPct val="100000"/>
              </a:lnSpc>
              <a:spcBef>
                <a:spcPts val="0"/>
              </a:spcBef>
              <a:spcAft>
                <a:spcPts val="0"/>
              </a:spcAft>
              <a:buSzPts val="1100"/>
              <a:buFont typeface="Arial" panose="020B0604020202020204"/>
              <a:buAutoNum type="arabicPeriod"/>
              <a:defRPr sz="1400"/>
            </a:lvl4pPr>
            <a:lvl5pPr marL="2286000" lvl="4" indent="-298450" rtl="0">
              <a:lnSpc>
                <a:spcPct val="100000"/>
              </a:lnSpc>
              <a:spcBef>
                <a:spcPts val="0"/>
              </a:spcBef>
              <a:spcAft>
                <a:spcPts val="0"/>
              </a:spcAft>
              <a:buSzPts val="1100"/>
              <a:buFont typeface="Arial" panose="020B0604020202020204"/>
              <a:buAutoNum type="alphaLcPeriod"/>
              <a:defRPr sz="1400"/>
            </a:lvl5pPr>
            <a:lvl6pPr marL="2743200" lvl="5" indent="-298450" rtl="0">
              <a:lnSpc>
                <a:spcPct val="100000"/>
              </a:lnSpc>
              <a:spcBef>
                <a:spcPts val="0"/>
              </a:spcBef>
              <a:spcAft>
                <a:spcPts val="0"/>
              </a:spcAft>
              <a:buSzPts val="1100"/>
              <a:buFont typeface="Arial" panose="020B0604020202020204"/>
              <a:buAutoNum type="romanLcPeriod"/>
              <a:defRPr sz="1400"/>
            </a:lvl6pPr>
            <a:lvl7pPr marL="3200400" lvl="6" indent="-298450" rtl="0">
              <a:lnSpc>
                <a:spcPct val="100000"/>
              </a:lnSpc>
              <a:spcBef>
                <a:spcPts val="0"/>
              </a:spcBef>
              <a:spcAft>
                <a:spcPts val="0"/>
              </a:spcAft>
              <a:buSzPts val="1100"/>
              <a:buFont typeface="Arial" panose="020B0604020202020204"/>
              <a:buAutoNum type="arabicPeriod"/>
              <a:defRPr sz="1400"/>
            </a:lvl7pPr>
            <a:lvl8pPr marL="3657600" lvl="7" indent="-298450" rtl="0">
              <a:lnSpc>
                <a:spcPct val="100000"/>
              </a:lnSpc>
              <a:spcBef>
                <a:spcPts val="0"/>
              </a:spcBef>
              <a:spcAft>
                <a:spcPts val="0"/>
              </a:spcAft>
              <a:buSzPts val="1100"/>
              <a:buFont typeface="Arial" panose="020B0604020202020204"/>
              <a:buAutoNum type="alphaLcPeriod"/>
              <a:defRPr sz="1400"/>
            </a:lvl8pPr>
            <a:lvl9pPr marL="4114800" lvl="8" indent="-298450" rtl="0">
              <a:lnSpc>
                <a:spcPct val="100000"/>
              </a:lnSpc>
              <a:spcBef>
                <a:spcPts val="0"/>
              </a:spcBef>
              <a:spcAft>
                <a:spcPts val="0"/>
              </a:spcAft>
              <a:buSzPts val="1100"/>
              <a:buFont typeface="Arial" panose="020B0604020202020204"/>
              <a:buAutoNum type="romanLcPeriod"/>
              <a:defRPr sz="1400"/>
            </a:lvl9pPr>
          </a:lstStyle>
          <a:p>
            <a:endParaRPr/>
          </a:p>
        </p:txBody>
      </p:sp>
      <p:sp>
        <p:nvSpPr>
          <p:cNvPr id="252" name="Google Shape;252;p25"/>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53" name="Google Shape;253;p25"/>
          <p:cNvSpPr txBox="1">
            <a:spLocks noGrp="1"/>
          </p:cNvSpPr>
          <p:nvPr>
            <p:ph type="body" idx="2"/>
          </p:nvPr>
        </p:nvSpPr>
        <p:spPr>
          <a:xfrm>
            <a:off x="5318660" y="1699500"/>
            <a:ext cx="3131400" cy="1539000"/>
          </a:xfrm>
          <a:prstGeom prst="rect">
            <a:avLst/>
          </a:prstGeom>
          <a:noFill/>
        </p:spPr>
        <p:txBody>
          <a:bodyPr spcFirstLastPara="1" wrap="square" lIns="91425" tIns="91425" rIns="91425" bIns="91425" anchor="t" anchorCtr="0">
            <a:noAutofit/>
          </a:bodyPr>
          <a:lstStyle>
            <a:lvl1pPr marL="457200" lvl="0" indent="-304800" rtl="0">
              <a:spcBef>
                <a:spcPts val="0"/>
              </a:spcBef>
              <a:spcAft>
                <a:spcPts val="0"/>
              </a:spcAft>
              <a:buClr>
                <a:srgbClr val="D1D5DB"/>
              </a:buClr>
              <a:buSzPts val="1200"/>
              <a:buFont typeface="Roboto" panose="02000000000000000000"/>
              <a:buChar char="●"/>
              <a:defRPr sz="1400"/>
            </a:lvl1pPr>
            <a:lvl2pPr marL="914400" lvl="1" indent="-298450" rtl="0">
              <a:lnSpc>
                <a:spcPct val="100000"/>
              </a:lnSpc>
              <a:spcBef>
                <a:spcPts val="0"/>
              </a:spcBef>
              <a:spcAft>
                <a:spcPts val="0"/>
              </a:spcAft>
              <a:buSzPts val="1100"/>
              <a:buFont typeface="Arial" panose="020B0604020202020204"/>
              <a:buAutoNum type="alphaLcPeriod"/>
              <a:defRPr sz="1400"/>
            </a:lvl2pPr>
            <a:lvl3pPr marL="1371600" lvl="2" indent="-298450" rtl="0">
              <a:lnSpc>
                <a:spcPct val="100000"/>
              </a:lnSpc>
              <a:spcBef>
                <a:spcPts val="0"/>
              </a:spcBef>
              <a:spcAft>
                <a:spcPts val="0"/>
              </a:spcAft>
              <a:buSzPts val="1100"/>
              <a:buFont typeface="Arial" panose="020B0604020202020204"/>
              <a:buAutoNum type="romanLcPeriod"/>
              <a:defRPr sz="1400"/>
            </a:lvl3pPr>
            <a:lvl4pPr marL="1828800" lvl="3" indent="-298450" rtl="0">
              <a:lnSpc>
                <a:spcPct val="100000"/>
              </a:lnSpc>
              <a:spcBef>
                <a:spcPts val="0"/>
              </a:spcBef>
              <a:spcAft>
                <a:spcPts val="0"/>
              </a:spcAft>
              <a:buSzPts val="1100"/>
              <a:buFont typeface="Arial" panose="020B0604020202020204"/>
              <a:buAutoNum type="arabicPeriod"/>
              <a:defRPr sz="1400"/>
            </a:lvl4pPr>
            <a:lvl5pPr marL="2286000" lvl="4" indent="-298450" rtl="0">
              <a:lnSpc>
                <a:spcPct val="100000"/>
              </a:lnSpc>
              <a:spcBef>
                <a:spcPts val="0"/>
              </a:spcBef>
              <a:spcAft>
                <a:spcPts val="0"/>
              </a:spcAft>
              <a:buSzPts val="1100"/>
              <a:buFont typeface="Arial" panose="020B0604020202020204"/>
              <a:buAutoNum type="alphaLcPeriod"/>
              <a:defRPr sz="1400"/>
            </a:lvl5pPr>
            <a:lvl6pPr marL="2743200" lvl="5" indent="-298450" rtl="0">
              <a:lnSpc>
                <a:spcPct val="100000"/>
              </a:lnSpc>
              <a:spcBef>
                <a:spcPts val="0"/>
              </a:spcBef>
              <a:spcAft>
                <a:spcPts val="0"/>
              </a:spcAft>
              <a:buSzPts val="1100"/>
              <a:buFont typeface="Arial" panose="020B0604020202020204"/>
              <a:buAutoNum type="romanLcPeriod"/>
              <a:defRPr sz="1400"/>
            </a:lvl6pPr>
            <a:lvl7pPr marL="3200400" lvl="6" indent="-298450" rtl="0">
              <a:lnSpc>
                <a:spcPct val="100000"/>
              </a:lnSpc>
              <a:spcBef>
                <a:spcPts val="0"/>
              </a:spcBef>
              <a:spcAft>
                <a:spcPts val="0"/>
              </a:spcAft>
              <a:buSzPts val="1100"/>
              <a:buFont typeface="Arial" panose="020B0604020202020204"/>
              <a:buAutoNum type="arabicPeriod"/>
              <a:defRPr sz="1400"/>
            </a:lvl7pPr>
            <a:lvl8pPr marL="3657600" lvl="7" indent="-298450" rtl="0">
              <a:lnSpc>
                <a:spcPct val="100000"/>
              </a:lnSpc>
              <a:spcBef>
                <a:spcPts val="0"/>
              </a:spcBef>
              <a:spcAft>
                <a:spcPts val="0"/>
              </a:spcAft>
              <a:buSzPts val="1100"/>
              <a:buFont typeface="Arial" panose="020B0604020202020204"/>
              <a:buAutoNum type="alphaLcPeriod"/>
              <a:defRPr sz="1400"/>
            </a:lvl8pPr>
            <a:lvl9pPr marL="4114800" lvl="8" indent="-298450" rtl="0">
              <a:lnSpc>
                <a:spcPct val="100000"/>
              </a:lnSpc>
              <a:spcBef>
                <a:spcPts val="0"/>
              </a:spcBef>
              <a:spcAft>
                <a:spcPts val="0"/>
              </a:spcAft>
              <a:buSzPts val="1100"/>
              <a:buFont typeface="Arial" panose="020B0604020202020204"/>
              <a:buAutoNum type="romanLcPeriod"/>
              <a:defRPr sz="1400"/>
            </a:lvl9pPr>
          </a:lstStyle>
          <a:p>
            <a:endParaRPr/>
          </a:p>
        </p:txBody>
      </p:sp>
      <p:sp>
        <p:nvSpPr>
          <p:cNvPr id="254" name="Google Shape;254;p25"/>
          <p:cNvSpPr/>
          <p:nvPr/>
        </p:nvSpPr>
        <p:spPr>
          <a:xfrm rot="9047134" flipH="1">
            <a:off x="8770072" y="2492656"/>
            <a:ext cx="560133" cy="841445"/>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4569591" flipH="1">
            <a:off x="8906776" y="3237662"/>
            <a:ext cx="574179" cy="1002774"/>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rot="-7185685" flipH="1">
            <a:off x="508397" y="206191"/>
            <a:ext cx="224679" cy="224646"/>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rot="-4510894" flipH="1">
            <a:off x="6399756" y="-458784"/>
            <a:ext cx="560154" cy="841477"/>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rot="-7185685" flipH="1">
            <a:off x="-384888" y="979080"/>
            <a:ext cx="621780" cy="334620"/>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rot="-7185685" flipH="1">
            <a:off x="1064662" y="-419701"/>
            <a:ext cx="574153" cy="1002729"/>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0"/>
        <p:cNvGrpSpPr/>
        <p:nvPr/>
      </p:nvGrpSpPr>
      <p:grpSpPr>
        <a:xfrm>
          <a:off x="0" y="0"/>
          <a:ext cx="0" cy="0"/>
          <a:chOff x="0" y="0"/>
          <a:chExt cx="0" cy="0"/>
        </a:xfrm>
      </p:grpSpPr>
      <p:sp>
        <p:nvSpPr>
          <p:cNvPr id="261" name="Google Shape;26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2" name="Google Shape;262;p26"/>
          <p:cNvSpPr txBox="1">
            <a:spLocks noGrp="1"/>
          </p:cNvSpPr>
          <p:nvPr>
            <p:ph type="subTitle" idx="1"/>
          </p:nvPr>
        </p:nvSpPr>
        <p:spPr>
          <a:xfrm>
            <a:off x="713200" y="3108025"/>
            <a:ext cx="2309700" cy="95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3" name="Google Shape;263;p26"/>
          <p:cNvSpPr txBox="1">
            <a:spLocks noGrp="1"/>
          </p:cNvSpPr>
          <p:nvPr>
            <p:ph type="subTitle" idx="2"/>
          </p:nvPr>
        </p:nvSpPr>
        <p:spPr>
          <a:xfrm>
            <a:off x="3417147" y="3108025"/>
            <a:ext cx="2309700" cy="95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26"/>
          <p:cNvSpPr txBox="1">
            <a:spLocks noGrp="1"/>
          </p:cNvSpPr>
          <p:nvPr>
            <p:ph type="subTitle" idx="3"/>
          </p:nvPr>
        </p:nvSpPr>
        <p:spPr>
          <a:xfrm>
            <a:off x="6121102" y="3108025"/>
            <a:ext cx="2309700" cy="95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6"/>
          <p:cNvSpPr txBox="1">
            <a:spLocks noGrp="1"/>
          </p:cNvSpPr>
          <p:nvPr>
            <p:ph type="subTitle" idx="4"/>
          </p:nvPr>
        </p:nvSpPr>
        <p:spPr>
          <a:xfrm>
            <a:off x="713200" y="2611525"/>
            <a:ext cx="2309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66" name="Google Shape;266;p26"/>
          <p:cNvSpPr txBox="1">
            <a:spLocks noGrp="1"/>
          </p:cNvSpPr>
          <p:nvPr>
            <p:ph type="subTitle" idx="5"/>
          </p:nvPr>
        </p:nvSpPr>
        <p:spPr>
          <a:xfrm>
            <a:off x="3417151" y="2611525"/>
            <a:ext cx="2309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67" name="Google Shape;267;p26"/>
          <p:cNvSpPr txBox="1">
            <a:spLocks noGrp="1"/>
          </p:cNvSpPr>
          <p:nvPr>
            <p:ph type="subTitle" idx="6"/>
          </p:nvPr>
        </p:nvSpPr>
        <p:spPr>
          <a:xfrm>
            <a:off x="6121102" y="2611525"/>
            <a:ext cx="2309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68" name="Google Shape;268;p26"/>
          <p:cNvSpPr/>
          <p:nvPr/>
        </p:nvSpPr>
        <p:spPr>
          <a:xfrm rot="-3189878" flipH="1">
            <a:off x="9050079" y="1870024"/>
            <a:ext cx="675918" cy="1468263"/>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rot="-4549489" flipH="1">
            <a:off x="9448449" y="-217724"/>
            <a:ext cx="1141560" cy="2826886"/>
          </a:xfrm>
          <a:custGeom>
            <a:avLst/>
            <a:gdLst/>
            <a:ahLst/>
            <a:cxnLst/>
            <a:rect l="l" t="t" r="r" b="b"/>
            <a:pathLst>
              <a:path w="31270" h="77435" extrusionOk="0">
                <a:moveTo>
                  <a:pt x="18185" y="654"/>
                </a:moveTo>
                <a:cubicBezTo>
                  <a:pt x="19924" y="654"/>
                  <a:pt x="21452" y="1216"/>
                  <a:pt x="22784" y="2336"/>
                </a:cubicBezTo>
                <a:cubicBezTo>
                  <a:pt x="25626" y="4751"/>
                  <a:pt x="27732" y="8289"/>
                  <a:pt x="28853" y="12579"/>
                </a:cubicBezTo>
                <a:cubicBezTo>
                  <a:pt x="30573" y="19091"/>
                  <a:pt x="28834" y="25198"/>
                  <a:pt x="27056" y="29179"/>
                </a:cubicBezTo>
                <a:cubicBezTo>
                  <a:pt x="25838" y="31923"/>
                  <a:pt x="24389" y="34571"/>
                  <a:pt x="22998" y="37141"/>
                </a:cubicBezTo>
                <a:cubicBezTo>
                  <a:pt x="20524" y="41701"/>
                  <a:pt x="17953" y="46417"/>
                  <a:pt x="16600" y="51828"/>
                </a:cubicBezTo>
                <a:cubicBezTo>
                  <a:pt x="14745" y="59230"/>
                  <a:pt x="14495" y="67617"/>
                  <a:pt x="15886" y="76100"/>
                </a:cubicBezTo>
                <a:cubicBezTo>
                  <a:pt x="12271" y="72545"/>
                  <a:pt x="8793" y="66708"/>
                  <a:pt x="5566" y="58728"/>
                </a:cubicBezTo>
                <a:cubicBezTo>
                  <a:pt x="2647" y="51480"/>
                  <a:pt x="1044" y="44041"/>
                  <a:pt x="812" y="36620"/>
                </a:cubicBezTo>
                <a:cubicBezTo>
                  <a:pt x="676" y="31923"/>
                  <a:pt x="792" y="15864"/>
                  <a:pt x="8233" y="6220"/>
                </a:cubicBezTo>
                <a:cubicBezTo>
                  <a:pt x="10571" y="3205"/>
                  <a:pt x="14127" y="1041"/>
                  <a:pt x="17296" y="713"/>
                </a:cubicBezTo>
                <a:cubicBezTo>
                  <a:pt x="17605" y="674"/>
                  <a:pt x="17896" y="654"/>
                  <a:pt x="18185" y="654"/>
                </a:cubicBezTo>
                <a:close/>
                <a:moveTo>
                  <a:pt x="18222" y="0"/>
                </a:moveTo>
                <a:cubicBezTo>
                  <a:pt x="17894" y="0"/>
                  <a:pt x="17560" y="19"/>
                  <a:pt x="17219" y="56"/>
                </a:cubicBezTo>
                <a:cubicBezTo>
                  <a:pt x="13895" y="404"/>
                  <a:pt x="10146" y="2664"/>
                  <a:pt x="7711" y="5815"/>
                </a:cubicBezTo>
                <a:cubicBezTo>
                  <a:pt x="117" y="15632"/>
                  <a:pt x="1" y="31904"/>
                  <a:pt x="155" y="36638"/>
                </a:cubicBezTo>
                <a:cubicBezTo>
                  <a:pt x="367" y="44136"/>
                  <a:pt x="1990" y="51655"/>
                  <a:pt x="4948" y="58978"/>
                </a:cubicBezTo>
                <a:cubicBezTo>
                  <a:pt x="8465" y="67636"/>
                  <a:pt x="12253" y="73820"/>
                  <a:pt x="16253" y="77357"/>
                </a:cubicBezTo>
                <a:cubicBezTo>
                  <a:pt x="16311" y="77396"/>
                  <a:pt x="16389" y="77435"/>
                  <a:pt x="16466" y="77435"/>
                </a:cubicBezTo>
                <a:cubicBezTo>
                  <a:pt x="16562" y="77435"/>
                  <a:pt x="16639" y="77396"/>
                  <a:pt x="16716" y="77319"/>
                </a:cubicBezTo>
                <a:cubicBezTo>
                  <a:pt x="16832" y="77203"/>
                  <a:pt x="16832" y="77010"/>
                  <a:pt x="16716" y="76894"/>
                </a:cubicBezTo>
                <a:cubicBezTo>
                  <a:pt x="16698" y="76855"/>
                  <a:pt x="16659" y="76700"/>
                  <a:pt x="16582" y="76255"/>
                </a:cubicBezTo>
                <a:cubicBezTo>
                  <a:pt x="15170" y="67772"/>
                  <a:pt x="15402" y="59385"/>
                  <a:pt x="17239" y="51982"/>
                </a:cubicBezTo>
                <a:cubicBezTo>
                  <a:pt x="18572" y="46649"/>
                  <a:pt x="21122" y="41972"/>
                  <a:pt x="23578" y="37450"/>
                </a:cubicBezTo>
                <a:cubicBezTo>
                  <a:pt x="24988" y="34880"/>
                  <a:pt x="26438" y="32232"/>
                  <a:pt x="27675" y="29449"/>
                </a:cubicBezTo>
                <a:cubicBezTo>
                  <a:pt x="29471" y="25372"/>
                  <a:pt x="31269" y="19091"/>
                  <a:pt x="29491" y="12404"/>
                </a:cubicBezTo>
                <a:cubicBezTo>
                  <a:pt x="28332" y="7979"/>
                  <a:pt x="26167" y="4326"/>
                  <a:pt x="23210" y="1834"/>
                </a:cubicBezTo>
                <a:cubicBezTo>
                  <a:pt x="21778" y="616"/>
                  <a:pt x="20108" y="0"/>
                  <a:pt x="18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flipH="1">
            <a:off x="-466567" y="3108031"/>
            <a:ext cx="868682" cy="616611"/>
          </a:xfrm>
          <a:custGeom>
            <a:avLst/>
            <a:gdLst/>
            <a:ahLst/>
            <a:cxnLst/>
            <a:rect l="l" t="t" r="r" b="b"/>
            <a:pathLst>
              <a:path w="26863" h="19068" extrusionOk="0">
                <a:moveTo>
                  <a:pt x="4232" y="670"/>
                </a:moveTo>
                <a:cubicBezTo>
                  <a:pt x="9566" y="670"/>
                  <a:pt x="12271" y="4999"/>
                  <a:pt x="14378" y="9696"/>
                </a:cubicBezTo>
                <a:cubicBezTo>
                  <a:pt x="15886" y="13020"/>
                  <a:pt x="18282" y="15223"/>
                  <a:pt x="22398" y="17078"/>
                </a:cubicBezTo>
                <a:cubicBezTo>
                  <a:pt x="23286" y="17483"/>
                  <a:pt x="24175" y="17754"/>
                  <a:pt x="25064" y="17908"/>
                </a:cubicBezTo>
                <a:cubicBezTo>
                  <a:pt x="23949" y="18235"/>
                  <a:pt x="22725" y="18383"/>
                  <a:pt x="21460" y="18383"/>
                </a:cubicBezTo>
                <a:cubicBezTo>
                  <a:pt x="18013" y="18383"/>
                  <a:pt x="14250" y="17290"/>
                  <a:pt x="11480" y="15764"/>
                </a:cubicBezTo>
                <a:cubicBezTo>
                  <a:pt x="9006" y="14411"/>
                  <a:pt x="6764" y="12594"/>
                  <a:pt x="4986" y="10507"/>
                </a:cubicBezTo>
                <a:cubicBezTo>
                  <a:pt x="3981" y="9309"/>
                  <a:pt x="696" y="5231"/>
                  <a:pt x="1062" y="2661"/>
                </a:cubicBezTo>
                <a:cubicBezTo>
                  <a:pt x="1160" y="2004"/>
                  <a:pt x="1488" y="1520"/>
                  <a:pt x="2049" y="1154"/>
                </a:cubicBezTo>
                <a:cubicBezTo>
                  <a:pt x="2474" y="863"/>
                  <a:pt x="3034" y="709"/>
                  <a:pt x="3768" y="670"/>
                </a:cubicBezTo>
                <a:close/>
                <a:moveTo>
                  <a:pt x="4259" y="0"/>
                </a:moveTo>
                <a:cubicBezTo>
                  <a:pt x="4085" y="0"/>
                  <a:pt x="3909" y="4"/>
                  <a:pt x="3729" y="13"/>
                </a:cubicBezTo>
                <a:cubicBezTo>
                  <a:pt x="2899" y="52"/>
                  <a:pt x="2222" y="245"/>
                  <a:pt x="1681" y="593"/>
                </a:cubicBezTo>
                <a:cubicBezTo>
                  <a:pt x="967" y="1056"/>
                  <a:pt x="541" y="1734"/>
                  <a:pt x="405" y="2564"/>
                </a:cubicBezTo>
                <a:cubicBezTo>
                  <a:pt x="0" y="5328"/>
                  <a:pt x="3131" y="9328"/>
                  <a:pt x="4484" y="10932"/>
                </a:cubicBezTo>
                <a:cubicBezTo>
                  <a:pt x="6319" y="13077"/>
                  <a:pt x="8619" y="14952"/>
                  <a:pt x="11150" y="16344"/>
                </a:cubicBezTo>
                <a:cubicBezTo>
                  <a:pt x="13933" y="17890"/>
                  <a:pt x="17780" y="19068"/>
                  <a:pt x="21413" y="19068"/>
                </a:cubicBezTo>
                <a:cubicBezTo>
                  <a:pt x="23268" y="19068"/>
                  <a:pt x="25085" y="18758"/>
                  <a:pt x="26649" y="18006"/>
                </a:cubicBezTo>
                <a:cubicBezTo>
                  <a:pt x="26785" y="17947"/>
                  <a:pt x="26862" y="17792"/>
                  <a:pt x="26842" y="17638"/>
                </a:cubicBezTo>
                <a:cubicBezTo>
                  <a:pt x="26804" y="17483"/>
                  <a:pt x="26669" y="17387"/>
                  <a:pt x="26515" y="17367"/>
                </a:cubicBezTo>
                <a:cubicBezTo>
                  <a:pt x="25258" y="17348"/>
                  <a:pt x="23964" y="17058"/>
                  <a:pt x="22688" y="16478"/>
                </a:cubicBezTo>
                <a:cubicBezTo>
                  <a:pt x="18707" y="14682"/>
                  <a:pt x="16407" y="12574"/>
                  <a:pt x="14997" y="9425"/>
                </a:cubicBezTo>
                <a:cubicBezTo>
                  <a:pt x="12784" y="4530"/>
                  <a:pt x="9952" y="0"/>
                  <a:pt x="4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402108" y="5042300"/>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5992432">
            <a:off x="-204411" y="4320677"/>
            <a:ext cx="623701" cy="716717"/>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3310951">
            <a:off x="473122" y="4569019"/>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5400000">
            <a:off x="72683" y="3813600"/>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10800000" flipH="1">
            <a:off x="8680297" y="1559605"/>
            <a:ext cx="261832" cy="261722"/>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8" name="Google Shape;278;p27"/>
          <p:cNvSpPr txBox="1">
            <a:spLocks noGrp="1"/>
          </p:cNvSpPr>
          <p:nvPr>
            <p:ph type="subTitle" idx="1"/>
          </p:nvPr>
        </p:nvSpPr>
        <p:spPr>
          <a:xfrm>
            <a:off x="2189362" y="1997850"/>
            <a:ext cx="2204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9" name="Google Shape;279;p27"/>
          <p:cNvSpPr txBox="1">
            <a:spLocks noGrp="1"/>
          </p:cNvSpPr>
          <p:nvPr>
            <p:ph type="subTitle" idx="2"/>
          </p:nvPr>
        </p:nvSpPr>
        <p:spPr>
          <a:xfrm>
            <a:off x="5769541" y="1997850"/>
            <a:ext cx="2204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0" name="Google Shape;280;p27"/>
          <p:cNvSpPr txBox="1">
            <a:spLocks noGrp="1"/>
          </p:cNvSpPr>
          <p:nvPr>
            <p:ph type="subTitle" idx="3"/>
          </p:nvPr>
        </p:nvSpPr>
        <p:spPr>
          <a:xfrm>
            <a:off x="2189362" y="3640725"/>
            <a:ext cx="2204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7"/>
          <p:cNvSpPr txBox="1">
            <a:spLocks noGrp="1"/>
          </p:cNvSpPr>
          <p:nvPr>
            <p:ph type="subTitle" idx="4"/>
          </p:nvPr>
        </p:nvSpPr>
        <p:spPr>
          <a:xfrm>
            <a:off x="5769541" y="3640725"/>
            <a:ext cx="2204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2" name="Google Shape;282;p27"/>
          <p:cNvSpPr txBox="1">
            <a:spLocks noGrp="1"/>
          </p:cNvSpPr>
          <p:nvPr>
            <p:ph type="subTitle" idx="5"/>
          </p:nvPr>
        </p:nvSpPr>
        <p:spPr>
          <a:xfrm>
            <a:off x="2189350" y="1501250"/>
            <a:ext cx="2204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83" name="Google Shape;283;p27"/>
          <p:cNvSpPr txBox="1">
            <a:spLocks noGrp="1"/>
          </p:cNvSpPr>
          <p:nvPr>
            <p:ph type="subTitle" idx="6"/>
          </p:nvPr>
        </p:nvSpPr>
        <p:spPr>
          <a:xfrm>
            <a:off x="2189350" y="3144225"/>
            <a:ext cx="2204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84" name="Google Shape;284;p27"/>
          <p:cNvSpPr txBox="1">
            <a:spLocks noGrp="1"/>
          </p:cNvSpPr>
          <p:nvPr>
            <p:ph type="subTitle" idx="7"/>
          </p:nvPr>
        </p:nvSpPr>
        <p:spPr>
          <a:xfrm>
            <a:off x="5769525" y="1501250"/>
            <a:ext cx="2204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85" name="Google Shape;285;p27"/>
          <p:cNvSpPr txBox="1">
            <a:spLocks noGrp="1"/>
          </p:cNvSpPr>
          <p:nvPr>
            <p:ph type="subTitle" idx="8"/>
          </p:nvPr>
        </p:nvSpPr>
        <p:spPr>
          <a:xfrm>
            <a:off x="5769525" y="3144225"/>
            <a:ext cx="2204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86" name="Google Shape;286;p27"/>
          <p:cNvSpPr/>
          <p:nvPr/>
        </p:nvSpPr>
        <p:spPr>
          <a:xfrm rot="5400000" flipH="1">
            <a:off x="304605" y="2302536"/>
            <a:ext cx="237810" cy="237846"/>
          </a:xfrm>
          <a:custGeom>
            <a:avLst/>
            <a:gdLst/>
            <a:ahLst/>
            <a:cxnLst/>
            <a:rect l="l" t="t" r="r" b="b"/>
            <a:pathLst>
              <a:path w="6514" h="6515" extrusionOk="0">
                <a:moveTo>
                  <a:pt x="3247" y="658"/>
                </a:moveTo>
                <a:cubicBezTo>
                  <a:pt x="4677" y="658"/>
                  <a:pt x="5856" y="1818"/>
                  <a:pt x="5856" y="3248"/>
                </a:cubicBezTo>
                <a:cubicBezTo>
                  <a:pt x="5856" y="4678"/>
                  <a:pt x="4677" y="5857"/>
                  <a:pt x="3247" y="5857"/>
                </a:cubicBezTo>
                <a:cubicBezTo>
                  <a:pt x="1817" y="5857"/>
                  <a:pt x="657" y="4678"/>
                  <a:pt x="657" y="3248"/>
                </a:cubicBezTo>
                <a:cubicBezTo>
                  <a:pt x="657" y="1818"/>
                  <a:pt x="1817" y="658"/>
                  <a:pt x="3247" y="658"/>
                </a:cubicBezTo>
                <a:close/>
                <a:moveTo>
                  <a:pt x="3247" y="1"/>
                </a:moveTo>
                <a:cubicBezTo>
                  <a:pt x="1450" y="1"/>
                  <a:pt x="0" y="1470"/>
                  <a:pt x="0" y="3248"/>
                </a:cubicBezTo>
                <a:cubicBezTo>
                  <a:pt x="0" y="5046"/>
                  <a:pt x="1450" y="6514"/>
                  <a:pt x="3247" y="6514"/>
                </a:cubicBezTo>
                <a:cubicBezTo>
                  <a:pt x="5045" y="6514"/>
                  <a:pt x="6513" y="5046"/>
                  <a:pt x="6513" y="3248"/>
                </a:cubicBezTo>
                <a:cubicBezTo>
                  <a:pt x="6513" y="1470"/>
                  <a:pt x="5045" y="1"/>
                  <a:pt x="3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rot="8878903" flipH="1">
            <a:off x="-246007" y="2484106"/>
            <a:ext cx="673094" cy="1011138"/>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rot="-3310951" flipH="1">
            <a:off x="8505409" y="3539106"/>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rot="-4764937">
            <a:off x="7214242" y="-563807"/>
            <a:ext cx="977342" cy="974431"/>
          </a:xfrm>
          <a:custGeom>
            <a:avLst/>
            <a:gdLst/>
            <a:ahLst/>
            <a:cxnLst/>
            <a:rect l="l" t="t" r="r" b="b"/>
            <a:pathLst>
              <a:path w="24178" h="24106" extrusionOk="0">
                <a:moveTo>
                  <a:pt x="8331" y="663"/>
                </a:moveTo>
                <a:cubicBezTo>
                  <a:pt x="9354" y="663"/>
                  <a:pt x="10513" y="992"/>
                  <a:pt x="11654" y="1938"/>
                </a:cubicBezTo>
                <a:cubicBezTo>
                  <a:pt x="14515" y="4335"/>
                  <a:pt x="16215" y="7774"/>
                  <a:pt x="17703" y="11098"/>
                </a:cubicBezTo>
                <a:cubicBezTo>
                  <a:pt x="19094" y="14172"/>
                  <a:pt x="20679" y="17128"/>
                  <a:pt x="23036" y="21013"/>
                </a:cubicBezTo>
                <a:cubicBezTo>
                  <a:pt x="23268" y="21400"/>
                  <a:pt x="23500" y="21825"/>
                  <a:pt x="23520" y="22250"/>
                </a:cubicBezTo>
                <a:lnTo>
                  <a:pt x="23520" y="22366"/>
                </a:lnTo>
                <a:cubicBezTo>
                  <a:pt x="23500" y="22616"/>
                  <a:pt x="23404" y="22810"/>
                  <a:pt x="23230" y="22964"/>
                </a:cubicBezTo>
                <a:cubicBezTo>
                  <a:pt x="22791" y="23336"/>
                  <a:pt x="21971" y="23432"/>
                  <a:pt x="21199" y="23432"/>
                </a:cubicBezTo>
                <a:cubicBezTo>
                  <a:pt x="20646" y="23432"/>
                  <a:pt x="20118" y="23383"/>
                  <a:pt x="19771" y="23351"/>
                </a:cubicBezTo>
                <a:cubicBezTo>
                  <a:pt x="17761" y="23157"/>
                  <a:pt x="15809" y="22675"/>
                  <a:pt x="13992" y="22173"/>
                </a:cubicBezTo>
                <a:cubicBezTo>
                  <a:pt x="9856" y="21052"/>
                  <a:pt x="6398" y="19022"/>
                  <a:pt x="4002" y="16298"/>
                </a:cubicBezTo>
                <a:cubicBezTo>
                  <a:pt x="1778" y="13804"/>
                  <a:pt x="678" y="10577"/>
                  <a:pt x="1026" y="7697"/>
                </a:cubicBezTo>
                <a:cubicBezTo>
                  <a:pt x="1373" y="4953"/>
                  <a:pt x="3595" y="2113"/>
                  <a:pt x="6223" y="1088"/>
                </a:cubicBezTo>
                <a:cubicBezTo>
                  <a:pt x="6823" y="856"/>
                  <a:pt x="7537" y="663"/>
                  <a:pt x="8331" y="663"/>
                </a:cubicBezTo>
                <a:close/>
                <a:moveTo>
                  <a:pt x="8313" y="1"/>
                </a:moveTo>
                <a:cubicBezTo>
                  <a:pt x="7547" y="1"/>
                  <a:pt x="6761" y="156"/>
                  <a:pt x="5973" y="469"/>
                </a:cubicBezTo>
                <a:cubicBezTo>
                  <a:pt x="3093" y="1590"/>
                  <a:pt x="735" y="4605"/>
                  <a:pt x="368" y="7620"/>
                </a:cubicBezTo>
                <a:cubicBezTo>
                  <a:pt x="1" y="10693"/>
                  <a:pt x="1160" y="14095"/>
                  <a:pt x="3499" y="16741"/>
                </a:cubicBezTo>
                <a:cubicBezTo>
                  <a:pt x="5991" y="19544"/>
                  <a:pt x="9547" y="21650"/>
                  <a:pt x="13819" y="22810"/>
                </a:cubicBezTo>
                <a:cubicBezTo>
                  <a:pt x="15654" y="23312"/>
                  <a:pt x="17664" y="23814"/>
                  <a:pt x="19732" y="24008"/>
                </a:cubicBezTo>
                <a:cubicBezTo>
                  <a:pt x="20099" y="24046"/>
                  <a:pt x="20640" y="24105"/>
                  <a:pt x="21220" y="24105"/>
                </a:cubicBezTo>
                <a:cubicBezTo>
                  <a:pt x="22109" y="24105"/>
                  <a:pt x="23075" y="23969"/>
                  <a:pt x="23655" y="23487"/>
                </a:cubicBezTo>
                <a:cubicBezTo>
                  <a:pt x="23984" y="23196"/>
                  <a:pt x="24157" y="22830"/>
                  <a:pt x="24177" y="22404"/>
                </a:cubicBezTo>
                <a:lnTo>
                  <a:pt x="24177" y="22230"/>
                </a:lnTo>
                <a:cubicBezTo>
                  <a:pt x="24157" y="21631"/>
                  <a:pt x="23868" y="21109"/>
                  <a:pt x="23597" y="20665"/>
                </a:cubicBezTo>
                <a:cubicBezTo>
                  <a:pt x="21278" y="16819"/>
                  <a:pt x="19694" y="13863"/>
                  <a:pt x="18321" y="10828"/>
                </a:cubicBezTo>
                <a:cubicBezTo>
                  <a:pt x="16795" y="7427"/>
                  <a:pt x="15056" y="3929"/>
                  <a:pt x="12080" y="1436"/>
                </a:cubicBezTo>
                <a:cubicBezTo>
                  <a:pt x="10956" y="486"/>
                  <a:pt x="9667" y="1"/>
                  <a:pt x="8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rot="-4764937">
            <a:off x="8163934" y="-52847"/>
            <a:ext cx="562483" cy="248034"/>
          </a:xfrm>
          <a:custGeom>
            <a:avLst/>
            <a:gdLst/>
            <a:ahLst/>
            <a:cxnLst/>
            <a:rect l="l" t="t" r="r" b="b"/>
            <a:pathLst>
              <a:path w="13915" h="6136" extrusionOk="0">
                <a:moveTo>
                  <a:pt x="5257" y="666"/>
                </a:moveTo>
                <a:cubicBezTo>
                  <a:pt x="6397" y="666"/>
                  <a:pt x="7538" y="840"/>
                  <a:pt x="8658" y="995"/>
                </a:cubicBezTo>
                <a:cubicBezTo>
                  <a:pt x="9790" y="1150"/>
                  <a:pt x="10959" y="1317"/>
                  <a:pt x="12136" y="1317"/>
                </a:cubicBezTo>
                <a:cubicBezTo>
                  <a:pt x="12426" y="1317"/>
                  <a:pt x="12716" y="1307"/>
                  <a:pt x="13006" y="1284"/>
                </a:cubicBezTo>
                <a:lnTo>
                  <a:pt x="13006" y="1284"/>
                </a:lnTo>
                <a:cubicBezTo>
                  <a:pt x="11634" y="4010"/>
                  <a:pt x="7112" y="5458"/>
                  <a:pt x="4155" y="5458"/>
                </a:cubicBezTo>
                <a:cubicBezTo>
                  <a:pt x="2474" y="5458"/>
                  <a:pt x="1431" y="4956"/>
                  <a:pt x="1044" y="3971"/>
                </a:cubicBezTo>
                <a:cubicBezTo>
                  <a:pt x="715" y="3139"/>
                  <a:pt x="967" y="2116"/>
                  <a:pt x="1663" y="1555"/>
                </a:cubicBezTo>
                <a:cubicBezTo>
                  <a:pt x="2029" y="1246"/>
                  <a:pt x="2513" y="1034"/>
                  <a:pt x="3227" y="879"/>
                </a:cubicBezTo>
                <a:cubicBezTo>
                  <a:pt x="3904" y="725"/>
                  <a:pt x="4580" y="666"/>
                  <a:pt x="5257" y="666"/>
                </a:cubicBezTo>
                <a:close/>
                <a:moveTo>
                  <a:pt x="5237" y="1"/>
                </a:moveTo>
                <a:cubicBezTo>
                  <a:pt x="4522" y="1"/>
                  <a:pt x="3800" y="62"/>
                  <a:pt x="3073" y="222"/>
                </a:cubicBezTo>
                <a:cubicBezTo>
                  <a:pt x="2570" y="338"/>
                  <a:pt x="1817" y="550"/>
                  <a:pt x="1237" y="1034"/>
                </a:cubicBezTo>
                <a:cubicBezTo>
                  <a:pt x="328" y="1787"/>
                  <a:pt x="1" y="3121"/>
                  <a:pt x="426" y="4222"/>
                </a:cubicBezTo>
                <a:cubicBezTo>
                  <a:pt x="908" y="5479"/>
                  <a:pt x="2165" y="6136"/>
                  <a:pt x="4155" y="6136"/>
                </a:cubicBezTo>
                <a:cubicBezTo>
                  <a:pt x="7499" y="6115"/>
                  <a:pt x="12735" y="4319"/>
                  <a:pt x="13856" y="956"/>
                </a:cubicBezTo>
                <a:cubicBezTo>
                  <a:pt x="13915" y="782"/>
                  <a:pt x="13817" y="588"/>
                  <a:pt x="13644" y="531"/>
                </a:cubicBezTo>
                <a:cubicBezTo>
                  <a:pt x="13610" y="517"/>
                  <a:pt x="13575" y="511"/>
                  <a:pt x="13541" y="511"/>
                </a:cubicBezTo>
                <a:cubicBezTo>
                  <a:pt x="13478" y="511"/>
                  <a:pt x="13416" y="532"/>
                  <a:pt x="13354" y="570"/>
                </a:cubicBezTo>
                <a:cubicBezTo>
                  <a:pt x="12933" y="623"/>
                  <a:pt x="12515" y="646"/>
                  <a:pt x="12096" y="646"/>
                </a:cubicBezTo>
                <a:cubicBezTo>
                  <a:pt x="10998" y="646"/>
                  <a:pt x="9897" y="491"/>
                  <a:pt x="8736" y="338"/>
                </a:cubicBezTo>
                <a:cubicBezTo>
                  <a:pt x="7590" y="169"/>
                  <a:pt x="6423" y="1"/>
                  <a:pt x="5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rot="-6729728">
            <a:off x="9027571" y="798884"/>
            <a:ext cx="203278" cy="429139"/>
          </a:xfrm>
          <a:custGeom>
            <a:avLst/>
            <a:gdLst/>
            <a:ahLst/>
            <a:cxnLst/>
            <a:rect l="l" t="t" r="r" b="b"/>
            <a:pathLst>
              <a:path w="5626" h="11877" extrusionOk="0">
                <a:moveTo>
                  <a:pt x="2861" y="668"/>
                </a:moveTo>
                <a:cubicBezTo>
                  <a:pt x="3036" y="668"/>
                  <a:pt x="3209" y="706"/>
                  <a:pt x="3363" y="802"/>
                </a:cubicBezTo>
                <a:cubicBezTo>
                  <a:pt x="3925" y="1131"/>
                  <a:pt x="4272" y="1923"/>
                  <a:pt x="4388" y="2523"/>
                </a:cubicBezTo>
                <a:cubicBezTo>
                  <a:pt x="4814" y="4590"/>
                  <a:pt x="4793" y="6754"/>
                  <a:pt x="4793" y="8862"/>
                </a:cubicBezTo>
                <a:cubicBezTo>
                  <a:pt x="4793" y="9403"/>
                  <a:pt x="4775" y="9962"/>
                  <a:pt x="4793" y="10524"/>
                </a:cubicBezTo>
                <a:cubicBezTo>
                  <a:pt x="4793" y="10697"/>
                  <a:pt x="4793" y="10871"/>
                  <a:pt x="4832" y="11045"/>
                </a:cubicBezTo>
                <a:cubicBezTo>
                  <a:pt x="3731" y="10601"/>
                  <a:pt x="2745" y="9653"/>
                  <a:pt x="2049" y="8339"/>
                </a:cubicBezTo>
                <a:cubicBezTo>
                  <a:pt x="1006" y="6406"/>
                  <a:pt x="697" y="3953"/>
                  <a:pt x="1276" y="2232"/>
                </a:cubicBezTo>
                <a:cubicBezTo>
                  <a:pt x="1470" y="1673"/>
                  <a:pt x="1817" y="938"/>
                  <a:pt x="2474" y="725"/>
                </a:cubicBezTo>
                <a:cubicBezTo>
                  <a:pt x="2610" y="686"/>
                  <a:pt x="2726" y="668"/>
                  <a:pt x="2861" y="668"/>
                </a:cubicBezTo>
                <a:close/>
                <a:moveTo>
                  <a:pt x="2868" y="0"/>
                </a:moveTo>
                <a:cubicBezTo>
                  <a:pt x="2670" y="0"/>
                  <a:pt x="2468" y="36"/>
                  <a:pt x="2263" y="106"/>
                </a:cubicBezTo>
                <a:cubicBezTo>
                  <a:pt x="1354" y="397"/>
                  <a:pt x="871" y="1305"/>
                  <a:pt x="639" y="2020"/>
                </a:cubicBezTo>
                <a:cubicBezTo>
                  <a:pt x="1" y="3953"/>
                  <a:pt x="310" y="6542"/>
                  <a:pt x="1451" y="8648"/>
                </a:cubicBezTo>
                <a:cubicBezTo>
                  <a:pt x="2379" y="10330"/>
                  <a:pt x="3693" y="11490"/>
                  <a:pt x="5200" y="11876"/>
                </a:cubicBezTo>
                <a:lnTo>
                  <a:pt x="5277" y="11876"/>
                </a:lnTo>
                <a:cubicBezTo>
                  <a:pt x="5373" y="11876"/>
                  <a:pt x="5451" y="11856"/>
                  <a:pt x="5509" y="11779"/>
                </a:cubicBezTo>
                <a:cubicBezTo>
                  <a:pt x="5605" y="11683"/>
                  <a:pt x="5625" y="11567"/>
                  <a:pt x="5587" y="11451"/>
                </a:cubicBezTo>
                <a:cubicBezTo>
                  <a:pt x="5509" y="11160"/>
                  <a:pt x="5451" y="10851"/>
                  <a:pt x="5451" y="10503"/>
                </a:cubicBezTo>
                <a:lnTo>
                  <a:pt x="5451" y="8862"/>
                </a:lnTo>
                <a:cubicBezTo>
                  <a:pt x="5471" y="6736"/>
                  <a:pt x="5471" y="4533"/>
                  <a:pt x="5045" y="2387"/>
                </a:cubicBezTo>
                <a:cubicBezTo>
                  <a:pt x="4891" y="1634"/>
                  <a:pt x="4446" y="647"/>
                  <a:pt x="3693" y="222"/>
                </a:cubicBezTo>
                <a:cubicBezTo>
                  <a:pt x="3429" y="74"/>
                  <a:pt x="3153" y="0"/>
                  <a:pt x="2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ive columns">
  <p:cSld name="CUSTOM_5_1">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28"/>
          <p:cNvSpPr txBox="1">
            <a:spLocks noGrp="1"/>
          </p:cNvSpPr>
          <p:nvPr>
            <p:ph type="subTitle" idx="1"/>
          </p:nvPr>
        </p:nvSpPr>
        <p:spPr>
          <a:xfrm>
            <a:off x="713225" y="2060962"/>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2"/>
          </p:nvPr>
        </p:nvSpPr>
        <p:spPr>
          <a:xfrm>
            <a:off x="3460684" y="2060962"/>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3"/>
          </p:nvPr>
        </p:nvSpPr>
        <p:spPr>
          <a:xfrm>
            <a:off x="2086950" y="3511412"/>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8"/>
          <p:cNvSpPr txBox="1">
            <a:spLocks noGrp="1"/>
          </p:cNvSpPr>
          <p:nvPr>
            <p:ph type="subTitle" idx="4"/>
          </p:nvPr>
        </p:nvSpPr>
        <p:spPr>
          <a:xfrm>
            <a:off x="4834409" y="3511412"/>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28"/>
          <p:cNvSpPr txBox="1">
            <a:spLocks noGrp="1"/>
          </p:cNvSpPr>
          <p:nvPr>
            <p:ph type="subTitle" idx="5"/>
          </p:nvPr>
        </p:nvSpPr>
        <p:spPr>
          <a:xfrm>
            <a:off x="6208142" y="2060962"/>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8"/>
          <p:cNvSpPr txBox="1">
            <a:spLocks noGrp="1"/>
          </p:cNvSpPr>
          <p:nvPr>
            <p:ph type="subTitle" idx="6"/>
          </p:nvPr>
        </p:nvSpPr>
        <p:spPr>
          <a:xfrm>
            <a:off x="717562" y="1564463"/>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7"/>
          </p:nvPr>
        </p:nvSpPr>
        <p:spPr>
          <a:xfrm>
            <a:off x="3465021" y="1564463"/>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8"/>
          </p:nvPr>
        </p:nvSpPr>
        <p:spPr>
          <a:xfrm>
            <a:off x="6212481" y="1564463"/>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2" name="Google Shape;302;p28"/>
          <p:cNvSpPr txBox="1">
            <a:spLocks noGrp="1"/>
          </p:cNvSpPr>
          <p:nvPr>
            <p:ph type="subTitle" idx="9"/>
          </p:nvPr>
        </p:nvSpPr>
        <p:spPr>
          <a:xfrm>
            <a:off x="2091287" y="3014887"/>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3" name="Google Shape;303;p28"/>
          <p:cNvSpPr txBox="1">
            <a:spLocks noGrp="1"/>
          </p:cNvSpPr>
          <p:nvPr>
            <p:ph type="subTitle" idx="13"/>
          </p:nvPr>
        </p:nvSpPr>
        <p:spPr>
          <a:xfrm>
            <a:off x="4838746" y="3014887"/>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4" name="Google Shape;304;p28"/>
          <p:cNvSpPr/>
          <p:nvPr/>
        </p:nvSpPr>
        <p:spPr>
          <a:xfrm rot="2089049" flipH="1">
            <a:off x="7004389" y="-703759"/>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rot="-7582862" flipH="1">
            <a:off x="6086391" y="-634906"/>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rot="10800000">
            <a:off x="6889741" y="4744670"/>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rot="-1767056">
            <a:off x="5382998" y="4403662"/>
            <a:ext cx="1107021" cy="1403353"/>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rot="2967446" flipH="1">
            <a:off x="7897251" y="4466015"/>
            <a:ext cx="673116" cy="1011170"/>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rot="2967446" flipH="1">
            <a:off x="-355754" y="3127565"/>
            <a:ext cx="673116" cy="1011170"/>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rot="7489049" flipH="1">
            <a:off x="-715066" y="1339284"/>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rot="-5400000" flipH="1">
            <a:off x="280583" y="2731481"/>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12"/>
        <p:cNvGrpSpPr/>
        <p:nvPr/>
      </p:nvGrpSpPr>
      <p:grpSpPr>
        <a:xfrm>
          <a:off x="0" y="0"/>
          <a:ext cx="0" cy="0"/>
          <a:chOff x="0" y="0"/>
          <a:chExt cx="0" cy="0"/>
        </a:xfrm>
      </p:grpSpPr>
      <p:sp>
        <p:nvSpPr>
          <p:cNvPr id="313" name="Google Shape;31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9"/>
          <p:cNvSpPr txBox="1">
            <a:spLocks noGrp="1"/>
          </p:cNvSpPr>
          <p:nvPr>
            <p:ph type="subTitle" idx="1"/>
          </p:nvPr>
        </p:nvSpPr>
        <p:spPr>
          <a:xfrm>
            <a:off x="713225" y="206115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9"/>
          <p:cNvSpPr txBox="1">
            <a:spLocks noGrp="1"/>
          </p:cNvSpPr>
          <p:nvPr>
            <p:ph type="subTitle" idx="2"/>
          </p:nvPr>
        </p:nvSpPr>
        <p:spPr>
          <a:xfrm>
            <a:off x="3460684" y="206115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9"/>
          <p:cNvSpPr txBox="1">
            <a:spLocks noGrp="1"/>
          </p:cNvSpPr>
          <p:nvPr>
            <p:ph type="subTitle" idx="3"/>
          </p:nvPr>
        </p:nvSpPr>
        <p:spPr>
          <a:xfrm>
            <a:off x="713225" y="3593062"/>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9"/>
          <p:cNvSpPr txBox="1">
            <a:spLocks noGrp="1"/>
          </p:cNvSpPr>
          <p:nvPr>
            <p:ph type="subTitle" idx="4"/>
          </p:nvPr>
        </p:nvSpPr>
        <p:spPr>
          <a:xfrm>
            <a:off x="3460684" y="3593062"/>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29"/>
          <p:cNvSpPr txBox="1">
            <a:spLocks noGrp="1"/>
          </p:cNvSpPr>
          <p:nvPr>
            <p:ph type="subTitle" idx="5"/>
          </p:nvPr>
        </p:nvSpPr>
        <p:spPr>
          <a:xfrm>
            <a:off x="6208142" y="206115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9"/>
          <p:cNvSpPr txBox="1">
            <a:spLocks noGrp="1"/>
          </p:cNvSpPr>
          <p:nvPr>
            <p:ph type="subTitle" idx="6"/>
          </p:nvPr>
        </p:nvSpPr>
        <p:spPr>
          <a:xfrm>
            <a:off x="6208142" y="3593062"/>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29"/>
          <p:cNvSpPr txBox="1">
            <a:spLocks noGrp="1"/>
          </p:cNvSpPr>
          <p:nvPr>
            <p:ph type="subTitle" idx="7"/>
          </p:nvPr>
        </p:nvSpPr>
        <p:spPr>
          <a:xfrm>
            <a:off x="717562" y="1564650"/>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1" name="Google Shape;321;p29"/>
          <p:cNvSpPr txBox="1">
            <a:spLocks noGrp="1"/>
          </p:cNvSpPr>
          <p:nvPr>
            <p:ph type="subTitle" idx="8"/>
          </p:nvPr>
        </p:nvSpPr>
        <p:spPr>
          <a:xfrm>
            <a:off x="3465021" y="1564650"/>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2" name="Google Shape;322;p29"/>
          <p:cNvSpPr txBox="1">
            <a:spLocks noGrp="1"/>
          </p:cNvSpPr>
          <p:nvPr>
            <p:ph type="subTitle" idx="9"/>
          </p:nvPr>
        </p:nvSpPr>
        <p:spPr>
          <a:xfrm>
            <a:off x="6212481" y="1564650"/>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3" name="Google Shape;323;p29"/>
          <p:cNvSpPr txBox="1">
            <a:spLocks noGrp="1"/>
          </p:cNvSpPr>
          <p:nvPr>
            <p:ph type="subTitle" idx="13"/>
          </p:nvPr>
        </p:nvSpPr>
        <p:spPr>
          <a:xfrm>
            <a:off x="717562" y="3096537"/>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4" name="Google Shape;324;p29"/>
          <p:cNvSpPr txBox="1">
            <a:spLocks noGrp="1"/>
          </p:cNvSpPr>
          <p:nvPr>
            <p:ph type="subTitle" idx="14"/>
          </p:nvPr>
        </p:nvSpPr>
        <p:spPr>
          <a:xfrm>
            <a:off x="3465021" y="3096537"/>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5" name="Google Shape;325;p29"/>
          <p:cNvSpPr txBox="1">
            <a:spLocks noGrp="1"/>
          </p:cNvSpPr>
          <p:nvPr>
            <p:ph type="subTitle" idx="15"/>
          </p:nvPr>
        </p:nvSpPr>
        <p:spPr>
          <a:xfrm>
            <a:off x="6212481" y="3096537"/>
            <a:ext cx="2200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6" name="Google Shape;326;p29"/>
          <p:cNvSpPr/>
          <p:nvPr/>
        </p:nvSpPr>
        <p:spPr>
          <a:xfrm rot="5400000" flipH="1">
            <a:off x="8194521" y="-731155"/>
            <a:ext cx="675900" cy="1468222"/>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rot="5400000" flipH="1">
            <a:off x="8087719" y="190495"/>
            <a:ext cx="272346" cy="435571"/>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rot="5400000" flipH="1">
            <a:off x="7262130" y="-152837"/>
            <a:ext cx="261832" cy="261722"/>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5400000" flipH="1">
            <a:off x="9028747" y="544436"/>
            <a:ext cx="237810" cy="237846"/>
          </a:xfrm>
          <a:custGeom>
            <a:avLst/>
            <a:gdLst/>
            <a:ahLst/>
            <a:cxnLst/>
            <a:rect l="l" t="t" r="r" b="b"/>
            <a:pathLst>
              <a:path w="6514" h="6515" extrusionOk="0">
                <a:moveTo>
                  <a:pt x="3247" y="658"/>
                </a:moveTo>
                <a:cubicBezTo>
                  <a:pt x="4677" y="658"/>
                  <a:pt x="5856" y="1818"/>
                  <a:pt x="5856" y="3248"/>
                </a:cubicBezTo>
                <a:cubicBezTo>
                  <a:pt x="5856" y="4678"/>
                  <a:pt x="4677" y="5857"/>
                  <a:pt x="3247" y="5857"/>
                </a:cubicBezTo>
                <a:cubicBezTo>
                  <a:pt x="1817" y="5857"/>
                  <a:pt x="657" y="4678"/>
                  <a:pt x="657" y="3248"/>
                </a:cubicBezTo>
                <a:cubicBezTo>
                  <a:pt x="657" y="1818"/>
                  <a:pt x="1817" y="658"/>
                  <a:pt x="3247" y="658"/>
                </a:cubicBezTo>
                <a:close/>
                <a:moveTo>
                  <a:pt x="3247" y="1"/>
                </a:moveTo>
                <a:cubicBezTo>
                  <a:pt x="1450" y="1"/>
                  <a:pt x="0" y="1470"/>
                  <a:pt x="0" y="3248"/>
                </a:cubicBezTo>
                <a:cubicBezTo>
                  <a:pt x="0" y="5046"/>
                  <a:pt x="1450" y="6514"/>
                  <a:pt x="3247" y="6514"/>
                </a:cubicBezTo>
                <a:cubicBezTo>
                  <a:pt x="5045" y="6514"/>
                  <a:pt x="6513" y="5046"/>
                  <a:pt x="6513" y="3248"/>
                </a:cubicBezTo>
                <a:cubicBezTo>
                  <a:pt x="6513" y="1470"/>
                  <a:pt x="5045" y="1"/>
                  <a:pt x="3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rot="5400000" flipH="1">
            <a:off x="322876" y="1686025"/>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rot="-3310951" flipH="1">
            <a:off x="-602366" y="43106"/>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rot="8617138" flipH="1">
            <a:off x="-446788" y="1352058"/>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33"/>
        <p:cNvGrpSpPr/>
        <p:nvPr/>
      </p:nvGrpSpPr>
      <p:grpSpPr>
        <a:xfrm>
          <a:off x="0" y="0"/>
          <a:ext cx="0" cy="0"/>
          <a:chOff x="0" y="0"/>
          <a:chExt cx="0" cy="0"/>
        </a:xfrm>
      </p:grpSpPr>
      <p:sp>
        <p:nvSpPr>
          <p:cNvPr id="334" name="Google Shape;334;p30"/>
          <p:cNvSpPr txBox="1">
            <a:spLocks noGrp="1"/>
          </p:cNvSpPr>
          <p:nvPr>
            <p:ph type="title" hasCustomPrompt="1"/>
          </p:nvPr>
        </p:nvSpPr>
        <p:spPr>
          <a:xfrm>
            <a:off x="713225" y="638357"/>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5" name="Google Shape;335;p30"/>
          <p:cNvSpPr txBox="1">
            <a:spLocks noGrp="1"/>
          </p:cNvSpPr>
          <p:nvPr>
            <p:ph type="subTitle" idx="1"/>
          </p:nvPr>
        </p:nvSpPr>
        <p:spPr>
          <a:xfrm>
            <a:off x="713225" y="1327275"/>
            <a:ext cx="4696800" cy="469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36" name="Google Shape;336;p30"/>
          <p:cNvSpPr txBox="1">
            <a:spLocks noGrp="1"/>
          </p:cNvSpPr>
          <p:nvPr>
            <p:ph type="title" idx="2" hasCustomPrompt="1"/>
          </p:nvPr>
        </p:nvSpPr>
        <p:spPr>
          <a:xfrm>
            <a:off x="713225" y="1990612"/>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7" name="Google Shape;337;p30"/>
          <p:cNvSpPr txBox="1">
            <a:spLocks noGrp="1"/>
          </p:cNvSpPr>
          <p:nvPr>
            <p:ph type="subTitle" idx="3"/>
          </p:nvPr>
        </p:nvSpPr>
        <p:spPr>
          <a:xfrm>
            <a:off x="713225" y="2679527"/>
            <a:ext cx="4696800" cy="469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38" name="Google Shape;338;p30"/>
          <p:cNvSpPr txBox="1">
            <a:spLocks noGrp="1"/>
          </p:cNvSpPr>
          <p:nvPr>
            <p:ph type="title" idx="4" hasCustomPrompt="1"/>
          </p:nvPr>
        </p:nvSpPr>
        <p:spPr>
          <a:xfrm>
            <a:off x="713225" y="334286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9" name="Google Shape;339;p30"/>
          <p:cNvSpPr txBox="1">
            <a:spLocks noGrp="1"/>
          </p:cNvSpPr>
          <p:nvPr>
            <p:ph type="subTitle" idx="5"/>
          </p:nvPr>
        </p:nvSpPr>
        <p:spPr>
          <a:xfrm>
            <a:off x="713225" y="4031798"/>
            <a:ext cx="4696800" cy="469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40" name="Google Shape;340;p30"/>
          <p:cNvSpPr/>
          <p:nvPr/>
        </p:nvSpPr>
        <p:spPr>
          <a:xfrm rot="10800000">
            <a:off x="8231583" y="2890196"/>
            <a:ext cx="868682" cy="616611"/>
          </a:xfrm>
          <a:custGeom>
            <a:avLst/>
            <a:gdLst/>
            <a:ahLst/>
            <a:cxnLst/>
            <a:rect l="l" t="t" r="r" b="b"/>
            <a:pathLst>
              <a:path w="26863" h="19068" extrusionOk="0">
                <a:moveTo>
                  <a:pt x="4232" y="670"/>
                </a:moveTo>
                <a:cubicBezTo>
                  <a:pt x="9566" y="670"/>
                  <a:pt x="12271" y="4999"/>
                  <a:pt x="14378" y="9696"/>
                </a:cubicBezTo>
                <a:cubicBezTo>
                  <a:pt x="15886" y="13020"/>
                  <a:pt x="18282" y="15223"/>
                  <a:pt x="22398" y="17078"/>
                </a:cubicBezTo>
                <a:cubicBezTo>
                  <a:pt x="23286" y="17483"/>
                  <a:pt x="24175" y="17754"/>
                  <a:pt x="25064" y="17908"/>
                </a:cubicBezTo>
                <a:cubicBezTo>
                  <a:pt x="23949" y="18235"/>
                  <a:pt x="22725" y="18383"/>
                  <a:pt x="21460" y="18383"/>
                </a:cubicBezTo>
                <a:cubicBezTo>
                  <a:pt x="18013" y="18383"/>
                  <a:pt x="14250" y="17290"/>
                  <a:pt x="11480" y="15764"/>
                </a:cubicBezTo>
                <a:cubicBezTo>
                  <a:pt x="9006" y="14411"/>
                  <a:pt x="6764" y="12594"/>
                  <a:pt x="4986" y="10507"/>
                </a:cubicBezTo>
                <a:cubicBezTo>
                  <a:pt x="3981" y="9309"/>
                  <a:pt x="696" y="5231"/>
                  <a:pt x="1062" y="2661"/>
                </a:cubicBezTo>
                <a:cubicBezTo>
                  <a:pt x="1160" y="2004"/>
                  <a:pt x="1488" y="1520"/>
                  <a:pt x="2049" y="1154"/>
                </a:cubicBezTo>
                <a:cubicBezTo>
                  <a:pt x="2474" y="863"/>
                  <a:pt x="3034" y="709"/>
                  <a:pt x="3768" y="670"/>
                </a:cubicBezTo>
                <a:close/>
                <a:moveTo>
                  <a:pt x="4259" y="0"/>
                </a:moveTo>
                <a:cubicBezTo>
                  <a:pt x="4085" y="0"/>
                  <a:pt x="3909" y="4"/>
                  <a:pt x="3729" y="13"/>
                </a:cubicBezTo>
                <a:cubicBezTo>
                  <a:pt x="2899" y="52"/>
                  <a:pt x="2222" y="245"/>
                  <a:pt x="1681" y="593"/>
                </a:cubicBezTo>
                <a:cubicBezTo>
                  <a:pt x="967" y="1056"/>
                  <a:pt x="541" y="1734"/>
                  <a:pt x="405" y="2564"/>
                </a:cubicBezTo>
                <a:cubicBezTo>
                  <a:pt x="0" y="5328"/>
                  <a:pt x="3131" y="9328"/>
                  <a:pt x="4484" y="10932"/>
                </a:cubicBezTo>
                <a:cubicBezTo>
                  <a:pt x="6319" y="13077"/>
                  <a:pt x="8619" y="14952"/>
                  <a:pt x="11150" y="16344"/>
                </a:cubicBezTo>
                <a:cubicBezTo>
                  <a:pt x="13933" y="17890"/>
                  <a:pt x="17780" y="19068"/>
                  <a:pt x="21413" y="19068"/>
                </a:cubicBezTo>
                <a:cubicBezTo>
                  <a:pt x="23268" y="19068"/>
                  <a:pt x="25085" y="18758"/>
                  <a:pt x="26649" y="18006"/>
                </a:cubicBezTo>
                <a:cubicBezTo>
                  <a:pt x="26785" y="17947"/>
                  <a:pt x="26862" y="17792"/>
                  <a:pt x="26842" y="17638"/>
                </a:cubicBezTo>
                <a:cubicBezTo>
                  <a:pt x="26804" y="17483"/>
                  <a:pt x="26669" y="17387"/>
                  <a:pt x="26515" y="17367"/>
                </a:cubicBezTo>
                <a:cubicBezTo>
                  <a:pt x="25258" y="17348"/>
                  <a:pt x="23964" y="17058"/>
                  <a:pt x="22688" y="16478"/>
                </a:cubicBezTo>
                <a:cubicBezTo>
                  <a:pt x="18707" y="14682"/>
                  <a:pt x="16407" y="12574"/>
                  <a:pt x="14997" y="9425"/>
                </a:cubicBezTo>
                <a:cubicBezTo>
                  <a:pt x="12784" y="4530"/>
                  <a:pt x="9952" y="0"/>
                  <a:pt x="4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rot="-4807568" flipH="1">
            <a:off x="7939189" y="4605519"/>
            <a:ext cx="623701" cy="716717"/>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rot="7489049" flipH="1">
            <a:off x="8236022" y="3614260"/>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rot="2182862">
            <a:off x="7003410" y="4621799"/>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rot="-5400000" flipH="1">
            <a:off x="5512985" y="-106504"/>
            <a:ext cx="249586" cy="250318"/>
          </a:xfrm>
          <a:custGeom>
            <a:avLst/>
            <a:gdLst/>
            <a:ahLst/>
            <a:cxnLst/>
            <a:rect l="l" t="t" r="r" b="b"/>
            <a:pathLst>
              <a:path w="6630" h="6649" extrusionOk="0">
                <a:moveTo>
                  <a:pt x="3325" y="658"/>
                </a:moveTo>
                <a:cubicBezTo>
                  <a:pt x="4775" y="658"/>
                  <a:pt x="5973" y="1856"/>
                  <a:pt x="5973" y="3325"/>
                </a:cubicBezTo>
                <a:cubicBezTo>
                  <a:pt x="5973" y="4794"/>
                  <a:pt x="4775" y="5972"/>
                  <a:pt x="3325" y="5972"/>
                </a:cubicBezTo>
                <a:cubicBezTo>
                  <a:pt x="1856" y="5972"/>
                  <a:pt x="658" y="4794"/>
                  <a:pt x="658" y="3325"/>
                </a:cubicBezTo>
                <a:cubicBezTo>
                  <a:pt x="658" y="1856"/>
                  <a:pt x="1856" y="658"/>
                  <a:pt x="3325" y="658"/>
                </a:cubicBezTo>
                <a:close/>
                <a:moveTo>
                  <a:pt x="3325" y="1"/>
                </a:moveTo>
                <a:cubicBezTo>
                  <a:pt x="1489" y="1"/>
                  <a:pt x="1" y="1488"/>
                  <a:pt x="1" y="3325"/>
                </a:cubicBezTo>
                <a:cubicBezTo>
                  <a:pt x="1" y="5160"/>
                  <a:pt x="1489" y="6649"/>
                  <a:pt x="3325" y="6649"/>
                </a:cubicBezTo>
                <a:cubicBezTo>
                  <a:pt x="5141" y="6649"/>
                  <a:pt x="6630" y="5160"/>
                  <a:pt x="6630" y="3325"/>
                </a:cubicBezTo>
                <a:cubicBezTo>
                  <a:pt x="6630" y="1488"/>
                  <a:pt x="5141" y="1"/>
                  <a:pt x="3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rot="-5400000" flipH="1">
            <a:off x="5253835" y="220743"/>
            <a:ext cx="173882" cy="385925"/>
          </a:xfrm>
          <a:custGeom>
            <a:avLst/>
            <a:gdLst/>
            <a:ahLst/>
            <a:cxnLst/>
            <a:rect l="l" t="t" r="r" b="b"/>
            <a:pathLst>
              <a:path w="4619" h="10251" extrusionOk="0">
                <a:moveTo>
                  <a:pt x="3150" y="665"/>
                </a:moveTo>
                <a:cubicBezTo>
                  <a:pt x="3227" y="665"/>
                  <a:pt x="3266" y="704"/>
                  <a:pt x="3286" y="724"/>
                </a:cubicBezTo>
                <a:cubicBezTo>
                  <a:pt x="3923" y="1438"/>
                  <a:pt x="2359" y="5942"/>
                  <a:pt x="1702" y="7874"/>
                </a:cubicBezTo>
                <a:cubicBezTo>
                  <a:pt x="1624" y="8068"/>
                  <a:pt x="1565" y="8261"/>
                  <a:pt x="1508" y="8434"/>
                </a:cubicBezTo>
                <a:cubicBezTo>
                  <a:pt x="1450" y="8261"/>
                  <a:pt x="1411" y="8086"/>
                  <a:pt x="1372" y="7913"/>
                </a:cubicBezTo>
                <a:cubicBezTo>
                  <a:pt x="1256" y="7527"/>
                  <a:pt x="1160" y="7159"/>
                  <a:pt x="1083" y="6792"/>
                </a:cubicBezTo>
                <a:cubicBezTo>
                  <a:pt x="890" y="5574"/>
                  <a:pt x="677" y="4337"/>
                  <a:pt x="929" y="3139"/>
                </a:cubicBezTo>
                <a:cubicBezTo>
                  <a:pt x="1140" y="2115"/>
                  <a:pt x="1875" y="956"/>
                  <a:pt x="3016" y="685"/>
                </a:cubicBezTo>
                <a:cubicBezTo>
                  <a:pt x="3073" y="665"/>
                  <a:pt x="3112" y="665"/>
                  <a:pt x="3150" y="665"/>
                </a:cubicBezTo>
                <a:close/>
                <a:moveTo>
                  <a:pt x="3136" y="0"/>
                </a:moveTo>
                <a:cubicBezTo>
                  <a:pt x="3057" y="0"/>
                  <a:pt x="2972" y="9"/>
                  <a:pt x="2880" y="28"/>
                </a:cubicBezTo>
                <a:cubicBezTo>
                  <a:pt x="1604" y="317"/>
                  <a:pt x="599" y="1497"/>
                  <a:pt x="271" y="3004"/>
                </a:cubicBezTo>
                <a:cubicBezTo>
                  <a:pt x="1" y="4319"/>
                  <a:pt x="233" y="5690"/>
                  <a:pt x="445" y="6888"/>
                </a:cubicBezTo>
                <a:cubicBezTo>
                  <a:pt x="503" y="7313"/>
                  <a:pt x="619" y="7720"/>
                  <a:pt x="735" y="8106"/>
                </a:cubicBezTo>
                <a:cubicBezTo>
                  <a:pt x="908" y="8725"/>
                  <a:pt x="1063" y="9323"/>
                  <a:pt x="1063" y="9941"/>
                </a:cubicBezTo>
                <a:cubicBezTo>
                  <a:pt x="1063" y="10116"/>
                  <a:pt x="1218" y="10251"/>
                  <a:pt x="1392" y="10251"/>
                </a:cubicBezTo>
                <a:cubicBezTo>
                  <a:pt x="1586" y="10251"/>
                  <a:pt x="1720" y="10116"/>
                  <a:pt x="1740" y="9941"/>
                </a:cubicBezTo>
                <a:cubicBezTo>
                  <a:pt x="1740" y="9768"/>
                  <a:pt x="2029" y="8918"/>
                  <a:pt x="2320" y="8086"/>
                </a:cubicBezTo>
                <a:cubicBezTo>
                  <a:pt x="3614" y="4357"/>
                  <a:pt x="4619" y="1206"/>
                  <a:pt x="3789" y="279"/>
                </a:cubicBezTo>
                <a:cubicBezTo>
                  <a:pt x="3665" y="140"/>
                  <a:pt x="3454" y="0"/>
                  <a:pt x="3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rot="-5400000" flipH="1">
            <a:off x="6763074" y="25782"/>
            <a:ext cx="211791" cy="447139"/>
          </a:xfrm>
          <a:custGeom>
            <a:avLst/>
            <a:gdLst/>
            <a:ahLst/>
            <a:cxnLst/>
            <a:rect l="l" t="t" r="r" b="b"/>
            <a:pathLst>
              <a:path w="5626" h="11877" extrusionOk="0">
                <a:moveTo>
                  <a:pt x="2861" y="668"/>
                </a:moveTo>
                <a:cubicBezTo>
                  <a:pt x="3036" y="668"/>
                  <a:pt x="3209" y="706"/>
                  <a:pt x="3363" y="802"/>
                </a:cubicBezTo>
                <a:cubicBezTo>
                  <a:pt x="3925" y="1131"/>
                  <a:pt x="4272" y="1923"/>
                  <a:pt x="4388" y="2523"/>
                </a:cubicBezTo>
                <a:cubicBezTo>
                  <a:pt x="4814" y="4590"/>
                  <a:pt x="4793" y="6754"/>
                  <a:pt x="4793" y="8862"/>
                </a:cubicBezTo>
                <a:cubicBezTo>
                  <a:pt x="4793" y="9403"/>
                  <a:pt x="4775" y="9962"/>
                  <a:pt x="4793" y="10524"/>
                </a:cubicBezTo>
                <a:cubicBezTo>
                  <a:pt x="4793" y="10697"/>
                  <a:pt x="4793" y="10871"/>
                  <a:pt x="4832" y="11045"/>
                </a:cubicBezTo>
                <a:cubicBezTo>
                  <a:pt x="3731" y="10601"/>
                  <a:pt x="2745" y="9653"/>
                  <a:pt x="2049" y="8339"/>
                </a:cubicBezTo>
                <a:cubicBezTo>
                  <a:pt x="1006" y="6406"/>
                  <a:pt x="697" y="3953"/>
                  <a:pt x="1276" y="2232"/>
                </a:cubicBezTo>
                <a:cubicBezTo>
                  <a:pt x="1470" y="1673"/>
                  <a:pt x="1817" y="938"/>
                  <a:pt x="2474" y="725"/>
                </a:cubicBezTo>
                <a:cubicBezTo>
                  <a:pt x="2610" y="686"/>
                  <a:pt x="2726" y="668"/>
                  <a:pt x="2861" y="668"/>
                </a:cubicBezTo>
                <a:close/>
                <a:moveTo>
                  <a:pt x="2868" y="0"/>
                </a:moveTo>
                <a:cubicBezTo>
                  <a:pt x="2670" y="0"/>
                  <a:pt x="2468" y="36"/>
                  <a:pt x="2263" y="106"/>
                </a:cubicBezTo>
                <a:cubicBezTo>
                  <a:pt x="1354" y="397"/>
                  <a:pt x="871" y="1305"/>
                  <a:pt x="639" y="2020"/>
                </a:cubicBezTo>
                <a:cubicBezTo>
                  <a:pt x="1" y="3953"/>
                  <a:pt x="310" y="6542"/>
                  <a:pt x="1451" y="8648"/>
                </a:cubicBezTo>
                <a:cubicBezTo>
                  <a:pt x="2379" y="10330"/>
                  <a:pt x="3693" y="11490"/>
                  <a:pt x="5200" y="11876"/>
                </a:cubicBezTo>
                <a:lnTo>
                  <a:pt x="5277" y="11876"/>
                </a:lnTo>
                <a:cubicBezTo>
                  <a:pt x="5373" y="11876"/>
                  <a:pt x="5451" y="11856"/>
                  <a:pt x="5509" y="11779"/>
                </a:cubicBezTo>
                <a:cubicBezTo>
                  <a:pt x="5605" y="11683"/>
                  <a:pt x="5625" y="11567"/>
                  <a:pt x="5587" y="11451"/>
                </a:cubicBezTo>
                <a:cubicBezTo>
                  <a:pt x="5509" y="11160"/>
                  <a:pt x="5451" y="10851"/>
                  <a:pt x="5451" y="10503"/>
                </a:cubicBezTo>
                <a:lnTo>
                  <a:pt x="5451" y="8862"/>
                </a:lnTo>
                <a:cubicBezTo>
                  <a:pt x="5471" y="6736"/>
                  <a:pt x="5471" y="4533"/>
                  <a:pt x="5045" y="2387"/>
                </a:cubicBezTo>
                <a:cubicBezTo>
                  <a:pt x="4891" y="1634"/>
                  <a:pt x="4446" y="647"/>
                  <a:pt x="3693" y="222"/>
                </a:cubicBezTo>
                <a:cubicBezTo>
                  <a:pt x="3429" y="74"/>
                  <a:pt x="3153" y="0"/>
                  <a:pt x="2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4"/>
          <p:cNvSpPr txBox="1">
            <a:spLocks noGrp="1"/>
          </p:cNvSpPr>
          <p:nvPr>
            <p:ph type="body" idx="1"/>
          </p:nvPr>
        </p:nvSpPr>
        <p:spPr>
          <a:xfrm>
            <a:off x="720000" y="1215751"/>
            <a:ext cx="7704000" cy="42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41" name="Google Shape;41;p4"/>
          <p:cNvSpPr/>
          <p:nvPr/>
        </p:nvSpPr>
        <p:spPr>
          <a:xfrm rot="2089049" flipH="1">
            <a:off x="7663764" y="-767488"/>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rot="-7582862" flipH="1">
            <a:off x="6495366" y="-615361"/>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3310951" flipH="1">
            <a:off x="8762584" y="3703681"/>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5400000" flipH="1">
            <a:off x="8652376" y="4325120"/>
            <a:ext cx="272346" cy="435571"/>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5400000" flipH="1">
            <a:off x="8627701" y="3468625"/>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227649" y="679832"/>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7582862" flipH="1">
            <a:off x="-230584" y="956864"/>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47"/>
        <p:cNvGrpSpPr/>
        <p:nvPr/>
      </p:nvGrpSpPr>
      <p:grpSpPr>
        <a:xfrm>
          <a:off x="0" y="0"/>
          <a:ext cx="0" cy="0"/>
          <a:chOff x="0" y="0"/>
          <a:chExt cx="0" cy="0"/>
        </a:xfrm>
      </p:grpSpPr>
      <p:sp>
        <p:nvSpPr>
          <p:cNvPr id="348" name="Google Shape;348;p31"/>
          <p:cNvSpPr txBox="1">
            <a:spLocks noGrp="1"/>
          </p:cNvSpPr>
          <p:nvPr>
            <p:ph type="title" hasCustomPrompt="1"/>
          </p:nvPr>
        </p:nvSpPr>
        <p:spPr>
          <a:xfrm>
            <a:off x="1325650" y="1962150"/>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9" name="Google Shape;349;p31"/>
          <p:cNvSpPr txBox="1">
            <a:spLocks noGrp="1"/>
          </p:cNvSpPr>
          <p:nvPr>
            <p:ph type="subTitle" idx="1"/>
          </p:nvPr>
        </p:nvSpPr>
        <p:spPr>
          <a:xfrm>
            <a:off x="938500" y="35529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0" name="Google Shape;350;p31"/>
          <p:cNvSpPr txBox="1">
            <a:spLocks noGrp="1"/>
          </p:cNvSpPr>
          <p:nvPr>
            <p:ph type="subTitle" idx="2"/>
          </p:nvPr>
        </p:nvSpPr>
        <p:spPr>
          <a:xfrm>
            <a:off x="938500" y="3064950"/>
            <a:ext cx="2173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351" name="Google Shape;351;p31"/>
          <p:cNvSpPr txBox="1">
            <a:spLocks noGrp="1"/>
          </p:cNvSpPr>
          <p:nvPr>
            <p:ph type="title" idx="3" hasCustomPrompt="1"/>
          </p:nvPr>
        </p:nvSpPr>
        <p:spPr>
          <a:xfrm>
            <a:off x="387310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2" name="Google Shape;352;p31"/>
          <p:cNvSpPr txBox="1">
            <a:spLocks noGrp="1"/>
          </p:cNvSpPr>
          <p:nvPr>
            <p:ph type="subTitle" idx="4"/>
          </p:nvPr>
        </p:nvSpPr>
        <p:spPr>
          <a:xfrm>
            <a:off x="3485400" y="35529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3" name="Google Shape;353;p31"/>
          <p:cNvSpPr txBox="1">
            <a:spLocks noGrp="1"/>
          </p:cNvSpPr>
          <p:nvPr>
            <p:ph type="subTitle" idx="5"/>
          </p:nvPr>
        </p:nvSpPr>
        <p:spPr>
          <a:xfrm>
            <a:off x="3485400" y="3064950"/>
            <a:ext cx="2173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354" name="Google Shape;354;p31"/>
          <p:cNvSpPr txBox="1">
            <a:spLocks noGrp="1"/>
          </p:cNvSpPr>
          <p:nvPr>
            <p:ph type="title" idx="6" hasCustomPrompt="1"/>
          </p:nvPr>
        </p:nvSpPr>
        <p:spPr>
          <a:xfrm>
            <a:off x="6417675"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5" name="Google Shape;355;p31"/>
          <p:cNvSpPr txBox="1">
            <a:spLocks noGrp="1"/>
          </p:cNvSpPr>
          <p:nvPr>
            <p:ph type="subTitle" idx="7"/>
          </p:nvPr>
        </p:nvSpPr>
        <p:spPr>
          <a:xfrm>
            <a:off x="6032300" y="35529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6" name="Google Shape;356;p31"/>
          <p:cNvSpPr txBox="1">
            <a:spLocks noGrp="1"/>
          </p:cNvSpPr>
          <p:nvPr>
            <p:ph type="subTitle" idx="8"/>
          </p:nvPr>
        </p:nvSpPr>
        <p:spPr>
          <a:xfrm>
            <a:off x="6032300" y="3064950"/>
            <a:ext cx="2173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357" name="Google Shape;357;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8" name="Google Shape;358;p31"/>
          <p:cNvSpPr/>
          <p:nvPr/>
        </p:nvSpPr>
        <p:spPr>
          <a:xfrm rot="5400000">
            <a:off x="360576" y="2992639"/>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rot="-7489049">
            <a:off x="-564666" y="3478417"/>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rot="2182862">
            <a:off x="-325813" y="2223293"/>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rot="-7832554" flipH="1">
            <a:off x="8701377" y="1651164"/>
            <a:ext cx="673116" cy="1011170"/>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rot="921026" flipH="1">
            <a:off x="7589643" y="4556182"/>
            <a:ext cx="1107093" cy="140344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rot="-2422034" flipH="1">
            <a:off x="7532263" y="4851014"/>
            <a:ext cx="272342" cy="435565"/>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rot="8557296" flipH="1">
            <a:off x="8567023" y="4296322"/>
            <a:ext cx="246276" cy="246239"/>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rot="-5400000" flipH="1">
            <a:off x="8491883" y="191496"/>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rot="5780489" flipH="1">
            <a:off x="8881168" y="559493"/>
            <a:ext cx="1107044" cy="1403382"/>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67"/>
        <p:cNvGrpSpPr/>
        <p:nvPr/>
      </p:nvGrpSpPr>
      <p:grpSpPr>
        <a:xfrm>
          <a:off x="0" y="0"/>
          <a:ext cx="0" cy="0"/>
          <a:chOff x="0" y="0"/>
          <a:chExt cx="0" cy="0"/>
        </a:xfrm>
      </p:grpSpPr>
      <p:sp>
        <p:nvSpPr>
          <p:cNvPr id="368" name="Google Shape;368;p32"/>
          <p:cNvSpPr txBox="1">
            <a:spLocks noGrp="1"/>
          </p:cNvSpPr>
          <p:nvPr>
            <p:ph type="title"/>
          </p:nvPr>
        </p:nvSpPr>
        <p:spPr>
          <a:xfrm>
            <a:off x="2099142" y="539500"/>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9" name="Google Shape;369;p32"/>
          <p:cNvSpPr txBox="1">
            <a:spLocks noGrp="1"/>
          </p:cNvSpPr>
          <p:nvPr>
            <p:ph type="subTitle" idx="1"/>
          </p:nvPr>
        </p:nvSpPr>
        <p:spPr>
          <a:xfrm>
            <a:off x="2099100" y="1712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0" name="Google Shape;370;p32"/>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2"/>
                </a:solidFill>
                <a:latin typeface="Figtree"/>
                <a:ea typeface="Figtree"/>
                <a:cs typeface="Figtree"/>
                <a:sym typeface="Figtree"/>
              </a:rPr>
              <a:t>CREDITS:</a:t>
            </a:r>
            <a:r>
              <a:rPr lang="en-GB" sz="1200">
                <a:solidFill>
                  <a:schemeClr val="dk2"/>
                </a:solidFill>
                <a:latin typeface="Figtree"/>
                <a:ea typeface="Figtree"/>
                <a:cs typeface="Figtree"/>
                <a:sym typeface="Figtree"/>
              </a:rPr>
              <a:t> This presentation template was created by </a:t>
            </a:r>
            <a:r>
              <a:rPr lang="en-GB" sz="1200" b="1" u="sng">
                <a:solidFill>
                  <a:schemeClr val="dk2"/>
                </a:solidFill>
                <a:latin typeface="Figtree"/>
                <a:ea typeface="Figtree"/>
                <a:cs typeface="Figtree"/>
                <a:sym typeface="Figtree"/>
                <a:hlinkClick r:id="rId2"/>
              </a:rPr>
              <a:t>Slidesgo</a:t>
            </a:r>
            <a:r>
              <a:rPr lang="en-GB" sz="1200">
                <a:solidFill>
                  <a:schemeClr val="dk2"/>
                </a:solidFill>
                <a:latin typeface="Figtree"/>
                <a:ea typeface="Figtree"/>
                <a:cs typeface="Figtree"/>
                <a:sym typeface="Figtree"/>
              </a:rPr>
              <a:t>, and includes icons by </a:t>
            </a:r>
            <a:r>
              <a:rPr lang="en-GB" sz="1200" b="1" u="sng">
                <a:solidFill>
                  <a:schemeClr val="dk2"/>
                </a:solidFill>
                <a:latin typeface="Figtree"/>
                <a:ea typeface="Figtree"/>
                <a:cs typeface="Figtree"/>
                <a:sym typeface="Figtree"/>
                <a:hlinkClick r:id="rId3"/>
              </a:rPr>
              <a:t>Flaticon</a:t>
            </a:r>
            <a:r>
              <a:rPr lang="en-GB" sz="1200">
                <a:solidFill>
                  <a:schemeClr val="dk2"/>
                </a:solidFill>
                <a:latin typeface="Figtree"/>
                <a:ea typeface="Figtree"/>
                <a:cs typeface="Figtree"/>
                <a:sym typeface="Figtree"/>
              </a:rPr>
              <a:t>, and infographics &amp; images by </a:t>
            </a:r>
            <a:r>
              <a:rPr lang="en-GB" sz="1200" b="1" u="sng">
                <a:solidFill>
                  <a:schemeClr val="dk2"/>
                </a:solidFill>
                <a:latin typeface="Figtree"/>
                <a:ea typeface="Figtree"/>
                <a:cs typeface="Figtree"/>
                <a:sym typeface="Figtree"/>
                <a:hlinkClick r:id="rId4"/>
              </a:rPr>
              <a:t>Freepik</a:t>
            </a:r>
            <a:r>
              <a:rPr lang="en-GB" sz="1200" u="sng">
                <a:solidFill>
                  <a:schemeClr val="dk2"/>
                </a:solidFill>
                <a:latin typeface="Figtree"/>
                <a:ea typeface="Figtree"/>
                <a:cs typeface="Figtree"/>
                <a:sym typeface="Figtree"/>
              </a:rPr>
              <a:t> </a:t>
            </a:r>
            <a:endParaRPr sz="1200" b="1" u="sng">
              <a:solidFill>
                <a:schemeClr val="dk2"/>
              </a:solidFill>
              <a:latin typeface="Figtree"/>
              <a:ea typeface="Figtree"/>
              <a:cs typeface="Figtree"/>
              <a:sym typeface="Figtre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1"/>
        <p:cNvGrpSpPr/>
        <p:nvPr/>
      </p:nvGrpSpPr>
      <p:grpSpPr>
        <a:xfrm>
          <a:off x="0" y="0"/>
          <a:ext cx="0" cy="0"/>
          <a:chOff x="0" y="0"/>
          <a:chExt cx="0" cy="0"/>
        </a:xfrm>
      </p:grpSpPr>
      <p:sp>
        <p:nvSpPr>
          <p:cNvPr id="372" name="Google Shape;372;p33"/>
          <p:cNvSpPr/>
          <p:nvPr/>
        </p:nvSpPr>
        <p:spPr>
          <a:xfrm rot="-6328402">
            <a:off x="7220986" y="216813"/>
            <a:ext cx="303436" cy="303310"/>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rot="1654757">
            <a:off x="8479048" y="1174826"/>
            <a:ext cx="711573" cy="1068942"/>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rot="-9204189">
            <a:off x="8665421" y="2630450"/>
            <a:ext cx="789881" cy="425086"/>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rot="-6328402">
            <a:off x="8766717" y="14661"/>
            <a:ext cx="729356" cy="1273782"/>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rot="4471598">
            <a:off x="1394641" y="4639344"/>
            <a:ext cx="303436" cy="303310"/>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rot="-9145243">
            <a:off x="-148232" y="3198785"/>
            <a:ext cx="711573" cy="1068942"/>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rot="4471598">
            <a:off x="501605" y="4737493"/>
            <a:ext cx="722841" cy="830643"/>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rot="1595811">
            <a:off x="-301888" y="2515368"/>
            <a:ext cx="789881" cy="425086"/>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rot="4471598">
            <a:off x="-453684" y="4154111"/>
            <a:ext cx="729356" cy="1273782"/>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605678" y="4693706"/>
            <a:ext cx="868682" cy="616611"/>
          </a:xfrm>
          <a:custGeom>
            <a:avLst/>
            <a:gdLst/>
            <a:ahLst/>
            <a:cxnLst/>
            <a:rect l="l" t="t" r="r" b="b"/>
            <a:pathLst>
              <a:path w="26863" h="19068" extrusionOk="0">
                <a:moveTo>
                  <a:pt x="4232" y="670"/>
                </a:moveTo>
                <a:cubicBezTo>
                  <a:pt x="9566" y="670"/>
                  <a:pt x="12271" y="4999"/>
                  <a:pt x="14378" y="9696"/>
                </a:cubicBezTo>
                <a:cubicBezTo>
                  <a:pt x="15886" y="13020"/>
                  <a:pt x="18282" y="15223"/>
                  <a:pt x="22398" y="17078"/>
                </a:cubicBezTo>
                <a:cubicBezTo>
                  <a:pt x="23286" y="17483"/>
                  <a:pt x="24175" y="17754"/>
                  <a:pt x="25064" y="17908"/>
                </a:cubicBezTo>
                <a:cubicBezTo>
                  <a:pt x="23949" y="18235"/>
                  <a:pt x="22725" y="18383"/>
                  <a:pt x="21460" y="18383"/>
                </a:cubicBezTo>
                <a:cubicBezTo>
                  <a:pt x="18013" y="18383"/>
                  <a:pt x="14250" y="17290"/>
                  <a:pt x="11480" y="15764"/>
                </a:cubicBezTo>
                <a:cubicBezTo>
                  <a:pt x="9006" y="14411"/>
                  <a:pt x="6764" y="12594"/>
                  <a:pt x="4986" y="10507"/>
                </a:cubicBezTo>
                <a:cubicBezTo>
                  <a:pt x="3981" y="9309"/>
                  <a:pt x="696" y="5231"/>
                  <a:pt x="1062" y="2661"/>
                </a:cubicBezTo>
                <a:cubicBezTo>
                  <a:pt x="1160" y="2004"/>
                  <a:pt x="1488" y="1520"/>
                  <a:pt x="2049" y="1154"/>
                </a:cubicBezTo>
                <a:cubicBezTo>
                  <a:pt x="2474" y="863"/>
                  <a:pt x="3034" y="709"/>
                  <a:pt x="3768" y="670"/>
                </a:cubicBezTo>
                <a:close/>
                <a:moveTo>
                  <a:pt x="4259" y="0"/>
                </a:moveTo>
                <a:cubicBezTo>
                  <a:pt x="4085" y="0"/>
                  <a:pt x="3909" y="4"/>
                  <a:pt x="3729" y="13"/>
                </a:cubicBezTo>
                <a:cubicBezTo>
                  <a:pt x="2899" y="52"/>
                  <a:pt x="2222" y="245"/>
                  <a:pt x="1681" y="593"/>
                </a:cubicBezTo>
                <a:cubicBezTo>
                  <a:pt x="967" y="1056"/>
                  <a:pt x="541" y="1734"/>
                  <a:pt x="405" y="2564"/>
                </a:cubicBezTo>
                <a:cubicBezTo>
                  <a:pt x="0" y="5328"/>
                  <a:pt x="3131" y="9328"/>
                  <a:pt x="4484" y="10932"/>
                </a:cubicBezTo>
                <a:cubicBezTo>
                  <a:pt x="6319" y="13077"/>
                  <a:pt x="8619" y="14952"/>
                  <a:pt x="11150" y="16344"/>
                </a:cubicBezTo>
                <a:cubicBezTo>
                  <a:pt x="13933" y="17890"/>
                  <a:pt x="17780" y="19068"/>
                  <a:pt x="21413" y="19068"/>
                </a:cubicBezTo>
                <a:cubicBezTo>
                  <a:pt x="23268" y="19068"/>
                  <a:pt x="25085" y="18758"/>
                  <a:pt x="26649" y="18006"/>
                </a:cubicBezTo>
                <a:cubicBezTo>
                  <a:pt x="26785" y="17947"/>
                  <a:pt x="26862" y="17792"/>
                  <a:pt x="26842" y="17638"/>
                </a:cubicBezTo>
                <a:cubicBezTo>
                  <a:pt x="26804" y="17483"/>
                  <a:pt x="26669" y="17387"/>
                  <a:pt x="26515" y="17367"/>
                </a:cubicBezTo>
                <a:cubicBezTo>
                  <a:pt x="25258" y="17348"/>
                  <a:pt x="23964" y="17058"/>
                  <a:pt x="22688" y="16478"/>
                </a:cubicBezTo>
                <a:cubicBezTo>
                  <a:pt x="18707" y="14682"/>
                  <a:pt x="16407" y="12574"/>
                  <a:pt x="14997" y="9425"/>
                </a:cubicBezTo>
                <a:cubicBezTo>
                  <a:pt x="12784" y="4530"/>
                  <a:pt x="9952" y="0"/>
                  <a:pt x="4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rot="5992432" flipH="1">
            <a:off x="424804" y="-257573"/>
            <a:ext cx="623701" cy="716717"/>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rot="-5400000" flipH="1">
            <a:off x="4624298" y="4451135"/>
            <a:ext cx="1107017" cy="1403348"/>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rot="-8617138">
            <a:off x="1354916" y="-656292"/>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5"/>
        <p:cNvGrpSpPr/>
        <p:nvPr/>
      </p:nvGrpSpPr>
      <p:grpSpPr>
        <a:xfrm>
          <a:off x="0" y="0"/>
          <a:ext cx="0" cy="0"/>
          <a:chOff x="0" y="0"/>
          <a:chExt cx="0" cy="0"/>
        </a:xfrm>
      </p:grpSpPr>
      <p:sp>
        <p:nvSpPr>
          <p:cNvPr id="386" name="Google Shape;386;p34"/>
          <p:cNvSpPr/>
          <p:nvPr/>
        </p:nvSpPr>
        <p:spPr>
          <a:xfrm rot="-6932416" flipH="1">
            <a:off x="-159635" y="497363"/>
            <a:ext cx="673124" cy="1011182"/>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rot="-1680555" flipH="1">
            <a:off x="-556207" y="1905931"/>
            <a:ext cx="1107053" cy="140339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rot="6680588" flipH="1">
            <a:off x="333435" y="-431231"/>
            <a:ext cx="1107059" cy="1403401"/>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rot="-9267584">
            <a:off x="7758727" y="4470225"/>
            <a:ext cx="673124" cy="1011182"/>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rot="7810850">
            <a:off x="5937120" y="4453752"/>
            <a:ext cx="1107030" cy="1403365"/>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rot="-1280588">
            <a:off x="8274244" y="3564078"/>
            <a:ext cx="1107059" cy="1403401"/>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rot="-6328402">
            <a:off x="314261" y="1600113"/>
            <a:ext cx="303436" cy="303310"/>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6328402">
            <a:off x="7159061" y="4639013"/>
            <a:ext cx="303436" cy="303310"/>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5"/>
          <p:cNvSpPr txBox="1">
            <a:spLocks noGrp="1"/>
          </p:cNvSpPr>
          <p:nvPr>
            <p:ph type="subTitle" idx="1"/>
          </p:nvPr>
        </p:nvSpPr>
        <p:spPr>
          <a:xfrm>
            <a:off x="3319200" y="3723575"/>
            <a:ext cx="2505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5"/>
          <p:cNvSpPr txBox="1">
            <a:spLocks noGrp="1"/>
          </p:cNvSpPr>
          <p:nvPr>
            <p:ph type="subTitle" idx="2"/>
          </p:nvPr>
        </p:nvSpPr>
        <p:spPr>
          <a:xfrm>
            <a:off x="717775" y="3723575"/>
            <a:ext cx="2505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 name="Google Shape;52;p5"/>
          <p:cNvSpPr txBox="1">
            <a:spLocks noGrp="1"/>
          </p:cNvSpPr>
          <p:nvPr>
            <p:ph type="subTitle" idx="3"/>
          </p:nvPr>
        </p:nvSpPr>
        <p:spPr>
          <a:xfrm>
            <a:off x="3319200" y="322710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3" name="Google Shape;53;p5"/>
          <p:cNvSpPr txBox="1">
            <a:spLocks noGrp="1"/>
          </p:cNvSpPr>
          <p:nvPr>
            <p:ph type="subTitle" idx="4"/>
          </p:nvPr>
        </p:nvSpPr>
        <p:spPr>
          <a:xfrm>
            <a:off x="713225" y="322710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4" name="Google Shape;54;p5"/>
          <p:cNvSpPr/>
          <p:nvPr/>
        </p:nvSpPr>
        <p:spPr>
          <a:xfrm rot="7832554">
            <a:off x="-265978" y="2163439"/>
            <a:ext cx="673116" cy="1011170"/>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3310951">
            <a:off x="-625289" y="3559506"/>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5400000">
            <a:off x="370360" y="3324450"/>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flipH="1">
            <a:off x="5447787" y="-114627"/>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5400000" flipH="1">
            <a:off x="8660145" y="2961874"/>
            <a:ext cx="623688" cy="716703"/>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032944" flipH="1">
            <a:off x="3941044" y="-930729"/>
            <a:ext cx="1107021" cy="1403353"/>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rot="-7739442" flipH="1">
            <a:off x="8599190" y="3743638"/>
            <a:ext cx="629344" cy="109911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rot="7832554">
            <a:off x="6455297" y="-600898"/>
            <a:ext cx="673116" cy="1011170"/>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txBox="1">
            <a:spLocks noGrp="1"/>
          </p:cNvSpPr>
          <p:nvPr>
            <p:ph type="subTitle" idx="5"/>
          </p:nvPr>
        </p:nvSpPr>
        <p:spPr>
          <a:xfrm>
            <a:off x="5920625" y="3723575"/>
            <a:ext cx="2505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 name="Google Shape;63;p5"/>
          <p:cNvSpPr txBox="1">
            <a:spLocks noGrp="1"/>
          </p:cNvSpPr>
          <p:nvPr>
            <p:ph type="subTitle" idx="6"/>
          </p:nvPr>
        </p:nvSpPr>
        <p:spPr>
          <a:xfrm>
            <a:off x="5920625" y="322710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000" b="1">
                <a:solidFill>
                  <a:schemeClr val="dk1"/>
                </a:solidFill>
                <a:latin typeface="Roboto Serif"/>
                <a:ea typeface="Roboto Serif"/>
                <a:cs typeface="Roboto Serif"/>
                <a:sym typeface="Roboto Serif"/>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6"/>
          <p:cNvSpPr/>
          <p:nvPr/>
        </p:nvSpPr>
        <p:spPr>
          <a:xfrm rot="-145485">
            <a:off x="1815220" y="4671303"/>
            <a:ext cx="202069" cy="202036"/>
          </a:xfrm>
          <a:custGeom>
            <a:avLst/>
            <a:gdLst/>
            <a:ahLst/>
            <a:cxnLst/>
            <a:rect l="l" t="t" r="r" b="b"/>
            <a:pathLst>
              <a:path w="6263" h="6262" extrusionOk="0">
                <a:moveTo>
                  <a:pt x="3131" y="676"/>
                </a:moveTo>
                <a:cubicBezTo>
                  <a:pt x="4484" y="676"/>
                  <a:pt x="5587" y="1778"/>
                  <a:pt x="5587" y="3131"/>
                </a:cubicBezTo>
                <a:cubicBezTo>
                  <a:pt x="5587" y="4503"/>
                  <a:pt x="4484" y="5605"/>
                  <a:pt x="3131" y="5605"/>
                </a:cubicBezTo>
                <a:cubicBezTo>
                  <a:pt x="1760" y="5605"/>
                  <a:pt x="658" y="4503"/>
                  <a:pt x="658" y="3131"/>
                </a:cubicBezTo>
                <a:cubicBezTo>
                  <a:pt x="658" y="1778"/>
                  <a:pt x="1760" y="676"/>
                  <a:pt x="3131" y="676"/>
                </a:cubicBezTo>
                <a:close/>
                <a:moveTo>
                  <a:pt x="3131" y="1"/>
                </a:moveTo>
                <a:cubicBezTo>
                  <a:pt x="1392" y="1"/>
                  <a:pt x="1" y="1410"/>
                  <a:pt x="1" y="3131"/>
                </a:cubicBezTo>
                <a:cubicBezTo>
                  <a:pt x="1" y="4870"/>
                  <a:pt x="1392" y="6262"/>
                  <a:pt x="3131" y="6262"/>
                </a:cubicBezTo>
                <a:cubicBezTo>
                  <a:pt x="4852" y="6262"/>
                  <a:pt x="6262" y="4870"/>
                  <a:pt x="6262" y="3131"/>
                </a:cubicBezTo>
                <a:cubicBezTo>
                  <a:pt x="6262" y="1410"/>
                  <a:pt x="4852" y="1"/>
                  <a:pt x="3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145485">
            <a:off x="928834" y="4908264"/>
            <a:ext cx="1464619" cy="519642"/>
          </a:xfrm>
          <a:custGeom>
            <a:avLst/>
            <a:gdLst/>
            <a:ahLst/>
            <a:cxnLst/>
            <a:rect l="l" t="t" r="r" b="b"/>
            <a:pathLst>
              <a:path w="45395" h="16106" extrusionOk="0">
                <a:moveTo>
                  <a:pt x="6821" y="665"/>
                </a:moveTo>
                <a:cubicBezTo>
                  <a:pt x="6919" y="665"/>
                  <a:pt x="7035" y="665"/>
                  <a:pt x="7150" y="684"/>
                </a:cubicBezTo>
                <a:cubicBezTo>
                  <a:pt x="9701" y="820"/>
                  <a:pt x="11962" y="2134"/>
                  <a:pt x="14474" y="3698"/>
                </a:cubicBezTo>
                <a:cubicBezTo>
                  <a:pt x="21822" y="8276"/>
                  <a:pt x="29131" y="12377"/>
                  <a:pt x="37718" y="12377"/>
                </a:cubicBezTo>
                <a:cubicBezTo>
                  <a:pt x="37759" y="12377"/>
                  <a:pt x="37799" y="12376"/>
                  <a:pt x="37839" y="12376"/>
                </a:cubicBezTo>
                <a:lnTo>
                  <a:pt x="38128" y="12376"/>
                </a:lnTo>
                <a:cubicBezTo>
                  <a:pt x="41066" y="12376"/>
                  <a:pt x="42805" y="12240"/>
                  <a:pt x="43830" y="12008"/>
                </a:cubicBezTo>
                <a:lnTo>
                  <a:pt x="43830" y="12008"/>
                </a:lnTo>
                <a:cubicBezTo>
                  <a:pt x="42980" y="12627"/>
                  <a:pt x="41704" y="12936"/>
                  <a:pt x="40622" y="13206"/>
                </a:cubicBezTo>
                <a:cubicBezTo>
                  <a:pt x="40274" y="13304"/>
                  <a:pt x="39945" y="13381"/>
                  <a:pt x="39656" y="13458"/>
                </a:cubicBezTo>
                <a:cubicBezTo>
                  <a:pt x="35384" y="14714"/>
                  <a:pt x="31037" y="15371"/>
                  <a:pt x="26726" y="15430"/>
                </a:cubicBezTo>
                <a:cubicBezTo>
                  <a:pt x="26462" y="15434"/>
                  <a:pt x="26197" y="15436"/>
                  <a:pt x="25933" y="15436"/>
                </a:cubicBezTo>
                <a:cubicBezTo>
                  <a:pt x="19342" y="15436"/>
                  <a:pt x="12811" y="14049"/>
                  <a:pt x="6996" y="11429"/>
                </a:cubicBezTo>
                <a:cubicBezTo>
                  <a:pt x="5507" y="10771"/>
                  <a:pt x="734" y="8298"/>
                  <a:pt x="1314" y="4587"/>
                </a:cubicBezTo>
                <a:cubicBezTo>
                  <a:pt x="1701" y="2114"/>
                  <a:pt x="4406" y="665"/>
                  <a:pt x="6821" y="665"/>
                </a:cubicBezTo>
                <a:close/>
                <a:moveTo>
                  <a:pt x="6866" y="0"/>
                </a:moveTo>
                <a:cubicBezTo>
                  <a:pt x="4158" y="0"/>
                  <a:pt x="1103" y="1629"/>
                  <a:pt x="657" y="4471"/>
                </a:cubicBezTo>
                <a:cubicBezTo>
                  <a:pt x="0" y="8666"/>
                  <a:pt x="5141" y="11313"/>
                  <a:pt x="6725" y="12028"/>
                </a:cubicBezTo>
                <a:cubicBezTo>
                  <a:pt x="12639" y="14695"/>
                  <a:pt x="19305" y="16105"/>
                  <a:pt x="26031" y="16105"/>
                </a:cubicBezTo>
                <a:lnTo>
                  <a:pt x="26746" y="16105"/>
                </a:lnTo>
                <a:cubicBezTo>
                  <a:pt x="31114" y="16028"/>
                  <a:pt x="35520" y="15371"/>
                  <a:pt x="39829" y="14095"/>
                </a:cubicBezTo>
                <a:cubicBezTo>
                  <a:pt x="40119" y="14018"/>
                  <a:pt x="40447" y="13941"/>
                  <a:pt x="40777" y="13864"/>
                </a:cubicBezTo>
                <a:cubicBezTo>
                  <a:pt x="42516" y="13420"/>
                  <a:pt x="44680" y="12897"/>
                  <a:pt x="45337" y="11197"/>
                </a:cubicBezTo>
                <a:cubicBezTo>
                  <a:pt x="45394" y="11023"/>
                  <a:pt x="45317" y="10830"/>
                  <a:pt x="45144" y="10771"/>
                </a:cubicBezTo>
                <a:cubicBezTo>
                  <a:pt x="45102" y="10753"/>
                  <a:pt x="45059" y="10744"/>
                  <a:pt x="45017" y="10744"/>
                </a:cubicBezTo>
                <a:cubicBezTo>
                  <a:pt x="44884" y="10744"/>
                  <a:pt x="44762" y="10829"/>
                  <a:pt x="44719" y="10946"/>
                </a:cubicBezTo>
                <a:cubicBezTo>
                  <a:pt x="44660" y="11081"/>
                  <a:pt x="44119" y="11719"/>
                  <a:pt x="38128" y="11719"/>
                </a:cubicBezTo>
                <a:lnTo>
                  <a:pt x="37839" y="11719"/>
                </a:lnTo>
                <a:cubicBezTo>
                  <a:pt x="37781" y="11720"/>
                  <a:pt x="37722" y="11720"/>
                  <a:pt x="37664" y="11720"/>
                </a:cubicBezTo>
                <a:cubicBezTo>
                  <a:pt x="29274" y="11720"/>
                  <a:pt x="22076" y="7648"/>
                  <a:pt x="14822" y="3119"/>
                </a:cubicBezTo>
                <a:cubicBezTo>
                  <a:pt x="12252" y="1515"/>
                  <a:pt x="9895" y="163"/>
                  <a:pt x="7189" y="8"/>
                </a:cubicBezTo>
                <a:cubicBezTo>
                  <a:pt x="7082" y="3"/>
                  <a:pt x="6975" y="0"/>
                  <a:pt x="6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145485">
            <a:off x="156662" y="4471237"/>
            <a:ext cx="543743" cy="938073"/>
          </a:xfrm>
          <a:custGeom>
            <a:avLst/>
            <a:gdLst/>
            <a:ahLst/>
            <a:cxnLst/>
            <a:rect l="l" t="t" r="r" b="b"/>
            <a:pathLst>
              <a:path w="16853" h="29075" extrusionOk="0">
                <a:moveTo>
                  <a:pt x="4504" y="666"/>
                </a:moveTo>
                <a:cubicBezTo>
                  <a:pt x="5702" y="666"/>
                  <a:pt x="6764" y="1516"/>
                  <a:pt x="7305" y="2057"/>
                </a:cubicBezTo>
                <a:cubicBezTo>
                  <a:pt x="10552" y="5227"/>
                  <a:pt x="11054" y="9826"/>
                  <a:pt x="11518" y="14290"/>
                </a:cubicBezTo>
                <a:lnTo>
                  <a:pt x="11577" y="14774"/>
                </a:lnTo>
                <a:cubicBezTo>
                  <a:pt x="11827" y="17072"/>
                  <a:pt x="12079" y="19450"/>
                  <a:pt x="12755" y="21731"/>
                </a:cubicBezTo>
                <a:cubicBezTo>
                  <a:pt x="13180" y="23161"/>
                  <a:pt x="13605" y="24204"/>
                  <a:pt x="14167" y="25228"/>
                </a:cubicBezTo>
                <a:cubicBezTo>
                  <a:pt x="14224" y="25325"/>
                  <a:pt x="14360" y="25576"/>
                  <a:pt x="14514" y="25905"/>
                </a:cubicBezTo>
                <a:cubicBezTo>
                  <a:pt x="15056" y="27044"/>
                  <a:pt x="15422" y="27760"/>
                  <a:pt x="15692" y="28243"/>
                </a:cubicBezTo>
                <a:cubicBezTo>
                  <a:pt x="11132" y="27160"/>
                  <a:pt x="6880" y="23199"/>
                  <a:pt x="4581" y="19585"/>
                </a:cubicBezTo>
                <a:cubicBezTo>
                  <a:pt x="1914" y="15411"/>
                  <a:pt x="678" y="10213"/>
                  <a:pt x="1180" y="5304"/>
                </a:cubicBezTo>
                <a:cubicBezTo>
                  <a:pt x="1373" y="3294"/>
                  <a:pt x="2242" y="1032"/>
                  <a:pt x="4059" y="705"/>
                </a:cubicBezTo>
                <a:cubicBezTo>
                  <a:pt x="4195" y="685"/>
                  <a:pt x="4349" y="666"/>
                  <a:pt x="4504" y="666"/>
                </a:cubicBezTo>
                <a:close/>
                <a:moveTo>
                  <a:pt x="4487" y="1"/>
                </a:moveTo>
                <a:cubicBezTo>
                  <a:pt x="4309" y="1"/>
                  <a:pt x="4127" y="15"/>
                  <a:pt x="3943" y="48"/>
                </a:cubicBezTo>
                <a:cubicBezTo>
                  <a:pt x="1199" y="530"/>
                  <a:pt x="619" y="4145"/>
                  <a:pt x="503" y="5227"/>
                </a:cubicBezTo>
                <a:cubicBezTo>
                  <a:pt x="0" y="10290"/>
                  <a:pt x="1276" y="15642"/>
                  <a:pt x="4020" y="19953"/>
                </a:cubicBezTo>
                <a:cubicBezTo>
                  <a:pt x="6532" y="23914"/>
                  <a:pt x="11364" y="28263"/>
                  <a:pt x="16447" y="29054"/>
                </a:cubicBezTo>
                <a:cubicBezTo>
                  <a:pt x="16466" y="29074"/>
                  <a:pt x="16486" y="29074"/>
                  <a:pt x="16504" y="29074"/>
                </a:cubicBezTo>
                <a:cubicBezTo>
                  <a:pt x="16659" y="29074"/>
                  <a:pt x="16795" y="28958"/>
                  <a:pt x="16833" y="28784"/>
                </a:cubicBezTo>
                <a:cubicBezTo>
                  <a:pt x="16852" y="28629"/>
                  <a:pt x="16756" y="28474"/>
                  <a:pt x="16620" y="28417"/>
                </a:cubicBezTo>
                <a:cubicBezTo>
                  <a:pt x="16331" y="28165"/>
                  <a:pt x="15442" y="26310"/>
                  <a:pt x="15113" y="25614"/>
                </a:cubicBezTo>
                <a:cubicBezTo>
                  <a:pt x="14940" y="25287"/>
                  <a:pt x="14824" y="25016"/>
                  <a:pt x="14746" y="24900"/>
                </a:cubicBezTo>
                <a:cubicBezTo>
                  <a:pt x="14224" y="23934"/>
                  <a:pt x="13819" y="22929"/>
                  <a:pt x="13394" y="21537"/>
                </a:cubicBezTo>
                <a:cubicBezTo>
                  <a:pt x="12736" y="19314"/>
                  <a:pt x="12484" y="16977"/>
                  <a:pt x="12234" y="14696"/>
                </a:cubicBezTo>
                <a:lnTo>
                  <a:pt x="12195" y="14212"/>
                </a:lnTo>
                <a:cubicBezTo>
                  <a:pt x="11711" y="9845"/>
                  <a:pt x="11190" y="4918"/>
                  <a:pt x="7769" y="1574"/>
                </a:cubicBezTo>
                <a:cubicBezTo>
                  <a:pt x="7134" y="955"/>
                  <a:pt x="5917" y="1"/>
                  <a:pt x="44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rot="-145485">
            <a:off x="793105" y="4609884"/>
            <a:ext cx="121667" cy="178677"/>
          </a:xfrm>
          <a:custGeom>
            <a:avLst/>
            <a:gdLst/>
            <a:ahLst/>
            <a:cxnLst/>
            <a:rect l="l" t="t" r="r" b="b"/>
            <a:pathLst>
              <a:path w="3771" h="5538" extrusionOk="0">
                <a:moveTo>
                  <a:pt x="1856" y="668"/>
                </a:moveTo>
                <a:cubicBezTo>
                  <a:pt x="1953" y="668"/>
                  <a:pt x="2049" y="688"/>
                  <a:pt x="2147" y="745"/>
                </a:cubicBezTo>
                <a:cubicBezTo>
                  <a:pt x="2765" y="1074"/>
                  <a:pt x="2861" y="1866"/>
                  <a:pt x="2417" y="3084"/>
                </a:cubicBezTo>
                <a:cubicBezTo>
                  <a:pt x="2127" y="3876"/>
                  <a:pt x="1528" y="4842"/>
                  <a:pt x="1258" y="4881"/>
                </a:cubicBezTo>
                <a:cubicBezTo>
                  <a:pt x="1238" y="4881"/>
                  <a:pt x="1180" y="4823"/>
                  <a:pt x="1142" y="4765"/>
                </a:cubicBezTo>
                <a:cubicBezTo>
                  <a:pt x="794" y="4244"/>
                  <a:pt x="717" y="2755"/>
                  <a:pt x="735" y="2079"/>
                </a:cubicBezTo>
                <a:cubicBezTo>
                  <a:pt x="755" y="1577"/>
                  <a:pt x="1083" y="1015"/>
                  <a:pt x="1490" y="784"/>
                </a:cubicBezTo>
                <a:cubicBezTo>
                  <a:pt x="1624" y="706"/>
                  <a:pt x="1740" y="668"/>
                  <a:pt x="1856" y="668"/>
                </a:cubicBezTo>
                <a:close/>
                <a:moveTo>
                  <a:pt x="1870" y="0"/>
                </a:moveTo>
                <a:cubicBezTo>
                  <a:pt x="1632" y="0"/>
                  <a:pt x="1391" y="68"/>
                  <a:pt x="1160" y="204"/>
                </a:cubicBezTo>
                <a:cubicBezTo>
                  <a:pt x="542" y="552"/>
                  <a:pt x="98" y="1325"/>
                  <a:pt x="78" y="2059"/>
                </a:cubicBezTo>
                <a:cubicBezTo>
                  <a:pt x="78" y="2079"/>
                  <a:pt x="1" y="4244"/>
                  <a:pt x="581" y="5112"/>
                </a:cubicBezTo>
                <a:cubicBezTo>
                  <a:pt x="794" y="5480"/>
                  <a:pt x="1065" y="5538"/>
                  <a:pt x="1258" y="5538"/>
                </a:cubicBezTo>
                <a:lnTo>
                  <a:pt x="1335" y="5538"/>
                </a:lnTo>
                <a:cubicBezTo>
                  <a:pt x="2243" y="5442"/>
                  <a:pt x="3016" y="3412"/>
                  <a:pt x="3036" y="3316"/>
                </a:cubicBezTo>
                <a:cubicBezTo>
                  <a:pt x="3770" y="1363"/>
                  <a:pt x="3113" y="513"/>
                  <a:pt x="2456" y="147"/>
                </a:cubicBezTo>
                <a:cubicBezTo>
                  <a:pt x="2270" y="49"/>
                  <a:pt x="2071" y="0"/>
                  <a:pt x="1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145485">
            <a:off x="2411967" y="4677409"/>
            <a:ext cx="494476" cy="396814"/>
          </a:xfrm>
          <a:custGeom>
            <a:avLst/>
            <a:gdLst/>
            <a:ahLst/>
            <a:cxnLst/>
            <a:rect l="l" t="t" r="r" b="b"/>
            <a:pathLst>
              <a:path w="15326" h="12299" extrusionOk="0">
                <a:moveTo>
                  <a:pt x="4871" y="664"/>
                </a:moveTo>
                <a:cubicBezTo>
                  <a:pt x="6842" y="664"/>
                  <a:pt x="8871" y="1728"/>
                  <a:pt x="10185" y="3158"/>
                </a:cubicBezTo>
                <a:cubicBezTo>
                  <a:pt x="11905" y="4993"/>
                  <a:pt x="12910" y="7428"/>
                  <a:pt x="13877" y="9786"/>
                </a:cubicBezTo>
                <a:cubicBezTo>
                  <a:pt x="14050" y="10231"/>
                  <a:pt x="14224" y="10675"/>
                  <a:pt x="14418" y="11100"/>
                </a:cubicBezTo>
                <a:lnTo>
                  <a:pt x="14534" y="11564"/>
                </a:lnTo>
                <a:lnTo>
                  <a:pt x="14147" y="11507"/>
                </a:lnTo>
                <a:cubicBezTo>
                  <a:pt x="11924" y="11177"/>
                  <a:pt x="9605" y="10830"/>
                  <a:pt x="7440" y="10077"/>
                </a:cubicBezTo>
                <a:cubicBezTo>
                  <a:pt x="5547" y="9420"/>
                  <a:pt x="2977" y="8124"/>
                  <a:pt x="1411" y="5728"/>
                </a:cubicBezTo>
                <a:cubicBezTo>
                  <a:pt x="1006" y="5091"/>
                  <a:pt x="793" y="4550"/>
                  <a:pt x="754" y="4047"/>
                </a:cubicBezTo>
                <a:cubicBezTo>
                  <a:pt x="677" y="3061"/>
                  <a:pt x="1315" y="2017"/>
                  <a:pt x="2339" y="1360"/>
                </a:cubicBezTo>
                <a:cubicBezTo>
                  <a:pt x="3112" y="878"/>
                  <a:pt x="3982" y="664"/>
                  <a:pt x="4871" y="664"/>
                </a:cubicBezTo>
                <a:close/>
                <a:moveTo>
                  <a:pt x="4856" y="0"/>
                </a:moveTo>
                <a:cubicBezTo>
                  <a:pt x="3864" y="0"/>
                  <a:pt x="2883" y="242"/>
                  <a:pt x="1991" y="801"/>
                </a:cubicBezTo>
                <a:cubicBezTo>
                  <a:pt x="754" y="1574"/>
                  <a:pt x="1" y="2868"/>
                  <a:pt x="97" y="4086"/>
                </a:cubicBezTo>
                <a:cubicBezTo>
                  <a:pt x="135" y="4723"/>
                  <a:pt x="387" y="5341"/>
                  <a:pt x="851" y="6076"/>
                </a:cubicBezTo>
                <a:cubicBezTo>
                  <a:pt x="2513" y="8647"/>
                  <a:pt x="5237" y="9999"/>
                  <a:pt x="7229" y="10695"/>
                </a:cubicBezTo>
                <a:cubicBezTo>
                  <a:pt x="9450" y="11468"/>
                  <a:pt x="11789" y="11816"/>
                  <a:pt x="14050" y="12164"/>
                </a:cubicBezTo>
                <a:lnTo>
                  <a:pt x="14920" y="12298"/>
                </a:lnTo>
                <a:lnTo>
                  <a:pt x="14959" y="12298"/>
                </a:lnTo>
                <a:cubicBezTo>
                  <a:pt x="15055" y="12298"/>
                  <a:pt x="15152" y="12260"/>
                  <a:pt x="15209" y="12182"/>
                </a:cubicBezTo>
                <a:cubicBezTo>
                  <a:pt x="15287" y="12105"/>
                  <a:pt x="15325" y="11989"/>
                  <a:pt x="15287" y="11893"/>
                </a:cubicBezTo>
                <a:lnTo>
                  <a:pt x="15055" y="10927"/>
                </a:lnTo>
                <a:cubicBezTo>
                  <a:pt x="15055" y="10907"/>
                  <a:pt x="15055" y="10888"/>
                  <a:pt x="15036" y="10868"/>
                </a:cubicBezTo>
                <a:cubicBezTo>
                  <a:pt x="14861" y="10425"/>
                  <a:pt x="14668" y="9979"/>
                  <a:pt x="14495" y="9536"/>
                </a:cubicBezTo>
                <a:cubicBezTo>
                  <a:pt x="13509" y="7119"/>
                  <a:pt x="12485" y="4627"/>
                  <a:pt x="10687" y="2694"/>
                </a:cubicBezTo>
                <a:cubicBezTo>
                  <a:pt x="9242" y="1156"/>
                  <a:pt x="7024" y="0"/>
                  <a:pt x="4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10654515">
            <a:off x="6942114" y="211496"/>
            <a:ext cx="202069" cy="202036"/>
          </a:xfrm>
          <a:custGeom>
            <a:avLst/>
            <a:gdLst/>
            <a:ahLst/>
            <a:cxnLst/>
            <a:rect l="l" t="t" r="r" b="b"/>
            <a:pathLst>
              <a:path w="6263" h="6262" extrusionOk="0">
                <a:moveTo>
                  <a:pt x="3131" y="676"/>
                </a:moveTo>
                <a:cubicBezTo>
                  <a:pt x="4484" y="676"/>
                  <a:pt x="5587" y="1778"/>
                  <a:pt x="5587" y="3131"/>
                </a:cubicBezTo>
                <a:cubicBezTo>
                  <a:pt x="5587" y="4503"/>
                  <a:pt x="4484" y="5605"/>
                  <a:pt x="3131" y="5605"/>
                </a:cubicBezTo>
                <a:cubicBezTo>
                  <a:pt x="1760" y="5605"/>
                  <a:pt x="658" y="4503"/>
                  <a:pt x="658" y="3131"/>
                </a:cubicBezTo>
                <a:cubicBezTo>
                  <a:pt x="658" y="1778"/>
                  <a:pt x="1760" y="676"/>
                  <a:pt x="3131" y="676"/>
                </a:cubicBezTo>
                <a:close/>
                <a:moveTo>
                  <a:pt x="3131" y="1"/>
                </a:moveTo>
                <a:cubicBezTo>
                  <a:pt x="1392" y="1"/>
                  <a:pt x="1" y="1410"/>
                  <a:pt x="1" y="3131"/>
                </a:cubicBezTo>
                <a:cubicBezTo>
                  <a:pt x="1" y="4870"/>
                  <a:pt x="1392" y="6262"/>
                  <a:pt x="3131" y="6262"/>
                </a:cubicBezTo>
                <a:cubicBezTo>
                  <a:pt x="4852" y="6262"/>
                  <a:pt x="6262" y="4870"/>
                  <a:pt x="6262" y="3131"/>
                </a:cubicBezTo>
                <a:cubicBezTo>
                  <a:pt x="6262" y="1410"/>
                  <a:pt x="4852" y="1"/>
                  <a:pt x="3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rot="10654515">
            <a:off x="6565951" y="-343071"/>
            <a:ext cx="1464619" cy="519642"/>
          </a:xfrm>
          <a:custGeom>
            <a:avLst/>
            <a:gdLst/>
            <a:ahLst/>
            <a:cxnLst/>
            <a:rect l="l" t="t" r="r" b="b"/>
            <a:pathLst>
              <a:path w="45395" h="16106" extrusionOk="0">
                <a:moveTo>
                  <a:pt x="6821" y="665"/>
                </a:moveTo>
                <a:cubicBezTo>
                  <a:pt x="6919" y="665"/>
                  <a:pt x="7035" y="665"/>
                  <a:pt x="7150" y="684"/>
                </a:cubicBezTo>
                <a:cubicBezTo>
                  <a:pt x="9701" y="820"/>
                  <a:pt x="11962" y="2134"/>
                  <a:pt x="14474" y="3698"/>
                </a:cubicBezTo>
                <a:cubicBezTo>
                  <a:pt x="21822" y="8276"/>
                  <a:pt x="29131" y="12377"/>
                  <a:pt x="37718" y="12377"/>
                </a:cubicBezTo>
                <a:cubicBezTo>
                  <a:pt x="37759" y="12377"/>
                  <a:pt x="37799" y="12376"/>
                  <a:pt x="37839" y="12376"/>
                </a:cubicBezTo>
                <a:lnTo>
                  <a:pt x="38128" y="12376"/>
                </a:lnTo>
                <a:cubicBezTo>
                  <a:pt x="41066" y="12376"/>
                  <a:pt x="42805" y="12240"/>
                  <a:pt x="43830" y="12008"/>
                </a:cubicBezTo>
                <a:lnTo>
                  <a:pt x="43830" y="12008"/>
                </a:lnTo>
                <a:cubicBezTo>
                  <a:pt x="42980" y="12627"/>
                  <a:pt x="41704" y="12936"/>
                  <a:pt x="40622" y="13206"/>
                </a:cubicBezTo>
                <a:cubicBezTo>
                  <a:pt x="40274" y="13304"/>
                  <a:pt x="39945" y="13381"/>
                  <a:pt x="39656" y="13458"/>
                </a:cubicBezTo>
                <a:cubicBezTo>
                  <a:pt x="35384" y="14714"/>
                  <a:pt x="31037" y="15371"/>
                  <a:pt x="26726" y="15430"/>
                </a:cubicBezTo>
                <a:cubicBezTo>
                  <a:pt x="26462" y="15434"/>
                  <a:pt x="26197" y="15436"/>
                  <a:pt x="25933" y="15436"/>
                </a:cubicBezTo>
                <a:cubicBezTo>
                  <a:pt x="19342" y="15436"/>
                  <a:pt x="12811" y="14049"/>
                  <a:pt x="6996" y="11429"/>
                </a:cubicBezTo>
                <a:cubicBezTo>
                  <a:pt x="5507" y="10771"/>
                  <a:pt x="734" y="8298"/>
                  <a:pt x="1314" y="4587"/>
                </a:cubicBezTo>
                <a:cubicBezTo>
                  <a:pt x="1701" y="2114"/>
                  <a:pt x="4406" y="665"/>
                  <a:pt x="6821" y="665"/>
                </a:cubicBezTo>
                <a:close/>
                <a:moveTo>
                  <a:pt x="6866" y="0"/>
                </a:moveTo>
                <a:cubicBezTo>
                  <a:pt x="4158" y="0"/>
                  <a:pt x="1103" y="1629"/>
                  <a:pt x="657" y="4471"/>
                </a:cubicBezTo>
                <a:cubicBezTo>
                  <a:pt x="0" y="8666"/>
                  <a:pt x="5141" y="11313"/>
                  <a:pt x="6725" y="12028"/>
                </a:cubicBezTo>
                <a:cubicBezTo>
                  <a:pt x="12639" y="14695"/>
                  <a:pt x="19305" y="16105"/>
                  <a:pt x="26031" y="16105"/>
                </a:cubicBezTo>
                <a:lnTo>
                  <a:pt x="26746" y="16105"/>
                </a:lnTo>
                <a:cubicBezTo>
                  <a:pt x="31114" y="16028"/>
                  <a:pt x="35520" y="15371"/>
                  <a:pt x="39829" y="14095"/>
                </a:cubicBezTo>
                <a:cubicBezTo>
                  <a:pt x="40119" y="14018"/>
                  <a:pt x="40447" y="13941"/>
                  <a:pt x="40777" y="13864"/>
                </a:cubicBezTo>
                <a:cubicBezTo>
                  <a:pt x="42516" y="13420"/>
                  <a:pt x="44680" y="12897"/>
                  <a:pt x="45337" y="11197"/>
                </a:cubicBezTo>
                <a:cubicBezTo>
                  <a:pt x="45394" y="11023"/>
                  <a:pt x="45317" y="10830"/>
                  <a:pt x="45144" y="10771"/>
                </a:cubicBezTo>
                <a:cubicBezTo>
                  <a:pt x="45102" y="10753"/>
                  <a:pt x="45059" y="10744"/>
                  <a:pt x="45017" y="10744"/>
                </a:cubicBezTo>
                <a:cubicBezTo>
                  <a:pt x="44884" y="10744"/>
                  <a:pt x="44762" y="10829"/>
                  <a:pt x="44719" y="10946"/>
                </a:cubicBezTo>
                <a:cubicBezTo>
                  <a:pt x="44660" y="11081"/>
                  <a:pt x="44119" y="11719"/>
                  <a:pt x="38128" y="11719"/>
                </a:cubicBezTo>
                <a:lnTo>
                  <a:pt x="37839" y="11719"/>
                </a:lnTo>
                <a:cubicBezTo>
                  <a:pt x="37781" y="11720"/>
                  <a:pt x="37722" y="11720"/>
                  <a:pt x="37664" y="11720"/>
                </a:cubicBezTo>
                <a:cubicBezTo>
                  <a:pt x="29274" y="11720"/>
                  <a:pt x="22076" y="7648"/>
                  <a:pt x="14822" y="3119"/>
                </a:cubicBezTo>
                <a:cubicBezTo>
                  <a:pt x="12252" y="1515"/>
                  <a:pt x="9895" y="163"/>
                  <a:pt x="7189" y="8"/>
                </a:cubicBezTo>
                <a:cubicBezTo>
                  <a:pt x="7082" y="3"/>
                  <a:pt x="6975" y="0"/>
                  <a:pt x="6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10654515">
            <a:off x="8258998" y="-324474"/>
            <a:ext cx="543743" cy="938073"/>
          </a:xfrm>
          <a:custGeom>
            <a:avLst/>
            <a:gdLst/>
            <a:ahLst/>
            <a:cxnLst/>
            <a:rect l="l" t="t" r="r" b="b"/>
            <a:pathLst>
              <a:path w="16853" h="29075" extrusionOk="0">
                <a:moveTo>
                  <a:pt x="4504" y="666"/>
                </a:moveTo>
                <a:cubicBezTo>
                  <a:pt x="5702" y="666"/>
                  <a:pt x="6764" y="1516"/>
                  <a:pt x="7305" y="2057"/>
                </a:cubicBezTo>
                <a:cubicBezTo>
                  <a:pt x="10552" y="5227"/>
                  <a:pt x="11054" y="9826"/>
                  <a:pt x="11518" y="14290"/>
                </a:cubicBezTo>
                <a:lnTo>
                  <a:pt x="11577" y="14774"/>
                </a:lnTo>
                <a:cubicBezTo>
                  <a:pt x="11827" y="17072"/>
                  <a:pt x="12079" y="19450"/>
                  <a:pt x="12755" y="21731"/>
                </a:cubicBezTo>
                <a:cubicBezTo>
                  <a:pt x="13180" y="23161"/>
                  <a:pt x="13605" y="24204"/>
                  <a:pt x="14167" y="25228"/>
                </a:cubicBezTo>
                <a:cubicBezTo>
                  <a:pt x="14224" y="25325"/>
                  <a:pt x="14360" y="25576"/>
                  <a:pt x="14514" y="25905"/>
                </a:cubicBezTo>
                <a:cubicBezTo>
                  <a:pt x="15056" y="27044"/>
                  <a:pt x="15422" y="27760"/>
                  <a:pt x="15692" y="28243"/>
                </a:cubicBezTo>
                <a:cubicBezTo>
                  <a:pt x="11132" y="27160"/>
                  <a:pt x="6880" y="23199"/>
                  <a:pt x="4581" y="19585"/>
                </a:cubicBezTo>
                <a:cubicBezTo>
                  <a:pt x="1914" y="15411"/>
                  <a:pt x="678" y="10213"/>
                  <a:pt x="1180" y="5304"/>
                </a:cubicBezTo>
                <a:cubicBezTo>
                  <a:pt x="1373" y="3294"/>
                  <a:pt x="2242" y="1032"/>
                  <a:pt x="4059" y="705"/>
                </a:cubicBezTo>
                <a:cubicBezTo>
                  <a:pt x="4195" y="685"/>
                  <a:pt x="4349" y="666"/>
                  <a:pt x="4504" y="666"/>
                </a:cubicBezTo>
                <a:close/>
                <a:moveTo>
                  <a:pt x="4487" y="1"/>
                </a:moveTo>
                <a:cubicBezTo>
                  <a:pt x="4309" y="1"/>
                  <a:pt x="4127" y="15"/>
                  <a:pt x="3943" y="48"/>
                </a:cubicBezTo>
                <a:cubicBezTo>
                  <a:pt x="1199" y="530"/>
                  <a:pt x="619" y="4145"/>
                  <a:pt x="503" y="5227"/>
                </a:cubicBezTo>
                <a:cubicBezTo>
                  <a:pt x="0" y="10290"/>
                  <a:pt x="1276" y="15642"/>
                  <a:pt x="4020" y="19953"/>
                </a:cubicBezTo>
                <a:cubicBezTo>
                  <a:pt x="6532" y="23914"/>
                  <a:pt x="11364" y="28263"/>
                  <a:pt x="16447" y="29054"/>
                </a:cubicBezTo>
                <a:cubicBezTo>
                  <a:pt x="16466" y="29074"/>
                  <a:pt x="16486" y="29074"/>
                  <a:pt x="16504" y="29074"/>
                </a:cubicBezTo>
                <a:cubicBezTo>
                  <a:pt x="16659" y="29074"/>
                  <a:pt x="16795" y="28958"/>
                  <a:pt x="16833" y="28784"/>
                </a:cubicBezTo>
                <a:cubicBezTo>
                  <a:pt x="16852" y="28629"/>
                  <a:pt x="16756" y="28474"/>
                  <a:pt x="16620" y="28417"/>
                </a:cubicBezTo>
                <a:cubicBezTo>
                  <a:pt x="16331" y="28165"/>
                  <a:pt x="15442" y="26310"/>
                  <a:pt x="15113" y="25614"/>
                </a:cubicBezTo>
                <a:cubicBezTo>
                  <a:pt x="14940" y="25287"/>
                  <a:pt x="14824" y="25016"/>
                  <a:pt x="14746" y="24900"/>
                </a:cubicBezTo>
                <a:cubicBezTo>
                  <a:pt x="14224" y="23934"/>
                  <a:pt x="13819" y="22929"/>
                  <a:pt x="13394" y="21537"/>
                </a:cubicBezTo>
                <a:cubicBezTo>
                  <a:pt x="12736" y="19314"/>
                  <a:pt x="12484" y="16977"/>
                  <a:pt x="12234" y="14696"/>
                </a:cubicBezTo>
                <a:lnTo>
                  <a:pt x="12195" y="14212"/>
                </a:lnTo>
                <a:cubicBezTo>
                  <a:pt x="11711" y="9845"/>
                  <a:pt x="11190" y="4918"/>
                  <a:pt x="7769" y="1574"/>
                </a:cubicBezTo>
                <a:cubicBezTo>
                  <a:pt x="7134" y="955"/>
                  <a:pt x="5917" y="1"/>
                  <a:pt x="44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10654515">
            <a:off x="8044631" y="296274"/>
            <a:ext cx="121667" cy="178677"/>
          </a:xfrm>
          <a:custGeom>
            <a:avLst/>
            <a:gdLst/>
            <a:ahLst/>
            <a:cxnLst/>
            <a:rect l="l" t="t" r="r" b="b"/>
            <a:pathLst>
              <a:path w="3771" h="5538" extrusionOk="0">
                <a:moveTo>
                  <a:pt x="1856" y="668"/>
                </a:moveTo>
                <a:cubicBezTo>
                  <a:pt x="1953" y="668"/>
                  <a:pt x="2049" y="688"/>
                  <a:pt x="2147" y="745"/>
                </a:cubicBezTo>
                <a:cubicBezTo>
                  <a:pt x="2765" y="1074"/>
                  <a:pt x="2861" y="1866"/>
                  <a:pt x="2417" y="3084"/>
                </a:cubicBezTo>
                <a:cubicBezTo>
                  <a:pt x="2127" y="3876"/>
                  <a:pt x="1528" y="4842"/>
                  <a:pt x="1258" y="4881"/>
                </a:cubicBezTo>
                <a:cubicBezTo>
                  <a:pt x="1238" y="4881"/>
                  <a:pt x="1180" y="4823"/>
                  <a:pt x="1142" y="4765"/>
                </a:cubicBezTo>
                <a:cubicBezTo>
                  <a:pt x="794" y="4244"/>
                  <a:pt x="717" y="2755"/>
                  <a:pt x="735" y="2079"/>
                </a:cubicBezTo>
                <a:cubicBezTo>
                  <a:pt x="755" y="1577"/>
                  <a:pt x="1083" y="1015"/>
                  <a:pt x="1490" y="784"/>
                </a:cubicBezTo>
                <a:cubicBezTo>
                  <a:pt x="1624" y="706"/>
                  <a:pt x="1740" y="668"/>
                  <a:pt x="1856" y="668"/>
                </a:cubicBezTo>
                <a:close/>
                <a:moveTo>
                  <a:pt x="1870" y="0"/>
                </a:moveTo>
                <a:cubicBezTo>
                  <a:pt x="1632" y="0"/>
                  <a:pt x="1391" y="68"/>
                  <a:pt x="1160" y="204"/>
                </a:cubicBezTo>
                <a:cubicBezTo>
                  <a:pt x="542" y="552"/>
                  <a:pt x="98" y="1325"/>
                  <a:pt x="78" y="2059"/>
                </a:cubicBezTo>
                <a:cubicBezTo>
                  <a:pt x="78" y="2079"/>
                  <a:pt x="1" y="4244"/>
                  <a:pt x="581" y="5112"/>
                </a:cubicBezTo>
                <a:cubicBezTo>
                  <a:pt x="794" y="5480"/>
                  <a:pt x="1065" y="5538"/>
                  <a:pt x="1258" y="5538"/>
                </a:cubicBezTo>
                <a:lnTo>
                  <a:pt x="1335" y="5538"/>
                </a:lnTo>
                <a:cubicBezTo>
                  <a:pt x="2243" y="5442"/>
                  <a:pt x="3016" y="3412"/>
                  <a:pt x="3036" y="3316"/>
                </a:cubicBezTo>
                <a:cubicBezTo>
                  <a:pt x="3770" y="1363"/>
                  <a:pt x="3113" y="513"/>
                  <a:pt x="2456" y="147"/>
                </a:cubicBezTo>
                <a:cubicBezTo>
                  <a:pt x="2270" y="49"/>
                  <a:pt x="2071" y="0"/>
                  <a:pt x="1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7"/>
          <p:cNvSpPr txBox="1">
            <a:spLocks noGrp="1"/>
          </p:cNvSpPr>
          <p:nvPr>
            <p:ph type="subTitle" idx="1"/>
          </p:nvPr>
        </p:nvSpPr>
        <p:spPr>
          <a:xfrm>
            <a:off x="1929825" y="1642325"/>
            <a:ext cx="5167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78" name="Google Shape;78;p7"/>
          <p:cNvSpPr/>
          <p:nvPr/>
        </p:nvSpPr>
        <p:spPr>
          <a:xfrm rot="10800000" flipH="1">
            <a:off x="278751" y="4212639"/>
            <a:ext cx="249586" cy="250318"/>
          </a:xfrm>
          <a:custGeom>
            <a:avLst/>
            <a:gdLst/>
            <a:ahLst/>
            <a:cxnLst/>
            <a:rect l="l" t="t" r="r" b="b"/>
            <a:pathLst>
              <a:path w="6630" h="6649" extrusionOk="0">
                <a:moveTo>
                  <a:pt x="3325" y="658"/>
                </a:moveTo>
                <a:cubicBezTo>
                  <a:pt x="4775" y="658"/>
                  <a:pt x="5973" y="1856"/>
                  <a:pt x="5973" y="3325"/>
                </a:cubicBezTo>
                <a:cubicBezTo>
                  <a:pt x="5973" y="4794"/>
                  <a:pt x="4775" y="5972"/>
                  <a:pt x="3325" y="5972"/>
                </a:cubicBezTo>
                <a:cubicBezTo>
                  <a:pt x="1856" y="5972"/>
                  <a:pt x="658" y="4794"/>
                  <a:pt x="658" y="3325"/>
                </a:cubicBezTo>
                <a:cubicBezTo>
                  <a:pt x="658" y="1856"/>
                  <a:pt x="1856" y="658"/>
                  <a:pt x="3325" y="658"/>
                </a:cubicBezTo>
                <a:close/>
                <a:moveTo>
                  <a:pt x="3325" y="1"/>
                </a:moveTo>
                <a:cubicBezTo>
                  <a:pt x="1489" y="1"/>
                  <a:pt x="1" y="1488"/>
                  <a:pt x="1" y="3325"/>
                </a:cubicBezTo>
                <a:cubicBezTo>
                  <a:pt x="1" y="5160"/>
                  <a:pt x="1489" y="6649"/>
                  <a:pt x="3325" y="6649"/>
                </a:cubicBezTo>
                <a:cubicBezTo>
                  <a:pt x="5141" y="6649"/>
                  <a:pt x="6630" y="5160"/>
                  <a:pt x="6630" y="3325"/>
                </a:cubicBezTo>
                <a:cubicBezTo>
                  <a:pt x="6630" y="1488"/>
                  <a:pt x="5141" y="1"/>
                  <a:pt x="3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rot="10800000" flipH="1">
            <a:off x="682552" y="3935443"/>
            <a:ext cx="1275337" cy="1667332"/>
          </a:xfrm>
          <a:custGeom>
            <a:avLst/>
            <a:gdLst/>
            <a:ahLst/>
            <a:cxnLst/>
            <a:rect l="l" t="t" r="r" b="b"/>
            <a:pathLst>
              <a:path w="33878" h="44288" extrusionOk="0">
                <a:moveTo>
                  <a:pt x="27060" y="670"/>
                </a:moveTo>
                <a:cubicBezTo>
                  <a:pt x="27577" y="670"/>
                  <a:pt x="28075" y="740"/>
                  <a:pt x="28544" y="882"/>
                </a:cubicBezTo>
                <a:cubicBezTo>
                  <a:pt x="32215" y="2003"/>
                  <a:pt x="33202" y="6796"/>
                  <a:pt x="32893" y="10893"/>
                </a:cubicBezTo>
                <a:cubicBezTo>
                  <a:pt x="32235" y="19899"/>
                  <a:pt x="28660" y="28151"/>
                  <a:pt x="22862" y="34083"/>
                </a:cubicBezTo>
                <a:cubicBezTo>
                  <a:pt x="19945" y="37098"/>
                  <a:pt x="16330" y="39515"/>
                  <a:pt x="12446" y="41118"/>
                </a:cubicBezTo>
                <a:cubicBezTo>
                  <a:pt x="8754" y="42625"/>
                  <a:pt x="5276" y="43457"/>
                  <a:pt x="2107" y="43611"/>
                </a:cubicBezTo>
                <a:cubicBezTo>
                  <a:pt x="2042" y="43615"/>
                  <a:pt x="1979" y="43617"/>
                  <a:pt x="1917" y="43617"/>
                </a:cubicBezTo>
                <a:cubicBezTo>
                  <a:pt x="1380" y="43617"/>
                  <a:pt x="933" y="43473"/>
                  <a:pt x="813" y="43282"/>
                </a:cubicBezTo>
                <a:cubicBezTo>
                  <a:pt x="754" y="43186"/>
                  <a:pt x="774" y="43032"/>
                  <a:pt x="870" y="42838"/>
                </a:cubicBezTo>
                <a:cubicBezTo>
                  <a:pt x="890" y="42780"/>
                  <a:pt x="929" y="42741"/>
                  <a:pt x="947" y="42684"/>
                </a:cubicBezTo>
                <a:cubicBezTo>
                  <a:pt x="1702" y="41447"/>
                  <a:pt x="2822" y="40597"/>
                  <a:pt x="4021" y="39688"/>
                </a:cubicBezTo>
                <a:cubicBezTo>
                  <a:pt x="4523" y="39301"/>
                  <a:pt x="5044" y="38896"/>
                  <a:pt x="5508" y="38489"/>
                </a:cubicBezTo>
                <a:cubicBezTo>
                  <a:pt x="7093" y="37098"/>
                  <a:pt x="8523" y="35552"/>
                  <a:pt x="9759" y="33872"/>
                </a:cubicBezTo>
                <a:cubicBezTo>
                  <a:pt x="12330" y="30373"/>
                  <a:pt x="14088" y="26237"/>
                  <a:pt x="14861" y="21908"/>
                </a:cubicBezTo>
                <a:cubicBezTo>
                  <a:pt x="15055" y="20787"/>
                  <a:pt x="15229" y="19667"/>
                  <a:pt x="15384" y="18566"/>
                </a:cubicBezTo>
                <a:cubicBezTo>
                  <a:pt x="15770" y="15976"/>
                  <a:pt x="16175" y="13289"/>
                  <a:pt x="16948" y="10758"/>
                </a:cubicBezTo>
                <a:cubicBezTo>
                  <a:pt x="17837" y="7860"/>
                  <a:pt x="19654" y="3974"/>
                  <a:pt x="23230" y="1830"/>
                </a:cubicBezTo>
                <a:cubicBezTo>
                  <a:pt x="24495" y="1068"/>
                  <a:pt x="25829" y="670"/>
                  <a:pt x="27060" y="670"/>
                </a:cubicBezTo>
                <a:close/>
                <a:moveTo>
                  <a:pt x="27053" y="1"/>
                </a:moveTo>
                <a:cubicBezTo>
                  <a:pt x="25705" y="1"/>
                  <a:pt x="24256" y="428"/>
                  <a:pt x="22882" y="1250"/>
                </a:cubicBezTo>
                <a:cubicBezTo>
                  <a:pt x="19133" y="3511"/>
                  <a:pt x="17239" y="7550"/>
                  <a:pt x="16311" y="10565"/>
                </a:cubicBezTo>
                <a:cubicBezTo>
                  <a:pt x="15518" y="13135"/>
                  <a:pt x="15113" y="15840"/>
                  <a:pt x="14727" y="18468"/>
                </a:cubicBezTo>
                <a:cubicBezTo>
                  <a:pt x="14572" y="19551"/>
                  <a:pt x="14397" y="20692"/>
                  <a:pt x="14204" y="21792"/>
                </a:cubicBezTo>
                <a:cubicBezTo>
                  <a:pt x="13451" y="26025"/>
                  <a:pt x="11731" y="30064"/>
                  <a:pt x="9218" y="33465"/>
                </a:cubicBezTo>
                <a:cubicBezTo>
                  <a:pt x="8020" y="35108"/>
                  <a:pt x="6610" y="36634"/>
                  <a:pt x="5083" y="37987"/>
                </a:cubicBezTo>
                <a:cubicBezTo>
                  <a:pt x="4619" y="38394"/>
                  <a:pt x="4098" y="38780"/>
                  <a:pt x="3614" y="39167"/>
                </a:cubicBezTo>
                <a:cubicBezTo>
                  <a:pt x="2436" y="40056"/>
                  <a:pt x="1199" y="41002"/>
                  <a:pt x="387" y="42336"/>
                </a:cubicBezTo>
                <a:cubicBezTo>
                  <a:pt x="349" y="42393"/>
                  <a:pt x="310" y="42471"/>
                  <a:pt x="271" y="42529"/>
                </a:cubicBezTo>
                <a:cubicBezTo>
                  <a:pt x="1" y="43070"/>
                  <a:pt x="117" y="43437"/>
                  <a:pt x="251" y="43650"/>
                </a:cubicBezTo>
                <a:cubicBezTo>
                  <a:pt x="619" y="44210"/>
                  <a:pt x="1508" y="44287"/>
                  <a:pt x="1952" y="44287"/>
                </a:cubicBezTo>
                <a:cubicBezTo>
                  <a:pt x="2029" y="44287"/>
                  <a:pt x="2088" y="44287"/>
                  <a:pt x="2127" y="44269"/>
                </a:cubicBezTo>
                <a:cubicBezTo>
                  <a:pt x="5373" y="44132"/>
                  <a:pt x="8929" y="43264"/>
                  <a:pt x="12697" y="41718"/>
                </a:cubicBezTo>
                <a:cubicBezTo>
                  <a:pt x="16678" y="40094"/>
                  <a:pt x="20350" y="37621"/>
                  <a:pt x="23346" y="34547"/>
                </a:cubicBezTo>
                <a:cubicBezTo>
                  <a:pt x="29259" y="28499"/>
                  <a:pt x="32893" y="20112"/>
                  <a:pt x="33568" y="10952"/>
                </a:cubicBezTo>
                <a:cubicBezTo>
                  <a:pt x="33877" y="6584"/>
                  <a:pt x="32777" y="1482"/>
                  <a:pt x="28737" y="245"/>
                </a:cubicBezTo>
                <a:cubicBezTo>
                  <a:pt x="28204" y="82"/>
                  <a:pt x="27638" y="1"/>
                  <a:pt x="27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flipH="1">
            <a:off x="711653" y="4441837"/>
            <a:ext cx="173882" cy="385925"/>
          </a:xfrm>
          <a:custGeom>
            <a:avLst/>
            <a:gdLst/>
            <a:ahLst/>
            <a:cxnLst/>
            <a:rect l="l" t="t" r="r" b="b"/>
            <a:pathLst>
              <a:path w="4619" h="10251" extrusionOk="0">
                <a:moveTo>
                  <a:pt x="3150" y="665"/>
                </a:moveTo>
                <a:cubicBezTo>
                  <a:pt x="3227" y="665"/>
                  <a:pt x="3266" y="704"/>
                  <a:pt x="3286" y="724"/>
                </a:cubicBezTo>
                <a:cubicBezTo>
                  <a:pt x="3923" y="1438"/>
                  <a:pt x="2359" y="5942"/>
                  <a:pt x="1702" y="7874"/>
                </a:cubicBezTo>
                <a:cubicBezTo>
                  <a:pt x="1624" y="8068"/>
                  <a:pt x="1565" y="8261"/>
                  <a:pt x="1508" y="8434"/>
                </a:cubicBezTo>
                <a:cubicBezTo>
                  <a:pt x="1450" y="8261"/>
                  <a:pt x="1411" y="8086"/>
                  <a:pt x="1372" y="7913"/>
                </a:cubicBezTo>
                <a:cubicBezTo>
                  <a:pt x="1256" y="7527"/>
                  <a:pt x="1160" y="7159"/>
                  <a:pt x="1083" y="6792"/>
                </a:cubicBezTo>
                <a:cubicBezTo>
                  <a:pt x="890" y="5574"/>
                  <a:pt x="677" y="4337"/>
                  <a:pt x="929" y="3139"/>
                </a:cubicBezTo>
                <a:cubicBezTo>
                  <a:pt x="1140" y="2115"/>
                  <a:pt x="1875" y="956"/>
                  <a:pt x="3016" y="685"/>
                </a:cubicBezTo>
                <a:cubicBezTo>
                  <a:pt x="3073" y="665"/>
                  <a:pt x="3112" y="665"/>
                  <a:pt x="3150" y="665"/>
                </a:cubicBezTo>
                <a:close/>
                <a:moveTo>
                  <a:pt x="3136" y="0"/>
                </a:moveTo>
                <a:cubicBezTo>
                  <a:pt x="3057" y="0"/>
                  <a:pt x="2972" y="9"/>
                  <a:pt x="2880" y="28"/>
                </a:cubicBezTo>
                <a:cubicBezTo>
                  <a:pt x="1604" y="317"/>
                  <a:pt x="599" y="1497"/>
                  <a:pt x="271" y="3004"/>
                </a:cubicBezTo>
                <a:cubicBezTo>
                  <a:pt x="1" y="4319"/>
                  <a:pt x="233" y="5690"/>
                  <a:pt x="445" y="6888"/>
                </a:cubicBezTo>
                <a:cubicBezTo>
                  <a:pt x="503" y="7313"/>
                  <a:pt x="619" y="7720"/>
                  <a:pt x="735" y="8106"/>
                </a:cubicBezTo>
                <a:cubicBezTo>
                  <a:pt x="908" y="8725"/>
                  <a:pt x="1063" y="9323"/>
                  <a:pt x="1063" y="9941"/>
                </a:cubicBezTo>
                <a:cubicBezTo>
                  <a:pt x="1063" y="10116"/>
                  <a:pt x="1218" y="10251"/>
                  <a:pt x="1392" y="10251"/>
                </a:cubicBezTo>
                <a:cubicBezTo>
                  <a:pt x="1586" y="10251"/>
                  <a:pt x="1720" y="10116"/>
                  <a:pt x="1740" y="9941"/>
                </a:cubicBezTo>
                <a:cubicBezTo>
                  <a:pt x="1740" y="9768"/>
                  <a:pt x="2029" y="8918"/>
                  <a:pt x="2320" y="8086"/>
                </a:cubicBezTo>
                <a:cubicBezTo>
                  <a:pt x="3614" y="4357"/>
                  <a:pt x="4619" y="1206"/>
                  <a:pt x="3789" y="279"/>
                </a:cubicBezTo>
                <a:cubicBezTo>
                  <a:pt x="3665" y="140"/>
                  <a:pt x="3454" y="0"/>
                  <a:pt x="3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rot="-5400000">
            <a:off x="8430758" y="695625"/>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rot="-5992432">
            <a:off x="8277839" y="-187548"/>
            <a:ext cx="623701" cy="716717"/>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rot="3310951">
            <a:off x="8574672" y="117044"/>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rot="8617138" flipH="1">
            <a:off x="7342060" y="-586267"/>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1062175" y="1307100"/>
            <a:ext cx="72276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7" name="Google Shape;87;p8"/>
          <p:cNvSpPr/>
          <p:nvPr/>
        </p:nvSpPr>
        <p:spPr>
          <a:xfrm rot="-4471598" flipH="1">
            <a:off x="7220986" y="4656991"/>
            <a:ext cx="303436" cy="303310"/>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9145243" flipH="1">
            <a:off x="8479048" y="2933345"/>
            <a:ext cx="711573" cy="1068942"/>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1595811" flipH="1">
            <a:off x="8665421" y="2121578"/>
            <a:ext cx="789881" cy="425086"/>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4471598" flipH="1">
            <a:off x="8766717" y="3888671"/>
            <a:ext cx="729356" cy="1273782"/>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6328402" flipH="1">
            <a:off x="1517966" y="-48627"/>
            <a:ext cx="303436" cy="303310"/>
          </a:xfrm>
          <a:custGeom>
            <a:avLst/>
            <a:gdLst/>
            <a:ahLst/>
            <a:cxnLst/>
            <a:rect l="l" t="t" r="r" b="b"/>
            <a:pathLst>
              <a:path w="7172" h="7169" extrusionOk="0">
                <a:moveTo>
                  <a:pt x="3595" y="676"/>
                </a:moveTo>
                <a:cubicBezTo>
                  <a:pt x="5200" y="676"/>
                  <a:pt x="6514" y="1971"/>
                  <a:pt x="6514" y="3595"/>
                </a:cubicBezTo>
                <a:cubicBezTo>
                  <a:pt x="6514" y="5198"/>
                  <a:pt x="5200" y="6512"/>
                  <a:pt x="3595" y="6512"/>
                </a:cubicBezTo>
                <a:cubicBezTo>
                  <a:pt x="1972" y="6512"/>
                  <a:pt x="658" y="5198"/>
                  <a:pt x="658" y="3595"/>
                </a:cubicBezTo>
                <a:cubicBezTo>
                  <a:pt x="658" y="1971"/>
                  <a:pt x="1972" y="676"/>
                  <a:pt x="3595" y="676"/>
                </a:cubicBezTo>
                <a:close/>
                <a:moveTo>
                  <a:pt x="3595" y="0"/>
                </a:moveTo>
                <a:cubicBezTo>
                  <a:pt x="1605" y="0"/>
                  <a:pt x="1" y="1603"/>
                  <a:pt x="1" y="3595"/>
                </a:cubicBezTo>
                <a:cubicBezTo>
                  <a:pt x="1" y="5566"/>
                  <a:pt x="1605" y="7169"/>
                  <a:pt x="3595" y="7169"/>
                </a:cubicBezTo>
                <a:cubicBezTo>
                  <a:pt x="5566" y="7169"/>
                  <a:pt x="7171" y="5566"/>
                  <a:pt x="7171" y="3595"/>
                </a:cubicBezTo>
                <a:cubicBezTo>
                  <a:pt x="7171" y="1603"/>
                  <a:pt x="5566" y="0"/>
                  <a:pt x="3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1654757" flipH="1">
            <a:off x="-148232" y="909386"/>
            <a:ext cx="711573" cy="1068942"/>
          </a:xfrm>
          <a:custGeom>
            <a:avLst/>
            <a:gdLst/>
            <a:ahLst/>
            <a:cxnLst/>
            <a:rect l="l" t="t" r="r" b="b"/>
            <a:pathLst>
              <a:path w="18438" h="27698" extrusionOk="0">
                <a:moveTo>
                  <a:pt x="9297" y="660"/>
                </a:moveTo>
                <a:cubicBezTo>
                  <a:pt x="13819" y="776"/>
                  <a:pt x="17762" y="6555"/>
                  <a:pt x="17684" y="11019"/>
                </a:cubicBezTo>
                <a:cubicBezTo>
                  <a:pt x="17568" y="17957"/>
                  <a:pt x="10552" y="23967"/>
                  <a:pt x="7538" y="26229"/>
                </a:cubicBezTo>
                <a:cubicBezTo>
                  <a:pt x="6819" y="26761"/>
                  <a:pt x="6192" y="27036"/>
                  <a:pt x="5663" y="27036"/>
                </a:cubicBezTo>
                <a:cubicBezTo>
                  <a:pt x="5424" y="27036"/>
                  <a:pt x="5205" y="26980"/>
                  <a:pt x="5007" y="26865"/>
                </a:cubicBezTo>
                <a:cubicBezTo>
                  <a:pt x="4291" y="26460"/>
                  <a:pt x="3731" y="25262"/>
                  <a:pt x="3441" y="23426"/>
                </a:cubicBezTo>
                <a:lnTo>
                  <a:pt x="3306" y="22614"/>
                </a:lnTo>
                <a:cubicBezTo>
                  <a:pt x="2474" y="17532"/>
                  <a:pt x="717" y="6942"/>
                  <a:pt x="4523" y="2574"/>
                </a:cubicBezTo>
                <a:cubicBezTo>
                  <a:pt x="5625" y="1299"/>
                  <a:pt x="7151" y="660"/>
                  <a:pt x="9065" y="660"/>
                </a:cubicBezTo>
                <a:close/>
                <a:moveTo>
                  <a:pt x="9070" y="0"/>
                </a:moveTo>
                <a:cubicBezTo>
                  <a:pt x="6961" y="0"/>
                  <a:pt x="5249" y="715"/>
                  <a:pt x="4020" y="2129"/>
                </a:cubicBezTo>
                <a:cubicBezTo>
                  <a:pt x="1" y="6749"/>
                  <a:pt x="1799" y="17532"/>
                  <a:pt x="2649" y="22711"/>
                </a:cubicBezTo>
                <a:lnTo>
                  <a:pt x="2784" y="23523"/>
                </a:lnTo>
                <a:cubicBezTo>
                  <a:pt x="3113" y="25610"/>
                  <a:pt x="3750" y="26924"/>
                  <a:pt x="4678" y="27445"/>
                </a:cubicBezTo>
                <a:cubicBezTo>
                  <a:pt x="4987" y="27620"/>
                  <a:pt x="5316" y="27697"/>
                  <a:pt x="5664" y="27697"/>
                </a:cubicBezTo>
                <a:cubicBezTo>
                  <a:pt x="6339" y="27697"/>
                  <a:pt x="7112" y="27388"/>
                  <a:pt x="7944" y="26750"/>
                </a:cubicBezTo>
                <a:cubicBezTo>
                  <a:pt x="11036" y="24430"/>
                  <a:pt x="18225" y="18246"/>
                  <a:pt x="18341" y="11039"/>
                </a:cubicBezTo>
                <a:cubicBezTo>
                  <a:pt x="18437" y="6169"/>
                  <a:pt x="14283" y="119"/>
                  <a:pt x="9316" y="3"/>
                </a:cubicBezTo>
                <a:cubicBezTo>
                  <a:pt x="9233" y="1"/>
                  <a:pt x="9151" y="0"/>
                  <a:pt x="9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6328402" flipH="1">
            <a:off x="501605" y="-391022"/>
            <a:ext cx="722841" cy="830643"/>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9204189" flipH="1">
            <a:off x="-301888" y="2236659"/>
            <a:ext cx="789881" cy="425086"/>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rot="6328402" flipH="1">
            <a:off x="-453684" y="-250779"/>
            <a:ext cx="729356" cy="1273782"/>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rot="6811575" flipH="1">
            <a:off x="6256700" y="-1798242"/>
            <a:ext cx="1141576" cy="2826925"/>
          </a:xfrm>
          <a:custGeom>
            <a:avLst/>
            <a:gdLst/>
            <a:ahLst/>
            <a:cxnLst/>
            <a:rect l="l" t="t" r="r" b="b"/>
            <a:pathLst>
              <a:path w="31270" h="77435" extrusionOk="0">
                <a:moveTo>
                  <a:pt x="18185" y="654"/>
                </a:moveTo>
                <a:cubicBezTo>
                  <a:pt x="19924" y="654"/>
                  <a:pt x="21452" y="1216"/>
                  <a:pt x="22784" y="2336"/>
                </a:cubicBezTo>
                <a:cubicBezTo>
                  <a:pt x="25626" y="4751"/>
                  <a:pt x="27732" y="8289"/>
                  <a:pt x="28853" y="12579"/>
                </a:cubicBezTo>
                <a:cubicBezTo>
                  <a:pt x="30573" y="19091"/>
                  <a:pt x="28834" y="25198"/>
                  <a:pt x="27056" y="29179"/>
                </a:cubicBezTo>
                <a:cubicBezTo>
                  <a:pt x="25838" y="31923"/>
                  <a:pt x="24389" y="34571"/>
                  <a:pt x="22998" y="37141"/>
                </a:cubicBezTo>
                <a:cubicBezTo>
                  <a:pt x="20524" y="41701"/>
                  <a:pt x="17953" y="46417"/>
                  <a:pt x="16600" y="51828"/>
                </a:cubicBezTo>
                <a:cubicBezTo>
                  <a:pt x="14745" y="59230"/>
                  <a:pt x="14495" y="67617"/>
                  <a:pt x="15886" y="76100"/>
                </a:cubicBezTo>
                <a:cubicBezTo>
                  <a:pt x="12271" y="72545"/>
                  <a:pt x="8793" y="66708"/>
                  <a:pt x="5566" y="58728"/>
                </a:cubicBezTo>
                <a:cubicBezTo>
                  <a:pt x="2647" y="51480"/>
                  <a:pt x="1044" y="44041"/>
                  <a:pt x="812" y="36620"/>
                </a:cubicBezTo>
                <a:cubicBezTo>
                  <a:pt x="676" y="31923"/>
                  <a:pt x="792" y="15864"/>
                  <a:pt x="8233" y="6220"/>
                </a:cubicBezTo>
                <a:cubicBezTo>
                  <a:pt x="10571" y="3205"/>
                  <a:pt x="14127" y="1041"/>
                  <a:pt x="17296" y="713"/>
                </a:cubicBezTo>
                <a:cubicBezTo>
                  <a:pt x="17605" y="674"/>
                  <a:pt x="17896" y="654"/>
                  <a:pt x="18185" y="654"/>
                </a:cubicBezTo>
                <a:close/>
                <a:moveTo>
                  <a:pt x="18222" y="0"/>
                </a:moveTo>
                <a:cubicBezTo>
                  <a:pt x="17894" y="0"/>
                  <a:pt x="17560" y="19"/>
                  <a:pt x="17219" y="56"/>
                </a:cubicBezTo>
                <a:cubicBezTo>
                  <a:pt x="13895" y="404"/>
                  <a:pt x="10146" y="2664"/>
                  <a:pt x="7711" y="5815"/>
                </a:cubicBezTo>
                <a:cubicBezTo>
                  <a:pt x="117" y="15632"/>
                  <a:pt x="1" y="31904"/>
                  <a:pt x="155" y="36638"/>
                </a:cubicBezTo>
                <a:cubicBezTo>
                  <a:pt x="367" y="44136"/>
                  <a:pt x="1990" y="51655"/>
                  <a:pt x="4948" y="58978"/>
                </a:cubicBezTo>
                <a:cubicBezTo>
                  <a:pt x="8465" y="67636"/>
                  <a:pt x="12253" y="73820"/>
                  <a:pt x="16253" y="77357"/>
                </a:cubicBezTo>
                <a:cubicBezTo>
                  <a:pt x="16311" y="77396"/>
                  <a:pt x="16389" y="77435"/>
                  <a:pt x="16466" y="77435"/>
                </a:cubicBezTo>
                <a:cubicBezTo>
                  <a:pt x="16562" y="77435"/>
                  <a:pt x="16639" y="77396"/>
                  <a:pt x="16716" y="77319"/>
                </a:cubicBezTo>
                <a:cubicBezTo>
                  <a:pt x="16832" y="77203"/>
                  <a:pt x="16832" y="77010"/>
                  <a:pt x="16716" y="76894"/>
                </a:cubicBezTo>
                <a:cubicBezTo>
                  <a:pt x="16698" y="76855"/>
                  <a:pt x="16659" y="76700"/>
                  <a:pt x="16582" y="76255"/>
                </a:cubicBezTo>
                <a:cubicBezTo>
                  <a:pt x="15170" y="67772"/>
                  <a:pt x="15402" y="59385"/>
                  <a:pt x="17239" y="51982"/>
                </a:cubicBezTo>
                <a:cubicBezTo>
                  <a:pt x="18572" y="46649"/>
                  <a:pt x="21122" y="41972"/>
                  <a:pt x="23578" y="37450"/>
                </a:cubicBezTo>
                <a:cubicBezTo>
                  <a:pt x="24988" y="34880"/>
                  <a:pt x="26438" y="32232"/>
                  <a:pt x="27675" y="29449"/>
                </a:cubicBezTo>
                <a:cubicBezTo>
                  <a:pt x="29471" y="25372"/>
                  <a:pt x="31269" y="19091"/>
                  <a:pt x="29491" y="12404"/>
                </a:cubicBezTo>
                <a:cubicBezTo>
                  <a:pt x="28332" y="7979"/>
                  <a:pt x="26167" y="4326"/>
                  <a:pt x="23210" y="1834"/>
                </a:cubicBezTo>
                <a:cubicBezTo>
                  <a:pt x="21778" y="616"/>
                  <a:pt x="20108" y="0"/>
                  <a:pt x="18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9"/>
          <p:cNvSpPr txBox="1">
            <a:spLocks noGrp="1"/>
          </p:cNvSpPr>
          <p:nvPr>
            <p:ph type="title"/>
          </p:nvPr>
        </p:nvSpPr>
        <p:spPr>
          <a:xfrm>
            <a:off x="713225" y="1415175"/>
            <a:ext cx="5080200" cy="1794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1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9" name="Google Shape;99;p9"/>
          <p:cNvSpPr txBox="1">
            <a:spLocks noGrp="1"/>
          </p:cNvSpPr>
          <p:nvPr>
            <p:ph type="subTitle" idx="1"/>
          </p:nvPr>
        </p:nvSpPr>
        <p:spPr>
          <a:xfrm>
            <a:off x="713225" y="3057225"/>
            <a:ext cx="5080200" cy="6711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 name="Google Shape;100;p9"/>
          <p:cNvSpPr/>
          <p:nvPr/>
        </p:nvSpPr>
        <p:spPr>
          <a:xfrm>
            <a:off x="8705268" y="376374"/>
            <a:ext cx="675900" cy="1468222"/>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8416670" y="1128229"/>
            <a:ext cx="272346" cy="435571"/>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rot="10800000">
            <a:off x="2182885" y="524366"/>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7098045">
            <a:off x="3310077" y="-154135"/>
            <a:ext cx="623705" cy="716723"/>
          </a:xfrm>
          <a:custGeom>
            <a:avLst/>
            <a:gdLst/>
            <a:ahLst/>
            <a:cxnLst/>
            <a:rect l="l" t="t" r="r" b="b"/>
            <a:pathLst>
              <a:path w="17085" h="19633" extrusionOk="0">
                <a:moveTo>
                  <a:pt x="5393" y="675"/>
                </a:moveTo>
                <a:cubicBezTo>
                  <a:pt x="5644" y="675"/>
                  <a:pt x="5896" y="675"/>
                  <a:pt x="6127" y="714"/>
                </a:cubicBezTo>
                <a:cubicBezTo>
                  <a:pt x="10031" y="1312"/>
                  <a:pt x="12833" y="5043"/>
                  <a:pt x="13606" y="6182"/>
                </a:cubicBezTo>
                <a:cubicBezTo>
                  <a:pt x="14824" y="7980"/>
                  <a:pt x="15615" y="10086"/>
                  <a:pt x="15983" y="12444"/>
                </a:cubicBezTo>
                <a:cubicBezTo>
                  <a:pt x="16350" y="14783"/>
                  <a:pt x="16350" y="16754"/>
                  <a:pt x="16002" y="18319"/>
                </a:cubicBezTo>
                <a:cubicBezTo>
                  <a:pt x="14920" y="16174"/>
                  <a:pt x="13451" y="14396"/>
                  <a:pt x="11693" y="13121"/>
                </a:cubicBezTo>
                <a:cubicBezTo>
                  <a:pt x="10282" y="12116"/>
                  <a:pt x="8640" y="11555"/>
                  <a:pt x="7055" y="11034"/>
                </a:cubicBezTo>
                <a:cubicBezTo>
                  <a:pt x="6185" y="10743"/>
                  <a:pt x="5277" y="10434"/>
                  <a:pt x="4427" y="10068"/>
                </a:cubicBezTo>
                <a:cubicBezTo>
                  <a:pt x="3209" y="9526"/>
                  <a:pt x="1663" y="8521"/>
                  <a:pt x="1083" y="6666"/>
                </a:cubicBezTo>
                <a:cubicBezTo>
                  <a:pt x="696" y="5429"/>
                  <a:pt x="716" y="4154"/>
                  <a:pt x="1160" y="2974"/>
                </a:cubicBezTo>
                <a:cubicBezTo>
                  <a:pt x="1779" y="1312"/>
                  <a:pt x="3827" y="675"/>
                  <a:pt x="5393" y="675"/>
                </a:cubicBezTo>
                <a:close/>
                <a:moveTo>
                  <a:pt x="5427" y="1"/>
                </a:moveTo>
                <a:cubicBezTo>
                  <a:pt x="3639" y="1"/>
                  <a:pt x="1273" y="773"/>
                  <a:pt x="523" y="2742"/>
                </a:cubicBezTo>
                <a:cubicBezTo>
                  <a:pt x="39" y="4077"/>
                  <a:pt x="1" y="5487"/>
                  <a:pt x="446" y="6860"/>
                </a:cubicBezTo>
                <a:cubicBezTo>
                  <a:pt x="1103" y="8947"/>
                  <a:pt x="2822" y="10086"/>
                  <a:pt x="4156" y="10666"/>
                </a:cubicBezTo>
                <a:cubicBezTo>
                  <a:pt x="5025" y="11052"/>
                  <a:pt x="5953" y="11362"/>
                  <a:pt x="6842" y="11671"/>
                </a:cubicBezTo>
                <a:cubicBezTo>
                  <a:pt x="8447" y="12212"/>
                  <a:pt x="9972" y="12714"/>
                  <a:pt x="11287" y="13662"/>
                </a:cubicBezTo>
                <a:cubicBezTo>
                  <a:pt x="13123" y="14976"/>
                  <a:pt x="14649" y="16909"/>
                  <a:pt x="15693" y="19208"/>
                </a:cubicBezTo>
                <a:cubicBezTo>
                  <a:pt x="15713" y="19246"/>
                  <a:pt x="15713" y="19285"/>
                  <a:pt x="15731" y="19305"/>
                </a:cubicBezTo>
                <a:cubicBezTo>
                  <a:pt x="15731" y="19440"/>
                  <a:pt x="15829" y="19576"/>
                  <a:pt x="15945" y="19614"/>
                </a:cubicBezTo>
                <a:cubicBezTo>
                  <a:pt x="15983" y="19633"/>
                  <a:pt x="16022" y="19633"/>
                  <a:pt x="16061" y="19633"/>
                </a:cubicBezTo>
                <a:cubicBezTo>
                  <a:pt x="16195" y="19633"/>
                  <a:pt x="16331" y="19555"/>
                  <a:pt x="16370" y="19421"/>
                </a:cubicBezTo>
                <a:cubicBezTo>
                  <a:pt x="17007" y="17623"/>
                  <a:pt x="17084" y="15247"/>
                  <a:pt x="16640" y="12348"/>
                </a:cubicBezTo>
                <a:cubicBezTo>
                  <a:pt x="16272" y="9893"/>
                  <a:pt x="15422" y="7690"/>
                  <a:pt x="14147" y="5816"/>
                </a:cubicBezTo>
                <a:cubicBezTo>
                  <a:pt x="13355" y="4618"/>
                  <a:pt x="10398" y="694"/>
                  <a:pt x="6223" y="57"/>
                </a:cubicBezTo>
                <a:cubicBezTo>
                  <a:pt x="5978" y="20"/>
                  <a:pt x="5710" y="1"/>
                  <a:pt x="5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2089049">
            <a:off x="688154" y="-549063"/>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rot="7582862">
            <a:off x="2083831" y="-480211"/>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rot="6828331">
            <a:off x="-231627" y="1086989"/>
            <a:ext cx="681529" cy="366775"/>
          </a:xfrm>
          <a:custGeom>
            <a:avLst/>
            <a:gdLst/>
            <a:ahLst/>
            <a:cxnLst/>
            <a:rect l="l" t="t" r="r" b="b"/>
            <a:pathLst>
              <a:path w="18669" h="10047" extrusionOk="0">
                <a:moveTo>
                  <a:pt x="3035" y="655"/>
                </a:moveTo>
                <a:cubicBezTo>
                  <a:pt x="4890" y="655"/>
                  <a:pt x="7382" y="1621"/>
                  <a:pt x="8755" y="2144"/>
                </a:cubicBezTo>
                <a:cubicBezTo>
                  <a:pt x="9044" y="2239"/>
                  <a:pt x="9296" y="2337"/>
                  <a:pt x="9508" y="2414"/>
                </a:cubicBezTo>
                <a:cubicBezTo>
                  <a:pt x="12775" y="3574"/>
                  <a:pt x="15460" y="5138"/>
                  <a:pt x="17509" y="7052"/>
                </a:cubicBezTo>
                <a:cubicBezTo>
                  <a:pt x="17722" y="7264"/>
                  <a:pt x="17857" y="7457"/>
                  <a:pt x="17934" y="7612"/>
                </a:cubicBezTo>
                <a:cubicBezTo>
                  <a:pt x="17973" y="7787"/>
                  <a:pt x="17973" y="7903"/>
                  <a:pt x="17877" y="8057"/>
                </a:cubicBezTo>
                <a:cubicBezTo>
                  <a:pt x="17393" y="8792"/>
                  <a:pt x="15190" y="9235"/>
                  <a:pt x="13798" y="9333"/>
                </a:cubicBezTo>
                <a:cubicBezTo>
                  <a:pt x="13338" y="9364"/>
                  <a:pt x="12861" y="9381"/>
                  <a:pt x="12375" y="9381"/>
                </a:cubicBezTo>
                <a:cubicBezTo>
                  <a:pt x="8110" y="9381"/>
                  <a:pt x="3090" y="8100"/>
                  <a:pt x="1198" y="4404"/>
                </a:cubicBezTo>
                <a:cubicBezTo>
                  <a:pt x="832" y="3670"/>
                  <a:pt x="677" y="3012"/>
                  <a:pt x="734" y="2433"/>
                </a:cubicBezTo>
                <a:cubicBezTo>
                  <a:pt x="812" y="1757"/>
                  <a:pt x="1064" y="1293"/>
                  <a:pt x="1528" y="1003"/>
                </a:cubicBezTo>
                <a:cubicBezTo>
                  <a:pt x="1933" y="752"/>
                  <a:pt x="2455" y="655"/>
                  <a:pt x="3035" y="655"/>
                </a:cubicBezTo>
                <a:close/>
                <a:moveTo>
                  <a:pt x="3060" y="1"/>
                </a:moveTo>
                <a:cubicBezTo>
                  <a:pt x="2343" y="1"/>
                  <a:pt x="1692" y="127"/>
                  <a:pt x="1180" y="443"/>
                </a:cubicBezTo>
                <a:cubicBezTo>
                  <a:pt x="541" y="830"/>
                  <a:pt x="175" y="1487"/>
                  <a:pt x="77" y="2355"/>
                </a:cubicBezTo>
                <a:cubicBezTo>
                  <a:pt x="0" y="3071"/>
                  <a:pt x="175" y="3844"/>
                  <a:pt x="619" y="4695"/>
                </a:cubicBezTo>
                <a:cubicBezTo>
                  <a:pt x="2628" y="8676"/>
                  <a:pt x="7730" y="10047"/>
                  <a:pt x="12311" y="10047"/>
                </a:cubicBezTo>
                <a:cubicBezTo>
                  <a:pt x="12832" y="10047"/>
                  <a:pt x="13335" y="10028"/>
                  <a:pt x="13837" y="10008"/>
                </a:cubicBezTo>
                <a:cubicBezTo>
                  <a:pt x="13992" y="9990"/>
                  <a:pt x="17568" y="9738"/>
                  <a:pt x="18436" y="8405"/>
                </a:cubicBezTo>
                <a:cubicBezTo>
                  <a:pt x="18630" y="8096"/>
                  <a:pt x="18668" y="7748"/>
                  <a:pt x="18552" y="7400"/>
                </a:cubicBezTo>
                <a:cubicBezTo>
                  <a:pt x="18457" y="7130"/>
                  <a:pt x="18263" y="6859"/>
                  <a:pt x="17973" y="6568"/>
                </a:cubicBezTo>
                <a:cubicBezTo>
                  <a:pt x="15867" y="4597"/>
                  <a:pt x="13084" y="2974"/>
                  <a:pt x="9722" y="1796"/>
                </a:cubicBezTo>
                <a:cubicBezTo>
                  <a:pt x="9528" y="1718"/>
                  <a:pt x="9276" y="1621"/>
                  <a:pt x="8987" y="1505"/>
                </a:cubicBezTo>
                <a:cubicBezTo>
                  <a:pt x="7473" y="939"/>
                  <a:pt x="5017" y="1"/>
                  <a:pt x="3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rot="1419272">
            <a:off x="323130" y="4034862"/>
            <a:ext cx="675896" cy="1468214"/>
          </a:xfrm>
          <a:custGeom>
            <a:avLst/>
            <a:gdLst/>
            <a:ahLst/>
            <a:cxnLst/>
            <a:rect l="l" t="t" r="r" b="b"/>
            <a:pathLst>
              <a:path w="18514" h="40217" extrusionOk="0">
                <a:moveTo>
                  <a:pt x="8542" y="677"/>
                </a:moveTo>
                <a:cubicBezTo>
                  <a:pt x="10454" y="697"/>
                  <a:pt x="12464" y="1759"/>
                  <a:pt x="13876" y="3518"/>
                </a:cubicBezTo>
                <a:cubicBezTo>
                  <a:pt x="15035" y="4928"/>
                  <a:pt x="15886" y="6822"/>
                  <a:pt x="16465" y="9296"/>
                </a:cubicBezTo>
                <a:cubicBezTo>
                  <a:pt x="16522" y="9548"/>
                  <a:pt x="16581" y="9780"/>
                  <a:pt x="16620" y="10011"/>
                </a:cubicBezTo>
                <a:cubicBezTo>
                  <a:pt x="17837" y="15982"/>
                  <a:pt x="16890" y="22553"/>
                  <a:pt x="13972" y="28525"/>
                </a:cubicBezTo>
                <a:cubicBezTo>
                  <a:pt x="12523" y="31501"/>
                  <a:pt x="10668" y="34109"/>
                  <a:pt x="8465" y="36294"/>
                </a:cubicBezTo>
                <a:cubicBezTo>
                  <a:pt x="7324" y="37415"/>
                  <a:pt x="6107" y="38400"/>
                  <a:pt x="4831" y="39250"/>
                </a:cubicBezTo>
                <a:cubicBezTo>
                  <a:pt x="4447" y="39502"/>
                  <a:pt x="4221" y="39549"/>
                  <a:pt x="4101" y="39549"/>
                </a:cubicBezTo>
                <a:cubicBezTo>
                  <a:pt x="4065" y="39549"/>
                  <a:pt x="4038" y="39545"/>
                  <a:pt x="4020" y="39541"/>
                </a:cubicBezTo>
                <a:cubicBezTo>
                  <a:pt x="3806" y="39463"/>
                  <a:pt x="3633" y="38902"/>
                  <a:pt x="3806" y="37531"/>
                </a:cubicBezTo>
                <a:cubicBezTo>
                  <a:pt x="4773" y="30226"/>
                  <a:pt x="3497" y="23094"/>
                  <a:pt x="2281" y="17721"/>
                </a:cubicBezTo>
                <a:cubicBezTo>
                  <a:pt x="1526" y="14418"/>
                  <a:pt x="676" y="10687"/>
                  <a:pt x="1508" y="7170"/>
                </a:cubicBezTo>
                <a:cubicBezTo>
                  <a:pt x="2242" y="4021"/>
                  <a:pt x="4927" y="677"/>
                  <a:pt x="8465" y="677"/>
                </a:cubicBezTo>
                <a:close/>
                <a:moveTo>
                  <a:pt x="8510" y="1"/>
                </a:moveTo>
                <a:cubicBezTo>
                  <a:pt x="4622" y="1"/>
                  <a:pt x="1660" y="3605"/>
                  <a:pt x="850" y="7035"/>
                </a:cubicBezTo>
                <a:cubicBezTo>
                  <a:pt x="0" y="10687"/>
                  <a:pt x="869" y="14495"/>
                  <a:pt x="1623" y="17857"/>
                </a:cubicBezTo>
                <a:cubicBezTo>
                  <a:pt x="2840" y="23191"/>
                  <a:pt x="4097" y="30244"/>
                  <a:pt x="3149" y="37453"/>
                </a:cubicBezTo>
                <a:cubicBezTo>
                  <a:pt x="2938" y="39077"/>
                  <a:pt x="3149" y="39966"/>
                  <a:pt x="3827" y="40177"/>
                </a:cubicBezTo>
                <a:cubicBezTo>
                  <a:pt x="3922" y="40198"/>
                  <a:pt x="4020" y="40216"/>
                  <a:pt x="4116" y="40216"/>
                </a:cubicBezTo>
                <a:cubicBezTo>
                  <a:pt x="4425" y="40216"/>
                  <a:pt x="4773" y="40082"/>
                  <a:pt x="5198" y="39791"/>
                </a:cubicBezTo>
                <a:cubicBezTo>
                  <a:pt x="6512" y="38941"/>
                  <a:pt x="7769" y="37917"/>
                  <a:pt x="8928" y="36758"/>
                </a:cubicBezTo>
                <a:cubicBezTo>
                  <a:pt x="11189" y="34534"/>
                  <a:pt x="13083" y="31868"/>
                  <a:pt x="14571" y="28834"/>
                </a:cubicBezTo>
                <a:cubicBezTo>
                  <a:pt x="17548" y="22727"/>
                  <a:pt x="18514" y="16002"/>
                  <a:pt x="17277" y="9875"/>
                </a:cubicBezTo>
                <a:cubicBezTo>
                  <a:pt x="17218" y="9643"/>
                  <a:pt x="17161" y="9393"/>
                  <a:pt x="17102" y="9141"/>
                </a:cubicBezTo>
                <a:cubicBezTo>
                  <a:pt x="16504" y="6572"/>
                  <a:pt x="15615" y="4600"/>
                  <a:pt x="14397" y="3093"/>
                </a:cubicBezTo>
                <a:cubicBezTo>
                  <a:pt x="12851" y="1179"/>
                  <a:pt x="10668" y="40"/>
                  <a:pt x="8542" y="1"/>
                </a:cubicBezTo>
                <a:cubicBezTo>
                  <a:pt x="8531" y="1"/>
                  <a:pt x="8520" y="1"/>
                  <a:pt x="8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1046279" y="4936692"/>
            <a:ext cx="272346" cy="435571"/>
          </a:xfrm>
          <a:custGeom>
            <a:avLst/>
            <a:gdLst/>
            <a:ahLst/>
            <a:cxnLst/>
            <a:rect l="l" t="t" r="r" b="b"/>
            <a:pathLst>
              <a:path w="7460" h="11931" extrusionOk="0">
                <a:moveTo>
                  <a:pt x="2397" y="665"/>
                </a:moveTo>
                <a:cubicBezTo>
                  <a:pt x="2783" y="665"/>
                  <a:pt x="3151" y="858"/>
                  <a:pt x="3402" y="1031"/>
                </a:cubicBezTo>
                <a:cubicBezTo>
                  <a:pt x="5818" y="2770"/>
                  <a:pt x="6591" y="7331"/>
                  <a:pt x="6107" y="10346"/>
                </a:cubicBezTo>
                <a:cubicBezTo>
                  <a:pt x="5759" y="9689"/>
                  <a:pt x="5179" y="8820"/>
                  <a:pt x="4406" y="7699"/>
                </a:cubicBezTo>
                <a:cubicBezTo>
                  <a:pt x="2860" y="5437"/>
                  <a:pt x="773" y="2365"/>
                  <a:pt x="1314" y="1186"/>
                </a:cubicBezTo>
                <a:cubicBezTo>
                  <a:pt x="1450" y="897"/>
                  <a:pt x="1760" y="722"/>
                  <a:pt x="2301" y="683"/>
                </a:cubicBezTo>
                <a:cubicBezTo>
                  <a:pt x="2339" y="665"/>
                  <a:pt x="2358" y="665"/>
                  <a:pt x="2397" y="665"/>
                </a:cubicBezTo>
                <a:close/>
                <a:moveTo>
                  <a:pt x="2391" y="0"/>
                </a:moveTo>
                <a:cubicBezTo>
                  <a:pt x="2336" y="0"/>
                  <a:pt x="2280" y="3"/>
                  <a:pt x="2223" y="8"/>
                </a:cubicBezTo>
                <a:cubicBezTo>
                  <a:pt x="1469" y="85"/>
                  <a:pt x="948" y="394"/>
                  <a:pt x="716" y="897"/>
                </a:cubicBezTo>
                <a:cubicBezTo>
                  <a:pt x="0" y="2423"/>
                  <a:pt x="2049" y="5419"/>
                  <a:pt x="3847" y="8066"/>
                </a:cubicBezTo>
                <a:cubicBezTo>
                  <a:pt x="4736" y="9361"/>
                  <a:pt x="5934" y="11119"/>
                  <a:pt x="5837" y="11505"/>
                </a:cubicBezTo>
                <a:cubicBezTo>
                  <a:pt x="5779" y="11680"/>
                  <a:pt x="5875" y="11853"/>
                  <a:pt x="6050" y="11912"/>
                </a:cubicBezTo>
                <a:cubicBezTo>
                  <a:pt x="6089" y="11931"/>
                  <a:pt x="6127" y="11931"/>
                  <a:pt x="6146" y="11931"/>
                </a:cubicBezTo>
                <a:cubicBezTo>
                  <a:pt x="6300" y="11931"/>
                  <a:pt x="6416" y="11853"/>
                  <a:pt x="6475" y="11699"/>
                </a:cubicBezTo>
                <a:cubicBezTo>
                  <a:pt x="7460" y="8704"/>
                  <a:pt x="6900" y="2713"/>
                  <a:pt x="3788" y="490"/>
                </a:cubicBezTo>
                <a:cubicBezTo>
                  <a:pt x="3454" y="262"/>
                  <a:pt x="2958" y="0"/>
                  <a:pt x="2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6030597" y="4392373"/>
            <a:ext cx="246280" cy="246243"/>
          </a:xfrm>
          <a:custGeom>
            <a:avLst/>
            <a:gdLst/>
            <a:ahLst/>
            <a:cxnLst/>
            <a:rect l="l" t="t" r="r" b="b"/>
            <a:pathLst>
              <a:path w="6746" h="6745" extrusionOk="0">
                <a:moveTo>
                  <a:pt x="3383" y="658"/>
                </a:moveTo>
                <a:cubicBezTo>
                  <a:pt x="4870" y="658"/>
                  <a:pt x="6089" y="1874"/>
                  <a:pt x="6089" y="3363"/>
                </a:cubicBezTo>
                <a:cubicBezTo>
                  <a:pt x="6089" y="4870"/>
                  <a:pt x="4870" y="6069"/>
                  <a:pt x="3383" y="6069"/>
                </a:cubicBezTo>
                <a:cubicBezTo>
                  <a:pt x="1894" y="6069"/>
                  <a:pt x="678" y="4870"/>
                  <a:pt x="678" y="3363"/>
                </a:cubicBezTo>
                <a:cubicBezTo>
                  <a:pt x="678" y="1874"/>
                  <a:pt x="1894" y="658"/>
                  <a:pt x="3383" y="658"/>
                </a:cubicBezTo>
                <a:close/>
                <a:moveTo>
                  <a:pt x="3383" y="0"/>
                </a:moveTo>
                <a:cubicBezTo>
                  <a:pt x="1528" y="0"/>
                  <a:pt x="0" y="1508"/>
                  <a:pt x="0" y="3363"/>
                </a:cubicBezTo>
                <a:cubicBezTo>
                  <a:pt x="0" y="5237"/>
                  <a:pt x="1528" y="6744"/>
                  <a:pt x="3383" y="6744"/>
                </a:cubicBezTo>
                <a:cubicBezTo>
                  <a:pt x="5238" y="6744"/>
                  <a:pt x="6746" y="5237"/>
                  <a:pt x="6746" y="3363"/>
                </a:cubicBezTo>
                <a:cubicBezTo>
                  <a:pt x="6746" y="1508"/>
                  <a:pt x="5238" y="0"/>
                  <a:pt x="3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rot="8710951">
            <a:off x="6664563" y="4308662"/>
            <a:ext cx="1107045" cy="1403384"/>
          </a:xfrm>
          <a:custGeom>
            <a:avLst/>
            <a:gdLst/>
            <a:ahLst/>
            <a:cxnLst/>
            <a:rect l="l" t="t" r="r" b="b"/>
            <a:pathLst>
              <a:path w="30323" h="38440" extrusionOk="0">
                <a:moveTo>
                  <a:pt x="9220" y="677"/>
                </a:moveTo>
                <a:cubicBezTo>
                  <a:pt x="9742" y="677"/>
                  <a:pt x="10283" y="736"/>
                  <a:pt x="10824" y="871"/>
                </a:cubicBezTo>
                <a:cubicBezTo>
                  <a:pt x="12659" y="1334"/>
                  <a:pt x="14264" y="2553"/>
                  <a:pt x="15133" y="4099"/>
                </a:cubicBezTo>
                <a:cubicBezTo>
                  <a:pt x="15983" y="5606"/>
                  <a:pt x="16313" y="7345"/>
                  <a:pt x="16661" y="9026"/>
                </a:cubicBezTo>
                <a:cubicBezTo>
                  <a:pt x="16756" y="9567"/>
                  <a:pt x="16872" y="10128"/>
                  <a:pt x="16988" y="10669"/>
                </a:cubicBezTo>
                <a:cubicBezTo>
                  <a:pt x="17549" y="13066"/>
                  <a:pt x="18284" y="15558"/>
                  <a:pt x="19173" y="18052"/>
                </a:cubicBezTo>
                <a:cubicBezTo>
                  <a:pt x="21376" y="24254"/>
                  <a:pt x="24854" y="29975"/>
                  <a:pt x="28217" y="35522"/>
                </a:cubicBezTo>
                <a:lnTo>
                  <a:pt x="28313" y="35656"/>
                </a:lnTo>
                <a:cubicBezTo>
                  <a:pt x="28468" y="35908"/>
                  <a:pt x="28622" y="36159"/>
                  <a:pt x="28797" y="36391"/>
                </a:cubicBezTo>
                <a:cubicBezTo>
                  <a:pt x="29067" y="36777"/>
                  <a:pt x="29550" y="37493"/>
                  <a:pt x="29454" y="37648"/>
                </a:cubicBezTo>
                <a:cubicBezTo>
                  <a:pt x="29454" y="37648"/>
                  <a:pt x="29382" y="37775"/>
                  <a:pt x="28824" y="37775"/>
                </a:cubicBezTo>
                <a:cubicBezTo>
                  <a:pt x="28732" y="37775"/>
                  <a:pt x="28627" y="37772"/>
                  <a:pt x="28506" y="37763"/>
                </a:cubicBezTo>
                <a:cubicBezTo>
                  <a:pt x="27328" y="37666"/>
                  <a:pt x="26071" y="37318"/>
                  <a:pt x="24680" y="36661"/>
                </a:cubicBezTo>
                <a:cubicBezTo>
                  <a:pt x="17047" y="33067"/>
                  <a:pt x="9781" y="26014"/>
                  <a:pt x="5722" y="18245"/>
                </a:cubicBezTo>
                <a:cubicBezTo>
                  <a:pt x="3133" y="13278"/>
                  <a:pt x="1180" y="4717"/>
                  <a:pt x="6379" y="1450"/>
                </a:cubicBezTo>
                <a:cubicBezTo>
                  <a:pt x="7210" y="929"/>
                  <a:pt x="8176" y="677"/>
                  <a:pt x="9220" y="677"/>
                </a:cubicBezTo>
                <a:close/>
                <a:moveTo>
                  <a:pt x="9203" y="0"/>
                </a:moveTo>
                <a:cubicBezTo>
                  <a:pt x="8057" y="0"/>
                  <a:pt x="6967" y="301"/>
                  <a:pt x="6032" y="891"/>
                </a:cubicBezTo>
                <a:cubicBezTo>
                  <a:pt x="1" y="4679"/>
                  <a:pt x="2804" y="14089"/>
                  <a:pt x="5143" y="18554"/>
                </a:cubicBezTo>
                <a:cubicBezTo>
                  <a:pt x="9258" y="26439"/>
                  <a:pt x="16640" y="33608"/>
                  <a:pt x="24391" y="37261"/>
                </a:cubicBezTo>
                <a:cubicBezTo>
                  <a:pt x="25859" y="37957"/>
                  <a:pt x="27192" y="38323"/>
                  <a:pt x="28449" y="38421"/>
                </a:cubicBezTo>
                <a:cubicBezTo>
                  <a:pt x="28583" y="38421"/>
                  <a:pt x="28720" y="38439"/>
                  <a:pt x="28854" y="38439"/>
                </a:cubicBezTo>
                <a:cubicBezTo>
                  <a:pt x="29356" y="38439"/>
                  <a:pt x="29840" y="38343"/>
                  <a:pt x="30052" y="37975"/>
                </a:cubicBezTo>
                <a:cubicBezTo>
                  <a:pt x="30323" y="37454"/>
                  <a:pt x="29879" y="36797"/>
                  <a:pt x="29338" y="36024"/>
                </a:cubicBezTo>
                <a:cubicBezTo>
                  <a:pt x="29183" y="35792"/>
                  <a:pt x="29029" y="35560"/>
                  <a:pt x="28874" y="35308"/>
                </a:cubicBezTo>
                <a:lnTo>
                  <a:pt x="28797" y="35174"/>
                </a:lnTo>
                <a:cubicBezTo>
                  <a:pt x="25434" y="29665"/>
                  <a:pt x="21974" y="23984"/>
                  <a:pt x="19791" y="17820"/>
                </a:cubicBezTo>
                <a:cubicBezTo>
                  <a:pt x="18921" y="15346"/>
                  <a:pt x="18186" y="12891"/>
                  <a:pt x="17645" y="10515"/>
                </a:cubicBezTo>
                <a:lnTo>
                  <a:pt x="17297" y="8891"/>
                </a:lnTo>
                <a:cubicBezTo>
                  <a:pt x="16970" y="7152"/>
                  <a:pt x="16602" y="5374"/>
                  <a:pt x="15713" y="3769"/>
                </a:cubicBezTo>
                <a:cubicBezTo>
                  <a:pt x="14767" y="2069"/>
                  <a:pt x="12989" y="736"/>
                  <a:pt x="10979" y="234"/>
                </a:cubicBezTo>
                <a:cubicBezTo>
                  <a:pt x="10381" y="78"/>
                  <a:pt x="9785" y="0"/>
                  <a:pt x="9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rot="-3217138">
            <a:off x="5746564" y="4544037"/>
            <a:ext cx="629367" cy="1099156"/>
          </a:xfrm>
          <a:custGeom>
            <a:avLst/>
            <a:gdLst/>
            <a:ahLst/>
            <a:cxnLst/>
            <a:rect l="l" t="t" r="r" b="b"/>
            <a:pathLst>
              <a:path w="17239" h="30107" extrusionOk="0">
                <a:moveTo>
                  <a:pt x="10242" y="655"/>
                </a:moveTo>
                <a:cubicBezTo>
                  <a:pt x="10320" y="655"/>
                  <a:pt x="10397" y="673"/>
                  <a:pt x="10474" y="673"/>
                </a:cubicBezTo>
                <a:cubicBezTo>
                  <a:pt x="11595" y="771"/>
                  <a:pt x="12561" y="1582"/>
                  <a:pt x="13316" y="3012"/>
                </a:cubicBezTo>
                <a:cubicBezTo>
                  <a:pt x="16542" y="9176"/>
                  <a:pt x="14901" y="16095"/>
                  <a:pt x="12871" y="22028"/>
                </a:cubicBezTo>
                <a:lnTo>
                  <a:pt x="12736" y="22434"/>
                </a:lnTo>
                <a:cubicBezTo>
                  <a:pt x="12040" y="24482"/>
                  <a:pt x="11093" y="27208"/>
                  <a:pt x="11595" y="29333"/>
                </a:cubicBezTo>
                <a:cubicBezTo>
                  <a:pt x="8580" y="28540"/>
                  <a:pt x="5083" y="25216"/>
                  <a:pt x="3692" y="22492"/>
                </a:cubicBezTo>
                <a:cubicBezTo>
                  <a:pt x="716" y="16713"/>
                  <a:pt x="2687" y="7766"/>
                  <a:pt x="6397" y="3051"/>
                </a:cubicBezTo>
                <a:cubicBezTo>
                  <a:pt x="7596" y="1524"/>
                  <a:pt x="8987" y="655"/>
                  <a:pt x="10242" y="655"/>
                </a:cubicBezTo>
                <a:close/>
                <a:moveTo>
                  <a:pt x="10227" y="0"/>
                </a:moveTo>
                <a:cubicBezTo>
                  <a:pt x="8770" y="0"/>
                  <a:pt x="7206" y="954"/>
                  <a:pt x="5875" y="2644"/>
                </a:cubicBezTo>
                <a:cubicBezTo>
                  <a:pt x="2030" y="7514"/>
                  <a:pt x="0" y="16791"/>
                  <a:pt x="3092" y="22802"/>
                </a:cubicBezTo>
                <a:cubicBezTo>
                  <a:pt x="4677" y="25894"/>
                  <a:pt x="8639" y="29565"/>
                  <a:pt x="12020" y="30106"/>
                </a:cubicBezTo>
                <a:lnTo>
                  <a:pt x="12079" y="30106"/>
                </a:lnTo>
                <a:cubicBezTo>
                  <a:pt x="12175" y="30106"/>
                  <a:pt x="12272" y="30068"/>
                  <a:pt x="12350" y="29991"/>
                </a:cubicBezTo>
                <a:cubicBezTo>
                  <a:pt x="12407" y="29893"/>
                  <a:pt x="12427" y="29777"/>
                  <a:pt x="12388" y="29661"/>
                </a:cubicBezTo>
                <a:cubicBezTo>
                  <a:pt x="11634" y="27690"/>
                  <a:pt x="12639" y="24791"/>
                  <a:pt x="13355" y="22665"/>
                </a:cubicBezTo>
                <a:lnTo>
                  <a:pt x="13509" y="22260"/>
                </a:lnTo>
                <a:cubicBezTo>
                  <a:pt x="15576" y="16172"/>
                  <a:pt x="17238" y="9099"/>
                  <a:pt x="13896" y="2703"/>
                </a:cubicBezTo>
                <a:cubicBezTo>
                  <a:pt x="12813" y="635"/>
                  <a:pt x="11479" y="93"/>
                  <a:pt x="10552" y="16"/>
                </a:cubicBezTo>
                <a:cubicBezTo>
                  <a:pt x="10444" y="5"/>
                  <a:pt x="10336" y="0"/>
                  <a:pt x="10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2"/>
        <p:cNvGrpSpPr/>
        <p:nvPr/>
      </p:nvGrpSpPr>
      <p:grpSpPr>
        <a:xfrm>
          <a:off x="0" y="0"/>
          <a:ext cx="0" cy="0"/>
          <a:chOff x="0" y="0"/>
          <a:chExt cx="0" cy="0"/>
        </a:xfrm>
      </p:grpSpPr>
      <p:sp>
        <p:nvSpPr>
          <p:cNvPr id="113" name="Google Shape;113;p10"/>
          <p:cNvSpPr>
            <a:spLocks noGrp="1"/>
          </p:cNvSpPr>
          <p:nvPr>
            <p:ph type="pic" idx="2"/>
          </p:nvPr>
        </p:nvSpPr>
        <p:spPr>
          <a:xfrm>
            <a:off x="-25" y="-13725"/>
            <a:ext cx="9144000" cy="5157300"/>
          </a:xfrm>
          <a:prstGeom prst="rect">
            <a:avLst/>
          </a:prstGeom>
          <a:noFill/>
          <a:ln>
            <a:noFill/>
          </a:ln>
        </p:spPr>
      </p:sp>
      <p:sp>
        <p:nvSpPr>
          <p:cNvPr id="114" name="Google Shape;114;p10"/>
          <p:cNvSpPr txBox="1">
            <a:spLocks noGrp="1"/>
          </p:cNvSpPr>
          <p:nvPr>
            <p:ph type="title"/>
          </p:nvPr>
        </p:nvSpPr>
        <p:spPr>
          <a:xfrm>
            <a:off x="720000" y="3925450"/>
            <a:ext cx="7704000" cy="661800"/>
          </a:xfrm>
          <a:prstGeom prst="rect">
            <a:avLst/>
          </a:pr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Roboto Serif"/>
              <a:buNone/>
              <a:defRPr sz="2800" b="1">
                <a:solidFill>
                  <a:schemeClr val="dk1"/>
                </a:solidFill>
                <a:latin typeface="Roboto Serif"/>
                <a:ea typeface="Roboto Serif"/>
                <a:cs typeface="Roboto Serif"/>
                <a:sym typeface="Roboto Serif"/>
              </a:defRPr>
            </a:lvl1pPr>
            <a:lvl2pPr lvl="1" rtl="0">
              <a:spcBef>
                <a:spcPts val="0"/>
              </a:spcBef>
              <a:spcAft>
                <a:spcPts val="0"/>
              </a:spcAft>
              <a:buClr>
                <a:schemeClr val="dk1"/>
              </a:buClr>
              <a:buSzPts val="2800"/>
              <a:buFont typeface="Roboto Serif"/>
              <a:buNone/>
              <a:defRPr sz="2800" b="1">
                <a:solidFill>
                  <a:schemeClr val="dk1"/>
                </a:solidFill>
                <a:latin typeface="Roboto Serif"/>
                <a:ea typeface="Roboto Serif"/>
                <a:cs typeface="Roboto Serif"/>
                <a:sym typeface="Roboto Serif"/>
              </a:defRPr>
            </a:lvl2pPr>
            <a:lvl3pPr lvl="2" rtl="0">
              <a:spcBef>
                <a:spcPts val="0"/>
              </a:spcBef>
              <a:spcAft>
                <a:spcPts val="0"/>
              </a:spcAft>
              <a:buClr>
                <a:schemeClr val="dk1"/>
              </a:buClr>
              <a:buSzPts val="2800"/>
              <a:buFont typeface="Roboto Serif"/>
              <a:buNone/>
              <a:defRPr sz="2800" b="1">
                <a:solidFill>
                  <a:schemeClr val="dk1"/>
                </a:solidFill>
                <a:latin typeface="Roboto Serif"/>
                <a:ea typeface="Roboto Serif"/>
                <a:cs typeface="Roboto Serif"/>
                <a:sym typeface="Roboto Serif"/>
              </a:defRPr>
            </a:lvl3pPr>
            <a:lvl4pPr lvl="3" rtl="0">
              <a:spcBef>
                <a:spcPts val="0"/>
              </a:spcBef>
              <a:spcAft>
                <a:spcPts val="0"/>
              </a:spcAft>
              <a:buClr>
                <a:schemeClr val="dk1"/>
              </a:buClr>
              <a:buSzPts val="2800"/>
              <a:buFont typeface="Roboto Serif"/>
              <a:buNone/>
              <a:defRPr sz="2800" b="1">
                <a:solidFill>
                  <a:schemeClr val="dk1"/>
                </a:solidFill>
                <a:latin typeface="Roboto Serif"/>
                <a:ea typeface="Roboto Serif"/>
                <a:cs typeface="Roboto Serif"/>
                <a:sym typeface="Roboto Serif"/>
              </a:defRPr>
            </a:lvl4pPr>
            <a:lvl5pPr lvl="4" rtl="0">
              <a:spcBef>
                <a:spcPts val="0"/>
              </a:spcBef>
              <a:spcAft>
                <a:spcPts val="0"/>
              </a:spcAft>
              <a:buClr>
                <a:schemeClr val="dk1"/>
              </a:buClr>
              <a:buSzPts val="2800"/>
              <a:buFont typeface="Roboto Serif"/>
              <a:buNone/>
              <a:defRPr sz="2800" b="1">
                <a:solidFill>
                  <a:schemeClr val="dk1"/>
                </a:solidFill>
                <a:latin typeface="Roboto Serif"/>
                <a:ea typeface="Roboto Serif"/>
                <a:cs typeface="Roboto Serif"/>
                <a:sym typeface="Roboto Serif"/>
              </a:defRPr>
            </a:lvl5pPr>
            <a:lvl6pPr lvl="5" rtl="0">
              <a:spcBef>
                <a:spcPts val="0"/>
              </a:spcBef>
              <a:spcAft>
                <a:spcPts val="0"/>
              </a:spcAft>
              <a:buClr>
                <a:schemeClr val="dk1"/>
              </a:buClr>
              <a:buSzPts val="2800"/>
              <a:buFont typeface="Roboto Serif"/>
              <a:buNone/>
              <a:defRPr sz="2800" b="1">
                <a:solidFill>
                  <a:schemeClr val="dk1"/>
                </a:solidFill>
                <a:latin typeface="Roboto Serif"/>
                <a:ea typeface="Roboto Serif"/>
                <a:cs typeface="Roboto Serif"/>
                <a:sym typeface="Roboto Serif"/>
              </a:defRPr>
            </a:lvl6pPr>
            <a:lvl7pPr lvl="6" rtl="0">
              <a:spcBef>
                <a:spcPts val="0"/>
              </a:spcBef>
              <a:spcAft>
                <a:spcPts val="0"/>
              </a:spcAft>
              <a:buClr>
                <a:schemeClr val="dk1"/>
              </a:buClr>
              <a:buSzPts val="2800"/>
              <a:buFont typeface="Roboto Serif"/>
              <a:buNone/>
              <a:defRPr sz="2800" b="1">
                <a:solidFill>
                  <a:schemeClr val="dk1"/>
                </a:solidFill>
                <a:latin typeface="Roboto Serif"/>
                <a:ea typeface="Roboto Serif"/>
                <a:cs typeface="Roboto Serif"/>
                <a:sym typeface="Roboto Serif"/>
              </a:defRPr>
            </a:lvl7pPr>
            <a:lvl8pPr lvl="7" rtl="0">
              <a:spcBef>
                <a:spcPts val="0"/>
              </a:spcBef>
              <a:spcAft>
                <a:spcPts val="0"/>
              </a:spcAft>
              <a:buClr>
                <a:schemeClr val="dk1"/>
              </a:buClr>
              <a:buSzPts val="2800"/>
              <a:buFont typeface="Roboto Serif"/>
              <a:buNone/>
              <a:defRPr sz="2800" b="1">
                <a:solidFill>
                  <a:schemeClr val="dk1"/>
                </a:solidFill>
                <a:latin typeface="Roboto Serif"/>
                <a:ea typeface="Roboto Serif"/>
                <a:cs typeface="Roboto Serif"/>
                <a:sym typeface="Roboto Serif"/>
              </a:defRPr>
            </a:lvl8pPr>
            <a:lvl9pPr lvl="8" rtl="0">
              <a:spcBef>
                <a:spcPts val="0"/>
              </a:spcBef>
              <a:spcAft>
                <a:spcPts val="0"/>
              </a:spcAft>
              <a:buClr>
                <a:schemeClr val="dk1"/>
              </a:buClr>
              <a:buSzPts val="2800"/>
              <a:buFont typeface="Roboto Serif"/>
              <a:buNone/>
              <a:defRPr sz="2800" b="1">
                <a:solidFill>
                  <a:schemeClr val="dk1"/>
                </a:solidFill>
                <a:latin typeface="Roboto Serif"/>
                <a:ea typeface="Roboto Serif"/>
                <a:cs typeface="Roboto Serif"/>
                <a:sym typeface="Roboto Serif"/>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1pPr>
            <a:lvl2pPr marL="914400" lvl="1" indent="-3175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2pPr>
            <a:lvl3pPr marL="1371600" lvl="2" indent="-3175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3pPr>
            <a:lvl4pPr marL="1828800" lvl="3" indent="-3175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4pPr>
            <a:lvl5pPr marL="2286000" lvl="4" indent="-3175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5pPr>
            <a:lvl6pPr marL="2743200" lvl="5" indent="-3175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6pPr>
            <a:lvl7pPr marL="3200400" lvl="6" indent="-3175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7pPr>
            <a:lvl8pPr marL="3657600" lvl="7" indent="-3175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8pPr>
            <a:lvl9pPr marL="4114800" lvl="8" indent="-317500">
              <a:lnSpc>
                <a:spcPct val="115000"/>
              </a:lnSpc>
              <a:spcBef>
                <a:spcPts val="0"/>
              </a:spcBef>
              <a:spcAft>
                <a:spcPts val="0"/>
              </a:spcAft>
              <a:buClr>
                <a:schemeClr val="dk2"/>
              </a:buClr>
              <a:buSzPts val="1400"/>
              <a:buFont typeface="Figtree"/>
              <a:buChar char="■"/>
              <a:defRPr>
                <a:solidFill>
                  <a:schemeClr val="dk2"/>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8" name="TextBox 7"/>
          <p:cNvSpPr txBox="1"/>
          <p:nvPr/>
        </p:nvSpPr>
        <p:spPr>
          <a:xfrm>
            <a:off x="1295400" y="534147"/>
            <a:ext cx="6553200"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Segoe UI Semibold" panose="020B0702040204020203" pitchFamily="34" charset="0"/>
                <a:ea typeface="Segoe UI Historic" panose="020B0502040204020203" pitchFamily="34" charset="0"/>
                <a:cs typeface="Segoe UI Semibold" panose="020B0702040204020203" pitchFamily="34" charset="0"/>
              </a:rPr>
              <a:t>BỘ CÔNG THƯƠNG</a:t>
            </a:r>
          </a:p>
          <a:p>
            <a:pPr algn="ctr"/>
            <a:r>
              <a:rPr lang="en-US" sz="2400" b="1" dirty="0">
                <a:effectLst>
                  <a:outerShdw blurRad="38100" dist="38100" dir="2700000" algn="tl">
                    <a:srgbClr val="000000">
                      <a:alpha val="43137"/>
                    </a:srgbClr>
                  </a:outerShdw>
                </a:effectLst>
                <a:latin typeface="Segoe UI Semibold" panose="020B0702040204020203" pitchFamily="34" charset="0"/>
                <a:ea typeface="Segoe UI Historic" panose="020B0502040204020203" pitchFamily="34" charset="0"/>
                <a:cs typeface="Segoe UI Semibold" panose="020B0702040204020203" pitchFamily="34" charset="0"/>
              </a:rPr>
              <a:t>TRƯỜNG ĐẠI HỌC CÔNG THƯƠNG TP.HCM</a:t>
            </a:r>
          </a:p>
        </p:txBody>
      </p:sp>
      <p:grpSp>
        <p:nvGrpSpPr>
          <p:cNvPr id="17" name="Group 16"/>
          <p:cNvGrpSpPr/>
          <p:nvPr/>
        </p:nvGrpSpPr>
        <p:grpSpPr>
          <a:xfrm>
            <a:off x="3777255" y="1361025"/>
            <a:ext cx="1589486" cy="1589486"/>
            <a:chOff x="3777256" y="1173756"/>
            <a:chExt cx="1589486" cy="1589486"/>
          </a:xfrm>
        </p:grpSpPr>
        <p:pic>
          <p:nvPicPr>
            <p:cNvPr id="9" name="Picture 8" descr="A blue and white logo with a book and a graduation cap&#10;&#10;Description automatically generated"/>
            <p:cNvPicPr>
              <a:picLocks noChangeAspect="1"/>
            </p:cNvPicPr>
            <p:nvPr/>
          </p:nvPicPr>
          <p:blipFill>
            <a:blip r:embed="rId3"/>
            <a:stretch>
              <a:fillRect/>
            </a:stretch>
          </p:blipFill>
          <p:spPr>
            <a:xfrm>
              <a:off x="3777257" y="1173757"/>
              <a:ext cx="1589485" cy="1589485"/>
            </a:xfrm>
            <a:prstGeom prst="rect">
              <a:avLst/>
            </a:prstGeom>
          </p:spPr>
        </p:pic>
        <p:sp>
          <p:nvSpPr>
            <p:cNvPr id="14" name="Freeform: Shape 13"/>
            <p:cNvSpPr/>
            <p:nvPr/>
          </p:nvSpPr>
          <p:spPr>
            <a:xfrm>
              <a:off x="3777256" y="1173756"/>
              <a:ext cx="1589485" cy="1589485"/>
            </a:xfrm>
            <a:custGeom>
              <a:avLst/>
              <a:gdLst>
                <a:gd name="connsiteX0" fmla="*/ 1589485 w 1589485"/>
                <a:gd name="connsiteY0" fmla="*/ 794762 h 1589485"/>
                <a:gd name="connsiteX1" fmla="*/ 1589485 w 1589485"/>
                <a:gd name="connsiteY1" fmla="*/ 1589485 h 1589485"/>
                <a:gd name="connsiteX2" fmla="*/ 794743 w 1589485"/>
                <a:gd name="connsiteY2" fmla="*/ 1589485 h 1589485"/>
                <a:gd name="connsiteX3" fmla="*/ 1585383 w 1589485"/>
                <a:gd name="connsiteY3" fmla="*/ 876000 h 1589485"/>
                <a:gd name="connsiteX4" fmla="*/ 0 w 1589485"/>
                <a:gd name="connsiteY4" fmla="*/ 794742 h 1589485"/>
                <a:gd name="connsiteX5" fmla="*/ 794743 w 1589485"/>
                <a:gd name="connsiteY5" fmla="*/ 1589485 h 1589485"/>
                <a:gd name="connsiteX6" fmla="*/ 0 w 1589485"/>
                <a:gd name="connsiteY6" fmla="*/ 1589485 h 1589485"/>
                <a:gd name="connsiteX7" fmla="*/ 794763 w 1589485"/>
                <a:gd name="connsiteY7" fmla="*/ 0 h 1589485"/>
                <a:gd name="connsiteX8" fmla="*/ 1589485 w 1589485"/>
                <a:gd name="connsiteY8" fmla="*/ 0 h 1589485"/>
                <a:gd name="connsiteX9" fmla="*/ 1589485 w 1589485"/>
                <a:gd name="connsiteY9" fmla="*/ 794722 h 1589485"/>
                <a:gd name="connsiteX10" fmla="*/ 1585383 w 1589485"/>
                <a:gd name="connsiteY10" fmla="*/ 713484 h 1589485"/>
                <a:gd name="connsiteX11" fmla="*/ 876001 w 1589485"/>
                <a:gd name="connsiteY11" fmla="*/ 4102 h 1589485"/>
                <a:gd name="connsiteX12" fmla="*/ 0 w 1589485"/>
                <a:gd name="connsiteY12" fmla="*/ 0 h 1589485"/>
                <a:gd name="connsiteX13" fmla="*/ 794724 w 1589485"/>
                <a:gd name="connsiteY13" fmla="*/ 0 h 1589485"/>
                <a:gd name="connsiteX14" fmla="*/ 713485 w 1589485"/>
                <a:gd name="connsiteY14" fmla="*/ 4102 h 1589485"/>
                <a:gd name="connsiteX15" fmla="*/ 0 w 1589485"/>
                <a:gd name="connsiteY15" fmla="*/ 794742 h 158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9485" h="1589485">
                  <a:moveTo>
                    <a:pt x="1589485" y="794762"/>
                  </a:moveTo>
                  <a:lnTo>
                    <a:pt x="1589485" y="1589485"/>
                  </a:lnTo>
                  <a:lnTo>
                    <a:pt x="794743" y="1589485"/>
                  </a:lnTo>
                  <a:cubicBezTo>
                    <a:pt x="1206234" y="1589485"/>
                    <a:pt x="1544684" y="1276754"/>
                    <a:pt x="1585383" y="876000"/>
                  </a:cubicBezTo>
                  <a:close/>
                  <a:moveTo>
                    <a:pt x="0" y="794742"/>
                  </a:moveTo>
                  <a:cubicBezTo>
                    <a:pt x="0" y="1233666"/>
                    <a:pt x="355819" y="1589485"/>
                    <a:pt x="794743" y="1589485"/>
                  </a:cubicBezTo>
                  <a:lnTo>
                    <a:pt x="0" y="1589485"/>
                  </a:lnTo>
                  <a:close/>
                  <a:moveTo>
                    <a:pt x="794763" y="0"/>
                  </a:moveTo>
                  <a:lnTo>
                    <a:pt x="1589485" y="0"/>
                  </a:lnTo>
                  <a:lnTo>
                    <a:pt x="1589485" y="794722"/>
                  </a:lnTo>
                  <a:lnTo>
                    <a:pt x="1585383" y="713484"/>
                  </a:lnTo>
                  <a:cubicBezTo>
                    <a:pt x="1547397" y="339448"/>
                    <a:pt x="1250038" y="42088"/>
                    <a:pt x="876001" y="4102"/>
                  </a:cubicBezTo>
                  <a:close/>
                  <a:moveTo>
                    <a:pt x="0" y="0"/>
                  </a:moveTo>
                  <a:lnTo>
                    <a:pt x="794724" y="0"/>
                  </a:lnTo>
                  <a:lnTo>
                    <a:pt x="713485" y="4102"/>
                  </a:lnTo>
                  <a:cubicBezTo>
                    <a:pt x="312732" y="44801"/>
                    <a:pt x="0" y="383251"/>
                    <a:pt x="0" y="794742"/>
                  </a:cubicBezTo>
                  <a:close/>
                </a:path>
              </a:pathLst>
            </a:custGeom>
            <a:solidFill>
              <a:srgbClr val="FFF4D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TextBox 14"/>
          <p:cNvSpPr txBox="1"/>
          <p:nvPr/>
        </p:nvSpPr>
        <p:spPr>
          <a:xfrm>
            <a:off x="3331069" y="3011638"/>
            <a:ext cx="2481856"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Segoe UI Semibold" panose="020B0702040204020203" pitchFamily="34" charset="0"/>
                <a:ea typeface="Segoe UI Historic" panose="020B0502040204020203" pitchFamily="34" charset="0"/>
                <a:cs typeface="Segoe UI Semibold" panose="020B0702040204020203" pitchFamily="34" charset="0"/>
              </a:rPr>
              <a:t>LẬP TRÌNH WEB</a:t>
            </a:r>
          </a:p>
        </p:txBody>
      </p:sp>
      <p:sp>
        <p:nvSpPr>
          <p:cNvPr id="16" name="TextBox 15"/>
          <p:cNvSpPr txBox="1"/>
          <p:nvPr/>
        </p:nvSpPr>
        <p:spPr>
          <a:xfrm>
            <a:off x="2933027" y="3473303"/>
            <a:ext cx="3277940" cy="400110"/>
          </a:xfrm>
          <a:prstGeom prst="rect">
            <a:avLst/>
          </a:prstGeom>
          <a:noFill/>
        </p:spPr>
        <p:txBody>
          <a:bodyPr wrap="square" rtlCol="0">
            <a:spAutoFit/>
          </a:bodyPr>
          <a:lstStyle/>
          <a:p>
            <a:pPr algn="just"/>
            <a:r>
              <a:rPr lang="en-US" sz="2000" dirty="0">
                <a:latin typeface="Segoe UI Light" panose="020B0502040204020203" pitchFamily="34" charset="0"/>
                <a:ea typeface="Segoe UI Historic" panose="020B0502040204020203" pitchFamily="34" charset="0"/>
                <a:cs typeface="Segoe UI Light" panose="020B0502040204020203" pitchFamily="34" charset="0"/>
              </a:rPr>
              <a:t>ĐỀ TÀI: QUẢN LÍ BÁN SÁCH</a:t>
            </a:r>
          </a:p>
        </p:txBody>
      </p:sp>
      <p:sp>
        <p:nvSpPr>
          <p:cNvPr id="18" name="TextBox 17"/>
          <p:cNvSpPr txBox="1"/>
          <p:nvPr/>
        </p:nvSpPr>
        <p:spPr>
          <a:xfrm>
            <a:off x="6350000" y="4089400"/>
            <a:ext cx="2393950" cy="338554"/>
          </a:xfrm>
          <a:prstGeom prst="rect">
            <a:avLst/>
          </a:prstGeom>
          <a:noFill/>
        </p:spPr>
        <p:txBody>
          <a:bodyPr wrap="square" rtlCol="0">
            <a:spAutoFit/>
          </a:bodyPr>
          <a:lstStyle/>
          <a:p>
            <a:pPr algn="just"/>
            <a:r>
              <a:rPr lang="en-US" sz="1600" dirty="0">
                <a:latin typeface="Segoe UI Light" panose="020B0502040204020203" pitchFamily="34" charset="0"/>
                <a:ea typeface="Segoe UI Historic" panose="020B0502040204020203" pitchFamily="34" charset="0"/>
                <a:cs typeface="Segoe UI Light" panose="020B0502040204020203" pitchFamily="34" charset="0"/>
              </a:rPr>
              <a:t>GVHD: NGUYỄN HẢI YẾN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449"/>
        <p:cNvGrpSpPr/>
        <p:nvPr/>
      </p:nvGrpSpPr>
      <p:grpSpPr>
        <a:xfrm>
          <a:off x="0" y="0"/>
          <a:ext cx="0" cy="0"/>
          <a:chOff x="0" y="0"/>
          <a:chExt cx="0" cy="0"/>
        </a:xfrm>
      </p:grpSpPr>
      <p:sp>
        <p:nvSpPr>
          <p:cNvPr id="6" name="Oval 5"/>
          <p:cNvSpPr/>
          <p:nvPr/>
        </p:nvSpPr>
        <p:spPr>
          <a:xfrm>
            <a:off x="3304307" y="692264"/>
            <a:ext cx="2535387" cy="2535387"/>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latin typeface="Segoe UI Light" panose="020B0502040204020203" pitchFamily="34" charset="0"/>
                <a:cs typeface="Segoe UI Light" panose="020B0502040204020203" pitchFamily="34" charset="0"/>
              </a:rPr>
              <a:t>3</a:t>
            </a:r>
          </a:p>
        </p:txBody>
      </p:sp>
      <p:sp>
        <p:nvSpPr>
          <p:cNvPr id="7" name="TextBox 6"/>
          <p:cNvSpPr txBox="1"/>
          <p:nvPr/>
        </p:nvSpPr>
        <p:spPr>
          <a:xfrm>
            <a:off x="3092697" y="3227651"/>
            <a:ext cx="2958605" cy="400110"/>
          </a:xfrm>
          <a:prstGeom prst="rect">
            <a:avLst/>
          </a:prstGeom>
          <a:noFill/>
        </p:spPr>
        <p:txBody>
          <a:bodyPr wrap="square" rtlCol="0">
            <a:spAutoFit/>
          </a:bodyPr>
          <a:lstStyle/>
          <a:p>
            <a:r>
              <a:rPr lang="en-US" sz="2000" dirty="0">
                <a:solidFill>
                  <a:schemeClr val="bg2"/>
                </a:solidFill>
                <a:latin typeface="Segoe UI Light" panose="020B0502040204020203" pitchFamily="34" charset="0"/>
                <a:cs typeface="Segoe UI Light" panose="020B0502040204020203" pitchFamily="34" charset="0"/>
              </a:rPr>
              <a:t>GIAO DIỆN, CHỨC NĂNG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9" name="TextBox 8"/>
          <p:cNvSpPr txBox="1"/>
          <p:nvPr/>
        </p:nvSpPr>
        <p:spPr>
          <a:xfrm>
            <a:off x="1351280" y="448945"/>
            <a:ext cx="6796405" cy="398780"/>
          </a:xfrm>
          <a:prstGeom prst="rect">
            <a:avLst/>
          </a:prstGeom>
          <a:noFill/>
        </p:spPr>
        <p:txBody>
          <a:bodyPr wrap="square" rtlCol="0">
            <a:spAutoFit/>
          </a:bodyPr>
          <a:lstStyle/>
          <a:p>
            <a:pPr algn="ctr"/>
            <a:r>
              <a:rPr lang="en-US" sz="2000"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GIAO DIỆN TRANG CHỦ </a:t>
            </a:r>
          </a:p>
        </p:txBody>
      </p:sp>
      <p:pic>
        <p:nvPicPr>
          <p:cNvPr id="4" name="Picture 3"/>
          <p:cNvPicPr>
            <a:picLocks noChangeAspect="1"/>
          </p:cNvPicPr>
          <p:nvPr/>
        </p:nvPicPr>
        <p:blipFill>
          <a:blip r:embed="rId3"/>
          <a:stretch>
            <a:fillRect/>
          </a:stretch>
        </p:blipFill>
        <p:spPr>
          <a:xfrm>
            <a:off x="621030" y="1130300"/>
            <a:ext cx="8091170" cy="38049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865" y="165735"/>
            <a:ext cx="7703820" cy="482600"/>
          </a:xfrm>
        </p:spPr>
        <p:txBody>
          <a:bodyPr/>
          <a:lstStyle/>
          <a:p>
            <a:r>
              <a:rPr lang="en-US" sz="2000" dirty="0">
                <a:solidFill>
                  <a:schemeClr val="bg2"/>
                </a:solidFill>
                <a:latin typeface="Segoe UI Semibold" panose="020B0702040204020203" pitchFamily="34" charset="0"/>
                <a:cs typeface="Segoe UI Semibold" panose="020B0702040204020203" pitchFamily="34" charset="0"/>
              </a:rPr>
              <a:t>Giao </a:t>
            </a:r>
            <a:r>
              <a:rPr lang="en-US" sz="2000" dirty="0" err="1">
                <a:solidFill>
                  <a:schemeClr val="bg2"/>
                </a:solidFill>
                <a:latin typeface="Segoe UI Semibold" panose="020B0702040204020203" pitchFamily="34" charset="0"/>
                <a:cs typeface="Segoe UI Semibold" panose="020B0702040204020203" pitchFamily="34" charset="0"/>
              </a:rPr>
              <a:t>diện</a:t>
            </a:r>
            <a:r>
              <a:rPr lang="en-US" sz="2000" dirty="0">
                <a:solidFill>
                  <a:schemeClr val="bg2"/>
                </a:solidFill>
                <a:latin typeface="Segoe UI Semibold" panose="020B0702040204020203" pitchFamily="34" charset="0"/>
                <a:cs typeface="Segoe UI Semibold" panose="020B0702040204020203" pitchFamily="34" charset="0"/>
              </a:rPr>
              <a:t> </a:t>
            </a:r>
            <a:r>
              <a:rPr lang="en-US" sz="2000" dirty="0" err="1">
                <a:solidFill>
                  <a:schemeClr val="bg2"/>
                </a:solidFill>
                <a:latin typeface="Segoe UI Semibold" panose="020B0702040204020203" pitchFamily="34" charset="0"/>
                <a:cs typeface="Segoe UI Semibold" panose="020B0702040204020203" pitchFamily="34" charset="0"/>
              </a:rPr>
              <a:t>sản</a:t>
            </a:r>
            <a:r>
              <a:rPr lang="en-US" sz="2000" dirty="0">
                <a:solidFill>
                  <a:schemeClr val="bg2"/>
                </a:solidFill>
                <a:latin typeface="Segoe UI Semibold" panose="020B0702040204020203" pitchFamily="34" charset="0"/>
                <a:cs typeface="Segoe UI Semibold" panose="020B0702040204020203" pitchFamily="34" charset="0"/>
              </a:rPr>
              <a:t> </a:t>
            </a:r>
            <a:r>
              <a:rPr lang="en-US" sz="2000" dirty="0" err="1">
                <a:solidFill>
                  <a:schemeClr val="bg2"/>
                </a:solidFill>
                <a:latin typeface="Segoe UI Semibold" panose="020B0702040204020203" pitchFamily="34" charset="0"/>
                <a:cs typeface="Segoe UI Semibold" panose="020B0702040204020203" pitchFamily="34" charset="0"/>
              </a:rPr>
              <a:t>phẩm</a:t>
            </a:r>
            <a:endParaRPr lang="en-US" sz="2000" dirty="0">
              <a:solidFill>
                <a:schemeClr val="bg2"/>
              </a:solidFill>
              <a:latin typeface="Segoe UI Semibold" panose="020B0702040204020203" pitchFamily="34" charset="0"/>
              <a:cs typeface="Segoe UI Semibold" panose="020B0702040204020203" pitchFamily="34" charset="0"/>
            </a:endParaRPr>
          </a:p>
        </p:txBody>
      </p:sp>
      <p:pic>
        <p:nvPicPr>
          <p:cNvPr id="4" name="Picture Placeholder 3"/>
          <p:cNvPicPr>
            <a:picLocks noGrp="1" noChangeAspect="1"/>
          </p:cNvPicPr>
          <p:nvPr>
            <p:ph type="pic" idx="2"/>
          </p:nvPr>
        </p:nvPicPr>
        <p:blipFill>
          <a:blip r:embed="rId2"/>
          <a:stretch>
            <a:fillRect/>
          </a:stretch>
        </p:blipFill>
        <p:spPr>
          <a:xfrm>
            <a:off x="523875" y="867410"/>
            <a:ext cx="7750810" cy="37045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9" name="TextBox 8"/>
          <p:cNvSpPr txBox="1"/>
          <p:nvPr/>
        </p:nvSpPr>
        <p:spPr>
          <a:xfrm>
            <a:off x="3255991" y="368934"/>
            <a:ext cx="3165138" cy="400110"/>
          </a:xfrm>
          <a:prstGeom prst="rect">
            <a:avLst/>
          </a:prstGeom>
          <a:noFill/>
        </p:spPr>
        <p:txBody>
          <a:bodyPr wrap="square" rtlCol="0">
            <a:spAutoFit/>
          </a:bodyPr>
          <a:lstStyle/>
          <a:p>
            <a:pPr algn="ctr">
              <a:buClr>
                <a:schemeClr val="dk1"/>
              </a:buClr>
              <a:buSzPts val="2800"/>
            </a:pPr>
            <a:r>
              <a:rPr lang="en-US" sz="2000" b="1" dirty="0">
                <a:solidFill>
                  <a:schemeClr val="bg2"/>
                </a:solidFill>
                <a:latin typeface="Segoe UI Semibold" panose="020B0702040204020203" pitchFamily="34" charset="0"/>
                <a:ea typeface="Roboto Serif"/>
                <a:cs typeface="Segoe UI Semibold" panose="020B0702040204020203" pitchFamily="34" charset="0"/>
                <a:sym typeface="Roboto Serif"/>
              </a:rPr>
              <a:t>GIAO DIỆN ĐĂNG NHẬP</a:t>
            </a:r>
          </a:p>
        </p:txBody>
      </p:sp>
      <p:pic>
        <p:nvPicPr>
          <p:cNvPr id="3" name="Picture 2"/>
          <p:cNvPicPr>
            <a:picLocks noChangeAspect="1"/>
          </p:cNvPicPr>
          <p:nvPr/>
        </p:nvPicPr>
        <p:blipFill>
          <a:blip r:embed="rId3"/>
          <a:stretch>
            <a:fillRect/>
          </a:stretch>
        </p:blipFill>
        <p:spPr>
          <a:xfrm>
            <a:off x="807720" y="921385"/>
            <a:ext cx="7529195" cy="4060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9" name="TextBox 8"/>
          <p:cNvSpPr txBox="1"/>
          <p:nvPr/>
        </p:nvSpPr>
        <p:spPr>
          <a:xfrm>
            <a:off x="3334731" y="321309"/>
            <a:ext cx="3165138" cy="400110"/>
          </a:xfrm>
          <a:prstGeom prst="rect">
            <a:avLst/>
          </a:prstGeom>
          <a:noFill/>
        </p:spPr>
        <p:txBody>
          <a:bodyPr wrap="square" rtlCol="0">
            <a:spAutoFit/>
          </a:bodyPr>
          <a:lstStyle/>
          <a:p>
            <a:pPr algn="ctr">
              <a:buClr>
                <a:schemeClr val="dk1"/>
              </a:buClr>
              <a:buSzPts val="2800"/>
            </a:pPr>
            <a:r>
              <a:rPr lang="en-US" sz="2000" b="1" dirty="0">
                <a:solidFill>
                  <a:schemeClr val="bg2"/>
                </a:solidFill>
                <a:latin typeface="Segoe UI Semibold" panose="020B0702040204020203" pitchFamily="34" charset="0"/>
                <a:ea typeface="Roboto Serif"/>
                <a:cs typeface="Segoe UI Semibold" panose="020B0702040204020203" pitchFamily="34" charset="0"/>
                <a:sym typeface="Roboto Serif"/>
              </a:rPr>
              <a:t>GIAO DIỆN ĐĂNG KÝ</a:t>
            </a:r>
          </a:p>
        </p:txBody>
      </p:sp>
      <p:pic>
        <p:nvPicPr>
          <p:cNvPr id="2" name="Picture Placeholder 1"/>
          <p:cNvPicPr>
            <a:picLocks noGrp="1" noChangeAspect="1"/>
          </p:cNvPicPr>
          <p:nvPr>
            <p:ph type="pic" idx="2"/>
          </p:nvPr>
        </p:nvPicPr>
        <p:blipFill>
          <a:blip r:embed="rId3"/>
          <a:stretch>
            <a:fillRect/>
          </a:stretch>
        </p:blipFill>
        <p:spPr>
          <a:xfrm>
            <a:off x="2411095" y="894715"/>
            <a:ext cx="4629785" cy="42487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3"/>
          <p:cNvSpPr txBox="1">
            <a:spLocks noGrp="1"/>
          </p:cNvSpPr>
          <p:nvPr>
            <p:ph type="title"/>
          </p:nvPr>
        </p:nvSpPr>
        <p:spPr>
          <a:xfrm>
            <a:off x="1579880" y="323215"/>
            <a:ext cx="6117590" cy="661670"/>
          </a:xfrm>
          <a:prstGeom prst="rect">
            <a:avLst/>
          </a:prstGeom>
        </p:spPr>
        <p:txBody>
          <a:bodyPr spcFirstLastPara="1" wrap="square" lIns="91425" tIns="91425" rIns="91425" bIns="91425" anchor="t" anchorCtr="0">
            <a:noAutofit/>
          </a:bodyPr>
          <a:lstStyle/>
          <a:p>
            <a:pPr marL="0" lvl="0" indent="0"/>
            <a:r>
              <a:rPr lang="en-US" altLang="en-GB" sz="2000" dirty="0">
                <a:solidFill>
                  <a:schemeClr val="bg2"/>
                </a:solidFill>
                <a:latin typeface="Segoe UI Semibold" panose="020B0702040204020203" pitchFamily="34" charset="0"/>
                <a:cs typeface="Segoe UI Semibold" panose="020B0702040204020203" pitchFamily="34" charset="0"/>
              </a:rPr>
              <a:t>Giao </a:t>
            </a:r>
            <a:r>
              <a:rPr lang="en-US" altLang="en-GB" sz="2000" dirty="0" err="1">
                <a:solidFill>
                  <a:schemeClr val="bg2"/>
                </a:solidFill>
                <a:latin typeface="Segoe UI Semibold" panose="020B0702040204020203" pitchFamily="34" charset="0"/>
                <a:cs typeface="Segoe UI Semibold" panose="020B0702040204020203" pitchFamily="34" charset="0"/>
              </a:rPr>
              <a:t>diện</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giỏ</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hàng</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khi</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chưa</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có</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sản</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phẩm</a:t>
            </a:r>
            <a:endParaRPr lang="en-US" altLang="en-GB" sz="2000" dirty="0">
              <a:solidFill>
                <a:schemeClr val="bg2"/>
              </a:solidFill>
              <a:latin typeface="Segoe UI Semibold" panose="020B0702040204020203" pitchFamily="34" charset="0"/>
              <a:cs typeface="Segoe UI Semibold" panose="020B0702040204020203" pitchFamily="34" charset="0"/>
            </a:endParaRPr>
          </a:p>
        </p:txBody>
      </p:sp>
      <p:pic>
        <p:nvPicPr>
          <p:cNvPr id="4" name="Picture Placeholder 3"/>
          <p:cNvPicPr>
            <a:picLocks noGrp="1" noChangeAspect="1"/>
          </p:cNvPicPr>
          <p:nvPr>
            <p:ph type="pic" idx="2"/>
          </p:nvPr>
        </p:nvPicPr>
        <p:blipFill>
          <a:blip r:embed="rId3"/>
          <a:stretch>
            <a:fillRect/>
          </a:stretch>
        </p:blipFill>
        <p:spPr>
          <a:xfrm>
            <a:off x="697230" y="1312545"/>
            <a:ext cx="7781925" cy="35077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94965" y="217170"/>
            <a:ext cx="3189605" cy="649605"/>
          </a:xfrm>
        </p:spPr>
        <p:txBody>
          <a:bodyPr/>
          <a:lstStyle/>
          <a:p>
            <a:r>
              <a:rPr lang="en-US" sz="2000" dirty="0">
                <a:solidFill>
                  <a:schemeClr val="bg2"/>
                </a:solidFill>
                <a:latin typeface="Segoe UI Semibold" panose="020B0702040204020203" pitchFamily="34" charset="0"/>
                <a:cs typeface="Segoe UI Semibold" panose="020B0702040204020203" pitchFamily="34" charset="0"/>
              </a:rPr>
              <a:t>Giao </a:t>
            </a:r>
            <a:r>
              <a:rPr lang="en-US" sz="2000" dirty="0" err="1">
                <a:solidFill>
                  <a:schemeClr val="bg2"/>
                </a:solidFill>
                <a:latin typeface="Segoe UI Semibold" panose="020B0702040204020203" pitchFamily="34" charset="0"/>
                <a:cs typeface="Segoe UI Semibold" panose="020B0702040204020203" pitchFamily="34" charset="0"/>
              </a:rPr>
              <a:t>diện</a:t>
            </a:r>
            <a:r>
              <a:rPr lang="en-US" sz="2000" dirty="0">
                <a:solidFill>
                  <a:schemeClr val="bg2"/>
                </a:solidFill>
                <a:latin typeface="Segoe UI Semibold" panose="020B0702040204020203" pitchFamily="34" charset="0"/>
                <a:cs typeface="Segoe UI Semibold" panose="020B0702040204020203" pitchFamily="34" charset="0"/>
              </a:rPr>
              <a:t> </a:t>
            </a:r>
            <a:r>
              <a:rPr lang="en-US" sz="2000" dirty="0" err="1">
                <a:solidFill>
                  <a:schemeClr val="bg2"/>
                </a:solidFill>
                <a:latin typeface="Segoe UI Semibold" panose="020B0702040204020203" pitchFamily="34" charset="0"/>
                <a:cs typeface="Segoe UI Semibold" panose="020B0702040204020203" pitchFamily="34" charset="0"/>
              </a:rPr>
              <a:t>giỏ</a:t>
            </a:r>
            <a:r>
              <a:rPr lang="en-US" sz="2000" dirty="0">
                <a:solidFill>
                  <a:schemeClr val="bg2"/>
                </a:solidFill>
                <a:latin typeface="Segoe UI Semibold" panose="020B0702040204020203" pitchFamily="34" charset="0"/>
                <a:cs typeface="Segoe UI Semibold" panose="020B0702040204020203" pitchFamily="34" charset="0"/>
              </a:rPr>
              <a:t> </a:t>
            </a:r>
            <a:r>
              <a:rPr lang="en-US" sz="2000" dirty="0" err="1">
                <a:solidFill>
                  <a:schemeClr val="bg2"/>
                </a:solidFill>
                <a:latin typeface="Segoe UI Semibold" panose="020B0702040204020203" pitchFamily="34" charset="0"/>
                <a:cs typeface="Segoe UI Semibold" panose="020B0702040204020203" pitchFamily="34" charset="0"/>
              </a:rPr>
              <a:t>hàng</a:t>
            </a:r>
            <a:endParaRPr lang="en-US" sz="2000" dirty="0">
              <a:solidFill>
                <a:schemeClr val="bg2"/>
              </a:solidFill>
              <a:latin typeface="Segoe UI Semibold" panose="020B0702040204020203" pitchFamily="34" charset="0"/>
              <a:cs typeface="Segoe UI Semibold" panose="020B0702040204020203" pitchFamily="34" charset="0"/>
            </a:endParaRPr>
          </a:p>
        </p:txBody>
      </p:sp>
      <p:pic>
        <p:nvPicPr>
          <p:cNvPr id="4" name="Picture Placeholder 3"/>
          <p:cNvPicPr>
            <a:picLocks noGrp="1" noChangeAspect="1"/>
          </p:cNvPicPr>
          <p:nvPr>
            <p:ph type="pic" idx="2"/>
          </p:nvPr>
        </p:nvPicPr>
        <p:blipFill>
          <a:blip r:embed="rId2"/>
          <a:stretch>
            <a:fillRect/>
          </a:stretch>
        </p:blipFill>
        <p:spPr>
          <a:xfrm>
            <a:off x="617220" y="1186180"/>
            <a:ext cx="7985760" cy="37014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4"/>
          <p:cNvSpPr txBox="1">
            <a:spLocks noGrp="1"/>
          </p:cNvSpPr>
          <p:nvPr>
            <p:ph type="title"/>
          </p:nvPr>
        </p:nvSpPr>
        <p:spPr>
          <a:xfrm>
            <a:off x="438695" y="152915"/>
            <a:ext cx="7704000" cy="661800"/>
          </a:xfrm>
          <a:prstGeom prst="rect">
            <a:avLst/>
          </a:prstGeom>
        </p:spPr>
        <p:txBody>
          <a:bodyPr spcFirstLastPara="1" wrap="square" lIns="91425" tIns="91425" rIns="91425" bIns="91425" anchor="t" anchorCtr="0">
            <a:noAutofit/>
          </a:bodyPr>
          <a:lstStyle/>
          <a:p>
            <a:pPr marL="0" lvl="0" indent="0"/>
            <a:r>
              <a:rPr lang="en-US" altLang="en-GB" sz="2000" dirty="0">
                <a:solidFill>
                  <a:schemeClr val="bg2"/>
                </a:solidFill>
                <a:latin typeface="Segoe UI Semibold" panose="020B0702040204020203" pitchFamily="34" charset="0"/>
                <a:cs typeface="Segoe UI Semibold" panose="020B0702040204020203" pitchFamily="34" charset="0"/>
              </a:rPr>
              <a:t>Giao </a:t>
            </a:r>
            <a:r>
              <a:rPr lang="en-US" altLang="en-GB" sz="2000" dirty="0" err="1">
                <a:solidFill>
                  <a:schemeClr val="bg2"/>
                </a:solidFill>
                <a:latin typeface="Segoe UI Semibold" panose="020B0702040204020203" pitchFamily="34" charset="0"/>
                <a:cs typeface="Segoe UI Semibold" panose="020B0702040204020203" pitchFamily="34" charset="0"/>
              </a:rPr>
              <a:t>diện</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quản</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lí</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sách</a:t>
            </a:r>
            <a:r>
              <a:rPr lang="en-US" altLang="en-GB" sz="2000" dirty="0">
                <a:solidFill>
                  <a:schemeClr val="bg2"/>
                </a:solidFill>
                <a:latin typeface="Segoe UI Semibold" panose="020B0702040204020203" pitchFamily="34" charset="0"/>
                <a:cs typeface="Segoe UI Semibold" panose="020B0702040204020203" pitchFamily="34" charset="0"/>
              </a:rPr>
              <a:t> </a:t>
            </a:r>
            <a:r>
              <a:rPr lang="en-US" altLang="en-GB" sz="2000" dirty="0" err="1">
                <a:solidFill>
                  <a:schemeClr val="bg2"/>
                </a:solidFill>
                <a:latin typeface="Segoe UI Semibold" panose="020B0702040204020203" pitchFamily="34" charset="0"/>
                <a:cs typeface="Segoe UI Semibold" panose="020B0702040204020203" pitchFamily="34" charset="0"/>
              </a:rPr>
              <a:t>của</a:t>
            </a:r>
            <a:r>
              <a:rPr lang="en-US" altLang="en-GB" sz="2000" dirty="0">
                <a:solidFill>
                  <a:schemeClr val="bg2"/>
                </a:solidFill>
                <a:latin typeface="Segoe UI Semibold" panose="020B0702040204020203" pitchFamily="34" charset="0"/>
                <a:cs typeface="Segoe UI Semibold" panose="020B0702040204020203" pitchFamily="34" charset="0"/>
              </a:rPr>
              <a:t> admin</a:t>
            </a:r>
          </a:p>
        </p:txBody>
      </p:sp>
      <p:sp>
        <p:nvSpPr>
          <p:cNvPr id="487" name="Google Shape;487;p44"/>
          <p:cNvSpPr/>
          <p:nvPr/>
        </p:nvSpPr>
        <p:spPr>
          <a:xfrm rot="-3848533">
            <a:off x="765470" y="2237658"/>
            <a:ext cx="1321266" cy="928943"/>
          </a:xfrm>
          <a:custGeom>
            <a:avLst/>
            <a:gdLst/>
            <a:ahLst/>
            <a:cxnLst/>
            <a:rect l="l" t="t" r="r" b="b"/>
            <a:pathLst>
              <a:path w="42654" h="29992" extrusionOk="0">
                <a:moveTo>
                  <a:pt x="29239" y="5949"/>
                </a:moveTo>
                <a:cubicBezTo>
                  <a:pt x="27939" y="6620"/>
                  <a:pt x="26704" y="7438"/>
                  <a:pt x="25382" y="8297"/>
                </a:cubicBezTo>
                <a:cubicBezTo>
                  <a:pt x="24754" y="8716"/>
                  <a:pt x="24105" y="9157"/>
                  <a:pt x="23412" y="9576"/>
                </a:cubicBezTo>
                <a:cubicBezTo>
                  <a:pt x="18613" y="12614"/>
                  <a:pt x="13415" y="15864"/>
                  <a:pt x="8846" y="19867"/>
                </a:cubicBezTo>
                <a:cubicBezTo>
                  <a:pt x="8930" y="19763"/>
                  <a:pt x="9013" y="19679"/>
                  <a:pt x="9097" y="19595"/>
                </a:cubicBezTo>
                <a:cubicBezTo>
                  <a:pt x="12325" y="16345"/>
                  <a:pt x="16160" y="13327"/>
                  <a:pt x="21106" y="10099"/>
                </a:cubicBezTo>
                <a:cubicBezTo>
                  <a:pt x="22679" y="9073"/>
                  <a:pt x="25656" y="7291"/>
                  <a:pt x="29239" y="5949"/>
                </a:cubicBezTo>
                <a:close/>
                <a:moveTo>
                  <a:pt x="33971" y="1109"/>
                </a:moveTo>
                <a:cubicBezTo>
                  <a:pt x="35315" y="1109"/>
                  <a:pt x="36641" y="1307"/>
                  <a:pt x="37938" y="1715"/>
                </a:cubicBezTo>
                <a:cubicBezTo>
                  <a:pt x="38275" y="1901"/>
                  <a:pt x="38651" y="1991"/>
                  <a:pt x="39029" y="1991"/>
                </a:cubicBezTo>
                <a:cubicBezTo>
                  <a:pt x="39333" y="1991"/>
                  <a:pt x="39640" y="1933"/>
                  <a:pt x="39929" y="1821"/>
                </a:cubicBezTo>
                <a:lnTo>
                  <a:pt x="41292" y="3037"/>
                </a:lnTo>
                <a:lnTo>
                  <a:pt x="40831" y="3456"/>
                </a:lnTo>
                <a:cubicBezTo>
                  <a:pt x="40747" y="3540"/>
                  <a:pt x="40683" y="3623"/>
                  <a:pt x="40663" y="3749"/>
                </a:cubicBezTo>
                <a:cubicBezTo>
                  <a:pt x="40370" y="4965"/>
                  <a:pt x="39028" y="5781"/>
                  <a:pt x="37791" y="6432"/>
                </a:cubicBezTo>
                <a:cubicBezTo>
                  <a:pt x="37641" y="6507"/>
                  <a:pt x="37392" y="6648"/>
                  <a:pt x="37220" y="6648"/>
                </a:cubicBezTo>
                <a:cubicBezTo>
                  <a:pt x="37200" y="6648"/>
                  <a:pt x="37180" y="6646"/>
                  <a:pt x="37162" y="6642"/>
                </a:cubicBezTo>
                <a:cubicBezTo>
                  <a:pt x="37120" y="6620"/>
                  <a:pt x="37036" y="6578"/>
                  <a:pt x="36952" y="6516"/>
                </a:cubicBezTo>
                <a:cubicBezTo>
                  <a:pt x="36827" y="6432"/>
                  <a:pt x="36659" y="6326"/>
                  <a:pt x="36449" y="6264"/>
                </a:cubicBezTo>
                <a:cubicBezTo>
                  <a:pt x="36315" y="6224"/>
                  <a:pt x="36189" y="6206"/>
                  <a:pt x="36071" y="6206"/>
                </a:cubicBezTo>
                <a:cubicBezTo>
                  <a:pt x="35325" y="6206"/>
                  <a:pt x="34892" y="6934"/>
                  <a:pt x="34585" y="7458"/>
                </a:cubicBezTo>
                <a:cubicBezTo>
                  <a:pt x="34437" y="7732"/>
                  <a:pt x="34269" y="8003"/>
                  <a:pt x="34102" y="8171"/>
                </a:cubicBezTo>
                <a:cubicBezTo>
                  <a:pt x="33914" y="8045"/>
                  <a:pt x="33704" y="7961"/>
                  <a:pt x="33453" y="7961"/>
                </a:cubicBezTo>
                <a:cubicBezTo>
                  <a:pt x="33420" y="7959"/>
                  <a:pt x="33387" y="7958"/>
                  <a:pt x="33353" y="7958"/>
                </a:cubicBezTo>
                <a:cubicBezTo>
                  <a:pt x="32727" y="7958"/>
                  <a:pt x="32028" y="8326"/>
                  <a:pt x="31650" y="8884"/>
                </a:cubicBezTo>
                <a:cubicBezTo>
                  <a:pt x="31503" y="9093"/>
                  <a:pt x="31377" y="9303"/>
                  <a:pt x="31273" y="9534"/>
                </a:cubicBezTo>
                <a:cubicBezTo>
                  <a:pt x="31021" y="9973"/>
                  <a:pt x="30812" y="10351"/>
                  <a:pt x="30477" y="10498"/>
                </a:cubicBezTo>
                <a:cubicBezTo>
                  <a:pt x="30309" y="10582"/>
                  <a:pt x="30099" y="10602"/>
                  <a:pt x="29868" y="10624"/>
                </a:cubicBezTo>
                <a:lnTo>
                  <a:pt x="29491" y="10686"/>
                </a:lnTo>
                <a:cubicBezTo>
                  <a:pt x="28023" y="10938"/>
                  <a:pt x="26997" y="12049"/>
                  <a:pt x="26117" y="13285"/>
                </a:cubicBezTo>
                <a:lnTo>
                  <a:pt x="25927" y="13223"/>
                </a:lnTo>
                <a:cubicBezTo>
                  <a:pt x="25836" y="13206"/>
                  <a:pt x="25742" y="13197"/>
                  <a:pt x="25648" y="13197"/>
                </a:cubicBezTo>
                <a:cubicBezTo>
                  <a:pt x="25292" y="13197"/>
                  <a:pt x="24931" y="13317"/>
                  <a:pt x="24650" y="13517"/>
                </a:cubicBezTo>
                <a:cubicBezTo>
                  <a:pt x="24314" y="13746"/>
                  <a:pt x="24063" y="14040"/>
                  <a:pt x="23873" y="14313"/>
                </a:cubicBezTo>
                <a:cubicBezTo>
                  <a:pt x="23769" y="14439"/>
                  <a:pt x="23685" y="14565"/>
                  <a:pt x="23580" y="14668"/>
                </a:cubicBezTo>
                <a:cubicBezTo>
                  <a:pt x="23328" y="14942"/>
                  <a:pt x="23035" y="15172"/>
                  <a:pt x="22699" y="15403"/>
                </a:cubicBezTo>
                <a:lnTo>
                  <a:pt x="15553" y="20621"/>
                </a:lnTo>
                <a:cubicBezTo>
                  <a:pt x="15273" y="20824"/>
                  <a:pt x="14119" y="21624"/>
                  <a:pt x="13189" y="21624"/>
                </a:cubicBezTo>
                <a:cubicBezTo>
                  <a:pt x="12865" y="21624"/>
                  <a:pt x="12568" y="21526"/>
                  <a:pt x="12345" y="21272"/>
                </a:cubicBezTo>
                <a:cubicBezTo>
                  <a:pt x="12255" y="21162"/>
                  <a:pt x="12116" y="21100"/>
                  <a:pt x="11957" y="21100"/>
                </a:cubicBezTo>
                <a:cubicBezTo>
                  <a:pt x="11933" y="21100"/>
                  <a:pt x="11909" y="21101"/>
                  <a:pt x="11884" y="21104"/>
                </a:cubicBezTo>
                <a:cubicBezTo>
                  <a:pt x="11696" y="21124"/>
                  <a:pt x="11549" y="21230"/>
                  <a:pt x="11465" y="21376"/>
                </a:cubicBezTo>
                <a:cubicBezTo>
                  <a:pt x="11171" y="21900"/>
                  <a:pt x="10648" y="22298"/>
                  <a:pt x="9998" y="22466"/>
                </a:cubicBezTo>
                <a:cubicBezTo>
                  <a:pt x="9773" y="22528"/>
                  <a:pt x="9548" y="22558"/>
                  <a:pt x="9329" y="22558"/>
                </a:cubicBezTo>
                <a:cubicBezTo>
                  <a:pt x="8957" y="22558"/>
                  <a:pt x="8604" y="22470"/>
                  <a:pt x="8301" y="22298"/>
                </a:cubicBezTo>
                <a:lnTo>
                  <a:pt x="8111" y="22026"/>
                </a:lnTo>
                <a:cubicBezTo>
                  <a:pt x="12954" y="17477"/>
                  <a:pt x="18697" y="13852"/>
                  <a:pt x="23999" y="10518"/>
                </a:cubicBezTo>
                <a:cubicBezTo>
                  <a:pt x="24692" y="10079"/>
                  <a:pt x="25340" y="9638"/>
                  <a:pt x="25991" y="9219"/>
                </a:cubicBezTo>
                <a:cubicBezTo>
                  <a:pt x="28987" y="7249"/>
                  <a:pt x="31566" y="5552"/>
                  <a:pt x="35381" y="5153"/>
                </a:cubicBezTo>
                <a:cubicBezTo>
                  <a:pt x="35423" y="5153"/>
                  <a:pt x="35465" y="5133"/>
                  <a:pt x="35507" y="5111"/>
                </a:cubicBezTo>
                <a:lnTo>
                  <a:pt x="38316" y="4085"/>
                </a:lnTo>
                <a:cubicBezTo>
                  <a:pt x="38567" y="3979"/>
                  <a:pt x="38713" y="3727"/>
                  <a:pt x="38671" y="3456"/>
                </a:cubicBezTo>
                <a:cubicBezTo>
                  <a:pt x="38629" y="3204"/>
                  <a:pt x="38399" y="3015"/>
                  <a:pt x="38126" y="3015"/>
                </a:cubicBezTo>
                <a:cubicBezTo>
                  <a:pt x="30770" y="3015"/>
                  <a:pt x="23350" y="7312"/>
                  <a:pt x="20520" y="9157"/>
                </a:cubicBezTo>
                <a:cubicBezTo>
                  <a:pt x="15489" y="12447"/>
                  <a:pt x="11612" y="15507"/>
                  <a:pt x="8321" y="18819"/>
                </a:cubicBezTo>
                <a:cubicBezTo>
                  <a:pt x="8069" y="19070"/>
                  <a:pt x="7840" y="19322"/>
                  <a:pt x="7588" y="19595"/>
                </a:cubicBezTo>
                <a:cubicBezTo>
                  <a:pt x="7840" y="18316"/>
                  <a:pt x="8027" y="17038"/>
                  <a:pt x="8133" y="15758"/>
                </a:cubicBezTo>
                <a:cubicBezTo>
                  <a:pt x="8279" y="15716"/>
                  <a:pt x="8385" y="15633"/>
                  <a:pt x="8468" y="15507"/>
                </a:cubicBezTo>
                <a:lnTo>
                  <a:pt x="9872" y="13201"/>
                </a:lnTo>
                <a:cubicBezTo>
                  <a:pt x="9914" y="13243"/>
                  <a:pt x="9956" y="13265"/>
                  <a:pt x="9998" y="13285"/>
                </a:cubicBezTo>
                <a:cubicBezTo>
                  <a:pt x="10218" y="13410"/>
                  <a:pt x="10456" y="13473"/>
                  <a:pt x="10685" y="13473"/>
                </a:cubicBezTo>
                <a:cubicBezTo>
                  <a:pt x="10957" y="13473"/>
                  <a:pt x="11218" y="13384"/>
                  <a:pt x="11423" y="13201"/>
                </a:cubicBezTo>
                <a:cubicBezTo>
                  <a:pt x="11800" y="12888"/>
                  <a:pt x="11906" y="12427"/>
                  <a:pt x="11990" y="12069"/>
                </a:cubicBezTo>
                <a:lnTo>
                  <a:pt x="12032" y="11902"/>
                </a:lnTo>
                <a:cubicBezTo>
                  <a:pt x="12241" y="11001"/>
                  <a:pt x="12974" y="10247"/>
                  <a:pt x="13854" y="9953"/>
                </a:cubicBezTo>
                <a:lnTo>
                  <a:pt x="14170" y="10247"/>
                </a:lnTo>
                <a:cubicBezTo>
                  <a:pt x="14275" y="10352"/>
                  <a:pt x="14412" y="10399"/>
                  <a:pt x="14552" y="10399"/>
                </a:cubicBezTo>
                <a:cubicBezTo>
                  <a:pt x="14636" y="10399"/>
                  <a:pt x="14720" y="10382"/>
                  <a:pt x="14798" y="10351"/>
                </a:cubicBezTo>
                <a:cubicBezTo>
                  <a:pt x="15008" y="10247"/>
                  <a:pt x="15112" y="10015"/>
                  <a:pt x="15092" y="9786"/>
                </a:cubicBezTo>
                <a:cubicBezTo>
                  <a:pt x="15050" y="9345"/>
                  <a:pt x="15531" y="8905"/>
                  <a:pt x="16014" y="8654"/>
                </a:cubicBezTo>
                <a:cubicBezTo>
                  <a:pt x="16202" y="8548"/>
                  <a:pt x="16411" y="8464"/>
                  <a:pt x="16621" y="8380"/>
                </a:cubicBezTo>
                <a:cubicBezTo>
                  <a:pt x="17124" y="8171"/>
                  <a:pt x="17649" y="7941"/>
                  <a:pt x="18088" y="7522"/>
                </a:cubicBezTo>
                <a:cubicBezTo>
                  <a:pt x="18236" y="7396"/>
                  <a:pt x="18362" y="7249"/>
                  <a:pt x="18487" y="7081"/>
                </a:cubicBezTo>
                <a:cubicBezTo>
                  <a:pt x="18633" y="6913"/>
                  <a:pt x="18781" y="6746"/>
                  <a:pt x="18927" y="6642"/>
                </a:cubicBezTo>
                <a:cubicBezTo>
                  <a:pt x="19014" y="6579"/>
                  <a:pt x="19115" y="6561"/>
                  <a:pt x="19192" y="6561"/>
                </a:cubicBezTo>
                <a:cubicBezTo>
                  <a:pt x="19245" y="6561"/>
                  <a:pt x="19287" y="6570"/>
                  <a:pt x="19304" y="6578"/>
                </a:cubicBezTo>
                <a:cubicBezTo>
                  <a:pt x="19388" y="6725"/>
                  <a:pt x="19535" y="6829"/>
                  <a:pt x="19703" y="6851"/>
                </a:cubicBezTo>
                <a:cubicBezTo>
                  <a:pt x="19724" y="6854"/>
                  <a:pt x="19745" y="6855"/>
                  <a:pt x="19766" y="6855"/>
                </a:cubicBezTo>
                <a:cubicBezTo>
                  <a:pt x="19912" y="6855"/>
                  <a:pt x="20054" y="6796"/>
                  <a:pt x="20164" y="6704"/>
                </a:cubicBezTo>
                <a:cubicBezTo>
                  <a:pt x="20981" y="5907"/>
                  <a:pt x="21987" y="5278"/>
                  <a:pt x="22973" y="4671"/>
                </a:cubicBezTo>
                <a:lnTo>
                  <a:pt x="23769" y="4168"/>
                </a:lnTo>
                <a:cubicBezTo>
                  <a:pt x="24167" y="3917"/>
                  <a:pt x="24608" y="3665"/>
                  <a:pt x="25027" y="3540"/>
                </a:cubicBezTo>
                <a:cubicBezTo>
                  <a:pt x="25153" y="3518"/>
                  <a:pt x="25257" y="3498"/>
                  <a:pt x="25362" y="3476"/>
                </a:cubicBezTo>
                <a:cubicBezTo>
                  <a:pt x="25530" y="3456"/>
                  <a:pt x="25718" y="3414"/>
                  <a:pt x="25865" y="3372"/>
                </a:cubicBezTo>
                <a:cubicBezTo>
                  <a:pt x="26221" y="3288"/>
                  <a:pt x="26514" y="3120"/>
                  <a:pt x="26788" y="2973"/>
                </a:cubicBezTo>
                <a:lnTo>
                  <a:pt x="26891" y="2931"/>
                </a:lnTo>
                <a:cubicBezTo>
                  <a:pt x="27772" y="2450"/>
                  <a:pt x="28716" y="2072"/>
                  <a:pt x="29680" y="1779"/>
                </a:cubicBezTo>
                <a:cubicBezTo>
                  <a:pt x="30874" y="1402"/>
                  <a:pt x="32069" y="1192"/>
                  <a:pt x="33243" y="1128"/>
                </a:cubicBezTo>
                <a:cubicBezTo>
                  <a:pt x="33486" y="1116"/>
                  <a:pt x="33729" y="1109"/>
                  <a:pt x="33971" y="1109"/>
                </a:cubicBezTo>
                <a:close/>
                <a:moveTo>
                  <a:pt x="33918" y="0"/>
                </a:moveTo>
                <a:cubicBezTo>
                  <a:pt x="33672" y="0"/>
                  <a:pt x="33426" y="6"/>
                  <a:pt x="33180" y="18"/>
                </a:cubicBezTo>
                <a:cubicBezTo>
                  <a:pt x="31922" y="80"/>
                  <a:pt x="30644" y="332"/>
                  <a:pt x="29365" y="709"/>
                </a:cubicBezTo>
                <a:cubicBezTo>
                  <a:pt x="28339" y="1024"/>
                  <a:pt x="27332" y="1444"/>
                  <a:pt x="26368" y="1947"/>
                </a:cubicBezTo>
                <a:lnTo>
                  <a:pt x="26284" y="2009"/>
                </a:lnTo>
                <a:cubicBezTo>
                  <a:pt x="26033" y="2134"/>
                  <a:pt x="25802" y="2260"/>
                  <a:pt x="25572" y="2324"/>
                </a:cubicBezTo>
                <a:cubicBezTo>
                  <a:pt x="25446" y="2344"/>
                  <a:pt x="25320" y="2366"/>
                  <a:pt x="25173" y="2408"/>
                </a:cubicBezTo>
                <a:cubicBezTo>
                  <a:pt x="25047" y="2428"/>
                  <a:pt x="24901" y="2450"/>
                  <a:pt x="24775" y="2470"/>
                </a:cubicBezTo>
                <a:cubicBezTo>
                  <a:pt x="24167" y="2637"/>
                  <a:pt x="23644" y="2953"/>
                  <a:pt x="23182" y="3246"/>
                </a:cubicBezTo>
                <a:lnTo>
                  <a:pt x="22386" y="3727"/>
                </a:lnTo>
                <a:cubicBezTo>
                  <a:pt x="21484" y="4294"/>
                  <a:pt x="20583" y="4859"/>
                  <a:pt x="19765" y="5572"/>
                </a:cubicBezTo>
                <a:cubicBezTo>
                  <a:pt x="19681" y="5552"/>
                  <a:pt x="19619" y="5510"/>
                  <a:pt x="19535" y="5488"/>
                </a:cubicBezTo>
                <a:cubicBezTo>
                  <a:pt x="19436" y="5467"/>
                  <a:pt x="19332" y="5457"/>
                  <a:pt x="19227" y="5457"/>
                </a:cubicBezTo>
                <a:cubicBezTo>
                  <a:pt x="18912" y="5457"/>
                  <a:pt x="18586" y="5551"/>
                  <a:pt x="18320" y="5740"/>
                </a:cubicBezTo>
                <a:cubicBezTo>
                  <a:pt x="18046" y="5929"/>
                  <a:pt x="17837" y="6159"/>
                  <a:pt x="17649" y="6390"/>
                </a:cubicBezTo>
                <a:cubicBezTo>
                  <a:pt x="17543" y="6494"/>
                  <a:pt x="17459" y="6620"/>
                  <a:pt x="17334" y="6725"/>
                </a:cubicBezTo>
                <a:cubicBezTo>
                  <a:pt x="17040" y="6997"/>
                  <a:pt x="16621" y="7187"/>
                  <a:pt x="16182" y="7354"/>
                </a:cubicBezTo>
                <a:cubicBezTo>
                  <a:pt x="15950" y="7458"/>
                  <a:pt x="15741" y="7564"/>
                  <a:pt x="15511" y="7668"/>
                </a:cubicBezTo>
                <a:cubicBezTo>
                  <a:pt x="15008" y="7919"/>
                  <a:pt x="14505" y="8318"/>
                  <a:pt x="14232" y="8842"/>
                </a:cubicBezTo>
                <a:cubicBezTo>
                  <a:pt x="14168" y="8816"/>
                  <a:pt x="14103" y="8798"/>
                  <a:pt x="14039" y="8798"/>
                </a:cubicBezTo>
                <a:cubicBezTo>
                  <a:pt x="13999" y="8798"/>
                  <a:pt x="13958" y="8805"/>
                  <a:pt x="13918" y="8821"/>
                </a:cubicBezTo>
                <a:cubicBezTo>
                  <a:pt x="12493" y="9093"/>
                  <a:pt x="11297" y="10225"/>
                  <a:pt x="10962" y="11630"/>
                </a:cubicBezTo>
                <a:lnTo>
                  <a:pt x="10900" y="11818"/>
                </a:lnTo>
                <a:cubicBezTo>
                  <a:pt x="10858" y="12049"/>
                  <a:pt x="10794" y="12279"/>
                  <a:pt x="10710" y="12363"/>
                </a:cubicBezTo>
                <a:cubicBezTo>
                  <a:pt x="10702" y="12372"/>
                  <a:pt x="10686" y="12377"/>
                  <a:pt x="10664" y="12377"/>
                </a:cubicBezTo>
                <a:cubicBezTo>
                  <a:pt x="10633" y="12377"/>
                  <a:pt x="10591" y="12367"/>
                  <a:pt x="10543" y="12343"/>
                </a:cubicBezTo>
                <a:cubicBezTo>
                  <a:pt x="10459" y="12279"/>
                  <a:pt x="10439" y="12217"/>
                  <a:pt x="10439" y="12217"/>
                </a:cubicBezTo>
                <a:cubicBezTo>
                  <a:pt x="10481" y="11944"/>
                  <a:pt x="10333" y="11692"/>
                  <a:pt x="10081" y="11608"/>
                </a:cubicBezTo>
                <a:cubicBezTo>
                  <a:pt x="10014" y="11580"/>
                  <a:pt x="9945" y="11568"/>
                  <a:pt x="9878" y="11568"/>
                </a:cubicBezTo>
                <a:cubicBezTo>
                  <a:pt x="9695" y="11568"/>
                  <a:pt x="9525" y="11664"/>
                  <a:pt x="9433" y="11818"/>
                </a:cubicBezTo>
                <a:lnTo>
                  <a:pt x="8049" y="14082"/>
                </a:lnTo>
                <a:lnTo>
                  <a:pt x="8007" y="14040"/>
                </a:lnTo>
                <a:cubicBezTo>
                  <a:pt x="7907" y="13964"/>
                  <a:pt x="7792" y="13927"/>
                  <a:pt x="7675" y="13927"/>
                </a:cubicBezTo>
                <a:cubicBezTo>
                  <a:pt x="7596" y="13927"/>
                  <a:pt x="7517" y="13944"/>
                  <a:pt x="7441" y="13978"/>
                </a:cubicBezTo>
                <a:cubicBezTo>
                  <a:pt x="7253" y="14061"/>
                  <a:pt x="7127" y="14249"/>
                  <a:pt x="7127" y="14459"/>
                </a:cubicBezTo>
                <a:cubicBezTo>
                  <a:pt x="7021" y="16577"/>
                  <a:pt x="6708" y="18693"/>
                  <a:pt x="6205" y="20769"/>
                </a:cubicBezTo>
                <a:cubicBezTo>
                  <a:pt x="6183" y="20852"/>
                  <a:pt x="6205" y="20956"/>
                  <a:pt x="6225" y="21062"/>
                </a:cubicBezTo>
                <a:cubicBezTo>
                  <a:pt x="3899" y="23681"/>
                  <a:pt x="1865" y="26386"/>
                  <a:pt x="126" y="28775"/>
                </a:cubicBezTo>
                <a:cubicBezTo>
                  <a:pt x="42" y="28901"/>
                  <a:pt x="1" y="29069"/>
                  <a:pt x="42" y="29215"/>
                </a:cubicBezTo>
                <a:cubicBezTo>
                  <a:pt x="63" y="29362"/>
                  <a:pt x="168" y="29508"/>
                  <a:pt x="294" y="29572"/>
                </a:cubicBezTo>
                <a:lnTo>
                  <a:pt x="881" y="29907"/>
                </a:lnTo>
                <a:cubicBezTo>
                  <a:pt x="965" y="29969"/>
                  <a:pt x="1049" y="29991"/>
                  <a:pt x="1152" y="29991"/>
                </a:cubicBezTo>
                <a:cubicBezTo>
                  <a:pt x="1342" y="29991"/>
                  <a:pt x="1510" y="29907"/>
                  <a:pt x="1614" y="29740"/>
                </a:cubicBezTo>
                <a:cubicBezTo>
                  <a:pt x="3228" y="27182"/>
                  <a:pt x="5157" y="24897"/>
                  <a:pt x="7295" y="22801"/>
                </a:cubicBezTo>
                <a:lnTo>
                  <a:pt x="7441" y="23011"/>
                </a:lnTo>
                <a:cubicBezTo>
                  <a:pt x="7482" y="23074"/>
                  <a:pt x="7546" y="23136"/>
                  <a:pt x="7608" y="23178"/>
                </a:cubicBezTo>
                <a:cubicBezTo>
                  <a:pt x="8111" y="23493"/>
                  <a:pt x="8720" y="23661"/>
                  <a:pt x="9327" y="23661"/>
                </a:cubicBezTo>
                <a:cubicBezTo>
                  <a:pt x="9642" y="23661"/>
                  <a:pt x="9978" y="23619"/>
                  <a:pt x="10291" y="23535"/>
                </a:cubicBezTo>
                <a:cubicBezTo>
                  <a:pt x="10984" y="23346"/>
                  <a:pt x="11612" y="22969"/>
                  <a:pt x="12052" y="22445"/>
                </a:cubicBezTo>
                <a:cubicBezTo>
                  <a:pt x="12382" y="22634"/>
                  <a:pt x="12761" y="22728"/>
                  <a:pt x="13176" y="22728"/>
                </a:cubicBezTo>
                <a:cubicBezTo>
                  <a:pt x="14052" y="22728"/>
                  <a:pt x="15093" y="22312"/>
                  <a:pt x="16202" y="21501"/>
                </a:cubicBezTo>
                <a:lnTo>
                  <a:pt x="23350" y="16283"/>
                </a:lnTo>
                <a:cubicBezTo>
                  <a:pt x="23706" y="16032"/>
                  <a:pt x="24083" y="15758"/>
                  <a:pt x="24398" y="15423"/>
                </a:cubicBezTo>
                <a:cubicBezTo>
                  <a:pt x="24524" y="15277"/>
                  <a:pt x="24628" y="15130"/>
                  <a:pt x="24733" y="15004"/>
                </a:cubicBezTo>
                <a:cubicBezTo>
                  <a:pt x="24921" y="14774"/>
                  <a:pt x="25069" y="14543"/>
                  <a:pt x="25278" y="14417"/>
                </a:cubicBezTo>
                <a:cubicBezTo>
                  <a:pt x="25382" y="14348"/>
                  <a:pt x="25514" y="14307"/>
                  <a:pt x="25628" y="14307"/>
                </a:cubicBezTo>
                <a:cubicBezTo>
                  <a:pt x="25652" y="14307"/>
                  <a:pt x="25675" y="14309"/>
                  <a:pt x="25698" y="14313"/>
                </a:cubicBezTo>
                <a:cubicBezTo>
                  <a:pt x="25740" y="14313"/>
                  <a:pt x="25781" y="14333"/>
                  <a:pt x="25781" y="14355"/>
                </a:cubicBezTo>
                <a:cubicBezTo>
                  <a:pt x="25885" y="14523"/>
                  <a:pt x="26053" y="14606"/>
                  <a:pt x="26243" y="14606"/>
                </a:cubicBezTo>
                <a:lnTo>
                  <a:pt x="26263" y="14606"/>
                </a:lnTo>
                <a:cubicBezTo>
                  <a:pt x="26430" y="14606"/>
                  <a:pt x="26620" y="14523"/>
                  <a:pt x="26704" y="14375"/>
                </a:cubicBezTo>
                <a:cubicBezTo>
                  <a:pt x="27520" y="13139"/>
                  <a:pt x="28443" y="11986"/>
                  <a:pt x="29680" y="11776"/>
                </a:cubicBezTo>
                <a:cubicBezTo>
                  <a:pt x="29784" y="11756"/>
                  <a:pt x="29890" y="11734"/>
                  <a:pt x="29994" y="11734"/>
                </a:cubicBezTo>
                <a:cubicBezTo>
                  <a:pt x="30287" y="11692"/>
                  <a:pt x="30602" y="11650"/>
                  <a:pt x="30938" y="11504"/>
                </a:cubicBezTo>
                <a:cubicBezTo>
                  <a:pt x="31587" y="11211"/>
                  <a:pt x="31922" y="10602"/>
                  <a:pt x="32237" y="10057"/>
                </a:cubicBezTo>
                <a:cubicBezTo>
                  <a:pt x="32341" y="9869"/>
                  <a:pt x="32425" y="9680"/>
                  <a:pt x="32551" y="9512"/>
                </a:cubicBezTo>
                <a:cubicBezTo>
                  <a:pt x="32732" y="9253"/>
                  <a:pt x="33084" y="9050"/>
                  <a:pt x="33352" y="9050"/>
                </a:cubicBezTo>
                <a:cubicBezTo>
                  <a:pt x="33365" y="9050"/>
                  <a:pt x="33377" y="9050"/>
                  <a:pt x="33389" y="9051"/>
                </a:cubicBezTo>
                <a:cubicBezTo>
                  <a:pt x="33473" y="9051"/>
                  <a:pt x="33495" y="9093"/>
                  <a:pt x="33515" y="9115"/>
                </a:cubicBezTo>
                <a:cubicBezTo>
                  <a:pt x="33617" y="9319"/>
                  <a:pt x="33802" y="9426"/>
                  <a:pt x="34014" y="9426"/>
                </a:cubicBezTo>
                <a:cubicBezTo>
                  <a:pt x="34063" y="9426"/>
                  <a:pt x="34114" y="9420"/>
                  <a:pt x="34165" y="9408"/>
                </a:cubicBezTo>
                <a:cubicBezTo>
                  <a:pt x="34856" y="9199"/>
                  <a:pt x="35234" y="8528"/>
                  <a:pt x="35549" y="8003"/>
                </a:cubicBezTo>
                <a:cubicBezTo>
                  <a:pt x="35820" y="7539"/>
                  <a:pt x="35965" y="7307"/>
                  <a:pt x="36102" y="7307"/>
                </a:cubicBezTo>
                <a:cubicBezTo>
                  <a:pt x="36113" y="7307"/>
                  <a:pt x="36124" y="7309"/>
                  <a:pt x="36136" y="7312"/>
                </a:cubicBezTo>
                <a:cubicBezTo>
                  <a:pt x="36178" y="7332"/>
                  <a:pt x="36261" y="7374"/>
                  <a:pt x="36345" y="7438"/>
                </a:cubicBezTo>
                <a:cubicBezTo>
                  <a:pt x="36471" y="7522"/>
                  <a:pt x="36639" y="7626"/>
                  <a:pt x="36827" y="7690"/>
                </a:cubicBezTo>
                <a:cubicBezTo>
                  <a:pt x="36959" y="7731"/>
                  <a:pt x="37090" y="7748"/>
                  <a:pt x="37216" y="7748"/>
                </a:cubicBezTo>
                <a:cubicBezTo>
                  <a:pt x="37670" y="7748"/>
                  <a:pt x="38069" y="7527"/>
                  <a:pt x="38316" y="7396"/>
                </a:cubicBezTo>
                <a:cubicBezTo>
                  <a:pt x="39699" y="6662"/>
                  <a:pt x="41228" y="5740"/>
                  <a:pt x="41689" y="4168"/>
                </a:cubicBezTo>
                <a:lnTo>
                  <a:pt x="42486" y="3434"/>
                </a:lnTo>
                <a:cubicBezTo>
                  <a:pt x="42591" y="3330"/>
                  <a:pt x="42653" y="3182"/>
                  <a:pt x="42653" y="3037"/>
                </a:cubicBezTo>
                <a:cubicBezTo>
                  <a:pt x="42653" y="2869"/>
                  <a:pt x="42591" y="2721"/>
                  <a:pt x="42486" y="2617"/>
                </a:cubicBezTo>
                <a:lnTo>
                  <a:pt x="40370" y="731"/>
                </a:lnTo>
                <a:cubicBezTo>
                  <a:pt x="40265" y="639"/>
                  <a:pt x="40136" y="591"/>
                  <a:pt x="40006" y="591"/>
                </a:cubicBezTo>
                <a:cubicBezTo>
                  <a:pt x="39900" y="591"/>
                  <a:pt x="39793" y="623"/>
                  <a:pt x="39699" y="689"/>
                </a:cubicBezTo>
                <a:cubicBezTo>
                  <a:pt x="39498" y="823"/>
                  <a:pt x="39262" y="891"/>
                  <a:pt x="39024" y="891"/>
                </a:cubicBezTo>
                <a:cubicBezTo>
                  <a:pt x="38816" y="891"/>
                  <a:pt x="38606" y="838"/>
                  <a:pt x="38420" y="731"/>
                </a:cubicBezTo>
                <a:cubicBezTo>
                  <a:pt x="38399" y="709"/>
                  <a:pt x="38358" y="689"/>
                  <a:pt x="38316" y="689"/>
                </a:cubicBezTo>
                <a:cubicBezTo>
                  <a:pt x="36893" y="221"/>
                  <a:pt x="35410" y="0"/>
                  <a:pt x="33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Placeholder 2"/>
          <p:cNvPicPr>
            <a:picLocks noGrp="1" noChangeAspect="1"/>
          </p:cNvPicPr>
          <p:nvPr>
            <p:ph type="pic" idx="2"/>
          </p:nvPr>
        </p:nvPicPr>
        <p:blipFill>
          <a:blip r:embed="rId3"/>
          <a:stretch>
            <a:fillRect/>
          </a:stretch>
        </p:blipFill>
        <p:spPr>
          <a:xfrm>
            <a:off x="140335" y="1029335"/>
            <a:ext cx="8863330" cy="39350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45"/>
          <p:cNvSpPr txBox="1">
            <a:spLocks noGrp="1"/>
          </p:cNvSpPr>
          <p:nvPr>
            <p:ph type="title"/>
          </p:nvPr>
        </p:nvSpPr>
        <p:spPr>
          <a:xfrm>
            <a:off x="3462020" y="1781175"/>
            <a:ext cx="1833880"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3000"/>
              <a:t>DEMO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9" name="TextBox 8"/>
          <p:cNvSpPr txBox="1"/>
          <p:nvPr/>
        </p:nvSpPr>
        <p:spPr>
          <a:xfrm>
            <a:off x="2292325" y="242607"/>
            <a:ext cx="4559346" cy="523220"/>
          </a:xfrm>
          <a:prstGeom prst="rect">
            <a:avLst/>
          </a:prstGeom>
          <a:noFill/>
        </p:spPr>
        <p:txBody>
          <a:bodyPr wrap="square" rtlCol="0">
            <a:spAutoFit/>
          </a:bodyPr>
          <a:lstStyle/>
          <a:p>
            <a:pPr>
              <a:buClr>
                <a:schemeClr val="dk1"/>
              </a:buClr>
              <a:buSzPts val="2800"/>
            </a:pPr>
            <a:r>
              <a:rPr lang="en-US" sz="2800" b="1" dirty="0">
                <a:solidFill>
                  <a:schemeClr val="dk1"/>
                </a:solidFill>
                <a:latin typeface="Segoe UI Semibold" panose="020B0702040204020203" pitchFamily="34" charset="0"/>
                <a:cs typeface="Segoe UI Semibold" panose="020B0702040204020203" pitchFamily="34" charset="0"/>
                <a:sym typeface="Roboto Serif"/>
              </a:rPr>
              <a:t>DANH </a:t>
            </a:r>
            <a:r>
              <a:rPr lang="en-US" sz="2800" b="1" dirty="0">
                <a:solidFill>
                  <a:srgbClr val="77335A"/>
                </a:solidFill>
                <a:latin typeface="Segoe UI Semibold" panose="020B0702040204020203" pitchFamily="34" charset="0"/>
                <a:cs typeface="Segoe UI Semibold" panose="020B0702040204020203" pitchFamily="34" charset="0"/>
                <a:sym typeface="Roboto Serif"/>
              </a:rPr>
              <a:t>SÁCH</a:t>
            </a:r>
            <a:r>
              <a:rPr lang="en-US" sz="2800" b="1" dirty="0">
                <a:solidFill>
                  <a:schemeClr val="dk1"/>
                </a:solidFill>
                <a:latin typeface="Segoe UI Semibold" panose="020B0702040204020203" pitchFamily="34" charset="0"/>
                <a:cs typeface="Segoe UI Semibold" panose="020B0702040204020203" pitchFamily="34" charset="0"/>
                <a:sym typeface="Roboto Serif"/>
              </a:rPr>
              <a:t> THÀNH VIÊN</a:t>
            </a:r>
          </a:p>
        </p:txBody>
      </p:sp>
      <p:graphicFrame>
        <p:nvGraphicFramePr>
          <p:cNvPr id="2" name="Table 1"/>
          <p:cNvGraphicFramePr/>
          <p:nvPr/>
        </p:nvGraphicFramePr>
        <p:xfrm>
          <a:off x="387985" y="765810"/>
          <a:ext cx="8368030" cy="4258310"/>
        </p:xfrm>
        <a:graphic>
          <a:graphicData uri="http://schemas.openxmlformats.org/drawingml/2006/table">
            <a:tbl>
              <a:tblPr firstRow="1" bandRow="1">
                <a:tableStyleId>{5C22544A-7EE6-4342-B048-85BDC9FD1C3A}</a:tableStyleId>
              </a:tblPr>
              <a:tblGrid>
                <a:gridCol w="1990725">
                  <a:extLst>
                    <a:ext uri="{9D8B030D-6E8A-4147-A177-3AD203B41FA5}">
                      <a16:colId xmlns:a16="http://schemas.microsoft.com/office/drawing/2014/main" val="20000"/>
                    </a:ext>
                  </a:extLst>
                </a:gridCol>
                <a:gridCol w="1990725">
                  <a:extLst>
                    <a:ext uri="{9D8B030D-6E8A-4147-A177-3AD203B41FA5}">
                      <a16:colId xmlns:a16="http://schemas.microsoft.com/office/drawing/2014/main" val="20001"/>
                    </a:ext>
                  </a:extLst>
                </a:gridCol>
                <a:gridCol w="1990725">
                  <a:extLst>
                    <a:ext uri="{9D8B030D-6E8A-4147-A177-3AD203B41FA5}">
                      <a16:colId xmlns:a16="http://schemas.microsoft.com/office/drawing/2014/main" val="20002"/>
                    </a:ext>
                  </a:extLst>
                </a:gridCol>
                <a:gridCol w="2395855">
                  <a:extLst>
                    <a:ext uri="{9D8B030D-6E8A-4147-A177-3AD203B41FA5}">
                      <a16:colId xmlns:a16="http://schemas.microsoft.com/office/drawing/2014/main" val="20003"/>
                    </a:ext>
                  </a:extLst>
                </a:gridCol>
              </a:tblGrid>
              <a:tr h="478790">
                <a:tc>
                  <a:txBody>
                    <a:bodyPr/>
                    <a:lstStyle/>
                    <a:p>
                      <a:pPr algn="ctr">
                        <a:buNone/>
                      </a:pPr>
                      <a:r>
                        <a:rPr lang="en-US"/>
                        <a:t>MSSV</a:t>
                      </a:r>
                    </a:p>
                  </a:txBody>
                  <a:tcPr/>
                </a:tc>
                <a:tc>
                  <a:txBody>
                    <a:bodyPr/>
                    <a:lstStyle/>
                    <a:p>
                      <a:pPr algn="ctr">
                        <a:buNone/>
                      </a:pPr>
                      <a:r>
                        <a:rPr lang="en-US"/>
                        <a:t>HỌ VÀ TÊN</a:t>
                      </a:r>
                    </a:p>
                  </a:txBody>
                  <a:tcPr/>
                </a:tc>
                <a:tc>
                  <a:txBody>
                    <a:bodyPr/>
                    <a:lstStyle/>
                    <a:p>
                      <a:pPr algn="ctr">
                        <a:buNone/>
                      </a:pPr>
                      <a:r>
                        <a:rPr lang="en-US"/>
                        <a:t>CÔNG VIỆC</a:t>
                      </a:r>
                    </a:p>
                  </a:txBody>
                  <a:tcPr/>
                </a:tc>
                <a:tc>
                  <a:txBody>
                    <a:bodyPr/>
                    <a:lstStyle/>
                    <a:p>
                      <a:pPr algn="ctr">
                        <a:buNone/>
                      </a:pPr>
                      <a:r>
                        <a:rPr lang="en-US"/>
                        <a:t>MỨC ĐỘ HOÀN THÀNH </a:t>
                      </a:r>
                    </a:p>
                  </a:txBody>
                  <a:tcPr/>
                </a:tc>
                <a:extLst>
                  <a:ext uri="{0D108BD9-81ED-4DB2-BD59-A6C34878D82A}">
                    <a16:rowId xmlns:a16="http://schemas.microsoft.com/office/drawing/2014/main" val="10000"/>
                  </a:ext>
                </a:extLst>
              </a:tr>
              <a:tr h="944880">
                <a:tc>
                  <a:txBody>
                    <a:bodyPr/>
                    <a:lstStyle/>
                    <a:p>
                      <a:pPr algn="ctr">
                        <a:buNone/>
                      </a:pPr>
                      <a:r>
                        <a:rPr lang="en-US"/>
                        <a:t>2001216177</a:t>
                      </a:r>
                    </a:p>
                  </a:txBody>
                  <a:tcPr/>
                </a:tc>
                <a:tc>
                  <a:txBody>
                    <a:bodyPr/>
                    <a:lstStyle/>
                    <a:p>
                      <a:pPr algn="ctr">
                        <a:buNone/>
                      </a:pPr>
                      <a:r>
                        <a:rPr lang="en-US"/>
                        <a:t>Trần Đức Thiện</a:t>
                      </a:r>
                    </a:p>
                  </a:txBody>
                  <a:tcPr/>
                </a:tc>
                <a:tc>
                  <a:txBody>
                    <a:bodyPr/>
                    <a:lstStyle/>
                    <a:p>
                      <a:pPr algn="ctr">
                        <a:buNone/>
                      </a:pPr>
                      <a:r>
                        <a:rPr lang="en-US"/>
                        <a:t>Xử lý phân trang, xử lý mua sách, xử lý giỏ hàng, tìm kiếm sản phẩm</a:t>
                      </a:r>
                    </a:p>
                  </a:txBody>
                  <a:tcPr/>
                </a:tc>
                <a:tc>
                  <a:txBody>
                    <a:bodyPr/>
                    <a:lstStyle/>
                    <a:p>
                      <a:pPr algn="ctr">
                        <a:buNone/>
                      </a:pPr>
                      <a:r>
                        <a:rPr lang="en-US"/>
                        <a:t>100%</a:t>
                      </a:r>
                    </a:p>
                  </a:txBody>
                  <a:tcPr/>
                </a:tc>
                <a:extLst>
                  <a:ext uri="{0D108BD9-81ED-4DB2-BD59-A6C34878D82A}">
                    <a16:rowId xmlns:a16="http://schemas.microsoft.com/office/drawing/2014/main" val="10001"/>
                  </a:ext>
                </a:extLst>
              </a:tr>
              <a:tr h="944880">
                <a:tc>
                  <a:txBody>
                    <a:bodyPr/>
                    <a:lstStyle/>
                    <a:p>
                      <a:pPr algn="ctr">
                        <a:buNone/>
                      </a:pPr>
                      <a:r>
                        <a:rPr lang="en-US"/>
                        <a:t>2001215968</a:t>
                      </a:r>
                    </a:p>
                  </a:txBody>
                  <a:tcPr/>
                </a:tc>
                <a:tc>
                  <a:txBody>
                    <a:bodyPr/>
                    <a:lstStyle/>
                    <a:p>
                      <a:pPr algn="ctr">
                        <a:buNone/>
                      </a:pPr>
                      <a:r>
                        <a:rPr lang="en-US"/>
                        <a:t>Huỳnh Khánh Nam</a:t>
                      </a:r>
                    </a:p>
                  </a:txBody>
                  <a:tcPr/>
                </a:tc>
                <a:tc>
                  <a:txBody>
                    <a:bodyPr/>
                    <a:lstStyle/>
                    <a:p>
                      <a:pPr algn="ctr">
                        <a:buNone/>
                      </a:pPr>
                      <a:r>
                        <a:rPr lang="en-US" sz="1400">
                          <a:sym typeface="+mn-ea"/>
                        </a:rPr>
                        <a:t>Xây dựng giao diện, thiết kế csdl,xử lý lọc sách theo chủ đề, NXB, xem chi tiết sách</a:t>
                      </a:r>
                      <a:endParaRPr lang="en-US"/>
                    </a:p>
                  </a:txBody>
                  <a:tcPr/>
                </a:tc>
                <a:tc>
                  <a:txBody>
                    <a:bodyPr/>
                    <a:lstStyle/>
                    <a:p>
                      <a:pPr algn="ctr">
                        <a:buNone/>
                      </a:pPr>
                      <a:r>
                        <a:rPr lang="en-US"/>
                        <a:t>100%</a:t>
                      </a:r>
                    </a:p>
                  </a:txBody>
                  <a:tcPr/>
                </a:tc>
                <a:extLst>
                  <a:ext uri="{0D108BD9-81ED-4DB2-BD59-A6C34878D82A}">
                    <a16:rowId xmlns:a16="http://schemas.microsoft.com/office/drawing/2014/main" val="10002"/>
                  </a:ext>
                </a:extLst>
              </a:tr>
              <a:tr h="731520">
                <a:tc>
                  <a:txBody>
                    <a:bodyPr/>
                    <a:lstStyle/>
                    <a:p>
                      <a:pPr algn="ctr">
                        <a:buNone/>
                      </a:pPr>
                      <a:r>
                        <a:rPr lang="en-US"/>
                        <a:t>2001216085</a:t>
                      </a:r>
                    </a:p>
                  </a:txBody>
                  <a:tcPr/>
                </a:tc>
                <a:tc>
                  <a:txBody>
                    <a:bodyPr/>
                    <a:lstStyle/>
                    <a:p>
                      <a:pPr algn="ctr">
                        <a:buNone/>
                      </a:pPr>
                      <a:r>
                        <a:rPr lang="en-US"/>
                        <a:t>Trương Thị Quí</a:t>
                      </a:r>
                    </a:p>
                  </a:txBody>
                  <a:tcPr/>
                </a:tc>
                <a:tc>
                  <a:txBody>
                    <a:bodyPr/>
                    <a:lstStyle/>
                    <a:p>
                      <a:pPr algn="ctr">
                        <a:buNone/>
                      </a:pPr>
                      <a:r>
                        <a:rPr lang="en-US"/>
                        <a:t>Xử lý đăng nhập, đăng ký, xử lí thêm xóa, sửa sách</a:t>
                      </a:r>
                    </a:p>
                  </a:txBody>
                  <a:tcPr/>
                </a:tc>
                <a:tc>
                  <a:txBody>
                    <a:bodyPr/>
                    <a:lstStyle/>
                    <a:p>
                      <a:pPr algn="ctr">
                        <a:buNone/>
                      </a:pPr>
                      <a:r>
                        <a:rPr lang="en-US"/>
                        <a:t>100%</a:t>
                      </a:r>
                    </a:p>
                  </a:txBody>
                  <a:tcPr/>
                </a:tc>
                <a:extLst>
                  <a:ext uri="{0D108BD9-81ED-4DB2-BD59-A6C34878D82A}">
                    <a16:rowId xmlns:a16="http://schemas.microsoft.com/office/drawing/2014/main" val="10003"/>
                  </a:ext>
                </a:extLst>
              </a:tr>
              <a:tr h="1158240">
                <a:tc>
                  <a:txBody>
                    <a:bodyPr/>
                    <a:lstStyle/>
                    <a:p>
                      <a:pPr algn="ctr">
                        <a:buNone/>
                      </a:pPr>
                      <a:r>
                        <a:rPr lang="en-US"/>
                        <a:t>2001216117</a:t>
                      </a:r>
                    </a:p>
                  </a:txBody>
                  <a:tcPr/>
                </a:tc>
                <a:tc>
                  <a:txBody>
                    <a:bodyPr/>
                    <a:lstStyle/>
                    <a:p>
                      <a:pPr algn="ctr">
                        <a:buNone/>
                      </a:pPr>
                      <a:r>
                        <a:rPr lang="en-US"/>
                        <a:t>Lý Đức Tài</a:t>
                      </a:r>
                    </a:p>
                  </a:txBody>
                  <a:tcPr/>
                </a:tc>
                <a:tc>
                  <a:txBody>
                    <a:bodyPr/>
                    <a:lstStyle/>
                    <a:p>
                      <a:pPr algn="ctr">
                        <a:buNone/>
                      </a:pPr>
                      <a:r>
                        <a:rPr lang="en-US"/>
                        <a:t>Xây dựng giao diện, hỗ trợ tìm kiếm hình ảnh, thông tin, hỗ trợ xử lý thêm xóa sửa sách ,làm ppt</a:t>
                      </a:r>
                    </a:p>
                  </a:txBody>
                  <a:tcPr/>
                </a:tc>
                <a:tc>
                  <a:txBody>
                    <a:bodyPr/>
                    <a:lstStyle/>
                    <a:p>
                      <a:pPr algn="ctr">
                        <a:buNone/>
                      </a:pPr>
                      <a:r>
                        <a:rPr lang="en-US"/>
                        <a:t>100%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2800" dirty="0">
                <a:latin typeface="Segoe UI Semibold" panose="020B0702040204020203" pitchFamily="34" charset="0"/>
                <a:cs typeface="Segoe UI Semibold" panose="020B0702040204020203" pitchFamily="34" charset="0"/>
              </a:rPr>
              <a:t>NỘI DUNG</a:t>
            </a:r>
            <a:br>
              <a:rPr lang="en-US" sz="2800" dirty="0">
                <a:latin typeface="Segoe UI Semibold" panose="020B0702040204020203" pitchFamily="34" charset="0"/>
                <a:cs typeface="Segoe UI Semibold" panose="020B0702040204020203" pitchFamily="34" charset="0"/>
              </a:rPr>
            </a:br>
            <a:endParaRPr dirty="0"/>
          </a:p>
        </p:txBody>
      </p:sp>
      <p:sp>
        <p:nvSpPr>
          <p:cNvPr id="420" name="Oval 419">
            <a:hlinkClick r:id="rId3" action="ppaction://hlinksldjump"/>
          </p:cNvPr>
          <p:cNvSpPr/>
          <p:nvPr/>
        </p:nvSpPr>
        <p:spPr>
          <a:xfrm>
            <a:off x="901243" y="1157801"/>
            <a:ext cx="993341" cy="993341"/>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Segoe UI Light" panose="020B0502040204020203" pitchFamily="34" charset="0"/>
                <a:cs typeface="Segoe UI Light" panose="020B0502040204020203" pitchFamily="34" charset="0"/>
              </a:rPr>
              <a:t>1</a:t>
            </a:r>
          </a:p>
        </p:txBody>
      </p:sp>
      <p:sp>
        <p:nvSpPr>
          <p:cNvPr id="421" name="TextBox 420"/>
          <p:cNvSpPr txBox="1"/>
          <p:nvPr/>
        </p:nvSpPr>
        <p:spPr>
          <a:xfrm>
            <a:off x="1894583" y="1457117"/>
            <a:ext cx="2006417" cy="338554"/>
          </a:xfrm>
          <a:prstGeom prst="rect">
            <a:avLst/>
          </a:prstGeom>
          <a:noFill/>
        </p:spPr>
        <p:txBody>
          <a:bodyPr wrap="square" rtlCol="0">
            <a:spAutoFit/>
          </a:bodyPr>
          <a:lstStyle/>
          <a:p>
            <a:r>
              <a:rPr lang="en-US" sz="1600" dirty="0">
                <a:solidFill>
                  <a:schemeClr val="bg2"/>
                </a:solidFill>
                <a:latin typeface="Segoe UI Light" panose="020B0502040204020203" pitchFamily="34" charset="0"/>
                <a:cs typeface="Segoe UI Light" panose="020B0502040204020203" pitchFamily="34" charset="0"/>
              </a:rPr>
              <a:t>GIỚI THIỆU ĐỀ TÀI</a:t>
            </a:r>
          </a:p>
        </p:txBody>
      </p:sp>
      <p:sp>
        <p:nvSpPr>
          <p:cNvPr id="422" name="Oval 421">
            <a:hlinkClick r:id="rId4" action="ppaction://hlinksldjump"/>
          </p:cNvPr>
          <p:cNvSpPr/>
          <p:nvPr/>
        </p:nvSpPr>
        <p:spPr>
          <a:xfrm>
            <a:off x="4391096" y="1154783"/>
            <a:ext cx="993341" cy="993341"/>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Segoe UI Light" panose="020B0502040204020203" pitchFamily="34" charset="0"/>
                <a:cs typeface="Segoe UI Light" panose="020B0502040204020203" pitchFamily="34" charset="0"/>
              </a:rPr>
              <a:t>2</a:t>
            </a:r>
          </a:p>
        </p:txBody>
      </p:sp>
      <p:sp>
        <p:nvSpPr>
          <p:cNvPr id="423" name="TextBox 422"/>
          <p:cNvSpPr txBox="1"/>
          <p:nvPr/>
        </p:nvSpPr>
        <p:spPr>
          <a:xfrm>
            <a:off x="5394304" y="1359065"/>
            <a:ext cx="2006417" cy="584775"/>
          </a:xfrm>
          <a:prstGeom prst="rect">
            <a:avLst/>
          </a:prstGeom>
          <a:noFill/>
        </p:spPr>
        <p:txBody>
          <a:bodyPr wrap="square" rtlCol="0">
            <a:spAutoFit/>
          </a:bodyPr>
          <a:lstStyle/>
          <a:p>
            <a:r>
              <a:rPr lang="en-US" sz="1600" dirty="0">
                <a:solidFill>
                  <a:schemeClr val="bg2"/>
                </a:solidFill>
                <a:latin typeface="Segoe UI Light" panose="020B0502040204020203" pitchFamily="34" charset="0"/>
                <a:cs typeface="Segoe UI Light" panose="020B0502040204020203" pitchFamily="34" charset="0"/>
              </a:rPr>
              <a:t>PHÂN TÍCH THIẾT KẾ CSDL</a:t>
            </a:r>
          </a:p>
        </p:txBody>
      </p:sp>
      <p:sp>
        <p:nvSpPr>
          <p:cNvPr id="424" name="Oval 423"/>
          <p:cNvSpPr/>
          <p:nvPr/>
        </p:nvSpPr>
        <p:spPr>
          <a:xfrm>
            <a:off x="1664338" y="2986330"/>
            <a:ext cx="993341" cy="993341"/>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Segoe UI Light" panose="020B0502040204020203" pitchFamily="34" charset="0"/>
                <a:cs typeface="Segoe UI Light" panose="020B0502040204020203" pitchFamily="34" charset="0"/>
              </a:rPr>
              <a:t>3</a:t>
            </a:r>
          </a:p>
        </p:txBody>
      </p:sp>
      <p:sp>
        <p:nvSpPr>
          <p:cNvPr id="425" name="TextBox 424"/>
          <p:cNvSpPr txBox="1"/>
          <p:nvPr/>
        </p:nvSpPr>
        <p:spPr>
          <a:xfrm>
            <a:off x="2657679" y="3313723"/>
            <a:ext cx="2486641" cy="338554"/>
          </a:xfrm>
          <a:prstGeom prst="rect">
            <a:avLst/>
          </a:prstGeom>
          <a:noFill/>
        </p:spPr>
        <p:txBody>
          <a:bodyPr wrap="square" rtlCol="0">
            <a:spAutoFit/>
          </a:bodyPr>
          <a:lstStyle/>
          <a:p>
            <a:r>
              <a:rPr lang="en-US" sz="1600" dirty="0">
                <a:solidFill>
                  <a:schemeClr val="bg2"/>
                </a:solidFill>
                <a:latin typeface="Segoe UI Light" panose="020B0502040204020203" pitchFamily="34" charset="0"/>
                <a:cs typeface="Segoe UI Light" panose="020B0502040204020203" pitchFamily="34" charset="0"/>
              </a:rPr>
              <a:t>GIAO DIỆN, CHỨC NĂNG</a:t>
            </a:r>
          </a:p>
        </p:txBody>
      </p:sp>
      <p:sp>
        <p:nvSpPr>
          <p:cNvPr id="426" name="Oval 425"/>
          <p:cNvSpPr/>
          <p:nvPr/>
        </p:nvSpPr>
        <p:spPr>
          <a:xfrm>
            <a:off x="5591655" y="3020436"/>
            <a:ext cx="993341" cy="993341"/>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Segoe UI Light" panose="020B0502040204020203" pitchFamily="34" charset="0"/>
                <a:cs typeface="Segoe UI Light" panose="020B0502040204020203" pitchFamily="34" charset="0"/>
              </a:rPr>
              <a:t>4</a:t>
            </a:r>
          </a:p>
        </p:txBody>
      </p:sp>
      <p:sp>
        <p:nvSpPr>
          <p:cNvPr id="446" name="TextBox 445"/>
          <p:cNvSpPr txBox="1"/>
          <p:nvPr/>
        </p:nvSpPr>
        <p:spPr>
          <a:xfrm>
            <a:off x="6584996" y="3347829"/>
            <a:ext cx="2486641" cy="338554"/>
          </a:xfrm>
          <a:prstGeom prst="rect">
            <a:avLst/>
          </a:prstGeom>
          <a:noFill/>
        </p:spPr>
        <p:txBody>
          <a:bodyPr wrap="square" rtlCol="0">
            <a:spAutoFit/>
          </a:bodyPr>
          <a:lstStyle/>
          <a:p>
            <a:r>
              <a:rPr lang="en-US" sz="1600" dirty="0">
                <a:solidFill>
                  <a:schemeClr val="bg2"/>
                </a:solidFill>
                <a:latin typeface="Segoe UI Light" panose="020B0502040204020203" pitchFamily="34" charset="0"/>
                <a:cs typeface="Segoe UI Light" panose="020B0502040204020203" pitchFamily="34" charset="0"/>
              </a:rPr>
              <a:t>DEMO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449"/>
        <p:cNvGrpSpPr/>
        <p:nvPr/>
      </p:nvGrpSpPr>
      <p:grpSpPr>
        <a:xfrm>
          <a:off x="0" y="0"/>
          <a:ext cx="0" cy="0"/>
          <a:chOff x="0" y="0"/>
          <a:chExt cx="0" cy="0"/>
        </a:xfrm>
      </p:grpSpPr>
      <p:sp>
        <p:nvSpPr>
          <p:cNvPr id="6" name="Oval 5"/>
          <p:cNvSpPr/>
          <p:nvPr/>
        </p:nvSpPr>
        <p:spPr>
          <a:xfrm>
            <a:off x="3304307" y="692264"/>
            <a:ext cx="2535387" cy="2535387"/>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latin typeface="Segoe UI Light" panose="020B0502040204020203" pitchFamily="34" charset="0"/>
                <a:cs typeface="Segoe UI Light" panose="020B0502040204020203" pitchFamily="34" charset="0"/>
              </a:rPr>
              <a:t>1</a:t>
            </a:r>
          </a:p>
        </p:txBody>
      </p:sp>
      <p:sp>
        <p:nvSpPr>
          <p:cNvPr id="7" name="TextBox 6"/>
          <p:cNvSpPr txBox="1"/>
          <p:nvPr/>
        </p:nvSpPr>
        <p:spPr>
          <a:xfrm>
            <a:off x="3474053" y="3319757"/>
            <a:ext cx="2170230" cy="400110"/>
          </a:xfrm>
          <a:prstGeom prst="rect">
            <a:avLst/>
          </a:prstGeom>
          <a:noFill/>
        </p:spPr>
        <p:txBody>
          <a:bodyPr wrap="square" rtlCol="0">
            <a:spAutoFit/>
          </a:bodyPr>
          <a:lstStyle/>
          <a:p>
            <a:r>
              <a:rPr lang="en-US" sz="2000" dirty="0">
                <a:solidFill>
                  <a:schemeClr val="bg2"/>
                </a:solidFill>
                <a:latin typeface="Segoe UI Light" panose="020B0502040204020203" pitchFamily="34" charset="0"/>
                <a:cs typeface="Segoe UI Light" panose="020B0502040204020203" pitchFamily="34" charset="0"/>
              </a:rPr>
              <a:t>GIỚI THIỆU ĐỀ TÀI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8" name="TextBox 7"/>
          <p:cNvSpPr txBox="1"/>
          <p:nvPr/>
        </p:nvSpPr>
        <p:spPr>
          <a:xfrm>
            <a:off x="2887102" y="438169"/>
            <a:ext cx="3369795" cy="523220"/>
          </a:xfrm>
          <a:prstGeom prst="rect">
            <a:avLst/>
          </a:prstGeom>
          <a:noFill/>
        </p:spPr>
        <p:txBody>
          <a:bodyPr wrap="square">
            <a:spAutoFit/>
          </a:bodyPr>
          <a:lstStyle/>
          <a:p>
            <a:pPr>
              <a:buClr>
                <a:schemeClr val="dk1"/>
              </a:buClr>
              <a:buSzPts val="2800"/>
            </a:pPr>
            <a:r>
              <a:rPr lang="en-US" sz="2800" b="1" dirty="0">
                <a:solidFill>
                  <a:schemeClr val="dk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GIỚI THIỆU ĐỀ TÀI</a:t>
            </a:r>
          </a:p>
        </p:txBody>
      </p:sp>
      <p:sp>
        <p:nvSpPr>
          <p:cNvPr id="11" name="TextBox 10"/>
          <p:cNvSpPr txBox="1"/>
          <p:nvPr/>
        </p:nvSpPr>
        <p:spPr>
          <a:xfrm>
            <a:off x="1907740" y="1522492"/>
            <a:ext cx="5328518" cy="1668021"/>
          </a:xfrm>
          <a:prstGeom prst="rect">
            <a:avLst/>
          </a:prstGeom>
          <a:noFill/>
        </p:spPr>
        <p:txBody>
          <a:bodyPr wrap="square" rtlCol="0">
            <a:spAutoFit/>
          </a:bodyPr>
          <a:lstStyle/>
          <a:p>
            <a:pPr algn="just">
              <a:lnSpc>
                <a:spcPct val="150000"/>
              </a:lnSpc>
            </a:pPr>
            <a:r>
              <a:rPr lang="vi-VN" dirty="0">
                <a:solidFill>
                  <a:schemeClr val="bg2"/>
                </a:solidFill>
                <a:latin typeface="Segoe UI Light" panose="020B0502040204020203" pitchFamily="34" charset="0"/>
                <a:cs typeface="Segoe UI Light" panose="020B0502040204020203" pitchFamily="34" charset="0"/>
              </a:rPr>
              <a:t>Dự án “Quản lý bán sách” của chúng </a:t>
            </a:r>
            <a:r>
              <a:rPr lang="en-US" dirty="0" err="1">
                <a:solidFill>
                  <a:schemeClr val="bg2"/>
                </a:solidFill>
                <a:latin typeface="Segoe UI Light" panose="020B0502040204020203" pitchFamily="34" charset="0"/>
                <a:cs typeface="Segoe UI Light" panose="020B0502040204020203" pitchFamily="34" charset="0"/>
              </a:rPr>
              <a:t>em</a:t>
            </a:r>
            <a:r>
              <a:rPr lang="vi-VN" dirty="0">
                <a:solidFill>
                  <a:schemeClr val="bg2"/>
                </a:solidFill>
                <a:latin typeface="Segoe UI Light" panose="020B0502040204020203" pitchFamily="34" charset="0"/>
                <a:cs typeface="Segoe UI Light" panose="020B0502040204020203" pitchFamily="34" charset="0"/>
              </a:rPr>
              <a:t> là một ứng dụng web được thiết kế để cung cấp một giải pháp quản lý bán hàng hiệu quả cho các cửa hàng sách. Được xây dựng trên</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ngôn</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ngữ</a:t>
            </a:r>
            <a:r>
              <a:rPr lang="en-US" dirty="0">
                <a:solidFill>
                  <a:schemeClr val="bg2"/>
                </a:solidFill>
                <a:latin typeface="Segoe UI Light" panose="020B0502040204020203" pitchFamily="34" charset="0"/>
                <a:cs typeface="Segoe UI Light" panose="020B0502040204020203" pitchFamily="34" charset="0"/>
              </a:rPr>
              <a:t> C# ASP.NET</a:t>
            </a:r>
            <a:r>
              <a:rPr lang="vi-VN" b="0" i="0" dirty="0">
                <a:solidFill>
                  <a:srgbClr val="D2D0CE"/>
                </a:solidFill>
                <a:effectLst/>
                <a:latin typeface="Segoe UI Light" panose="020B0502040204020203" pitchFamily="34" charset="0"/>
                <a:cs typeface="Segoe UI Light" panose="020B0502040204020203" pitchFamily="34" charset="0"/>
              </a:rPr>
              <a:t> </a:t>
            </a:r>
            <a:r>
              <a:rPr lang="vi-VN" dirty="0">
                <a:solidFill>
                  <a:schemeClr val="bg2"/>
                </a:solidFill>
                <a:latin typeface="Segoe UI Light" panose="020B0502040204020203" pitchFamily="34" charset="0"/>
                <a:cs typeface="Segoe UI Light" panose="020B0502040204020203" pitchFamily="34" charset="0"/>
              </a:rPr>
              <a:t>ứng dụng này cung cấp một giao diện người dùng thân thiện,</a:t>
            </a:r>
            <a:r>
              <a:rPr lang="vi-VN" b="0" i="0" dirty="0">
                <a:solidFill>
                  <a:srgbClr val="D2D0CE"/>
                </a:solidFill>
                <a:effectLst/>
                <a:latin typeface="Segoe UI Light" panose="020B0502040204020203" pitchFamily="34" charset="0"/>
                <a:cs typeface="Segoe UI Light" panose="020B0502040204020203" pitchFamily="34" charset="0"/>
              </a:rPr>
              <a:t> </a:t>
            </a:r>
            <a:r>
              <a:rPr lang="en-US" b="0" i="0" dirty="0" err="1">
                <a:solidFill>
                  <a:schemeClr val="bg2"/>
                </a:solidFill>
                <a:effectLst/>
                <a:latin typeface="Segoe UI Light" panose="020B0502040204020203" pitchFamily="34" charset="0"/>
                <a:cs typeface="Segoe UI Light" panose="020B0502040204020203" pitchFamily="34" charset="0"/>
              </a:rPr>
              <a:t>hỗ</a:t>
            </a:r>
            <a:r>
              <a:rPr lang="en-US" b="0" i="0" dirty="0">
                <a:solidFill>
                  <a:schemeClr val="bg2"/>
                </a:solidFill>
                <a:effectLst/>
                <a:latin typeface="Segoe UI Light" panose="020B0502040204020203" pitchFamily="34" charset="0"/>
                <a:cs typeface="Segoe UI Light" panose="020B0502040204020203" pitchFamily="34" charset="0"/>
              </a:rPr>
              <a:t> </a:t>
            </a:r>
            <a:r>
              <a:rPr lang="en-US" b="0" i="0" dirty="0" err="1">
                <a:solidFill>
                  <a:schemeClr val="bg2"/>
                </a:solidFill>
                <a:effectLst/>
                <a:latin typeface="Segoe UI Light" panose="020B0502040204020203" pitchFamily="34" charset="0"/>
                <a:cs typeface="Segoe UI Light" panose="020B0502040204020203" pitchFamily="34" charset="0"/>
              </a:rPr>
              <a:t>trợ</a:t>
            </a:r>
            <a:r>
              <a:rPr lang="en-US" b="0" i="0" dirty="0">
                <a:solidFill>
                  <a:schemeClr val="bg2"/>
                </a:solidFill>
                <a:effectLst/>
                <a:latin typeface="Segoe UI Light" panose="020B0502040204020203" pitchFamily="34" charset="0"/>
                <a:cs typeface="Segoe UI Light" panose="020B0502040204020203" pitchFamily="34" charset="0"/>
              </a:rPr>
              <a:t> </a:t>
            </a:r>
            <a:r>
              <a:rPr lang="en-US" b="0" i="0" dirty="0" err="1">
                <a:solidFill>
                  <a:schemeClr val="bg2"/>
                </a:solidFill>
                <a:effectLst/>
                <a:latin typeface="Segoe UI Light" panose="020B0502040204020203" pitchFamily="34" charset="0"/>
                <a:cs typeface="Segoe UI Light" panose="020B0502040204020203" pitchFamily="34" charset="0"/>
              </a:rPr>
              <a:t>cho</a:t>
            </a:r>
            <a:r>
              <a:rPr lang="vi-VN" dirty="0">
                <a:solidFill>
                  <a:schemeClr val="bg2"/>
                </a:solidFill>
                <a:latin typeface="Segoe UI Light" panose="020B0502040204020203" pitchFamily="34" charset="0"/>
                <a:cs typeface="Segoe UI Light" panose="020B0502040204020203" pitchFamily="34" charset="0"/>
              </a:rPr>
              <a:t> quản lý kho sách </a:t>
            </a:r>
            <a:r>
              <a:rPr lang="en-US" dirty="0" err="1">
                <a:solidFill>
                  <a:schemeClr val="bg2"/>
                </a:solidFill>
                <a:latin typeface="Segoe UI Light" panose="020B0502040204020203" pitchFamily="34" charset="0"/>
                <a:cs typeface="Segoe UI Light" panose="020B0502040204020203" pitchFamily="34" charset="0"/>
              </a:rPr>
              <a:t>và</a:t>
            </a:r>
            <a:r>
              <a:rPr lang="en-US" dirty="0">
                <a:solidFill>
                  <a:schemeClr val="bg2"/>
                </a:solidFill>
                <a:latin typeface="Segoe UI Light" panose="020B0502040204020203" pitchFamily="34" charset="0"/>
                <a:cs typeface="Segoe UI Light" panose="020B0502040204020203" pitchFamily="34" charset="0"/>
              </a:rPr>
              <a:t> </a:t>
            </a:r>
            <a:r>
              <a:rPr lang="vi-VN" dirty="0">
                <a:solidFill>
                  <a:schemeClr val="bg2"/>
                </a:solidFill>
                <a:latin typeface="Segoe UI Light" panose="020B0502040204020203" pitchFamily="34" charset="0"/>
                <a:cs typeface="Segoe UI Light" panose="020B0502040204020203" pitchFamily="34" charset="0"/>
              </a:rPr>
              <a:t>các hoạt động bán </a:t>
            </a:r>
            <a:r>
              <a:rPr lang="en-US" dirty="0" err="1">
                <a:solidFill>
                  <a:schemeClr val="bg2"/>
                </a:solidFill>
                <a:latin typeface="Segoe UI Light" panose="020B0502040204020203" pitchFamily="34" charset="0"/>
                <a:cs typeface="Segoe UI Light" panose="020B0502040204020203" pitchFamily="34" charset="0"/>
              </a:rPr>
              <a:t>hàng</a:t>
            </a:r>
            <a:r>
              <a:rPr lang="en-US" dirty="0">
                <a:solidFill>
                  <a:schemeClr val="bg2"/>
                </a:solidFill>
                <a:latin typeface="Segoe UI Light" panose="020B0502040204020203" pitchFamily="34" charset="0"/>
                <a:cs typeface="Segoe UI Light" panose="020B0502040204020203" pitchFamily="34"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8" name="TextBox 7"/>
          <p:cNvSpPr txBox="1"/>
          <p:nvPr/>
        </p:nvSpPr>
        <p:spPr>
          <a:xfrm>
            <a:off x="2887102" y="438169"/>
            <a:ext cx="3369795" cy="523220"/>
          </a:xfrm>
          <a:prstGeom prst="rect">
            <a:avLst/>
          </a:prstGeom>
          <a:noFill/>
        </p:spPr>
        <p:txBody>
          <a:bodyPr wrap="square">
            <a:spAutoFit/>
          </a:bodyPr>
          <a:lstStyle/>
          <a:p>
            <a:pPr>
              <a:buClr>
                <a:schemeClr val="dk1"/>
              </a:buClr>
              <a:buSzPts val="2800"/>
            </a:pPr>
            <a:r>
              <a:rPr lang="en-US" sz="2800" b="1" dirty="0">
                <a:solidFill>
                  <a:schemeClr val="dk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GIỚI THIỆU ĐỀ TÀI</a:t>
            </a:r>
          </a:p>
        </p:txBody>
      </p:sp>
      <p:sp>
        <p:nvSpPr>
          <p:cNvPr id="9" name="TextBox 8"/>
          <p:cNvSpPr txBox="1"/>
          <p:nvPr/>
        </p:nvSpPr>
        <p:spPr>
          <a:xfrm>
            <a:off x="801744" y="961389"/>
            <a:ext cx="1466987" cy="400110"/>
          </a:xfrm>
          <a:prstGeom prst="rect">
            <a:avLst/>
          </a:prstGeom>
          <a:noFill/>
        </p:spPr>
        <p:txBody>
          <a:bodyPr wrap="square" rtlCol="0">
            <a:spAutoFit/>
          </a:bodyPr>
          <a:lstStyle/>
          <a:p>
            <a:r>
              <a:rPr lang="en-US" sz="2000" dirty="0" err="1">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Mục</a:t>
            </a:r>
            <a:r>
              <a:rPr lang="en-US" sz="2000"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lang="en-US" sz="2000" dirty="0" err="1">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tiêu</a:t>
            </a:r>
            <a:endParaRPr lang="en-US" sz="2000"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sp>
        <p:nvSpPr>
          <p:cNvPr id="11" name="TextBox 10"/>
          <p:cNvSpPr txBox="1"/>
          <p:nvPr/>
        </p:nvSpPr>
        <p:spPr>
          <a:xfrm>
            <a:off x="1907740" y="1447018"/>
            <a:ext cx="5328518" cy="2960682"/>
          </a:xfrm>
          <a:prstGeom prst="rect">
            <a:avLst/>
          </a:prstGeom>
          <a:noFill/>
        </p:spPr>
        <p:txBody>
          <a:bodyPr wrap="square" rtlCol="0">
            <a:spAutoFit/>
          </a:bodyPr>
          <a:lstStyle/>
          <a:p>
            <a:pPr indent="457200" algn="just">
              <a:lnSpc>
                <a:spcPct val="150000"/>
              </a:lnSpc>
            </a:pPr>
            <a:r>
              <a:rPr lang="vi-VN" dirty="0">
                <a:solidFill>
                  <a:schemeClr val="bg2"/>
                </a:solidFill>
                <a:latin typeface="Segoe UI Light" panose="020B0502040204020203" pitchFamily="34" charset="0"/>
                <a:cs typeface="Segoe UI Light" panose="020B0502040204020203" pitchFamily="34" charset="0"/>
              </a:rPr>
              <a:t>Tối ưu hóa quy trình bán hàng: Ứng dụng web giúp tự động hóa các hoạt động hàng ngày như quản lý kho sách, xử lý đơn hàng</a:t>
            </a:r>
            <a:r>
              <a:rPr lang="en-US" dirty="0">
                <a:solidFill>
                  <a:schemeClr val="bg2"/>
                </a:solidFill>
                <a:latin typeface="Segoe UI Light" panose="020B0502040204020203" pitchFamily="34" charset="0"/>
                <a:cs typeface="Segoe UI Light" panose="020B0502040204020203" pitchFamily="34" charset="0"/>
              </a:rPr>
              <a:t>.</a:t>
            </a:r>
          </a:p>
          <a:p>
            <a:pPr indent="457200" algn="just">
              <a:lnSpc>
                <a:spcPct val="150000"/>
              </a:lnSpc>
            </a:pPr>
            <a:r>
              <a:rPr lang="vi-VN" dirty="0">
                <a:solidFill>
                  <a:schemeClr val="bg2"/>
                </a:solidFill>
                <a:latin typeface="Segoe UI Light" panose="020B0502040204020203" pitchFamily="34" charset="0"/>
                <a:cs typeface="Segoe UI Light" panose="020B0502040204020203" pitchFamily="34" charset="0"/>
              </a:rPr>
              <a:t>Nâng cao kỹ năng lập trình web: Dự án này cung cấp một cơ hội tuyệt vời để học hỏi và phát triển kỹ năng lập trình web, từ việc xây dựng giao diện người dùng đến việc tương tác với cơ sở dữ liệu.</a:t>
            </a:r>
            <a:endParaRPr lang="en-US" dirty="0">
              <a:solidFill>
                <a:schemeClr val="bg2"/>
              </a:solidFill>
              <a:latin typeface="Segoe UI Light" panose="020B0502040204020203" pitchFamily="34" charset="0"/>
              <a:cs typeface="Segoe UI Light" panose="020B0502040204020203" pitchFamily="34" charset="0"/>
            </a:endParaRPr>
          </a:p>
          <a:p>
            <a:pPr indent="457200" algn="just">
              <a:lnSpc>
                <a:spcPct val="150000"/>
              </a:lnSpc>
            </a:pPr>
            <a:r>
              <a:rPr lang="vi-VN" dirty="0">
                <a:solidFill>
                  <a:schemeClr val="bg2"/>
                </a:solidFill>
                <a:latin typeface="Segoe UI Light" panose="020B0502040204020203" pitchFamily="34" charset="0"/>
                <a:cs typeface="Segoe UI Light" panose="020B0502040204020203" pitchFamily="34" charset="0"/>
              </a:rPr>
              <a:t>Cung cấp trải nghiệm học tập thực tế: Đây là một dự án thực tế, giúp người học áp dụng lý thuyết vào thực tế, hiểu rõ hơn về cách hoạt động của một ứng dụng web và cách xây dựng một ứng dụng từ đầu đến cuối.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500"/>
                                        <p:tgtEl>
                                          <p:spTgt spid="1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8" name="TextBox 7"/>
          <p:cNvSpPr txBox="1"/>
          <p:nvPr/>
        </p:nvSpPr>
        <p:spPr>
          <a:xfrm>
            <a:off x="2887102" y="438169"/>
            <a:ext cx="3369795" cy="523220"/>
          </a:xfrm>
          <a:prstGeom prst="rect">
            <a:avLst/>
          </a:prstGeom>
          <a:noFill/>
        </p:spPr>
        <p:txBody>
          <a:bodyPr wrap="square">
            <a:spAutoFit/>
          </a:bodyPr>
          <a:lstStyle/>
          <a:p>
            <a:pPr>
              <a:buClr>
                <a:schemeClr val="dk1"/>
              </a:buClr>
              <a:buSzPts val="2800"/>
            </a:pPr>
            <a:r>
              <a:rPr lang="en-US" sz="2800" b="1" dirty="0">
                <a:solidFill>
                  <a:schemeClr val="dk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GIỚI THIỆU ĐỀ TÀI</a:t>
            </a:r>
          </a:p>
        </p:txBody>
      </p:sp>
      <p:sp>
        <p:nvSpPr>
          <p:cNvPr id="9" name="TextBox 8"/>
          <p:cNvSpPr txBox="1"/>
          <p:nvPr/>
        </p:nvSpPr>
        <p:spPr>
          <a:xfrm>
            <a:off x="782955" y="961389"/>
            <a:ext cx="2206625" cy="400110"/>
          </a:xfrm>
          <a:prstGeom prst="rect">
            <a:avLst/>
          </a:prstGeom>
          <a:noFill/>
        </p:spPr>
        <p:txBody>
          <a:bodyPr wrap="square" rtlCol="0">
            <a:spAutoFit/>
          </a:bodyPr>
          <a:lstStyle/>
          <a:p>
            <a:r>
              <a:rPr lang="en-US" sz="2000" dirty="0" err="1">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Chức</a:t>
            </a:r>
            <a:r>
              <a:rPr lang="en-US" sz="2000"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 </a:t>
            </a:r>
            <a:r>
              <a:rPr lang="en-US" sz="2000" dirty="0" err="1">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năng</a:t>
            </a:r>
            <a:endParaRPr lang="en-US" sz="2500"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pic>
        <p:nvPicPr>
          <p:cNvPr id="3" name="Graphic 2" descr="Home1 outline">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27118" y="433792"/>
            <a:ext cx="531973" cy="531973"/>
          </a:xfrm>
          <a:prstGeom prst="rect">
            <a:avLst/>
          </a:prstGeom>
        </p:spPr>
      </p:pic>
      <p:sp>
        <p:nvSpPr>
          <p:cNvPr id="2" name="Text Box 1"/>
          <p:cNvSpPr txBox="1"/>
          <p:nvPr/>
        </p:nvSpPr>
        <p:spPr>
          <a:xfrm>
            <a:off x="2059940" y="1573530"/>
            <a:ext cx="5041900" cy="1668021"/>
          </a:xfrm>
          <a:prstGeom prst="rect">
            <a:avLst/>
          </a:prstGeom>
          <a:noFill/>
        </p:spPr>
        <p:txBody>
          <a:bodyPr wrap="square" rtlCol="0">
            <a:spAutoFit/>
          </a:bodyPr>
          <a:lstStyle/>
          <a:p>
            <a:pPr indent="457200" algn="just">
              <a:lnSpc>
                <a:spcPct val="150000"/>
              </a:lnSpc>
            </a:pPr>
            <a:r>
              <a:rPr lang="en-US" dirty="0" err="1">
                <a:solidFill>
                  <a:schemeClr val="bg2"/>
                </a:solidFill>
                <a:latin typeface="Segoe UI Light" panose="020B0502040204020203" pitchFamily="34" charset="0"/>
                <a:cs typeface="Segoe UI Light" panose="020B0502040204020203" pitchFamily="34" charset="0"/>
              </a:rPr>
              <a:t>Đăng</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ký</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tài</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khoản</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đăng</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nhập</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dành</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cho</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khách</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hàng</a:t>
            </a:r>
            <a:endParaRPr lang="en-US" dirty="0">
              <a:solidFill>
                <a:schemeClr val="bg2"/>
              </a:solidFill>
              <a:latin typeface="Segoe UI Light" panose="020B0502040204020203" pitchFamily="34" charset="0"/>
              <a:cs typeface="Segoe UI Light" panose="020B0502040204020203" pitchFamily="34" charset="0"/>
            </a:endParaRPr>
          </a:p>
          <a:p>
            <a:pPr indent="457200" algn="just">
              <a:lnSpc>
                <a:spcPct val="150000"/>
              </a:lnSpc>
            </a:pPr>
            <a:r>
              <a:rPr lang="en-US" dirty="0" err="1">
                <a:solidFill>
                  <a:schemeClr val="bg2"/>
                </a:solidFill>
                <a:latin typeface="Segoe UI Light" panose="020B0502040204020203" pitchFamily="34" charset="0"/>
                <a:cs typeface="Segoe UI Light" panose="020B0502040204020203" pitchFamily="34" charset="0"/>
              </a:rPr>
              <a:t>Tìm</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kiếm</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sách</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chọn</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sách</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theo</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chủ</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đề</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nhà</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xuất</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bản</a:t>
            </a:r>
            <a:endParaRPr lang="en-US" dirty="0">
              <a:solidFill>
                <a:schemeClr val="bg2"/>
              </a:solidFill>
              <a:latin typeface="Segoe UI Light" panose="020B0502040204020203" pitchFamily="34" charset="0"/>
              <a:cs typeface="Segoe UI Light" panose="020B0502040204020203" pitchFamily="34" charset="0"/>
            </a:endParaRPr>
          </a:p>
          <a:p>
            <a:pPr indent="457200" algn="just">
              <a:lnSpc>
                <a:spcPct val="150000"/>
              </a:lnSpc>
            </a:pPr>
            <a:r>
              <a:rPr lang="en-US" dirty="0" err="1">
                <a:solidFill>
                  <a:schemeClr val="bg2"/>
                </a:solidFill>
                <a:latin typeface="Segoe UI Light" panose="020B0502040204020203" pitchFamily="34" charset="0"/>
                <a:cs typeface="Segoe UI Light" panose="020B0502040204020203" pitchFamily="34" charset="0"/>
              </a:rPr>
              <a:t>Xem</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sách</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mua</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sách</a:t>
            </a:r>
            <a:endParaRPr lang="en-US" dirty="0">
              <a:solidFill>
                <a:schemeClr val="bg2"/>
              </a:solidFill>
              <a:latin typeface="Segoe UI Light" panose="020B0502040204020203" pitchFamily="34" charset="0"/>
              <a:cs typeface="Segoe UI Light" panose="020B0502040204020203" pitchFamily="34" charset="0"/>
            </a:endParaRPr>
          </a:p>
          <a:p>
            <a:pPr indent="457200" algn="just">
              <a:lnSpc>
                <a:spcPct val="150000"/>
              </a:lnSpc>
            </a:pPr>
            <a:r>
              <a:rPr lang="en-US" dirty="0" err="1">
                <a:solidFill>
                  <a:schemeClr val="bg2"/>
                </a:solidFill>
                <a:latin typeface="Segoe UI Light" panose="020B0502040204020203" pitchFamily="34" charset="0"/>
                <a:cs typeface="Segoe UI Light" panose="020B0502040204020203" pitchFamily="34" charset="0"/>
              </a:rPr>
              <a:t>Quản</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lí</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sách</a:t>
            </a:r>
            <a:r>
              <a:rPr lang="en-US" dirty="0">
                <a:solidFill>
                  <a:schemeClr val="bg2"/>
                </a:solidFill>
                <a:latin typeface="Segoe UI Light" panose="020B0502040204020203" pitchFamily="34" charset="0"/>
                <a:cs typeface="Segoe UI Light" panose="020B0502040204020203" pitchFamily="34" charset="0"/>
              </a:rPr>
              <a:t>(</a:t>
            </a:r>
            <a:r>
              <a:rPr lang="en-US" dirty="0" err="1">
                <a:solidFill>
                  <a:schemeClr val="bg2"/>
                </a:solidFill>
                <a:latin typeface="Segoe UI Light" panose="020B0502040204020203" pitchFamily="34" charset="0"/>
                <a:cs typeface="Segoe UI Light" panose="020B0502040204020203" pitchFamily="34" charset="0"/>
              </a:rPr>
              <a:t>thêm</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xóa</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sửa</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dành</a:t>
            </a:r>
            <a:r>
              <a:rPr lang="en-US" dirty="0">
                <a:solidFill>
                  <a:schemeClr val="bg2"/>
                </a:solidFill>
                <a:latin typeface="Segoe UI Light" panose="020B0502040204020203" pitchFamily="34" charset="0"/>
                <a:cs typeface="Segoe UI Light" panose="020B0502040204020203" pitchFamily="34" charset="0"/>
              </a:rPr>
              <a:t> </a:t>
            </a:r>
            <a:r>
              <a:rPr lang="en-US" dirty="0" err="1">
                <a:solidFill>
                  <a:schemeClr val="bg2"/>
                </a:solidFill>
                <a:latin typeface="Segoe UI Light" panose="020B0502040204020203" pitchFamily="34" charset="0"/>
                <a:cs typeface="Segoe UI Light" panose="020B0502040204020203" pitchFamily="34" charset="0"/>
              </a:rPr>
              <a:t>cho</a:t>
            </a:r>
            <a:r>
              <a:rPr lang="en-US" dirty="0">
                <a:solidFill>
                  <a:schemeClr val="bg2"/>
                </a:solidFill>
                <a:latin typeface="Segoe UI Light" panose="020B0502040204020203" pitchFamily="34" charset="0"/>
                <a:cs typeface="Segoe UI Light" panose="020B0502040204020203" pitchFamily="34" charset="0"/>
              </a:rPr>
              <a:t> admin</a:t>
            </a:r>
          </a:p>
          <a:p>
            <a:pPr indent="457200" algn="just">
              <a:lnSpc>
                <a:spcPct val="150000"/>
              </a:lnSpc>
            </a:pPr>
            <a:endParaRPr lang="en-US" dirty="0">
              <a:solidFill>
                <a:schemeClr val="bg2"/>
              </a:solidFill>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449"/>
        <p:cNvGrpSpPr/>
        <p:nvPr/>
      </p:nvGrpSpPr>
      <p:grpSpPr>
        <a:xfrm>
          <a:off x="0" y="0"/>
          <a:ext cx="0" cy="0"/>
          <a:chOff x="0" y="0"/>
          <a:chExt cx="0" cy="0"/>
        </a:xfrm>
      </p:grpSpPr>
      <p:sp>
        <p:nvSpPr>
          <p:cNvPr id="6" name="Oval 5"/>
          <p:cNvSpPr/>
          <p:nvPr/>
        </p:nvSpPr>
        <p:spPr>
          <a:xfrm>
            <a:off x="3304307" y="692264"/>
            <a:ext cx="2535387" cy="2535387"/>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solidFill>
                <a:latin typeface="Segoe UI Light" panose="020B0502040204020203" pitchFamily="34" charset="0"/>
                <a:cs typeface="Segoe UI Light" panose="020B0502040204020203" pitchFamily="34" charset="0"/>
              </a:rPr>
              <a:t>2</a:t>
            </a:r>
          </a:p>
        </p:txBody>
      </p:sp>
      <p:sp>
        <p:nvSpPr>
          <p:cNvPr id="7" name="TextBox 6"/>
          <p:cNvSpPr txBox="1"/>
          <p:nvPr/>
        </p:nvSpPr>
        <p:spPr>
          <a:xfrm>
            <a:off x="3018361" y="3227651"/>
            <a:ext cx="3107277" cy="400110"/>
          </a:xfrm>
          <a:prstGeom prst="rect">
            <a:avLst/>
          </a:prstGeom>
          <a:noFill/>
        </p:spPr>
        <p:txBody>
          <a:bodyPr wrap="square" rtlCol="0">
            <a:spAutoFit/>
          </a:bodyPr>
          <a:lstStyle/>
          <a:p>
            <a:r>
              <a:rPr lang="en-US" sz="2000" dirty="0">
                <a:solidFill>
                  <a:schemeClr val="bg2"/>
                </a:solidFill>
                <a:latin typeface="Segoe UI Light" panose="020B0502040204020203" pitchFamily="34" charset="0"/>
                <a:cs typeface="Segoe UI Light" panose="020B0502040204020203" pitchFamily="34" charset="0"/>
              </a:rPr>
              <a:t>PHÂN TÍCH THIẾT KẾ CSDL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8" name="TextBox 7"/>
          <p:cNvSpPr txBox="1"/>
          <p:nvPr/>
        </p:nvSpPr>
        <p:spPr>
          <a:xfrm>
            <a:off x="2206671" y="322600"/>
            <a:ext cx="4730657" cy="523220"/>
          </a:xfrm>
          <a:prstGeom prst="rect">
            <a:avLst/>
          </a:prstGeom>
          <a:noFill/>
        </p:spPr>
        <p:txBody>
          <a:bodyPr wrap="square">
            <a:spAutoFit/>
          </a:bodyPr>
          <a:lstStyle/>
          <a:p>
            <a:pPr>
              <a:buClr>
                <a:schemeClr val="dk1"/>
              </a:buClr>
              <a:buSzPts val="2800"/>
            </a:pPr>
            <a:r>
              <a:rPr lang="en-US" sz="2800" b="1" dirty="0">
                <a:solidFill>
                  <a:schemeClr val="dk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PHÂN TÍCH THIẾT KẾ CSDL</a:t>
            </a:r>
          </a:p>
        </p:txBody>
      </p:sp>
      <p:pic>
        <p:nvPicPr>
          <p:cNvPr id="3" name="Picture 2">
            <a:extLst>
              <a:ext uri="{FF2B5EF4-FFF2-40B4-BE49-F238E27FC236}">
                <a16:creationId xmlns:a16="http://schemas.microsoft.com/office/drawing/2014/main" id="{0CB19B53-0BF1-481A-A8D0-B54440BD65C3}"/>
              </a:ext>
            </a:extLst>
          </p:cNvPr>
          <p:cNvPicPr>
            <a:picLocks noChangeAspect="1"/>
          </p:cNvPicPr>
          <p:nvPr/>
        </p:nvPicPr>
        <p:blipFill>
          <a:blip r:embed="rId3"/>
          <a:stretch>
            <a:fillRect/>
          </a:stretch>
        </p:blipFill>
        <p:spPr>
          <a:xfrm>
            <a:off x="1560465" y="845820"/>
            <a:ext cx="6023069" cy="42348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Literary Analysis and Interpretation - Language Arts - 7th Grade by Slidesgo">
  <a:themeElements>
    <a:clrScheme name="Simple Light">
      <a:dk1>
        <a:srgbClr val="77335A"/>
      </a:dk1>
      <a:lt1>
        <a:srgbClr val="FFF4D5"/>
      </a:lt1>
      <a:dk2>
        <a:srgbClr val="000000"/>
      </a:dk2>
      <a:lt2>
        <a:srgbClr val="6DB5A7"/>
      </a:lt2>
      <a:accent1>
        <a:srgbClr val="EC8B5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492</Words>
  <Application>Microsoft Office PowerPoint</Application>
  <PresentationFormat>On-screen Show (16:9)</PresentationFormat>
  <Paragraphs>63</Paragraphs>
  <Slides>18</Slides>
  <Notes>16</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Roboto Serif</vt:lpstr>
      <vt:lpstr>Segoe UI Semibold</vt:lpstr>
      <vt:lpstr>Roboto</vt:lpstr>
      <vt:lpstr>Gantari</vt:lpstr>
      <vt:lpstr>Segoe UI Light</vt:lpstr>
      <vt:lpstr>Arial</vt:lpstr>
      <vt:lpstr>Figtree</vt:lpstr>
      <vt:lpstr>DM Sans</vt:lpstr>
      <vt:lpstr>Nunito Light</vt:lpstr>
      <vt:lpstr>Anaheim</vt:lpstr>
      <vt:lpstr>Literary Analysis and Interpretation - Language Arts - 7th Grade by Slidesgo</vt:lpstr>
      <vt:lpstr>PowerPoint Presentation</vt:lpstr>
      <vt:lpstr>PowerPoint Presentation</vt:lpstr>
      <vt:lpstr>NỘI DUNG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Giao diện sản phẩm</vt:lpstr>
      <vt:lpstr>PowerPoint Presentation</vt:lpstr>
      <vt:lpstr>PowerPoint Presentation</vt:lpstr>
      <vt:lpstr>Giao diện giỏ hàng khi chưa có sản phẩm</vt:lpstr>
      <vt:lpstr>Giao diện giỏ hàng</vt:lpstr>
      <vt:lpstr>Giao diện quản lí sách của admin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 Dong Huynh</dc:creator>
  <cp:lastModifiedBy>NGUYEN LY HOANG THUONG</cp:lastModifiedBy>
  <cp:revision>41</cp:revision>
  <dcterms:created xsi:type="dcterms:W3CDTF">2023-12-09T10:59:00Z</dcterms:created>
  <dcterms:modified xsi:type="dcterms:W3CDTF">2023-12-11T02:11:14Z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DCC695EFF5824B53A769DA05FDA60F70_12</vt:lpwstr>
  </property>
  <property fmtid="{D5CDD505-2E9C-101B-9397-08002B2CF9AE}" pid="3" name="KSOProductBuildVer">
    <vt:lpwstr>1033-12.2.0.13359</vt:lpwstr>
  </property>
</Properties>
</file>