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7"/>
  </p:notesMasterIdLst>
  <p:sldIdLst>
    <p:sldId id="256" r:id="rId2"/>
    <p:sldId id="257" r:id="rId3"/>
    <p:sldId id="307" r:id="rId4"/>
    <p:sldId id="308" r:id="rId5"/>
    <p:sldId id="309" r:id="rId6"/>
    <p:sldId id="310" r:id="rId7"/>
    <p:sldId id="325" r:id="rId8"/>
    <p:sldId id="311" r:id="rId9"/>
    <p:sldId id="312" r:id="rId10"/>
    <p:sldId id="313" r:id="rId11"/>
    <p:sldId id="314" r:id="rId12"/>
    <p:sldId id="316" r:id="rId13"/>
    <p:sldId id="317" r:id="rId14"/>
    <p:sldId id="318" r:id="rId15"/>
    <p:sldId id="319" r:id="rId16"/>
    <p:sldId id="320" r:id="rId17"/>
    <p:sldId id="322" r:id="rId18"/>
    <p:sldId id="330" r:id="rId19"/>
    <p:sldId id="326" r:id="rId20"/>
    <p:sldId id="327" r:id="rId21"/>
    <p:sldId id="328" r:id="rId22"/>
    <p:sldId id="329" r:id="rId23"/>
    <p:sldId id="323" r:id="rId24"/>
    <p:sldId id="324" r:id="rId25"/>
    <p:sldId id="277" r:id="rId26"/>
  </p:sldIdLst>
  <p:sldSz cx="9144000" cy="5143500" type="screen16x9"/>
  <p:notesSz cx="6858000" cy="9144000"/>
  <p:embeddedFontLst>
    <p:embeddedFont>
      <p:font typeface="Bebas Neue" panose="020B0606020202050201" pitchFamily="34" charset="0"/>
      <p:regular r:id="rId28"/>
    </p:embeddedFont>
    <p:embeddedFont>
      <p:font typeface="Montserrat Medium" panose="00000600000000000000" pitchFamily="2" charset="0"/>
      <p:regular r:id="rId29"/>
      <p:bold r:id="rId30"/>
      <p:italic r:id="rId31"/>
      <p:boldItalic r:id="rId32"/>
    </p:embeddedFont>
    <p:embeddedFont>
      <p:font typeface="Public Sans" panose="020B0604020202020204" charset="0"/>
      <p:regular r:id="rId33"/>
      <p:bold r:id="rId34"/>
      <p:italic r:id="rId35"/>
      <p:boldItalic r:id="rId36"/>
    </p:embeddedFont>
    <p:embeddedFont>
      <p:font typeface="Roboto Condensed Light" panose="02000000000000000000" pitchFamily="2" charset="0"/>
      <p:regular r:id="rId37"/>
      <p:italic r:id="rId38"/>
    </p:embeddedFont>
    <p:embeddedFont>
      <p:font typeface="Segoe UI Light" panose="020B0502040204020203" pitchFamily="34" charset="0"/>
      <p:regular r:id="rId39"/>
      <p:italic r:id="rId40"/>
    </p:embeddedFont>
    <p:embeddedFont>
      <p:font typeface="Segoe UI Semibold" panose="020B0702040204020203" pitchFamily="34" charset="0"/>
      <p:bold r:id="rId41"/>
      <p:boldItalic r:id="rId42"/>
    </p:embeddedFont>
    <p:embeddedFont>
      <p:font typeface="Segoe UI Semilight" panose="020B0402040204020203" pitchFamily="34"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4D4D4D"/>
    <a:srgbClr val="60EA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840FAE-6AE4-4069-9AB3-96304EBE4174}">
  <a:tblStyle styleId="{09840FAE-6AE4-4069-9AB3-96304EBE41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18800031a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18800031a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79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996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050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427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84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571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698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907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368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98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065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301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59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722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334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193d3e14d3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193d3e14d3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673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47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261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989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227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98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142ec19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142ec19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accent1"/>
            </a:gs>
          </a:gsLst>
          <a:path path="circle">
            <a:fillToRect l="50000" t="50000" r="50000" b="50000"/>
          </a:path>
          <a:tileRect/>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 y="3582391"/>
            <a:ext cx="3233549" cy="1151997"/>
            <a:chOff x="1999150" y="1151400"/>
            <a:chExt cx="1493625" cy="532100"/>
          </a:xfrm>
        </p:grpSpPr>
        <p:sp>
          <p:nvSpPr>
            <p:cNvPr id="10" name="Google Shape;10;p2"/>
            <p:cNvSpPr/>
            <p:nvPr/>
          </p:nvSpPr>
          <p:spPr>
            <a:xfrm>
              <a:off x="1999150" y="1151400"/>
              <a:ext cx="1493625" cy="532100"/>
            </a:xfrm>
            <a:custGeom>
              <a:avLst/>
              <a:gdLst/>
              <a:ahLst/>
              <a:cxnLst/>
              <a:rect l="l" t="t" r="r" b="b"/>
              <a:pathLst>
                <a:path w="59745" h="21284" extrusionOk="0">
                  <a:moveTo>
                    <a:pt x="26904" y="0"/>
                  </a:moveTo>
                  <a:cubicBezTo>
                    <a:pt x="26904" y="0"/>
                    <a:pt x="12856" y="7688"/>
                    <a:pt x="1" y="20788"/>
                  </a:cubicBezTo>
                  <a:lnTo>
                    <a:pt x="59744" y="21283"/>
                  </a:lnTo>
                  <a:cubicBezTo>
                    <a:pt x="46392" y="11756"/>
                    <a:pt x="26904" y="0"/>
                    <a:pt x="26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496300" y="1151400"/>
              <a:ext cx="854850" cy="433725"/>
            </a:xfrm>
            <a:custGeom>
              <a:avLst/>
              <a:gdLst/>
              <a:ahLst/>
              <a:cxnLst/>
              <a:rect l="l" t="t" r="r" b="b"/>
              <a:pathLst>
                <a:path w="34194" h="17349" extrusionOk="0">
                  <a:moveTo>
                    <a:pt x="7018" y="0"/>
                  </a:moveTo>
                  <a:cubicBezTo>
                    <a:pt x="7098" y="930"/>
                    <a:pt x="6824" y="1670"/>
                    <a:pt x="6109" y="1670"/>
                  </a:cubicBezTo>
                  <a:cubicBezTo>
                    <a:pt x="6072" y="1670"/>
                    <a:pt x="6035" y="1668"/>
                    <a:pt x="5996" y="1664"/>
                  </a:cubicBezTo>
                  <a:lnTo>
                    <a:pt x="5996" y="1664"/>
                  </a:lnTo>
                  <a:cubicBezTo>
                    <a:pt x="9902" y="2337"/>
                    <a:pt x="6978" y="2378"/>
                    <a:pt x="7540" y="2940"/>
                  </a:cubicBezTo>
                  <a:cubicBezTo>
                    <a:pt x="7223" y="3067"/>
                    <a:pt x="6230" y="3441"/>
                    <a:pt x="6820" y="3834"/>
                  </a:cubicBezTo>
                  <a:cubicBezTo>
                    <a:pt x="1858" y="5153"/>
                    <a:pt x="382" y="6107"/>
                    <a:pt x="382" y="6107"/>
                  </a:cubicBezTo>
                  <a:cubicBezTo>
                    <a:pt x="382" y="6107"/>
                    <a:pt x="589" y="6097"/>
                    <a:pt x="809" y="6097"/>
                  </a:cubicBezTo>
                  <a:cubicBezTo>
                    <a:pt x="1239" y="6097"/>
                    <a:pt x="1722" y="6135"/>
                    <a:pt x="824" y="6361"/>
                  </a:cubicBezTo>
                  <a:cubicBezTo>
                    <a:pt x="1" y="6568"/>
                    <a:pt x="3058" y="6873"/>
                    <a:pt x="3169" y="7247"/>
                  </a:cubicBezTo>
                  <a:cubicBezTo>
                    <a:pt x="3342" y="7488"/>
                    <a:pt x="2455" y="7648"/>
                    <a:pt x="1414" y="8307"/>
                  </a:cubicBezTo>
                  <a:cubicBezTo>
                    <a:pt x="3186" y="8623"/>
                    <a:pt x="13093" y="10245"/>
                    <a:pt x="7462" y="10860"/>
                  </a:cubicBezTo>
                  <a:cubicBezTo>
                    <a:pt x="12214" y="12000"/>
                    <a:pt x="18159" y="11136"/>
                    <a:pt x="22846" y="12593"/>
                  </a:cubicBezTo>
                  <a:cubicBezTo>
                    <a:pt x="22656" y="12720"/>
                    <a:pt x="19099" y="14588"/>
                    <a:pt x="18908" y="14588"/>
                  </a:cubicBezTo>
                  <a:cubicBezTo>
                    <a:pt x="23711" y="15733"/>
                    <a:pt x="29433" y="16054"/>
                    <a:pt x="34194" y="17349"/>
                  </a:cubicBezTo>
                  <a:cubicBezTo>
                    <a:pt x="22798" y="9609"/>
                    <a:pt x="9375" y="1429"/>
                    <a:pt x="7018" y="0"/>
                  </a:cubicBezTo>
                  <a:close/>
                </a:path>
              </a:pathLst>
            </a:custGeom>
            <a:gradFill>
              <a:gsLst>
                <a:gs pos="0">
                  <a:schemeClr val="l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539500"/>
            <a:ext cx="3858900" cy="1650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5"/>
              </a:buClr>
              <a:buSzPts val="5200"/>
              <a:buNone/>
              <a:defRPr sz="6000">
                <a:solidFill>
                  <a:srgbClr val="006B28"/>
                </a:solidFill>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13" name="Google Shape;13;p2"/>
          <p:cNvSpPr txBox="1">
            <a:spLocks noGrp="1"/>
          </p:cNvSpPr>
          <p:nvPr>
            <p:ph type="subTitle" idx="1"/>
          </p:nvPr>
        </p:nvSpPr>
        <p:spPr>
          <a:xfrm>
            <a:off x="713225" y="2315749"/>
            <a:ext cx="3858900" cy="67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5"/>
              </a:buClr>
              <a:buSzPts val="1400"/>
              <a:buNone/>
              <a:defRPr sz="1800">
                <a:solidFill>
                  <a:srgbClr val="006B28"/>
                </a:solidFill>
              </a:defRPr>
            </a:lvl1pPr>
            <a:lvl2pPr lvl="1" algn="ctr">
              <a:lnSpc>
                <a:spcPct val="100000"/>
              </a:lnSpc>
              <a:spcBef>
                <a:spcPts val="0"/>
              </a:spcBef>
              <a:spcAft>
                <a:spcPts val="0"/>
              </a:spcAft>
              <a:buClr>
                <a:schemeClr val="accent5"/>
              </a:buClr>
              <a:buSzPts val="1800"/>
              <a:buNone/>
              <a:defRPr sz="1800">
                <a:solidFill>
                  <a:schemeClr val="accent5"/>
                </a:solidFill>
              </a:defRPr>
            </a:lvl2pPr>
            <a:lvl3pPr lvl="2" algn="ctr">
              <a:lnSpc>
                <a:spcPct val="100000"/>
              </a:lnSpc>
              <a:spcBef>
                <a:spcPts val="0"/>
              </a:spcBef>
              <a:spcAft>
                <a:spcPts val="0"/>
              </a:spcAft>
              <a:buClr>
                <a:schemeClr val="accent5"/>
              </a:buClr>
              <a:buSzPts val="1800"/>
              <a:buNone/>
              <a:defRPr sz="1800">
                <a:solidFill>
                  <a:schemeClr val="accent5"/>
                </a:solidFill>
              </a:defRPr>
            </a:lvl3pPr>
            <a:lvl4pPr lvl="3" algn="ctr">
              <a:lnSpc>
                <a:spcPct val="100000"/>
              </a:lnSpc>
              <a:spcBef>
                <a:spcPts val="0"/>
              </a:spcBef>
              <a:spcAft>
                <a:spcPts val="0"/>
              </a:spcAft>
              <a:buClr>
                <a:schemeClr val="accent5"/>
              </a:buClr>
              <a:buSzPts val="1800"/>
              <a:buNone/>
              <a:defRPr sz="1800">
                <a:solidFill>
                  <a:schemeClr val="accent5"/>
                </a:solidFill>
              </a:defRPr>
            </a:lvl4pPr>
            <a:lvl5pPr lvl="4" algn="ctr">
              <a:lnSpc>
                <a:spcPct val="100000"/>
              </a:lnSpc>
              <a:spcBef>
                <a:spcPts val="0"/>
              </a:spcBef>
              <a:spcAft>
                <a:spcPts val="0"/>
              </a:spcAft>
              <a:buClr>
                <a:schemeClr val="accent5"/>
              </a:buClr>
              <a:buSzPts val="1800"/>
              <a:buNone/>
              <a:defRPr sz="1800">
                <a:solidFill>
                  <a:schemeClr val="accent5"/>
                </a:solidFill>
              </a:defRPr>
            </a:lvl5pPr>
            <a:lvl6pPr lvl="5" algn="ctr">
              <a:lnSpc>
                <a:spcPct val="100000"/>
              </a:lnSpc>
              <a:spcBef>
                <a:spcPts val="0"/>
              </a:spcBef>
              <a:spcAft>
                <a:spcPts val="0"/>
              </a:spcAft>
              <a:buClr>
                <a:schemeClr val="accent5"/>
              </a:buClr>
              <a:buSzPts val="1800"/>
              <a:buNone/>
              <a:defRPr sz="1800">
                <a:solidFill>
                  <a:schemeClr val="accent5"/>
                </a:solidFill>
              </a:defRPr>
            </a:lvl6pPr>
            <a:lvl7pPr lvl="6" algn="ctr">
              <a:lnSpc>
                <a:spcPct val="100000"/>
              </a:lnSpc>
              <a:spcBef>
                <a:spcPts val="0"/>
              </a:spcBef>
              <a:spcAft>
                <a:spcPts val="0"/>
              </a:spcAft>
              <a:buClr>
                <a:schemeClr val="accent5"/>
              </a:buClr>
              <a:buSzPts val="1800"/>
              <a:buNone/>
              <a:defRPr sz="1800">
                <a:solidFill>
                  <a:schemeClr val="accent5"/>
                </a:solidFill>
              </a:defRPr>
            </a:lvl7pPr>
            <a:lvl8pPr lvl="7" algn="ctr">
              <a:lnSpc>
                <a:spcPct val="100000"/>
              </a:lnSpc>
              <a:spcBef>
                <a:spcPts val="0"/>
              </a:spcBef>
              <a:spcAft>
                <a:spcPts val="0"/>
              </a:spcAft>
              <a:buClr>
                <a:schemeClr val="accent5"/>
              </a:buClr>
              <a:buSzPts val="1800"/>
              <a:buNone/>
              <a:defRPr sz="1800">
                <a:solidFill>
                  <a:schemeClr val="accent5"/>
                </a:solidFill>
              </a:defRPr>
            </a:lvl8pPr>
            <a:lvl9pPr lvl="8" algn="ctr">
              <a:lnSpc>
                <a:spcPct val="100000"/>
              </a:lnSpc>
              <a:spcBef>
                <a:spcPts val="0"/>
              </a:spcBef>
              <a:spcAft>
                <a:spcPts val="0"/>
              </a:spcAft>
              <a:buClr>
                <a:schemeClr val="accent5"/>
              </a:buClr>
              <a:buSzPts val="1800"/>
              <a:buNone/>
              <a:defRPr sz="1800">
                <a:solidFill>
                  <a:schemeClr val="accent5"/>
                </a:solidFill>
              </a:defRPr>
            </a:lvl9pPr>
          </a:lstStyle>
          <a:p>
            <a:endParaRPr/>
          </a:p>
        </p:txBody>
      </p:sp>
      <p:grpSp>
        <p:nvGrpSpPr>
          <p:cNvPr id="14" name="Google Shape;14;p2"/>
          <p:cNvGrpSpPr/>
          <p:nvPr/>
        </p:nvGrpSpPr>
        <p:grpSpPr>
          <a:xfrm>
            <a:off x="75" y="93303"/>
            <a:ext cx="9143849" cy="608732"/>
            <a:chOff x="0" y="414200"/>
            <a:chExt cx="3764450" cy="250600"/>
          </a:xfrm>
        </p:grpSpPr>
        <p:sp>
          <p:nvSpPr>
            <p:cNvPr id="15" name="Google Shape;15;p2"/>
            <p:cNvSpPr/>
            <p:nvPr/>
          </p:nvSpPr>
          <p:spPr>
            <a:xfrm>
              <a:off x="0" y="414200"/>
              <a:ext cx="1283175" cy="235875"/>
            </a:xfrm>
            <a:custGeom>
              <a:avLst/>
              <a:gdLst/>
              <a:ahLst/>
              <a:cxnLst/>
              <a:rect l="l" t="t" r="r" b="b"/>
              <a:pathLst>
                <a:path w="51327" h="9435" extrusionOk="0">
                  <a:moveTo>
                    <a:pt x="1" y="1"/>
                  </a:moveTo>
                  <a:lnTo>
                    <a:pt x="1" y="4411"/>
                  </a:lnTo>
                  <a:cubicBezTo>
                    <a:pt x="15263" y="7564"/>
                    <a:pt x="30744" y="9435"/>
                    <a:pt x="46332" y="9435"/>
                  </a:cubicBezTo>
                  <a:cubicBezTo>
                    <a:pt x="47993" y="9435"/>
                    <a:pt x="49654" y="9413"/>
                    <a:pt x="51317" y="9370"/>
                  </a:cubicBezTo>
                  <a:cubicBezTo>
                    <a:pt x="51327" y="9331"/>
                    <a:pt x="43008" y="9213"/>
                    <a:pt x="33502" y="8075"/>
                  </a:cubicBezTo>
                  <a:cubicBezTo>
                    <a:pt x="23989" y="7046"/>
                    <a:pt x="13287" y="5000"/>
                    <a:pt x="8380" y="3624"/>
                  </a:cubicBezTo>
                  <a:cubicBezTo>
                    <a:pt x="8489" y="3601"/>
                    <a:pt x="8660" y="3590"/>
                    <a:pt x="8880" y="3590"/>
                  </a:cubicBezTo>
                  <a:cubicBezTo>
                    <a:pt x="10617" y="3590"/>
                    <a:pt x="15442" y="4245"/>
                    <a:pt x="17533" y="4245"/>
                  </a:cubicBezTo>
                  <a:cubicBezTo>
                    <a:pt x="17921" y="4245"/>
                    <a:pt x="18215" y="4222"/>
                    <a:pt x="18378" y="4169"/>
                  </a:cubicBezTo>
                  <a:cubicBezTo>
                    <a:pt x="12218" y="3156"/>
                    <a:pt x="6088" y="1741"/>
                    <a:pt x="1"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03350" y="438550"/>
              <a:ext cx="1161100" cy="226250"/>
            </a:xfrm>
            <a:custGeom>
              <a:avLst/>
              <a:gdLst/>
              <a:ahLst/>
              <a:cxnLst/>
              <a:rect l="l" t="t" r="r" b="b"/>
              <a:pathLst>
                <a:path w="46444" h="9050" extrusionOk="0">
                  <a:moveTo>
                    <a:pt x="46443" y="1"/>
                  </a:moveTo>
                  <a:cubicBezTo>
                    <a:pt x="33890" y="3253"/>
                    <a:pt x="15684" y="7154"/>
                    <a:pt x="1" y="9049"/>
                  </a:cubicBezTo>
                  <a:cubicBezTo>
                    <a:pt x="104" y="9049"/>
                    <a:pt x="208" y="9049"/>
                    <a:pt x="312" y="9049"/>
                  </a:cubicBezTo>
                  <a:cubicBezTo>
                    <a:pt x="13066" y="9049"/>
                    <a:pt x="34125" y="6757"/>
                    <a:pt x="46443" y="4078"/>
                  </a:cubicBezTo>
                  <a:lnTo>
                    <a:pt x="46443" y="1"/>
                  </a:ln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10675" y="439975"/>
              <a:ext cx="1032150" cy="131400"/>
            </a:xfrm>
            <a:custGeom>
              <a:avLst/>
              <a:gdLst/>
              <a:ahLst/>
              <a:cxnLst/>
              <a:rect l="l" t="t" r="r" b="b"/>
              <a:pathLst>
                <a:path w="41286" h="5256" extrusionOk="0">
                  <a:moveTo>
                    <a:pt x="41283" y="1"/>
                  </a:moveTo>
                  <a:cubicBezTo>
                    <a:pt x="32804" y="2051"/>
                    <a:pt x="13821" y="4996"/>
                    <a:pt x="2696" y="4996"/>
                  </a:cubicBezTo>
                  <a:cubicBezTo>
                    <a:pt x="1735" y="4996"/>
                    <a:pt x="833" y="4974"/>
                    <a:pt x="1" y="4928"/>
                  </a:cubicBezTo>
                  <a:lnTo>
                    <a:pt x="1" y="4928"/>
                  </a:lnTo>
                  <a:cubicBezTo>
                    <a:pt x="2860" y="5132"/>
                    <a:pt x="5814" y="5256"/>
                    <a:pt x="8864" y="5256"/>
                  </a:cubicBezTo>
                  <a:cubicBezTo>
                    <a:pt x="18657" y="5256"/>
                    <a:pt x="29445" y="3981"/>
                    <a:pt x="41286" y="5"/>
                  </a:cubicBezTo>
                  <a:lnTo>
                    <a:pt x="41283" y="1"/>
                  </a:ln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0" y="4251497"/>
            <a:ext cx="9143800" cy="891965"/>
          </a:xfrm>
          <a:custGeom>
            <a:avLst/>
            <a:gdLst/>
            <a:ahLst/>
            <a:cxnLst/>
            <a:rect l="l" t="t" r="r" b="b"/>
            <a:pathLst>
              <a:path w="166115" h="12065" extrusionOk="0">
                <a:moveTo>
                  <a:pt x="166115" y="1"/>
                </a:moveTo>
                <a:cubicBezTo>
                  <a:pt x="166115" y="1"/>
                  <a:pt x="85079" y="1271"/>
                  <a:pt x="1" y="5151"/>
                </a:cubicBezTo>
                <a:lnTo>
                  <a:pt x="1" y="12065"/>
                </a:lnTo>
                <a:lnTo>
                  <a:pt x="166115" y="12065"/>
                </a:lnTo>
                <a:lnTo>
                  <a:pt x="166115" y="1"/>
                </a:lnTo>
                <a:close/>
              </a:path>
            </a:pathLst>
          </a:custGeom>
          <a:solidFill>
            <a:srgbClr val="9AE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341885" y="3538049"/>
            <a:ext cx="1674829" cy="1858755"/>
            <a:chOff x="1044175" y="3033925"/>
            <a:chExt cx="598025" cy="663675"/>
          </a:xfrm>
        </p:grpSpPr>
        <p:sp>
          <p:nvSpPr>
            <p:cNvPr id="20" name="Google Shape;20;p2"/>
            <p:cNvSpPr/>
            <p:nvPr/>
          </p:nvSpPr>
          <p:spPr>
            <a:xfrm>
              <a:off x="1122950" y="3254150"/>
              <a:ext cx="263650" cy="443450"/>
            </a:xfrm>
            <a:custGeom>
              <a:avLst/>
              <a:gdLst/>
              <a:ahLst/>
              <a:cxnLst/>
              <a:rect l="l" t="t" r="r" b="b"/>
              <a:pathLst>
                <a:path w="10546" h="17738" extrusionOk="0">
                  <a:moveTo>
                    <a:pt x="10546" y="0"/>
                  </a:moveTo>
                  <a:lnTo>
                    <a:pt x="10546" y="0"/>
                  </a:lnTo>
                  <a:cubicBezTo>
                    <a:pt x="5700" y="6064"/>
                    <a:pt x="2069" y="13183"/>
                    <a:pt x="1" y="17737"/>
                  </a:cubicBezTo>
                  <a:lnTo>
                    <a:pt x="2135" y="17737"/>
                  </a:lnTo>
                  <a:cubicBezTo>
                    <a:pt x="5617" y="7655"/>
                    <a:pt x="10545" y="1"/>
                    <a:pt x="10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76975" y="3279350"/>
              <a:ext cx="234300" cy="418250"/>
            </a:xfrm>
            <a:custGeom>
              <a:avLst/>
              <a:gdLst/>
              <a:ahLst/>
              <a:cxnLst/>
              <a:rect l="l" t="t" r="r" b="b"/>
              <a:pathLst>
                <a:path w="9372" h="16730" extrusionOk="0">
                  <a:moveTo>
                    <a:pt x="9371" y="1"/>
                  </a:moveTo>
                  <a:lnTo>
                    <a:pt x="9371" y="1"/>
                  </a:lnTo>
                  <a:cubicBezTo>
                    <a:pt x="5533" y="4788"/>
                    <a:pt x="1786" y="12705"/>
                    <a:pt x="1" y="16729"/>
                  </a:cubicBezTo>
                  <a:lnTo>
                    <a:pt x="2070" y="16729"/>
                  </a:lnTo>
                  <a:cubicBezTo>
                    <a:pt x="4900" y="8818"/>
                    <a:pt x="9371" y="1"/>
                    <a:pt x="93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137950" y="3405000"/>
              <a:ext cx="323400" cy="292600"/>
            </a:xfrm>
            <a:custGeom>
              <a:avLst/>
              <a:gdLst/>
              <a:ahLst/>
              <a:cxnLst/>
              <a:rect l="l" t="t" r="r" b="b"/>
              <a:pathLst>
                <a:path w="12936" h="11704" extrusionOk="0">
                  <a:moveTo>
                    <a:pt x="12935" y="1"/>
                  </a:moveTo>
                  <a:lnTo>
                    <a:pt x="12935" y="1"/>
                  </a:lnTo>
                  <a:cubicBezTo>
                    <a:pt x="7642" y="3631"/>
                    <a:pt x="2863" y="8519"/>
                    <a:pt x="0" y="11703"/>
                  </a:cubicBezTo>
                  <a:lnTo>
                    <a:pt x="1906" y="11703"/>
                  </a:lnTo>
                  <a:cubicBezTo>
                    <a:pt x="7792" y="4180"/>
                    <a:pt x="12935" y="1"/>
                    <a:pt x="129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44175" y="3141750"/>
              <a:ext cx="380900" cy="265300"/>
            </a:xfrm>
            <a:custGeom>
              <a:avLst/>
              <a:gdLst/>
              <a:ahLst/>
              <a:cxnLst/>
              <a:rect l="l" t="t" r="r" b="b"/>
              <a:pathLst>
                <a:path w="15236" h="10612" extrusionOk="0">
                  <a:moveTo>
                    <a:pt x="15235" y="0"/>
                  </a:moveTo>
                  <a:lnTo>
                    <a:pt x="15235" y="0"/>
                  </a:lnTo>
                  <a:cubicBezTo>
                    <a:pt x="6364" y="1622"/>
                    <a:pt x="0" y="6793"/>
                    <a:pt x="0" y="6793"/>
                  </a:cubicBezTo>
                  <a:lnTo>
                    <a:pt x="1649" y="10611"/>
                  </a:lnTo>
                  <a:cubicBezTo>
                    <a:pt x="7136" y="2481"/>
                    <a:pt x="15235" y="0"/>
                    <a:pt x="152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352400" y="3411625"/>
              <a:ext cx="165525" cy="229325"/>
            </a:xfrm>
            <a:custGeom>
              <a:avLst/>
              <a:gdLst/>
              <a:ahLst/>
              <a:cxnLst/>
              <a:rect l="l" t="t" r="r" b="b"/>
              <a:pathLst>
                <a:path w="6621" h="9173" extrusionOk="0">
                  <a:moveTo>
                    <a:pt x="6621" y="1"/>
                  </a:moveTo>
                  <a:lnTo>
                    <a:pt x="6621" y="1"/>
                  </a:lnTo>
                  <a:cubicBezTo>
                    <a:pt x="699" y="3089"/>
                    <a:pt x="1" y="7964"/>
                    <a:pt x="1" y="7964"/>
                  </a:cubicBezTo>
                  <a:lnTo>
                    <a:pt x="3932" y="9172"/>
                  </a:lnTo>
                  <a:cubicBezTo>
                    <a:pt x="3275" y="3744"/>
                    <a:pt x="6620" y="1"/>
                    <a:pt x="6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408925" y="3468850"/>
              <a:ext cx="154250" cy="181700"/>
            </a:xfrm>
            <a:custGeom>
              <a:avLst/>
              <a:gdLst/>
              <a:ahLst/>
              <a:cxnLst/>
              <a:rect l="l" t="t" r="r" b="b"/>
              <a:pathLst>
                <a:path w="6170" h="7268" extrusionOk="0">
                  <a:moveTo>
                    <a:pt x="6042" y="0"/>
                  </a:moveTo>
                  <a:cubicBezTo>
                    <a:pt x="6025" y="0"/>
                    <a:pt x="6008" y="5"/>
                    <a:pt x="5990" y="17"/>
                  </a:cubicBezTo>
                  <a:cubicBezTo>
                    <a:pt x="3349" y="1798"/>
                    <a:pt x="1483" y="4481"/>
                    <a:pt x="0" y="7267"/>
                  </a:cubicBezTo>
                  <a:cubicBezTo>
                    <a:pt x="176" y="7231"/>
                    <a:pt x="350" y="7181"/>
                    <a:pt x="520" y="7121"/>
                  </a:cubicBezTo>
                  <a:cubicBezTo>
                    <a:pt x="1928" y="4483"/>
                    <a:pt x="3687" y="1964"/>
                    <a:pt x="6092" y="174"/>
                  </a:cubicBezTo>
                  <a:cubicBezTo>
                    <a:pt x="6170" y="115"/>
                    <a:pt x="6119" y="0"/>
                    <a:pt x="60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41350" y="3474800"/>
              <a:ext cx="159475" cy="125750"/>
            </a:xfrm>
            <a:custGeom>
              <a:avLst/>
              <a:gdLst/>
              <a:ahLst/>
              <a:cxnLst/>
              <a:rect l="l" t="t" r="r" b="b"/>
              <a:pathLst>
                <a:path w="6379" h="5030" extrusionOk="0">
                  <a:moveTo>
                    <a:pt x="6379" y="1"/>
                  </a:moveTo>
                  <a:lnTo>
                    <a:pt x="6379" y="1"/>
                  </a:lnTo>
                  <a:cubicBezTo>
                    <a:pt x="5879" y="233"/>
                    <a:pt x="1896" y="3793"/>
                    <a:pt x="0" y="5029"/>
                  </a:cubicBezTo>
                  <a:cubicBezTo>
                    <a:pt x="2373" y="4053"/>
                    <a:pt x="4622" y="2551"/>
                    <a:pt x="6316" y="172"/>
                  </a:cubicBezTo>
                  <a:cubicBezTo>
                    <a:pt x="6351" y="122"/>
                    <a:pt x="6374" y="63"/>
                    <a:pt x="63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404200" y="3535425"/>
              <a:ext cx="238000" cy="142900"/>
            </a:xfrm>
            <a:custGeom>
              <a:avLst/>
              <a:gdLst/>
              <a:ahLst/>
              <a:cxnLst/>
              <a:rect l="l" t="t" r="r" b="b"/>
              <a:pathLst>
                <a:path w="9520" h="5716" extrusionOk="0">
                  <a:moveTo>
                    <a:pt x="9154" y="0"/>
                  </a:moveTo>
                  <a:cubicBezTo>
                    <a:pt x="7862" y="0"/>
                    <a:pt x="3406" y="303"/>
                    <a:pt x="1" y="4236"/>
                  </a:cubicBezTo>
                  <a:lnTo>
                    <a:pt x="3756" y="5715"/>
                  </a:lnTo>
                  <a:cubicBezTo>
                    <a:pt x="3756" y="5715"/>
                    <a:pt x="3408" y="1277"/>
                    <a:pt x="9519" y="10"/>
                  </a:cubicBezTo>
                  <a:cubicBezTo>
                    <a:pt x="9519" y="10"/>
                    <a:pt x="9389" y="0"/>
                    <a:pt x="9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46875" y="3033925"/>
              <a:ext cx="160925" cy="175850"/>
            </a:xfrm>
            <a:custGeom>
              <a:avLst/>
              <a:gdLst/>
              <a:ahLst/>
              <a:cxnLst/>
              <a:rect l="l" t="t" r="r" b="b"/>
              <a:pathLst>
                <a:path w="6437" h="7034" extrusionOk="0">
                  <a:moveTo>
                    <a:pt x="6307" y="0"/>
                  </a:moveTo>
                  <a:cubicBezTo>
                    <a:pt x="6292" y="0"/>
                    <a:pt x="6276" y="5"/>
                    <a:pt x="6259" y="15"/>
                  </a:cubicBezTo>
                  <a:cubicBezTo>
                    <a:pt x="3553" y="1695"/>
                    <a:pt x="1588" y="4307"/>
                    <a:pt x="1" y="7034"/>
                  </a:cubicBezTo>
                  <a:cubicBezTo>
                    <a:pt x="179" y="7005"/>
                    <a:pt x="354" y="6963"/>
                    <a:pt x="525" y="6907"/>
                  </a:cubicBezTo>
                  <a:cubicBezTo>
                    <a:pt x="2032" y="4325"/>
                    <a:pt x="3885" y="1875"/>
                    <a:pt x="6354" y="176"/>
                  </a:cubicBezTo>
                  <a:cubicBezTo>
                    <a:pt x="6437" y="119"/>
                    <a:pt x="6386" y="0"/>
                    <a:pt x="6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51175" y="3038475"/>
              <a:ext cx="40175" cy="21950"/>
            </a:xfrm>
            <a:custGeom>
              <a:avLst/>
              <a:gdLst/>
              <a:ahLst/>
              <a:cxnLst/>
              <a:rect l="l" t="t" r="r" b="b"/>
              <a:pathLst>
                <a:path w="1607" h="878" extrusionOk="0">
                  <a:moveTo>
                    <a:pt x="1505" y="1"/>
                  </a:moveTo>
                  <a:cubicBezTo>
                    <a:pt x="1501" y="1"/>
                    <a:pt x="1497" y="1"/>
                    <a:pt x="1493" y="2"/>
                  </a:cubicBezTo>
                  <a:cubicBezTo>
                    <a:pt x="1008" y="77"/>
                    <a:pt x="406" y="384"/>
                    <a:pt x="60" y="730"/>
                  </a:cubicBezTo>
                  <a:cubicBezTo>
                    <a:pt x="1" y="791"/>
                    <a:pt x="53" y="878"/>
                    <a:pt x="123" y="878"/>
                  </a:cubicBezTo>
                  <a:cubicBezTo>
                    <a:pt x="136" y="878"/>
                    <a:pt x="150" y="874"/>
                    <a:pt x="165" y="868"/>
                  </a:cubicBezTo>
                  <a:cubicBezTo>
                    <a:pt x="399" y="754"/>
                    <a:pt x="613" y="591"/>
                    <a:pt x="842" y="462"/>
                  </a:cubicBezTo>
                  <a:cubicBezTo>
                    <a:pt x="1071" y="334"/>
                    <a:pt x="1315" y="248"/>
                    <a:pt x="1542" y="120"/>
                  </a:cubicBezTo>
                  <a:cubicBezTo>
                    <a:pt x="1606" y="84"/>
                    <a:pt x="1568" y="1"/>
                    <a:pt x="1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14850" y="3040750"/>
              <a:ext cx="61900" cy="46950"/>
            </a:xfrm>
            <a:custGeom>
              <a:avLst/>
              <a:gdLst/>
              <a:ahLst/>
              <a:cxnLst/>
              <a:rect l="l" t="t" r="r" b="b"/>
              <a:pathLst>
                <a:path w="2476" h="1878" extrusionOk="0">
                  <a:moveTo>
                    <a:pt x="1963" y="0"/>
                  </a:moveTo>
                  <a:cubicBezTo>
                    <a:pt x="1925" y="0"/>
                    <a:pt x="1887" y="5"/>
                    <a:pt x="1848" y="15"/>
                  </a:cubicBezTo>
                  <a:cubicBezTo>
                    <a:pt x="1848" y="15"/>
                    <a:pt x="1818" y="23"/>
                    <a:pt x="1766" y="40"/>
                  </a:cubicBezTo>
                  <a:cubicBezTo>
                    <a:pt x="1740" y="48"/>
                    <a:pt x="1710" y="58"/>
                    <a:pt x="1673" y="73"/>
                  </a:cubicBezTo>
                  <a:cubicBezTo>
                    <a:pt x="1636" y="87"/>
                    <a:pt x="1595" y="104"/>
                    <a:pt x="1550" y="123"/>
                  </a:cubicBezTo>
                  <a:cubicBezTo>
                    <a:pt x="1507" y="143"/>
                    <a:pt x="1458" y="164"/>
                    <a:pt x="1408" y="189"/>
                  </a:cubicBezTo>
                  <a:cubicBezTo>
                    <a:pt x="1359" y="212"/>
                    <a:pt x="1305" y="237"/>
                    <a:pt x="1252" y="266"/>
                  </a:cubicBezTo>
                  <a:cubicBezTo>
                    <a:pt x="1148" y="324"/>
                    <a:pt x="1040" y="390"/>
                    <a:pt x="933" y="458"/>
                  </a:cubicBezTo>
                  <a:cubicBezTo>
                    <a:pt x="879" y="493"/>
                    <a:pt x="828" y="529"/>
                    <a:pt x="775" y="563"/>
                  </a:cubicBezTo>
                  <a:cubicBezTo>
                    <a:pt x="723" y="596"/>
                    <a:pt x="674" y="636"/>
                    <a:pt x="626" y="672"/>
                  </a:cubicBezTo>
                  <a:cubicBezTo>
                    <a:pt x="533" y="748"/>
                    <a:pt x="447" y="820"/>
                    <a:pt x="376" y="885"/>
                  </a:cubicBezTo>
                  <a:cubicBezTo>
                    <a:pt x="303" y="948"/>
                    <a:pt x="247" y="1005"/>
                    <a:pt x="207" y="1045"/>
                  </a:cubicBezTo>
                  <a:cubicBezTo>
                    <a:pt x="169" y="1086"/>
                    <a:pt x="148" y="1111"/>
                    <a:pt x="148" y="1111"/>
                  </a:cubicBezTo>
                  <a:cubicBezTo>
                    <a:pt x="11" y="1272"/>
                    <a:pt x="0" y="1504"/>
                    <a:pt x="120" y="1677"/>
                  </a:cubicBezTo>
                  <a:cubicBezTo>
                    <a:pt x="208" y="1805"/>
                    <a:pt x="353" y="1877"/>
                    <a:pt x="503" y="1877"/>
                  </a:cubicBezTo>
                  <a:cubicBezTo>
                    <a:pt x="555" y="1877"/>
                    <a:pt x="607" y="1869"/>
                    <a:pt x="658" y="1851"/>
                  </a:cubicBezTo>
                  <a:lnTo>
                    <a:pt x="687" y="1840"/>
                  </a:lnTo>
                  <a:cubicBezTo>
                    <a:pt x="687" y="1840"/>
                    <a:pt x="717" y="1830"/>
                    <a:pt x="766" y="1809"/>
                  </a:cubicBezTo>
                  <a:cubicBezTo>
                    <a:pt x="815" y="1786"/>
                    <a:pt x="883" y="1755"/>
                    <a:pt x="962" y="1714"/>
                  </a:cubicBezTo>
                  <a:cubicBezTo>
                    <a:pt x="1043" y="1673"/>
                    <a:pt x="1134" y="1621"/>
                    <a:pt x="1227" y="1563"/>
                  </a:cubicBezTo>
                  <a:cubicBezTo>
                    <a:pt x="1275" y="1534"/>
                    <a:pt x="1324" y="1503"/>
                    <a:pt x="1374" y="1474"/>
                  </a:cubicBezTo>
                  <a:cubicBezTo>
                    <a:pt x="1425" y="1444"/>
                    <a:pt x="1475" y="1412"/>
                    <a:pt x="1525" y="1380"/>
                  </a:cubicBezTo>
                  <a:cubicBezTo>
                    <a:pt x="1625" y="1316"/>
                    <a:pt x="1724" y="1248"/>
                    <a:pt x="1814" y="1183"/>
                  </a:cubicBezTo>
                  <a:lnTo>
                    <a:pt x="1944" y="1090"/>
                  </a:lnTo>
                  <a:cubicBezTo>
                    <a:pt x="1985" y="1060"/>
                    <a:pt x="2022" y="1030"/>
                    <a:pt x="2058" y="1003"/>
                  </a:cubicBezTo>
                  <a:cubicBezTo>
                    <a:pt x="2093" y="976"/>
                    <a:pt x="2124" y="949"/>
                    <a:pt x="2151" y="926"/>
                  </a:cubicBezTo>
                  <a:lnTo>
                    <a:pt x="2227" y="862"/>
                  </a:lnTo>
                  <a:cubicBezTo>
                    <a:pt x="2269" y="827"/>
                    <a:pt x="2291" y="804"/>
                    <a:pt x="2291" y="804"/>
                  </a:cubicBezTo>
                  <a:lnTo>
                    <a:pt x="2294" y="803"/>
                  </a:lnTo>
                  <a:cubicBezTo>
                    <a:pt x="2444" y="654"/>
                    <a:pt x="2476" y="423"/>
                    <a:pt x="2372" y="239"/>
                  </a:cubicBezTo>
                  <a:cubicBezTo>
                    <a:pt x="2287" y="89"/>
                    <a:pt x="2130" y="0"/>
                    <a:pt x="1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14150" y="3061750"/>
              <a:ext cx="235075" cy="208525"/>
            </a:xfrm>
            <a:custGeom>
              <a:avLst/>
              <a:gdLst/>
              <a:ahLst/>
              <a:cxnLst/>
              <a:rect l="l" t="t" r="r" b="b"/>
              <a:pathLst>
                <a:path w="9403" h="8341" extrusionOk="0">
                  <a:moveTo>
                    <a:pt x="9277" y="1"/>
                  </a:moveTo>
                  <a:cubicBezTo>
                    <a:pt x="9260" y="1"/>
                    <a:pt x="9242" y="5"/>
                    <a:pt x="9226" y="13"/>
                  </a:cubicBezTo>
                  <a:cubicBezTo>
                    <a:pt x="8768" y="241"/>
                    <a:pt x="8335" y="495"/>
                    <a:pt x="7906" y="762"/>
                  </a:cubicBezTo>
                  <a:lnTo>
                    <a:pt x="7587" y="965"/>
                  </a:lnTo>
                  <a:cubicBezTo>
                    <a:pt x="7480" y="1032"/>
                    <a:pt x="7374" y="1103"/>
                    <a:pt x="7272" y="1174"/>
                  </a:cubicBezTo>
                  <a:cubicBezTo>
                    <a:pt x="7167" y="1244"/>
                    <a:pt x="7062" y="1313"/>
                    <a:pt x="6958" y="1385"/>
                  </a:cubicBezTo>
                  <a:lnTo>
                    <a:pt x="6649" y="1604"/>
                  </a:lnTo>
                  <a:cubicBezTo>
                    <a:pt x="5828" y="2191"/>
                    <a:pt x="5040" y="2821"/>
                    <a:pt x="4278" y="3484"/>
                  </a:cubicBezTo>
                  <a:cubicBezTo>
                    <a:pt x="4090" y="3651"/>
                    <a:pt x="3905" y="3822"/>
                    <a:pt x="3718" y="3991"/>
                  </a:cubicBezTo>
                  <a:cubicBezTo>
                    <a:pt x="3624" y="4077"/>
                    <a:pt x="3529" y="4161"/>
                    <a:pt x="3437" y="4247"/>
                  </a:cubicBezTo>
                  <a:lnTo>
                    <a:pt x="3166" y="4511"/>
                  </a:lnTo>
                  <a:lnTo>
                    <a:pt x="2622" y="5039"/>
                  </a:lnTo>
                  <a:lnTo>
                    <a:pt x="2098" y="5585"/>
                  </a:lnTo>
                  <a:lnTo>
                    <a:pt x="1836" y="5859"/>
                  </a:lnTo>
                  <a:cubicBezTo>
                    <a:pt x="1750" y="5951"/>
                    <a:pt x="1667" y="6046"/>
                    <a:pt x="1582" y="6140"/>
                  </a:cubicBezTo>
                  <a:lnTo>
                    <a:pt x="1076" y="6705"/>
                  </a:lnTo>
                  <a:lnTo>
                    <a:pt x="950" y="6846"/>
                  </a:lnTo>
                  <a:lnTo>
                    <a:pt x="830" y="6993"/>
                  </a:lnTo>
                  <a:lnTo>
                    <a:pt x="587" y="7284"/>
                  </a:lnTo>
                  <a:lnTo>
                    <a:pt x="102" y="7866"/>
                  </a:lnTo>
                  <a:lnTo>
                    <a:pt x="97" y="7873"/>
                  </a:lnTo>
                  <a:cubicBezTo>
                    <a:pt x="1" y="8000"/>
                    <a:pt x="23" y="8180"/>
                    <a:pt x="148" y="8279"/>
                  </a:cubicBezTo>
                  <a:cubicBezTo>
                    <a:pt x="201" y="8320"/>
                    <a:pt x="264" y="8340"/>
                    <a:pt x="327" y="8340"/>
                  </a:cubicBezTo>
                  <a:cubicBezTo>
                    <a:pt x="412" y="8340"/>
                    <a:pt x="497" y="8303"/>
                    <a:pt x="554" y="8230"/>
                  </a:cubicBezTo>
                  <a:lnTo>
                    <a:pt x="561" y="8222"/>
                  </a:lnTo>
                  <a:lnTo>
                    <a:pt x="1020" y="7635"/>
                  </a:lnTo>
                  <a:lnTo>
                    <a:pt x="1250" y="7341"/>
                  </a:lnTo>
                  <a:lnTo>
                    <a:pt x="1365" y="7193"/>
                  </a:lnTo>
                  <a:lnTo>
                    <a:pt x="1485" y="7051"/>
                  </a:lnTo>
                  <a:lnTo>
                    <a:pt x="1966" y="6478"/>
                  </a:lnTo>
                  <a:cubicBezTo>
                    <a:pt x="2048" y="6384"/>
                    <a:pt x="2126" y="6287"/>
                    <a:pt x="2209" y="6194"/>
                  </a:cubicBezTo>
                  <a:lnTo>
                    <a:pt x="2459" y="5917"/>
                  </a:lnTo>
                  <a:lnTo>
                    <a:pt x="2960" y="5363"/>
                  </a:lnTo>
                  <a:lnTo>
                    <a:pt x="3479" y="4827"/>
                  </a:lnTo>
                  <a:lnTo>
                    <a:pt x="3740" y="4558"/>
                  </a:lnTo>
                  <a:cubicBezTo>
                    <a:pt x="3827" y="4470"/>
                    <a:pt x="3918" y="4385"/>
                    <a:pt x="4008" y="4298"/>
                  </a:cubicBezTo>
                  <a:cubicBezTo>
                    <a:pt x="4187" y="4126"/>
                    <a:pt x="4365" y="3952"/>
                    <a:pt x="4547" y="3780"/>
                  </a:cubicBezTo>
                  <a:cubicBezTo>
                    <a:pt x="5279" y="3103"/>
                    <a:pt x="6039" y="2457"/>
                    <a:pt x="6834" y="1854"/>
                  </a:cubicBezTo>
                  <a:lnTo>
                    <a:pt x="7132" y="1628"/>
                  </a:lnTo>
                  <a:cubicBezTo>
                    <a:pt x="7232" y="1554"/>
                    <a:pt x="7334" y="1483"/>
                    <a:pt x="7435" y="1410"/>
                  </a:cubicBezTo>
                  <a:cubicBezTo>
                    <a:pt x="7538" y="1338"/>
                    <a:pt x="7638" y="1264"/>
                    <a:pt x="7741" y="1194"/>
                  </a:cubicBezTo>
                  <a:lnTo>
                    <a:pt x="8051" y="984"/>
                  </a:lnTo>
                  <a:cubicBezTo>
                    <a:pt x="8464" y="710"/>
                    <a:pt x="8890" y="443"/>
                    <a:pt x="9324" y="212"/>
                  </a:cubicBezTo>
                  <a:lnTo>
                    <a:pt x="9328" y="209"/>
                  </a:lnTo>
                  <a:cubicBezTo>
                    <a:pt x="9382" y="182"/>
                    <a:pt x="9403" y="115"/>
                    <a:pt x="9375" y="60"/>
                  </a:cubicBezTo>
                  <a:cubicBezTo>
                    <a:pt x="9356" y="23"/>
                    <a:pt x="9317" y="1"/>
                    <a:pt x="9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8108773" y="730011"/>
            <a:ext cx="2476405" cy="3521482"/>
            <a:chOff x="6357775" y="1313075"/>
            <a:chExt cx="1023900" cy="1456000"/>
          </a:xfrm>
        </p:grpSpPr>
        <p:sp>
          <p:nvSpPr>
            <p:cNvPr id="33" name="Google Shape;33;p2"/>
            <p:cNvSpPr/>
            <p:nvPr/>
          </p:nvSpPr>
          <p:spPr>
            <a:xfrm>
              <a:off x="6558925" y="1345350"/>
              <a:ext cx="822750" cy="1301950"/>
            </a:xfrm>
            <a:custGeom>
              <a:avLst/>
              <a:gdLst/>
              <a:ahLst/>
              <a:cxnLst/>
              <a:rect l="l" t="t" r="r" b="b"/>
              <a:pathLst>
                <a:path w="32910" h="52078" extrusionOk="0">
                  <a:moveTo>
                    <a:pt x="8594" y="7033"/>
                  </a:moveTo>
                  <a:cubicBezTo>
                    <a:pt x="8778" y="7033"/>
                    <a:pt x="8915" y="7230"/>
                    <a:pt x="8751" y="7303"/>
                  </a:cubicBezTo>
                  <a:cubicBezTo>
                    <a:pt x="8602" y="7371"/>
                    <a:pt x="8477" y="7444"/>
                    <a:pt x="8306" y="7444"/>
                  </a:cubicBezTo>
                  <a:cubicBezTo>
                    <a:pt x="8277" y="7444"/>
                    <a:pt x="8246" y="7442"/>
                    <a:pt x="8214" y="7438"/>
                  </a:cubicBezTo>
                  <a:cubicBezTo>
                    <a:pt x="8191" y="7486"/>
                    <a:pt x="8189" y="7538"/>
                    <a:pt x="8188" y="7595"/>
                  </a:cubicBezTo>
                  <a:cubicBezTo>
                    <a:pt x="8187" y="7628"/>
                    <a:pt x="8162" y="7655"/>
                    <a:pt x="8123" y="7655"/>
                  </a:cubicBezTo>
                  <a:cubicBezTo>
                    <a:pt x="8113" y="7655"/>
                    <a:pt x="8102" y="7653"/>
                    <a:pt x="8090" y="7649"/>
                  </a:cubicBezTo>
                  <a:cubicBezTo>
                    <a:pt x="7993" y="7620"/>
                    <a:pt x="7890" y="7599"/>
                    <a:pt x="7793" y="7599"/>
                  </a:cubicBezTo>
                  <a:cubicBezTo>
                    <a:pt x="7751" y="7599"/>
                    <a:pt x="7711" y="7603"/>
                    <a:pt x="7673" y="7611"/>
                  </a:cubicBezTo>
                  <a:cubicBezTo>
                    <a:pt x="7668" y="7612"/>
                    <a:pt x="7664" y="7613"/>
                    <a:pt x="7660" y="7613"/>
                  </a:cubicBezTo>
                  <a:cubicBezTo>
                    <a:pt x="7609" y="7613"/>
                    <a:pt x="7573" y="7541"/>
                    <a:pt x="7621" y="7525"/>
                  </a:cubicBezTo>
                  <a:cubicBezTo>
                    <a:pt x="7689" y="7503"/>
                    <a:pt x="7764" y="7493"/>
                    <a:pt x="7842" y="7493"/>
                  </a:cubicBezTo>
                  <a:cubicBezTo>
                    <a:pt x="7905" y="7493"/>
                    <a:pt x="7970" y="7499"/>
                    <a:pt x="8035" y="7509"/>
                  </a:cubicBezTo>
                  <a:cubicBezTo>
                    <a:pt x="8055" y="7442"/>
                    <a:pt x="8083" y="7371"/>
                    <a:pt x="8048" y="7300"/>
                  </a:cubicBezTo>
                  <a:cubicBezTo>
                    <a:pt x="8020" y="7242"/>
                    <a:pt x="8030" y="7163"/>
                    <a:pt x="8083" y="7131"/>
                  </a:cubicBezTo>
                  <a:cubicBezTo>
                    <a:pt x="8242" y="7033"/>
                    <a:pt x="8375" y="7036"/>
                    <a:pt x="8588" y="7033"/>
                  </a:cubicBezTo>
                  <a:cubicBezTo>
                    <a:pt x="8590" y="7033"/>
                    <a:pt x="8592" y="7033"/>
                    <a:pt x="8594" y="7033"/>
                  </a:cubicBezTo>
                  <a:close/>
                  <a:moveTo>
                    <a:pt x="5984" y="8205"/>
                  </a:moveTo>
                  <a:cubicBezTo>
                    <a:pt x="6229" y="8205"/>
                    <a:pt x="6517" y="8381"/>
                    <a:pt x="6442" y="8617"/>
                  </a:cubicBezTo>
                  <a:cubicBezTo>
                    <a:pt x="6378" y="8816"/>
                    <a:pt x="6221" y="8912"/>
                    <a:pt x="6005" y="8997"/>
                  </a:cubicBezTo>
                  <a:lnTo>
                    <a:pt x="6007" y="8997"/>
                  </a:lnTo>
                  <a:cubicBezTo>
                    <a:pt x="5957" y="9016"/>
                    <a:pt x="5908" y="9025"/>
                    <a:pt x="5859" y="9025"/>
                  </a:cubicBezTo>
                  <a:cubicBezTo>
                    <a:pt x="5721" y="9025"/>
                    <a:pt x="5593" y="8955"/>
                    <a:pt x="5508" y="8861"/>
                  </a:cubicBezTo>
                  <a:cubicBezTo>
                    <a:pt x="5500" y="8865"/>
                    <a:pt x="5493" y="8870"/>
                    <a:pt x="5487" y="8876"/>
                  </a:cubicBezTo>
                  <a:cubicBezTo>
                    <a:pt x="5478" y="8922"/>
                    <a:pt x="5446" y="8963"/>
                    <a:pt x="5416" y="9007"/>
                  </a:cubicBezTo>
                  <a:cubicBezTo>
                    <a:pt x="5372" y="9070"/>
                    <a:pt x="5348" y="9133"/>
                    <a:pt x="5286" y="9187"/>
                  </a:cubicBezTo>
                  <a:cubicBezTo>
                    <a:pt x="5240" y="9225"/>
                    <a:pt x="5186" y="9242"/>
                    <a:pt x="5132" y="9242"/>
                  </a:cubicBezTo>
                  <a:cubicBezTo>
                    <a:pt x="4917" y="9242"/>
                    <a:pt x="4687" y="8988"/>
                    <a:pt x="4856" y="8833"/>
                  </a:cubicBezTo>
                  <a:cubicBezTo>
                    <a:pt x="4891" y="8801"/>
                    <a:pt x="4932" y="8775"/>
                    <a:pt x="4975" y="8753"/>
                  </a:cubicBezTo>
                  <a:cubicBezTo>
                    <a:pt x="4988" y="8746"/>
                    <a:pt x="4998" y="8741"/>
                    <a:pt x="5007" y="8737"/>
                  </a:cubicBezTo>
                  <a:cubicBezTo>
                    <a:pt x="5010" y="8734"/>
                    <a:pt x="5013" y="8730"/>
                    <a:pt x="5017" y="8725"/>
                  </a:cubicBezTo>
                  <a:cubicBezTo>
                    <a:pt x="5071" y="8671"/>
                    <a:pt x="5145" y="8640"/>
                    <a:pt x="5221" y="8640"/>
                  </a:cubicBezTo>
                  <a:cubicBezTo>
                    <a:pt x="5225" y="8640"/>
                    <a:pt x="5228" y="8640"/>
                    <a:pt x="5232" y="8641"/>
                  </a:cubicBezTo>
                  <a:cubicBezTo>
                    <a:pt x="5289" y="8622"/>
                    <a:pt x="5347" y="8606"/>
                    <a:pt x="5405" y="8595"/>
                  </a:cubicBezTo>
                  <a:cubicBezTo>
                    <a:pt x="5417" y="8524"/>
                    <a:pt x="5465" y="8460"/>
                    <a:pt x="5563" y="8420"/>
                  </a:cubicBezTo>
                  <a:cubicBezTo>
                    <a:pt x="5607" y="8407"/>
                    <a:pt x="5649" y="8388"/>
                    <a:pt x="5690" y="8368"/>
                  </a:cubicBezTo>
                  <a:cubicBezTo>
                    <a:pt x="5737" y="8253"/>
                    <a:pt x="5855" y="8205"/>
                    <a:pt x="5984" y="8205"/>
                  </a:cubicBezTo>
                  <a:close/>
                  <a:moveTo>
                    <a:pt x="7636" y="12429"/>
                  </a:moveTo>
                  <a:cubicBezTo>
                    <a:pt x="7901" y="12429"/>
                    <a:pt x="8115" y="12699"/>
                    <a:pt x="8048" y="12895"/>
                  </a:cubicBezTo>
                  <a:cubicBezTo>
                    <a:pt x="8100" y="12914"/>
                    <a:pt x="8147" y="12947"/>
                    <a:pt x="8181" y="12991"/>
                  </a:cubicBezTo>
                  <a:cubicBezTo>
                    <a:pt x="8258" y="13092"/>
                    <a:pt x="8329" y="13203"/>
                    <a:pt x="8360" y="13317"/>
                  </a:cubicBezTo>
                  <a:cubicBezTo>
                    <a:pt x="8391" y="13427"/>
                    <a:pt x="8299" y="13502"/>
                    <a:pt x="8192" y="13502"/>
                  </a:cubicBezTo>
                  <a:cubicBezTo>
                    <a:pt x="8138" y="13502"/>
                    <a:pt x="8080" y="13482"/>
                    <a:pt x="8032" y="13438"/>
                  </a:cubicBezTo>
                  <a:cubicBezTo>
                    <a:pt x="7976" y="13387"/>
                    <a:pt x="7928" y="13327"/>
                    <a:pt x="7887" y="13263"/>
                  </a:cubicBezTo>
                  <a:cubicBezTo>
                    <a:pt x="7814" y="13261"/>
                    <a:pt x="7746" y="13225"/>
                    <a:pt x="7702" y="13165"/>
                  </a:cubicBezTo>
                  <a:cubicBezTo>
                    <a:pt x="7680" y="13136"/>
                    <a:pt x="7673" y="13128"/>
                    <a:pt x="7674" y="13128"/>
                  </a:cubicBezTo>
                  <a:lnTo>
                    <a:pt x="7674" y="13128"/>
                  </a:lnTo>
                  <a:cubicBezTo>
                    <a:pt x="7674" y="13128"/>
                    <a:pt x="7686" y="13143"/>
                    <a:pt x="7689" y="13143"/>
                  </a:cubicBezTo>
                  <a:cubicBezTo>
                    <a:pt x="7690" y="13143"/>
                    <a:pt x="7690" y="13140"/>
                    <a:pt x="7687" y="13134"/>
                  </a:cubicBezTo>
                  <a:lnTo>
                    <a:pt x="7675" y="13106"/>
                  </a:lnTo>
                  <a:cubicBezTo>
                    <a:pt x="7669" y="13107"/>
                    <a:pt x="7662" y="13107"/>
                    <a:pt x="7655" y="13107"/>
                  </a:cubicBezTo>
                  <a:cubicBezTo>
                    <a:pt x="7300" y="13107"/>
                    <a:pt x="7040" y="12626"/>
                    <a:pt x="7408" y="12487"/>
                  </a:cubicBezTo>
                  <a:lnTo>
                    <a:pt x="7410" y="12487"/>
                  </a:lnTo>
                  <a:lnTo>
                    <a:pt x="7494" y="12455"/>
                  </a:lnTo>
                  <a:cubicBezTo>
                    <a:pt x="7542" y="12437"/>
                    <a:pt x="7590" y="12429"/>
                    <a:pt x="7636" y="12429"/>
                  </a:cubicBezTo>
                  <a:close/>
                  <a:moveTo>
                    <a:pt x="12741" y="12610"/>
                  </a:moveTo>
                  <a:cubicBezTo>
                    <a:pt x="12831" y="12610"/>
                    <a:pt x="12927" y="12694"/>
                    <a:pt x="12894" y="12772"/>
                  </a:cubicBezTo>
                  <a:cubicBezTo>
                    <a:pt x="12803" y="12995"/>
                    <a:pt x="12528" y="13092"/>
                    <a:pt x="12445" y="13333"/>
                  </a:cubicBezTo>
                  <a:cubicBezTo>
                    <a:pt x="12407" y="13441"/>
                    <a:pt x="12408" y="13479"/>
                    <a:pt x="12294" y="13521"/>
                  </a:cubicBezTo>
                  <a:cubicBezTo>
                    <a:pt x="12159" y="13572"/>
                    <a:pt x="12000" y="13601"/>
                    <a:pt x="11859" y="13645"/>
                  </a:cubicBezTo>
                  <a:cubicBezTo>
                    <a:pt x="11844" y="13650"/>
                    <a:pt x="11828" y="13652"/>
                    <a:pt x="11813" y="13652"/>
                  </a:cubicBezTo>
                  <a:cubicBezTo>
                    <a:pt x="11686" y="13652"/>
                    <a:pt x="11603" y="13486"/>
                    <a:pt x="11731" y="13433"/>
                  </a:cubicBezTo>
                  <a:cubicBezTo>
                    <a:pt x="11868" y="13376"/>
                    <a:pt x="12049" y="13335"/>
                    <a:pt x="12111" y="13211"/>
                  </a:cubicBezTo>
                  <a:cubicBezTo>
                    <a:pt x="12151" y="13127"/>
                    <a:pt x="12179" y="13041"/>
                    <a:pt x="12233" y="12963"/>
                  </a:cubicBezTo>
                  <a:cubicBezTo>
                    <a:pt x="12341" y="12808"/>
                    <a:pt x="12505" y="12626"/>
                    <a:pt x="12732" y="12610"/>
                  </a:cubicBezTo>
                  <a:cubicBezTo>
                    <a:pt x="12735" y="12610"/>
                    <a:pt x="12738" y="12610"/>
                    <a:pt x="12741" y="12610"/>
                  </a:cubicBezTo>
                  <a:close/>
                  <a:moveTo>
                    <a:pt x="7336" y="14961"/>
                  </a:moveTo>
                  <a:cubicBezTo>
                    <a:pt x="7441" y="14961"/>
                    <a:pt x="7548" y="14998"/>
                    <a:pt x="7635" y="15084"/>
                  </a:cubicBezTo>
                  <a:cubicBezTo>
                    <a:pt x="7705" y="15156"/>
                    <a:pt x="7740" y="15255"/>
                    <a:pt x="7731" y="15354"/>
                  </a:cubicBezTo>
                  <a:cubicBezTo>
                    <a:pt x="7642" y="15333"/>
                    <a:pt x="7575" y="15281"/>
                    <a:pt x="7494" y="15238"/>
                  </a:cubicBezTo>
                  <a:cubicBezTo>
                    <a:pt x="7429" y="15202"/>
                    <a:pt x="7361" y="15187"/>
                    <a:pt x="7296" y="15187"/>
                  </a:cubicBezTo>
                  <a:cubicBezTo>
                    <a:pt x="7063" y="15187"/>
                    <a:pt x="6870" y="15387"/>
                    <a:pt x="7010" y="15587"/>
                  </a:cubicBezTo>
                  <a:cubicBezTo>
                    <a:pt x="6997" y="15599"/>
                    <a:pt x="6985" y="15616"/>
                    <a:pt x="6977" y="15634"/>
                  </a:cubicBezTo>
                  <a:lnTo>
                    <a:pt x="6977" y="15634"/>
                  </a:lnTo>
                  <a:cubicBezTo>
                    <a:pt x="6955" y="15603"/>
                    <a:pt x="6938" y="15570"/>
                    <a:pt x="6924" y="15537"/>
                  </a:cubicBezTo>
                  <a:cubicBezTo>
                    <a:pt x="6851" y="15343"/>
                    <a:pt x="6928" y="15125"/>
                    <a:pt x="7106" y="15022"/>
                  </a:cubicBezTo>
                  <a:cubicBezTo>
                    <a:pt x="7176" y="14983"/>
                    <a:pt x="7256" y="14961"/>
                    <a:pt x="7336" y="14961"/>
                  </a:cubicBezTo>
                  <a:close/>
                  <a:moveTo>
                    <a:pt x="9864" y="16194"/>
                  </a:moveTo>
                  <a:cubicBezTo>
                    <a:pt x="9893" y="16271"/>
                    <a:pt x="9924" y="16349"/>
                    <a:pt x="9962" y="16423"/>
                  </a:cubicBezTo>
                  <a:cubicBezTo>
                    <a:pt x="10039" y="16583"/>
                    <a:pt x="9920" y="16737"/>
                    <a:pt x="9751" y="16737"/>
                  </a:cubicBezTo>
                  <a:cubicBezTo>
                    <a:pt x="9718" y="16737"/>
                    <a:pt x="9682" y="16731"/>
                    <a:pt x="9646" y="16718"/>
                  </a:cubicBezTo>
                  <a:cubicBezTo>
                    <a:pt x="9588" y="16698"/>
                    <a:pt x="9529" y="16679"/>
                    <a:pt x="9473" y="16660"/>
                  </a:cubicBezTo>
                  <a:lnTo>
                    <a:pt x="9473" y="16660"/>
                  </a:lnTo>
                  <a:cubicBezTo>
                    <a:pt x="9512" y="16752"/>
                    <a:pt x="9509" y="16833"/>
                    <a:pt x="9473" y="16899"/>
                  </a:cubicBezTo>
                  <a:cubicBezTo>
                    <a:pt x="9497" y="16952"/>
                    <a:pt x="9502" y="17009"/>
                    <a:pt x="9462" y="17055"/>
                  </a:cubicBezTo>
                  <a:cubicBezTo>
                    <a:pt x="9407" y="17122"/>
                    <a:pt x="9338" y="17143"/>
                    <a:pt x="9264" y="17149"/>
                  </a:cubicBezTo>
                  <a:cubicBezTo>
                    <a:pt x="9240" y="17187"/>
                    <a:pt x="9216" y="17225"/>
                    <a:pt x="9188" y="17260"/>
                  </a:cubicBezTo>
                  <a:cubicBezTo>
                    <a:pt x="9155" y="17299"/>
                    <a:pt x="9114" y="17315"/>
                    <a:pt x="9073" y="17315"/>
                  </a:cubicBezTo>
                  <a:cubicBezTo>
                    <a:pt x="8981" y="17315"/>
                    <a:pt x="8890" y="17235"/>
                    <a:pt x="8894" y="17144"/>
                  </a:cubicBezTo>
                  <a:lnTo>
                    <a:pt x="8894" y="17144"/>
                  </a:lnTo>
                  <a:cubicBezTo>
                    <a:pt x="8703" y="17176"/>
                    <a:pt x="8651" y="17295"/>
                    <a:pt x="8655" y="17470"/>
                  </a:cubicBezTo>
                  <a:cubicBezTo>
                    <a:pt x="8657" y="17559"/>
                    <a:pt x="8576" y="17605"/>
                    <a:pt x="8489" y="17605"/>
                  </a:cubicBezTo>
                  <a:cubicBezTo>
                    <a:pt x="8414" y="17605"/>
                    <a:pt x="8336" y="17571"/>
                    <a:pt x="8303" y="17502"/>
                  </a:cubicBezTo>
                  <a:cubicBezTo>
                    <a:pt x="8275" y="17442"/>
                    <a:pt x="8259" y="17392"/>
                    <a:pt x="8278" y="17341"/>
                  </a:cubicBezTo>
                  <a:cubicBezTo>
                    <a:pt x="8275" y="17324"/>
                    <a:pt x="8277" y="17305"/>
                    <a:pt x="8286" y="17287"/>
                  </a:cubicBezTo>
                  <a:cubicBezTo>
                    <a:pt x="8302" y="17090"/>
                    <a:pt x="8398" y="16925"/>
                    <a:pt x="8616" y="16833"/>
                  </a:cubicBezTo>
                  <a:cubicBezTo>
                    <a:pt x="8661" y="16816"/>
                    <a:pt x="8708" y="16800"/>
                    <a:pt x="8756" y="16787"/>
                  </a:cubicBezTo>
                  <a:cubicBezTo>
                    <a:pt x="8697" y="16679"/>
                    <a:pt x="8638" y="16572"/>
                    <a:pt x="8579" y="16465"/>
                  </a:cubicBezTo>
                  <a:cubicBezTo>
                    <a:pt x="8643" y="16419"/>
                    <a:pt x="8705" y="16371"/>
                    <a:pt x="8763" y="16318"/>
                  </a:cubicBezTo>
                  <a:cubicBezTo>
                    <a:pt x="8830" y="16446"/>
                    <a:pt x="8978" y="16535"/>
                    <a:pt x="9135" y="16535"/>
                  </a:cubicBezTo>
                  <a:cubicBezTo>
                    <a:pt x="9205" y="16535"/>
                    <a:pt x="9276" y="16517"/>
                    <a:pt x="9343" y="16477"/>
                  </a:cubicBezTo>
                  <a:cubicBezTo>
                    <a:pt x="9423" y="16427"/>
                    <a:pt x="9497" y="16368"/>
                    <a:pt x="9563" y="16300"/>
                  </a:cubicBezTo>
                  <a:cubicBezTo>
                    <a:pt x="9578" y="16302"/>
                    <a:pt x="9592" y="16303"/>
                    <a:pt x="9607" y="16303"/>
                  </a:cubicBezTo>
                  <a:cubicBezTo>
                    <a:pt x="9692" y="16303"/>
                    <a:pt x="9774" y="16272"/>
                    <a:pt x="9838" y="16216"/>
                  </a:cubicBezTo>
                  <a:cubicBezTo>
                    <a:pt x="9846" y="16208"/>
                    <a:pt x="9855" y="16201"/>
                    <a:pt x="9864" y="16194"/>
                  </a:cubicBezTo>
                  <a:close/>
                  <a:moveTo>
                    <a:pt x="15016" y="18077"/>
                  </a:moveTo>
                  <a:cubicBezTo>
                    <a:pt x="15092" y="18203"/>
                    <a:pt x="15214" y="18308"/>
                    <a:pt x="15286" y="18441"/>
                  </a:cubicBezTo>
                  <a:cubicBezTo>
                    <a:pt x="15376" y="18611"/>
                    <a:pt x="15308" y="18750"/>
                    <a:pt x="15181" y="18823"/>
                  </a:cubicBezTo>
                  <a:cubicBezTo>
                    <a:pt x="15195" y="18760"/>
                    <a:pt x="15188" y="18695"/>
                    <a:pt x="15160" y="18638"/>
                  </a:cubicBezTo>
                  <a:cubicBezTo>
                    <a:pt x="15103" y="18521"/>
                    <a:pt x="15017" y="18422"/>
                    <a:pt x="14909" y="18349"/>
                  </a:cubicBezTo>
                  <a:cubicBezTo>
                    <a:pt x="14985" y="18279"/>
                    <a:pt x="15024" y="18179"/>
                    <a:pt x="15016" y="18077"/>
                  </a:cubicBezTo>
                  <a:close/>
                  <a:moveTo>
                    <a:pt x="5840" y="18811"/>
                  </a:moveTo>
                  <a:cubicBezTo>
                    <a:pt x="5898" y="18821"/>
                    <a:pt x="5957" y="18830"/>
                    <a:pt x="6016" y="18838"/>
                  </a:cubicBezTo>
                  <a:cubicBezTo>
                    <a:pt x="5979" y="18844"/>
                    <a:pt x="5944" y="18851"/>
                    <a:pt x="5908" y="18857"/>
                  </a:cubicBezTo>
                  <a:cubicBezTo>
                    <a:pt x="5890" y="18834"/>
                    <a:pt x="5867" y="18819"/>
                    <a:pt x="5840" y="18811"/>
                  </a:cubicBezTo>
                  <a:close/>
                  <a:moveTo>
                    <a:pt x="9275" y="20194"/>
                  </a:moveTo>
                  <a:lnTo>
                    <a:pt x="9275" y="20194"/>
                  </a:lnTo>
                  <a:cubicBezTo>
                    <a:pt x="9363" y="20299"/>
                    <a:pt x="9508" y="20369"/>
                    <a:pt x="9645" y="20369"/>
                  </a:cubicBezTo>
                  <a:cubicBezTo>
                    <a:pt x="9657" y="20369"/>
                    <a:pt x="9668" y="20369"/>
                    <a:pt x="9680" y="20368"/>
                  </a:cubicBezTo>
                  <a:cubicBezTo>
                    <a:pt x="9874" y="20350"/>
                    <a:pt x="10062" y="20296"/>
                    <a:pt x="10238" y="20209"/>
                  </a:cubicBezTo>
                  <a:lnTo>
                    <a:pt x="10238" y="20209"/>
                  </a:lnTo>
                  <a:cubicBezTo>
                    <a:pt x="10240" y="20232"/>
                    <a:pt x="10239" y="20255"/>
                    <a:pt x="10233" y="20277"/>
                  </a:cubicBezTo>
                  <a:cubicBezTo>
                    <a:pt x="10224" y="20314"/>
                    <a:pt x="10204" y="20346"/>
                    <a:pt x="10176" y="20371"/>
                  </a:cubicBezTo>
                  <a:cubicBezTo>
                    <a:pt x="10248" y="20483"/>
                    <a:pt x="10221" y="20652"/>
                    <a:pt x="10073" y="20687"/>
                  </a:cubicBezTo>
                  <a:cubicBezTo>
                    <a:pt x="10032" y="20698"/>
                    <a:pt x="9991" y="20703"/>
                    <a:pt x="9950" y="20703"/>
                  </a:cubicBezTo>
                  <a:cubicBezTo>
                    <a:pt x="9799" y="20703"/>
                    <a:pt x="9654" y="20634"/>
                    <a:pt x="9559" y="20512"/>
                  </a:cubicBezTo>
                  <a:cubicBezTo>
                    <a:pt x="9432" y="20502"/>
                    <a:pt x="9325" y="20411"/>
                    <a:pt x="9294" y="20287"/>
                  </a:cubicBezTo>
                  <a:cubicBezTo>
                    <a:pt x="9287" y="20255"/>
                    <a:pt x="9281" y="20225"/>
                    <a:pt x="9275" y="20194"/>
                  </a:cubicBezTo>
                  <a:close/>
                  <a:moveTo>
                    <a:pt x="15410" y="21839"/>
                  </a:moveTo>
                  <a:cubicBezTo>
                    <a:pt x="15439" y="21839"/>
                    <a:pt x="15469" y="21840"/>
                    <a:pt x="15499" y="21842"/>
                  </a:cubicBezTo>
                  <a:cubicBezTo>
                    <a:pt x="15639" y="21854"/>
                    <a:pt x="15769" y="21893"/>
                    <a:pt x="15907" y="21893"/>
                  </a:cubicBezTo>
                  <a:cubicBezTo>
                    <a:pt x="15921" y="21893"/>
                    <a:pt x="15936" y="21893"/>
                    <a:pt x="15951" y="21892"/>
                  </a:cubicBezTo>
                  <a:cubicBezTo>
                    <a:pt x="15962" y="21891"/>
                    <a:pt x="15973" y="21890"/>
                    <a:pt x="15984" y="21890"/>
                  </a:cubicBezTo>
                  <a:cubicBezTo>
                    <a:pt x="16150" y="21890"/>
                    <a:pt x="16254" y="21996"/>
                    <a:pt x="16287" y="22121"/>
                  </a:cubicBezTo>
                  <a:cubicBezTo>
                    <a:pt x="16299" y="22082"/>
                    <a:pt x="16306" y="22041"/>
                    <a:pt x="16312" y="22001"/>
                  </a:cubicBezTo>
                  <a:cubicBezTo>
                    <a:pt x="16315" y="21970"/>
                    <a:pt x="16342" y="21955"/>
                    <a:pt x="16370" y="21955"/>
                  </a:cubicBezTo>
                  <a:cubicBezTo>
                    <a:pt x="16400" y="21955"/>
                    <a:pt x="16431" y="21973"/>
                    <a:pt x="16432" y="22007"/>
                  </a:cubicBezTo>
                  <a:lnTo>
                    <a:pt x="16432" y="22009"/>
                  </a:lnTo>
                  <a:cubicBezTo>
                    <a:pt x="16435" y="22197"/>
                    <a:pt x="16413" y="22417"/>
                    <a:pt x="16265" y="22556"/>
                  </a:cubicBezTo>
                  <a:cubicBezTo>
                    <a:pt x="16217" y="22598"/>
                    <a:pt x="16160" y="22633"/>
                    <a:pt x="16099" y="22655"/>
                  </a:cubicBezTo>
                  <a:cubicBezTo>
                    <a:pt x="16138" y="22503"/>
                    <a:pt x="16093" y="22344"/>
                    <a:pt x="15981" y="22235"/>
                  </a:cubicBezTo>
                  <a:cubicBezTo>
                    <a:pt x="15839" y="22093"/>
                    <a:pt x="15661" y="22013"/>
                    <a:pt x="15481" y="21922"/>
                  </a:cubicBezTo>
                  <a:cubicBezTo>
                    <a:pt x="15448" y="21906"/>
                    <a:pt x="15414" y="21895"/>
                    <a:pt x="15378" y="21887"/>
                  </a:cubicBezTo>
                  <a:cubicBezTo>
                    <a:pt x="15370" y="21873"/>
                    <a:pt x="15363" y="21857"/>
                    <a:pt x="15354" y="21841"/>
                  </a:cubicBezTo>
                  <a:cubicBezTo>
                    <a:pt x="15373" y="21840"/>
                    <a:pt x="15391" y="21839"/>
                    <a:pt x="15410" y="21839"/>
                  </a:cubicBezTo>
                  <a:close/>
                  <a:moveTo>
                    <a:pt x="20560" y="25996"/>
                  </a:moveTo>
                  <a:cubicBezTo>
                    <a:pt x="20648" y="25996"/>
                    <a:pt x="20728" y="26023"/>
                    <a:pt x="20798" y="26090"/>
                  </a:cubicBezTo>
                  <a:cubicBezTo>
                    <a:pt x="20842" y="26133"/>
                    <a:pt x="20851" y="26219"/>
                    <a:pt x="20800" y="26263"/>
                  </a:cubicBezTo>
                  <a:cubicBezTo>
                    <a:pt x="20683" y="26369"/>
                    <a:pt x="20575" y="26360"/>
                    <a:pt x="20429" y="26409"/>
                  </a:cubicBezTo>
                  <a:cubicBezTo>
                    <a:pt x="20289" y="26454"/>
                    <a:pt x="20149" y="26530"/>
                    <a:pt x="20014" y="26592"/>
                  </a:cubicBezTo>
                  <a:cubicBezTo>
                    <a:pt x="19839" y="26675"/>
                    <a:pt x="19678" y="26733"/>
                    <a:pt x="19503" y="26733"/>
                  </a:cubicBezTo>
                  <a:cubicBezTo>
                    <a:pt x="19439" y="26733"/>
                    <a:pt x="19374" y="26725"/>
                    <a:pt x="19305" y="26708"/>
                  </a:cubicBezTo>
                  <a:cubicBezTo>
                    <a:pt x="19190" y="26678"/>
                    <a:pt x="19205" y="26492"/>
                    <a:pt x="19328" y="26492"/>
                  </a:cubicBezTo>
                  <a:cubicBezTo>
                    <a:pt x="19330" y="26492"/>
                    <a:pt x="19332" y="26492"/>
                    <a:pt x="19334" y="26492"/>
                  </a:cubicBezTo>
                  <a:cubicBezTo>
                    <a:pt x="19339" y="26492"/>
                    <a:pt x="19344" y="26492"/>
                    <a:pt x="19349" y="26492"/>
                  </a:cubicBezTo>
                  <a:cubicBezTo>
                    <a:pt x="19693" y="26492"/>
                    <a:pt x="20188" y="25996"/>
                    <a:pt x="20560" y="25996"/>
                  </a:cubicBezTo>
                  <a:close/>
                  <a:moveTo>
                    <a:pt x="11060" y="28189"/>
                  </a:moveTo>
                  <a:cubicBezTo>
                    <a:pt x="11163" y="28189"/>
                    <a:pt x="11264" y="28251"/>
                    <a:pt x="11248" y="28365"/>
                  </a:cubicBezTo>
                  <a:cubicBezTo>
                    <a:pt x="11239" y="28430"/>
                    <a:pt x="11235" y="28496"/>
                    <a:pt x="11233" y="28562"/>
                  </a:cubicBezTo>
                  <a:cubicBezTo>
                    <a:pt x="11272" y="28542"/>
                    <a:pt x="11313" y="28532"/>
                    <a:pt x="11352" y="28532"/>
                  </a:cubicBezTo>
                  <a:cubicBezTo>
                    <a:pt x="11442" y="28532"/>
                    <a:pt x="11524" y="28583"/>
                    <a:pt x="11556" y="28680"/>
                  </a:cubicBezTo>
                  <a:cubicBezTo>
                    <a:pt x="11565" y="28706"/>
                    <a:pt x="11572" y="28734"/>
                    <a:pt x="11581" y="28760"/>
                  </a:cubicBezTo>
                  <a:cubicBezTo>
                    <a:pt x="11588" y="28760"/>
                    <a:pt x="11596" y="28760"/>
                    <a:pt x="11603" y="28760"/>
                  </a:cubicBezTo>
                  <a:cubicBezTo>
                    <a:pt x="11715" y="28760"/>
                    <a:pt x="11825" y="28821"/>
                    <a:pt x="11854" y="28934"/>
                  </a:cubicBezTo>
                  <a:cubicBezTo>
                    <a:pt x="11883" y="29068"/>
                    <a:pt x="11899" y="29204"/>
                    <a:pt x="11900" y="29341"/>
                  </a:cubicBezTo>
                  <a:cubicBezTo>
                    <a:pt x="11907" y="29522"/>
                    <a:pt x="11751" y="29616"/>
                    <a:pt x="11601" y="29616"/>
                  </a:cubicBezTo>
                  <a:cubicBezTo>
                    <a:pt x="11547" y="29616"/>
                    <a:pt x="11493" y="29603"/>
                    <a:pt x="11448" y="29578"/>
                  </a:cubicBezTo>
                  <a:cubicBezTo>
                    <a:pt x="11434" y="29580"/>
                    <a:pt x="11420" y="29581"/>
                    <a:pt x="11406" y="29581"/>
                  </a:cubicBezTo>
                  <a:cubicBezTo>
                    <a:pt x="11286" y="29581"/>
                    <a:pt x="11176" y="29507"/>
                    <a:pt x="11186" y="29360"/>
                  </a:cubicBezTo>
                  <a:cubicBezTo>
                    <a:pt x="11188" y="29324"/>
                    <a:pt x="11188" y="29289"/>
                    <a:pt x="11186" y="29252"/>
                  </a:cubicBezTo>
                  <a:cubicBezTo>
                    <a:pt x="11116" y="29213"/>
                    <a:pt x="11033" y="29192"/>
                    <a:pt x="10967" y="29149"/>
                  </a:cubicBezTo>
                  <a:cubicBezTo>
                    <a:pt x="10883" y="29128"/>
                    <a:pt x="10813" y="29055"/>
                    <a:pt x="10820" y="28966"/>
                  </a:cubicBezTo>
                  <a:cubicBezTo>
                    <a:pt x="10820" y="28952"/>
                    <a:pt x="10821" y="28938"/>
                    <a:pt x="10821" y="28925"/>
                  </a:cubicBezTo>
                  <a:lnTo>
                    <a:pt x="10821" y="28925"/>
                  </a:lnTo>
                  <a:cubicBezTo>
                    <a:pt x="10767" y="28941"/>
                    <a:pt x="10718" y="28966"/>
                    <a:pt x="10673" y="29000"/>
                  </a:cubicBezTo>
                  <a:cubicBezTo>
                    <a:pt x="10652" y="29016"/>
                    <a:pt x="10628" y="29023"/>
                    <a:pt x="10605" y="29023"/>
                  </a:cubicBezTo>
                  <a:cubicBezTo>
                    <a:pt x="10539" y="29023"/>
                    <a:pt x="10474" y="28966"/>
                    <a:pt x="10478" y="28901"/>
                  </a:cubicBezTo>
                  <a:lnTo>
                    <a:pt x="10480" y="28901"/>
                  </a:lnTo>
                  <a:cubicBezTo>
                    <a:pt x="10481" y="28867"/>
                    <a:pt x="10486" y="28833"/>
                    <a:pt x="10490" y="28800"/>
                  </a:cubicBezTo>
                  <a:lnTo>
                    <a:pt x="10490" y="28800"/>
                  </a:lnTo>
                  <a:cubicBezTo>
                    <a:pt x="10346" y="28870"/>
                    <a:pt x="10205" y="28953"/>
                    <a:pt x="10093" y="29068"/>
                  </a:cubicBezTo>
                  <a:cubicBezTo>
                    <a:pt x="10057" y="29106"/>
                    <a:pt x="10016" y="29122"/>
                    <a:pt x="9977" y="29122"/>
                  </a:cubicBezTo>
                  <a:cubicBezTo>
                    <a:pt x="9858" y="29122"/>
                    <a:pt x="9757" y="28977"/>
                    <a:pt x="9867" y="28864"/>
                  </a:cubicBezTo>
                  <a:cubicBezTo>
                    <a:pt x="10071" y="28655"/>
                    <a:pt x="10331" y="28509"/>
                    <a:pt x="10616" y="28445"/>
                  </a:cubicBezTo>
                  <a:cubicBezTo>
                    <a:pt x="10630" y="28442"/>
                    <a:pt x="10643" y="28440"/>
                    <a:pt x="10656" y="28440"/>
                  </a:cubicBezTo>
                  <a:cubicBezTo>
                    <a:pt x="10746" y="28440"/>
                    <a:pt x="10814" y="28510"/>
                    <a:pt x="10791" y="28606"/>
                  </a:cubicBezTo>
                  <a:cubicBezTo>
                    <a:pt x="10782" y="28638"/>
                    <a:pt x="10778" y="28670"/>
                    <a:pt x="10772" y="28703"/>
                  </a:cubicBezTo>
                  <a:cubicBezTo>
                    <a:pt x="10778" y="28703"/>
                    <a:pt x="10782" y="28703"/>
                    <a:pt x="10786" y="28702"/>
                  </a:cubicBezTo>
                  <a:cubicBezTo>
                    <a:pt x="10811" y="28579"/>
                    <a:pt x="10835" y="28457"/>
                    <a:pt x="10859" y="28334"/>
                  </a:cubicBezTo>
                  <a:cubicBezTo>
                    <a:pt x="10878" y="28235"/>
                    <a:pt x="10970" y="28189"/>
                    <a:pt x="11060" y="28189"/>
                  </a:cubicBezTo>
                  <a:close/>
                  <a:moveTo>
                    <a:pt x="22224" y="29108"/>
                  </a:moveTo>
                  <a:cubicBezTo>
                    <a:pt x="22264" y="29108"/>
                    <a:pt x="22302" y="29118"/>
                    <a:pt x="22334" y="29140"/>
                  </a:cubicBezTo>
                  <a:cubicBezTo>
                    <a:pt x="22392" y="29180"/>
                    <a:pt x="22439" y="29190"/>
                    <a:pt x="22485" y="29190"/>
                  </a:cubicBezTo>
                  <a:cubicBezTo>
                    <a:pt x="22534" y="29190"/>
                    <a:pt x="22581" y="29179"/>
                    <a:pt x="22638" y="29179"/>
                  </a:cubicBezTo>
                  <a:cubicBezTo>
                    <a:pt x="22672" y="29179"/>
                    <a:pt x="22709" y="29183"/>
                    <a:pt x="22752" y="29195"/>
                  </a:cubicBezTo>
                  <a:cubicBezTo>
                    <a:pt x="22947" y="29252"/>
                    <a:pt x="22919" y="29524"/>
                    <a:pt x="22724" y="29594"/>
                  </a:cubicBezTo>
                  <a:lnTo>
                    <a:pt x="22724" y="29595"/>
                  </a:lnTo>
                  <a:cubicBezTo>
                    <a:pt x="22737" y="29591"/>
                    <a:pt x="22745" y="29588"/>
                    <a:pt x="22750" y="29588"/>
                  </a:cubicBezTo>
                  <a:cubicBezTo>
                    <a:pt x="22778" y="29588"/>
                    <a:pt x="22662" y="29669"/>
                    <a:pt x="22642" y="29682"/>
                  </a:cubicBezTo>
                  <a:cubicBezTo>
                    <a:pt x="22588" y="29719"/>
                    <a:pt x="22525" y="29743"/>
                    <a:pt x="22460" y="29749"/>
                  </a:cubicBezTo>
                  <a:cubicBezTo>
                    <a:pt x="22446" y="29750"/>
                    <a:pt x="22432" y="29751"/>
                    <a:pt x="22418" y="29751"/>
                  </a:cubicBezTo>
                  <a:cubicBezTo>
                    <a:pt x="22376" y="29751"/>
                    <a:pt x="22334" y="29744"/>
                    <a:pt x="22293" y="29730"/>
                  </a:cubicBezTo>
                  <a:cubicBezTo>
                    <a:pt x="22096" y="30068"/>
                    <a:pt x="21762" y="30303"/>
                    <a:pt x="21378" y="30378"/>
                  </a:cubicBezTo>
                  <a:cubicBezTo>
                    <a:pt x="21372" y="30432"/>
                    <a:pt x="21362" y="30484"/>
                    <a:pt x="21346" y="30536"/>
                  </a:cubicBezTo>
                  <a:cubicBezTo>
                    <a:pt x="21315" y="30635"/>
                    <a:pt x="21230" y="30682"/>
                    <a:pt x="21146" y="30682"/>
                  </a:cubicBezTo>
                  <a:cubicBezTo>
                    <a:pt x="21096" y="30682"/>
                    <a:pt x="21046" y="30666"/>
                    <a:pt x="21008" y="30633"/>
                  </a:cubicBezTo>
                  <a:cubicBezTo>
                    <a:pt x="20943" y="30576"/>
                    <a:pt x="20867" y="30527"/>
                    <a:pt x="20797" y="30476"/>
                  </a:cubicBezTo>
                  <a:cubicBezTo>
                    <a:pt x="20689" y="30397"/>
                    <a:pt x="20724" y="30263"/>
                    <a:pt x="20813" y="30203"/>
                  </a:cubicBezTo>
                  <a:cubicBezTo>
                    <a:pt x="20797" y="30138"/>
                    <a:pt x="20785" y="30074"/>
                    <a:pt x="20772" y="30011"/>
                  </a:cubicBezTo>
                  <a:cubicBezTo>
                    <a:pt x="20756" y="29921"/>
                    <a:pt x="20827" y="29841"/>
                    <a:pt x="20918" y="29835"/>
                  </a:cubicBezTo>
                  <a:cubicBezTo>
                    <a:pt x="21114" y="29819"/>
                    <a:pt x="21305" y="29755"/>
                    <a:pt x="21497" y="29711"/>
                  </a:cubicBezTo>
                  <a:cubicBezTo>
                    <a:pt x="21499" y="29649"/>
                    <a:pt x="21538" y="29597"/>
                    <a:pt x="21595" y="29578"/>
                  </a:cubicBezTo>
                  <a:cubicBezTo>
                    <a:pt x="21746" y="29528"/>
                    <a:pt x="21772" y="29442"/>
                    <a:pt x="21880" y="29350"/>
                  </a:cubicBezTo>
                  <a:cubicBezTo>
                    <a:pt x="21900" y="29334"/>
                    <a:pt x="21925" y="29324"/>
                    <a:pt x="21951" y="29324"/>
                  </a:cubicBezTo>
                  <a:cubicBezTo>
                    <a:pt x="21954" y="29315"/>
                    <a:pt x="21959" y="29308"/>
                    <a:pt x="21960" y="29301"/>
                  </a:cubicBezTo>
                  <a:cubicBezTo>
                    <a:pt x="21988" y="29187"/>
                    <a:pt x="22112" y="29108"/>
                    <a:pt x="22224" y="29108"/>
                  </a:cubicBezTo>
                  <a:close/>
                  <a:moveTo>
                    <a:pt x="7820" y="30489"/>
                  </a:moveTo>
                  <a:cubicBezTo>
                    <a:pt x="7823" y="30489"/>
                    <a:pt x="7827" y="30489"/>
                    <a:pt x="7830" y="30490"/>
                  </a:cubicBezTo>
                  <a:cubicBezTo>
                    <a:pt x="7972" y="30525"/>
                    <a:pt x="8297" y="30511"/>
                    <a:pt x="8214" y="30679"/>
                  </a:cubicBezTo>
                  <a:cubicBezTo>
                    <a:pt x="8198" y="30711"/>
                    <a:pt x="8178" y="30752"/>
                    <a:pt x="8156" y="30791"/>
                  </a:cubicBezTo>
                  <a:cubicBezTo>
                    <a:pt x="7927" y="30861"/>
                    <a:pt x="7700" y="30934"/>
                    <a:pt x="7475" y="31007"/>
                  </a:cubicBezTo>
                  <a:lnTo>
                    <a:pt x="7454" y="31013"/>
                  </a:lnTo>
                  <a:cubicBezTo>
                    <a:pt x="7599" y="30839"/>
                    <a:pt x="7716" y="30489"/>
                    <a:pt x="7820" y="30489"/>
                  </a:cubicBezTo>
                  <a:close/>
                  <a:moveTo>
                    <a:pt x="21487" y="35113"/>
                  </a:moveTo>
                  <a:cubicBezTo>
                    <a:pt x="21571" y="35113"/>
                    <a:pt x="21651" y="35139"/>
                    <a:pt x="21725" y="35168"/>
                  </a:cubicBezTo>
                  <a:cubicBezTo>
                    <a:pt x="21800" y="35192"/>
                    <a:pt x="21848" y="35264"/>
                    <a:pt x="21842" y="35343"/>
                  </a:cubicBezTo>
                  <a:cubicBezTo>
                    <a:pt x="21841" y="35416"/>
                    <a:pt x="21788" y="35521"/>
                    <a:pt x="21711" y="35552"/>
                  </a:cubicBezTo>
                  <a:lnTo>
                    <a:pt x="21711" y="35553"/>
                  </a:lnTo>
                  <a:cubicBezTo>
                    <a:pt x="21678" y="35565"/>
                    <a:pt x="21646" y="35578"/>
                    <a:pt x="21616" y="35594"/>
                  </a:cubicBezTo>
                  <a:cubicBezTo>
                    <a:pt x="21598" y="35604"/>
                    <a:pt x="21581" y="35614"/>
                    <a:pt x="21563" y="35623"/>
                  </a:cubicBezTo>
                  <a:cubicBezTo>
                    <a:pt x="21588" y="35605"/>
                    <a:pt x="21600" y="35595"/>
                    <a:pt x="21600" y="35595"/>
                  </a:cubicBezTo>
                  <a:lnTo>
                    <a:pt x="21600" y="35595"/>
                  </a:lnTo>
                  <a:cubicBezTo>
                    <a:pt x="21600" y="35595"/>
                    <a:pt x="21578" y="35611"/>
                    <a:pt x="21535" y="35642"/>
                  </a:cubicBezTo>
                  <a:lnTo>
                    <a:pt x="21531" y="35645"/>
                  </a:lnTo>
                  <a:cubicBezTo>
                    <a:pt x="21497" y="35683"/>
                    <a:pt x="21448" y="35706"/>
                    <a:pt x="21397" y="35706"/>
                  </a:cubicBezTo>
                  <a:cubicBezTo>
                    <a:pt x="21395" y="35706"/>
                    <a:pt x="21394" y="35706"/>
                    <a:pt x="21392" y="35706"/>
                  </a:cubicBezTo>
                  <a:cubicBezTo>
                    <a:pt x="21376" y="35710"/>
                    <a:pt x="21360" y="35711"/>
                    <a:pt x="21344" y="35711"/>
                  </a:cubicBezTo>
                  <a:cubicBezTo>
                    <a:pt x="21238" y="35711"/>
                    <a:pt x="21143" y="35639"/>
                    <a:pt x="21118" y="35533"/>
                  </a:cubicBezTo>
                  <a:cubicBezTo>
                    <a:pt x="21086" y="35395"/>
                    <a:pt x="21163" y="35249"/>
                    <a:pt x="21295" y="35168"/>
                  </a:cubicBezTo>
                  <a:cubicBezTo>
                    <a:pt x="21359" y="35128"/>
                    <a:pt x="21424" y="35113"/>
                    <a:pt x="21487" y="35113"/>
                  </a:cubicBezTo>
                  <a:close/>
                  <a:moveTo>
                    <a:pt x="12449" y="39203"/>
                  </a:moveTo>
                  <a:cubicBezTo>
                    <a:pt x="12503" y="39203"/>
                    <a:pt x="12545" y="39225"/>
                    <a:pt x="12621" y="39260"/>
                  </a:cubicBezTo>
                  <a:cubicBezTo>
                    <a:pt x="12714" y="39301"/>
                    <a:pt x="12788" y="39321"/>
                    <a:pt x="12867" y="39321"/>
                  </a:cubicBezTo>
                  <a:cubicBezTo>
                    <a:pt x="12934" y="39321"/>
                    <a:pt x="13004" y="39307"/>
                    <a:pt x="13093" y="39279"/>
                  </a:cubicBezTo>
                  <a:cubicBezTo>
                    <a:pt x="13117" y="39262"/>
                    <a:pt x="13147" y="39254"/>
                    <a:pt x="13177" y="39254"/>
                  </a:cubicBezTo>
                  <a:cubicBezTo>
                    <a:pt x="13179" y="39254"/>
                    <a:pt x="13181" y="39254"/>
                    <a:pt x="13184" y="39254"/>
                  </a:cubicBezTo>
                  <a:lnTo>
                    <a:pt x="13197" y="39254"/>
                  </a:lnTo>
                  <a:cubicBezTo>
                    <a:pt x="13278" y="39258"/>
                    <a:pt x="13319" y="39305"/>
                    <a:pt x="13327" y="39363"/>
                  </a:cubicBezTo>
                  <a:cubicBezTo>
                    <a:pt x="13432" y="39336"/>
                    <a:pt x="13537" y="39314"/>
                    <a:pt x="13646" y="39286"/>
                  </a:cubicBezTo>
                  <a:cubicBezTo>
                    <a:pt x="13657" y="39283"/>
                    <a:pt x="13668" y="39282"/>
                    <a:pt x="13678" y="39282"/>
                  </a:cubicBezTo>
                  <a:cubicBezTo>
                    <a:pt x="13785" y="39282"/>
                    <a:pt x="13844" y="39434"/>
                    <a:pt x="13725" y="39515"/>
                  </a:cubicBezTo>
                  <a:lnTo>
                    <a:pt x="13727" y="39515"/>
                  </a:lnTo>
                  <a:cubicBezTo>
                    <a:pt x="13516" y="39660"/>
                    <a:pt x="13324" y="39692"/>
                    <a:pt x="13099" y="39790"/>
                  </a:cubicBezTo>
                  <a:cubicBezTo>
                    <a:pt x="13068" y="39803"/>
                    <a:pt x="13037" y="39809"/>
                    <a:pt x="13009" y="39809"/>
                  </a:cubicBezTo>
                  <a:cubicBezTo>
                    <a:pt x="12930" y="39809"/>
                    <a:pt x="12871" y="39758"/>
                    <a:pt x="12868" y="39680"/>
                  </a:cubicBezTo>
                  <a:cubicBezTo>
                    <a:pt x="12828" y="39686"/>
                    <a:pt x="12787" y="39689"/>
                    <a:pt x="12745" y="39689"/>
                  </a:cubicBezTo>
                  <a:cubicBezTo>
                    <a:pt x="12676" y="39689"/>
                    <a:pt x="12606" y="39681"/>
                    <a:pt x="12538" y="39664"/>
                  </a:cubicBezTo>
                  <a:cubicBezTo>
                    <a:pt x="12453" y="39645"/>
                    <a:pt x="12430" y="39630"/>
                    <a:pt x="12402" y="39630"/>
                  </a:cubicBezTo>
                  <a:cubicBezTo>
                    <a:pt x="12375" y="39630"/>
                    <a:pt x="12345" y="39644"/>
                    <a:pt x="12254" y="39679"/>
                  </a:cubicBezTo>
                  <a:cubicBezTo>
                    <a:pt x="12057" y="39755"/>
                    <a:pt x="11858" y="39953"/>
                    <a:pt x="11716" y="40111"/>
                  </a:cubicBezTo>
                  <a:cubicBezTo>
                    <a:pt x="11663" y="40171"/>
                    <a:pt x="11600" y="40196"/>
                    <a:pt x="11544" y="40196"/>
                  </a:cubicBezTo>
                  <a:cubicBezTo>
                    <a:pt x="11419" y="40196"/>
                    <a:pt x="11327" y="40070"/>
                    <a:pt x="11443" y="39928"/>
                  </a:cubicBezTo>
                  <a:cubicBezTo>
                    <a:pt x="11668" y="39651"/>
                    <a:pt x="11965" y="39374"/>
                    <a:pt x="12292" y="39244"/>
                  </a:cubicBezTo>
                  <a:cubicBezTo>
                    <a:pt x="12363" y="39215"/>
                    <a:pt x="12409" y="39203"/>
                    <a:pt x="12449" y="39203"/>
                  </a:cubicBezTo>
                  <a:close/>
                  <a:moveTo>
                    <a:pt x="238" y="0"/>
                  </a:moveTo>
                  <a:cubicBezTo>
                    <a:pt x="103" y="0"/>
                    <a:pt x="1" y="73"/>
                    <a:pt x="97" y="192"/>
                  </a:cubicBezTo>
                  <a:cubicBezTo>
                    <a:pt x="353" y="506"/>
                    <a:pt x="594" y="816"/>
                    <a:pt x="868" y="1127"/>
                  </a:cubicBezTo>
                  <a:cubicBezTo>
                    <a:pt x="975" y="1249"/>
                    <a:pt x="1081" y="1381"/>
                    <a:pt x="1192" y="1511"/>
                  </a:cubicBezTo>
                  <a:cubicBezTo>
                    <a:pt x="1163" y="1490"/>
                    <a:pt x="1132" y="1473"/>
                    <a:pt x="1103" y="1452"/>
                  </a:cubicBezTo>
                  <a:cubicBezTo>
                    <a:pt x="1049" y="1416"/>
                    <a:pt x="997" y="1401"/>
                    <a:pt x="952" y="1401"/>
                  </a:cubicBezTo>
                  <a:cubicBezTo>
                    <a:pt x="819" y="1401"/>
                    <a:pt x="751" y="1532"/>
                    <a:pt x="893" y="1641"/>
                  </a:cubicBezTo>
                  <a:cubicBezTo>
                    <a:pt x="1126" y="1820"/>
                    <a:pt x="1364" y="1998"/>
                    <a:pt x="1608" y="2170"/>
                  </a:cubicBezTo>
                  <a:cubicBezTo>
                    <a:pt x="1726" y="2254"/>
                    <a:pt x="1842" y="2343"/>
                    <a:pt x="1957" y="2429"/>
                  </a:cubicBezTo>
                  <a:cubicBezTo>
                    <a:pt x="1924" y="2432"/>
                    <a:pt x="1893" y="2452"/>
                    <a:pt x="1877" y="2484"/>
                  </a:cubicBezTo>
                  <a:cubicBezTo>
                    <a:pt x="1708" y="2433"/>
                    <a:pt x="1536" y="2397"/>
                    <a:pt x="1373" y="2397"/>
                  </a:cubicBezTo>
                  <a:cubicBezTo>
                    <a:pt x="1369" y="2397"/>
                    <a:pt x="1366" y="2397"/>
                    <a:pt x="1363" y="2397"/>
                  </a:cubicBezTo>
                  <a:cubicBezTo>
                    <a:pt x="1217" y="2398"/>
                    <a:pt x="1113" y="2537"/>
                    <a:pt x="1249" y="2638"/>
                  </a:cubicBezTo>
                  <a:cubicBezTo>
                    <a:pt x="1521" y="2836"/>
                    <a:pt x="1867" y="2941"/>
                    <a:pt x="2191" y="3076"/>
                  </a:cubicBezTo>
                  <a:cubicBezTo>
                    <a:pt x="2248" y="3099"/>
                    <a:pt x="2303" y="3124"/>
                    <a:pt x="2360" y="3149"/>
                  </a:cubicBezTo>
                  <a:cubicBezTo>
                    <a:pt x="2348" y="3154"/>
                    <a:pt x="2337" y="3165"/>
                    <a:pt x="2329" y="3176"/>
                  </a:cubicBezTo>
                  <a:cubicBezTo>
                    <a:pt x="2072" y="3060"/>
                    <a:pt x="1804" y="2969"/>
                    <a:pt x="1528" y="2906"/>
                  </a:cubicBezTo>
                  <a:cubicBezTo>
                    <a:pt x="1512" y="2903"/>
                    <a:pt x="1496" y="2901"/>
                    <a:pt x="1482" y="2901"/>
                  </a:cubicBezTo>
                  <a:cubicBezTo>
                    <a:pt x="1362" y="2901"/>
                    <a:pt x="1293" y="3013"/>
                    <a:pt x="1392" y="3093"/>
                  </a:cubicBezTo>
                  <a:cubicBezTo>
                    <a:pt x="1753" y="3389"/>
                    <a:pt x="2207" y="3608"/>
                    <a:pt x="2636" y="3842"/>
                  </a:cubicBezTo>
                  <a:cubicBezTo>
                    <a:pt x="2708" y="3880"/>
                    <a:pt x="2778" y="3921"/>
                    <a:pt x="2849" y="3959"/>
                  </a:cubicBezTo>
                  <a:cubicBezTo>
                    <a:pt x="2846" y="3959"/>
                    <a:pt x="2843" y="3959"/>
                    <a:pt x="2840" y="3959"/>
                  </a:cubicBezTo>
                  <a:cubicBezTo>
                    <a:pt x="2751" y="3959"/>
                    <a:pt x="2672" y="4017"/>
                    <a:pt x="2729" y="4090"/>
                  </a:cubicBezTo>
                  <a:cubicBezTo>
                    <a:pt x="2756" y="4122"/>
                    <a:pt x="2786" y="4153"/>
                    <a:pt x="2816" y="4184"/>
                  </a:cubicBezTo>
                  <a:cubicBezTo>
                    <a:pt x="2589" y="4089"/>
                    <a:pt x="2363" y="3994"/>
                    <a:pt x="2131" y="3895"/>
                  </a:cubicBezTo>
                  <a:cubicBezTo>
                    <a:pt x="2099" y="3881"/>
                    <a:pt x="2069" y="3875"/>
                    <a:pt x="2043" y="3875"/>
                  </a:cubicBezTo>
                  <a:cubicBezTo>
                    <a:pt x="1914" y="3875"/>
                    <a:pt x="1868" y="4016"/>
                    <a:pt x="2027" y="4084"/>
                  </a:cubicBezTo>
                  <a:cubicBezTo>
                    <a:pt x="2645" y="4350"/>
                    <a:pt x="3236" y="4693"/>
                    <a:pt x="3823" y="5029"/>
                  </a:cubicBezTo>
                  <a:cubicBezTo>
                    <a:pt x="3620" y="4962"/>
                    <a:pt x="3417" y="4898"/>
                    <a:pt x="3214" y="4829"/>
                  </a:cubicBezTo>
                  <a:cubicBezTo>
                    <a:pt x="3191" y="4821"/>
                    <a:pt x="3171" y="4818"/>
                    <a:pt x="3152" y="4818"/>
                  </a:cubicBezTo>
                  <a:cubicBezTo>
                    <a:pt x="3026" y="4818"/>
                    <a:pt x="3001" y="4973"/>
                    <a:pt x="3141" y="5039"/>
                  </a:cubicBezTo>
                  <a:cubicBezTo>
                    <a:pt x="3313" y="5121"/>
                    <a:pt x="3483" y="5204"/>
                    <a:pt x="3649" y="5289"/>
                  </a:cubicBezTo>
                  <a:cubicBezTo>
                    <a:pt x="3598" y="5283"/>
                    <a:pt x="3547" y="5280"/>
                    <a:pt x="3495" y="5280"/>
                  </a:cubicBezTo>
                  <a:cubicBezTo>
                    <a:pt x="3435" y="5280"/>
                    <a:pt x="3374" y="5284"/>
                    <a:pt x="3313" y="5292"/>
                  </a:cubicBezTo>
                  <a:cubicBezTo>
                    <a:pt x="3141" y="5319"/>
                    <a:pt x="3106" y="5533"/>
                    <a:pt x="3281" y="5625"/>
                  </a:cubicBezTo>
                  <a:cubicBezTo>
                    <a:pt x="3458" y="5716"/>
                    <a:pt x="3659" y="5773"/>
                    <a:pt x="3858" y="5827"/>
                  </a:cubicBezTo>
                  <a:cubicBezTo>
                    <a:pt x="3702" y="5960"/>
                    <a:pt x="3515" y="6080"/>
                    <a:pt x="3297" y="6146"/>
                  </a:cubicBezTo>
                  <a:cubicBezTo>
                    <a:pt x="2924" y="6260"/>
                    <a:pt x="947" y="7163"/>
                    <a:pt x="1011" y="7254"/>
                  </a:cubicBezTo>
                  <a:cubicBezTo>
                    <a:pt x="1041" y="7295"/>
                    <a:pt x="1125" y="7337"/>
                    <a:pt x="1272" y="7337"/>
                  </a:cubicBezTo>
                  <a:cubicBezTo>
                    <a:pt x="1445" y="7337"/>
                    <a:pt x="1705" y="7279"/>
                    <a:pt x="2067" y="7095"/>
                  </a:cubicBezTo>
                  <a:lnTo>
                    <a:pt x="2067" y="7095"/>
                  </a:lnTo>
                  <a:cubicBezTo>
                    <a:pt x="2067" y="7095"/>
                    <a:pt x="1846" y="7546"/>
                    <a:pt x="2065" y="7616"/>
                  </a:cubicBezTo>
                  <a:cubicBezTo>
                    <a:pt x="2100" y="7627"/>
                    <a:pt x="2133" y="7632"/>
                    <a:pt x="2164" y="7632"/>
                  </a:cubicBezTo>
                  <a:cubicBezTo>
                    <a:pt x="2330" y="7632"/>
                    <a:pt x="2440" y="7501"/>
                    <a:pt x="2440" y="7500"/>
                  </a:cubicBezTo>
                  <a:lnTo>
                    <a:pt x="2440" y="7500"/>
                  </a:lnTo>
                  <a:cubicBezTo>
                    <a:pt x="2440" y="7501"/>
                    <a:pt x="2341" y="7887"/>
                    <a:pt x="2583" y="7950"/>
                  </a:cubicBezTo>
                  <a:cubicBezTo>
                    <a:pt x="2592" y="7952"/>
                    <a:pt x="2600" y="7953"/>
                    <a:pt x="2608" y="7953"/>
                  </a:cubicBezTo>
                  <a:cubicBezTo>
                    <a:pt x="2838" y="7953"/>
                    <a:pt x="3083" y="7138"/>
                    <a:pt x="3090" y="7111"/>
                  </a:cubicBezTo>
                  <a:lnTo>
                    <a:pt x="3090" y="7111"/>
                  </a:lnTo>
                  <a:cubicBezTo>
                    <a:pt x="3085" y="7139"/>
                    <a:pt x="2973" y="7968"/>
                    <a:pt x="3331" y="7968"/>
                  </a:cubicBezTo>
                  <a:cubicBezTo>
                    <a:pt x="3332" y="7968"/>
                    <a:pt x="3332" y="7968"/>
                    <a:pt x="3332" y="7968"/>
                  </a:cubicBezTo>
                  <a:cubicBezTo>
                    <a:pt x="3697" y="7965"/>
                    <a:pt x="3758" y="7354"/>
                    <a:pt x="3757" y="7350"/>
                  </a:cubicBezTo>
                  <a:lnTo>
                    <a:pt x="3757" y="7350"/>
                  </a:lnTo>
                  <a:cubicBezTo>
                    <a:pt x="3760" y="7353"/>
                    <a:pt x="4090" y="7542"/>
                    <a:pt x="4162" y="7725"/>
                  </a:cubicBezTo>
                  <a:cubicBezTo>
                    <a:pt x="4232" y="7909"/>
                    <a:pt x="3769" y="8271"/>
                    <a:pt x="4096" y="8335"/>
                  </a:cubicBezTo>
                  <a:cubicBezTo>
                    <a:pt x="4142" y="8344"/>
                    <a:pt x="4183" y="8348"/>
                    <a:pt x="4220" y="8348"/>
                  </a:cubicBezTo>
                  <a:cubicBezTo>
                    <a:pt x="4372" y="8348"/>
                    <a:pt x="4452" y="8284"/>
                    <a:pt x="4490" y="8242"/>
                  </a:cubicBezTo>
                  <a:lnTo>
                    <a:pt x="4490" y="8242"/>
                  </a:lnTo>
                  <a:cubicBezTo>
                    <a:pt x="4420" y="8344"/>
                    <a:pt x="4249" y="8626"/>
                    <a:pt x="4489" y="8708"/>
                  </a:cubicBezTo>
                  <a:cubicBezTo>
                    <a:pt x="4783" y="8810"/>
                    <a:pt x="2646" y="9252"/>
                    <a:pt x="2570" y="9524"/>
                  </a:cubicBezTo>
                  <a:cubicBezTo>
                    <a:pt x="2548" y="9605"/>
                    <a:pt x="2627" y="9634"/>
                    <a:pt x="2756" y="9634"/>
                  </a:cubicBezTo>
                  <a:cubicBezTo>
                    <a:pt x="3059" y="9634"/>
                    <a:pt x="3636" y="9469"/>
                    <a:pt x="3801" y="9417"/>
                  </a:cubicBezTo>
                  <a:lnTo>
                    <a:pt x="3801" y="9417"/>
                  </a:lnTo>
                  <a:cubicBezTo>
                    <a:pt x="3801" y="9417"/>
                    <a:pt x="3645" y="10118"/>
                    <a:pt x="3923" y="10118"/>
                  </a:cubicBezTo>
                  <a:cubicBezTo>
                    <a:pt x="3931" y="10118"/>
                    <a:pt x="3939" y="10118"/>
                    <a:pt x="3947" y="10117"/>
                  </a:cubicBezTo>
                  <a:cubicBezTo>
                    <a:pt x="4169" y="10086"/>
                    <a:pt x="4325" y="9752"/>
                    <a:pt x="4395" y="9565"/>
                  </a:cubicBezTo>
                  <a:lnTo>
                    <a:pt x="4395" y="9565"/>
                  </a:lnTo>
                  <a:cubicBezTo>
                    <a:pt x="4331" y="9740"/>
                    <a:pt x="4252" y="9909"/>
                    <a:pt x="4246" y="10109"/>
                  </a:cubicBezTo>
                  <a:cubicBezTo>
                    <a:pt x="4240" y="10350"/>
                    <a:pt x="4525" y="10510"/>
                    <a:pt x="4767" y="10510"/>
                  </a:cubicBezTo>
                  <a:cubicBezTo>
                    <a:pt x="4792" y="10510"/>
                    <a:pt x="4817" y="10508"/>
                    <a:pt x="4840" y="10505"/>
                  </a:cubicBezTo>
                  <a:cubicBezTo>
                    <a:pt x="5129" y="10461"/>
                    <a:pt x="5083" y="10207"/>
                    <a:pt x="5010" y="9978"/>
                  </a:cubicBezTo>
                  <a:lnTo>
                    <a:pt x="5010" y="9978"/>
                  </a:lnTo>
                  <a:cubicBezTo>
                    <a:pt x="5010" y="9978"/>
                    <a:pt x="5286" y="10146"/>
                    <a:pt x="5422" y="10146"/>
                  </a:cubicBezTo>
                  <a:cubicBezTo>
                    <a:pt x="5434" y="10146"/>
                    <a:pt x="5445" y="10144"/>
                    <a:pt x="5455" y="10141"/>
                  </a:cubicBezTo>
                  <a:cubicBezTo>
                    <a:pt x="5464" y="10139"/>
                    <a:pt x="5472" y="10137"/>
                    <a:pt x="5480" y="10137"/>
                  </a:cubicBezTo>
                  <a:cubicBezTo>
                    <a:pt x="5583" y="10137"/>
                    <a:pt x="5643" y="10335"/>
                    <a:pt x="5474" y="10439"/>
                  </a:cubicBezTo>
                  <a:cubicBezTo>
                    <a:pt x="5293" y="10552"/>
                    <a:pt x="3972" y="11131"/>
                    <a:pt x="4049" y="11300"/>
                  </a:cubicBezTo>
                  <a:cubicBezTo>
                    <a:pt x="4049" y="11300"/>
                    <a:pt x="4062" y="11408"/>
                    <a:pt x="4223" y="11408"/>
                  </a:cubicBezTo>
                  <a:cubicBezTo>
                    <a:pt x="4346" y="11408"/>
                    <a:pt x="4555" y="11346"/>
                    <a:pt x="4909" y="11127"/>
                  </a:cubicBezTo>
                  <a:lnTo>
                    <a:pt x="4909" y="11127"/>
                  </a:lnTo>
                  <a:cubicBezTo>
                    <a:pt x="4909" y="11127"/>
                    <a:pt x="4376" y="11738"/>
                    <a:pt x="5032" y="11849"/>
                  </a:cubicBezTo>
                  <a:cubicBezTo>
                    <a:pt x="5032" y="11849"/>
                    <a:pt x="4851" y="12060"/>
                    <a:pt x="5198" y="12172"/>
                  </a:cubicBezTo>
                  <a:cubicBezTo>
                    <a:pt x="5213" y="12177"/>
                    <a:pt x="5228" y="12179"/>
                    <a:pt x="5242" y="12179"/>
                  </a:cubicBezTo>
                  <a:cubicBezTo>
                    <a:pt x="5564" y="12179"/>
                    <a:pt x="5802" y="11068"/>
                    <a:pt x="5802" y="11054"/>
                  </a:cubicBezTo>
                  <a:lnTo>
                    <a:pt x="5802" y="11054"/>
                  </a:lnTo>
                  <a:cubicBezTo>
                    <a:pt x="5805" y="11059"/>
                    <a:pt x="5950" y="11179"/>
                    <a:pt x="6095" y="11179"/>
                  </a:cubicBezTo>
                  <a:cubicBezTo>
                    <a:pt x="6098" y="11179"/>
                    <a:pt x="6101" y="11179"/>
                    <a:pt x="6105" y="11179"/>
                  </a:cubicBezTo>
                  <a:lnTo>
                    <a:pt x="6105" y="11179"/>
                  </a:lnTo>
                  <a:cubicBezTo>
                    <a:pt x="6105" y="11179"/>
                    <a:pt x="6049" y="11943"/>
                    <a:pt x="6287" y="12035"/>
                  </a:cubicBezTo>
                  <a:cubicBezTo>
                    <a:pt x="6303" y="12041"/>
                    <a:pt x="6319" y="12044"/>
                    <a:pt x="6333" y="12044"/>
                  </a:cubicBezTo>
                  <a:cubicBezTo>
                    <a:pt x="6538" y="12044"/>
                    <a:pt x="6628" y="11495"/>
                    <a:pt x="6585" y="11277"/>
                  </a:cubicBezTo>
                  <a:cubicBezTo>
                    <a:pt x="6585" y="11277"/>
                    <a:pt x="6585" y="11217"/>
                    <a:pt x="6694" y="11217"/>
                  </a:cubicBezTo>
                  <a:cubicBezTo>
                    <a:pt x="6751" y="11217"/>
                    <a:pt x="6836" y="11233"/>
                    <a:pt x="6966" y="11281"/>
                  </a:cubicBezTo>
                  <a:cubicBezTo>
                    <a:pt x="7347" y="11423"/>
                    <a:pt x="7310" y="11503"/>
                    <a:pt x="7264" y="11518"/>
                  </a:cubicBezTo>
                  <a:cubicBezTo>
                    <a:pt x="7217" y="11533"/>
                    <a:pt x="6274" y="12591"/>
                    <a:pt x="4894" y="13143"/>
                  </a:cubicBezTo>
                  <a:cubicBezTo>
                    <a:pt x="3515" y="13695"/>
                    <a:pt x="3823" y="13790"/>
                    <a:pt x="3934" y="13838"/>
                  </a:cubicBezTo>
                  <a:cubicBezTo>
                    <a:pt x="3939" y="13840"/>
                    <a:pt x="3946" y="13841"/>
                    <a:pt x="3955" y="13841"/>
                  </a:cubicBezTo>
                  <a:cubicBezTo>
                    <a:pt x="4135" y="13841"/>
                    <a:pt x="5049" y="13385"/>
                    <a:pt x="5049" y="13385"/>
                  </a:cubicBezTo>
                  <a:lnTo>
                    <a:pt x="5049" y="13385"/>
                  </a:lnTo>
                  <a:cubicBezTo>
                    <a:pt x="5049" y="13385"/>
                    <a:pt x="4582" y="14146"/>
                    <a:pt x="4821" y="14153"/>
                  </a:cubicBezTo>
                  <a:cubicBezTo>
                    <a:pt x="4825" y="14153"/>
                    <a:pt x="4829" y="14153"/>
                    <a:pt x="4833" y="14153"/>
                  </a:cubicBezTo>
                  <a:cubicBezTo>
                    <a:pt x="5068" y="14153"/>
                    <a:pt x="5269" y="13940"/>
                    <a:pt x="5270" y="13940"/>
                  </a:cubicBezTo>
                  <a:lnTo>
                    <a:pt x="5270" y="13940"/>
                  </a:lnTo>
                  <a:cubicBezTo>
                    <a:pt x="5270" y="13940"/>
                    <a:pt x="5001" y="14569"/>
                    <a:pt x="5249" y="14644"/>
                  </a:cubicBezTo>
                  <a:cubicBezTo>
                    <a:pt x="5257" y="14646"/>
                    <a:pt x="5265" y="14647"/>
                    <a:pt x="5273" y="14647"/>
                  </a:cubicBezTo>
                  <a:cubicBezTo>
                    <a:pt x="5528" y="14647"/>
                    <a:pt x="6003" y="13599"/>
                    <a:pt x="6004" y="13594"/>
                  </a:cubicBezTo>
                  <a:lnTo>
                    <a:pt x="6004" y="13594"/>
                  </a:lnTo>
                  <a:cubicBezTo>
                    <a:pt x="6004" y="13594"/>
                    <a:pt x="6004" y="13594"/>
                    <a:pt x="6004" y="13594"/>
                  </a:cubicBezTo>
                  <a:cubicBezTo>
                    <a:pt x="6005" y="13594"/>
                    <a:pt x="6027" y="13586"/>
                    <a:pt x="6053" y="13586"/>
                  </a:cubicBezTo>
                  <a:cubicBezTo>
                    <a:pt x="6108" y="13586"/>
                    <a:pt x="6182" y="13620"/>
                    <a:pt x="6127" y="13833"/>
                  </a:cubicBezTo>
                  <a:cubicBezTo>
                    <a:pt x="6043" y="14152"/>
                    <a:pt x="6108" y="14493"/>
                    <a:pt x="5791" y="14595"/>
                  </a:cubicBezTo>
                  <a:cubicBezTo>
                    <a:pt x="5474" y="14698"/>
                    <a:pt x="3156" y="15413"/>
                    <a:pt x="3270" y="15572"/>
                  </a:cubicBezTo>
                  <a:cubicBezTo>
                    <a:pt x="3292" y="15604"/>
                    <a:pt x="3350" y="15617"/>
                    <a:pt x="3428" y="15617"/>
                  </a:cubicBezTo>
                  <a:cubicBezTo>
                    <a:pt x="3744" y="15617"/>
                    <a:pt x="4406" y="15405"/>
                    <a:pt x="4544" y="15372"/>
                  </a:cubicBezTo>
                  <a:cubicBezTo>
                    <a:pt x="4555" y="15369"/>
                    <a:pt x="4564" y="15368"/>
                    <a:pt x="4572" y="15368"/>
                  </a:cubicBezTo>
                  <a:cubicBezTo>
                    <a:pt x="4698" y="15368"/>
                    <a:pt x="4579" y="15639"/>
                    <a:pt x="4579" y="15641"/>
                  </a:cubicBezTo>
                  <a:cubicBezTo>
                    <a:pt x="4578" y="15641"/>
                    <a:pt x="4405" y="16115"/>
                    <a:pt x="4633" y="16181"/>
                  </a:cubicBezTo>
                  <a:cubicBezTo>
                    <a:pt x="4644" y="16184"/>
                    <a:pt x="4654" y="16185"/>
                    <a:pt x="4665" y="16185"/>
                  </a:cubicBezTo>
                  <a:cubicBezTo>
                    <a:pt x="4871" y="16185"/>
                    <a:pt x="5113" y="15643"/>
                    <a:pt x="5281" y="15643"/>
                  </a:cubicBezTo>
                  <a:cubicBezTo>
                    <a:pt x="5293" y="15643"/>
                    <a:pt x="5305" y="15646"/>
                    <a:pt x="5316" y="15652"/>
                  </a:cubicBezTo>
                  <a:cubicBezTo>
                    <a:pt x="5493" y="15750"/>
                    <a:pt x="4605" y="16413"/>
                    <a:pt x="4899" y="16500"/>
                  </a:cubicBezTo>
                  <a:cubicBezTo>
                    <a:pt x="4899" y="16500"/>
                    <a:pt x="4939" y="16532"/>
                    <a:pt x="5010" y="16532"/>
                  </a:cubicBezTo>
                  <a:cubicBezTo>
                    <a:pt x="5082" y="16532"/>
                    <a:pt x="5185" y="16499"/>
                    <a:pt x="5310" y="16368"/>
                  </a:cubicBezTo>
                  <a:cubicBezTo>
                    <a:pt x="5310" y="16368"/>
                    <a:pt x="5419" y="16618"/>
                    <a:pt x="5587" y="16618"/>
                  </a:cubicBezTo>
                  <a:cubicBezTo>
                    <a:pt x="5609" y="16618"/>
                    <a:pt x="5632" y="16613"/>
                    <a:pt x="5655" y="16604"/>
                  </a:cubicBezTo>
                  <a:cubicBezTo>
                    <a:pt x="5861" y="16524"/>
                    <a:pt x="5874" y="15947"/>
                    <a:pt x="5874" y="15947"/>
                  </a:cubicBezTo>
                  <a:lnTo>
                    <a:pt x="6258" y="16111"/>
                  </a:lnTo>
                  <a:cubicBezTo>
                    <a:pt x="6258" y="16111"/>
                    <a:pt x="5938" y="16814"/>
                    <a:pt x="6157" y="16898"/>
                  </a:cubicBezTo>
                  <a:cubicBezTo>
                    <a:pt x="6169" y="16902"/>
                    <a:pt x="6181" y="16904"/>
                    <a:pt x="6193" y="16904"/>
                  </a:cubicBezTo>
                  <a:cubicBezTo>
                    <a:pt x="6407" y="16904"/>
                    <a:pt x="6665" y="16261"/>
                    <a:pt x="6665" y="16258"/>
                  </a:cubicBezTo>
                  <a:lnTo>
                    <a:pt x="6665" y="16258"/>
                  </a:lnTo>
                  <a:cubicBezTo>
                    <a:pt x="6667" y="16260"/>
                    <a:pt x="7089" y="16407"/>
                    <a:pt x="7134" y="16606"/>
                  </a:cubicBezTo>
                  <a:cubicBezTo>
                    <a:pt x="7181" y="16803"/>
                    <a:pt x="6556" y="17299"/>
                    <a:pt x="6740" y="17477"/>
                  </a:cubicBezTo>
                  <a:cubicBezTo>
                    <a:pt x="6782" y="17518"/>
                    <a:pt x="6838" y="17533"/>
                    <a:pt x="6899" y="17533"/>
                  </a:cubicBezTo>
                  <a:cubicBezTo>
                    <a:pt x="7108" y="17533"/>
                    <a:pt x="7378" y="17353"/>
                    <a:pt x="7378" y="17353"/>
                  </a:cubicBezTo>
                  <a:cubicBezTo>
                    <a:pt x="7378" y="17353"/>
                    <a:pt x="7852" y="17699"/>
                    <a:pt x="7716" y="17731"/>
                  </a:cubicBezTo>
                  <a:cubicBezTo>
                    <a:pt x="7652" y="17746"/>
                    <a:pt x="7448" y="17881"/>
                    <a:pt x="7280" y="18041"/>
                  </a:cubicBezTo>
                  <a:cubicBezTo>
                    <a:pt x="6756" y="18154"/>
                    <a:pt x="6222" y="18211"/>
                    <a:pt x="5688" y="18211"/>
                  </a:cubicBezTo>
                  <a:cubicBezTo>
                    <a:pt x="5419" y="18211"/>
                    <a:pt x="5149" y="18197"/>
                    <a:pt x="4881" y="18168"/>
                  </a:cubicBezTo>
                  <a:cubicBezTo>
                    <a:pt x="4870" y="18166"/>
                    <a:pt x="4860" y="18166"/>
                    <a:pt x="4850" y="18166"/>
                  </a:cubicBezTo>
                  <a:cubicBezTo>
                    <a:pt x="4628" y="18166"/>
                    <a:pt x="4567" y="18445"/>
                    <a:pt x="4792" y="18533"/>
                  </a:cubicBezTo>
                  <a:cubicBezTo>
                    <a:pt x="4835" y="18550"/>
                    <a:pt x="4880" y="18563"/>
                    <a:pt x="4924" y="18579"/>
                  </a:cubicBezTo>
                  <a:cubicBezTo>
                    <a:pt x="4929" y="18614"/>
                    <a:pt x="4954" y="18644"/>
                    <a:pt x="4988" y="18655"/>
                  </a:cubicBezTo>
                  <a:cubicBezTo>
                    <a:pt x="5162" y="18715"/>
                    <a:pt x="5348" y="18740"/>
                    <a:pt x="5535" y="18752"/>
                  </a:cubicBezTo>
                  <a:cubicBezTo>
                    <a:pt x="5626" y="18772"/>
                    <a:pt x="5719" y="18790"/>
                    <a:pt x="5813" y="18807"/>
                  </a:cubicBezTo>
                  <a:lnTo>
                    <a:pt x="5813" y="18807"/>
                  </a:lnTo>
                  <a:cubicBezTo>
                    <a:pt x="5810" y="18807"/>
                    <a:pt x="5808" y="18806"/>
                    <a:pt x="5805" y="18806"/>
                  </a:cubicBezTo>
                  <a:cubicBezTo>
                    <a:pt x="5801" y="18806"/>
                    <a:pt x="5797" y="18807"/>
                    <a:pt x="5792" y="18807"/>
                  </a:cubicBezTo>
                  <a:cubicBezTo>
                    <a:pt x="5359" y="18833"/>
                    <a:pt x="4859" y="18807"/>
                    <a:pt x="4456" y="18944"/>
                  </a:cubicBezTo>
                  <a:cubicBezTo>
                    <a:pt x="4369" y="18975"/>
                    <a:pt x="4397" y="19095"/>
                    <a:pt x="4490" y="19109"/>
                  </a:cubicBezTo>
                  <a:cubicBezTo>
                    <a:pt x="4593" y="19125"/>
                    <a:pt x="4698" y="19132"/>
                    <a:pt x="4803" y="19132"/>
                  </a:cubicBezTo>
                  <a:cubicBezTo>
                    <a:pt x="5016" y="19132"/>
                    <a:pt x="5233" y="19105"/>
                    <a:pt x="5445" y="19077"/>
                  </a:cubicBezTo>
                  <a:lnTo>
                    <a:pt x="5445" y="19077"/>
                  </a:lnTo>
                  <a:cubicBezTo>
                    <a:pt x="5442" y="19096"/>
                    <a:pt x="5443" y="19114"/>
                    <a:pt x="5448" y="19133"/>
                  </a:cubicBezTo>
                  <a:cubicBezTo>
                    <a:pt x="5410" y="19146"/>
                    <a:pt x="5372" y="19159"/>
                    <a:pt x="5337" y="19176"/>
                  </a:cubicBezTo>
                  <a:cubicBezTo>
                    <a:pt x="5211" y="19232"/>
                    <a:pt x="5271" y="19384"/>
                    <a:pt x="5408" y="19387"/>
                  </a:cubicBezTo>
                  <a:cubicBezTo>
                    <a:pt x="5421" y="19387"/>
                    <a:pt x="5433" y="19387"/>
                    <a:pt x="5446" y="19387"/>
                  </a:cubicBezTo>
                  <a:cubicBezTo>
                    <a:pt x="5684" y="19387"/>
                    <a:pt x="5930" y="19322"/>
                    <a:pt x="6164" y="19238"/>
                  </a:cubicBezTo>
                  <a:cubicBezTo>
                    <a:pt x="6194" y="19230"/>
                    <a:pt x="6223" y="19222"/>
                    <a:pt x="6252" y="19216"/>
                  </a:cubicBezTo>
                  <a:cubicBezTo>
                    <a:pt x="6265" y="19276"/>
                    <a:pt x="6321" y="19334"/>
                    <a:pt x="6386" y="19356"/>
                  </a:cubicBezTo>
                  <a:cubicBezTo>
                    <a:pt x="5922" y="19566"/>
                    <a:pt x="5284" y="19873"/>
                    <a:pt x="5426" y="19991"/>
                  </a:cubicBezTo>
                  <a:cubicBezTo>
                    <a:pt x="5460" y="20020"/>
                    <a:pt x="5511" y="20031"/>
                    <a:pt x="5569" y="20031"/>
                  </a:cubicBezTo>
                  <a:cubicBezTo>
                    <a:pt x="5778" y="20031"/>
                    <a:pt x="6086" y="19887"/>
                    <a:pt x="6086" y="19887"/>
                  </a:cubicBezTo>
                  <a:lnTo>
                    <a:pt x="6086" y="19887"/>
                  </a:lnTo>
                  <a:cubicBezTo>
                    <a:pt x="6086" y="19887"/>
                    <a:pt x="5547" y="20603"/>
                    <a:pt x="6112" y="20603"/>
                  </a:cubicBezTo>
                  <a:cubicBezTo>
                    <a:pt x="6130" y="20603"/>
                    <a:pt x="6149" y="20603"/>
                    <a:pt x="6169" y="20601"/>
                  </a:cubicBezTo>
                  <a:lnTo>
                    <a:pt x="6169" y="20601"/>
                  </a:lnTo>
                  <a:cubicBezTo>
                    <a:pt x="6169" y="20601"/>
                    <a:pt x="5792" y="21090"/>
                    <a:pt x="6162" y="21192"/>
                  </a:cubicBezTo>
                  <a:cubicBezTo>
                    <a:pt x="6162" y="21192"/>
                    <a:pt x="4842" y="21797"/>
                    <a:pt x="4835" y="21997"/>
                  </a:cubicBezTo>
                  <a:cubicBezTo>
                    <a:pt x="4833" y="22039"/>
                    <a:pt x="4875" y="22055"/>
                    <a:pt x="4944" y="22055"/>
                  </a:cubicBezTo>
                  <a:cubicBezTo>
                    <a:pt x="5202" y="22055"/>
                    <a:pt x="5827" y="21822"/>
                    <a:pt x="5827" y="21822"/>
                  </a:cubicBezTo>
                  <a:lnTo>
                    <a:pt x="5827" y="21822"/>
                  </a:lnTo>
                  <a:cubicBezTo>
                    <a:pt x="5829" y="21822"/>
                    <a:pt x="5465" y="22489"/>
                    <a:pt x="5665" y="22549"/>
                  </a:cubicBezTo>
                  <a:cubicBezTo>
                    <a:pt x="5693" y="22557"/>
                    <a:pt x="5721" y="22560"/>
                    <a:pt x="5747" y="22560"/>
                  </a:cubicBezTo>
                  <a:cubicBezTo>
                    <a:pt x="5910" y="22560"/>
                    <a:pt x="6033" y="22426"/>
                    <a:pt x="6033" y="22426"/>
                  </a:cubicBezTo>
                  <a:lnTo>
                    <a:pt x="6033" y="22426"/>
                  </a:lnTo>
                  <a:cubicBezTo>
                    <a:pt x="6033" y="22426"/>
                    <a:pt x="5681" y="23033"/>
                    <a:pt x="5861" y="23143"/>
                  </a:cubicBezTo>
                  <a:cubicBezTo>
                    <a:pt x="5871" y="23149"/>
                    <a:pt x="5883" y="23152"/>
                    <a:pt x="5895" y="23152"/>
                  </a:cubicBezTo>
                  <a:cubicBezTo>
                    <a:pt x="6107" y="23152"/>
                    <a:pt x="6658" y="22368"/>
                    <a:pt x="6665" y="22356"/>
                  </a:cubicBezTo>
                  <a:lnTo>
                    <a:pt x="6665" y="22356"/>
                  </a:lnTo>
                  <a:cubicBezTo>
                    <a:pt x="6662" y="22366"/>
                    <a:pt x="6563" y="22910"/>
                    <a:pt x="6880" y="22998"/>
                  </a:cubicBezTo>
                  <a:cubicBezTo>
                    <a:pt x="6923" y="23010"/>
                    <a:pt x="6961" y="23016"/>
                    <a:pt x="6994" y="23016"/>
                  </a:cubicBezTo>
                  <a:cubicBezTo>
                    <a:pt x="7207" y="23016"/>
                    <a:pt x="7229" y="22798"/>
                    <a:pt x="7229" y="22798"/>
                  </a:cubicBezTo>
                  <a:cubicBezTo>
                    <a:pt x="7229" y="22798"/>
                    <a:pt x="7314" y="23052"/>
                    <a:pt x="7597" y="23052"/>
                  </a:cubicBezTo>
                  <a:cubicBezTo>
                    <a:pt x="7653" y="23052"/>
                    <a:pt x="7718" y="23042"/>
                    <a:pt x="7791" y="23017"/>
                  </a:cubicBezTo>
                  <a:cubicBezTo>
                    <a:pt x="8230" y="22871"/>
                    <a:pt x="8245" y="22516"/>
                    <a:pt x="8245" y="22515"/>
                  </a:cubicBezTo>
                  <a:lnTo>
                    <a:pt x="8245" y="22515"/>
                  </a:lnTo>
                  <a:cubicBezTo>
                    <a:pt x="8245" y="22517"/>
                    <a:pt x="8548" y="22988"/>
                    <a:pt x="7851" y="23333"/>
                  </a:cubicBezTo>
                  <a:cubicBezTo>
                    <a:pt x="7154" y="23677"/>
                    <a:pt x="6115" y="24136"/>
                    <a:pt x="6273" y="24265"/>
                  </a:cubicBezTo>
                  <a:cubicBezTo>
                    <a:pt x="6307" y="24294"/>
                    <a:pt x="6364" y="24305"/>
                    <a:pt x="6431" y="24305"/>
                  </a:cubicBezTo>
                  <a:cubicBezTo>
                    <a:pt x="6665" y="24305"/>
                    <a:pt x="7026" y="24168"/>
                    <a:pt x="7027" y="24166"/>
                  </a:cubicBezTo>
                  <a:lnTo>
                    <a:pt x="7027" y="24166"/>
                  </a:lnTo>
                  <a:cubicBezTo>
                    <a:pt x="7026" y="24169"/>
                    <a:pt x="6686" y="24911"/>
                    <a:pt x="7016" y="24968"/>
                  </a:cubicBezTo>
                  <a:cubicBezTo>
                    <a:pt x="7016" y="24968"/>
                    <a:pt x="6830" y="25436"/>
                    <a:pt x="6979" y="25512"/>
                  </a:cubicBezTo>
                  <a:cubicBezTo>
                    <a:pt x="6984" y="25515"/>
                    <a:pt x="6990" y="25516"/>
                    <a:pt x="6996" y="25516"/>
                  </a:cubicBezTo>
                  <a:cubicBezTo>
                    <a:pt x="7174" y="25516"/>
                    <a:pt x="7846" y="24491"/>
                    <a:pt x="7959" y="24387"/>
                  </a:cubicBezTo>
                  <a:cubicBezTo>
                    <a:pt x="7977" y="24370"/>
                    <a:pt x="7990" y="24363"/>
                    <a:pt x="8000" y="24363"/>
                  </a:cubicBezTo>
                  <a:cubicBezTo>
                    <a:pt x="8056" y="24363"/>
                    <a:pt x="8042" y="24555"/>
                    <a:pt x="8251" y="24555"/>
                  </a:cubicBezTo>
                  <a:cubicBezTo>
                    <a:pt x="8264" y="24555"/>
                    <a:pt x="8277" y="24555"/>
                    <a:pt x="8292" y="24553"/>
                  </a:cubicBezTo>
                  <a:cubicBezTo>
                    <a:pt x="8299" y="24552"/>
                    <a:pt x="8306" y="24552"/>
                    <a:pt x="8313" y="24552"/>
                  </a:cubicBezTo>
                  <a:cubicBezTo>
                    <a:pt x="8610" y="24552"/>
                    <a:pt x="9053" y="25121"/>
                    <a:pt x="8681" y="25356"/>
                  </a:cubicBezTo>
                  <a:cubicBezTo>
                    <a:pt x="8302" y="25594"/>
                    <a:pt x="5497" y="25825"/>
                    <a:pt x="5538" y="26080"/>
                  </a:cubicBezTo>
                  <a:cubicBezTo>
                    <a:pt x="5579" y="26336"/>
                    <a:pt x="6147" y="26379"/>
                    <a:pt x="6147" y="26379"/>
                  </a:cubicBezTo>
                  <a:cubicBezTo>
                    <a:pt x="6147" y="26379"/>
                    <a:pt x="5671" y="27058"/>
                    <a:pt x="5910" y="27172"/>
                  </a:cubicBezTo>
                  <a:cubicBezTo>
                    <a:pt x="5945" y="27188"/>
                    <a:pt x="5977" y="27196"/>
                    <a:pt x="6008" y="27196"/>
                  </a:cubicBezTo>
                  <a:cubicBezTo>
                    <a:pt x="6129" y="27196"/>
                    <a:pt x="6221" y="27085"/>
                    <a:pt x="6270" y="27010"/>
                  </a:cubicBezTo>
                  <a:lnTo>
                    <a:pt x="6270" y="27010"/>
                  </a:lnTo>
                  <a:cubicBezTo>
                    <a:pt x="6163" y="27204"/>
                    <a:pt x="5889" y="27744"/>
                    <a:pt x="6162" y="27744"/>
                  </a:cubicBezTo>
                  <a:cubicBezTo>
                    <a:pt x="6495" y="27743"/>
                    <a:pt x="7117" y="26628"/>
                    <a:pt x="7118" y="26626"/>
                  </a:cubicBezTo>
                  <a:lnTo>
                    <a:pt x="7118" y="26626"/>
                  </a:lnTo>
                  <a:cubicBezTo>
                    <a:pt x="7119" y="26627"/>
                    <a:pt x="6972" y="27499"/>
                    <a:pt x="7127" y="27572"/>
                  </a:cubicBezTo>
                  <a:cubicBezTo>
                    <a:pt x="7133" y="27575"/>
                    <a:pt x="7140" y="27577"/>
                    <a:pt x="7147" y="27577"/>
                  </a:cubicBezTo>
                  <a:cubicBezTo>
                    <a:pt x="7307" y="27577"/>
                    <a:pt x="7569" y="26854"/>
                    <a:pt x="7570" y="26849"/>
                  </a:cubicBezTo>
                  <a:lnTo>
                    <a:pt x="7570" y="26849"/>
                  </a:lnTo>
                  <a:cubicBezTo>
                    <a:pt x="7570" y="26853"/>
                    <a:pt x="7770" y="27190"/>
                    <a:pt x="8134" y="27246"/>
                  </a:cubicBezTo>
                  <a:cubicBezTo>
                    <a:pt x="8134" y="27246"/>
                    <a:pt x="8078" y="27668"/>
                    <a:pt x="8486" y="27696"/>
                  </a:cubicBezTo>
                  <a:cubicBezTo>
                    <a:pt x="8495" y="27697"/>
                    <a:pt x="8504" y="27697"/>
                    <a:pt x="8513" y="27697"/>
                  </a:cubicBezTo>
                  <a:cubicBezTo>
                    <a:pt x="8908" y="27697"/>
                    <a:pt x="9229" y="27094"/>
                    <a:pt x="9281" y="27023"/>
                  </a:cubicBezTo>
                  <a:cubicBezTo>
                    <a:pt x="9286" y="27017"/>
                    <a:pt x="9290" y="27014"/>
                    <a:pt x="9294" y="27014"/>
                  </a:cubicBezTo>
                  <a:cubicBezTo>
                    <a:pt x="9330" y="27014"/>
                    <a:pt x="9318" y="27312"/>
                    <a:pt x="9411" y="27312"/>
                  </a:cubicBezTo>
                  <a:cubicBezTo>
                    <a:pt x="9414" y="27312"/>
                    <a:pt x="9417" y="27311"/>
                    <a:pt x="9420" y="27311"/>
                  </a:cubicBezTo>
                  <a:cubicBezTo>
                    <a:pt x="9423" y="27310"/>
                    <a:pt x="9425" y="27310"/>
                    <a:pt x="9427" y="27310"/>
                  </a:cubicBezTo>
                  <a:cubicBezTo>
                    <a:pt x="9511" y="27310"/>
                    <a:pt x="9110" y="27765"/>
                    <a:pt x="8744" y="27956"/>
                  </a:cubicBezTo>
                  <a:cubicBezTo>
                    <a:pt x="8370" y="28153"/>
                    <a:pt x="4493" y="29733"/>
                    <a:pt x="4556" y="29936"/>
                  </a:cubicBezTo>
                  <a:cubicBezTo>
                    <a:pt x="4575" y="29999"/>
                    <a:pt x="4670" y="30029"/>
                    <a:pt x="4806" y="30029"/>
                  </a:cubicBezTo>
                  <a:cubicBezTo>
                    <a:pt x="5102" y="30029"/>
                    <a:pt x="5594" y="29889"/>
                    <a:pt x="5935" y="29648"/>
                  </a:cubicBezTo>
                  <a:lnTo>
                    <a:pt x="5935" y="29648"/>
                  </a:lnTo>
                  <a:cubicBezTo>
                    <a:pt x="5935" y="29648"/>
                    <a:pt x="5354" y="30417"/>
                    <a:pt x="5887" y="30571"/>
                  </a:cubicBezTo>
                  <a:cubicBezTo>
                    <a:pt x="5887" y="30571"/>
                    <a:pt x="5864" y="30929"/>
                    <a:pt x="6176" y="30929"/>
                  </a:cubicBezTo>
                  <a:cubicBezTo>
                    <a:pt x="6193" y="30929"/>
                    <a:pt x="6211" y="30928"/>
                    <a:pt x="6230" y="30925"/>
                  </a:cubicBezTo>
                  <a:cubicBezTo>
                    <a:pt x="6230" y="30925"/>
                    <a:pt x="6302" y="31073"/>
                    <a:pt x="6450" y="31073"/>
                  </a:cubicBezTo>
                  <a:cubicBezTo>
                    <a:pt x="6524" y="31073"/>
                    <a:pt x="6617" y="31035"/>
                    <a:pt x="6729" y="30922"/>
                  </a:cubicBezTo>
                  <a:cubicBezTo>
                    <a:pt x="7044" y="30606"/>
                    <a:pt x="6973" y="30166"/>
                    <a:pt x="7208" y="30166"/>
                  </a:cubicBezTo>
                  <a:cubicBezTo>
                    <a:pt x="7224" y="30166"/>
                    <a:pt x="7241" y="30168"/>
                    <a:pt x="7259" y="30172"/>
                  </a:cubicBezTo>
                  <a:cubicBezTo>
                    <a:pt x="7524" y="30230"/>
                    <a:pt x="7157" y="30896"/>
                    <a:pt x="7233" y="31068"/>
                  </a:cubicBezTo>
                  <a:cubicBezTo>
                    <a:pt x="6470" y="31257"/>
                    <a:pt x="5696" y="31398"/>
                    <a:pt x="4915" y="31489"/>
                  </a:cubicBezTo>
                  <a:cubicBezTo>
                    <a:pt x="4486" y="31527"/>
                    <a:pt x="4055" y="31562"/>
                    <a:pt x="3627" y="31607"/>
                  </a:cubicBezTo>
                  <a:cubicBezTo>
                    <a:pt x="3391" y="31632"/>
                    <a:pt x="3379" y="31943"/>
                    <a:pt x="3610" y="31950"/>
                  </a:cubicBezTo>
                  <a:cubicBezTo>
                    <a:pt x="3981" y="31962"/>
                    <a:pt x="4349" y="31973"/>
                    <a:pt x="4712" y="31973"/>
                  </a:cubicBezTo>
                  <a:cubicBezTo>
                    <a:pt x="4768" y="31973"/>
                    <a:pt x="4824" y="31973"/>
                    <a:pt x="4880" y="31972"/>
                  </a:cubicBezTo>
                  <a:lnTo>
                    <a:pt x="4880" y="31972"/>
                  </a:lnTo>
                  <a:cubicBezTo>
                    <a:pt x="4753" y="32030"/>
                    <a:pt x="4624" y="32084"/>
                    <a:pt x="4494" y="32134"/>
                  </a:cubicBezTo>
                  <a:cubicBezTo>
                    <a:pt x="4266" y="32219"/>
                    <a:pt x="4305" y="32518"/>
                    <a:pt x="4511" y="32518"/>
                  </a:cubicBezTo>
                  <a:cubicBezTo>
                    <a:pt x="4533" y="32518"/>
                    <a:pt x="4556" y="32515"/>
                    <a:pt x="4581" y="32508"/>
                  </a:cubicBezTo>
                  <a:cubicBezTo>
                    <a:pt x="4890" y="32420"/>
                    <a:pt x="5194" y="32315"/>
                    <a:pt x="5491" y="32191"/>
                  </a:cubicBezTo>
                  <a:lnTo>
                    <a:pt x="5524" y="32178"/>
                  </a:lnTo>
                  <a:cubicBezTo>
                    <a:pt x="5553" y="32205"/>
                    <a:pt x="5591" y="32222"/>
                    <a:pt x="5640" y="32222"/>
                  </a:cubicBezTo>
                  <a:cubicBezTo>
                    <a:pt x="5657" y="32222"/>
                    <a:pt x="5675" y="32220"/>
                    <a:pt x="5694" y="32216"/>
                  </a:cubicBezTo>
                  <a:cubicBezTo>
                    <a:pt x="5769" y="32197"/>
                    <a:pt x="5848" y="32179"/>
                    <a:pt x="5924" y="32160"/>
                  </a:cubicBezTo>
                  <a:lnTo>
                    <a:pt x="5924" y="32160"/>
                  </a:lnTo>
                  <a:cubicBezTo>
                    <a:pt x="5787" y="32266"/>
                    <a:pt x="5881" y="32456"/>
                    <a:pt x="6038" y="32456"/>
                  </a:cubicBezTo>
                  <a:cubicBezTo>
                    <a:pt x="6067" y="32456"/>
                    <a:pt x="6098" y="32450"/>
                    <a:pt x="6131" y="32435"/>
                  </a:cubicBezTo>
                  <a:cubicBezTo>
                    <a:pt x="6363" y="32328"/>
                    <a:pt x="6588" y="32206"/>
                    <a:pt x="6802" y="32067"/>
                  </a:cubicBezTo>
                  <a:lnTo>
                    <a:pt x="6802" y="32067"/>
                  </a:lnTo>
                  <a:cubicBezTo>
                    <a:pt x="6790" y="32155"/>
                    <a:pt x="6850" y="32243"/>
                    <a:pt x="6936" y="32243"/>
                  </a:cubicBezTo>
                  <a:cubicBezTo>
                    <a:pt x="6966" y="32243"/>
                    <a:pt x="6998" y="32233"/>
                    <a:pt x="7032" y="32210"/>
                  </a:cubicBezTo>
                  <a:cubicBezTo>
                    <a:pt x="7204" y="32092"/>
                    <a:pt x="7385" y="31987"/>
                    <a:pt x="7572" y="31896"/>
                  </a:cubicBezTo>
                  <a:cubicBezTo>
                    <a:pt x="7611" y="31877"/>
                    <a:pt x="7652" y="31860"/>
                    <a:pt x="7693" y="31844"/>
                  </a:cubicBezTo>
                  <a:lnTo>
                    <a:pt x="7693" y="31844"/>
                  </a:lnTo>
                  <a:cubicBezTo>
                    <a:pt x="7581" y="31903"/>
                    <a:pt x="7470" y="31962"/>
                    <a:pt x="7356" y="32017"/>
                  </a:cubicBezTo>
                  <a:cubicBezTo>
                    <a:pt x="7184" y="32102"/>
                    <a:pt x="7272" y="32308"/>
                    <a:pt x="7426" y="32308"/>
                  </a:cubicBezTo>
                  <a:cubicBezTo>
                    <a:pt x="7452" y="32308"/>
                    <a:pt x="7480" y="32302"/>
                    <a:pt x="7509" y="32289"/>
                  </a:cubicBezTo>
                  <a:cubicBezTo>
                    <a:pt x="7665" y="32216"/>
                    <a:pt x="7946" y="32098"/>
                    <a:pt x="8230" y="31949"/>
                  </a:cubicBezTo>
                  <a:cubicBezTo>
                    <a:pt x="8243" y="31947"/>
                    <a:pt x="8256" y="31944"/>
                    <a:pt x="8270" y="31940"/>
                  </a:cubicBezTo>
                  <a:cubicBezTo>
                    <a:pt x="8461" y="31857"/>
                    <a:pt x="8654" y="31775"/>
                    <a:pt x="8846" y="31695"/>
                  </a:cubicBezTo>
                  <a:lnTo>
                    <a:pt x="8846" y="31695"/>
                  </a:lnTo>
                  <a:cubicBezTo>
                    <a:pt x="8576" y="31890"/>
                    <a:pt x="8249" y="32013"/>
                    <a:pt x="7979" y="32130"/>
                  </a:cubicBezTo>
                  <a:cubicBezTo>
                    <a:pt x="7595" y="32296"/>
                    <a:pt x="7957" y="32392"/>
                    <a:pt x="8162" y="32392"/>
                  </a:cubicBezTo>
                  <a:cubicBezTo>
                    <a:pt x="8201" y="32392"/>
                    <a:pt x="8235" y="32388"/>
                    <a:pt x="8256" y="32381"/>
                  </a:cubicBezTo>
                  <a:cubicBezTo>
                    <a:pt x="8265" y="32378"/>
                    <a:pt x="8272" y="32376"/>
                    <a:pt x="8278" y="32376"/>
                  </a:cubicBezTo>
                  <a:cubicBezTo>
                    <a:pt x="8358" y="32376"/>
                    <a:pt x="8159" y="32664"/>
                    <a:pt x="8354" y="32803"/>
                  </a:cubicBezTo>
                  <a:cubicBezTo>
                    <a:pt x="8354" y="32803"/>
                    <a:pt x="7884" y="33213"/>
                    <a:pt x="8229" y="33439"/>
                  </a:cubicBezTo>
                  <a:cubicBezTo>
                    <a:pt x="8229" y="33439"/>
                    <a:pt x="4554" y="34797"/>
                    <a:pt x="4433" y="35225"/>
                  </a:cubicBezTo>
                  <a:cubicBezTo>
                    <a:pt x="4407" y="35316"/>
                    <a:pt x="4455" y="35352"/>
                    <a:pt x="4546" y="35352"/>
                  </a:cubicBezTo>
                  <a:cubicBezTo>
                    <a:pt x="4881" y="35352"/>
                    <a:pt x="5804" y="34866"/>
                    <a:pt x="5807" y="34864"/>
                  </a:cubicBezTo>
                  <a:lnTo>
                    <a:pt x="5807" y="34864"/>
                  </a:lnTo>
                  <a:cubicBezTo>
                    <a:pt x="5804" y="34867"/>
                    <a:pt x="5028" y="35822"/>
                    <a:pt x="5750" y="35861"/>
                  </a:cubicBezTo>
                  <a:cubicBezTo>
                    <a:pt x="5750" y="35861"/>
                    <a:pt x="5664" y="36306"/>
                    <a:pt x="5958" y="36306"/>
                  </a:cubicBezTo>
                  <a:cubicBezTo>
                    <a:pt x="6031" y="36306"/>
                    <a:pt x="6128" y="36279"/>
                    <a:pt x="6255" y="36210"/>
                  </a:cubicBezTo>
                  <a:cubicBezTo>
                    <a:pt x="6255" y="36210"/>
                    <a:pt x="6292" y="36242"/>
                    <a:pt x="6352" y="36242"/>
                  </a:cubicBezTo>
                  <a:cubicBezTo>
                    <a:pt x="6442" y="36242"/>
                    <a:pt x="6586" y="36172"/>
                    <a:pt x="6743" y="35823"/>
                  </a:cubicBezTo>
                  <a:cubicBezTo>
                    <a:pt x="6917" y="35432"/>
                    <a:pt x="7063" y="35284"/>
                    <a:pt x="7185" y="35284"/>
                  </a:cubicBezTo>
                  <a:cubicBezTo>
                    <a:pt x="7245" y="35284"/>
                    <a:pt x="7299" y="35320"/>
                    <a:pt x="7347" y="35381"/>
                  </a:cubicBezTo>
                  <a:cubicBezTo>
                    <a:pt x="7493" y="35565"/>
                    <a:pt x="6988" y="36232"/>
                    <a:pt x="7183" y="36302"/>
                  </a:cubicBezTo>
                  <a:cubicBezTo>
                    <a:pt x="7199" y="36308"/>
                    <a:pt x="7215" y="36310"/>
                    <a:pt x="7231" y="36310"/>
                  </a:cubicBezTo>
                  <a:cubicBezTo>
                    <a:pt x="7413" y="36310"/>
                    <a:pt x="7595" y="35981"/>
                    <a:pt x="7595" y="35981"/>
                  </a:cubicBezTo>
                  <a:cubicBezTo>
                    <a:pt x="7595" y="35982"/>
                    <a:pt x="7644" y="36119"/>
                    <a:pt x="7752" y="36119"/>
                  </a:cubicBezTo>
                  <a:cubicBezTo>
                    <a:pt x="7820" y="36119"/>
                    <a:pt x="7911" y="36064"/>
                    <a:pt x="8029" y="35886"/>
                  </a:cubicBezTo>
                  <a:cubicBezTo>
                    <a:pt x="8029" y="35886"/>
                    <a:pt x="8062" y="35917"/>
                    <a:pt x="8116" y="35917"/>
                  </a:cubicBezTo>
                  <a:cubicBezTo>
                    <a:pt x="8192" y="35917"/>
                    <a:pt x="8308" y="35855"/>
                    <a:pt x="8426" y="35557"/>
                  </a:cubicBezTo>
                  <a:cubicBezTo>
                    <a:pt x="8574" y="35185"/>
                    <a:pt x="8698" y="35034"/>
                    <a:pt x="8817" y="35034"/>
                  </a:cubicBezTo>
                  <a:cubicBezTo>
                    <a:pt x="8860" y="35034"/>
                    <a:pt x="8903" y="35054"/>
                    <a:pt x="8946" y="35090"/>
                  </a:cubicBezTo>
                  <a:cubicBezTo>
                    <a:pt x="9108" y="35226"/>
                    <a:pt x="8600" y="35937"/>
                    <a:pt x="7997" y="36282"/>
                  </a:cubicBezTo>
                  <a:cubicBezTo>
                    <a:pt x="7395" y="36628"/>
                    <a:pt x="3922" y="37825"/>
                    <a:pt x="3964" y="38179"/>
                  </a:cubicBezTo>
                  <a:cubicBezTo>
                    <a:pt x="3974" y="38263"/>
                    <a:pt x="4051" y="38296"/>
                    <a:pt x="4162" y="38296"/>
                  </a:cubicBezTo>
                  <a:cubicBezTo>
                    <a:pt x="4520" y="38296"/>
                    <a:pt x="5240" y="37959"/>
                    <a:pt x="5240" y="37959"/>
                  </a:cubicBezTo>
                  <a:lnTo>
                    <a:pt x="5240" y="37959"/>
                  </a:lnTo>
                  <a:cubicBezTo>
                    <a:pt x="5240" y="37959"/>
                    <a:pt x="4810" y="38546"/>
                    <a:pt x="5137" y="38788"/>
                  </a:cubicBezTo>
                  <a:cubicBezTo>
                    <a:pt x="5137" y="38788"/>
                    <a:pt x="5022" y="39157"/>
                    <a:pt x="5271" y="39157"/>
                  </a:cubicBezTo>
                  <a:cubicBezTo>
                    <a:pt x="5305" y="39157"/>
                    <a:pt x="5345" y="39151"/>
                    <a:pt x="5392" y="39136"/>
                  </a:cubicBezTo>
                  <a:lnTo>
                    <a:pt x="5392" y="39136"/>
                  </a:lnTo>
                  <a:cubicBezTo>
                    <a:pt x="5392" y="39136"/>
                    <a:pt x="5353" y="39390"/>
                    <a:pt x="5542" y="39390"/>
                  </a:cubicBezTo>
                  <a:cubicBezTo>
                    <a:pt x="5611" y="39390"/>
                    <a:pt x="5711" y="39356"/>
                    <a:pt x="5854" y="39264"/>
                  </a:cubicBezTo>
                  <a:cubicBezTo>
                    <a:pt x="6335" y="38950"/>
                    <a:pt x="6215" y="38411"/>
                    <a:pt x="6415" y="38411"/>
                  </a:cubicBezTo>
                  <a:cubicBezTo>
                    <a:pt x="6436" y="38411"/>
                    <a:pt x="6461" y="38417"/>
                    <a:pt x="6492" y="38430"/>
                  </a:cubicBezTo>
                  <a:cubicBezTo>
                    <a:pt x="6802" y="38569"/>
                    <a:pt x="5946" y="39273"/>
                    <a:pt x="6308" y="39283"/>
                  </a:cubicBezTo>
                  <a:cubicBezTo>
                    <a:pt x="6311" y="39283"/>
                    <a:pt x="6314" y="39283"/>
                    <a:pt x="6318" y="39283"/>
                  </a:cubicBezTo>
                  <a:cubicBezTo>
                    <a:pt x="6674" y="39283"/>
                    <a:pt x="6973" y="38676"/>
                    <a:pt x="6973" y="38673"/>
                  </a:cubicBezTo>
                  <a:lnTo>
                    <a:pt x="6973" y="38673"/>
                  </a:lnTo>
                  <a:cubicBezTo>
                    <a:pt x="6974" y="38675"/>
                    <a:pt x="7111" y="38986"/>
                    <a:pt x="7290" y="38986"/>
                  </a:cubicBezTo>
                  <a:cubicBezTo>
                    <a:pt x="7335" y="38986"/>
                    <a:pt x="7382" y="38966"/>
                    <a:pt x="7430" y="38918"/>
                  </a:cubicBezTo>
                  <a:cubicBezTo>
                    <a:pt x="7673" y="38676"/>
                    <a:pt x="7392" y="38772"/>
                    <a:pt x="7484" y="38495"/>
                  </a:cubicBezTo>
                  <a:cubicBezTo>
                    <a:pt x="7561" y="38268"/>
                    <a:pt x="7591" y="37855"/>
                    <a:pt x="7776" y="37855"/>
                  </a:cubicBezTo>
                  <a:cubicBezTo>
                    <a:pt x="7817" y="37855"/>
                    <a:pt x="7865" y="37875"/>
                    <a:pt x="7922" y="37921"/>
                  </a:cubicBezTo>
                  <a:cubicBezTo>
                    <a:pt x="8173" y="38124"/>
                    <a:pt x="8129" y="38376"/>
                    <a:pt x="8236" y="38376"/>
                  </a:cubicBezTo>
                  <a:cubicBezTo>
                    <a:pt x="8265" y="38376"/>
                    <a:pt x="8306" y="38357"/>
                    <a:pt x="8367" y="38312"/>
                  </a:cubicBezTo>
                  <a:cubicBezTo>
                    <a:pt x="8654" y="38103"/>
                    <a:pt x="8494" y="38077"/>
                    <a:pt x="8630" y="37772"/>
                  </a:cubicBezTo>
                  <a:cubicBezTo>
                    <a:pt x="8669" y="37686"/>
                    <a:pt x="8703" y="37664"/>
                    <a:pt x="8741" y="37664"/>
                  </a:cubicBezTo>
                  <a:cubicBezTo>
                    <a:pt x="8783" y="37664"/>
                    <a:pt x="8830" y="37691"/>
                    <a:pt x="8894" y="37691"/>
                  </a:cubicBezTo>
                  <a:cubicBezTo>
                    <a:pt x="8980" y="37691"/>
                    <a:pt x="9098" y="37642"/>
                    <a:pt x="9274" y="37411"/>
                  </a:cubicBezTo>
                  <a:cubicBezTo>
                    <a:pt x="9440" y="37195"/>
                    <a:pt x="9548" y="37134"/>
                    <a:pt x="9641" y="37134"/>
                  </a:cubicBezTo>
                  <a:cubicBezTo>
                    <a:pt x="9759" y="37134"/>
                    <a:pt x="9852" y="37231"/>
                    <a:pt x="10005" y="37231"/>
                  </a:cubicBezTo>
                  <a:cubicBezTo>
                    <a:pt x="10042" y="37231"/>
                    <a:pt x="10082" y="37225"/>
                    <a:pt x="10127" y="37211"/>
                  </a:cubicBezTo>
                  <a:cubicBezTo>
                    <a:pt x="10506" y="37093"/>
                    <a:pt x="10274" y="36765"/>
                    <a:pt x="10446" y="36718"/>
                  </a:cubicBezTo>
                  <a:cubicBezTo>
                    <a:pt x="10467" y="36712"/>
                    <a:pt x="10489" y="36710"/>
                    <a:pt x="10512" y="36710"/>
                  </a:cubicBezTo>
                  <a:cubicBezTo>
                    <a:pt x="10589" y="36710"/>
                    <a:pt x="10672" y="36738"/>
                    <a:pt x="10745" y="36738"/>
                  </a:cubicBezTo>
                  <a:cubicBezTo>
                    <a:pt x="10820" y="36738"/>
                    <a:pt x="10885" y="36709"/>
                    <a:pt x="10925" y="36593"/>
                  </a:cubicBezTo>
                  <a:cubicBezTo>
                    <a:pt x="10959" y="36496"/>
                    <a:pt x="10907" y="36479"/>
                    <a:pt x="10841" y="36479"/>
                  </a:cubicBezTo>
                  <a:cubicBezTo>
                    <a:pt x="10805" y="36479"/>
                    <a:pt x="10765" y="36484"/>
                    <a:pt x="10733" y="36484"/>
                  </a:cubicBezTo>
                  <a:cubicBezTo>
                    <a:pt x="10665" y="36484"/>
                    <a:pt x="10632" y="36460"/>
                    <a:pt x="10753" y="36312"/>
                  </a:cubicBezTo>
                  <a:cubicBezTo>
                    <a:pt x="10858" y="36184"/>
                    <a:pt x="10904" y="36137"/>
                    <a:pt x="10932" y="36137"/>
                  </a:cubicBezTo>
                  <a:cubicBezTo>
                    <a:pt x="10981" y="36137"/>
                    <a:pt x="10982" y="36269"/>
                    <a:pt x="11140" y="36368"/>
                  </a:cubicBezTo>
                  <a:cubicBezTo>
                    <a:pt x="11391" y="36525"/>
                    <a:pt x="11633" y="36508"/>
                    <a:pt x="11208" y="36848"/>
                  </a:cubicBezTo>
                  <a:cubicBezTo>
                    <a:pt x="10782" y="37187"/>
                    <a:pt x="10052" y="37638"/>
                    <a:pt x="10217" y="37978"/>
                  </a:cubicBezTo>
                  <a:cubicBezTo>
                    <a:pt x="10381" y="38318"/>
                    <a:pt x="9645" y="38533"/>
                    <a:pt x="9070" y="39099"/>
                  </a:cubicBezTo>
                  <a:cubicBezTo>
                    <a:pt x="8496" y="39666"/>
                    <a:pt x="6554" y="40394"/>
                    <a:pt x="6310" y="40479"/>
                  </a:cubicBezTo>
                  <a:cubicBezTo>
                    <a:pt x="6067" y="40562"/>
                    <a:pt x="4233" y="41156"/>
                    <a:pt x="4249" y="41355"/>
                  </a:cubicBezTo>
                  <a:cubicBezTo>
                    <a:pt x="4253" y="41398"/>
                    <a:pt x="4301" y="41416"/>
                    <a:pt x="4377" y="41416"/>
                  </a:cubicBezTo>
                  <a:cubicBezTo>
                    <a:pt x="4642" y="41416"/>
                    <a:pt x="5246" y="41199"/>
                    <a:pt x="5483" y="41117"/>
                  </a:cubicBezTo>
                  <a:cubicBezTo>
                    <a:pt x="5501" y="41110"/>
                    <a:pt x="5515" y="41107"/>
                    <a:pt x="5526" y="41107"/>
                  </a:cubicBezTo>
                  <a:cubicBezTo>
                    <a:pt x="5698" y="41107"/>
                    <a:pt x="5018" y="41846"/>
                    <a:pt x="5148" y="42016"/>
                  </a:cubicBezTo>
                  <a:cubicBezTo>
                    <a:pt x="5179" y="42056"/>
                    <a:pt x="5215" y="42071"/>
                    <a:pt x="5254" y="42071"/>
                  </a:cubicBezTo>
                  <a:cubicBezTo>
                    <a:pt x="5390" y="42071"/>
                    <a:pt x="5551" y="41876"/>
                    <a:pt x="5551" y="41876"/>
                  </a:cubicBezTo>
                  <a:lnTo>
                    <a:pt x="5551" y="41876"/>
                  </a:lnTo>
                  <a:cubicBezTo>
                    <a:pt x="5551" y="41876"/>
                    <a:pt x="5363" y="42279"/>
                    <a:pt x="5408" y="42344"/>
                  </a:cubicBezTo>
                  <a:cubicBezTo>
                    <a:pt x="5455" y="42409"/>
                    <a:pt x="4033" y="42861"/>
                    <a:pt x="3986" y="43213"/>
                  </a:cubicBezTo>
                  <a:cubicBezTo>
                    <a:pt x="3977" y="43281"/>
                    <a:pt x="4029" y="43308"/>
                    <a:pt x="4118" y="43308"/>
                  </a:cubicBezTo>
                  <a:cubicBezTo>
                    <a:pt x="4492" y="43308"/>
                    <a:pt x="5527" y="42829"/>
                    <a:pt x="5532" y="42826"/>
                  </a:cubicBezTo>
                  <a:lnTo>
                    <a:pt x="5532" y="42826"/>
                  </a:lnTo>
                  <a:cubicBezTo>
                    <a:pt x="5528" y="42830"/>
                    <a:pt x="4766" y="43657"/>
                    <a:pt x="5302" y="43804"/>
                  </a:cubicBezTo>
                  <a:cubicBezTo>
                    <a:pt x="5302" y="43804"/>
                    <a:pt x="5075" y="44191"/>
                    <a:pt x="5357" y="44226"/>
                  </a:cubicBezTo>
                  <a:cubicBezTo>
                    <a:pt x="5385" y="44230"/>
                    <a:pt x="5410" y="44231"/>
                    <a:pt x="5434" y="44231"/>
                  </a:cubicBezTo>
                  <a:cubicBezTo>
                    <a:pt x="5625" y="44231"/>
                    <a:pt x="5710" y="44133"/>
                    <a:pt x="5732" y="44103"/>
                  </a:cubicBezTo>
                  <a:lnTo>
                    <a:pt x="5732" y="44103"/>
                  </a:lnTo>
                  <a:cubicBezTo>
                    <a:pt x="5699" y="44150"/>
                    <a:pt x="5540" y="44394"/>
                    <a:pt x="5716" y="44394"/>
                  </a:cubicBezTo>
                  <a:cubicBezTo>
                    <a:pt x="5734" y="44394"/>
                    <a:pt x="5754" y="44392"/>
                    <a:pt x="5779" y="44387"/>
                  </a:cubicBezTo>
                  <a:cubicBezTo>
                    <a:pt x="6079" y="44323"/>
                    <a:pt x="6547" y="43455"/>
                    <a:pt x="6546" y="43452"/>
                  </a:cubicBezTo>
                  <a:lnTo>
                    <a:pt x="6546" y="43452"/>
                  </a:lnTo>
                  <a:cubicBezTo>
                    <a:pt x="6547" y="43455"/>
                    <a:pt x="6132" y="44397"/>
                    <a:pt x="6357" y="44397"/>
                  </a:cubicBezTo>
                  <a:cubicBezTo>
                    <a:pt x="6359" y="44397"/>
                    <a:pt x="6361" y="44397"/>
                    <a:pt x="6363" y="44397"/>
                  </a:cubicBezTo>
                  <a:cubicBezTo>
                    <a:pt x="6602" y="44381"/>
                    <a:pt x="6988" y="43661"/>
                    <a:pt x="6988" y="43658"/>
                  </a:cubicBezTo>
                  <a:lnTo>
                    <a:pt x="6988" y="43658"/>
                  </a:lnTo>
                  <a:cubicBezTo>
                    <a:pt x="6989" y="43659"/>
                    <a:pt x="7085" y="43808"/>
                    <a:pt x="7229" y="43808"/>
                  </a:cubicBezTo>
                  <a:cubicBezTo>
                    <a:pt x="7291" y="43808"/>
                    <a:pt x="7362" y="43781"/>
                    <a:pt x="7437" y="43702"/>
                  </a:cubicBezTo>
                  <a:cubicBezTo>
                    <a:pt x="7690" y="43441"/>
                    <a:pt x="7490" y="43363"/>
                    <a:pt x="7490" y="43363"/>
                  </a:cubicBezTo>
                  <a:cubicBezTo>
                    <a:pt x="7490" y="43363"/>
                    <a:pt x="7627" y="42874"/>
                    <a:pt x="7919" y="42867"/>
                  </a:cubicBezTo>
                  <a:cubicBezTo>
                    <a:pt x="7922" y="42867"/>
                    <a:pt x="7926" y="42867"/>
                    <a:pt x="7929" y="42867"/>
                  </a:cubicBezTo>
                  <a:cubicBezTo>
                    <a:pt x="8188" y="42867"/>
                    <a:pt x="8037" y="43202"/>
                    <a:pt x="8198" y="43202"/>
                  </a:cubicBezTo>
                  <a:cubicBezTo>
                    <a:pt x="8209" y="43202"/>
                    <a:pt x="8221" y="43200"/>
                    <a:pt x="8235" y="43197"/>
                  </a:cubicBezTo>
                  <a:cubicBezTo>
                    <a:pt x="8256" y="43192"/>
                    <a:pt x="8276" y="43190"/>
                    <a:pt x="8293" y="43190"/>
                  </a:cubicBezTo>
                  <a:cubicBezTo>
                    <a:pt x="8450" y="43190"/>
                    <a:pt x="8407" y="43389"/>
                    <a:pt x="8284" y="43540"/>
                  </a:cubicBezTo>
                  <a:cubicBezTo>
                    <a:pt x="8148" y="43708"/>
                    <a:pt x="7751" y="44058"/>
                    <a:pt x="7969" y="44209"/>
                  </a:cubicBezTo>
                  <a:cubicBezTo>
                    <a:pt x="8185" y="44359"/>
                    <a:pt x="7652" y="44918"/>
                    <a:pt x="7862" y="45016"/>
                  </a:cubicBezTo>
                  <a:cubicBezTo>
                    <a:pt x="7872" y="45020"/>
                    <a:pt x="7882" y="45022"/>
                    <a:pt x="7893" y="45022"/>
                  </a:cubicBezTo>
                  <a:cubicBezTo>
                    <a:pt x="8132" y="45022"/>
                    <a:pt x="8778" y="44048"/>
                    <a:pt x="8788" y="44029"/>
                  </a:cubicBezTo>
                  <a:lnTo>
                    <a:pt x="8788" y="44029"/>
                  </a:lnTo>
                  <a:cubicBezTo>
                    <a:pt x="8784" y="44042"/>
                    <a:pt x="8714" y="44490"/>
                    <a:pt x="9106" y="44490"/>
                  </a:cubicBezTo>
                  <a:cubicBezTo>
                    <a:pt x="9154" y="44490"/>
                    <a:pt x="9209" y="44483"/>
                    <a:pt x="9271" y="44468"/>
                  </a:cubicBezTo>
                  <a:cubicBezTo>
                    <a:pt x="9845" y="44333"/>
                    <a:pt x="9868" y="43528"/>
                    <a:pt x="10124" y="43528"/>
                  </a:cubicBezTo>
                  <a:cubicBezTo>
                    <a:pt x="10128" y="43528"/>
                    <a:pt x="10131" y="43528"/>
                    <a:pt x="10135" y="43528"/>
                  </a:cubicBezTo>
                  <a:cubicBezTo>
                    <a:pt x="10404" y="43553"/>
                    <a:pt x="10573" y="43600"/>
                    <a:pt x="10500" y="43772"/>
                  </a:cubicBezTo>
                  <a:cubicBezTo>
                    <a:pt x="10427" y="43943"/>
                    <a:pt x="10103" y="43998"/>
                    <a:pt x="10457" y="44128"/>
                  </a:cubicBezTo>
                  <a:cubicBezTo>
                    <a:pt x="10563" y="44167"/>
                    <a:pt x="10643" y="44189"/>
                    <a:pt x="10709" y="44189"/>
                  </a:cubicBezTo>
                  <a:cubicBezTo>
                    <a:pt x="10863" y="44189"/>
                    <a:pt x="10945" y="44072"/>
                    <a:pt x="11122" y="43778"/>
                  </a:cubicBezTo>
                  <a:cubicBezTo>
                    <a:pt x="11253" y="43561"/>
                    <a:pt x="11313" y="43495"/>
                    <a:pt x="11363" y="43495"/>
                  </a:cubicBezTo>
                  <a:cubicBezTo>
                    <a:pt x="11409" y="43495"/>
                    <a:pt x="11446" y="43552"/>
                    <a:pt x="11524" y="43595"/>
                  </a:cubicBezTo>
                  <a:cubicBezTo>
                    <a:pt x="11631" y="43654"/>
                    <a:pt x="11721" y="43776"/>
                    <a:pt x="11897" y="43776"/>
                  </a:cubicBezTo>
                  <a:cubicBezTo>
                    <a:pt x="11985" y="43776"/>
                    <a:pt x="12095" y="43746"/>
                    <a:pt x="12239" y="43663"/>
                  </a:cubicBezTo>
                  <a:cubicBezTo>
                    <a:pt x="12239" y="43663"/>
                    <a:pt x="12318" y="43917"/>
                    <a:pt x="12456" y="43917"/>
                  </a:cubicBezTo>
                  <a:cubicBezTo>
                    <a:pt x="12491" y="43917"/>
                    <a:pt x="12530" y="43900"/>
                    <a:pt x="12573" y="43858"/>
                  </a:cubicBezTo>
                  <a:cubicBezTo>
                    <a:pt x="12784" y="43651"/>
                    <a:pt x="12670" y="42965"/>
                    <a:pt x="12970" y="42937"/>
                  </a:cubicBezTo>
                  <a:cubicBezTo>
                    <a:pt x="12978" y="42936"/>
                    <a:pt x="12985" y="42936"/>
                    <a:pt x="12991" y="42936"/>
                  </a:cubicBezTo>
                  <a:cubicBezTo>
                    <a:pt x="13235" y="42936"/>
                    <a:pt x="13246" y="43346"/>
                    <a:pt x="13415" y="43346"/>
                  </a:cubicBezTo>
                  <a:cubicBezTo>
                    <a:pt x="13440" y="43346"/>
                    <a:pt x="13468" y="43338"/>
                    <a:pt x="13500" y="43318"/>
                  </a:cubicBezTo>
                  <a:cubicBezTo>
                    <a:pt x="13763" y="43157"/>
                    <a:pt x="13620" y="42957"/>
                    <a:pt x="13823" y="42701"/>
                  </a:cubicBezTo>
                  <a:cubicBezTo>
                    <a:pt x="13964" y="42522"/>
                    <a:pt x="14184" y="42333"/>
                    <a:pt x="14345" y="42333"/>
                  </a:cubicBezTo>
                  <a:cubicBezTo>
                    <a:pt x="14415" y="42333"/>
                    <a:pt x="14473" y="42369"/>
                    <a:pt x="14509" y="42457"/>
                  </a:cubicBezTo>
                  <a:cubicBezTo>
                    <a:pt x="14585" y="42642"/>
                    <a:pt x="14723" y="42841"/>
                    <a:pt x="14818" y="42841"/>
                  </a:cubicBezTo>
                  <a:cubicBezTo>
                    <a:pt x="14871" y="42841"/>
                    <a:pt x="14911" y="42778"/>
                    <a:pt x="14918" y="42614"/>
                  </a:cubicBezTo>
                  <a:cubicBezTo>
                    <a:pt x="14938" y="42159"/>
                    <a:pt x="14654" y="42247"/>
                    <a:pt x="14881" y="41874"/>
                  </a:cubicBezTo>
                  <a:cubicBezTo>
                    <a:pt x="14951" y="41761"/>
                    <a:pt x="15004" y="41719"/>
                    <a:pt x="15045" y="41719"/>
                  </a:cubicBezTo>
                  <a:cubicBezTo>
                    <a:pt x="15139" y="41719"/>
                    <a:pt x="15175" y="41938"/>
                    <a:pt x="15229" y="42029"/>
                  </a:cubicBezTo>
                  <a:cubicBezTo>
                    <a:pt x="15270" y="42100"/>
                    <a:pt x="15321" y="42113"/>
                    <a:pt x="15380" y="42113"/>
                  </a:cubicBezTo>
                  <a:cubicBezTo>
                    <a:pt x="15417" y="42113"/>
                    <a:pt x="15458" y="42108"/>
                    <a:pt x="15503" y="42108"/>
                  </a:cubicBezTo>
                  <a:cubicBezTo>
                    <a:pt x="15520" y="42108"/>
                    <a:pt x="15537" y="42109"/>
                    <a:pt x="15554" y="42111"/>
                  </a:cubicBezTo>
                  <a:cubicBezTo>
                    <a:pt x="15696" y="42127"/>
                    <a:pt x="15414" y="42359"/>
                    <a:pt x="15549" y="42562"/>
                  </a:cubicBezTo>
                  <a:cubicBezTo>
                    <a:pt x="15577" y="42605"/>
                    <a:pt x="15613" y="42623"/>
                    <a:pt x="15654" y="42623"/>
                  </a:cubicBezTo>
                  <a:cubicBezTo>
                    <a:pt x="15810" y="42623"/>
                    <a:pt x="16035" y="42370"/>
                    <a:pt x="16150" y="42214"/>
                  </a:cubicBezTo>
                  <a:cubicBezTo>
                    <a:pt x="16256" y="42071"/>
                    <a:pt x="16367" y="41920"/>
                    <a:pt x="16500" y="41920"/>
                  </a:cubicBezTo>
                  <a:cubicBezTo>
                    <a:pt x="16550" y="41920"/>
                    <a:pt x="16603" y="41941"/>
                    <a:pt x="16661" y="41993"/>
                  </a:cubicBezTo>
                  <a:cubicBezTo>
                    <a:pt x="16687" y="42017"/>
                    <a:pt x="16716" y="42039"/>
                    <a:pt x="16749" y="42060"/>
                  </a:cubicBezTo>
                  <a:cubicBezTo>
                    <a:pt x="16735" y="42105"/>
                    <a:pt x="16719" y="42149"/>
                    <a:pt x="16708" y="42194"/>
                  </a:cubicBezTo>
                  <a:cubicBezTo>
                    <a:pt x="16696" y="42233"/>
                    <a:pt x="16699" y="42274"/>
                    <a:pt x="16718" y="42311"/>
                  </a:cubicBezTo>
                  <a:cubicBezTo>
                    <a:pt x="16607" y="42414"/>
                    <a:pt x="16492" y="42514"/>
                    <a:pt x="16370" y="42606"/>
                  </a:cubicBezTo>
                  <a:cubicBezTo>
                    <a:pt x="16226" y="42714"/>
                    <a:pt x="16288" y="42877"/>
                    <a:pt x="16410" y="42877"/>
                  </a:cubicBezTo>
                  <a:cubicBezTo>
                    <a:pt x="16444" y="42877"/>
                    <a:pt x="16482" y="42864"/>
                    <a:pt x="16522" y="42835"/>
                  </a:cubicBezTo>
                  <a:cubicBezTo>
                    <a:pt x="16696" y="42708"/>
                    <a:pt x="16859" y="42568"/>
                    <a:pt x="17013" y="42417"/>
                  </a:cubicBezTo>
                  <a:lnTo>
                    <a:pt x="17041" y="42391"/>
                  </a:lnTo>
                  <a:lnTo>
                    <a:pt x="17041" y="42391"/>
                  </a:lnTo>
                  <a:cubicBezTo>
                    <a:pt x="17024" y="42794"/>
                    <a:pt x="16998" y="43216"/>
                    <a:pt x="16963" y="43648"/>
                  </a:cubicBezTo>
                  <a:cubicBezTo>
                    <a:pt x="16857" y="43543"/>
                    <a:pt x="16749" y="43445"/>
                    <a:pt x="16649" y="43356"/>
                  </a:cubicBezTo>
                  <a:cubicBezTo>
                    <a:pt x="16626" y="43335"/>
                    <a:pt x="16600" y="43326"/>
                    <a:pt x="16573" y="43326"/>
                  </a:cubicBezTo>
                  <a:cubicBezTo>
                    <a:pt x="16445" y="43326"/>
                    <a:pt x="16305" y="43534"/>
                    <a:pt x="16405" y="43638"/>
                  </a:cubicBezTo>
                  <a:cubicBezTo>
                    <a:pt x="16591" y="43832"/>
                    <a:pt x="16757" y="44041"/>
                    <a:pt x="16908" y="44261"/>
                  </a:cubicBezTo>
                  <a:cubicBezTo>
                    <a:pt x="16580" y="47953"/>
                    <a:pt x="15338" y="52067"/>
                    <a:pt x="15319" y="52077"/>
                  </a:cubicBezTo>
                  <a:lnTo>
                    <a:pt x="15319" y="52077"/>
                  </a:lnTo>
                  <a:lnTo>
                    <a:pt x="17909" y="51530"/>
                  </a:lnTo>
                  <a:lnTo>
                    <a:pt x="17909" y="51530"/>
                  </a:lnTo>
                  <a:cubicBezTo>
                    <a:pt x="17909" y="51530"/>
                    <a:pt x="17909" y="51530"/>
                    <a:pt x="17909" y="51530"/>
                  </a:cubicBezTo>
                  <a:cubicBezTo>
                    <a:pt x="17909" y="51530"/>
                    <a:pt x="17909" y="51530"/>
                    <a:pt x="17909" y="51530"/>
                  </a:cubicBezTo>
                  <a:lnTo>
                    <a:pt x="17909" y="51530"/>
                  </a:lnTo>
                  <a:lnTo>
                    <a:pt x="17909" y="51530"/>
                  </a:lnTo>
                  <a:lnTo>
                    <a:pt x="17909" y="51530"/>
                  </a:lnTo>
                  <a:cubicBezTo>
                    <a:pt x="17907" y="51529"/>
                    <a:pt x="18486" y="48653"/>
                    <a:pt x="18635" y="45384"/>
                  </a:cubicBezTo>
                  <a:cubicBezTo>
                    <a:pt x="18684" y="44384"/>
                    <a:pt x="18686" y="43325"/>
                    <a:pt x="18670" y="42340"/>
                  </a:cubicBezTo>
                  <a:lnTo>
                    <a:pt x="18670" y="42340"/>
                  </a:lnTo>
                  <a:cubicBezTo>
                    <a:pt x="18768" y="42404"/>
                    <a:pt x="18867" y="42463"/>
                    <a:pt x="18962" y="42520"/>
                  </a:cubicBezTo>
                  <a:cubicBezTo>
                    <a:pt x="18974" y="42527"/>
                    <a:pt x="18988" y="42531"/>
                    <a:pt x="19001" y="42531"/>
                  </a:cubicBezTo>
                  <a:cubicBezTo>
                    <a:pt x="19084" y="42531"/>
                    <a:pt x="19175" y="42405"/>
                    <a:pt x="19099" y="42356"/>
                  </a:cubicBezTo>
                  <a:cubicBezTo>
                    <a:pt x="18956" y="42261"/>
                    <a:pt x="18817" y="42159"/>
                    <a:pt x="18684" y="42049"/>
                  </a:cubicBezTo>
                  <a:lnTo>
                    <a:pt x="18664" y="42030"/>
                  </a:lnTo>
                  <a:cubicBezTo>
                    <a:pt x="18662" y="41933"/>
                    <a:pt x="18661" y="41836"/>
                    <a:pt x="18658" y="41740"/>
                  </a:cubicBezTo>
                  <a:lnTo>
                    <a:pt x="18658" y="41740"/>
                  </a:lnTo>
                  <a:cubicBezTo>
                    <a:pt x="18862" y="41847"/>
                    <a:pt x="19108" y="41911"/>
                    <a:pt x="19297" y="41959"/>
                  </a:cubicBezTo>
                  <a:cubicBezTo>
                    <a:pt x="19307" y="41961"/>
                    <a:pt x="19317" y="41963"/>
                    <a:pt x="19327" y="41963"/>
                  </a:cubicBezTo>
                  <a:cubicBezTo>
                    <a:pt x="19451" y="41963"/>
                    <a:pt x="19549" y="41766"/>
                    <a:pt x="19424" y="41722"/>
                  </a:cubicBezTo>
                  <a:cubicBezTo>
                    <a:pt x="19283" y="41670"/>
                    <a:pt x="19144" y="41607"/>
                    <a:pt x="19011" y="41536"/>
                  </a:cubicBezTo>
                  <a:cubicBezTo>
                    <a:pt x="19165" y="41314"/>
                    <a:pt x="19322" y="40963"/>
                    <a:pt x="19426" y="40722"/>
                  </a:cubicBezTo>
                  <a:cubicBezTo>
                    <a:pt x="19467" y="40627"/>
                    <a:pt x="19504" y="40592"/>
                    <a:pt x="19540" y="40592"/>
                  </a:cubicBezTo>
                  <a:cubicBezTo>
                    <a:pt x="19631" y="40592"/>
                    <a:pt x="19719" y="40814"/>
                    <a:pt x="19873" y="40814"/>
                  </a:cubicBezTo>
                  <a:cubicBezTo>
                    <a:pt x="19895" y="40814"/>
                    <a:pt x="19918" y="40810"/>
                    <a:pt x="19943" y="40800"/>
                  </a:cubicBezTo>
                  <a:cubicBezTo>
                    <a:pt x="20210" y="40689"/>
                    <a:pt x="19950" y="40626"/>
                    <a:pt x="20076" y="40395"/>
                  </a:cubicBezTo>
                  <a:cubicBezTo>
                    <a:pt x="20169" y="40227"/>
                    <a:pt x="20399" y="40065"/>
                    <a:pt x="20570" y="40065"/>
                  </a:cubicBezTo>
                  <a:cubicBezTo>
                    <a:pt x="20632" y="40065"/>
                    <a:pt x="20686" y="40087"/>
                    <a:pt x="20722" y="40137"/>
                  </a:cubicBezTo>
                  <a:cubicBezTo>
                    <a:pt x="20858" y="40324"/>
                    <a:pt x="19660" y="41362"/>
                    <a:pt x="19857" y="41578"/>
                  </a:cubicBezTo>
                  <a:cubicBezTo>
                    <a:pt x="19876" y="41599"/>
                    <a:pt x="19900" y="41609"/>
                    <a:pt x="19929" y="41609"/>
                  </a:cubicBezTo>
                  <a:cubicBezTo>
                    <a:pt x="20184" y="41609"/>
                    <a:pt x="20746" y="40812"/>
                    <a:pt x="20746" y="40811"/>
                  </a:cubicBezTo>
                  <a:lnTo>
                    <a:pt x="20746" y="40811"/>
                  </a:lnTo>
                  <a:cubicBezTo>
                    <a:pt x="20746" y="40811"/>
                    <a:pt x="20746" y="40811"/>
                    <a:pt x="20746" y="40811"/>
                  </a:cubicBezTo>
                  <a:cubicBezTo>
                    <a:pt x="20745" y="40811"/>
                    <a:pt x="20864" y="40648"/>
                    <a:pt x="20988" y="40648"/>
                  </a:cubicBezTo>
                  <a:cubicBezTo>
                    <a:pt x="21038" y="40648"/>
                    <a:pt x="21089" y="40675"/>
                    <a:pt x="21133" y="40749"/>
                  </a:cubicBezTo>
                  <a:cubicBezTo>
                    <a:pt x="21287" y="41009"/>
                    <a:pt x="20962" y="41571"/>
                    <a:pt x="21068" y="41636"/>
                  </a:cubicBezTo>
                  <a:cubicBezTo>
                    <a:pt x="21076" y="41641"/>
                    <a:pt x="21086" y="41643"/>
                    <a:pt x="21097" y="41643"/>
                  </a:cubicBezTo>
                  <a:cubicBezTo>
                    <a:pt x="21239" y="41643"/>
                    <a:pt x="21638" y="41275"/>
                    <a:pt x="21848" y="40896"/>
                  </a:cubicBezTo>
                  <a:cubicBezTo>
                    <a:pt x="21889" y="40821"/>
                    <a:pt x="21922" y="40791"/>
                    <a:pt x="21951" y="40791"/>
                  </a:cubicBezTo>
                  <a:cubicBezTo>
                    <a:pt x="22065" y="40791"/>
                    <a:pt x="22108" y="41273"/>
                    <a:pt x="22327" y="41273"/>
                  </a:cubicBezTo>
                  <a:cubicBezTo>
                    <a:pt x="22351" y="41273"/>
                    <a:pt x="22376" y="41267"/>
                    <a:pt x="22404" y="41255"/>
                  </a:cubicBezTo>
                  <a:cubicBezTo>
                    <a:pt x="22756" y="41099"/>
                    <a:pt x="22166" y="40520"/>
                    <a:pt x="22165" y="40518"/>
                  </a:cubicBezTo>
                  <a:cubicBezTo>
                    <a:pt x="22164" y="40518"/>
                    <a:pt x="22196" y="40343"/>
                    <a:pt x="22338" y="40343"/>
                  </a:cubicBezTo>
                  <a:cubicBezTo>
                    <a:pt x="22397" y="40343"/>
                    <a:pt x="22475" y="40374"/>
                    <a:pt x="22578" y="40460"/>
                  </a:cubicBezTo>
                  <a:cubicBezTo>
                    <a:pt x="22664" y="40532"/>
                    <a:pt x="22730" y="40561"/>
                    <a:pt x="22782" y="40561"/>
                  </a:cubicBezTo>
                  <a:cubicBezTo>
                    <a:pt x="22938" y="40561"/>
                    <a:pt x="22964" y="40290"/>
                    <a:pt x="23052" y="40130"/>
                  </a:cubicBezTo>
                  <a:cubicBezTo>
                    <a:pt x="23075" y="40089"/>
                    <a:pt x="23093" y="40072"/>
                    <a:pt x="23107" y="40072"/>
                  </a:cubicBezTo>
                  <a:cubicBezTo>
                    <a:pt x="23166" y="40072"/>
                    <a:pt x="23171" y="40364"/>
                    <a:pt x="23300" y="40432"/>
                  </a:cubicBezTo>
                  <a:cubicBezTo>
                    <a:pt x="23316" y="40440"/>
                    <a:pt x="23332" y="40444"/>
                    <a:pt x="23348" y="40444"/>
                  </a:cubicBezTo>
                  <a:cubicBezTo>
                    <a:pt x="23487" y="40444"/>
                    <a:pt x="23595" y="40122"/>
                    <a:pt x="23641" y="39915"/>
                  </a:cubicBezTo>
                  <a:cubicBezTo>
                    <a:pt x="23646" y="39890"/>
                    <a:pt x="23656" y="39878"/>
                    <a:pt x="23669" y="39878"/>
                  </a:cubicBezTo>
                  <a:cubicBezTo>
                    <a:pt x="23765" y="39878"/>
                    <a:pt x="24034" y="40454"/>
                    <a:pt x="24206" y="40454"/>
                  </a:cubicBezTo>
                  <a:cubicBezTo>
                    <a:pt x="24223" y="40454"/>
                    <a:pt x="24240" y="40448"/>
                    <a:pt x="24255" y="40435"/>
                  </a:cubicBezTo>
                  <a:cubicBezTo>
                    <a:pt x="24440" y="40277"/>
                    <a:pt x="23981" y="39734"/>
                    <a:pt x="23976" y="39728"/>
                  </a:cubicBezTo>
                  <a:lnTo>
                    <a:pt x="23976" y="39728"/>
                  </a:lnTo>
                  <a:cubicBezTo>
                    <a:pt x="23978" y="39729"/>
                    <a:pt x="24018" y="39750"/>
                    <a:pt x="24078" y="39750"/>
                  </a:cubicBezTo>
                  <a:cubicBezTo>
                    <a:pt x="24162" y="39750"/>
                    <a:pt x="24287" y="39708"/>
                    <a:pt x="24397" y="39509"/>
                  </a:cubicBezTo>
                  <a:cubicBezTo>
                    <a:pt x="24540" y="39251"/>
                    <a:pt x="24542" y="38970"/>
                    <a:pt x="24679" y="38970"/>
                  </a:cubicBezTo>
                  <a:cubicBezTo>
                    <a:pt x="24724" y="38970"/>
                    <a:pt x="24785" y="39001"/>
                    <a:pt x="24870" y="39074"/>
                  </a:cubicBezTo>
                  <a:cubicBezTo>
                    <a:pt x="25132" y="39301"/>
                    <a:pt x="25514" y="39619"/>
                    <a:pt x="25773" y="39619"/>
                  </a:cubicBezTo>
                  <a:cubicBezTo>
                    <a:pt x="25851" y="39619"/>
                    <a:pt x="25917" y="39590"/>
                    <a:pt x="25966" y="39521"/>
                  </a:cubicBezTo>
                  <a:cubicBezTo>
                    <a:pt x="26175" y="39223"/>
                    <a:pt x="25642" y="39131"/>
                    <a:pt x="25769" y="38915"/>
                  </a:cubicBezTo>
                  <a:cubicBezTo>
                    <a:pt x="25896" y="38698"/>
                    <a:pt x="26157" y="38851"/>
                    <a:pt x="26257" y="38410"/>
                  </a:cubicBezTo>
                  <a:cubicBezTo>
                    <a:pt x="26354" y="37968"/>
                    <a:pt x="26048" y="37793"/>
                    <a:pt x="26363" y="37755"/>
                  </a:cubicBezTo>
                  <a:cubicBezTo>
                    <a:pt x="26409" y="37749"/>
                    <a:pt x="26453" y="37747"/>
                    <a:pt x="26496" y="37747"/>
                  </a:cubicBezTo>
                  <a:cubicBezTo>
                    <a:pt x="26742" y="37747"/>
                    <a:pt x="26911" y="37834"/>
                    <a:pt x="26851" y="37956"/>
                  </a:cubicBezTo>
                  <a:cubicBezTo>
                    <a:pt x="26779" y="38099"/>
                    <a:pt x="26559" y="38574"/>
                    <a:pt x="26738" y="38597"/>
                  </a:cubicBezTo>
                  <a:cubicBezTo>
                    <a:pt x="26741" y="38597"/>
                    <a:pt x="26743" y="38597"/>
                    <a:pt x="26746" y="38597"/>
                  </a:cubicBezTo>
                  <a:cubicBezTo>
                    <a:pt x="26926" y="38597"/>
                    <a:pt x="27325" y="37780"/>
                    <a:pt x="27345" y="37736"/>
                  </a:cubicBezTo>
                  <a:lnTo>
                    <a:pt x="27345" y="37736"/>
                  </a:lnTo>
                  <a:cubicBezTo>
                    <a:pt x="27337" y="37759"/>
                    <a:pt x="27273" y="37983"/>
                    <a:pt x="27501" y="37983"/>
                  </a:cubicBezTo>
                  <a:cubicBezTo>
                    <a:pt x="27524" y="37983"/>
                    <a:pt x="27551" y="37980"/>
                    <a:pt x="27581" y="37975"/>
                  </a:cubicBezTo>
                  <a:cubicBezTo>
                    <a:pt x="27776" y="37943"/>
                    <a:pt x="27937" y="37803"/>
                    <a:pt x="27995" y="37613"/>
                  </a:cubicBezTo>
                  <a:cubicBezTo>
                    <a:pt x="27995" y="37613"/>
                    <a:pt x="28368" y="37724"/>
                    <a:pt x="28178" y="38146"/>
                  </a:cubicBezTo>
                  <a:cubicBezTo>
                    <a:pt x="28131" y="38248"/>
                    <a:pt x="28137" y="38289"/>
                    <a:pt x="28173" y="38289"/>
                  </a:cubicBezTo>
                  <a:cubicBezTo>
                    <a:pt x="28284" y="38289"/>
                    <a:pt x="28688" y="37890"/>
                    <a:pt x="28722" y="37709"/>
                  </a:cubicBezTo>
                  <a:cubicBezTo>
                    <a:pt x="28730" y="37671"/>
                    <a:pt x="28738" y="37655"/>
                    <a:pt x="28748" y="37655"/>
                  </a:cubicBezTo>
                  <a:cubicBezTo>
                    <a:pt x="28786" y="37655"/>
                    <a:pt x="28844" y="37906"/>
                    <a:pt x="28966" y="37906"/>
                  </a:cubicBezTo>
                  <a:cubicBezTo>
                    <a:pt x="29000" y="37906"/>
                    <a:pt x="29039" y="37886"/>
                    <a:pt x="29084" y="37836"/>
                  </a:cubicBezTo>
                  <a:cubicBezTo>
                    <a:pt x="29135" y="37780"/>
                    <a:pt x="29180" y="37760"/>
                    <a:pt x="29223" y="37760"/>
                  </a:cubicBezTo>
                  <a:cubicBezTo>
                    <a:pt x="29345" y="37760"/>
                    <a:pt x="29445" y="37929"/>
                    <a:pt x="29584" y="37929"/>
                  </a:cubicBezTo>
                  <a:cubicBezTo>
                    <a:pt x="29634" y="37929"/>
                    <a:pt x="29688" y="37908"/>
                    <a:pt x="29750" y="37849"/>
                  </a:cubicBezTo>
                  <a:cubicBezTo>
                    <a:pt x="30046" y="37571"/>
                    <a:pt x="29318" y="37268"/>
                    <a:pt x="29318" y="37268"/>
                  </a:cubicBezTo>
                  <a:cubicBezTo>
                    <a:pt x="29317" y="37268"/>
                    <a:pt x="29079" y="36895"/>
                    <a:pt x="29411" y="36895"/>
                  </a:cubicBezTo>
                  <a:cubicBezTo>
                    <a:pt x="29437" y="36895"/>
                    <a:pt x="29466" y="36897"/>
                    <a:pt x="29499" y="36902"/>
                  </a:cubicBezTo>
                  <a:cubicBezTo>
                    <a:pt x="29747" y="36938"/>
                    <a:pt x="29838" y="36951"/>
                    <a:pt x="29916" y="36951"/>
                  </a:cubicBezTo>
                  <a:cubicBezTo>
                    <a:pt x="29981" y="36951"/>
                    <a:pt x="30037" y="36942"/>
                    <a:pt x="30168" y="36927"/>
                  </a:cubicBezTo>
                  <a:cubicBezTo>
                    <a:pt x="30319" y="36911"/>
                    <a:pt x="30391" y="36689"/>
                    <a:pt x="30446" y="36629"/>
                  </a:cubicBezTo>
                  <a:cubicBezTo>
                    <a:pt x="30450" y="36625"/>
                    <a:pt x="30457" y="36623"/>
                    <a:pt x="30466" y="36623"/>
                  </a:cubicBezTo>
                  <a:cubicBezTo>
                    <a:pt x="30568" y="36623"/>
                    <a:pt x="30978" y="36884"/>
                    <a:pt x="31170" y="36884"/>
                  </a:cubicBezTo>
                  <a:cubicBezTo>
                    <a:pt x="31196" y="36884"/>
                    <a:pt x="31218" y="36879"/>
                    <a:pt x="31235" y="36868"/>
                  </a:cubicBezTo>
                  <a:cubicBezTo>
                    <a:pt x="31388" y="36772"/>
                    <a:pt x="30530" y="36207"/>
                    <a:pt x="30661" y="36065"/>
                  </a:cubicBezTo>
                  <a:cubicBezTo>
                    <a:pt x="30676" y="36049"/>
                    <a:pt x="30705" y="36042"/>
                    <a:pt x="30744" y="36042"/>
                  </a:cubicBezTo>
                  <a:cubicBezTo>
                    <a:pt x="31037" y="36042"/>
                    <a:pt x="31912" y="36443"/>
                    <a:pt x="32085" y="36443"/>
                  </a:cubicBezTo>
                  <a:cubicBezTo>
                    <a:pt x="32090" y="36443"/>
                    <a:pt x="32095" y="36443"/>
                    <a:pt x="32099" y="36442"/>
                  </a:cubicBezTo>
                  <a:cubicBezTo>
                    <a:pt x="32248" y="36411"/>
                    <a:pt x="32441" y="36303"/>
                    <a:pt x="31876" y="35941"/>
                  </a:cubicBezTo>
                  <a:cubicBezTo>
                    <a:pt x="31311" y="35579"/>
                    <a:pt x="32128" y="35743"/>
                    <a:pt x="32267" y="35639"/>
                  </a:cubicBezTo>
                  <a:cubicBezTo>
                    <a:pt x="32406" y="35536"/>
                    <a:pt x="31569" y="35103"/>
                    <a:pt x="31569" y="35103"/>
                  </a:cubicBezTo>
                  <a:cubicBezTo>
                    <a:pt x="31568" y="35103"/>
                    <a:pt x="32909" y="34734"/>
                    <a:pt x="32887" y="34521"/>
                  </a:cubicBezTo>
                  <a:cubicBezTo>
                    <a:pt x="32880" y="34448"/>
                    <a:pt x="32797" y="34414"/>
                    <a:pt x="32659" y="34414"/>
                  </a:cubicBezTo>
                  <a:cubicBezTo>
                    <a:pt x="32393" y="34414"/>
                    <a:pt x="31918" y="34541"/>
                    <a:pt x="31371" y="34769"/>
                  </a:cubicBezTo>
                  <a:cubicBezTo>
                    <a:pt x="31094" y="34884"/>
                    <a:pt x="30912" y="34923"/>
                    <a:pt x="30791" y="34923"/>
                  </a:cubicBezTo>
                  <a:cubicBezTo>
                    <a:pt x="30550" y="34923"/>
                    <a:pt x="30559" y="34768"/>
                    <a:pt x="30559" y="34768"/>
                  </a:cubicBezTo>
                  <a:lnTo>
                    <a:pt x="30559" y="34768"/>
                  </a:lnTo>
                  <a:cubicBezTo>
                    <a:pt x="30559" y="34768"/>
                    <a:pt x="30586" y="34772"/>
                    <a:pt x="30627" y="34772"/>
                  </a:cubicBezTo>
                  <a:cubicBezTo>
                    <a:pt x="30716" y="34772"/>
                    <a:pt x="30871" y="34752"/>
                    <a:pt x="30947" y="34625"/>
                  </a:cubicBezTo>
                  <a:cubicBezTo>
                    <a:pt x="31058" y="34439"/>
                    <a:pt x="30391" y="34160"/>
                    <a:pt x="30391" y="34160"/>
                  </a:cubicBezTo>
                  <a:cubicBezTo>
                    <a:pt x="30391" y="34159"/>
                    <a:pt x="31595" y="33743"/>
                    <a:pt x="31457" y="33544"/>
                  </a:cubicBezTo>
                  <a:cubicBezTo>
                    <a:pt x="31445" y="33528"/>
                    <a:pt x="31415" y="33520"/>
                    <a:pt x="31369" y="33520"/>
                  </a:cubicBezTo>
                  <a:cubicBezTo>
                    <a:pt x="30870" y="33520"/>
                    <a:pt x="28520" y="34430"/>
                    <a:pt x="28274" y="34447"/>
                  </a:cubicBezTo>
                  <a:cubicBezTo>
                    <a:pt x="28260" y="34448"/>
                    <a:pt x="28246" y="34448"/>
                    <a:pt x="28232" y="34448"/>
                  </a:cubicBezTo>
                  <a:cubicBezTo>
                    <a:pt x="27994" y="34448"/>
                    <a:pt x="27908" y="34287"/>
                    <a:pt x="28245" y="33863"/>
                  </a:cubicBezTo>
                  <a:cubicBezTo>
                    <a:pt x="28603" y="33416"/>
                    <a:pt x="28060" y="33495"/>
                    <a:pt x="28004" y="33276"/>
                  </a:cubicBezTo>
                  <a:cubicBezTo>
                    <a:pt x="27949" y="33057"/>
                    <a:pt x="28146" y="32946"/>
                    <a:pt x="28417" y="32874"/>
                  </a:cubicBezTo>
                  <a:cubicBezTo>
                    <a:pt x="28687" y="32803"/>
                    <a:pt x="28663" y="32482"/>
                    <a:pt x="28661" y="32480"/>
                  </a:cubicBezTo>
                  <a:lnTo>
                    <a:pt x="28661" y="32480"/>
                  </a:lnTo>
                  <a:cubicBezTo>
                    <a:pt x="28664" y="32482"/>
                    <a:pt x="29287" y="32813"/>
                    <a:pt x="29508" y="32813"/>
                  </a:cubicBezTo>
                  <a:cubicBezTo>
                    <a:pt x="29528" y="32813"/>
                    <a:pt x="29545" y="32810"/>
                    <a:pt x="29557" y="32804"/>
                  </a:cubicBezTo>
                  <a:cubicBezTo>
                    <a:pt x="29711" y="32736"/>
                    <a:pt x="29241" y="32390"/>
                    <a:pt x="29083" y="32260"/>
                  </a:cubicBezTo>
                  <a:cubicBezTo>
                    <a:pt x="28927" y="32131"/>
                    <a:pt x="29014" y="31927"/>
                    <a:pt x="29014" y="31927"/>
                  </a:cubicBezTo>
                  <a:lnTo>
                    <a:pt x="29014" y="31927"/>
                  </a:lnTo>
                  <a:cubicBezTo>
                    <a:pt x="29015" y="31927"/>
                    <a:pt x="30102" y="32454"/>
                    <a:pt x="30472" y="32454"/>
                  </a:cubicBezTo>
                  <a:cubicBezTo>
                    <a:pt x="30508" y="32454"/>
                    <a:pt x="30538" y="32449"/>
                    <a:pt x="30559" y="32438"/>
                  </a:cubicBezTo>
                  <a:cubicBezTo>
                    <a:pt x="30795" y="32312"/>
                    <a:pt x="29984" y="31646"/>
                    <a:pt x="29979" y="31642"/>
                  </a:cubicBezTo>
                  <a:lnTo>
                    <a:pt x="29979" y="31642"/>
                  </a:lnTo>
                  <a:cubicBezTo>
                    <a:pt x="29982" y="31643"/>
                    <a:pt x="30188" y="31718"/>
                    <a:pt x="30374" y="31718"/>
                  </a:cubicBezTo>
                  <a:cubicBezTo>
                    <a:pt x="30458" y="31718"/>
                    <a:pt x="30539" y="31703"/>
                    <a:pt x="30594" y="31658"/>
                  </a:cubicBezTo>
                  <a:cubicBezTo>
                    <a:pt x="30771" y="31514"/>
                    <a:pt x="29863" y="31155"/>
                    <a:pt x="29861" y="31155"/>
                  </a:cubicBezTo>
                  <a:cubicBezTo>
                    <a:pt x="29861" y="31155"/>
                    <a:pt x="30868" y="30882"/>
                    <a:pt x="30870" y="30657"/>
                  </a:cubicBezTo>
                  <a:cubicBezTo>
                    <a:pt x="30870" y="30626"/>
                    <a:pt x="30838" y="30613"/>
                    <a:pt x="30782" y="30613"/>
                  </a:cubicBezTo>
                  <a:cubicBezTo>
                    <a:pt x="30421" y="30613"/>
                    <a:pt x="29055" y="31163"/>
                    <a:pt x="28651" y="31273"/>
                  </a:cubicBezTo>
                  <a:cubicBezTo>
                    <a:pt x="28268" y="31378"/>
                    <a:pt x="27572" y="31642"/>
                    <a:pt x="27198" y="31642"/>
                  </a:cubicBezTo>
                  <a:cubicBezTo>
                    <a:pt x="27116" y="31642"/>
                    <a:pt x="27050" y="31630"/>
                    <a:pt x="27006" y="31600"/>
                  </a:cubicBezTo>
                  <a:cubicBezTo>
                    <a:pt x="26905" y="31532"/>
                    <a:pt x="26842" y="31513"/>
                    <a:pt x="26777" y="31513"/>
                  </a:cubicBezTo>
                  <a:cubicBezTo>
                    <a:pt x="26700" y="31513"/>
                    <a:pt x="26620" y="31540"/>
                    <a:pt x="26472" y="31540"/>
                  </a:cubicBezTo>
                  <a:cubicBezTo>
                    <a:pt x="26440" y="31540"/>
                    <a:pt x="26406" y="31538"/>
                    <a:pt x="26368" y="31536"/>
                  </a:cubicBezTo>
                  <a:cubicBezTo>
                    <a:pt x="26330" y="31533"/>
                    <a:pt x="26295" y="31527"/>
                    <a:pt x="26260" y="31515"/>
                  </a:cubicBezTo>
                  <a:lnTo>
                    <a:pt x="26260" y="31515"/>
                  </a:lnTo>
                  <a:cubicBezTo>
                    <a:pt x="26308" y="31666"/>
                    <a:pt x="26118" y="31831"/>
                    <a:pt x="25946" y="31831"/>
                  </a:cubicBezTo>
                  <a:cubicBezTo>
                    <a:pt x="25909" y="31831"/>
                    <a:pt x="25872" y="31823"/>
                    <a:pt x="25839" y="31806"/>
                  </a:cubicBezTo>
                  <a:cubicBezTo>
                    <a:pt x="25661" y="31712"/>
                    <a:pt x="25470" y="31641"/>
                    <a:pt x="25283" y="31557"/>
                  </a:cubicBezTo>
                  <a:cubicBezTo>
                    <a:pt x="24962" y="31827"/>
                    <a:pt x="24550" y="31989"/>
                    <a:pt x="24162" y="31989"/>
                  </a:cubicBezTo>
                  <a:cubicBezTo>
                    <a:pt x="23961" y="31989"/>
                    <a:pt x="23767" y="31946"/>
                    <a:pt x="23595" y="31852"/>
                  </a:cubicBezTo>
                  <a:cubicBezTo>
                    <a:pt x="23476" y="31787"/>
                    <a:pt x="23528" y="31623"/>
                    <a:pt x="23639" y="31549"/>
                  </a:cubicBezTo>
                  <a:cubicBezTo>
                    <a:pt x="23703" y="31610"/>
                    <a:pt x="23773" y="31664"/>
                    <a:pt x="23849" y="31711"/>
                  </a:cubicBezTo>
                  <a:cubicBezTo>
                    <a:pt x="23871" y="31723"/>
                    <a:pt x="23894" y="31728"/>
                    <a:pt x="23918" y="31728"/>
                  </a:cubicBezTo>
                  <a:cubicBezTo>
                    <a:pt x="24040" y="31728"/>
                    <a:pt x="24171" y="31587"/>
                    <a:pt x="24077" y="31486"/>
                  </a:cubicBezTo>
                  <a:cubicBezTo>
                    <a:pt x="24070" y="31477"/>
                    <a:pt x="24060" y="31470"/>
                    <a:pt x="24051" y="31461"/>
                  </a:cubicBezTo>
                  <a:lnTo>
                    <a:pt x="24092" y="31458"/>
                  </a:lnTo>
                  <a:cubicBezTo>
                    <a:pt x="24159" y="31498"/>
                    <a:pt x="24226" y="31537"/>
                    <a:pt x="24298" y="31572"/>
                  </a:cubicBezTo>
                  <a:cubicBezTo>
                    <a:pt x="24335" y="31592"/>
                    <a:pt x="24377" y="31602"/>
                    <a:pt x="24418" y="31602"/>
                  </a:cubicBezTo>
                  <a:cubicBezTo>
                    <a:pt x="24476" y="31602"/>
                    <a:pt x="24533" y="31583"/>
                    <a:pt x="24579" y="31546"/>
                  </a:cubicBezTo>
                  <a:cubicBezTo>
                    <a:pt x="24629" y="31508"/>
                    <a:pt x="24662" y="31454"/>
                    <a:pt x="24676" y="31394"/>
                  </a:cubicBezTo>
                  <a:cubicBezTo>
                    <a:pt x="24680" y="31378"/>
                    <a:pt x="24681" y="31363"/>
                    <a:pt x="24680" y="31347"/>
                  </a:cubicBezTo>
                  <a:cubicBezTo>
                    <a:pt x="24806" y="31293"/>
                    <a:pt x="24918" y="31217"/>
                    <a:pt x="25014" y="31121"/>
                  </a:cubicBezTo>
                  <a:cubicBezTo>
                    <a:pt x="25027" y="31127"/>
                    <a:pt x="25042" y="31133"/>
                    <a:pt x="25054" y="31138"/>
                  </a:cubicBezTo>
                  <a:cubicBezTo>
                    <a:pt x="25163" y="31191"/>
                    <a:pt x="25268" y="31257"/>
                    <a:pt x="25387" y="31292"/>
                  </a:cubicBezTo>
                  <a:cubicBezTo>
                    <a:pt x="25412" y="31299"/>
                    <a:pt x="25437" y="31303"/>
                    <a:pt x="25460" y="31303"/>
                  </a:cubicBezTo>
                  <a:cubicBezTo>
                    <a:pt x="25674" y="31303"/>
                    <a:pt x="25803" y="31018"/>
                    <a:pt x="25645" y="30895"/>
                  </a:cubicBezTo>
                  <a:cubicBezTo>
                    <a:pt x="25676" y="30871"/>
                    <a:pt x="25711" y="30855"/>
                    <a:pt x="25749" y="30848"/>
                  </a:cubicBezTo>
                  <a:cubicBezTo>
                    <a:pt x="25807" y="30884"/>
                    <a:pt x="25865" y="30922"/>
                    <a:pt x="25924" y="30960"/>
                  </a:cubicBezTo>
                  <a:cubicBezTo>
                    <a:pt x="26057" y="31046"/>
                    <a:pt x="26189" y="31178"/>
                    <a:pt x="26363" y="31178"/>
                  </a:cubicBezTo>
                  <a:cubicBezTo>
                    <a:pt x="26393" y="31178"/>
                    <a:pt x="26425" y="31174"/>
                    <a:pt x="26458" y="31165"/>
                  </a:cubicBezTo>
                  <a:cubicBezTo>
                    <a:pt x="26582" y="31133"/>
                    <a:pt x="26655" y="31045"/>
                    <a:pt x="26671" y="30946"/>
                  </a:cubicBezTo>
                  <a:cubicBezTo>
                    <a:pt x="26778" y="31004"/>
                    <a:pt x="26880" y="31073"/>
                    <a:pt x="26957" y="31098"/>
                  </a:cubicBezTo>
                  <a:cubicBezTo>
                    <a:pt x="26986" y="31107"/>
                    <a:pt x="27012" y="31111"/>
                    <a:pt x="27035" y="31111"/>
                  </a:cubicBezTo>
                  <a:cubicBezTo>
                    <a:pt x="27167" y="31111"/>
                    <a:pt x="27207" y="30974"/>
                    <a:pt x="27289" y="30898"/>
                  </a:cubicBezTo>
                  <a:cubicBezTo>
                    <a:pt x="27301" y="30887"/>
                    <a:pt x="27322" y="30882"/>
                    <a:pt x="27350" y="30882"/>
                  </a:cubicBezTo>
                  <a:cubicBezTo>
                    <a:pt x="27491" y="30882"/>
                    <a:pt x="27800" y="31003"/>
                    <a:pt x="27969" y="31003"/>
                  </a:cubicBezTo>
                  <a:cubicBezTo>
                    <a:pt x="28029" y="31003"/>
                    <a:pt x="28071" y="30988"/>
                    <a:pt x="28083" y="30947"/>
                  </a:cubicBezTo>
                  <a:cubicBezTo>
                    <a:pt x="28133" y="30768"/>
                    <a:pt x="27515" y="30576"/>
                    <a:pt x="27674" y="30372"/>
                  </a:cubicBezTo>
                  <a:cubicBezTo>
                    <a:pt x="27711" y="30326"/>
                    <a:pt x="27756" y="30307"/>
                    <a:pt x="27807" y="30307"/>
                  </a:cubicBezTo>
                  <a:cubicBezTo>
                    <a:pt x="27980" y="30307"/>
                    <a:pt x="28217" y="30520"/>
                    <a:pt x="28401" y="30578"/>
                  </a:cubicBezTo>
                  <a:cubicBezTo>
                    <a:pt x="28424" y="30585"/>
                    <a:pt x="28446" y="30588"/>
                    <a:pt x="28468" y="30588"/>
                  </a:cubicBezTo>
                  <a:cubicBezTo>
                    <a:pt x="28668" y="30588"/>
                    <a:pt x="28795" y="30297"/>
                    <a:pt x="28912" y="30195"/>
                  </a:cubicBezTo>
                  <a:cubicBezTo>
                    <a:pt x="29041" y="30082"/>
                    <a:pt x="28808" y="29978"/>
                    <a:pt x="28994" y="29724"/>
                  </a:cubicBezTo>
                  <a:cubicBezTo>
                    <a:pt x="29181" y="29470"/>
                    <a:pt x="28414" y="29130"/>
                    <a:pt x="28414" y="29130"/>
                  </a:cubicBezTo>
                  <a:cubicBezTo>
                    <a:pt x="28414" y="29130"/>
                    <a:pt x="29784" y="28693"/>
                    <a:pt x="29721" y="28501"/>
                  </a:cubicBezTo>
                  <a:cubicBezTo>
                    <a:pt x="29713" y="28476"/>
                    <a:pt x="29680" y="28465"/>
                    <a:pt x="29628" y="28465"/>
                  </a:cubicBezTo>
                  <a:cubicBezTo>
                    <a:pt x="29275" y="28465"/>
                    <a:pt x="28047" y="28961"/>
                    <a:pt x="27738" y="29048"/>
                  </a:cubicBezTo>
                  <a:cubicBezTo>
                    <a:pt x="27681" y="29064"/>
                    <a:pt x="27622" y="29071"/>
                    <a:pt x="27562" y="29071"/>
                  </a:cubicBezTo>
                  <a:cubicBezTo>
                    <a:pt x="27252" y="29071"/>
                    <a:pt x="26938" y="28890"/>
                    <a:pt x="26938" y="28890"/>
                  </a:cubicBezTo>
                  <a:cubicBezTo>
                    <a:pt x="26938" y="28890"/>
                    <a:pt x="27981" y="28613"/>
                    <a:pt x="27966" y="28363"/>
                  </a:cubicBezTo>
                  <a:cubicBezTo>
                    <a:pt x="27963" y="28306"/>
                    <a:pt x="27897" y="28281"/>
                    <a:pt x="27787" y="28281"/>
                  </a:cubicBezTo>
                  <a:cubicBezTo>
                    <a:pt x="27419" y="28281"/>
                    <a:pt x="26554" y="28556"/>
                    <a:pt x="25817" y="28817"/>
                  </a:cubicBezTo>
                  <a:cubicBezTo>
                    <a:pt x="25317" y="28995"/>
                    <a:pt x="25062" y="29037"/>
                    <a:pt x="24933" y="29037"/>
                  </a:cubicBezTo>
                  <a:cubicBezTo>
                    <a:pt x="24815" y="29037"/>
                    <a:pt x="24803" y="29001"/>
                    <a:pt x="24803" y="29001"/>
                  </a:cubicBezTo>
                  <a:cubicBezTo>
                    <a:pt x="24902" y="28439"/>
                    <a:pt x="23591" y="28508"/>
                    <a:pt x="23315" y="28416"/>
                  </a:cubicBezTo>
                  <a:cubicBezTo>
                    <a:pt x="23041" y="28322"/>
                    <a:pt x="23039" y="28228"/>
                    <a:pt x="22975" y="27911"/>
                  </a:cubicBezTo>
                  <a:cubicBezTo>
                    <a:pt x="22962" y="27844"/>
                    <a:pt x="22912" y="27803"/>
                    <a:pt x="22846" y="27778"/>
                  </a:cubicBezTo>
                  <a:cubicBezTo>
                    <a:pt x="22836" y="27741"/>
                    <a:pt x="22817" y="27708"/>
                    <a:pt x="22789" y="27683"/>
                  </a:cubicBezTo>
                  <a:cubicBezTo>
                    <a:pt x="22794" y="27674"/>
                    <a:pt x="22798" y="27664"/>
                    <a:pt x="22803" y="27657"/>
                  </a:cubicBezTo>
                  <a:cubicBezTo>
                    <a:pt x="22807" y="27660"/>
                    <a:pt x="22813" y="27663"/>
                    <a:pt x="22817" y="27665"/>
                  </a:cubicBezTo>
                  <a:cubicBezTo>
                    <a:pt x="22849" y="27682"/>
                    <a:pt x="22881" y="27690"/>
                    <a:pt x="22914" y="27690"/>
                  </a:cubicBezTo>
                  <a:cubicBezTo>
                    <a:pt x="23098" y="27690"/>
                    <a:pt x="23271" y="27445"/>
                    <a:pt x="23121" y="27305"/>
                  </a:cubicBezTo>
                  <a:cubicBezTo>
                    <a:pt x="23137" y="27300"/>
                    <a:pt x="23153" y="27298"/>
                    <a:pt x="23169" y="27298"/>
                  </a:cubicBezTo>
                  <a:cubicBezTo>
                    <a:pt x="23189" y="27298"/>
                    <a:pt x="23210" y="27301"/>
                    <a:pt x="23229" y="27308"/>
                  </a:cubicBezTo>
                  <a:cubicBezTo>
                    <a:pt x="23236" y="27311"/>
                    <a:pt x="23242" y="27312"/>
                    <a:pt x="23249" y="27314"/>
                  </a:cubicBezTo>
                  <a:cubicBezTo>
                    <a:pt x="23275" y="27320"/>
                    <a:pt x="23300" y="27323"/>
                    <a:pt x="23324" y="27323"/>
                  </a:cubicBezTo>
                  <a:cubicBezTo>
                    <a:pt x="23424" y="27323"/>
                    <a:pt x="23506" y="27270"/>
                    <a:pt x="23560" y="27194"/>
                  </a:cubicBezTo>
                  <a:cubicBezTo>
                    <a:pt x="23581" y="27186"/>
                    <a:pt x="23601" y="27182"/>
                    <a:pt x="23623" y="27182"/>
                  </a:cubicBezTo>
                  <a:cubicBezTo>
                    <a:pt x="23650" y="27182"/>
                    <a:pt x="23680" y="27188"/>
                    <a:pt x="23718" y="27203"/>
                  </a:cubicBezTo>
                  <a:cubicBezTo>
                    <a:pt x="23867" y="27258"/>
                    <a:pt x="23608" y="27594"/>
                    <a:pt x="23822" y="27600"/>
                  </a:cubicBezTo>
                  <a:cubicBezTo>
                    <a:pt x="23823" y="27600"/>
                    <a:pt x="23824" y="27600"/>
                    <a:pt x="23825" y="27600"/>
                  </a:cubicBezTo>
                  <a:cubicBezTo>
                    <a:pt x="24037" y="27600"/>
                    <a:pt x="24292" y="26962"/>
                    <a:pt x="24293" y="26960"/>
                  </a:cubicBezTo>
                  <a:lnTo>
                    <a:pt x="24293" y="26960"/>
                  </a:lnTo>
                  <a:cubicBezTo>
                    <a:pt x="24294" y="26961"/>
                    <a:pt x="24844" y="27215"/>
                    <a:pt x="24959" y="27296"/>
                  </a:cubicBezTo>
                  <a:cubicBezTo>
                    <a:pt x="24989" y="27318"/>
                    <a:pt x="25039" y="27328"/>
                    <a:pt x="25090" y="27328"/>
                  </a:cubicBezTo>
                  <a:cubicBezTo>
                    <a:pt x="25233" y="27328"/>
                    <a:pt x="25385" y="27243"/>
                    <a:pt x="25131" y="27073"/>
                  </a:cubicBezTo>
                  <a:cubicBezTo>
                    <a:pt x="24787" y="26842"/>
                    <a:pt x="24792" y="26690"/>
                    <a:pt x="24938" y="26557"/>
                  </a:cubicBezTo>
                  <a:cubicBezTo>
                    <a:pt x="25083" y="26426"/>
                    <a:pt x="25074" y="26266"/>
                    <a:pt x="25074" y="26265"/>
                  </a:cubicBezTo>
                  <a:lnTo>
                    <a:pt x="25074" y="26265"/>
                  </a:lnTo>
                  <a:cubicBezTo>
                    <a:pt x="25074" y="26266"/>
                    <a:pt x="25646" y="26576"/>
                    <a:pt x="25965" y="26576"/>
                  </a:cubicBezTo>
                  <a:cubicBezTo>
                    <a:pt x="26017" y="26576"/>
                    <a:pt x="26062" y="26568"/>
                    <a:pt x="26098" y="26549"/>
                  </a:cubicBezTo>
                  <a:cubicBezTo>
                    <a:pt x="26347" y="26411"/>
                    <a:pt x="25858" y="26019"/>
                    <a:pt x="25858" y="26019"/>
                  </a:cubicBezTo>
                  <a:lnTo>
                    <a:pt x="25858" y="26019"/>
                  </a:lnTo>
                  <a:cubicBezTo>
                    <a:pt x="25858" y="26019"/>
                    <a:pt x="26433" y="26321"/>
                    <a:pt x="26701" y="26321"/>
                  </a:cubicBezTo>
                  <a:cubicBezTo>
                    <a:pt x="26743" y="26321"/>
                    <a:pt x="26778" y="26314"/>
                    <a:pt x="26801" y="26296"/>
                  </a:cubicBezTo>
                  <a:cubicBezTo>
                    <a:pt x="26960" y="26178"/>
                    <a:pt x="26608" y="25740"/>
                    <a:pt x="26549" y="25668"/>
                  </a:cubicBezTo>
                  <a:lnTo>
                    <a:pt x="26549" y="25668"/>
                  </a:lnTo>
                  <a:cubicBezTo>
                    <a:pt x="26563" y="25684"/>
                    <a:pt x="26595" y="25712"/>
                    <a:pt x="26640" y="25712"/>
                  </a:cubicBezTo>
                  <a:cubicBezTo>
                    <a:pt x="26689" y="25712"/>
                    <a:pt x="26753" y="25678"/>
                    <a:pt x="26826" y="25557"/>
                  </a:cubicBezTo>
                  <a:cubicBezTo>
                    <a:pt x="26867" y="25492"/>
                    <a:pt x="26851" y="25435"/>
                    <a:pt x="26806" y="25387"/>
                  </a:cubicBezTo>
                  <a:cubicBezTo>
                    <a:pt x="27130" y="25336"/>
                    <a:pt x="27451" y="25268"/>
                    <a:pt x="27772" y="25194"/>
                  </a:cubicBezTo>
                  <a:cubicBezTo>
                    <a:pt x="27996" y="25143"/>
                    <a:pt x="27962" y="24771"/>
                    <a:pt x="27741" y="24771"/>
                  </a:cubicBezTo>
                  <a:cubicBezTo>
                    <a:pt x="27733" y="24771"/>
                    <a:pt x="27725" y="24771"/>
                    <a:pt x="27717" y="24772"/>
                  </a:cubicBezTo>
                  <a:cubicBezTo>
                    <a:pt x="27587" y="24788"/>
                    <a:pt x="27457" y="24801"/>
                    <a:pt x="27328" y="24816"/>
                  </a:cubicBezTo>
                  <a:cubicBezTo>
                    <a:pt x="27419" y="24756"/>
                    <a:pt x="27479" y="24687"/>
                    <a:pt x="27480" y="24611"/>
                  </a:cubicBezTo>
                  <a:cubicBezTo>
                    <a:pt x="27481" y="24532"/>
                    <a:pt x="27397" y="24501"/>
                    <a:pt x="27264" y="24501"/>
                  </a:cubicBezTo>
                  <a:cubicBezTo>
                    <a:pt x="26805" y="24501"/>
                    <a:pt x="25755" y="24870"/>
                    <a:pt x="25490" y="24940"/>
                  </a:cubicBezTo>
                  <a:cubicBezTo>
                    <a:pt x="25174" y="25025"/>
                    <a:pt x="23823" y="25576"/>
                    <a:pt x="23195" y="25576"/>
                  </a:cubicBezTo>
                  <a:cubicBezTo>
                    <a:pt x="23148" y="25576"/>
                    <a:pt x="23105" y="25573"/>
                    <a:pt x="23067" y="25566"/>
                  </a:cubicBezTo>
                  <a:cubicBezTo>
                    <a:pt x="22819" y="25523"/>
                    <a:pt x="22632" y="25511"/>
                    <a:pt x="22503" y="25511"/>
                  </a:cubicBezTo>
                  <a:cubicBezTo>
                    <a:pt x="22345" y="25511"/>
                    <a:pt x="22271" y="25528"/>
                    <a:pt x="22271" y="25528"/>
                  </a:cubicBezTo>
                  <a:cubicBezTo>
                    <a:pt x="22271" y="25528"/>
                    <a:pt x="22243" y="25319"/>
                    <a:pt x="22135" y="25233"/>
                  </a:cubicBezTo>
                  <a:cubicBezTo>
                    <a:pt x="22032" y="25152"/>
                    <a:pt x="21721" y="25216"/>
                    <a:pt x="21765" y="24968"/>
                  </a:cubicBezTo>
                  <a:cubicBezTo>
                    <a:pt x="21871" y="24933"/>
                    <a:pt x="21957" y="24833"/>
                    <a:pt x="21905" y="24715"/>
                  </a:cubicBezTo>
                  <a:cubicBezTo>
                    <a:pt x="21811" y="24503"/>
                    <a:pt x="21692" y="24306"/>
                    <a:pt x="21547" y="24125"/>
                  </a:cubicBezTo>
                  <a:lnTo>
                    <a:pt x="21547" y="24125"/>
                  </a:lnTo>
                  <a:cubicBezTo>
                    <a:pt x="21715" y="24146"/>
                    <a:pt x="21881" y="24156"/>
                    <a:pt x="22049" y="24156"/>
                  </a:cubicBezTo>
                  <a:cubicBezTo>
                    <a:pt x="22049" y="24156"/>
                    <a:pt x="22426" y="24668"/>
                    <a:pt x="22597" y="24705"/>
                  </a:cubicBezTo>
                  <a:cubicBezTo>
                    <a:pt x="22610" y="24708"/>
                    <a:pt x="22622" y="24709"/>
                    <a:pt x="22633" y="24709"/>
                  </a:cubicBezTo>
                  <a:cubicBezTo>
                    <a:pt x="22770" y="24709"/>
                    <a:pt x="22775" y="24521"/>
                    <a:pt x="22775" y="24521"/>
                  </a:cubicBezTo>
                  <a:cubicBezTo>
                    <a:pt x="22775" y="24521"/>
                    <a:pt x="23118" y="24688"/>
                    <a:pt x="23368" y="24688"/>
                  </a:cubicBezTo>
                  <a:cubicBezTo>
                    <a:pt x="23422" y="24688"/>
                    <a:pt x="23472" y="24680"/>
                    <a:pt x="23514" y="24661"/>
                  </a:cubicBezTo>
                  <a:cubicBezTo>
                    <a:pt x="23741" y="24555"/>
                    <a:pt x="23612" y="24050"/>
                    <a:pt x="23610" y="24042"/>
                  </a:cubicBezTo>
                  <a:lnTo>
                    <a:pt x="23610" y="24042"/>
                  </a:lnTo>
                  <a:cubicBezTo>
                    <a:pt x="23611" y="24044"/>
                    <a:pt x="23633" y="24061"/>
                    <a:pt x="23672" y="24061"/>
                  </a:cubicBezTo>
                  <a:cubicBezTo>
                    <a:pt x="23713" y="24061"/>
                    <a:pt x="23773" y="24041"/>
                    <a:pt x="23846" y="23960"/>
                  </a:cubicBezTo>
                  <a:cubicBezTo>
                    <a:pt x="23991" y="23801"/>
                    <a:pt x="23439" y="23365"/>
                    <a:pt x="23385" y="23287"/>
                  </a:cubicBezTo>
                  <a:cubicBezTo>
                    <a:pt x="23330" y="23210"/>
                    <a:pt x="23503" y="23152"/>
                    <a:pt x="23503" y="23152"/>
                  </a:cubicBezTo>
                  <a:cubicBezTo>
                    <a:pt x="23657" y="23079"/>
                    <a:pt x="23903" y="22871"/>
                    <a:pt x="23505" y="22823"/>
                  </a:cubicBezTo>
                  <a:cubicBezTo>
                    <a:pt x="23488" y="22821"/>
                    <a:pt x="23470" y="22820"/>
                    <a:pt x="23450" y="22820"/>
                  </a:cubicBezTo>
                  <a:cubicBezTo>
                    <a:pt x="23062" y="22820"/>
                    <a:pt x="22054" y="23179"/>
                    <a:pt x="21768" y="23179"/>
                  </a:cubicBezTo>
                  <a:cubicBezTo>
                    <a:pt x="21714" y="23179"/>
                    <a:pt x="21686" y="23166"/>
                    <a:pt x="21693" y="23136"/>
                  </a:cubicBezTo>
                  <a:cubicBezTo>
                    <a:pt x="21741" y="22934"/>
                    <a:pt x="21648" y="23009"/>
                    <a:pt x="21400" y="22661"/>
                  </a:cubicBezTo>
                  <a:cubicBezTo>
                    <a:pt x="21327" y="22561"/>
                    <a:pt x="21190" y="22526"/>
                    <a:pt x="21024" y="22526"/>
                  </a:cubicBezTo>
                  <a:cubicBezTo>
                    <a:pt x="20644" y="22526"/>
                    <a:pt x="20117" y="22711"/>
                    <a:pt x="19905" y="22711"/>
                  </a:cubicBezTo>
                  <a:cubicBezTo>
                    <a:pt x="19892" y="22711"/>
                    <a:pt x="19880" y="22711"/>
                    <a:pt x="19870" y="22709"/>
                  </a:cubicBezTo>
                  <a:cubicBezTo>
                    <a:pt x="19616" y="22673"/>
                    <a:pt x="19487" y="22283"/>
                    <a:pt x="19576" y="22252"/>
                  </a:cubicBezTo>
                  <a:cubicBezTo>
                    <a:pt x="19581" y="22251"/>
                    <a:pt x="19586" y="22250"/>
                    <a:pt x="19591" y="22250"/>
                  </a:cubicBezTo>
                  <a:cubicBezTo>
                    <a:pt x="19666" y="22250"/>
                    <a:pt x="19792" y="22400"/>
                    <a:pt x="19927" y="22400"/>
                  </a:cubicBezTo>
                  <a:cubicBezTo>
                    <a:pt x="19961" y="22400"/>
                    <a:pt x="19995" y="22391"/>
                    <a:pt x="20029" y="22368"/>
                  </a:cubicBezTo>
                  <a:cubicBezTo>
                    <a:pt x="20210" y="22245"/>
                    <a:pt x="20111" y="22071"/>
                    <a:pt x="20235" y="22029"/>
                  </a:cubicBezTo>
                  <a:cubicBezTo>
                    <a:pt x="20243" y="22026"/>
                    <a:pt x="20252" y="22025"/>
                    <a:pt x="20262" y="22025"/>
                  </a:cubicBezTo>
                  <a:cubicBezTo>
                    <a:pt x="20377" y="22025"/>
                    <a:pt x="20563" y="22217"/>
                    <a:pt x="20818" y="22217"/>
                  </a:cubicBezTo>
                  <a:cubicBezTo>
                    <a:pt x="20853" y="22217"/>
                    <a:pt x="20889" y="22214"/>
                    <a:pt x="20927" y="22206"/>
                  </a:cubicBezTo>
                  <a:cubicBezTo>
                    <a:pt x="21261" y="22134"/>
                    <a:pt x="21407" y="22042"/>
                    <a:pt x="21407" y="22042"/>
                  </a:cubicBezTo>
                  <a:cubicBezTo>
                    <a:pt x="21408" y="22042"/>
                    <a:pt x="21677" y="22138"/>
                    <a:pt x="21873" y="22138"/>
                  </a:cubicBezTo>
                  <a:cubicBezTo>
                    <a:pt x="21959" y="22138"/>
                    <a:pt x="22032" y="22120"/>
                    <a:pt x="22061" y="22065"/>
                  </a:cubicBezTo>
                  <a:cubicBezTo>
                    <a:pt x="22115" y="21962"/>
                    <a:pt x="21989" y="21914"/>
                    <a:pt x="21842" y="21857"/>
                  </a:cubicBezTo>
                  <a:lnTo>
                    <a:pt x="21842" y="21857"/>
                  </a:lnTo>
                  <a:cubicBezTo>
                    <a:pt x="21908" y="21879"/>
                    <a:pt x="21975" y="21900"/>
                    <a:pt x="22042" y="21918"/>
                  </a:cubicBezTo>
                  <a:cubicBezTo>
                    <a:pt x="22071" y="21926"/>
                    <a:pt x="22098" y="21930"/>
                    <a:pt x="22124" y="21930"/>
                  </a:cubicBezTo>
                  <a:cubicBezTo>
                    <a:pt x="22378" y="21930"/>
                    <a:pt x="22442" y="21556"/>
                    <a:pt x="22211" y="21420"/>
                  </a:cubicBezTo>
                  <a:cubicBezTo>
                    <a:pt x="22130" y="21373"/>
                    <a:pt x="22045" y="21331"/>
                    <a:pt x="21960" y="21295"/>
                  </a:cubicBezTo>
                  <a:cubicBezTo>
                    <a:pt x="22030" y="21258"/>
                    <a:pt x="22083" y="21238"/>
                    <a:pt x="22083" y="21236"/>
                  </a:cubicBezTo>
                  <a:cubicBezTo>
                    <a:pt x="22083" y="21236"/>
                    <a:pt x="22580" y="21491"/>
                    <a:pt x="22910" y="21491"/>
                  </a:cubicBezTo>
                  <a:cubicBezTo>
                    <a:pt x="22936" y="21491"/>
                    <a:pt x="22961" y="21489"/>
                    <a:pt x="22985" y="21486"/>
                  </a:cubicBezTo>
                  <a:cubicBezTo>
                    <a:pt x="23307" y="21438"/>
                    <a:pt x="22840" y="21003"/>
                    <a:pt x="22838" y="21001"/>
                  </a:cubicBezTo>
                  <a:lnTo>
                    <a:pt x="22838" y="21001"/>
                  </a:lnTo>
                  <a:cubicBezTo>
                    <a:pt x="22841" y="21003"/>
                    <a:pt x="23421" y="21212"/>
                    <a:pt x="23723" y="21212"/>
                  </a:cubicBezTo>
                  <a:cubicBezTo>
                    <a:pt x="23752" y="21212"/>
                    <a:pt x="23779" y="21210"/>
                    <a:pt x="23803" y="21206"/>
                  </a:cubicBezTo>
                  <a:cubicBezTo>
                    <a:pt x="24065" y="21158"/>
                    <a:pt x="23357" y="20624"/>
                    <a:pt x="23353" y="20622"/>
                  </a:cubicBezTo>
                  <a:lnTo>
                    <a:pt x="23353" y="20622"/>
                  </a:lnTo>
                  <a:cubicBezTo>
                    <a:pt x="23353" y="20622"/>
                    <a:pt x="23360" y="20622"/>
                    <a:pt x="23371" y="20622"/>
                  </a:cubicBezTo>
                  <a:cubicBezTo>
                    <a:pt x="23423" y="20622"/>
                    <a:pt x="23588" y="20610"/>
                    <a:pt x="23797" y="20471"/>
                  </a:cubicBezTo>
                  <a:cubicBezTo>
                    <a:pt x="24054" y="20302"/>
                    <a:pt x="23014" y="19978"/>
                    <a:pt x="23013" y="19978"/>
                  </a:cubicBezTo>
                  <a:cubicBezTo>
                    <a:pt x="23011" y="19978"/>
                    <a:pt x="24112" y="19750"/>
                    <a:pt x="24222" y="19571"/>
                  </a:cubicBezTo>
                  <a:cubicBezTo>
                    <a:pt x="24275" y="19482"/>
                    <a:pt x="24219" y="19426"/>
                    <a:pt x="24045" y="19426"/>
                  </a:cubicBezTo>
                  <a:cubicBezTo>
                    <a:pt x="23865" y="19426"/>
                    <a:pt x="23558" y="19487"/>
                    <a:pt x="23115" y="19636"/>
                  </a:cubicBezTo>
                  <a:cubicBezTo>
                    <a:pt x="22364" y="19890"/>
                    <a:pt x="20426" y="20451"/>
                    <a:pt x="19681" y="20451"/>
                  </a:cubicBezTo>
                  <a:cubicBezTo>
                    <a:pt x="19563" y="20451"/>
                    <a:pt x="19475" y="20437"/>
                    <a:pt x="19426" y="20406"/>
                  </a:cubicBezTo>
                  <a:cubicBezTo>
                    <a:pt x="19068" y="20175"/>
                    <a:pt x="19004" y="20217"/>
                    <a:pt x="18681" y="20181"/>
                  </a:cubicBezTo>
                  <a:cubicBezTo>
                    <a:pt x="18359" y="20144"/>
                    <a:pt x="18128" y="20014"/>
                    <a:pt x="17968" y="19779"/>
                  </a:cubicBezTo>
                  <a:cubicBezTo>
                    <a:pt x="17805" y="19543"/>
                    <a:pt x="18896" y="19201"/>
                    <a:pt x="18896" y="19201"/>
                  </a:cubicBezTo>
                  <a:cubicBezTo>
                    <a:pt x="18896" y="19201"/>
                    <a:pt x="19149" y="19282"/>
                    <a:pt x="19362" y="19282"/>
                  </a:cubicBezTo>
                  <a:cubicBezTo>
                    <a:pt x="19409" y="19282"/>
                    <a:pt x="19454" y="19278"/>
                    <a:pt x="19495" y="19268"/>
                  </a:cubicBezTo>
                  <a:cubicBezTo>
                    <a:pt x="19715" y="19216"/>
                    <a:pt x="19620" y="19042"/>
                    <a:pt x="19700" y="18994"/>
                  </a:cubicBezTo>
                  <a:cubicBezTo>
                    <a:pt x="19705" y="18991"/>
                    <a:pt x="19711" y="18990"/>
                    <a:pt x="19718" y="18990"/>
                  </a:cubicBezTo>
                  <a:cubicBezTo>
                    <a:pt x="19844" y="18990"/>
                    <a:pt x="20390" y="19335"/>
                    <a:pt x="20574" y="19335"/>
                  </a:cubicBezTo>
                  <a:cubicBezTo>
                    <a:pt x="20583" y="19335"/>
                    <a:pt x="20590" y="19334"/>
                    <a:pt x="20597" y="19333"/>
                  </a:cubicBezTo>
                  <a:cubicBezTo>
                    <a:pt x="20763" y="19298"/>
                    <a:pt x="20319" y="19014"/>
                    <a:pt x="20159" y="18881"/>
                  </a:cubicBezTo>
                  <a:cubicBezTo>
                    <a:pt x="20020" y="18767"/>
                    <a:pt x="20224" y="18442"/>
                    <a:pt x="20408" y="18442"/>
                  </a:cubicBezTo>
                  <a:cubicBezTo>
                    <a:pt x="20435" y="18442"/>
                    <a:pt x="20461" y="18449"/>
                    <a:pt x="20486" y="18464"/>
                  </a:cubicBezTo>
                  <a:cubicBezTo>
                    <a:pt x="20629" y="18554"/>
                    <a:pt x="21084" y="18718"/>
                    <a:pt x="21375" y="18718"/>
                  </a:cubicBezTo>
                  <a:cubicBezTo>
                    <a:pt x="21478" y="18718"/>
                    <a:pt x="21560" y="18698"/>
                    <a:pt x="21601" y="18646"/>
                  </a:cubicBezTo>
                  <a:cubicBezTo>
                    <a:pt x="21755" y="18457"/>
                    <a:pt x="20712" y="17934"/>
                    <a:pt x="20825" y="17934"/>
                  </a:cubicBezTo>
                  <a:cubicBezTo>
                    <a:pt x="20829" y="17934"/>
                    <a:pt x="20834" y="17934"/>
                    <a:pt x="20841" y="17936"/>
                  </a:cubicBezTo>
                  <a:cubicBezTo>
                    <a:pt x="20994" y="17964"/>
                    <a:pt x="21252" y="18091"/>
                    <a:pt x="21449" y="18091"/>
                  </a:cubicBezTo>
                  <a:cubicBezTo>
                    <a:pt x="21508" y="18091"/>
                    <a:pt x="21561" y="18079"/>
                    <a:pt x="21604" y="18051"/>
                  </a:cubicBezTo>
                  <a:cubicBezTo>
                    <a:pt x="21794" y="17927"/>
                    <a:pt x="21052" y="17454"/>
                    <a:pt x="21052" y="17454"/>
                  </a:cubicBezTo>
                  <a:cubicBezTo>
                    <a:pt x="21051" y="17454"/>
                    <a:pt x="22144" y="17298"/>
                    <a:pt x="22173" y="16959"/>
                  </a:cubicBezTo>
                  <a:cubicBezTo>
                    <a:pt x="22179" y="16899"/>
                    <a:pt x="22110" y="16874"/>
                    <a:pt x="21991" y="16874"/>
                  </a:cubicBezTo>
                  <a:cubicBezTo>
                    <a:pt x="21443" y="16874"/>
                    <a:pt x="19830" y="17411"/>
                    <a:pt x="19516" y="17531"/>
                  </a:cubicBezTo>
                  <a:cubicBezTo>
                    <a:pt x="19174" y="17663"/>
                    <a:pt x="18511" y="17951"/>
                    <a:pt x="17793" y="17951"/>
                  </a:cubicBezTo>
                  <a:cubicBezTo>
                    <a:pt x="17709" y="17951"/>
                    <a:pt x="17625" y="17947"/>
                    <a:pt x="17540" y="17938"/>
                  </a:cubicBezTo>
                  <a:cubicBezTo>
                    <a:pt x="17051" y="17889"/>
                    <a:pt x="16473" y="17868"/>
                    <a:pt x="16008" y="17810"/>
                  </a:cubicBezTo>
                  <a:cubicBezTo>
                    <a:pt x="16086" y="17706"/>
                    <a:pt x="16039" y="17517"/>
                    <a:pt x="15852" y="17473"/>
                  </a:cubicBezTo>
                  <a:cubicBezTo>
                    <a:pt x="15765" y="17452"/>
                    <a:pt x="15678" y="17427"/>
                    <a:pt x="15592" y="17401"/>
                  </a:cubicBezTo>
                  <a:cubicBezTo>
                    <a:pt x="15753" y="17265"/>
                    <a:pt x="15578" y="17157"/>
                    <a:pt x="15782" y="17112"/>
                  </a:cubicBezTo>
                  <a:cubicBezTo>
                    <a:pt x="15790" y="17110"/>
                    <a:pt x="15799" y="17109"/>
                    <a:pt x="15808" y="17109"/>
                  </a:cubicBezTo>
                  <a:cubicBezTo>
                    <a:pt x="16051" y="17109"/>
                    <a:pt x="16863" y="17649"/>
                    <a:pt x="17054" y="17686"/>
                  </a:cubicBezTo>
                  <a:cubicBezTo>
                    <a:pt x="17064" y="17688"/>
                    <a:pt x="17073" y="17689"/>
                    <a:pt x="17082" y="17689"/>
                  </a:cubicBezTo>
                  <a:cubicBezTo>
                    <a:pt x="17243" y="17689"/>
                    <a:pt x="17148" y="17378"/>
                    <a:pt x="17277" y="17198"/>
                  </a:cubicBezTo>
                  <a:cubicBezTo>
                    <a:pt x="17413" y="17010"/>
                    <a:pt x="16578" y="16892"/>
                    <a:pt x="16676" y="16839"/>
                  </a:cubicBezTo>
                  <a:cubicBezTo>
                    <a:pt x="16773" y="16785"/>
                    <a:pt x="16655" y="16454"/>
                    <a:pt x="16654" y="16454"/>
                  </a:cubicBezTo>
                  <a:lnTo>
                    <a:pt x="16654" y="16454"/>
                  </a:lnTo>
                  <a:cubicBezTo>
                    <a:pt x="16654" y="16454"/>
                    <a:pt x="16811" y="16476"/>
                    <a:pt x="16939" y="16476"/>
                  </a:cubicBezTo>
                  <a:cubicBezTo>
                    <a:pt x="16991" y="16476"/>
                    <a:pt x="17038" y="16473"/>
                    <a:pt x="17068" y="16463"/>
                  </a:cubicBezTo>
                  <a:cubicBezTo>
                    <a:pt x="17175" y="16429"/>
                    <a:pt x="16403" y="15854"/>
                    <a:pt x="16569" y="15820"/>
                  </a:cubicBezTo>
                  <a:cubicBezTo>
                    <a:pt x="16574" y="15819"/>
                    <a:pt x="16581" y="15819"/>
                    <a:pt x="16587" y="15819"/>
                  </a:cubicBezTo>
                  <a:cubicBezTo>
                    <a:pt x="16780" y="15819"/>
                    <a:pt x="17486" y="16250"/>
                    <a:pt x="17700" y="16250"/>
                  </a:cubicBezTo>
                  <a:cubicBezTo>
                    <a:pt x="17709" y="16250"/>
                    <a:pt x="17717" y="16249"/>
                    <a:pt x="17724" y="16248"/>
                  </a:cubicBezTo>
                  <a:cubicBezTo>
                    <a:pt x="17908" y="16207"/>
                    <a:pt x="17443" y="16010"/>
                    <a:pt x="17692" y="15928"/>
                  </a:cubicBezTo>
                  <a:cubicBezTo>
                    <a:pt x="17938" y="15848"/>
                    <a:pt x="17508" y="15515"/>
                    <a:pt x="17508" y="15515"/>
                  </a:cubicBezTo>
                  <a:lnTo>
                    <a:pt x="17508" y="15515"/>
                  </a:lnTo>
                  <a:cubicBezTo>
                    <a:pt x="17508" y="15515"/>
                    <a:pt x="17568" y="15553"/>
                    <a:pt x="17639" y="15553"/>
                  </a:cubicBezTo>
                  <a:cubicBezTo>
                    <a:pt x="17703" y="15553"/>
                    <a:pt x="17776" y="15524"/>
                    <a:pt x="17826" y="15411"/>
                  </a:cubicBezTo>
                  <a:cubicBezTo>
                    <a:pt x="17932" y="15171"/>
                    <a:pt x="17125" y="14918"/>
                    <a:pt x="17125" y="14918"/>
                  </a:cubicBezTo>
                  <a:cubicBezTo>
                    <a:pt x="17125" y="14918"/>
                    <a:pt x="18470" y="14604"/>
                    <a:pt x="18370" y="14371"/>
                  </a:cubicBezTo>
                  <a:cubicBezTo>
                    <a:pt x="18349" y="14321"/>
                    <a:pt x="18283" y="14301"/>
                    <a:pt x="18188" y="14301"/>
                  </a:cubicBezTo>
                  <a:cubicBezTo>
                    <a:pt x="17834" y="14301"/>
                    <a:pt x="17081" y="14579"/>
                    <a:pt x="16768" y="14664"/>
                  </a:cubicBezTo>
                  <a:cubicBezTo>
                    <a:pt x="16499" y="14737"/>
                    <a:pt x="15522" y="14936"/>
                    <a:pt x="14721" y="15045"/>
                  </a:cubicBezTo>
                  <a:cubicBezTo>
                    <a:pt x="14706" y="14981"/>
                    <a:pt x="14667" y="14925"/>
                    <a:pt x="14610" y="14893"/>
                  </a:cubicBezTo>
                  <a:cubicBezTo>
                    <a:pt x="14519" y="14836"/>
                    <a:pt x="14427" y="14781"/>
                    <a:pt x="14335" y="14725"/>
                  </a:cubicBezTo>
                  <a:cubicBezTo>
                    <a:pt x="14360" y="14724"/>
                    <a:pt x="14385" y="14722"/>
                    <a:pt x="14408" y="14721"/>
                  </a:cubicBezTo>
                  <a:cubicBezTo>
                    <a:pt x="14725" y="14692"/>
                    <a:pt x="14635" y="14220"/>
                    <a:pt x="14311" y="14191"/>
                  </a:cubicBezTo>
                  <a:cubicBezTo>
                    <a:pt x="13938" y="14159"/>
                    <a:pt x="13570" y="14089"/>
                    <a:pt x="13213" y="13979"/>
                  </a:cubicBezTo>
                  <a:lnTo>
                    <a:pt x="13213" y="13979"/>
                  </a:lnTo>
                  <a:cubicBezTo>
                    <a:pt x="13216" y="13979"/>
                    <a:pt x="13218" y="13980"/>
                    <a:pt x="13221" y="13980"/>
                  </a:cubicBezTo>
                  <a:cubicBezTo>
                    <a:pt x="13246" y="13980"/>
                    <a:pt x="13272" y="13974"/>
                    <a:pt x="13297" y="13963"/>
                  </a:cubicBezTo>
                  <a:cubicBezTo>
                    <a:pt x="13497" y="13874"/>
                    <a:pt x="13054" y="13591"/>
                    <a:pt x="13173" y="13471"/>
                  </a:cubicBezTo>
                  <a:cubicBezTo>
                    <a:pt x="13188" y="13456"/>
                    <a:pt x="13206" y="13450"/>
                    <a:pt x="13226" y="13450"/>
                  </a:cubicBezTo>
                  <a:cubicBezTo>
                    <a:pt x="13354" y="13450"/>
                    <a:pt x="13585" y="13723"/>
                    <a:pt x="13925" y="13723"/>
                  </a:cubicBezTo>
                  <a:cubicBezTo>
                    <a:pt x="13953" y="13723"/>
                    <a:pt x="13983" y="13721"/>
                    <a:pt x="14013" y="13717"/>
                  </a:cubicBezTo>
                  <a:cubicBezTo>
                    <a:pt x="14457" y="13655"/>
                    <a:pt x="14477" y="13425"/>
                    <a:pt x="14477" y="13425"/>
                  </a:cubicBezTo>
                  <a:cubicBezTo>
                    <a:pt x="14477" y="13425"/>
                    <a:pt x="14590" y="13460"/>
                    <a:pt x="14721" y="13460"/>
                  </a:cubicBezTo>
                  <a:cubicBezTo>
                    <a:pt x="14814" y="13460"/>
                    <a:pt x="14915" y="13443"/>
                    <a:pt x="14994" y="13384"/>
                  </a:cubicBezTo>
                  <a:cubicBezTo>
                    <a:pt x="15185" y="13239"/>
                    <a:pt x="14324" y="12918"/>
                    <a:pt x="14427" y="12844"/>
                  </a:cubicBezTo>
                  <a:cubicBezTo>
                    <a:pt x="14438" y="12836"/>
                    <a:pt x="14461" y="12832"/>
                    <a:pt x="14492" y="12832"/>
                  </a:cubicBezTo>
                  <a:cubicBezTo>
                    <a:pt x="14710" y="12832"/>
                    <a:pt x="15370" y="13004"/>
                    <a:pt x="15743" y="13004"/>
                  </a:cubicBezTo>
                  <a:cubicBezTo>
                    <a:pt x="15813" y="13004"/>
                    <a:pt x="15873" y="12998"/>
                    <a:pt x="15918" y="12984"/>
                  </a:cubicBezTo>
                  <a:cubicBezTo>
                    <a:pt x="16232" y="12883"/>
                    <a:pt x="14634" y="12266"/>
                    <a:pt x="14572" y="12243"/>
                  </a:cubicBezTo>
                  <a:lnTo>
                    <a:pt x="14572" y="12243"/>
                  </a:lnTo>
                  <a:cubicBezTo>
                    <a:pt x="14604" y="12254"/>
                    <a:pt x="15034" y="12400"/>
                    <a:pt x="15302" y="12400"/>
                  </a:cubicBezTo>
                  <a:cubicBezTo>
                    <a:pt x="15393" y="12400"/>
                    <a:pt x="15466" y="12383"/>
                    <a:pt x="15497" y="12337"/>
                  </a:cubicBezTo>
                  <a:cubicBezTo>
                    <a:pt x="15623" y="12153"/>
                    <a:pt x="14635" y="11914"/>
                    <a:pt x="14635" y="11914"/>
                  </a:cubicBezTo>
                  <a:cubicBezTo>
                    <a:pt x="14633" y="11914"/>
                    <a:pt x="15931" y="11665"/>
                    <a:pt x="15448" y="11390"/>
                  </a:cubicBezTo>
                  <a:cubicBezTo>
                    <a:pt x="15387" y="11355"/>
                    <a:pt x="15306" y="11340"/>
                    <a:pt x="15210" y="11340"/>
                  </a:cubicBezTo>
                  <a:cubicBezTo>
                    <a:pt x="14578" y="11340"/>
                    <a:pt x="13312" y="11997"/>
                    <a:pt x="13062" y="11997"/>
                  </a:cubicBezTo>
                  <a:cubicBezTo>
                    <a:pt x="13048" y="11997"/>
                    <a:pt x="13038" y="11995"/>
                    <a:pt x="13030" y="11991"/>
                  </a:cubicBezTo>
                  <a:cubicBezTo>
                    <a:pt x="12921" y="11926"/>
                    <a:pt x="12845" y="11900"/>
                    <a:pt x="12669" y="11900"/>
                  </a:cubicBezTo>
                  <a:cubicBezTo>
                    <a:pt x="12591" y="11900"/>
                    <a:pt x="12492" y="11906"/>
                    <a:pt x="12362" y="11915"/>
                  </a:cubicBezTo>
                  <a:cubicBezTo>
                    <a:pt x="12331" y="11917"/>
                    <a:pt x="12299" y="11918"/>
                    <a:pt x="12268" y="11918"/>
                  </a:cubicBezTo>
                  <a:cubicBezTo>
                    <a:pt x="11880" y="11918"/>
                    <a:pt x="11525" y="11752"/>
                    <a:pt x="11884" y="11706"/>
                  </a:cubicBezTo>
                  <a:cubicBezTo>
                    <a:pt x="12270" y="11655"/>
                    <a:pt x="11844" y="11241"/>
                    <a:pt x="11839" y="11236"/>
                  </a:cubicBezTo>
                  <a:lnTo>
                    <a:pt x="11839" y="11236"/>
                  </a:lnTo>
                  <a:cubicBezTo>
                    <a:pt x="11844" y="11240"/>
                    <a:pt x="12265" y="11481"/>
                    <a:pt x="12519" y="11481"/>
                  </a:cubicBezTo>
                  <a:cubicBezTo>
                    <a:pt x="12543" y="11481"/>
                    <a:pt x="12565" y="11479"/>
                    <a:pt x="12585" y="11474"/>
                  </a:cubicBezTo>
                  <a:cubicBezTo>
                    <a:pt x="12826" y="11419"/>
                    <a:pt x="12916" y="11430"/>
                    <a:pt x="12370" y="11109"/>
                  </a:cubicBezTo>
                  <a:cubicBezTo>
                    <a:pt x="11895" y="10828"/>
                    <a:pt x="12127" y="10700"/>
                    <a:pt x="12323" y="10700"/>
                  </a:cubicBezTo>
                  <a:cubicBezTo>
                    <a:pt x="12351" y="10700"/>
                    <a:pt x="12379" y="10702"/>
                    <a:pt x="12404" y="10708"/>
                  </a:cubicBezTo>
                  <a:cubicBezTo>
                    <a:pt x="12581" y="10745"/>
                    <a:pt x="13284" y="11137"/>
                    <a:pt x="13602" y="11137"/>
                  </a:cubicBezTo>
                  <a:cubicBezTo>
                    <a:pt x="13631" y="11137"/>
                    <a:pt x="13657" y="11134"/>
                    <a:pt x="13678" y="11127"/>
                  </a:cubicBezTo>
                  <a:cubicBezTo>
                    <a:pt x="13943" y="11044"/>
                    <a:pt x="13581" y="10747"/>
                    <a:pt x="13579" y="10747"/>
                  </a:cubicBezTo>
                  <a:cubicBezTo>
                    <a:pt x="13693" y="10692"/>
                    <a:pt x="13724" y="10498"/>
                    <a:pt x="13724" y="10498"/>
                  </a:cubicBezTo>
                  <a:cubicBezTo>
                    <a:pt x="13843" y="10276"/>
                    <a:pt x="13057" y="9846"/>
                    <a:pt x="13057" y="9846"/>
                  </a:cubicBezTo>
                  <a:cubicBezTo>
                    <a:pt x="13055" y="9846"/>
                    <a:pt x="14220" y="9687"/>
                    <a:pt x="14273" y="9465"/>
                  </a:cubicBezTo>
                  <a:cubicBezTo>
                    <a:pt x="14298" y="9360"/>
                    <a:pt x="14149" y="9314"/>
                    <a:pt x="13894" y="9314"/>
                  </a:cubicBezTo>
                  <a:cubicBezTo>
                    <a:pt x="13616" y="9314"/>
                    <a:pt x="13213" y="9369"/>
                    <a:pt x="12776" y="9462"/>
                  </a:cubicBezTo>
                  <a:cubicBezTo>
                    <a:pt x="12109" y="9606"/>
                    <a:pt x="10989" y="9904"/>
                    <a:pt x="10329" y="9904"/>
                  </a:cubicBezTo>
                  <a:cubicBezTo>
                    <a:pt x="10162" y="9904"/>
                    <a:pt x="10024" y="9885"/>
                    <a:pt x="9931" y="9839"/>
                  </a:cubicBezTo>
                  <a:cubicBezTo>
                    <a:pt x="9776" y="9764"/>
                    <a:pt x="9670" y="9739"/>
                    <a:pt x="9582" y="9739"/>
                  </a:cubicBezTo>
                  <a:cubicBezTo>
                    <a:pt x="9427" y="9739"/>
                    <a:pt x="9329" y="9814"/>
                    <a:pt x="9122" y="9814"/>
                  </a:cubicBezTo>
                  <a:cubicBezTo>
                    <a:pt x="9095" y="9814"/>
                    <a:pt x="9066" y="9813"/>
                    <a:pt x="9035" y="9810"/>
                  </a:cubicBezTo>
                  <a:cubicBezTo>
                    <a:pt x="8632" y="9772"/>
                    <a:pt x="8560" y="9527"/>
                    <a:pt x="8786" y="9518"/>
                  </a:cubicBezTo>
                  <a:cubicBezTo>
                    <a:pt x="9013" y="9509"/>
                    <a:pt x="8832" y="9257"/>
                    <a:pt x="9078" y="9181"/>
                  </a:cubicBezTo>
                  <a:cubicBezTo>
                    <a:pt x="9099" y="9175"/>
                    <a:pt x="9121" y="9172"/>
                    <a:pt x="9146" y="9172"/>
                  </a:cubicBezTo>
                  <a:cubicBezTo>
                    <a:pt x="9380" y="9172"/>
                    <a:pt x="9789" y="9431"/>
                    <a:pt x="9987" y="9431"/>
                  </a:cubicBezTo>
                  <a:cubicBezTo>
                    <a:pt x="10020" y="9431"/>
                    <a:pt x="10047" y="9424"/>
                    <a:pt x="10067" y="9407"/>
                  </a:cubicBezTo>
                  <a:cubicBezTo>
                    <a:pt x="10216" y="9279"/>
                    <a:pt x="9737" y="8956"/>
                    <a:pt x="9619" y="8870"/>
                  </a:cubicBezTo>
                  <a:cubicBezTo>
                    <a:pt x="9499" y="8784"/>
                    <a:pt x="9697" y="8763"/>
                    <a:pt x="9697" y="8763"/>
                  </a:cubicBezTo>
                  <a:cubicBezTo>
                    <a:pt x="9697" y="8763"/>
                    <a:pt x="10757" y="9223"/>
                    <a:pt x="11165" y="9223"/>
                  </a:cubicBezTo>
                  <a:cubicBezTo>
                    <a:pt x="11226" y="9223"/>
                    <a:pt x="11273" y="9212"/>
                    <a:pt x="11299" y="9188"/>
                  </a:cubicBezTo>
                  <a:cubicBezTo>
                    <a:pt x="11486" y="9015"/>
                    <a:pt x="10124" y="8451"/>
                    <a:pt x="9922" y="8370"/>
                  </a:cubicBezTo>
                  <a:lnTo>
                    <a:pt x="9922" y="8370"/>
                  </a:lnTo>
                  <a:cubicBezTo>
                    <a:pt x="9999" y="8401"/>
                    <a:pt x="10242" y="8485"/>
                    <a:pt x="10513" y="8485"/>
                  </a:cubicBezTo>
                  <a:cubicBezTo>
                    <a:pt x="10609" y="8485"/>
                    <a:pt x="10708" y="8475"/>
                    <a:pt x="10804" y="8448"/>
                  </a:cubicBezTo>
                  <a:cubicBezTo>
                    <a:pt x="11235" y="8328"/>
                    <a:pt x="10032" y="8087"/>
                    <a:pt x="10032" y="8087"/>
                  </a:cubicBezTo>
                  <a:cubicBezTo>
                    <a:pt x="10032" y="8087"/>
                    <a:pt x="10467" y="7953"/>
                    <a:pt x="10638" y="7765"/>
                  </a:cubicBezTo>
                  <a:cubicBezTo>
                    <a:pt x="10810" y="7576"/>
                    <a:pt x="10287" y="7302"/>
                    <a:pt x="10287" y="7302"/>
                  </a:cubicBezTo>
                  <a:cubicBezTo>
                    <a:pt x="10629" y="6884"/>
                    <a:pt x="9800" y="6733"/>
                    <a:pt x="9800" y="6733"/>
                  </a:cubicBezTo>
                  <a:cubicBezTo>
                    <a:pt x="9800" y="6733"/>
                    <a:pt x="9800" y="6733"/>
                    <a:pt x="9800" y="6733"/>
                  </a:cubicBezTo>
                  <a:cubicBezTo>
                    <a:pt x="9806" y="6733"/>
                    <a:pt x="9871" y="6736"/>
                    <a:pt x="9966" y="6736"/>
                  </a:cubicBezTo>
                  <a:cubicBezTo>
                    <a:pt x="10206" y="6736"/>
                    <a:pt x="10638" y="6713"/>
                    <a:pt x="10797" y="6550"/>
                  </a:cubicBezTo>
                  <a:cubicBezTo>
                    <a:pt x="10900" y="6443"/>
                    <a:pt x="10727" y="6404"/>
                    <a:pt x="10446" y="6404"/>
                  </a:cubicBezTo>
                  <a:cubicBezTo>
                    <a:pt x="10118" y="6404"/>
                    <a:pt x="9645" y="6457"/>
                    <a:pt x="9297" y="6519"/>
                  </a:cubicBezTo>
                  <a:cubicBezTo>
                    <a:pt x="8810" y="6607"/>
                    <a:pt x="8131" y="6697"/>
                    <a:pt x="7672" y="6697"/>
                  </a:cubicBezTo>
                  <a:cubicBezTo>
                    <a:pt x="7523" y="6697"/>
                    <a:pt x="7398" y="6688"/>
                    <a:pt x="7309" y="6665"/>
                  </a:cubicBezTo>
                  <a:cubicBezTo>
                    <a:pt x="6948" y="6574"/>
                    <a:pt x="6789" y="6191"/>
                    <a:pt x="6785" y="6187"/>
                  </a:cubicBezTo>
                  <a:lnTo>
                    <a:pt x="6785" y="6187"/>
                  </a:lnTo>
                  <a:cubicBezTo>
                    <a:pt x="6792" y="6191"/>
                    <a:pt x="7345" y="6509"/>
                    <a:pt x="7639" y="6509"/>
                  </a:cubicBezTo>
                  <a:cubicBezTo>
                    <a:pt x="7668" y="6509"/>
                    <a:pt x="7696" y="6506"/>
                    <a:pt x="7719" y="6499"/>
                  </a:cubicBezTo>
                  <a:cubicBezTo>
                    <a:pt x="7932" y="6435"/>
                    <a:pt x="7624" y="6233"/>
                    <a:pt x="7509" y="6165"/>
                  </a:cubicBezTo>
                  <a:lnTo>
                    <a:pt x="7509" y="6165"/>
                  </a:lnTo>
                  <a:cubicBezTo>
                    <a:pt x="7657" y="6249"/>
                    <a:pt x="8162" y="6532"/>
                    <a:pt x="8342" y="6532"/>
                  </a:cubicBezTo>
                  <a:cubicBezTo>
                    <a:pt x="8370" y="6532"/>
                    <a:pt x="8390" y="6525"/>
                    <a:pt x="8400" y="6509"/>
                  </a:cubicBezTo>
                  <a:cubicBezTo>
                    <a:pt x="8481" y="6375"/>
                    <a:pt x="7946" y="6159"/>
                    <a:pt x="7946" y="6159"/>
                  </a:cubicBezTo>
                  <a:lnTo>
                    <a:pt x="7946" y="6159"/>
                  </a:lnTo>
                  <a:cubicBezTo>
                    <a:pt x="7946" y="6159"/>
                    <a:pt x="8215" y="6177"/>
                    <a:pt x="8483" y="6177"/>
                  </a:cubicBezTo>
                  <a:cubicBezTo>
                    <a:pt x="8717" y="6177"/>
                    <a:pt x="8949" y="6163"/>
                    <a:pt x="8998" y="6111"/>
                  </a:cubicBezTo>
                  <a:cubicBezTo>
                    <a:pt x="9103" y="5997"/>
                    <a:pt x="8308" y="5819"/>
                    <a:pt x="8601" y="5690"/>
                  </a:cubicBezTo>
                  <a:cubicBezTo>
                    <a:pt x="8891" y="5564"/>
                    <a:pt x="8108" y="5252"/>
                    <a:pt x="8097" y="5248"/>
                  </a:cubicBezTo>
                  <a:lnTo>
                    <a:pt x="8097" y="5248"/>
                  </a:lnTo>
                  <a:cubicBezTo>
                    <a:pt x="8101" y="5249"/>
                    <a:pt x="8191" y="5253"/>
                    <a:pt x="8312" y="5253"/>
                  </a:cubicBezTo>
                  <a:cubicBezTo>
                    <a:pt x="8526" y="5253"/>
                    <a:pt x="8836" y="5238"/>
                    <a:pt x="8932" y="5159"/>
                  </a:cubicBezTo>
                  <a:cubicBezTo>
                    <a:pt x="9084" y="5032"/>
                    <a:pt x="8341" y="5013"/>
                    <a:pt x="8341" y="5013"/>
                  </a:cubicBezTo>
                  <a:cubicBezTo>
                    <a:pt x="8354" y="4963"/>
                    <a:pt x="8292" y="4943"/>
                    <a:pt x="8169" y="4943"/>
                  </a:cubicBezTo>
                  <a:cubicBezTo>
                    <a:pt x="7966" y="4943"/>
                    <a:pt x="7599" y="4996"/>
                    <a:pt x="7127" y="5055"/>
                  </a:cubicBezTo>
                  <a:cubicBezTo>
                    <a:pt x="6966" y="5075"/>
                    <a:pt x="6793" y="5082"/>
                    <a:pt x="6621" y="5082"/>
                  </a:cubicBezTo>
                  <a:cubicBezTo>
                    <a:pt x="6418" y="5082"/>
                    <a:pt x="6215" y="5072"/>
                    <a:pt x="6033" y="5057"/>
                  </a:cubicBezTo>
                  <a:lnTo>
                    <a:pt x="6090" y="4937"/>
                  </a:lnTo>
                  <a:cubicBezTo>
                    <a:pt x="6159" y="4794"/>
                    <a:pt x="5971" y="4668"/>
                    <a:pt x="5810" y="4668"/>
                  </a:cubicBezTo>
                  <a:cubicBezTo>
                    <a:pt x="5737" y="4668"/>
                    <a:pt x="5670" y="4694"/>
                    <a:pt x="5633" y="4754"/>
                  </a:cubicBezTo>
                  <a:cubicBezTo>
                    <a:pt x="5621" y="4772"/>
                    <a:pt x="5611" y="4791"/>
                    <a:pt x="5600" y="4808"/>
                  </a:cubicBezTo>
                  <a:cubicBezTo>
                    <a:pt x="5592" y="4327"/>
                    <a:pt x="5503" y="3823"/>
                    <a:pt x="5392" y="3362"/>
                  </a:cubicBezTo>
                  <a:cubicBezTo>
                    <a:pt x="5380" y="3310"/>
                    <a:pt x="5307" y="3274"/>
                    <a:pt x="5254" y="3274"/>
                  </a:cubicBezTo>
                  <a:cubicBezTo>
                    <a:pt x="5221" y="3274"/>
                    <a:pt x="5195" y="3288"/>
                    <a:pt x="5197" y="3321"/>
                  </a:cubicBezTo>
                  <a:cubicBezTo>
                    <a:pt x="5204" y="3503"/>
                    <a:pt x="5201" y="3683"/>
                    <a:pt x="5191" y="3862"/>
                  </a:cubicBezTo>
                  <a:cubicBezTo>
                    <a:pt x="5075" y="3611"/>
                    <a:pt x="4924" y="3362"/>
                    <a:pt x="4760" y="3105"/>
                  </a:cubicBezTo>
                  <a:cubicBezTo>
                    <a:pt x="4720" y="3041"/>
                    <a:pt x="4654" y="3012"/>
                    <a:pt x="4598" y="3012"/>
                  </a:cubicBezTo>
                  <a:cubicBezTo>
                    <a:pt x="4530" y="3012"/>
                    <a:pt x="4478" y="3056"/>
                    <a:pt x="4509" y="3133"/>
                  </a:cubicBezTo>
                  <a:cubicBezTo>
                    <a:pt x="4691" y="3575"/>
                    <a:pt x="4854" y="4039"/>
                    <a:pt x="4823" y="4462"/>
                  </a:cubicBezTo>
                  <a:cubicBezTo>
                    <a:pt x="4816" y="4535"/>
                    <a:pt x="4801" y="4608"/>
                    <a:pt x="4778" y="4677"/>
                  </a:cubicBezTo>
                  <a:cubicBezTo>
                    <a:pt x="4747" y="4588"/>
                    <a:pt x="4716" y="4500"/>
                    <a:pt x="4694" y="4420"/>
                  </a:cubicBezTo>
                  <a:cubicBezTo>
                    <a:pt x="4617" y="4124"/>
                    <a:pt x="4585" y="3804"/>
                    <a:pt x="4423" y="3512"/>
                  </a:cubicBezTo>
                  <a:cubicBezTo>
                    <a:pt x="4380" y="3434"/>
                    <a:pt x="4287" y="3392"/>
                    <a:pt x="4207" y="3392"/>
                  </a:cubicBezTo>
                  <a:cubicBezTo>
                    <a:pt x="4158" y="3392"/>
                    <a:pt x="4114" y="3408"/>
                    <a:pt x="4091" y="3442"/>
                  </a:cubicBezTo>
                  <a:cubicBezTo>
                    <a:pt x="4074" y="3468"/>
                    <a:pt x="4059" y="3498"/>
                    <a:pt x="4046" y="3528"/>
                  </a:cubicBezTo>
                  <a:cubicBezTo>
                    <a:pt x="3998" y="3462"/>
                    <a:pt x="3940" y="3403"/>
                    <a:pt x="3875" y="3352"/>
                  </a:cubicBezTo>
                  <a:cubicBezTo>
                    <a:pt x="3747" y="3086"/>
                    <a:pt x="3588" y="2836"/>
                    <a:pt x="3404" y="2606"/>
                  </a:cubicBezTo>
                  <a:cubicBezTo>
                    <a:pt x="3364" y="2565"/>
                    <a:pt x="3318" y="2533"/>
                    <a:pt x="3264" y="2512"/>
                  </a:cubicBezTo>
                  <a:cubicBezTo>
                    <a:pt x="3286" y="2441"/>
                    <a:pt x="3310" y="2369"/>
                    <a:pt x="3338" y="2300"/>
                  </a:cubicBezTo>
                  <a:cubicBezTo>
                    <a:pt x="3365" y="2239"/>
                    <a:pt x="3271" y="2171"/>
                    <a:pt x="3202" y="2171"/>
                  </a:cubicBezTo>
                  <a:cubicBezTo>
                    <a:pt x="3177" y="2171"/>
                    <a:pt x="3156" y="2180"/>
                    <a:pt x="3144" y="2201"/>
                  </a:cubicBezTo>
                  <a:cubicBezTo>
                    <a:pt x="3121" y="2245"/>
                    <a:pt x="3097" y="2289"/>
                    <a:pt x="3075" y="2334"/>
                  </a:cubicBezTo>
                  <a:cubicBezTo>
                    <a:pt x="3048" y="2273"/>
                    <a:pt x="3023" y="2210"/>
                    <a:pt x="3002" y="2147"/>
                  </a:cubicBezTo>
                  <a:cubicBezTo>
                    <a:pt x="2981" y="2093"/>
                    <a:pt x="2899" y="2058"/>
                    <a:pt x="2836" y="2058"/>
                  </a:cubicBezTo>
                  <a:cubicBezTo>
                    <a:pt x="2788" y="2058"/>
                    <a:pt x="2750" y="2077"/>
                    <a:pt x="2754" y="2124"/>
                  </a:cubicBezTo>
                  <a:cubicBezTo>
                    <a:pt x="2762" y="2207"/>
                    <a:pt x="2775" y="2289"/>
                    <a:pt x="2794" y="2370"/>
                  </a:cubicBezTo>
                  <a:cubicBezTo>
                    <a:pt x="2753" y="2334"/>
                    <a:pt x="2706" y="2303"/>
                    <a:pt x="2656" y="2279"/>
                  </a:cubicBezTo>
                  <a:cubicBezTo>
                    <a:pt x="2651" y="2276"/>
                    <a:pt x="2645" y="2273"/>
                    <a:pt x="2637" y="2270"/>
                  </a:cubicBezTo>
                  <a:cubicBezTo>
                    <a:pt x="2563" y="1928"/>
                    <a:pt x="2462" y="1587"/>
                    <a:pt x="2382" y="1248"/>
                  </a:cubicBezTo>
                  <a:cubicBezTo>
                    <a:pt x="2351" y="1116"/>
                    <a:pt x="2198" y="1048"/>
                    <a:pt x="2065" y="1048"/>
                  </a:cubicBezTo>
                  <a:cubicBezTo>
                    <a:pt x="1992" y="1048"/>
                    <a:pt x="1926" y="1068"/>
                    <a:pt x="1889" y="1109"/>
                  </a:cubicBezTo>
                  <a:cubicBezTo>
                    <a:pt x="1776" y="934"/>
                    <a:pt x="1681" y="747"/>
                    <a:pt x="1607" y="554"/>
                  </a:cubicBezTo>
                  <a:cubicBezTo>
                    <a:pt x="1565" y="441"/>
                    <a:pt x="1427" y="381"/>
                    <a:pt x="1313" y="381"/>
                  </a:cubicBezTo>
                  <a:cubicBezTo>
                    <a:pt x="1211" y="381"/>
                    <a:pt x="1127" y="430"/>
                    <a:pt x="1150" y="531"/>
                  </a:cubicBezTo>
                  <a:cubicBezTo>
                    <a:pt x="1162" y="579"/>
                    <a:pt x="1175" y="629"/>
                    <a:pt x="1186" y="679"/>
                  </a:cubicBezTo>
                  <a:cubicBezTo>
                    <a:pt x="943" y="468"/>
                    <a:pt x="694" y="267"/>
                    <a:pt x="480" y="84"/>
                  </a:cubicBezTo>
                  <a:cubicBezTo>
                    <a:pt x="411" y="26"/>
                    <a:pt x="319" y="0"/>
                    <a:pt x="238" y="0"/>
                  </a:cubicBezTo>
                  <a:close/>
                  <a:moveTo>
                    <a:pt x="15319" y="52077"/>
                  </a:moveTo>
                  <a:lnTo>
                    <a:pt x="15319" y="52077"/>
                  </a:lnTo>
                  <a:cubicBezTo>
                    <a:pt x="15319" y="52077"/>
                    <a:pt x="15319" y="52077"/>
                    <a:pt x="15319" y="52077"/>
                  </a:cubicBezTo>
                  <a:cubicBezTo>
                    <a:pt x="15319" y="52077"/>
                    <a:pt x="15319" y="52077"/>
                    <a:pt x="15319" y="520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598975" y="1313075"/>
              <a:ext cx="711075" cy="1197350"/>
            </a:xfrm>
            <a:custGeom>
              <a:avLst/>
              <a:gdLst/>
              <a:ahLst/>
              <a:cxnLst/>
              <a:rect l="l" t="t" r="r" b="b"/>
              <a:pathLst>
                <a:path w="28443" h="47894" extrusionOk="0">
                  <a:moveTo>
                    <a:pt x="7877" y="8380"/>
                  </a:moveTo>
                  <a:cubicBezTo>
                    <a:pt x="8139" y="8380"/>
                    <a:pt x="8450" y="8623"/>
                    <a:pt x="8313" y="8870"/>
                  </a:cubicBezTo>
                  <a:cubicBezTo>
                    <a:pt x="8208" y="9060"/>
                    <a:pt x="8031" y="9132"/>
                    <a:pt x="7802" y="9183"/>
                  </a:cubicBezTo>
                  <a:cubicBezTo>
                    <a:pt x="7771" y="9190"/>
                    <a:pt x="7741" y="9193"/>
                    <a:pt x="7712" y="9193"/>
                  </a:cubicBezTo>
                  <a:cubicBezTo>
                    <a:pt x="7324" y="9193"/>
                    <a:pt x="7081" y="8628"/>
                    <a:pt x="7487" y="8537"/>
                  </a:cubicBezTo>
                  <a:cubicBezTo>
                    <a:pt x="7533" y="8529"/>
                    <a:pt x="7579" y="8518"/>
                    <a:pt x="7624" y="8504"/>
                  </a:cubicBezTo>
                  <a:cubicBezTo>
                    <a:pt x="7682" y="8417"/>
                    <a:pt x="7776" y="8380"/>
                    <a:pt x="7877" y="8380"/>
                  </a:cubicBezTo>
                  <a:close/>
                  <a:moveTo>
                    <a:pt x="8645" y="12903"/>
                  </a:moveTo>
                  <a:cubicBezTo>
                    <a:pt x="9031" y="12903"/>
                    <a:pt x="9229" y="13489"/>
                    <a:pt x="8819" y="13580"/>
                  </a:cubicBezTo>
                  <a:lnTo>
                    <a:pt x="8730" y="13599"/>
                  </a:lnTo>
                  <a:cubicBezTo>
                    <a:pt x="8701" y="13605"/>
                    <a:pt x="8672" y="13609"/>
                    <a:pt x="8644" y="13609"/>
                  </a:cubicBezTo>
                  <a:cubicBezTo>
                    <a:pt x="8260" y="13609"/>
                    <a:pt x="8061" y="13023"/>
                    <a:pt x="8469" y="12933"/>
                  </a:cubicBezTo>
                  <a:lnTo>
                    <a:pt x="8558" y="12913"/>
                  </a:lnTo>
                  <a:cubicBezTo>
                    <a:pt x="8588" y="12906"/>
                    <a:pt x="8617" y="12903"/>
                    <a:pt x="8645" y="12903"/>
                  </a:cubicBezTo>
                  <a:close/>
                  <a:moveTo>
                    <a:pt x="7862" y="15457"/>
                  </a:moveTo>
                  <a:cubicBezTo>
                    <a:pt x="7987" y="15457"/>
                    <a:pt x="8110" y="15511"/>
                    <a:pt x="8193" y="15634"/>
                  </a:cubicBezTo>
                  <a:cubicBezTo>
                    <a:pt x="8285" y="15772"/>
                    <a:pt x="8268" y="15986"/>
                    <a:pt x="8132" y="16076"/>
                  </a:cubicBezTo>
                  <a:cubicBezTo>
                    <a:pt x="8129" y="16236"/>
                    <a:pt x="7970" y="16360"/>
                    <a:pt x="7815" y="16360"/>
                  </a:cubicBezTo>
                  <a:cubicBezTo>
                    <a:pt x="7810" y="16360"/>
                    <a:pt x="7804" y="16360"/>
                    <a:pt x="7799" y="16359"/>
                  </a:cubicBezTo>
                  <a:cubicBezTo>
                    <a:pt x="7590" y="16351"/>
                    <a:pt x="7452" y="16183"/>
                    <a:pt x="7419" y="15996"/>
                  </a:cubicBezTo>
                  <a:cubicBezTo>
                    <a:pt x="7383" y="15789"/>
                    <a:pt x="7500" y="15568"/>
                    <a:pt x="7691" y="15491"/>
                  </a:cubicBezTo>
                  <a:cubicBezTo>
                    <a:pt x="7746" y="15469"/>
                    <a:pt x="7804" y="15457"/>
                    <a:pt x="7862" y="15457"/>
                  </a:cubicBezTo>
                  <a:close/>
                  <a:moveTo>
                    <a:pt x="9093" y="16523"/>
                  </a:moveTo>
                  <a:cubicBezTo>
                    <a:pt x="9240" y="16523"/>
                    <a:pt x="9393" y="16604"/>
                    <a:pt x="9452" y="16786"/>
                  </a:cubicBezTo>
                  <a:cubicBezTo>
                    <a:pt x="9529" y="17022"/>
                    <a:pt x="9603" y="17260"/>
                    <a:pt x="9676" y="17498"/>
                  </a:cubicBezTo>
                  <a:lnTo>
                    <a:pt x="9676" y="17499"/>
                  </a:lnTo>
                  <a:cubicBezTo>
                    <a:pt x="9754" y="17756"/>
                    <a:pt x="9555" y="17914"/>
                    <a:pt x="9349" y="17914"/>
                  </a:cubicBezTo>
                  <a:cubicBezTo>
                    <a:pt x="9201" y="17914"/>
                    <a:pt x="9051" y="17834"/>
                    <a:pt x="8995" y="17650"/>
                  </a:cubicBezTo>
                  <a:cubicBezTo>
                    <a:pt x="8922" y="17412"/>
                    <a:pt x="8847" y="17174"/>
                    <a:pt x="8771" y="16937"/>
                  </a:cubicBezTo>
                  <a:cubicBezTo>
                    <a:pt x="8688" y="16682"/>
                    <a:pt x="8886" y="16523"/>
                    <a:pt x="9093" y="16523"/>
                  </a:cubicBezTo>
                  <a:close/>
                  <a:moveTo>
                    <a:pt x="14378" y="19456"/>
                  </a:moveTo>
                  <a:cubicBezTo>
                    <a:pt x="14526" y="19456"/>
                    <a:pt x="14677" y="19537"/>
                    <a:pt x="14733" y="19720"/>
                  </a:cubicBezTo>
                  <a:cubicBezTo>
                    <a:pt x="14779" y="19870"/>
                    <a:pt x="14885" y="19999"/>
                    <a:pt x="14932" y="20154"/>
                  </a:cubicBezTo>
                  <a:cubicBezTo>
                    <a:pt x="15007" y="20411"/>
                    <a:pt x="14806" y="20570"/>
                    <a:pt x="14601" y="20570"/>
                  </a:cubicBezTo>
                  <a:cubicBezTo>
                    <a:pt x="14454" y="20570"/>
                    <a:pt x="14304" y="20489"/>
                    <a:pt x="14250" y="20305"/>
                  </a:cubicBezTo>
                  <a:cubicBezTo>
                    <a:pt x="14206" y="20155"/>
                    <a:pt x="14098" y="20027"/>
                    <a:pt x="14052" y="19872"/>
                  </a:cubicBezTo>
                  <a:cubicBezTo>
                    <a:pt x="13973" y="19614"/>
                    <a:pt x="14172" y="19456"/>
                    <a:pt x="14378" y="19456"/>
                  </a:cubicBezTo>
                  <a:close/>
                  <a:moveTo>
                    <a:pt x="4642" y="0"/>
                  </a:moveTo>
                  <a:cubicBezTo>
                    <a:pt x="4561" y="0"/>
                    <a:pt x="4500" y="57"/>
                    <a:pt x="4548" y="151"/>
                  </a:cubicBezTo>
                  <a:cubicBezTo>
                    <a:pt x="4892" y="816"/>
                    <a:pt x="5238" y="1491"/>
                    <a:pt x="5584" y="2177"/>
                  </a:cubicBezTo>
                  <a:cubicBezTo>
                    <a:pt x="5522" y="2145"/>
                    <a:pt x="5459" y="2116"/>
                    <a:pt x="5395" y="2085"/>
                  </a:cubicBezTo>
                  <a:cubicBezTo>
                    <a:pt x="5352" y="2065"/>
                    <a:pt x="5315" y="2056"/>
                    <a:pt x="5284" y="2056"/>
                  </a:cubicBezTo>
                  <a:cubicBezTo>
                    <a:pt x="5155" y="2056"/>
                    <a:pt x="5127" y="2205"/>
                    <a:pt x="5253" y="2318"/>
                  </a:cubicBezTo>
                  <a:cubicBezTo>
                    <a:pt x="5365" y="2419"/>
                    <a:pt x="5471" y="2505"/>
                    <a:pt x="5605" y="2580"/>
                  </a:cubicBezTo>
                  <a:cubicBezTo>
                    <a:pt x="5668" y="2615"/>
                    <a:pt x="5733" y="2651"/>
                    <a:pt x="5799" y="2680"/>
                  </a:cubicBezTo>
                  <a:cubicBezTo>
                    <a:pt x="5814" y="2688"/>
                    <a:pt x="5830" y="2692"/>
                    <a:pt x="5846" y="2698"/>
                  </a:cubicBezTo>
                  <a:cubicBezTo>
                    <a:pt x="5907" y="2822"/>
                    <a:pt x="5971" y="2946"/>
                    <a:pt x="6033" y="3070"/>
                  </a:cubicBezTo>
                  <a:cubicBezTo>
                    <a:pt x="5917" y="3000"/>
                    <a:pt x="5802" y="2929"/>
                    <a:pt x="5687" y="2856"/>
                  </a:cubicBezTo>
                  <a:cubicBezTo>
                    <a:pt x="5639" y="2826"/>
                    <a:pt x="5594" y="2813"/>
                    <a:pt x="5557" y="2813"/>
                  </a:cubicBezTo>
                  <a:cubicBezTo>
                    <a:pt x="5445" y="2813"/>
                    <a:pt x="5399" y="2927"/>
                    <a:pt x="5522" y="3038"/>
                  </a:cubicBezTo>
                  <a:cubicBezTo>
                    <a:pt x="5774" y="3270"/>
                    <a:pt x="6046" y="3482"/>
                    <a:pt x="6332" y="3670"/>
                  </a:cubicBezTo>
                  <a:cubicBezTo>
                    <a:pt x="6491" y="3991"/>
                    <a:pt x="6652" y="4314"/>
                    <a:pt x="6811" y="4638"/>
                  </a:cubicBezTo>
                  <a:cubicBezTo>
                    <a:pt x="6272" y="4232"/>
                    <a:pt x="5695" y="3889"/>
                    <a:pt x="5101" y="3508"/>
                  </a:cubicBezTo>
                  <a:cubicBezTo>
                    <a:pt x="5062" y="3483"/>
                    <a:pt x="5024" y="3472"/>
                    <a:pt x="4990" y="3472"/>
                  </a:cubicBezTo>
                  <a:cubicBezTo>
                    <a:pt x="4878" y="3472"/>
                    <a:pt x="4818" y="3591"/>
                    <a:pt x="4951" y="3676"/>
                  </a:cubicBezTo>
                  <a:cubicBezTo>
                    <a:pt x="5665" y="4137"/>
                    <a:pt x="6301" y="4717"/>
                    <a:pt x="6957" y="5244"/>
                  </a:cubicBezTo>
                  <a:cubicBezTo>
                    <a:pt x="6757" y="5438"/>
                    <a:pt x="6294" y="5835"/>
                    <a:pt x="5744" y="5907"/>
                  </a:cubicBezTo>
                  <a:cubicBezTo>
                    <a:pt x="5342" y="5959"/>
                    <a:pt x="3164" y="6535"/>
                    <a:pt x="3209" y="6635"/>
                  </a:cubicBezTo>
                  <a:cubicBezTo>
                    <a:pt x="3237" y="6696"/>
                    <a:pt x="3359" y="6773"/>
                    <a:pt x="3615" y="6773"/>
                  </a:cubicBezTo>
                  <a:cubicBezTo>
                    <a:pt x="3782" y="6773"/>
                    <a:pt x="4007" y="6740"/>
                    <a:pt x="4301" y="6648"/>
                  </a:cubicBezTo>
                  <a:lnTo>
                    <a:pt x="4301" y="6648"/>
                  </a:lnTo>
                  <a:cubicBezTo>
                    <a:pt x="4301" y="6648"/>
                    <a:pt x="3983" y="7062"/>
                    <a:pt x="4187" y="7168"/>
                  </a:cubicBezTo>
                  <a:cubicBezTo>
                    <a:pt x="4238" y="7194"/>
                    <a:pt x="4287" y="7204"/>
                    <a:pt x="4334" y="7204"/>
                  </a:cubicBezTo>
                  <a:cubicBezTo>
                    <a:pt x="4476" y="7204"/>
                    <a:pt x="4586" y="7113"/>
                    <a:pt x="4586" y="7113"/>
                  </a:cubicBezTo>
                  <a:lnTo>
                    <a:pt x="4586" y="7113"/>
                  </a:lnTo>
                  <a:cubicBezTo>
                    <a:pt x="4586" y="7113"/>
                    <a:pt x="4403" y="7483"/>
                    <a:pt x="4633" y="7584"/>
                  </a:cubicBezTo>
                  <a:cubicBezTo>
                    <a:pt x="4645" y="7590"/>
                    <a:pt x="4659" y="7593"/>
                    <a:pt x="4673" y="7593"/>
                  </a:cubicBezTo>
                  <a:cubicBezTo>
                    <a:pt x="4909" y="7593"/>
                    <a:pt x="5313" y="6844"/>
                    <a:pt x="5320" y="6830"/>
                  </a:cubicBezTo>
                  <a:lnTo>
                    <a:pt x="5320" y="6830"/>
                  </a:lnTo>
                  <a:cubicBezTo>
                    <a:pt x="5314" y="6845"/>
                    <a:pt x="5016" y="7665"/>
                    <a:pt x="5377" y="7721"/>
                  </a:cubicBezTo>
                  <a:cubicBezTo>
                    <a:pt x="5394" y="7724"/>
                    <a:pt x="5410" y="7725"/>
                    <a:pt x="5425" y="7725"/>
                  </a:cubicBezTo>
                  <a:cubicBezTo>
                    <a:pt x="5759" y="7725"/>
                    <a:pt x="5933" y="7174"/>
                    <a:pt x="5933" y="7174"/>
                  </a:cubicBezTo>
                  <a:cubicBezTo>
                    <a:pt x="5933" y="7174"/>
                    <a:pt x="6222" y="7418"/>
                    <a:pt x="6253" y="7612"/>
                  </a:cubicBezTo>
                  <a:cubicBezTo>
                    <a:pt x="6282" y="7806"/>
                    <a:pt x="5746" y="8095"/>
                    <a:pt x="6057" y="8210"/>
                  </a:cubicBezTo>
                  <a:cubicBezTo>
                    <a:pt x="6133" y="8239"/>
                    <a:pt x="6198" y="8250"/>
                    <a:pt x="6254" y="8250"/>
                  </a:cubicBezTo>
                  <a:cubicBezTo>
                    <a:pt x="6360" y="8250"/>
                    <a:pt x="6431" y="8210"/>
                    <a:pt x="6469" y="8180"/>
                  </a:cubicBezTo>
                  <a:lnTo>
                    <a:pt x="6469" y="8180"/>
                  </a:lnTo>
                  <a:cubicBezTo>
                    <a:pt x="6376" y="8272"/>
                    <a:pt x="6148" y="8526"/>
                    <a:pt x="6368" y="8647"/>
                  </a:cubicBezTo>
                  <a:cubicBezTo>
                    <a:pt x="6638" y="8794"/>
                    <a:pt x="4425" y="8899"/>
                    <a:pt x="4295" y="9161"/>
                  </a:cubicBezTo>
                  <a:cubicBezTo>
                    <a:pt x="4236" y="9282"/>
                    <a:pt x="4445" y="9318"/>
                    <a:pt x="4711" y="9318"/>
                  </a:cubicBezTo>
                  <a:cubicBezTo>
                    <a:pt x="5019" y="9318"/>
                    <a:pt x="5404" y="9269"/>
                    <a:pt x="5538" y="9250"/>
                  </a:cubicBezTo>
                  <a:lnTo>
                    <a:pt x="5538" y="9250"/>
                  </a:lnTo>
                  <a:cubicBezTo>
                    <a:pt x="5538" y="9250"/>
                    <a:pt x="5224" y="9971"/>
                    <a:pt x="5539" y="9980"/>
                  </a:cubicBezTo>
                  <a:cubicBezTo>
                    <a:pt x="5541" y="9980"/>
                    <a:pt x="5542" y="9980"/>
                    <a:pt x="5544" y="9980"/>
                  </a:cubicBezTo>
                  <a:cubicBezTo>
                    <a:pt x="5769" y="9980"/>
                    <a:pt x="5990" y="9669"/>
                    <a:pt x="6095" y="9494"/>
                  </a:cubicBezTo>
                  <a:lnTo>
                    <a:pt x="6095" y="9494"/>
                  </a:lnTo>
                  <a:cubicBezTo>
                    <a:pt x="5996" y="9660"/>
                    <a:pt x="5884" y="9818"/>
                    <a:pt x="5838" y="10019"/>
                  </a:cubicBezTo>
                  <a:cubicBezTo>
                    <a:pt x="5777" y="10288"/>
                    <a:pt x="6088" y="10513"/>
                    <a:pt x="6344" y="10513"/>
                  </a:cubicBezTo>
                  <a:cubicBezTo>
                    <a:pt x="6344" y="10513"/>
                    <a:pt x="6345" y="10513"/>
                    <a:pt x="6346" y="10513"/>
                  </a:cubicBezTo>
                  <a:cubicBezTo>
                    <a:pt x="6638" y="10513"/>
                    <a:pt x="6644" y="10249"/>
                    <a:pt x="6618" y="10006"/>
                  </a:cubicBezTo>
                  <a:lnTo>
                    <a:pt x="6618" y="10006"/>
                  </a:lnTo>
                  <a:cubicBezTo>
                    <a:pt x="6618" y="10006"/>
                    <a:pt x="6883" y="10243"/>
                    <a:pt x="7011" y="10243"/>
                  </a:cubicBezTo>
                  <a:cubicBezTo>
                    <a:pt x="7015" y="10243"/>
                    <a:pt x="7020" y="10243"/>
                    <a:pt x="7024" y="10243"/>
                  </a:cubicBezTo>
                  <a:cubicBezTo>
                    <a:pt x="7029" y="10242"/>
                    <a:pt x="7033" y="10241"/>
                    <a:pt x="7038" y="10241"/>
                  </a:cubicBezTo>
                  <a:cubicBezTo>
                    <a:pt x="7150" y="10241"/>
                    <a:pt x="7178" y="10465"/>
                    <a:pt x="6983" y="10545"/>
                  </a:cubicBezTo>
                  <a:cubicBezTo>
                    <a:pt x="6781" y="10629"/>
                    <a:pt x="5362" y="11012"/>
                    <a:pt x="5406" y="11197"/>
                  </a:cubicBezTo>
                  <a:cubicBezTo>
                    <a:pt x="5406" y="11197"/>
                    <a:pt x="5395" y="11339"/>
                    <a:pt x="5626" y="11339"/>
                  </a:cubicBezTo>
                  <a:cubicBezTo>
                    <a:pt x="5755" y="11339"/>
                    <a:pt x="5961" y="11295"/>
                    <a:pt x="6288" y="11155"/>
                  </a:cubicBezTo>
                  <a:lnTo>
                    <a:pt x="6288" y="11155"/>
                  </a:lnTo>
                  <a:cubicBezTo>
                    <a:pt x="6288" y="11155"/>
                    <a:pt x="5643" y="11694"/>
                    <a:pt x="6266" y="11910"/>
                  </a:cubicBezTo>
                  <a:cubicBezTo>
                    <a:pt x="6266" y="11910"/>
                    <a:pt x="6047" y="12097"/>
                    <a:pt x="6367" y="12264"/>
                  </a:cubicBezTo>
                  <a:cubicBezTo>
                    <a:pt x="6388" y="12275"/>
                    <a:pt x="6409" y="12280"/>
                    <a:pt x="6431" y="12280"/>
                  </a:cubicBezTo>
                  <a:cubicBezTo>
                    <a:pt x="6749" y="12280"/>
                    <a:pt x="7180" y="11227"/>
                    <a:pt x="7183" y="11219"/>
                  </a:cubicBezTo>
                  <a:lnTo>
                    <a:pt x="7183" y="11219"/>
                  </a:lnTo>
                  <a:cubicBezTo>
                    <a:pt x="7182" y="11223"/>
                    <a:pt x="7306" y="11377"/>
                    <a:pt x="7454" y="11394"/>
                  </a:cubicBezTo>
                  <a:cubicBezTo>
                    <a:pt x="7454" y="11394"/>
                    <a:pt x="7249" y="12162"/>
                    <a:pt x="7463" y="12292"/>
                  </a:cubicBezTo>
                  <a:cubicBezTo>
                    <a:pt x="7484" y="12304"/>
                    <a:pt x="7504" y="12310"/>
                    <a:pt x="7524" y="12310"/>
                  </a:cubicBezTo>
                  <a:cubicBezTo>
                    <a:pt x="7720" y="12310"/>
                    <a:pt x="7906" y="11787"/>
                    <a:pt x="7907" y="11567"/>
                  </a:cubicBezTo>
                  <a:cubicBezTo>
                    <a:pt x="7907" y="11567"/>
                    <a:pt x="7916" y="11519"/>
                    <a:pt x="7992" y="11519"/>
                  </a:cubicBezTo>
                  <a:cubicBezTo>
                    <a:pt x="8046" y="11519"/>
                    <a:pt x="8135" y="11544"/>
                    <a:pt x="8281" y="11629"/>
                  </a:cubicBezTo>
                  <a:cubicBezTo>
                    <a:pt x="8625" y="11832"/>
                    <a:pt x="8574" y="11908"/>
                    <a:pt x="8525" y="11916"/>
                  </a:cubicBezTo>
                  <a:cubicBezTo>
                    <a:pt x="8476" y="11924"/>
                    <a:pt x="7341" y="12857"/>
                    <a:pt x="5884" y="13212"/>
                  </a:cubicBezTo>
                  <a:cubicBezTo>
                    <a:pt x="4428" y="13567"/>
                    <a:pt x="4713" y="13713"/>
                    <a:pt x="4812" y="13780"/>
                  </a:cubicBezTo>
                  <a:cubicBezTo>
                    <a:pt x="4821" y="13785"/>
                    <a:pt x="4836" y="13788"/>
                    <a:pt x="4857" y="13788"/>
                  </a:cubicBezTo>
                  <a:cubicBezTo>
                    <a:pt x="5085" y="13788"/>
                    <a:pt x="5990" y="13485"/>
                    <a:pt x="5990" y="13485"/>
                  </a:cubicBezTo>
                  <a:lnTo>
                    <a:pt x="5990" y="13485"/>
                  </a:lnTo>
                  <a:cubicBezTo>
                    <a:pt x="5992" y="13485"/>
                    <a:pt x="5393" y="14196"/>
                    <a:pt x="5625" y="14241"/>
                  </a:cubicBezTo>
                  <a:cubicBezTo>
                    <a:pt x="5649" y="14246"/>
                    <a:pt x="5674" y="14248"/>
                    <a:pt x="5698" y="14248"/>
                  </a:cubicBezTo>
                  <a:cubicBezTo>
                    <a:pt x="5907" y="14248"/>
                    <a:pt x="6104" y="14091"/>
                    <a:pt x="6104" y="14091"/>
                  </a:cubicBezTo>
                  <a:lnTo>
                    <a:pt x="6104" y="14091"/>
                  </a:lnTo>
                  <a:cubicBezTo>
                    <a:pt x="6104" y="14091"/>
                    <a:pt x="5726" y="14698"/>
                    <a:pt x="5955" y="14813"/>
                  </a:cubicBezTo>
                  <a:cubicBezTo>
                    <a:pt x="5966" y="14819"/>
                    <a:pt x="5979" y="14821"/>
                    <a:pt x="5992" y="14821"/>
                  </a:cubicBezTo>
                  <a:cubicBezTo>
                    <a:pt x="6251" y="14821"/>
                    <a:pt x="6885" y="13848"/>
                    <a:pt x="6887" y="13845"/>
                  </a:cubicBezTo>
                  <a:lnTo>
                    <a:pt x="6887" y="13845"/>
                  </a:lnTo>
                  <a:cubicBezTo>
                    <a:pt x="6887" y="13845"/>
                    <a:pt x="6887" y="13846"/>
                    <a:pt x="6887" y="13846"/>
                  </a:cubicBezTo>
                  <a:cubicBezTo>
                    <a:pt x="6888" y="13846"/>
                    <a:pt x="6900" y="13843"/>
                    <a:pt x="6916" y="13843"/>
                  </a:cubicBezTo>
                  <a:cubicBezTo>
                    <a:pt x="6970" y="13843"/>
                    <a:pt x="7068" y="13871"/>
                    <a:pt x="6961" y="14110"/>
                  </a:cubicBezTo>
                  <a:cubicBezTo>
                    <a:pt x="6821" y="14425"/>
                    <a:pt x="6821" y="14787"/>
                    <a:pt x="6492" y="14844"/>
                  </a:cubicBezTo>
                  <a:cubicBezTo>
                    <a:pt x="6164" y="14902"/>
                    <a:pt x="3768" y="15291"/>
                    <a:pt x="3853" y="15475"/>
                  </a:cubicBezTo>
                  <a:cubicBezTo>
                    <a:pt x="3881" y="15536"/>
                    <a:pt x="4012" y="15557"/>
                    <a:pt x="4181" y="15557"/>
                  </a:cubicBezTo>
                  <a:cubicBezTo>
                    <a:pt x="4522" y="15557"/>
                    <a:pt x="5016" y="15472"/>
                    <a:pt x="5133" y="15460"/>
                  </a:cubicBezTo>
                  <a:cubicBezTo>
                    <a:pt x="5138" y="15460"/>
                    <a:pt x="5142" y="15459"/>
                    <a:pt x="5146" y="15459"/>
                  </a:cubicBezTo>
                  <a:cubicBezTo>
                    <a:pt x="5299" y="15459"/>
                    <a:pt x="5120" y="15745"/>
                    <a:pt x="5120" y="15745"/>
                  </a:cubicBezTo>
                  <a:cubicBezTo>
                    <a:pt x="5120" y="15745"/>
                    <a:pt x="4868" y="16213"/>
                    <a:pt x="5079" y="16317"/>
                  </a:cubicBezTo>
                  <a:cubicBezTo>
                    <a:pt x="5094" y="16324"/>
                    <a:pt x="5110" y="16328"/>
                    <a:pt x="5127" y="16328"/>
                  </a:cubicBezTo>
                  <a:cubicBezTo>
                    <a:pt x="5324" y="16328"/>
                    <a:pt x="5631" y="15854"/>
                    <a:pt x="5793" y="15854"/>
                  </a:cubicBezTo>
                  <a:cubicBezTo>
                    <a:pt x="5810" y="15854"/>
                    <a:pt x="5825" y="15859"/>
                    <a:pt x="5838" y="15870"/>
                  </a:cubicBezTo>
                  <a:cubicBezTo>
                    <a:pt x="5993" y="15997"/>
                    <a:pt x="5011" y="16555"/>
                    <a:pt x="5282" y="16689"/>
                  </a:cubicBezTo>
                  <a:cubicBezTo>
                    <a:pt x="5282" y="16689"/>
                    <a:pt x="5327" y="16742"/>
                    <a:pt x="5420" y="16742"/>
                  </a:cubicBezTo>
                  <a:cubicBezTo>
                    <a:pt x="5489" y="16742"/>
                    <a:pt x="5584" y="16713"/>
                    <a:pt x="5706" y="16612"/>
                  </a:cubicBezTo>
                  <a:cubicBezTo>
                    <a:pt x="5706" y="16612"/>
                    <a:pt x="5775" y="16917"/>
                    <a:pt x="5957" y="16917"/>
                  </a:cubicBezTo>
                  <a:cubicBezTo>
                    <a:pt x="5971" y="16917"/>
                    <a:pt x="5985" y="16915"/>
                    <a:pt x="6000" y="16911"/>
                  </a:cubicBezTo>
                  <a:cubicBezTo>
                    <a:pt x="6214" y="16857"/>
                    <a:pt x="6330" y="16259"/>
                    <a:pt x="6330" y="16259"/>
                  </a:cubicBezTo>
                  <a:cubicBezTo>
                    <a:pt x="6443" y="16337"/>
                    <a:pt x="6557" y="16415"/>
                    <a:pt x="6669" y="16492"/>
                  </a:cubicBezTo>
                  <a:cubicBezTo>
                    <a:pt x="6669" y="16492"/>
                    <a:pt x="6233" y="17178"/>
                    <a:pt x="6431" y="17298"/>
                  </a:cubicBezTo>
                  <a:cubicBezTo>
                    <a:pt x="6446" y="17307"/>
                    <a:pt x="6463" y="17311"/>
                    <a:pt x="6481" y="17311"/>
                  </a:cubicBezTo>
                  <a:cubicBezTo>
                    <a:pt x="6691" y="17311"/>
                    <a:pt x="7038" y="16705"/>
                    <a:pt x="7038" y="16705"/>
                  </a:cubicBezTo>
                  <a:cubicBezTo>
                    <a:pt x="7038" y="16707"/>
                    <a:pt x="7422" y="16923"/>
                    <a:pt x="7431" y="17135"/>
                  </a:cubicBezTo>
                  <a:cubicBezTo>
                    <a:pt x="7441" y="17348"/>
                    <a:pt x="6746" y="17774"/>
                    <a:pt x="6894" y="17987"/>
                  </a:cubicBezTo>
                  <a:cubicBezTo>
                    <a:pt x="6938" y="18051"/>
                    <a:pt x="7013" y="18073"/>
                    <a:pt x="7096" y="18073"/>
                  </a:cubicBezTo>
                  <a:cubicBezTo>
                    <a:pt x="7291" y="18073"/>
                    <a:pt x="7531" y="17951"/>
                    <a:pt x="7533" y="17951"/>
                  </a:cubicBezTo>
                  <a:cubicBezTo>
                    <a:pt x="7533" y="17951"/>
                    <a:pt x="7533" y="17951"/>
                    <a:pt x="7533" y="17951"/>
                  </a:cubicBezTo>
                  <a:cubicBezTo>
                    <a:pt x="7533" y="17952"/>
                    <a:pt x="7930" y="18381"/>
                    <a:pt x="7795" y="18394"/>
                  </a:cubicBezTo>
                  <a:cubicBezTo>
                    <a:pt x="7657" y="18406"/>
                    <a:pt x="6822" y="18894"/>
                    <a:pt x="7054" y="19148"/>
                  </a:cubicBezTo>
                  <a:cubicBezTo>
                    <a:pt x="7155" y="19257"/>
                    <a:pt x="7232" y="19288"/>
                    <a:pt x="7287" y="19288"/>
                  </a:cubicBezTo>
                  <a:cubicBezTo>
                    <a:pt x="7313" y="19288"/>
                    <a:pt x="7334" y="19281"/>
                    <a:pt x="7351" y="19272"/>
                  </a:cubicBezTo>
                  <a:lnTo>
                    <a:pt x="7351" y="19272"/>
                  </a:lnTo>
                  <a:cubicBezTo>
                    <a:pt x="7214" y="19386"/>
                    <a:pt x="6767" y="19739"/>
                    <a:pt x="6365" y="19867"/>
                  </a:cubicBezTo>
                  <a:cubicBezTo>
                    <a:pt x="5885" y="20021"/>
                    <a:pt x="5066" y="20285"/>
                    <a:pt x="5195" y="20447"/>
                  </a:cubicBezTo>
                  <a:cubicBezTo>
                    <a:pt x="5235" y="20497"/>
                    <a:pt x="5313" y="20514"/>
                    <a:pt x="5401" y="20514"/>
                  </a:cubicBezTo>
                  <a:cubicBezTo>
                    <a:pt x="5598" y="20514"/>
                    <a:pt x="5846" y="20429"/>
                    <a:pt x="5849" y="20429"/>
                  </a:cubicBezTo>
                  <a:cubicBezTo>
                    <a:pt x="5849" y="20429"/>
                    <a:pt x="5849" y="20429"/>
                    <a:pt x="5849" y="20429"/>
                  </a:cubicBezTo>
                  <a:cubicBezTo>
                    <a:pt x="5849" y="20431"/>
                    <a:pt x="5168" y="21156"/>
                    <a:pt x="5809" y="21197"/>
                  </a:cubicBezTo>
                  <a:cubicBezTo>
                    <a:pt x="5809" y="21197"/>
                    <a:pt x="5364" y="21664"/>
                    <a:pt x="5704" y="21824"/>
                  </a:cubicBezTo>
                  <a:cubicBezTo>
                    <a:pt x="5704" y="21824"/>
                    <a:pt x="4335" y="22285"/>
                    <a:pt x="4295" y="22497"/>
                  </a:cubicBezTo>
                  <a:cubicBezTo>
                    <a:pt x="4284" y="22558"/>
                    <a:pt x="4361" y="22579"/>
                    <a:pt x="4476" y="22579"/>
                  </a:cubicBezTo>
                  <a:cubicBezTo>
                    <a:pt x="4761" y="22579"/>
                    <a:pt x="5279" y="22447"/>
                    <a:pt x="5279" y="22447"/>
                  </a:cubicBezTo>
                  <a:lnTo>
                    <a:pt x="5279" y="22447"/>
                  </a:lnTo>
                  <a:cubicBezTo>
                    <a:pt x="5279" y="22447"/>
                    <a:pt x="4822" y="23110"/>
                    <a:pt x="5005" y="23202"/>
                  </a:cubicBezTo>
                  <a:cubicBezTo>
                    <a:pt x="5043" y="23221"/>
                    <a:pt x="5082" y="23228"/>
                    <a:pt x="5119" y="23228"/>
                  </a:cubicBezTo>
                  <a:cubicBezTo>
                    <a:pt x="5258" y="23228"/>
                    <a:pt x="5377" y="23122"/>
                    <a:pt x="5377" y="23121"/>
                  </a:cubicBezTo>
                  <a:lnTo>
                    <a:pt x="5377" y="23121"/>
                  </a:lnTo>
                  <a:cubicBezTo>
                    <a:pt x="5377" y="23122"/>
                    <a:pt x="4942" y="23723"/>
                    <a:pt x="5095" y="23863"/>
                  </a:cubicBezTo>
                  <a:cubicBezTo>
                    <a:pt x="5107" y="23874"/>
                    <a:pt x="5122" y="23879"/>
                    <a:pt x="5140" y="23879"/>
                  </a:cubicBezTo>
                  <a:cubicBezTo>
                    <a:pt x="5357" y="23879"/>
                    <a:pt x="5995" y="23132"/>
                    <a:pt x="5996" y="23132"/>
                  </a:cubicBezTo>
                  <a:cubicBezTo>
                    <a:pt x="5996" y="23132"/>
                    <a:pt x="5996" y="23132"/>
                    <a:pt x="5996" y="23132"/>
                  </a:cubicBezTo>
                  <a:cubicBezTo>
                    <a:pt x="5995" y="23133"/>
                    <a:pt x="5805" y="23708"/>
                    <a:pt x="6095" y="23847"/>
                  </a:cubicBezTo>
                  <a:cubicBezTo>
                    <a:pt x="6149" y="23873"/>
                    <a:pt x="6195" y="23883"/>
                    <a:pt x="6235" y="23883"/>
                  </a:cubicBezTo>
                  <a:cubicBezTo>
                    <a:pt x="6411" y="23883"/>
                    <a:pt x="6462" y="23679"/>
                    <a:pt x="6462" y="23679"/>
                  </a:cubicBezTo>
                  <a:cubicBezTo>
                    <a:pt x="6462" y="23679"/>
                    <a:pt x="6508" y="24001"/>
                    <a:pt x="6831" y="24001"/>
                  </a:cubicBezTo>
                  <a:cubicBezTo>
                    <a:pt x="6871" y="24001"/>
                    <a:pt x="6914" y="23996"/>
                    <a:pt x="6963" y="23986"/>
                  </a:cubicBezTo>
                  <a:cubicBezTo>
                    <a:pt x="7406" y="23888"/>
                    <a:pt x="7481" y="23511"/>
                    <a:pt x="7481" y="23511"/>
                  </a:cubicBezTo>
                  <a:lnTo>
                    <a:pt x="7481" y="23511"/>
                  </a:lnTo>
                  <a:cubicBezTo>
                    <a:pt x="7481" y="23511"/>
                    <a:pt x="7691" y="24053"/>
                    <a:pt x="6968" y="24330"/>
                  </a:cubicBezTo>
                  <a:cubicBezTo>
                    <a:pt x="6247" y="24606"/>
                    <a:pt x="5179" y="24962"/>
                    <a:pt x="5308" y="25123"/>
                  </a:cubicBezTo>
                  <a:cubicBezTo>
                    <a:pt x="5351" y="25174"/>
                    <a:pt x="5442" y="25192"/>
                    <a:pt x="5547" y="25192"/>
                  </a:cubicBezTo>
                  <a:cubicBezTo>
                    <a:pt x="5767" y="25192"/>
                    <a:pt x="6044" y="25116"/>
                    <a:pt x="6044" y="25116"/>
                  </a:cubicBezTo>
                  <a:lnTo>
                    <a:pt x="6044" y="25116"/>
                  </a:lnTo>
                  <a:cubicBezTo>
                    <a:pt x="6044" y="25116"/>
                    <a:pt x="5598" y="25870"/>
                    <a:pt x="5901" y="25974"/>
                  </a:cubicBezTo>
                  <a:cubicBezTo>
                    <a:pt x="5901" y="25974"/>
                    <a:pt x="5650" y="26453"/>
                    <a:pt x="5779" y="26554"/>
                  </a:cubicBezTo>
                  <a:cubicBezTo>
                    <a:pt x="5784" y="26558"/>
                    <a:pt x="5792" y="26560"/>
                    <a:pt x="5800" y="26560"/>
                  </a:cubicBezTo>
                  <a:cubicBezTo>
                    <a:pt x="5983" y="26560"/>
                    <a:pt x="6773" y="25567"/>
                    <a:pt x="6895" y="25470"/>
                  </a:cubicBezTo>
                  <a:cubicBezTo>
                    <a:pt x="6913" y="25457"/>
                    <a:pt x="6926" y="25451"/>
                    <a:pt x="6936" y="25451"/>
                  </a:cubicBezTo>
                  <a:cubicBezTo>
                    <a:pt x="6998" y="25451"/>
                    <a:pt x="6938" y="25687"/>
                    <a:pt x="7186" y="25692"/>
                  </a:cubicBezTo>
                  <a:cubicBezTo>
                    <a:pt x="7472" y="25698"/>
                    <a:pt x="7114" y="26137"/>
                    <a:pt x="6714" y="26349"/>
                  </a:cubicBezTo>
                  <a:cubicBezTo>
                    <a:pt x="6314" y="26561"/>
                    <a:pt x="3689" y="27219"/>
                    <a:pt x="3685" y="27500"/>
                  </a:cubicBezTo>
                  <a:cubicBezTo>
                    <a:pt x="3684" y="27573"/>
                    <a:pt x="3763" y="27600"/>
                    <a:pt x="3881" y="27600"/>
                  </a:cubicBezTo>
                  <a:cubicBezTo>
                    <a:pt x="4212" y="27600"/>
                    <a:pt x="4847" y="27386"/>
                    <a:pt x="4847" y="27386"/>
                  </a:cubicBezTo>
                  <a:lnTo>
                    <a:pt x="4847" y="27386"/>
                  </a:lnTo>
                  <a:cubicBezTo>
                    <a:pt x="4847" y="27386"/>
                    <a:pt x="4285" y="28060"/>
                    <a:pt x="4495" y="28215"/>
                  </a:cubicBezTo>
                  <a:cubicBezTo>
                    <a:pt x="4532" y="28242"/>
                    <a:pt x="4569" y="28254"/>
                    <a:pt x="4605" y="28254"/>
                  </a:cubicBezTo>
                  <a:cubicBezTo>
                    <a:pt x="4711" y="28254"/>
                    <a:pt x="4807" y="28153"/>
                    <a:pt x="4862" y="28082"/>
                  </a:cubicBezTo>
                  <a:lnTo>
                    <a:pt x="4862" y="28082"/>
                  </a:lnTo>
                  <a:cubicBezTo>
                    <a:pt x="4730" y="28279"/>
                    <a:pt x="4384" y="28834"/>
                    <a:pt x="4643" y="28866"/>
                  </a:cubicBezTo>
                  <a:cubicBezTo>
                    <a:pt x="4648" y="28867"/>
                    <a:pt x="4653" y="28867"/>
                    <a:pt x="4659" y="28867"/>
                  </a:cubicBezTo>
                  <a:cubicBezTo>
                    <a:pt x="4981" y="28867"/>
                    <a:pt x="5722" y="27784"/>
                    <a:pt x="5729" y="27773"/>
                  </a:cubicBezTo>
                  <a:lnTo>
                    <a:pt x="5729" y="27773"/>
                  </a:lnTo>
                  <a:cubicBezTo>
                    <a:pt x="5724" y="27783"/>
                    <a:pt x="5449" y="28699"/>
                    <a:pt x="5584" y="28796"/>
                  </a:cubicBezTo>
                  <a:cubicBezTo>
                    <a:pt x="5592" y="28801"/>
                    <a:pt x="5601" y="28804"/>
                    <a:pt x="5610" y="28804"/>
                  </a:cubicBezTo>
                  <a:cubicBezTo>
                    <a:pt x="5765" y="28804"/>
                    <a:pt x="6121" y="28073"/>
                    <a:pt x="6122" y="28069"/>
                  </a:cubicBezTo>
                  <a:lnTo>
                    <a:pt x="6122" y="28069"/>
                  </a:lnTo>
                  <a:cubicBezTo>
                    <a:pt x="6122" y="28072"/>
                    <a:pt x="6255" y="28460"/>
                    <a:pt x="6592" y="28564"/>
                  </a:cubicBezTo>
                  <a:cubicBezTo>
                    <a:pt x="6592" y="28564"/>
                    <a:pt x="6469" y="29013"/>
                    <a:pt x="6852" y="29092"/>
                  </a:cubicBezTo>
                  <a:cubicBezTo>
                    <a:pt x="6874" y="29097"/>
                    <a:pt x="6896" y="29099"/>
                    <a:pt x="6918" y="29099"/>
                  </a:cubicBezTo>
                  <a:cubicBezTo>
                    <a:pt x="7280" y="29099"/>
                    <a:pt x="7655" y="28529"/>
                    <a:pt x="7714" y="28460"/>
                  </a:cubicBezTo>
                  <a:cubicBezTo>
                    <a:pt x="7720" y="28454"/>
                    <a:pt x="7724" y="28451"/>
                    <a:pt x="7727" y="28451"/>
                  </a:cubicBezTo>
                  <a:lnTo>
                    <a:pt x="7727" y="28451"/>
                  </a:lnTo>
                  <a:cubicBezTo>
                    <a:pt x="7764" y="28451"/>
                    <a:pt x="7699" y="28785"/>
                    <a:pt x="7793" y="28785"/>
                  </a:cubicBezTo>
                  <a:cubicBezTo>
                    <a:pt x="7794" y="28785"/>
                    <a:pt x="7796" y="28784"/>
                    <a:pt x="7798" y="28784"/>
                  </a:cubicBezTo>
                  <a:cubicBezTo>
                    <a:pt x="7799" y="28784"/>
                    <a:pt x="7800" y="28784"/>
                    <a:pt x="7801" y="28784"/>
                  </a:cubicBezTo>
                  <a:cubicBezTo>
                    <a:pt x="7895" y="28784"/>
                    <a:pt x="7434" y="29236"/>
                    <a:pt x="7053" y="29402"/>
                  </a:cubicBezTo>
                  <a:cubicBezTo>
                    <a:pt x="6668" y="29571"/>
                    <a:pt x="2746" y="30832"/>
                    <a:pt x="2774" y="31063"/>
                  </a:cubicBezTo>
                  <a:cubicBezTo>
                    <a:pt x="2786" y="31157"/>
                    <a:pt x="2924" y="31203"/>
                    <a:pt x="3119" y="31203"/>
                  </a:cubicBezTo>
                  <a:cubicBezTo>
                    <a:pt x="3404" y="31203"/>
                    <a:pt x="3811" y="31104"/>
                    <a:pt x="4125" y="30911"/>
                  </a:cubicBezTo>
                  <a:lnTo>
                    <a:pt x="4125" y="30911"/>
                  </a:lnTo>
                  <a:cubicBezTo>
                    <a:pt x="4124" y="30911"/>
                    <a:pt x="3453" y="31684"/>
                    <a:pt x="3932" y="31913"/>
                  </a:cubicBezTo>
                  <a:cubicBezTo>
                    <a:pt x="3932" y="31913"/>
                    <a:pt x="3844" y="32340"/>
                    <a:pt x="4192" y="32340"/>
                  </a:cubicBezTo>
                  <a:cubicBezTo>
                    <a:pt x="4194" y="32340"/>
                    <a:pt x="4196" y="32340"/>
                    <a:pt x="4198" y="32340"/>
                  </a:cubicBezTo>
                  <a:cubicBezTo>
                    <a:pt x="4198" y="32340"/>
                    <a:pt x="4246" y="32527"/>
                    <a:pt x="4402" y="32527"/>
                  </a:cubicBezTo>
                  <a:cubicBezTo>
                    <a:pt x="4469" y="32527"/>
                    <a:pt x="4557" y="32492"/>
                    <a:pt x="4669" y="32392"/>
                  </a:cubicBezTo>
                  <a:cubicBezTo>
                    <a:pt x="5007" y="32089"/>
                    <a:pt x="5020" y="31620"/>
                    <a:pt x="5225" y="31620"/>
                  </a:cubicBezTo>
                  <a:cubicBezTo>
                    <a:pt x="5244" y="31620"/>
                    <a:pt x="5266" y="31625"/>
                    <a:pt x="5290" y="31634"/>
                  </a:cubicBezTo>
                  <a:cubicBezTo>
                    <a:pt x="5558" y="31737"/>
                    <a:pt x="4948" y="32594"/>
                    <a:pt x="5161" y="32656"/>
                  </a:cubicBezTo>
                  <a:cubicBezTo>
                    <a:pt x="5169" y="32658"/>
                    <a:pt x="5178" y="32659"/>
                    <a:pt x="5187" y="32659"/>
                  </a:cubicBezTo>
                  <a:cubicBezTo>
                    <a:pt x="5388" y="32659"/>
                    <a:pt x="5633" y="32041"/>
                    <a:pt x="5760" y="32041"/>
                  </a:cubicBezTo>
                  <a:cubicBezTo>
                    <a:pt x="5765" y="32041"/>
                    <a:pt x="5770" y="32042"/>
                    <a:pt x="5774" y="32044"/>
                  </a:cubicBezTo>
                  <a:cubicBezTo>
                    <a:pt x="5903" y="32098"/>
                    <a:pt x="6212" y="32117"/>
                    <a:pt x="6106" y="32289"/>
                  </a:cubicBezTo>
                  <a:cubicBezTo>
                    <a:pt x="6000" y="32462"/>
                    <a:pt x="5761" y="32786"/>
                    <a:pt x="5960" y="32806"/>
                  </a:cubicBezTo>
                  <a:cubicBezTo>
                    <a:pt x="6157" y="32825"/>
                    <a:pt x="5749" y="33338"/>
                    <a:pt x="5878" y="33405"/>
                  </a:cubicBezTo>
                  <a:cubicBezTo>
                    <a:pt x="5878" y="33405"/>
                    <a:pt x="5920" y="33449"/>
                    <a:pt x="6000" y="33449"/>
                  </a:cubicBezTo>
                  <a:cubicBezTo>
                    <a:pt x="6107" y="33449"/>
                    <a:pt x="6281" y="33370"/>
                    <a:pt x="6516" y="33003"/>
                  </a:cubicBezTo>
                  <a:cubicBezTo>
                    <a:pt x="6730" y="32668"/>
                    <a:pt x="6944" y="32502"/>
                    <a:pt x="7057" y="32502"/>
                  </a:cubicBezTo>
                  <a:cubicBezTo>
                    <a:pt x="7161" y="32502"/>
                    <a:pt x="7180" y="32643"/>
                    <a:pt x="7036" y="32921"/>
                  </a:cubicBezTo>
                  <a:cubicBezTo>
                    <a:pt x="6733" y="33505"/>
                    <a:pt x="6107" y="33676"/>
                    <a:pt x="5646" y="33844"/>
                  </a:cubicBezTo>
                  <a:cubicBezTo>
                    <a:pt x="5226" y="33998"/>
                    <a:pt x="5638" y="34150"/>
                    <a:pt x="5818" y="34150"/>
                  </a:cubicBezTo>
                  <a:cubicBezTo>
                    <a:pt x="5836" y="34150"/>
                    <a:pt x="5852" y="34148"/>
                    <a:pt x="5865" y="34145"/>
                  </a:cubicBezTo>
                  <a:cubicBezTo>
                    <a:pt x="5871" y="34143"/>
                    <a:pt x="5877" y="34142"/>
                    <a:pt x="5882" y="34142"/>
                  </a:cubicBezTo>
                  <a:cubicBezTo>
                    <a:pt x="5969" y="34142"/>
                    <a:pt x="5723" y="34440"/>
                    <a:pt x="5885" y="34615"/>
                  </a:cubicBezTo>
                  <a:cubicBezTo>
                    <a:pt x="5885" y="34615"/>
                    <a:pt x="5377" y="35015"/>
                    <a:pt x="5662" y="35295"/>
                  </a:cubicBezTo>
                  <a:cubicBezTo>
                    <a:pt x="5662" y="35295"/>
                    <a:pt x="1995" y="36416"/>
                    <a:pt x="1812" y="36879"/>
                  </a:cubicBezTo>
                  <a:cubicBezTo>
                    <a:pt x="1768" y="36991"/>
                    <a:pt x="1824" y="37033"/>
                    <a:pt x="1934" y="37033"/>
                  </a:cubicBezTo>
                  <a:cubicBezTo>
                    <a:pt x="2280" y="37033"/>
                    <a:pt x="3157" y="36618"/>
                    <a:pt x="3160" y="36618"/>
                  </a:cubicBezTo>
                  <a:cubicBezTo>
                    <a:pt x="3160" y="36618"/>
                    <a:pt x="3160" y="36618"/>
                    <a:pt x="3160" y="36618"/>
                  </a:cubicBezTo>
                  <a:cubicBezTo>
                    <a:pt x="3160" y="36618"/>
                    <a:pt x="2271" y="37596"/>
                    <a:pt x="2941" y="37710"/>
                  </a:cubicBezTo>
                  <a:cubicBezTo>
                    <a:pt x="2941" y="37710"/>
                    <a:pt x="2776" y="38220"/>
                    <a:pt x="3085" y="38220"/>
                  </a:cubicBezTo>
                  <a:cubicBezTo>
                    <a:pt x="3151" y="38220"/>
                    <a:pt x="3239" y="38197"/>
                    <a:pt x="3354" y="38140"/>
                  </a:cubicBezTo>
                  <a:cubicBezTo>
                    <a:pt x="3354" y="38140"/>
                    <a:pt x="3387" y="38185"/>
                    <a:pt x="3453" y="38185"/>
                  </a:cubicBezTo>
                  <a:cubicBezTo>
                    <a:pt x="3539" y="38185"/>
                    <a:pt x="3679" y="38109"/>
                    <a:pt x="3873" y="37759"/>
                  </a:cubicBezTo>
                  <a:cubicBezTo>
                    <a:pt x="4095" y="37361"/>
                    <a:pt x="4252" y="37210"/>
                    <a:pt x="4365" y="37210"/>
                  </a:cubicBezTo>
                  <a:cubicBezTo>
                    <a:pt x="4427" y="37210"/>
                    <a:pt x="4475" y="37256"/>
                    <a:pt x="4513" y="37332"/>
                  </a:cubicBezTo>
                  <a:cubicBezTo>
                    <a:pt x="4618" y="37546"/>
                    <a:pt x="4034" y="38231"/>
                    <a:pt x="4206" y="38326"/>
                  </a:cubicBezTo>
                  <a:cubicBezTo>
                    <a:pt x="4224" y="38335"/>
                    <a:pt x="4242" y="38340"/>
                    <a:pt x="4262" y="38340"/>
                  </a:cubicBezTo>
                  <a:cubicBezTo>
                    <a:pt x="4428" y="38340"/>
                    <a:pt x="4642" y="38015"/>
                    <a:pt x="4644" y="38012"/>
                  </a:cubicBezTo>
                  <a:lnTo>
                    <a:pt x="4644" y="38012"/>
                  </a:lnTo>
                  <a:cubicBezTo>
                    <a:pt x="4644" y="38014"/>
                    <a:pt x="4668" y="38177"/>
                    <a:pt x="4776" y="38177"/>
                  </a:cubicBezTo>
                  <a:cubicBezTo>
                    <a:pt x="4840" y="38177"/>
                    <a:pt x="4932" y="38121"/>
                    <a:pt x="5065" y="37946"/>
                  </a:cubicBezTo>
                  <a:cubicBezTo>
                    <a:pt x="5065" y="37946"/>
                    <a:pt x="5094" y="37988"/>
                    <a:pt x="5152" y="37988"/>
                  </a:cubicBezTo>
                  <a:cubicBezTo>
                    <a:pt x="5223" y="37988"/>
                    <a:pt x="5338" y="37922"/>
                    <a:pt x="5491" y="37624"/>
                  </a:cubicBezTo>
                  <a:cubicBezTo>
                    <a:pt x="5686" y="37243"/>
                    <a:pt x="5824" y="37087"/>
                    <a:pt x="5934" y="37087"/>
                  </a:cubicBezTo>
                  <a:cubicBezTo>
                    <a:pt x="5979" y="37087"/>
                    <a:pt x="6019" y="37113"/>
                    <a:pt x="6056" y="37161"/>
                  </a:cubicBezTo>
                  <a:cubicBezTo>
                    <a:pt x="6184" y="37323"/>
                    <a:pt x="5589" y="38050"/>
                    <a:pt x="4967" y="38375"/>
                  </a:cubicBezTo>
                  <a:cubicBezTo>
                    <a:pt x="4346" y="38701"/>
                    <a:pt x="903" y="39707"/>
                    <a:pt x="884" y="40107"/>
                  </a:cubicBezTo>
                  <a:cubicBezTo>
                    <a:pt x="878" y="40216"/>
                    <a:pt x="967" y="40255"/>
                    <a:pt x="1099" y="40255"/>
                  </a:cubicBezTo>
                  <a:cubicBezTo>
                    <a:pt x="1451" y="40255"/>
                    <a:pt x="2110" y="39976"/>
                    <a:pt x="2110" y="39975"/>
                  </a:cubicBezTo>
                  <a:lnTo>
                    <a:pt x="2110" y="39975"/>
                  </a:lnTo>
                  <a:cubicBezTo>
                    <a:pt x="2110" y="39976"/>
                    <a:pt x="1611" y="40586"/>
                    <a:pt x="1873" y="40882"/>
                  </a:cubicBezTo>
                  <a:cubicBezTo>
                    <a:pt x="1873" y="40882"/>
                    <a:pt x="1693" y="41302"/>
                    <a:pt x="1956" y="41302"/>
                  </a:cubicBezTo>
                  <a:cubicBezTo>
                    <a:pt x="1983" y="41302"/>
                    <a:pt x="2014" y="41298"/>
                    <a:pt x="2052" y="41288"/>
                  </a:cubicBezTo>
                  <a:lnTo>
                    <a:pt x="2052" y="41288"/>
                  </a:lnTo>
                  <a:cubicBezTo>
                    <a:pt x="2052" y="41288"/>
                    <a:pt x="1967" y="41580"/>
                    <a:pt x="2162" y="41580"/>
                  </a:cubicBezTo>
                  <a:cubicBezTo>
                    <a:pt x="2227" y="41580"/>
                    <a:pt x="2321" y="41549"/>
                    <a:pt x="2459" y="41465"/>
                  </a:cubicBezTo>
                  <a:cubicBezTo>
                    <a:pt x="2953" y="41161"/>
                    <a:pt x="2943" y="40571"/>
                    <a:pt x="3121" y="40571"/>
                  </a:cubicBezTo>
                  <a:cubicBezTo>
                    <a:pt x="3143" y="40571"/>
                    <a:pt x="3167" y="40580"/>
                    <a:pt x="3196" y="40599"/>
                  </a:cubicBezTo>
                  <a:cubicBezTo>
                    <a:pt x="3460" y="40777"/>
                    <a:pt x="2542" y="41482"/>
                    <a:pt x="2878" y="41523"/>
                  </a:cubicBezTo>
                  <a:cubicBezTo>
                    <a:pt x="2888" y="41524"/>
                    <a:pt x="2898" y="41525"/>
                    <a:pt x="2908" y="41525"/>
                  </a:cubicBezTo>
                  <a:cubicBezTo>
                    <a:pt x="3234" y="41525"/>
                    <a:pt x="3602" y="40908"/>
                    <a:pt x="3603" y="40904"/>
                  </a:cubicBezTo>
                  <a:lnTo>
                    <a:pt x="3603" y="40904"/>
                  </a:lnTo>
                  <a:cubicBezTo>
                    <a:pt x="3604" y="40907"/>
                    <a:pt x="3681" y="41274"/>
                    <a:pt x="3854" y="41274"/>
                  </a:cubicBezTo>
                  <a:cubicBezTo>
                    <a:pt x="3892" y="41274"/>
                    <a:pt x="3936" y="41256"/>
                    <a:pt x="3984" y="41211"/>
                  </a:cubicBezTo>
                  <a:cubicBezTo>
                    <a:pt x="4252" y="40964"/>
                    <a:pt x="3974" y="41047"/>
                    <a:pt x="4108" y="40752"/>
                  </a:cubicBezTo>
                  <a:cubicBezTo>
                    <a:pt x="4217" y="40513"/>
                    <a:pt x="4316" y="40074"/>
                    <a:pt x="4482" y="40074"/>
                  </a:cubicBezTo>
                  <a:cubicBezTo>
                    <a:pt x="4522" y="40074"/>
                    <a:pt x="4566" y="40100"/>
                    <a:pt x="4615" y="40159"/>
                  </a:cubicBezTo>
                  <a:cubicBezTo>
                    <a:pt x="4817" y="40404"/>
                    <a:pt x="4726" y="40681"/>
                    <a:pt x="4833" y="40681"/>
                  </a:cubicBezTo>
                  <a:cubicBezTo>
                    <a:pt x="4860" y="40681"/>
                    <a:pt x="4901" y="40663"/>
                    <a:pt x="4962" y="40621"/>
                  </a:cubicBezTo>
                  <a:cubicBezTo>
                    <a:pt x="5263" y="40416"/>
                    <a:pt x="5120" y="40375"/>
                    <a:pt x="5300" y="40053"/>
                  </a:cubicBezTo>
                  <a:cubicBezTo>
                    <a:pt x="5347" y="39968"/>
                    <a:pt x="5382" y="39944"/>
                    <a:pt x="5415" y="39944"/>
                  </a:cubicBezTo>
                  <a:cubicBezTo>
                    <a:pt x="5460" y="39944"/>
                    <a:pt x="5504" y="39986"/>
                    <a:pt x="5576" y="39986"/>
                  </a:cubicBezTo>
                  <a:cubicBezTo>
                    <a:pt x="5655" y="39986"/>
                    <a:pt x="5770" y="39934"/>
                    <a:pt x="5961" y="39713"/>
                  </a:cubicBezTo>
                  <a:cubicBezTo>
                    <a:pt x="6142" y="39503"/>
                    <a:pt x="6252" y="39440"/>
                    <a:pt x="6337" y="39440"/>
                  </a:cubicBezTo>
                  <a:cubicBezTo>
                    <a:pt x="6462" y="39440"/>
                    <a:pt x="6533" y="39575"/>
                    <a:pt x="6699" y="39575"/>
                  </a:cubicBezTo>
                  <a:cubicBezTo>
                    <a:pt x="6727" y="39575"/>
                    <a:pt x="6758" y="39571"/>
                    <a:pt x="6792" y="39562"/>
                  </a:cubicBezTo>
                  <a:cubicBezTo>
                    <a:pt x="7164" y="39463"/>
                    <a:pt x="7005" y="39091"/>
                    <a:pt x="7174" y="39054"/>
                  </a:cubicBezTo>
                  <a:cubicBezTo>
                    <a:pt x="7188" y="39051"/>
                    <a:pt x="7202" y="39050"/>
                    <a:pt x="7216" y="39050"/>
                  </a:cubicBezTo>
                  <a:cubicBezTo>
                    <a:pt x="7303" y="39050"/>
                    <a:pt x="7388" y="39100"/>
                    <a:pt x="7468" y="39100"/>
                  </a:cubicBezTo>
                  <a:cubicBezTo>
                    <a:pt x="7531" y="39100"/>
                    <a:pt x="7590" y="39069"/>
                    <a:pt x="7643" y="38956"/>
                  </a:cubicBezTo>
                  <a:cubicBezTo>
                    <a:pt x="7774" y="38679"/>
                    <a:pt x="7211" y="38987"/>
                    <a:pt x="7532" y="38640"/>
                  </a:cubicBezTo>
                  <a:cubicBezTo>
                    <a:pt x="7649" y="38513"/>
                    <a:pt x="7700" y="38465"/>
                    <a:pt x="7727" y="38465"/>
                  </a:cubicBezTo>
                  <a:cubicBezTo>
                    <a:pt x="7774" y="38465"/>
                    <a:pt x="7751" y="38610"/>
                    <a:pt x="7882" y="38730"/>
                  </a:cubicBezTo>
                  <a:cubicBezTo>
                    <a:pt x="8090" y="38920"/>
                    <a:pt x="8317" y="38921"/>
                    <a:pt x="7862" y="39254"/>
                  </a:cubicBezTo>
                  <a:cubicBezTo>
                    <a:pt x="7406" y="39586"/>
                    <a:pt x="6649" y="40019"/>
                    <a:pt x="6742" y="40400"/>
                  </a:cubicBezTo>
                  <a:cubicBezTo>
                    <a:pt x="6836" y="40781"/>
                    <a:pt x="6113" y="40958"/>
                    <a:pt x="5479" y="41532"/>
                  </a:cubicBezTo>
                  <a:cubicBezTo>
                    <a:pt x="4846" y="42104"/>
                    <a:pt x="2911" y="42759"/>
                    <a:pt x="2669" y="42834"/>
                  </a:cubicBezTo>
                  <a:cubicBezTo>
                    <a:pt x="2428" y="42908"/>
                    <a:pt x="619" y="43427"/>
                    <a:pt x="600" y="43647"/>
                  </a:cubicBezTo>
                  <a:cubicBezTo>
                    <a:pt x="595" y="43704"/>
                    <a:pt x="652" y="43726"/>
                    <a:pt x="745" y="43726"/>
                  </a:cubicBezTo>
                  <a:cubicBezTo>
                    <a:pt x="1010" y="43726"/>
                    <a:pt x="1565" y="43545"/>
                    <a:pt x="1789" y="43476"/>
                  </a:cubicBezTo>
                  <a:cubicBezTo>
                    <a:pt x="1805" y="43471"/>
                    <a:pt x="1817" y="43469"/>
                    <a:pt x="1827" y="43469"/>
                  </a:cubicBezTo>
                  <a:cubicBezTo>
                    <a:pt x="2001" y="43469"/>
                    <a:pt x="1227" y="44243"/>
                    <a:pt x="1317" y="44443"/>
                  </a:cubicBezTo>
                  <a:cubicBezTo>
                    <a:pt x="1340" y="44493"/>
                    <a:pt x="1374" y="44512"/>
                    <a:pt x="1414" y="44512"/>
                  </a:cubicBezTo>
                  <a:cubicBezTo>
                    <a:pt x="1538" y="44512"/>
                    <a:pt x="1712" y="44323"/>
                    <a:pt x="1717" y="44317"/>
                  </a:cubicBezTo>
                  <a:lnTo>
                    <a:pt x="1717" y="44317"/>
                  </a:lnTo>
                  <a:cubicBezTo>
                    <a:pt x="1711" y="44326"/>
                    <a:pt x="1469" y="44748"/>
                    <a:pt x="1500" y="44822"/>
                  </a:cubicBezTo>
                  <a:cubicBezTo>
                    <a:pt x="1532" y="44897"/>
                    <a:pt x="130" y="45298"/>
                    <a:pt x="24" y="45685"/>
                  </a:cubicBezTo>
                  <a:cubicBezTo>
                    <a:pt x="1" y="45768"/>
                    <a:pt x="56" y="45800"/>
                    <a:pt x="158" y="45800"/>
                  </a:cubicBezTo>
                  <a:cubicBezTo>
                    <a:pt x="531" y="45800"/>
                    <a:pt x="1529" y="45360"/>
                    <a:pt x="1529" y="45359"/>
                  </a:cubicBezTo>
                  <a:lnTo>
                    <a:pt x="1529" y="45359"/>
                  </a:lnTo>
                  <a:cubicBezTo>
                    <a:pt x="1527" y="45361"/>
                    <a:pt x="665" y="46225"/>
                    <a:pt x="1135" y="46421"/>
                  </a:cubicBezTo>
                  <a:cubicBezTo>
                    <a:pt x="1135" y="46421"/>
                    <a:pt x="854" y="46832"/>
                    <a:pt x="1110" y="46888"/>
                  </a:cubicBezTo>
                  <a:cubicBezTo>
                    <a:pt x="1144" y="46895"/>
                    <a:pt x="1176" y="46899"/>
                    <a:pt x="1206" y="46899"/>
                  </a:cubicBezTo>
                  <a:cubicBezTo>
                    <a:pt x="1366" y="46899"/>
                    <a:pt x="1455" y="46804"/>
                    <a:pt x="1479" y="46774"/>
                  </a:cubicBezTo>
                  <a:lnTo>
                    <a:pt x="1479" y="46774"/>
                  </a:lnTo>
                  <a:cubicBezTo>
                    <a:pt x="1440" y="46826"/>
                    <a:pt x="1240" y="47093"/>
                    <a:pt x="1421" y="47093"/>
                  </a:cubicBezTo>
                  <a:cubicBezTo>
                    <a:pt x="1435" y="47093"/>
                    <a:pt x="1451" y="47091"/>
                    <a:pt x="1470" y="47088"/>
                  </a:cubicBezTo>
                  <a:cubicBezTo>
                    <a:pt x="1761" y="47035"/>
                    <a:pt x="2355" y="46112"/>
                    <a:pt x="2355" y="46110"/>
                  </a:cubicBezTo>
                  <a:lnTo>
                    <a:pt x="2355" y="46110"/>
                  </a:lnTo>
                  <a:cubicBezTo>
                    <a:pt x="2356" y="46112"/>
                    <a:pt x="1791" y="47132"/>
                    <a:pt x="2009" y="47132"/>
                  </a:cubicBezTo>
                  <a:cubicBezTo>
                    <a:pt x="2009" y="47132"/>
                    <a:pt x="2010" y="47132"/>
                    <a:pt x="2011" y="47132"/>
                  </a:cubicBezTo>
                  <a:cubicBezTo>
                    <a:pt x="2236" y="47127"/>
                    <a:pt x="2726" y="46365"/>
                    <a:pt x="2726" y="46362"/>
                  </a:cubicBezTo>
                  <a:lnTo>
                    <a:pt x="2726" y="46362"/>
                  </a:lnTo>
                  <a:cubicBezTo>
                    <a:pt x="2726" y="46364"/>
                    <a:pt x="2792" y="46539"/>
                    <a:pt x="2932" y="46539"/>
                  </a:cubicBezTo>
                  <a:cubicBezTo>
                    <a:pt x="2988" y="46539"/>
                    <a:pt x="3055" y="46512"/>
                    <a:pt x="3135" y="46435"/>
                  </a:cubicBezTo>
                  <a:cubicBezTo>
                    <a:pt x="3418" y="46164"/>
                    <a:pt x="3247" y="46070"/>
                    <a:pt x="3247" y="46069"/>
                  </a:cubicBezTo>
                  <a:cubicBezTo>
                    <a:pt x="3247" y="46067"/>
                    <a:pt x="3460" y="45553"/>
                    <a:pt x="3728" y="45553"/>
                  </a:cubicBezTo>
                  <a:cubicBezTo>
                    <a:pt x="3730" y="45553"/>
                    <a:pt x="3732" y="45554"/>
                    <a:pt x="3735" y="45554"/>
                  </a:cubicBezTo>
                  <a:cubicBezTo>
                    <a:pt x="3994" y="45562"/>
                    <a:pt x="3777" y="45934"/>
                    <a:pt x="3939" y="45934"/>
                  </a:cubicBezTo>
                  <a:cubicBezTo>
                    <a:pt x="3948" y="45934"/>
                    <a:pt x="3957" y="45932"/>
                    <a:pt x="3968" y="45930"/>
                  </a:cubicBezTo>
                  <a:cubicBezTo>
                    <a:pt x="3985" y="45927"/>
                    <a:pt x="4000" y="45925"/>
                    <a:pt x="4013" y="45925"/>
                  </a:cubicBezTo>
                  <a:cubicBezTo>
                    <a:pt x="4172" y="45925"/>
                    <a:pt x="4095" y="46145"/>
                    <a:pt x="3949" y="46305"/>
                  </a:cubicBezTo>
                  <a:cubicBezTo>
                    <a:pt x="3793" y="46481"/>
                    <a:pt x="3361" y="46840"/>
                    <a:pt x="3533" y="47015"/>
                  </a:cubicBezTo>
                  <a:cubicBezTo>
                    <a:pt x="3707" y="47190"/>
                    <a:pt x="3108" y="47767"/>
                    <a:pt x="3284" y="47885"/>
                  </a:cubicBezTo>
                  <a:cubicBezTo>
                    <a:pt x="3292" y="47891"/>
                    <a:pt x="3303" y="47894"/>
                    <a:pt x="3315" y="47894"/>
                  </a:cubicBezTo>
                  <a:cubicBezTo>
                    <a:pt x="3543" y="47894"/>
                    <a:pt x="4322" y="46872"/>
                    <a:pt x="4327" y="46863"/>
                  </a:cubicBezTo>
                  <a:lnTo>
                    <a:pt x="4327" y="46863"/>
                  </a:lnTo>
                  <a:cubicBezTo>
                    <a:pt x="4325" y="46869"/>
                    <a:pt x="4164" y="47379"/>
                    <a:pt x="4559" y="47379"/>
                  </a:cubicBezTo>
                  <a:cubicBezTo>
                    <a:pt x="4598" y="47379"/>
                    <a:pt x="4642" y="47375"/>
                    <a:pt x="4692" y="47364"/>
                  </a:cubicBezTo>
                  <a:cubicBezTo>
                    <a:pt x="5247" y="47245"/>
                    <a:pt x="5418" y="46392"/>
                    <a:pt x="5653" y="46392"/>
                  </a:cubicBezTo>
                  <a:cubicBezTo>
                    <a:pt x="5659" y="46392"/>
                    <a:pt x="5664" y="46392"/>
                    <a:pt x="5669" y="46393"/>
                  </a:cubicBezTo>
                  <a:cubicBezTo>
                    <a:pt x="5913" y="46434"/>
                    <a:pt x="6063" y="46492"/>
                    <a:pt x="5964" y="46673"/>
                  </a:cubicBezTo>
                  <a:cubicBezTo>
                    <a:pt x="5863" y="46854"/>
                    <a:pt x="5552" y="46898"/>
                    <a:pt x="5856" y="47054"/>
                  </a:cubicBezTo>
                  <a:cubicBezTo>
                    <a:pt x="5953" y="47104"/>
                    <a:pt x="6026" y="47132"/>
                    <a:pt x="6090" y="47132"/>
                  </a:cubicBezTo>
                  <a:cubicBezTo>
                    <a:pt x="6227" y="47132"/>
                    <a:pt x="6326" y="47008"/>
                    <a:pt x="6539" y="46710"/>
                  </a:cubicBezTo>
                  <a:cubicBezTo>
                    <a:pt x="6697" y="46488"/>
                    <a:pt x="6765" y="46420"/>
                    <a:pt x="6811" y="46420"/>
                  </a:cubicBezTo>
                  <a:cubicBezTo>
                    <a:pt x="6856" y="46420"/>
                    <a:pt x="6879" y="46484"/>
                    <a:pt x="6945" y="46535"/>
                  </a:cubicBezTo>
                  <a:cubicBezTo>
                    <a:pt x="7037" y="46606"/>
                    <a:pt x="7098" y="46747"/>
                    <a:pt x="7274" y="46747"/>
                  </a:cubicBezTo>
                  <a:cubicBezTo>
                    <a:pt x="7354" y="46747"/>
                    <a:pt x="7457" y="46718"/>
                    <a:pt x="7596" y="46641"/>
                  </a:cubicBezTo>
                  <a:cubicBezTo>
                    <a:pt x="7596" y="46641"/>
                    <a:pt x="7623" y="46922"/>
                    <a:pt x="7755" y="46922"/>
                  </a:cubicBezTo>
                  <a:cubicBezTo>
                    <a:pt x="7787" y="46922"/>
                    <a:pt x="7825" y="46906"/>
                    <a:pt x="7871" y="46865"/>
                  </a:cubicBezTo>
                  <a:cubicBezTo>
                    <a:pt x="8104" y="46654"/>
                    <a:pt x="8126" y="45919"/>
                    <a:pt x="8409" y="45903"/>
                  </a:cubicBezTo>
                  <a:cubicBezTo>
                    <a:pt x="8413" y="45902"/>
                    <a:pt x="8416" y="45902"/>
                    <a:pt x="8419" y="45902"/>
                  </a:cubicBezTo>
                  <a:cubicBezTo>
                    <a:pt x="8659" y="45902"/>
                    <a:pt x="8585" y="46358"/>
                    <a:pt x="8751" y="46358"/>
                  </a:cubicBezTo>
                  <a:cubicBezTo>
                    <a:pt x="8773" y="46358"/>
                    <a:pt x="8799" y="46350"/>
                    <a:pt x="8831" y="46332"/>
                  </a:cubicBezTo>
                  <a:cubicBezTo>
                    <a:pt x="9106" y="46174"/>
                    <a:pt x="9008" y="45957"/>
                    <a:pt x="9244" y="45692"/>
                  </a:cubicBezTo>
                  <a:cubicBezTo>
                    <a:pt x="9405" y="45513"/>
                    <a:pt x="9638" y="45328"/>
                    <a:pt x="9787" y="45328"/>
                  </a:cubicBezTo>
                  <a:cubicBezTo>
                    <a:pt x="9857" y="45328"/>
                    <a:pt x="9908" y="45368"/>
                    <a:pt x="9926" y="45466"/>
                  </a:cubicBezTo>
                  <a:cubicBezTo>
                    <a:pt x="9963" y="45668"/>
                    <a:pt x="10056" y="45888"/>
                    <a:pt x="10145" y="45888"/>
                  </a:cubicBezTo>
                  <a:cubicBezTo>
                    <a:pt x="10193" y="45888"/>
                    <a:pt x="10240" y="45822"/>
                    <a:pt x="10276" y="45653"/>
                  </a:cubicBezTo>
                  <a:cubicBezTo>
                    <a:pt x="10380" y="45173"/>
                    <a:pt x="10098" y="45251"/>
                    <a:pt x="10379" y="44867"/>
                  </a:cubicBezTo>
                  <a:cubicBezTo>
                    <a:pt x="10462" y="44753"/>
                    <a:pt x="10517" y="44711"/>
                    <a:pt x="10555" y="44711"/>
                  </a:cubicBezTo>
                  <a:cubicBezTo>
                    <a:pt x="10645" y="44711"/>
                    <a:pt x="10638" y="44948"/>
                    <a:pt x="10672" y="45047"/>
                  </a:cubicBezTo>
                  <a:cubicBezTo>
                    <a:pt x="10701" y="45134"/>
                    <a:pt x="10754" y="45145"/>
                    <a:pt x="10820" y="45145"/>
                  </a:cubicBezTo>
                  <a:cubicBezTo>
                    <a:pt x="10841" y="45145"/>
                    <a:pt x="10864" y="45144"/>
                    <a:pt x="10887" y="45144"/>
                  </a:cubicBezTo>
                  <a:cubicBezTo>
                    <a:pt x="10910" y="45144"/>
                    <a:pt x="10935" y="45145"/>
                    <a:pt x="10960" y="45149"/>
                  </a:cubicBezTo>
                  <a:cubicBezTo>
                    <a:pt x="11088" y="45173"/>
                    <a:pt x="10784" y="45405"/>
                    <a:pt x="10871" y="45624"/>
                  </a:cubicBezTo>
                  <a:cubicBezTo>
                    <a:pt x="10890" y="45672"/>
                    <a:pt x="10922" y="45692"/>
                    <a:pt x="10964" y="45692"/>
                  </a:cubicBezTo>
                  <a:cubicBezTo>
                    <a:pt x="11109" y="45692"/>
                    <a:pt x="11360" y="45442"/>
                    <a:pt x="11492" y="45286"/>
                  </a:cubicBezTo>
                  <a:cubicBezTo>
                    <a:pt x="11614" y="45143"/>
                    <a:pt x="11743" y="44991"/>
                    <a:pt x="11865" y="44991"/>
                  </a:cubicBezTo>
                  <a:cubicBezTo>
                    <a:pt x="11914" y="44991"/>
                    <a:pt x="11962" y="45015"/>
                    <a:pt x="12008" y="45075"/>
                  </a:cubicBezTo>
                  <a:cubicBezTo>
                    <a:pt x="12068" y="45152"/>
                    <a:pt x="12109" y="45182"/>
                    <a:pt x="12140" y="45182"/>
                  </a:cubicBezTo>
                  <a:cubicBezTo>
                    <a:pt x="12192" y="45182"/>
                    <a:pt x="12217" y="45101"/>
                    <a:pt x="12260" y="45030"/>
                  </a:cubicBezTo>
                  <a:cubicBezTo>
                    <a:pt x="12329" y="44916"/>
                    <a:pt x="12144" y="44586"/>
                    <a:pt x="12510" y="44438"/>
                  </a:cubicBezTo>
                  <a:cubicBezTo>
                    <a:pt x="12553" y="44421"/>
                    <a:pt x="12585" y="44413"/>
                    <a:pt x="12608" y="44413"/>
                  </a:cubicBezTo>
                  <a:cubicBezTo>
                    <a:pt x="12788" y="44413"/>
                    <a:pt x="12475" y="44866"/>
                    <a:pt x="12535" y="45133"/>
                  </a:cubicBezTo>
                  <a:cubicBezTo>
                    <a:pt x="12559" y="45240"/>
                    <a:pt x="12614" y="45281"/>
                    <a:pt x="12682" y="45281"/>
                  </a:cubicBezTo>
                  <a:cubicBezTo>
                    <a:pt x="12806" y="45281"/>
                    <a:pt x="12971" y="45144"/>
                    <a:pt x="13066" y="45019"/>
                  </a:cubicBezTo>
                  <a:cubicBezTo>
                    <a:pt x="13090" y="44989"/>
                    <a:pt x="13111" y="44977"/>
                    <a:pt x="13131" y="44977"/>
                  </a:cubicBezTo>
                  <a:cubicBezTo>
                    <a:pt x="13218" y="44977"/>
                    <a:pt x="13283" y="45209"/>
                    <a:pt x="13410" y="45209"/>
                  </a:cubicBezTo>
                  <a:cubicBezTo>
                    <a:pt x="13437" y="45209"/>
                    <a:pt x="13468" y="45198"/>
                    <a:pt x="13503" y="45171"/>
                  </a:cubicBezTo>
                  <a:cubicBezTo>
                    <a:pt x="13730" y="44990"/>
                    <a:pt x="13659" y="44732"/>
                    <a:pt x="13809" y="44500"/>
                  </a:cubicBezTo>
                  <a:cubicBezTo>
                    <a:pt x="13832" y="44464"/>
                    <a:pt x="13848" y="44449"/>
                    <a:pt x="13860" y="44449"/>
                  </a:cubicBezTo>
                  <a:cubicBezTo>
                    <a:pt x="13924" y="44449"/>
                    <a:pt x="13851" y="44909"/>
                    <a:pt x="14011" y="44910"/>
                  </a:cubicBezTo>
                  <a:cubicBezTo>
                    <a:pt x="14199" y="44910"/>
                    <a:pt x="14589" y="44253"/>
                    <a:pt x="14806" y="43870"/>
                  </a:cubicBezTo>
                  <a:cubicBezTo>
                    <a:pt x="14861" y="43774"/>
                    <a:pt x="14901" y="43740"/>
                    <a:pt x="14934" y="43740"/>
                  </a:cubicBezTo>
                  <a:cubicBezTo>
                    <a:pt x="15022" y="43740"/>
                    <a:pt x="15063" y="43985"/>
                    <a:pt x="15212" y="43985"/>
                  </a:cubicBezTo>
                  <a:cubicBezTo>
                    <a:pt x="15231" y="43985"/>
                    <a:pt x="15251" y="43981"/>
                    <a:pt x="15274" y="43973"/>
                  </a:cubicBezTo>
                  <a:cubicBezTo>
                    <a:pt x="15541" y="43870"/>
                    <a:pt x="15311" y="43793"/>
                    <a:pt x="15471" y="43559"/>
                  </a:cubicBezTo>
                  <a:cubicBezTo>
                    <a:pt x="15585" y="43392"/>
                    <a:pt x="15819" y="43239"/>
                    <a:pt x="15977" y="43239"/>
                  </a:cubicBezTo>
                  <a:cubicBezTo>
                    <a:pt x="16040" y="43239"/>
                    <a:pt x="16091" y="43263"/>
                    <a:pt x="16117" y="43320"/>
                  </a:cubicBezTo>
                  <a:cubicBezTo>
                    <a:pt x="16209" y="43520"/>
                    <a:pt x="14909" y="44543"/>
                    <a:pt x="15052" y="44777"/>
                  </a:cubicBezTo>
                  <a:cubicBezTo>
                    <a:pt x="15067" y="44802"/>
                    <a:pt x="15089" y="44813"/>
                    <a:pt x="15118" y="44813"/>
                  </a:cubicBezTo>
                  <a:cubicBezTo>
                    <a:pt x="15359" y="44813"/>
                    <a:pt x="16017" y="44019"/>
                    <a:pt x="16017" y="44019"/>
                  </a:cubicBezTo>
                  <a:lnTo>
                    <a:pt x="16017" y="44019"/>
                  </a:lnTo>
                  <a:cubicBezTo>
                    <a:pt x="16017" y="44019"/>
                    <a:pt x="16017" y="44019"/>
                    <a:pt x="16017" y="44019"/>
                  </a:cubicBezTo>
                  <a:cubicBezTo>
                    <a:pt x="16016" y="44019"/>
                    <a:pt x="16151" y="43860"/>
                    <a:pt x="16265" y="43860"/>
                  </a:cubicBezTo>
                  <a:cubicBezTo>
                    <a:pt x="16314" y="43860"/>
                    <a:pt x="16359" y="43889"/>
                    <a:pt x="16387" y="43971"/>
                  </a:cubicBezTo>
                  <a:cubicBezTo>
                    <a:pt x="16484" y="44244"/>
                    <a:pt x="16078" y="44812"/>
                    <a:pt x="16166" y="44884"/>
                  </a:cubicBezTo>
                  <a:cubicBezTo>
                    <a:pt x="16173" y="44889"/>
                    <a:pt x="16182" y="44892"/>
                    <a:pt x="16194" y="44892"/>
                  </a:cubicBezTo>
                  <a:cubicBezTo>
                    <a:pt x="16330" y="44892"/>
                    <a:pt x="16763" y="44530"/>
                    <a:pt x="17024" y="44149"/>
                  </a:cubicBezTo>
                  <a:cubicBezTo>
                    <a:pt x="17075" y="44075"/>
                    <a:pt x="17110" y="44045"/>
                    <a:pt x="17137" y="44045"/>
                  </a:cubicBezTo>
                  <a:cubicBezTo>
                    <a:pt x="17245" y="44045"/>
                    <a:pt x="17194" y="44556"/>
                    <a:pt x="17404" y="44556"/>
                  </a:cubicBezTo>
                  <a:cubicBezTo>
                    <a:pt x="17425" y="44556"/>
                    <a:pt x="17448" y="44551"/>
                    <a:pt x="17474" y="44540"/>
                  </a:cubicBezTo>
                  <a:cubicBezTo>
                    <a:pt x="17830" y="44393"/>
                    <a:pt x="17387" y="43775"/>
                    <a:pt x="17386" y="43774"/>
                  </a:cubicBezTo>
                  <a:cubicBezTo>
                    <a:pt x="17386" y="43774"/>
                    <a:pt x="17446" y="43601"/>
                    <a:pt x="17574" y="43601"/>
                  </a:cubicBezTo>
                  <a:cubicBezTo>
                    <a:pt x="17630" y="43601"/>
                    <a:pt x="17699" y="43635"/>
                    <a:pt x="17782" y="43730"/>
                  </a:cubicBezTo>
                  <a:cubicBezTo>
                    <a:pt x="17851" y="43810"/>
                    <a:pt x="17908" y="43843"/>
                    <a:pt x="17957" y="43843"/>
                  </a:cubicBezTo>
                  <a:cubicBezTo>
                    <a:pt x="18099" y="43843"/>
                    <a:pt x="18171" y="43569"/>
                    <a:pt x="18281" y="43411"/>
                  </a:cubicBezTo>
                  <a:cubicBezTo>
                    <a:pt x="18309" y="43370"/>
                    <a:pt x="18328" y="43353"/>
                    <a:pt x="18341" y="43353"/>
                  </a:cubicBezTo>
                  <a:cubicBezTo>
                    <a:pt x="18397" y="43353"/>
                    <a:pt x="18349" y="43654"/>
                    <a:pt x="18458" y="43729"/>
                  </a:cubicBezTo>
                  <a:cubicBezTo>
                    <a:pt x="18472" y="43739"/>
                    <a:pt x="18487" y="43743"/>
                    <a:pt x="18502" y="43743"/>
                  </a:cubicBezTo>
                  <a:cubicBezTo>
                    <a:pt x="18629" y="43743"/>
                    <a:pt x="18787" y="43421"/>
                    <a:pt x="18865" y="43213"/>
                  </a:cubicBezTo>
                  <a:cubicBezTo>
                    <a:pt x="18875" y="43188"/>
                    <a:pt x="18886" y="43177"/>
                    <a:pt x="18898" y="43177"/>
                  </a:cubicBezTo>
                  <a:cubicBezTo>
                    <a:pt x="18987" y="43177"/>
                    <a:pt x="19134" y="43786"/>
                    <a:pt x="19295" y="43786"/>
                  </a:cubicBezTo>
                  <a:cubicBezTo>
                    <a:pt x="19311" y="43786"/>
                    <a:pt x="19326" y="43780"/>
                    <a:pt x="19342" y="43768"/>
                  </a:cubicBezTo>
                  <a:cubicBezTo>
                    <a:pt x="19544" y="43611"/>
                    <a:pt x="19212" y="43035"/>
                    <a:pt x="19211" y="43035"/>
                  </a:cubicBezTo>
                  <a:cubicBezTo>
                    <a:pt x="19211" y="43035"/>
                    <a:pt x="19211" y="43035"/>
                    <a:pt x="19211" y="43035"/>
                  </a:cubicBezTo>
                  <a:cubicBezTo>
                    <a:pt x="19212" y="43035"/>
                    <a:pt x="19249" y="43061"/>
                    <a:pt x="19311" y="43061"/>
                  </a:cubicBezTo>
                  <a:cubicBezTo>
                    <a:pt x="19390" y="43061"/>
                    <a:pt x="19509" y="43019"/>
                    <a:pt x="19641" y="42827"/>
                  </a:cubicBezTo>
                  <a:cubicBezTo>
                    <a:pt x="19819" y="42572"/>
                    <a:pt x="19873" y="42288"/>
                    <a:pt x="19997" y="42288"/>
                  </a:cubicBezTo>
                  <a:cubicBezTo>
                    <a:pt x="20040" y="42288"/>
                    <a:pt x="20092" y="42322"/>
                    <a:pt x="20160" y="42403"/>
                  </a:cubicBezTo>
                  <a:cubicBezTo>
                    <a:pt x="20366" y="42648"/>
                    <a:pt x="20668" y="42992"/>
                    <a:pt x="20910" y="42992"/>
                  </a:cubicBezTo>
                  <a:cubicBezTo>
                    <a:pt x="20979" y="42992"/>
                    <a:pt x="21042" y="42965"/>
                    <a:pt x="21097" y="42900"/>
                  </a:cubicBezTo>
                  <a:cubicBezTo>
                    <a:pt x="21345" y="42603"/>
                    <a:pt x="20866" y="42492"/>
                    <a:pt x="21024" y="42276"/>
                  </a:cubicBezTo>
                  <a:cubicBezTo>
                    <a:pt x="21182" y="42060"/>
                    <a:pt x="21396" y="42227"/>
                    <a:pt x="21567" y="41781"/>
                  </a:cubicBezTo>
                  <a:cubicBezTo>
                    <a:pt x="21739" y="41338"/>
                    <a:pt x="21487" y="41145"/>
                    <a:pt x="21786" y="41120"/>
                  </a:cubicBezTo>
                  <a:cubicBezTo>
                    <a:pt x="21814" y="41118"/>
                    <a:pt x="21841" y="41117"/>
                    <a:pt x="21867" y="41117"/>
                  </a:cubicBezTo>
                  <a:cubicBezTo>
                    <a:pt x="22121" y="41117"/>
                    <a:pt x="22284" y="41216"/>
                    <a:pt x="22202" y="41345"/>
                  </a:cubicBezTo>
                  <a:cubicBezTo>
                    <a:pt x="22110" y="41488"/>
                    <a:pt x="21818" y="41959"/>
                    <a:pt x="21983" y="41992"/>
                  </a:cubicBezTo>
                  <a:cubicBezTo>
                    <a:pt x="21986" y="41992"/>
                    <a:pt x="21989" y="41992"/>
                    <a:pt x="21992" y="41992"/>
                  </a:cubicBezTo>
                  <a:cubicBezTo>
                    <a:pt x="22164" y="41992"/>
                    <a:pt x="22690" y="41162"/>
                    <a:pt x="22701" y="41142"/>
                  </a:cubicBezTo>
                  <a:lnTo>
                    <a:pt x="22701" y="41142"/>
                  </a:lnTo>
                  <a:cubicBezTo>
                    <a:pt x="22696" y="41153"/>
                    <a:pt x="22579" y="41399"/>
                    <a:pt x="22816" y="41399"/>
                  </a:cubicBezTo>
                  <a:cubicBezTo>
                    <a:pt x="22835" y="41399"/>
                    <a:pt x="22855" y="41398"/>
                    <a:pt x="22878" y="41394"/>
                  </a:cubicBezTo>
                  <a:cubicBezTo>
                    <a:pt x="23201" y="41348"/>
                    <a:pt x="23327" y="41047"/>
                    <a:pt x="23328" y="41046"/>
                  </a:cubicBezTo>
                  <a:lnTo>
                    <a:pt x="23328" y="41046"/>
                  </a:lnTo>
                  <a:cubicBezTo>
                    <a:pt x="23329" y="41047"/>
                    <a:pt x="23652" y="41174"/>
                    <a:pt x="23401" y="41590"/>
                  </a:cubicBezTo>
                  <a:cubicBezTo>
                    <a:pt x="23338" y="41693"/>
                    <a:pt x="23337" y="41734"/>
                    <a:pt x="23371" y="41734"/>
                  </a:cubicBezTo>
                  <a:cubicBezTo>
                    <a:pt x="23478" y="41734"/>
                    <a:pt x="23921" y="41350"/>
                    <a:pt x="23986" y="41171"/>
                  </a:cubicBezTo>
                  <a:cubicBezTo>
                    <a:pt x="24000" y="41133"/>
                    <a:pt x="24010" y="41117"/>
                    <a:pt x="24019" y="41117"/>
                  </a:cubicBezTo>
                  <a:cubicBezTo>
                    <a:pt x="24054" y="41117"/>
                    <a:pt x="24062" y="41378"/>
                    <a:pt x="24179" y="41378"/>
                  </a:cubicBezTo>
                  <a:cubicBezTo>
                    <a:pt x="24210" y="41378"/>
                    <a:pt x="24249" y="41360"/>
                    <a:pt x="24298" y="41313"/>
                  </a:cubicBezTo>
                  <a:cubicBezTo>
                    <a:pt x="24353" y="41260"/>
                    <a:pt x="24398" y="41241"/>
                    <a:pt x="24437" y="41241"/>
                  </a:cubicBezTo>
                  <a:cubicBezTo>
                    <a:pt x="24555" y="41241"/>
                    <a:pt x="24617" y="41425"/>
                    <a:pt x="24752" y="41425"/>
                  </a:cubicBezTo>
                  <a:cubicBezTo>
                    <a:pt x="24796" y="41425"/>
                    <a:pt x="24849" y="41405"/>
                    <a:pt x="24914" y="41351"/>
                  </a:cubicBezTo>
                  <a:cubicBezTo>
                    <a:pt x="25242" y="41081"/>
                    <a:pt x="24618" y="40751"/>
                    <a:pt x="24618" y="40751"/>
                  </a:cubicBezTo>
                  <a:cubicBezTo>
                    <a:pt x="24618" y="40749"/>
                    <a:pt x="24470" y="40378"/>
                    <a:pt x="24757" y="40378"/>
                  </a:cubicBezTo>
                  <a:cubicBezTo>
                    <a:pt x="24785" y="40378"/>
                    <a:pt x="24816" y="40381"/>
                    <a:pt x="24852" y="40389"/>
                  </a:cubicBezTo>
                  <a:cubicBezTo>
                    <a:pt x="25102" y="40440"/>
                    <a:pt x="25177" y="40456"/>
                    <a:pt x="25257" y="40456"/>
                  </a:cubicBezTo>
                  <a:cubicBezTo>
                    <a:pt x="25309" y="40456"/>
                    <a:pt x="25363" y="40449"/>
                    <a:pt x="25469" y="40441"/>
                  </a:cubicBezTo>
                  <a:cubicBezTo>
                    <a:pt x="25614" y="40429"/>
                    <a:pt x="25720" y="40211"/>
                    <a:pt x="25783" y="40152"/>
                  </a:cubicBezTo>
                  <a:cubicBezTo>
                    <a:pt x="25787" y="40148"/>
                    <a:pt x="25793" y="40147"/>
                    <a:pt x="25800" y="40147"/>
                  </a:cubicBezTo>
                  <a:cubicBezTo>
                    <a:pt x="25893" y="40147"/>
                    <a:pt x="26238" y="40437"/>
                    <a:pt x="26417" y="40437"/>
                  </a:cubicBezTo>
                  <a:cubicBezTo>
                    <a:pt x="26438" y="40437"/>
                    <a:pt x="26456" y="40433"/>
                    <a:pt x="26472" y="40424"/>
                  </a:cubicBezTo>
                  <a:cubicBezTo>
                    <a:pt x="26631" y="40332"/>
                    <a:pt x="25936" y="39735"/>
                    <a:pt x="26084" y="39597"/>
                  </a:cubicBezTo>
                  <a:cubicBezTo>
                    <a:pt x="26099" y="39584"/>
                    <a:pt x="26123" y="39578"/>
                    <a:pt x="26153" y="39578"/>
                  </a:cubicBezTo>
                  <a:cubicBezTo>
                    <a:pt x="26416" y="39578"/>
                    <a:pt x="27184" y="40032"/>
                    <a:pt x="27341" y="40032"/>
                  </a:cubicBezTo>
                  <a:cubicBezTo>
                    <a:pt x="27344" y="40032"/>
                    <a:pt x="27348" y="40032"/>
                    <a:pt x="27351" y="40031"/>
                  </a:cubicBezTo>
                  <a:cubicBezTo>
                    <a:pt x="27496" y="40005"/>
                    <a:pt x="27693" y="39905"/>
                    <a:pt x="27234" y="39523"/>
                  </a:cubicBezTo>
                  <a:cubicBezTo>
                    <a:pt x="26943" y="39280"/>
                    <a:pt x="27129" y="39269"/>
                    <a:pt x="27342" y="39269"/>
                  </a:cubicBezTo>
                  <a:cubicBezTo>
                    <a:pt x="27363" y="39269"/>
                    <a:pt x="27384" y="39269"/>
                    <a:pt x="27405" y="39269"/>
                  </a:cubicBezTo>
                  <a:cubicBezTo>
                    <a:pt x="27508" y="39269"/>
                    <a:pt x="27608" y="39267"/>
                    <a:pt x="27653" y="39237"/>
                  </a:cubicBezTo>
                  <a:cubicBezTo>
                    <a:pt x="27801" y="39139"/>
                    <a:pt x="27101" y="38673"/>
                    <a:pt x="27101" y="38672"/>
                  </a:cubicBezTo>
                  <a:cubicBezTo>
                    <a:pt x="27100" y="38672"/>
                    <a:pt x="28417" y="38365"/>
                    <a:pt x="28436" y="38152"/>
                  </a:cubicBezTo>
                  <a:cubicBezTo>
                    <a:pt x="28442" y="38072"/>
                    <a:pt x="28357" y="38033"/>
                    <a:pt x="28204" y="38033"/>
                  </a:cubicBezTo>
                  <a:cubicBezTo>
                    <a:pt x="27948" y="38033"/>
                    <a:pt x="27503" y="38140"/>
                    <a:pt x="26980" y="38333"/>
                  </a:cubicBezTo>
                  <a:cubicBezTo>
                    <a:pt x="26724" y="38428"/>
                    <a:pt x="26554" y="38461"/>
                    <a:pt x="26442" y="38461"/>
                  </a:cubicBezTo>
                  <a:cubicBezTo>
                    <a:pt x="26189" y="38461"/>
                    <a:pt x="26228" y="38294"/>
                    <a:pt x="26227" y="38294"/>
                  </a:cubicBezTo>
                  <a:lnTo>
                    <a:pt x="26227" y="38294"/>
                  </a:lnTo>
                  <a:cubicBezTo>
                    <a:pt x="26227" y="38294"/>
                    <a:pt x="26263" y="38302"/>
                    <a:pt x="26316" y="38302"/>
                  </a:cubicBezTo>
                  <a:cubicBezTo>
                    <a:pt x="26401" y="38302"/>
                    <a:pt x="26530" y="38280"/>
                    <a:pt x="26614" y="38168"/>
                  </a:cubicBezTo>
                  <a:cubicBezTo>
                    <a:pt x="26751" y="37987"/>
                    <a:pt x="26183" y="37675"/>
                    <a:pt x="26183" y="37675"/>
                  </a:cubicBezTo>
                  <a:cubicBezTo>
                    <a:pt x="26183" y="37673"/>
                    <a:pt x="27377" y="37314"/>
                    <a:pt x="27285" y="37108"/>
                  </a:cubicBezTo>
                  <a:cubicBezTo>
                    <a:pt x="27276" y="37088"/>
                    <a:pt x="27242" y="37079"/>
                    <a:pt x="27186" y="37079"/>
                  </a:cubicBezTo>
                  <a:cubicBezTo>
                    <a:pt x="26674" y="37079"/>
                    <a:pt x="24392" y="37852"/>
                    <a:pt x="24164" y="37857"/>
                  </a:cubicBezTo>
                  <a:cubicBezTo>
                    <a:pt x="24161" y="37857"/>
                    <a:pt x="24158" y="37857"/>
                    <a:pt x="24154" y="37857"/>
                  </a:cubicBezTo>
                  <a:cubicBezTo>
                    <a:pt x="23910" y="37857"/>
                    <a:pt x="23837" y="37691"/>
                    <a:pt x="24244" y="37262"/>
                  </a:cubicBezTo>
                  <a:cubicBezTo>
                    <a:pt x="24658" y="36828"/>
                    <a:pt x="24139" y="36878"/>
                    <a:pt x="24128" y="36651"/>
                  </a:cubicBezTo>
                  <a:cubicBezTo>
                    <a:pt x="24116" y="36427"/>
                    <a:pt x="24320" y="36324"/>
                    <a:pt x="24585" y="36267"/>
                  </a:cubicBezTo>
                  <a:cubicBezTo>
                    <a:pt x="24849" y="36211"/>
                    <a:pt x="24885" y="35884"/>
                    <a:pt x="24884" y="35882"/>
                  </a:cubicBezTo>
                  <a:lnTo>
                    <a:pt x="24884" y="35882"/>
                  </a:lnTo>
                  <a:cubicBezTo>
                    <a:pt x="24887" y="35884"/>
                    <a:pt x="25423" y="36269"/>
                    <a:pt x="25620" y="36269"/>
                  </a:cubicBezTo>
                  <a:cubicBezTo>
                    <a:pt x="25634" y="36269"/>
                    <a:pt x="25646" y="36267"/>
                    <a:pt x="25656" y="36263"/>
                  </a:cubicBezTo>
                  <a:cubicBezTo>
                    <a:pt x="25812" y="36200"/>
                    <a:pt x="25439" y="35825"/>
                    <a:pt x="25317" y="35683"/>
                  </a:cubicBezTo>
                  <a:cubicBezTo>
                    <a:pt x="25195" y="35543"/>
                    <a:pt x="25313" y="35342"/>
                    <a:pt x="25313" y="35342"/>
                  </a:cubicBezTo>
                  <a:lnTo>
                    <a:pt x="25313" y="35342"/>
                  </a:lnTo>
                  <a:cubicBezTo>
                    <a:pt x="25313" y="35342"/>
                    <a:pt x="26259" y="35960"/>
                    <a:pt x="26590" y="35960"/>
                  </a:cubicBezTo>
                  <a:cubicBezTo>
                    <a:pt x="26616" y="35960"/>
                    <a:pt x="26638" y="35956"/>
                    <a:pt x="26656" y="35948"/>
                  </a:cubicBezTo>
                  <a:cubicBezTo>
                    <a:pt x="26897" y="35835"/>
                    <a:pt x="26265" y="35114"/>
                    <a:pt x="26263" y="35113"/>
                  </a:cubicBezTo>
                  <a:cubicBezTo>
                    <a:pt x="26263" y="35113"/>
                    <a:pt x="26263" y="35113"/>
                    <a:pt x="26263" y="35113"/>
                  </a:cubicBezTo>
                  <a:cubicBezTo>
                    <a:pt x="26264" y="35113"/>
                    <a:pt x="26467" y="35213"/>
                    <a:pt x="26650" y="35213"/>
                  </a:cubicBezTo>
                  <a:cubicBezTo>
                    <a:pt x="26717" y="35213"/>
                    <a:pt x="26781" y="35200"/>
                    <a:pt x="26831" y="35164"/>
                  </a:cubicBezTo>
                  <a:cubicBezTo>
                    <a:pt x="27023" y="35029"/>
                    <a:pt x="26244" y="34613"/>
                    <a:pt x="26244" y="34612"/>
                  </a:cubicBezTo>
                  <a:cubicBezTo>
                    <a:pt x="26243" y="34612"/>
                    <a:pt x="27230" y="34399"/>
                    <a:pt x="27274" y="34171"/>
                  </a:cubicBezTo>
                  <a:cubicBezTo>
                    <a:pt x="27280" y="34136"/>
                    <a:pt x="27244" y="34121"/>
                    <a:pt x="27176" y="34121"/>
                  </a:cubicBezTo>
                  <a:cubicBezTo>
                    <a:pt x="26803" y="34121"/>
                    <a:pt x="25483" y="34572"/>
                    <a:pt x="25097" y="34657"/>
                  </a:cubicBezTo>
                  <a:cubicBezTo>
                    <a:pt x="24741" y="34736"/>
                    <a:pt x="24096" y="34941"/>
                    <a:pt x="23734" y="34941"/>
                  </a:cubicBezTo>
                  <a:cubicBezTo>
                    <a:pt x="23631" y="34941"/>
                    <a:pt x="23551" y="34925"/>
                    <a:pt x="23507" y="34883"/>
                  </a:cubicBezTo>
                  <a:cubicBezTo>
                    <a:pt x="23416" y="34798"/>
                    <a:pt x="23357" y="34779"/>
                    <a:pt x="23286" y="34779"/>
                  </a:cubicBezTo>
                  <a:cubicBezTo>
                    <a:pt x="23234" y="34779"/>
                    <a:pt x="23175" y="34789"/>
                    <a:pt x="23093" y="34789"/>
                  </a:cubicBezTo>
                  <a:cubicBezTo>
                    <a:pt x="23046" y="34789"/>
                    <a:pt x="22990" y="34786"/>
                    <a:pt x="22923" y="34775"/>
                  </a:cubicBezTo>
                  <a:cubicBezTo>
                    <a:pt x="22585" y="34721"/>
                    <a:pt x="22733" y="34429"/>
                    <a:pt x="22919" y="34167"/>
                  </a:cubicBezTo>
                  <a:cubicBezTo>
                    <a:pt x="22965" y="34101"/>
                    <a:pt x="23017" y="34076"/>
                    <a:pt x="23071" y="34076"/>
                  </a:cubicBezTo>
                  <a:cubicBezTo>
                    <a:pt x="23236" y="34076"/>
                    <a:pt x="23426" y="34307"/>
                    <a:pt x="23554" y="34365"/>
                  </a:cubicBezTo>
                  <a:cubicBezTo>
                    <a:pt x="23584" y="34379"/>
                    <a:pt x="23610" y="34385"/>
                    <a:pt x="23634" y="34385"/>
                  </a:cubicBezTo>
                  <a:cubicBezTo>
                    <a:pt x="23750" y="34385"/>
                    <a:pt x="23812" y="34253"/>
                    <a:pt x="23900" y="34184"/>
                  </a:cubicBezTo>
                  <a:cubicBezTo>
                    <a:pt x="23911" y="34175"/>
                    <a:pt x="23927" y="34172"/>
                    <a:pt x="23947" y="34172"/>
                  </a:cubicBezTo>
                  <a:cubicBezTo>
                    <a:pt x="24077" y="34172"/>
                    <a:pt x="24372" y="34337"/>
                    <a:pt x="24531" y="34337"/>
                  </a:cubicBezTo>
                  <a:cubicBezTo>
                    <a:pt x="24578" y="34337"/>
                    <a:pt x="24612" y="34323"/>
                    <a:pt x="24628" y="34286"/>
                  </a:cubicBezTo>
                  <a:cubicBezTo>
                    <a:pt x="24709" y="34108"/>
                    <a:pt x="24169" y="33872"/>
                    <a:pt x="24355" y="33675"/>
                  </a:cubicBezTo>
                  <a:cubicBezTo>
                    <a:pt x="24394" y="33633"/>
                    <a:pt x="24435" y="33617"/>
                    <a:pt x="24478" y="33617"/>
                  </a:cubicBezTo>
                  <a:cubicBezTo>
                    <a:pt x="24641" y="33617"/>
                    <a:pt x="24828" y="33861"/>
                    <a:pt x="24993" y="33933"/>
                  </a:cubicBezTo>
                  <a:cubicBezTo>
                    <a:pt x="25017" y="33944"/>
                    <a:pt x="25041" y="33948"/>
                    <a:pt x="25065" y="33948"/>
                  </a:cubicBezTo>
                  <a:cubicBezTo>
                    <a:pt x="25247" y="33948"/>
                    <a:pt x="25414" y="33671"/>
                    <a:pt x="25539" y="33577"/>
                  </a:cubicBezTo>
                  <a:cubicBezTo>
                    <a:pt x="25681" y="33472"/>
                    <a:pt x="25484" y="33351"/>
                    <a:pt x="25703" y="33105"/>
                  </a:cubicBezTo>
                  <a:cubicBezTo>
                    <a:pt x="25923" y="32862"/>
                    <a:pt x="25275" y="32463"/>
                    <a:pt x="25275" y="32462"/>
                  </a:cubicBezTo>
                  <a:cubicBezTo>
                    <a:pt x="25275" y="32462"/>
                    <a:pt x="26631" y="32116"/>
                    <a:pt x="26608" y="31919"/>
                  </a:cubicBezTo>
                  <a:cubicBezTo>
                    <a:pt x="26605" y="31888"/>
                    <a:pt x="26564" y="31875"/>
                    <a:pt x="26497" y="31875"/>
                  </a:cubicBezTo>
                  <a:cubicBezTo>
                    <a:pt x="26128" y="31875"/>
                    <a:pt x="24955" y="32267"/>
                    <a:pt x="24660" y="32332"/>
                  </a:cubicBezTo>
                  <a:cubicBezTo>
                    <a:pt x="24621" y="32340"/>
                    <a:pt x="24581" y="32344"/>
                    <a:pt x="24541" y="32344"/>
                  </a:cubicBezTo>
                  <a:cubicBezTo>
                    <a:pt x="24232" y="32344"/>
                    <a:pt x="23944" y="32113"/>
                    <a:pt x="23944" y="32111"/>
                  </a:cubicBezTo>
                  <a:cubicBezTo>
                    <a:pt x="23944" y="32110"/>
                    <a:pt x="24967" y="31907"/>
                    <a:pt x="25001" y="31651"/>
                  </a:cubicBezTo>
                  <a:cubicBezTo>
                    <a:pt x="25010" y="31581"/>
                    <a:pt x="24927" y="31551"/>
                    <a:pt x="24783" y="31551"/>
                  </a:cubicBezTo>
                  <a:cubicBezTo>
                    <a:pt x="24405" y="31551"/>
                    <a:pt x="23604" y="31753"/>
                    <a:pt x="22912" y="31951"/>
                  </a:cubicBezTo>
                  <a:cubicBezTo>
                    <a:pt x="22477" y="32075"/>
                    <a:pt x="22236" y="32109"/>
                    <a:pt x="22101" y="32109"/>
                  </a:cubicBezTo>
                  <a:cubicBezTo>
                    <a:pt x="21940" y="32109"/>
                    <a:pt x="21933" y="32060"/>
                    <a:pt x="21932" y="32060"/>
                  </a:cubicBezTo>
                  <a:cubicBezTo>
                    <a:pt x="22129" y="31492"/>
                    <a:pt x="20893" y="31457"/>
                    <a:pt x="20653" y="31336"/>
                  </a:cubicBezTo>
                  <a:cubicBezTo>
                    <a:pt x="20414" y="31216"/>
                    <a:pt x="20430" y="31119"/>
                    <a:pt x="20427" y="30786"/>
                  </a:cubicBezTo>
                  <a:cubicBezTo>
                    <a:pt x="20425" y="30453"/>
                    <a:pt x="19634" y="30657"/>
                    <a:pt x="19587" y="30389"/>
                  </a:cubicBezTo>
                  <a:cubicBezTo>
                    <a:pt x="19539" y="30119"/>
                    <a:pt x="19758" y="30247"/>
                    <a:pt x="19897" y="30156"/>
                  </a:cubicBezTo>
                  <a:cubicBezTo>
                    <a:pt x="20036" y="30065"/>
                    <a:pt x="19875" y="29920"/>
                    <a:pt x="20050" y="29819"/>
                  </a:cubicBezTo>
                  <a:cubicBezTo>
                    <a:pt x="20098" y="29792"/>
                    <a:pt x="20150" y="29782"/>
                    <a:pt x="20202" y="29782"/>
                  </a:cubicBezTo>
                  <a:cubicBezTo>
                    <a:pt x="20339" y="29782"/>
                    <a:pt x="20469" y="29853"/>
                    <a:pt x="20469" y="29853"/>
                  </a:cubicBezTo>
                  <a:cubicBezTo>
                    <a:pt x="20469" y="29853"/>
                    <a:pt x="20664" y="30201"/>
                    <a:pt x="20842" y="30201"/>
                  </a:cubicBezTo>
                  <a:cubicBezTo>
                    <a:pt x="20858" y="30201"/>
                    <a:pt x="20875" y="30198"/>
                    <a:pt x="20891" y="30192"/>
                  </a:cubicBezTo>
                  <a:cubicBezTo>
                    <a:pt x="21024" y="30136"/>
                    <a:pt x="21084" y="30088"/>
                    <a:pt x="21153" y="30088"/>
                  </a:cubicBezTo>
                  <a:cubicBezTo>
                    <a:pt x="21182" y="30088"/>
                    <a:pt x="21213" y="30097"/>
                    <a:pt x="21252" y="30119"/>
                  </a:cubicBezTo>
                  <a:cubicBezTo>
                    <a:pt x="21380" y="30190"/>
                    <a:pt x="21078" y="30513"/>
                    <a:pt x="21275" y="30539"/>
                  </a:cubicBezTo>
                  <a:cubicBezTo>
                    <a:pt x="21279" y="30539"/>
                    <a:pt x="21283" y="30540"/>
                    <a:pt x="21287" y="30540"/>
                  </a:cubicBezTo>
                  <a:cubicBezTo>
                    <a:pt x="21486" y="30540"/>
                    <a:pt x="21834" y="29923"/>
                    <a:pt x="21834" y="29920"/>
                  </a:cubicBezTo>
                  <a:lnTo>
                    <a:pt x="21834" y="29920"/>
                  </a:lnTo>
                  <a:cubicBezTo>
                    <a:pt x="21836" y="29923"/>
                    <a:pt x="22302" y="30230"/>
                    <a:pt x="22395" y="30321"/>
                  </a:cubicBezTo>
                  <a:cubicBezTo>
                    <a:pt x="22424" y="30351"/>
                    <a:pt x="22482" y="30367"/>
                    <a:pt x="22540" y="30367"/>
                  </a:cubicBezTo>
                  <a:cubicBezTo>
                    <a:pt x="22665" y="30367"/>
                    <a:pt x="22787" y="30290"/>
                    <a:pt x="22596" y="30108"/>
                  </a:cubicBezTo>
                  <a:cubicBezTo>
                    <a:pt x="22317" y="29843"/>
                    <a:pt x="22352" y="29686"/>
                    <a:pt x="22513" y="29562"/>
                  </a:cubicBezTo>
                  <a:cubicBezTo>
                    <a:pt x="22606" y="29494"/>
                    <a:pt x="22672" y="29390"/>
                    <a:pt x="22696" y="29276"/>
                  </a:cubicBezTo>
                  <a:cubicBezTo>
                    <a:pt x="22696" y="29276"/>
                    <a:pt x="23209" y="29671"/>
                    <a:pt x="23504" y="29671"/>
                  </a:cubicBezTo>
                  <a:cubicBezTo>
                    <a:pt x="23539" y="29671"/>
                    <a:pt x="23571" y="29666"/>
                    <a:pt x="23599" y="29653"/>
                  </a:cubicBezTo>
                  <a:cubicBezTo>
                    <a:pt x="23854" y="29534"/>
                    <a:pt x="23480" y="29097"/>
                    <a:pt x="23474" y="29091"/>
                  </a:cubicBezTo>
                  <a:lnTo>
                    <a:pt x="23474" y="29091"/>
                  </a:lnTo>
                  <a:cubicBezTo>
                    <a:pt x="23481" y="29096"/>
                    <a:pt x="23988" y="29473"/>
                    <a:pt x="24228" y="29473"/>
                  </a:cubicBezTo>
                  <a:cubicBezTo>
                    <a:pt x="24258" y="29473"/>
                    <a:pt x="24283" y="29467"/>
                    <a:pt x="24303" y="29454"/>
                  </a:cubicBezTo>
                  <a:cubicBezTo>
                    <a:pt x="24475" y="29348"/>
                    <a:pt x="24230" y="28870"/>
                    <a:pt x="24187" y="28793"/>
                  </a:cubicBezTo>
                  <a:lnTo>
                    <a:pt x="24187" y="28793"/>
                  </a:lnTo>
                  <a:cubicBezTo>
                    <a:pt x="24199" y="28812"/>
                    <a:pt x="24226" y="28846"/>
                    <a:pt x="24272" y="28846"/>
                  </a:cubicBezTo>
                  <a:cubicBezTo>
                    <a:pt x="24318" y="28846"/>
                    <a:pt x="24382" y="28814"/>
                    <a:pt x="24468" y="28704"/>
                  </a:cubicBezTo>
                  <a:cubicBezTo>
                    <a:pt x="24675" y="28438"/>
                    <a:pt x="23969" y="28248"/>
                    <a:pt x="23969" y="28248"/>
                  </a:cubicBezTo>
                  <a:cubicBezTo>
                    <a:pt x="23967" y="28247"/>
                    <a:pt x="25186" y="28156"/>
                    <a:pt x="25259" y="27797"/>
                  </a:cubicBezTo>
                  <a:cubicBezTo>
                    <a:pt x="25279" y="27698"/>
                    <a:pt x="25166" y="27661"/>
                    <a:pt x="24984" y="27661"/>
                  </a:cubicBezTo>
                  <a:cubicBezTo>
                    <a:pt x="24512" y="27661"/>
                    <a:pt x="23578" y="27910"/>
                    <a:pt x="23335" y="27956"/>
                  </a:cubicBezTo>
                  <a:cubicBezTo>
                    <a:pt x="23041" y="28011"/>
                    <a:pt x="21819" y="28403"/>
                    <a:pt x="21183" y="28403"/>
                  </a:cubicBezTo>
                  <a:cubicBezTo>
                    <a:pt x="21090" y="28403"/>
                    <a:pt x="21010" y="28394"/>
                    <a:pt x="20947" y="28375"/>
                  </a:cubicBezTo>
                  <a:cubicBezTo>
                    <a:pt x="20610" y="28274"/>
                    <a:pt x="20390" y="28258"/>
                    <a:pt x="20284" y="28258"/>
                  </a:cubicBezTo>
                  <a:cubicBezTo>
                    <a:pt x="20234" y="28258"/>
                    <a:pt x="20209" y="28262"/>
                    <a:pt x="20209" y="28262"/>
                  </a:cubicBezTo>
                  <a:cubicBezTo>
                    <a:pt x="20209" y="28262"/>
                    <a:pt x="20221" y="28044"/>
                    <a:pt x="20136" y="27945"/>
                  </a:cubicBezTo>
                  <a:cubicBezTo>
                    <a:pt x="20052" y="27846"/>
                    <a:pt x="19723" y="27891"/>
                    <a:pt x="19849" y="27602"/>
                  </a:cubicBezTo>
                  <a:cubicBezTo>
                    <a:pt x="19976" y="27314"/>
                    <a:pt x="19294" y="27300"/>
                    <a:pt x="19433" y="27224"/>
                  </a:cubicBezTo>
                  <a:cubicBezTo>
                    <a:pt x="19559" y="27155"/>
                    <a:pt x="19369" y="26629"/>
                    <a:pt x="19486" y="26629"/>
                  </a:cubicBezTo>
                  <a:cubicBezTo>
                    <a:pt x="19498" y="26629"/>
                    <a:pt x="19512" y="26634"/>
                    <a:pt x="19531" y="26646"/>
                  </a:cubicBezTo>
                  <a:cubicBezTo>
                    <a:pt x="19732" y="26771"/>
                    <a:pt x="20258" y="26825"/>
                    <a:pt x="20258" y="26825"/>
                  </a:cubicBezTo>
                  <a:cubicBezTo>
                    <a:pt x="20258" y="26825"/>
                    <a:pt x="20514" y="27391"/>
                    <a:pt x="20668" y="27444"/>
                  </a:cubicBezTo>
                  <a:cubicBezTo>
                    <a:pt x="20684" y="27450"/>
                    <a:pt x="20700" y="27452"/>
                    <a:pt x="20714" y="27452"/>
                  </a:cubicBezTo>
                  <a:cubicBezTo>
                    <a:pt x="20832" y="27452"/>
                    <a:pt x="20869" y="27272"/>
                    <a:pt x="20869" y="27272"/>
                  </a:cubicBezTo>
                  <a:cubicBezTo>
                    <a:pt x="20869" y="27272"/>
                    <a:pt x="21198" y="27504"/>
                    <a:pt x="21438" y="27504"/>
                  </a:cubicBezTo>
                  <a:cubicBezTo>
                    <a:pt x="21473" y="27504"/>
                    <a:pt x="21505" y="27499"/>
                    <a:pt x="21535" y="27488"/>
                  </a:cubicBezTo>
                  <a:cubicBezTo>
                    <a:pt x="21769" y="27400"/>
                    <a:pt x="21744" y="26869"/>
                    <a:pt x="21742" y="26860"/>
                  </a:cubicBezTo>
                  <a:lnTo>
                    <a:pt x="21742" y="26860"/>
                  </a:lnTo>
                  <a:cubicBezTo>
                    <a:pt x="21743" y="26862"/>
                    <a:pt x="21765" y="26887"/>
                    <a:pt x="21809" y="26887"/>
                  </a:cubicBezTo>
                  <a:cubicBezTo>
                    <a:pt x="21848" y="26887"/>
                    <a:pt x="21905" y="26868"/>
                    <a:pt x="21982" y="26799"/>
                  </a:cubicBezTo>
                  <a:cubicBezTo>
                    <a:pt x="22148" y="26650"/>
                    <a:pt x="21713" y="26149"/>
                    <a:pt x="21675" y="26064"/>
                  </a:cubicBezTo>
                  <a:cubicBezTo>
                    <a:pt x="21639" y="25980"/>
                    <a:pt x="21812" y="25936"/>
                    <a:pt x="21812" y="25936"/>
                  </a:cubicBezTo>
                  <a:cubicBezTo>
                    <a:pt x="21971" y="25876"/>
                    <a:pt x="22243" y="25689"/>
                    <a:pt x="21878" y="25600"/>
                  </a:cubicBezTo>
                  <a:cubicBezTo>
                    <a:pt x="21843" y="25592"/>
                    <a:pt x="21799" y="25588"/>
                    <a:pt x="21746" y="25588"/>
                  </a:cubicBezTo>
                  <a:cubicBezTo>
                    <a:pt x="21354" y="25588"/>
                    <a:pt x="20529" y="25793"/>
                    <a:pt x="20227" y="25793"/>
                  </a:cubicBezTo>
                  <a:cubicBezTo>
                    <a:pt x="20143" y="25793"/>
                    <a:pt x="20100" y="25777"/>
                    <a:pt x="20116" y="25737"/>
                  </a:cubicBezTo>
                  <a:cubicBezTo>
                    <a:pt x="20198" y="25536"/>
                    <a:pt x="20097" y="25602"/>
                    <a:pt x="19928" y="25219"/>
                  </a:cubicBezTo>
                  <a:cubicBezTo>
                    <a:pt x="19864" y="25074"/>
                    <a:pt x="19674" y="25032"/>
                    <a:pt x="19451" y="25032"/>
                  </a:cubicBezTo>
                  <a:cubicBezTo>
                    <a:pt x="19139" y="25032"/>
                    <a:pt x="18760" y="25114"/>
                    <a:pt x="18564" y="25114"/>
                  </a:cubicBezTo>
                  <a:cubicBezTo>
                    <a:pt x="18529" y="25114"/>
                    <a:pt x="18500" y="25112"/>
                    <a:pt x="18478" y="25105"/>
                  </a:cubicBezTo>
                  <a:cubicBezTo>
                    <a:pt x="18244" y="25040"/>
                    <a:pt x="18198" y="24622"/>
                    <a:pt x="18287" y="24602"/>
                  </a:cubicBezTo>
                  <a:cubicBezTo>
                    <a:pt x="18290" y="24601"/>
                    <a:pt x="18293" y="24601"/>
                    <a:pt x="18296" y="24601"/>
                  </a:cubicBezTo>
                  <a:cubicBezTo>
                    <a:pt x="18370" y="24601"/>
                    <a:pt x="18467" y="24792"/>
                    <a:pt x="18607" y="24792"/>
                  </a:cubicBezTo>
                  <a:cubicBezTo>
                    <a:pt x="18634" y="24792"/>
                    <a:pt x="18662" y="24785"/>
                    <a:pt x="18693" y="24768"/>
                  </a:cubicBezTo>
                  <a:cubicBezTo>
                    <a:pt x="18885" y="24662"/>
                    <a:pt x="18825" y="24473"/>
                    <a:pt x="18951" y="24443"/>
                  </a:cubicBezTo>
                  <a:cubicBezTo>
                    <a:pt x="18957" y="24441"/>
                    <a:pt x="18962" y="24441"/>
                    <a:pt x="18968" y="24441"/>
                  </a:cubicBezTo>
                  <a:cubicBezTo>
                    <a:pt x="19084" y="24441"/>
                    <a:pt x="19235" y="24703"/>
                    <a:pt x="19514" y="24703"/>
                  </a:cubicBezTo>
                  <a:cubicBezTo>
                    <a:pt x="19532" y="24703"/>
                    <a:pt x="19550" y="24702"/>
                    <a:pt x="19568" y="24700"/>
                  </a:cubicBezTo>
                  <a:cubicBezTo>
                    <a:pt x="19897" y="24660"/>
                    <a:pt x="20053" y="24583"/>
                    <a:pt x="20053" y="24583"/>
                  </a:cubicBezTo>
                  <a:cubicBezTo>
                    <a:pt x="20053" y="24583"/>
                    <a:pt x="20332" y="24734"/>
                    <a:pt x="20521" y="24734"/>
                  </a:cubicBezTo>
                  <a:cubicBezTo>
                    <a:pt x="20582" y="24734"/>
                    <a:pt x="20633" y="24718"/>
                    <a:pt x="20663" y="24676"/>
                  </a:cubicBezTo>
                  <a:cubicBezTo>
                    <a:pt x="20786" y="24505"/>
                    <a:pt x="20385" y="24443"/>
                    <a:pt x="20260" y="24250"/>
                  </a:cubicBezTo>
                  <a:cubicBezTo>
                    <a:pt x="20136" y="24057"/>
                    <a:pt x="20844" y="23828"/>
                    <a:pt x="20844" y="23828"/>
                  </a:cubicBezTo>
                  <a:cubicBezTo>
                    <a:pt x="20844" y="23828"/>
                    <a:pt x="21314" y="24179"/>
                    <a:pt x="21629" y="24179"/>
                  </a:cubicBezTo>
                  <a:cubicBezTo>
                    <a:pt x="21635" y="24179"/>
                    <a:pt x="21641" y="24179"/>
                    <a:pt x="21647" y="24178"/>
                  </a:cubicBezTo>
                  <a:cubicBezTo>
                    <a:pt x="21959" y="24164"/>
                    <a:pt x="21604" y="23671"/>
                    <a:pt x="21602" y="23667"/>
                  </a:cubicBezTo>
                  <a:lnTo>
                    <a:pt x="21602" y="23667"/>
                  </a:lnTo>
                  <a:cubicBezTo>
                    <a:pt x="21605" y="23670"/>
                    <a:pt x="22178" y="23979"/>
                    <a:pt x="22447" y="23979"/>
                  </a:cubicBezTo>
                  <a:cubicBezTo>
                    <a:pt x="22455" y="23979"/>
                    <a:pt x="22464" y="23979"/>
                    <a:pt x="22472" y="23978"/>
                  </a:cubicBezTo>
                  <a:cubicBezTo>
                    <a:pt x="22728" y="23955"/>
                    <a:pt x="22166" y="23338"/>
                    <a:pt x="22161" y="23335"/>
                  </a:cubicBezTo>
                  <a:lnTo>
                    <a:pt x="22161" y="23335"/>
                  </a:lnTo>
                  <a:cubicBezTo>
                    <a:pt x="22162" y="23335"/>
                    <a:pt x="22183" y="23339"/>
                    <a:pt x="22219" y="23339"/>
                  </a:cubicBezTo>
                  <a:cubicBezTo>
                    <a:pt x="22292" y="23339"/>
                    <a:pt x="22429" y="23323"/>
                    <a:pt x="22609" y="23228"/>
                  </a:cubicBezTo>
                  <a:cubicBezTo>
                    <a:pt x="22884" y="23083"/>
                    <a:pt x="21968" y="22643"/>
                    <a:pt x="21967" y="22643"/>
                  </a:cubicBezTo>
                  <a:cubicBezTo>
                    <a:pt x="21967" y="22641"/>
                    <a:pt x="23050" y="22529"/>
                    <a:pt x="23189" y="22358"/>
                  </a:cubicBezTo>
                  <a:cubicBezTo>
                    <a:pt x="23269" y="22257"/>
                    <a:pt x="23195" y="22186"/>
                    <a:pt x="22942" y="22186"/>
                  </a:cubicBezTo>
                  <a:cubicBezTo>
                    <a:pt x="22763" y="22186"/>
                    <a:pt x="22496" y="22221"/>
                    <a:pt x="22132" y="22305"/>
                  </a:cubicBezTo>
                  <a:cubicBezTo>
                    <a:pt x="21450" y="22462"/>
                    <a:pt x="19820" y="22768"/>
                    <a:pt x="18982" y="22768"/>
                  </a:cubicBezTo>
                  <a:cubicBezTo>
                    <a:pt x="18738" y="22768"/>
                    <a:pt x="18561" y="22742"/>
                    <a:pt x="18494" y="22679"/>
                  </a:cubicBezTo>
                  <a:cubicBezTo>
                    <a:pt x="18199" y="22400"/>
                    <a:pt x="18130" y="22437"/>
                    <a:pt x="17833" y="22362"/>
                  </a:cubicBezTo>
                  <a:cubicBezTo>
                    <a:pt x="17535" y="22286"/>
                    <a:pt x="17339" y="22126"/>
                    <a:pt x="17231" y="21864"/>
                  </a:cubicBezTo>
                  <a:cubicBezTo>
                    <a:pt x="17123" y="21603"/>
                    <a:pt x="18224" y="21378"/>
                    <a:pt x="18224" y="21378"/>
                  </a:cubicBezTo>
                  <a:cubicBezTo>
                    <a:pt x="18224" y="21378"/>
                    <a:pt x="18511" y="21523"/>
                    <a:pt x="18727" y="21523"/>
                  </a:cubicBezTo>
                  <a:cubicBezTo>
                    <a:pt x="18745" y="21523"/>
                    <a:pt x="18762" y="21522"/>
                    <a:pt x="18779" y="21520"/>
                  </a:cubicBezTo>
                  <a:cubicBezTo>
                    <a:pt x="18998" y="21491"/>
                    <a:pt x="18942" y="21301"/>
                    <a:pt x="19028" y="21262"/>
                  </a:cubicBezTo>
                  <a:cubicBezTo>
                    <a:pt x="19031" y="21260"/>
                    <a:pt x="19035" y="21259"/>
                    <a:pt x="19040" y="21259"/>
                  </a:cubicBezTo>
                  <a:cubicBezTo>
                    <a:pt x="19150" y="21259"/>
                    <a:pt x="19635" y="21713"/>
                    <a:pt x="19802" y="21713"/>
                  </a:cubicBezTo>
                  <a:cubicBezTo>
                    <a:pt x="19805" y="21713"/>
                    <a:pt x="19808" y="21713"/>
                    <a:pt x="19811" y="21713"/>
                  </a:cubicBezTo>
                  <a:cubicBezTo>
                    <a:pt x="19976" y="21695"/>
                    <a:pt x="19611" y="21355"/>
                    <a:pt x="19485" y="21200"/>
                  </a:cubicBezTo>
                  <a:cubicBezTo>
                    <a:pt x="19379" y="21071"/>
                    <a:pt x="19616" y="20779"/>
                    <a:pt x="19789" y="20779"/>
                  </a:cubicBezTo>
                  <a:cubicBezTo>
                    <a:pt x="19821" y="20779"/>
                    <a:pt x="19851" y="20789"/>
                    <a:pt x="19876" y="20812"/>
                  </a:cubicBezTo>
                  <a:cubicBezTo>
                    <a:pt x="20005" y="20929"/>
                    <a:pt x="20463" y="21179"/>
                    <a:pt x="20737" y="21179"/>
                  </a:cubicBezTo>
                  <a:cubicBezTo>
                    <a:pt x="20804" y="21179"/>
                    <a:pt x="20861" y="21163"/>
                    <a:pt x="20898" y="21127"/>
                  </a:cubicBezTo>
                  <a:cubicBezTo>
                    <a:pt x="21079" y="20952"/>
                    <a:pt x="20214" y="20309"/>
                    <a:pt x="20302" y="20309"/>
                  </a:cubicBezTo>
                  <a:cubicBezTo>
                    <a:pt x="20306" y="20309"/>
                    <a:pt x="20311" y="20310"/>
                    <a:pt x="20319" y="20313"/>
                  </a:cubicBezTo>
                  <a:cubicBezTo>
                    <a:pt x="20469" y="20362"/>
                    <a:pt x="20714" y="20545"/>
                    <a:pt x="20909" y="20545"/>
                  </a:cubicBezTo>
                  <a:cubicBezTo>
                    <a:pt x="20949" y="20545"/>
                    <a:pt x="20987" y="20538"/>
                    <a:pt x="21021" y="20520"/>
                  </a:cubicBezTo>
                  <a:cubicBezTo>
                    <a:pt x="21224" y="20415"/>
                    <a:pt x="20617" y="19848"/>
                    <a:pt x="20617" y="19848"/>
                  </a:cubicBezTo>
                  <a:cubicBezTo>
                    <a:pt x="20615" y="19848"/>
                    <a:pt x="21684" y="19816"/>
                    <a:pt x="21780" y="19478"/>
                  </a:cubicBezTo>
                  <a:cubicBezTo>
                    <a:pt x="21804" y="19394"/>
                    <a:pt x="21680" y="19362"/>
                    <a:pt x="21473" y="19362"/>
                  </a:cubicBezTo>
                  <a:cubicBezTo>
                    <a:pt x="20841" y="19362"/>
                    <a:pt x="19437" y="19665"/>
                    <a:pt x="19142" y="19743"/>
                  </a:cubicBezTo>
                  <a:cubicBezTo>
                    <a:pt x="18849" y="19821"/>
                    <a:pt x="18322" y="19983"/>
                    <a:pt x="17759" y="19983"/>
                  </a:cubicBezTo>
                  <a:cubicBezTo>
                    <a:pt x="17568" y="19983"/>
                    <a:pt x="17372" y="19964"/>
                    <a:pt x="17180" y="19917"/>
                  </a:cubicBezTo>
                  <a:cubicBezTo>
                    <a:pt x="16422" y="19733"/>
                    <a:pt x="15408" y="19596"/>
                    <a:pt x="15094" y="19311"/>
                  </a:cubicBezTo>
                  <a:cubicBezTo>
                    <a:pt x="14946" y="19177"/>
                    <a:pt x="14972" y="19153"/>
                    <a:pt x="15060" y="19153"/>
                  </a:cubicBezTo>
                  <a:cubicBezTo>
                    <a:pt x="15107" y="19153"/>
                    <a:pt x="15173" y="19160"/>
                    <a:pt x="15238" y="19160"/>
                  </a:cubicBezTo>
                  <a:cubicBezTo>
                    <a:pt x="15308" y="19160"/>
                    <a:pt x="15378" y="19152"/>
                    <a:pt x="15427" y="19120"/>
                  </a:cubicBezTo>
                  <a:cubicBezTo>
                    <a:pt x="15608" y="19002"/>
                    <a:pt x="15462" y="18867"/>
                    <a:pt x="15665" y="18847"/>
                  </a:cubicBezTo>
                  <a:cubicBezTo>
                    <a:pt x="15668" y="18847"/>
                    <a:pt x="15671" y="18846"/>
                    <a:pt x="15674" y="18846"/>
                  </a:cubicBezTo>
                  <a:cubicBezTo>
                    <a:pt x="15889" y="18846"/>
                    <a:pt x="16587" y="19535"/>
                    <a:pt x="16767" y="19597"/>
                  </a:cubicBezTo>
                  <a:cubicBezTo>
                    <a:pt x="16782" y="19602"/>
                    <a:pt x="16795" y="19605"/>
                    <a:pt x="16807" y="19605"/>
                  </a:cubicBezTo>
                  <a:cubicBezTo>
                    <a:pt x="16946" y="19605"/>
                    <a:pt x="16922" y="19288"/>
                    <a:pt x="17075" y="19126"/>
                  </a:cubicBezTo>
                  <a:cubicBezTo>
                    <a:pt x="17241" y="18949"/>
                    <a:pt x="16469" y="18723"/>
                    <a:pt x="16571" y="18681"/>
                  </a:cubicBezTo>
                  <a:cubicBezTo>
                    <a:pt x="16675" y="18640"/>
                    <a:pt x="16629" y="18286"/>
                    <a:pt x="16627" y="18283"/>
                  </a:cubicBezTo>
                  <a:lnTo>
                    <a:pt x="16627" y="18283"/>
                  </a:lnTo>
                  <a:cubicBezTo>
                    <a:pt x="16630" y="18285"/>
                    <a:pt x="16852" y="18350"/>
                    <a:pt x="16978" y="18350"/>
                  </a:cubicBezTo>
                  <a:cubicBezTo>
                    <a:pt x="16994" y="18350"/>
                    <a:pt x="17009" y="18349"/>
                    <a:pt x="17021" y="18346"/>
                  </a:cubicBezTo>
                  <a:cubicBezTo>
                    <a:pt x="17130" y="18326"/>
                    <a:pt x="16506" y="17638"/>
                    <a:pt x="16672" y="17625"/>
                  </a:cubicBezTo>
                  <a:cubicBezTo>
                    <a:pt x="16674" y="17625"/>
                    <a:pt x="16676" y="17625"/>
                    <a:pt x="16678" y="17625"/>
                  </a:cubicBezTo>
                  <a:cubicBezTo>
                    <a:pt x="16850" y="17625"/>
                    <a:pt x="17488" y="18209"/>
                    <a:pt x="17681" y="18209"/>
                  </a:cubicBezTo>
                  <a:cubicBezTo>
                    <a:pt x="17684" y="18209"/>
                    <a:pt x="17687" y="18209"/>
                    <a:pt x="17690" y="18209"/>
                  </a:cubicBezTo>
                  <a:cubicBezTo>
                    <a:pt x="17874" y="18191"/>
                    <a:pt x="17471" y="17932"/>
                    <a:pt x="17723" y="17881"/>
                  </a:cubicBezTo>
                  <a:cubicBezTo>
                    <a:pt x="17974" y="17829"/>
                    <a:pt x="17631" y="17436"/>
                    <a:pt x="17631" y="17435"/>
                  </a:cubicBezTo>
                  <a:lnTo>
                    <a:pt x="17631" y="17435"/>
                  </a:lnTo>
                  <a:cubicBezTo>
                    <a:pt x="17631" y="17435"/>
                    <a:pt x="17692" y="17493"/>
                    <a:pt x="17773" y="17493"/>
                  </a:cubicBezTo>
                  <a:cubicBezTo>
                    <a:pt x="17829" y="17493"/>
                    <a:pt x="17895" y="17465"/>
                    <a:pt x="17957" y="17370"/>
                  </a:cubicBezTo>
                  <a:cubicBezTo>
                    <a:pt x="18107" y="17139"/>
                    <a:pt x="17387" y="16778"/>
                    <a:pt x="17386" y="16778"/>
                  </a:cubicBezTo>
                  <a:cubicBezTo>
                    <a:pt x="17386" y="16778"/>
                    <a:pt x="18739" y="16634"/>
                    <a:pt x="18693" y="16384"/>
                  </a:cubicBezTo>
                  <a:cubicBezTo>
                    <a:pt x="18679" y="16309"/>
                    <a:pt x="18566" y="16282"/>
                    <a:pt x="18405" y="16282"/>
                  </a:cubicBezTo>
                  <a:cubicBezTo>
                    <a:pt x="18026" y="16282"/>
                    <a:pt x="17379" y="16432"/>
                    <a:pt x="17097" y="16472"/>
                  </a:cubicBezTo>
                  <a:cubicBezTo>
                    <a:pt x="16822" y="16511"/>
                    <a:pt x="15847" y="16586"/>
                    <a:pt x="15055" y="16589"/>
                  </a:cubicBezTo>
                  <a:cubicBezTo>
                    <a:pt x="15055" y="16523"/>
                    <a:pt x="15027" y="16462"/>
                    <a:pt x="14977" y="16418"/>
                  </a:cubicBezTo>
                  <a:cubicBezTo>
                    <a:pt x="14901" y="16348"/>
                    <a:pt x="14825" y="16279"/>
                    <a:pt x="14748" y="16210"/>
                  </a:cubicBezTo>
                  <a:lnTo>
                    <a:pt x="14748" y="16210"/>
                  </a:lnTo>
                  <a:cubicBezTo>
                    <a:pt x="14773" y="16212"/>
                    <a:pt x="14798" y="16213"/>
                    <a:pt x="14821" y="16215"/>
                  </a:cubicBezTo>
                  <a:cubicBezTo>
                    <a:pt x="14825" y="16215"/>
                    <a:pt x="14829" y="16215"/>
                    <a:pt x="14833" y="16215"/>
                  </a:cubicBezTo>
                  <a:cubicBezTo>
                    <a:pt x="15129" y="16215"/>
                    <a:pt x="15134" y="15735"/>
                    <a:pt x="14833" y="15662"/>
                  </a:cubicBezTo>
                  <a:cubicBezTo>
                    <a:pt x="14481" y="15578"/>
                    <a:pt x="14139" y="15456"/>
                    <a:pt x="13815" y="15295"/>
                  </a:cubicBezTo>
                  <a:lnTo>
                    <a:pt x="13815" y="15295"/>
                  </a:lnTo>
                  <a:cubicBezTo>
                    <a:pt x="13826" y="15297"/>
                    <a:pt x="13837" y="15298"/>
                    <a:pt x="13847" y="15298"/>
                  </a:cubicBezTo>
                  <a:cubicBezTo>
                    <a:pt x="13865" y="15298"/>
                    <a:pt x="13882" y="15295"/>
                    <a:pt x="13900" y="15291"/>
                  </a:cubicBezTo>
                  <a:cubicBezTo>
                    <a:pt x="14113" y="15228"/>
                    <a:pt x="13741" y="14878"/>
                    <a:pt x="13882" y="14771"/>
                  </a:cubicBezTo>
                  <a:cubicBezTo>
                    <a:pt x="13897" y="14760"/>
                    <a:pt x="13911" y="14755"/>
                    <a:pt x="13927" y="14755"/>
                  </a:cubicBezTo>
                  <a:cubicBezTo>
                    <a:pt x="14063" y="14755"/>
                    <a:pt x="14247" y="15137"/>
                    <a:pt x="14643" y="15137"/>
                  </a:cubicBezTo>
                  <a:cubicBezTo>
                    <a:pt x="15082" y="15136"/>
                    <a:pt x="15149" y="14904"/>
                    <a:pt x="15149" y="14904"/>
                  </a:cubicBezTo>
                  <a:cubicBezTo>
                    <a:pt x="15149" y="14904"/>
                    <a:pt x="15297" y="14979"/>
                    <a:pt x="15459" y="14979"/>
                  </a:cubicBezTo>
                  <a:cubicBezTo>
                    <a:pt x="15525" y="14979"/>
                    <a:pt x="15594" y="14967"/>
                    <a:pt x="15656" y="14932"/>
                  </a:cubicBezTo>
                  <a:cubicBezTo>
                    <a:pt x="15871" y="14812"/>
                    <a:pt x="15107" y="14368"/>
                    <a:pt x="15222" y="14307"/>
                  </a:cubicBezTo>
                  <a:cubicBezTo>
                    <a:pt x="15230" y="14303"/>
                    <a:pt x="15240" y="14301"/>
                    <a:pt x="15253" y="14301"/>
                  </a:cubicBezTo>
                  <a:cubicBezTo>
                    <a:pt x="15441" y="14301"/>
                    <a:pt x="16214" y="14660"/>
                    <a:pt x="16563" y="14660"/>
                  </a:cubicBezTo>
                  <a:cubicBezTo>
                    <a:pt x="16587" y="14660"/>
                    <a:pt x="16609" y="14658"/>
                    <a:pt x="16628" y="14654"/>
                  </a:cubicBezTo>
                  <a:cubicBezTo>
                    <a:pt x="16958" y="14595"/>
                    <a:pt x="15494" y="13724"/>
                    <a:pt x="15485" y="13718"/>
                  </a:cubicBezTo>
                  <a:lnTo>
                    <a:pt x="15485" y="13718"/>
                  </a:lnTo>
                  <a:cubicBezTo>
                    <a:pt x="15490" y="13721"/>
                    <a:pt x="15972" y="13985"/>
                    <a:pt x="16232" y="13985"/>
                  </a:cubicBezTo>
                  <a:cubicBezTo>
                    <a:pt x="16287" y="13985"/>
                    <a:pt x="16333" y="13973"/>
                    <a:pt x="16361" y="13943"/>
                  </a:cubicBezTo>
                  <a:cubicBezTo>
                    <a:pt x="16522" y="13774"/>
                    <a:pt x="15618" y="13396"/>
                    <a:pt x="15617" y="13396"/>
                  </a:cubicBezTo>
                  <a:cubicBezTo>
                    <a:pt x="15617" y="13396"/>
                    <a:pt x="16923" y="13326"/>
                    <a:pt x="16516" y="12980"/>
                  </a:cubicBezTo>
                  <a:cubicBezTo>
                    <a:pt x="16437" y="12912"/>
                    <a:pt x="16300" y="12886"/>
                    <a:pt x="16130" y="12886"/>
                  </a:cubicBezTo>
                  <a:cubicBezTo>
                    <a:pt x="15492" y="12886"/>
                    <a:pt x="14386" y="13261"/>
                    <a:pt x="14107" y="13261"/>
                  </a:cubicBezTo>
                  <a:cubicBezTo>
                    <a:pt x="14078" y="13261"/>
                    <a:pt x="14059" y="13257"/>
                    <a:pt x="14049" y="13248"/>
                  </a:cubicBezTo>
                  <a:cubicBezTo>
                    <a:pt x="13916" y="13133"/>
                    <a:pt x="13830" y="13105"/>
                    <a:pt x="13415" y="13076"/>
                  </a:cubicBezTo>
                  <a:cubicBezTo>
                    <a:pt x="13005" y="13046"/>
                    <a:pt x="12617" y="12796"/>
                    <a:pt x="12983" y="12796"/>
                  </a:cubicBezTo>
                  <a:cubicBezTo>
                    <a:pt x="12987" y="12796"/>
                    <a:pt x="12992" y="12796"/>
                    <a:pt x="12996" y="12796"/>
                  </a:cubicBezTo>
                  <a:cubicBezTo>
                    <a:pt x="12998" y="12796"/>
                    <a:pt x="13000" y="12796"/>
                    <a:pt x="13001" y="12796"/>
                  </a:cubicBezTo>
                  <a:cubicBezTo>
                    <a:pt x="13378" y="12796"/>
                    <a:pt x="13054" y="12320"/>
                    <a:pt x="13049" y="12314"/>
                  </a:cubicBezTo>
                  <a:lnTo>
                    <a:pt x="13049" y="12314"/>
                  </a:lnTo>
                  <a:cubicBezTo>
                    <a:pt x="13055" y="12319"/>
                    <a:pt x="13457" y="12661"/>
                    <a:pt x="13702" y="12661"/>
                  </a:cubicBezTo>
                  <a:cubicBezTo>
                    <a:pt x="13709" y="12661"/>
                    <a:pt x="13717" y="12661"/>
                    <a:pt x="13725" y="12660"/>
                  </a:cubicBezTo>
                  <a:cubicBezTo>
                    <a:pt x="13968" y="12638"/>
                    <a:pt x="14055" y="12664"/>
                    <a:pt x="13593" y="12262"/>
                  </a:cubicBezTo>
                  <a:cubicBezTo>
                    <a:pt x="13234" y="11949"/>
                    <a:pt x="13397" y="11839"/>
                    <a:pt x="13571" y="11839"/>
                  </a:cubicBezTo>
                  <a:cubicBezTo>
                    <a:pt x="13621" y="11839"/>
                    <a:pt x="13671" y="11848"/>
                    <a:pt x="13710" y="11863"/>
                  </a:cubicBezTo>
                  <a:cubicBezTo>
                    <a:pt x="13883" y="11930"/>
                    <a:pt x="14532" y="12471"/>
                    <a:pt x="14825" y="12471"/>
                  </a:cubicBezTo>
                  <a:cubicBezTo>
                    <a:pt x="14837" y="12471"/>
                    <a:pt x="14848" y="12471"/>
                    <a:pt x="14859" y="12469"/>
                  </a:cubicBezTo>
                  <a:cubicBezTo>
                    <a:pt x="15132" y="12422"/>
                    <a:pt x="14844" y="12073"/>
                    <a:pt x="14844" y="12073"/>
                  </a:cubicBezTo>
                  <a:cubicBezTo>
                    <a:pt x="14967" y="12032"/>
                    <a:pt x="15038" y="11841"/>
                    <a:pt x="15038" y="11841"/>
                  </a:cubicBezTo>
                  <a:cubicBezTo>
                    <a:pt x="15203" y="11637"/>
                    <a:pt x="14534" y="11094"/>
                    <a:pt x="14533" y="11094"/>
                  </a:cubicBezTo>
                  <a:lnTo>
                    <a:pt x="14533" y="11094"/>
                  </a:lnTo>
                  <a:cubicBezTo>
                    <a:pt x="14533" y="11094"/>
                    <a:pt x="14538" y="11094"/>
                    <a:pt x="14547" y="11094"/>
                  </a:cubicBezTo>
                  <a:cubicBezTo>
                    <a:pt x="14677" y="11094"/>
                    <a:pt x="15706" y="11087"/>
                    <a:pt x="15801" y="10888"/>
                  </a:cubicBezTo>
                  <a:cubicBezTo>
                    <a:pt x="15878" y="10724"/>
                    <a:pt x="15481" y="10649"/>
                    <a:pt x="14905" y="10649"/>
                  </a:cubicBezTo>
                  <a:cubicBezTo>
                    <a:pt x="14732" y="10649"/>
                    <a:pt x="14543" y="10656"/>
                    <a:pt x="14345" y="10669"/>
                  </a:cubicBezTo>
                  <a:cubicBezTo>
                    <a:pt x="13838" y="10703"/>
                    <a:pt x="13069" y="10785"/>
                    <a:pt x="12442" y="10785"/>
                  </a:cubicBezTo>
                  <a:cubicBezTo>
                    <a:pt x="12013" y="10785"/>
                    <a:pt x="11650" y="10746"/>
                    <a:pt x="11485" y="10626"/>
                  </a:cubicBezTo>
                  <a:cubicBezTo>
                    <a:pt x="11310" y="10498"/>
                    <a:pt x="11195" y="10469"/>
                    <a:pt x="11091" y="10469"/>
                  </a:cubicBezTo>
                  <a:cubicBezTo>
                    <a:pt x="11003" y="10469"/>
                    <a:pt x="10923" y="10489"/>
                    <a:pt x="10820" y="10489"/>
                  </a:cubicBezTo>
                  <a:cubicBezTo>
                    <a:pt x="10760" y="10489"/>
                    <a:pt x="10694" y="10482"/>
                    <a:pt x="10614" y="10462"/>
                  </a:cubicBezTo>
                  <a:cubicBezTo>
                    <a:pt x="10245" y="10366"/>
                    <a:pt x="10212" y="10128"/>
                    <a:pt x="10402" y="10128"/>
                  </a:cubicBezTo>
                  <a:cubicBezTo>
                    <a:pt x="10412" y="10128"/>
                    <a:pt x="10422" y="10129"/>
                    <a:pt x="10433" y="10130"/>
                  </a:cubicBezTo>
                  <a:cubicBezTo>
                    <a:pt x="10442" y="10131"/>
                    <a:pt x="10451" y="10132"/>
                    <a:pt x="10459" y="10132"/>
                  </a:cubicBezTo>
                  <a:cubicBezTo>
                    <a:pt x="10648" y="10132"/>
                    <a:pt x="10544" y="9873"/>
                    <a:pt x="10792" y="9835"/>
                  </a:cubicBezTo>
                  <a:cubicBezTo>
                    <a:pt x="10801" y="9834"/>
                    <a:pt x="10810" y="9833"/>
                    <a:pt x="10820" y="9833"/>
                  </a:cubicBezTo>
                  <a:cubicBezTo>
                    <a:pt x="11059" y="9833"/>
                    <a:pt x="11456" y="10226"/>
                    <a:pt x="11655" y="10226"/>
                  </a:cubicBezTo>
                  <a:cubicBezTo>
                    <a:pt x="11676" y="10226"/>
                    <a:pt x="11695" y="10222"/>
                    <a:pt x="11711" y="10212"/>
                  </a:cubicBezTo>
                  <a:cubicBezTo>
                    <a:pt x="11885" y="10104"/>
                    <a:pt x="11487" y="9710"/>
                    <a:pt x="11389" y="9606"/>
                  </a:cubicBezTo>
                  <a:cubicBezTo>
                    <a:pt x="11305" y="9517"/>
                    <a:pt x="11438" y="9511"/>
                    <a:pt x="11479" y="9511"/>
                  </a:cubicBezTo>
                  <a:cubicBezTo>
                    <a:pt x="11485" y="9511"/>
                    <a:pt x="11490" y="9511"/>
                    <a:pt x="11490" y="9511"/>
                  </a:cubicBezTo>
                  <a:cubicBezTo>
                    <a:pt x="11490" y="9511"/>
                    <a:pt x="12524" y="10195"/>
                    <a:pt x="12882" y="10195"/>
                  </a:cubicBezTo>
                  <a:cubicBezTo>
                    <a:pt x="12916" y="10195"/>
                    <a:pt x="12944" y="10189"/>
                    <a:pt x="12964" y="10175"/>
                  </a:cubicBezTo>
                  <a:cubicBezTo>
                    <a:pt x="13186" y="10031"/>
                    <a:pt x="11965" y="9257"/>
                    <a:pt x="11795" y="9152"/>
                  </a:cubicBezTo>
                  <a:lnTo>
                    <a:pt x="11795" y="9152"/>
                  </a:lnTo>
                  <a:cubicBezTo>
                    <a:pt x="11875" y="9199"/>
                    <a:pt x="12181" y="9369"/>
                    <a:pt x="12525" y="9369"/>
                  </a:cubicBezTo>
                  <a:cubicBezTo>
                    <a:pt x="12565" y="9369"/>
                    <a:pt x="12605" y="9367"/>
                    <a:pt x="12646" y="9362"/>
                  </a:cubicBezTo>
                  <a:cubicBezTo>
                    <a:pt x="13094" y="9308"/>
                    <a:pt x="11970" y="8888"/>
                    <a:pt x="11970" y="8888"/>
                  </a:cubicBezTo>
                  <a:cubicBezTo>
                    <a:pt x="11970" y="8886"/>
                    <a:pt x="12427" y="8819"/>
                    <a:pt x="12638" y="8657"/>
                  </a:cubicBezTo>
                  <a:cubicBezTo>
                    <a:pt x="12850" y="8495"/>
                    <a:pt x="12401" y="8145"/>
                    <a:pt x="12399" y="8145"/>
                  </a:cubicBezTo>
                  <a:cubicBezTo>
                    <a:pt x="12831" y="7785"/>
                    <a:pt x="12065" y="7511"/>
                    <a:pt x="12053" y="7507"/>
                  </a:cubicBezTo>
                  <a:lnTo>
                    <a:pt x="12053" y="7507"/>
                  </a:lnTo>
                  <a:cubicBezTo>
                    <a:pt x="12060" y="7509"/>
                    <a:pt x="12352" y="7571"/>
                    <a:pt x="12637" y="7571"/>
                  </a:cubicBezTo>
                  <a:cubicBezTo>
                    <a:pt x="12807" y="7571"/>
                    <a:pt x="12974" y="7549"/>
                    <a:pt x="13076" y="7478"/>
                  </a:cubicBezTo>
                  <a:cubicBezTo>
                    <a:pt x="13328" y="7299"/>
                    <a:pt x="12441" y="7217"/>
                    <a:pt x="11780" y="7217"/>
                  </a:cubicBezTo>
                  <a:cubicBezTo>
                    <a:pt x="11721" y="7217"/>
                    <a:pt x="11663" y="7218"/>
                    <a:pt x="11608" y="7219"/>
                  </a:cubicBezTo>
                  <a:cubicBezTo>
                    <a:pt x="11506" y="7222"/>
                    <a:pt x="11396" y="7223"/>
                    <a:pt x="11282" y="7223"/>
                  </a:cubicBezTo>
                  <a:cubicBezTo>
                    <a:pt x="10654" y="7223"/>
                    <a:pt x="9896" y="7182"/>
                    <a:pt x="9609" y="7056"/>
                  </a:cubicBezTo>
                  <a:cubicBezTo>
                    <a:pt x="9271" y="6907"/>
                    <a:pt x="9202" y="6501"/>
                    <a:pt x="9202" y="6501"/>
                  </a:cubicBezTo>
                  <a:lnTo>
                    <a:pt x="9202" y="6501"/>
                  </a:lnTo>
                  <a:cubicBezTo>
                    <a:pt x="9202" y="6501"/>
                    <a:pt x="9739" y="6958"/>
                    <a:pt x="10023" y="6958"/>
                  </a:cubicBezTo>
                  <a:cubicBezTo>
                    <a:pt x="10034" y="6958"/>
                    <a:pt x="10044" y="6958"/>
                    <a:pt x="10055" y="6956"/>
                  </a:cubicBezTo>
                  <a:cubicBezTo>
                    <a:pt x="10279" y="6924"/>
                    <a:pt x="10022" y="6679"/>
                    <a:pt x="9923" y="6593"/>
                  </a:cubicBezTo>
                  <a:lnTo>
                    <a:pt x="9923" y="6593"/>
                  </a:lnTo>
                  <a:cubicBezTo>
                    <a:pt x="10056" y="6703"/>
                    <a:pt x="10519" y="7085"/>
                    <a:pt x="10681" y="7085"/>
                  </a:cubicBezTo>
                  <a:cubicBezTo>
                    <a:pt x="10699" y="7085"/>
                    <a:pt x="10713" y="7081"/>
                    <a:pt x="10723" y="7070"/>
                  </a:cubicBezTo>
                  <a:cubicBezTo>
                    <a:pt x="10836" y="6952"/>
                    <a:pt x="10358" y="6654"/>
                    <a:pt x="10358" y="6654"/>
                  </a:cubicBezTo>
                  <a:lnTo>
                    <a:pt x="10358" y="6654"/>
                  </a:lnTo>
                  <a:cubicBezTo>
                    <a:pt x="10358" y="6654"/>
                    <a:pt x="10971" y="6794"/>
                    <a:pt x="11268" y="6794"/>
                  </a:cubicBezTo>
                  <a:cubicBezTo>
                    <a:pt x="11335" y="6794"/>
                    <a:pt x="11385" y="6787"/>
                    <a:pt x="11409" y="6770"/>
                  </a:cubicBezTo>
                  <a:cubicBezTo>
                    <a:pt x="11541" y="6673"/>
                    <a:pt x="10798" y="6375"/>
                    <a:pt x="11117" y="6295"/>
                  </a:cubicBezTo>
                  <a:cubicBezTo>
                    <a:pt x="11438" y="6213"/>
                    <a:pt x="10728" y="5783"/>
                    <a:pt x="10726" y="5781"/>
                  </a:cubicBezTo>
                  <a:lnTo>
                    <a:pt x="10726" y="5781"/>
                  </a:lnTo>
                  <a:cubicBezTo>
                    <a:pt x="10726" y="5781"/>
                    <a:pt x="11089" y="5859"/>
                    <a:pt x="11353" y="5859"/>
                  </a:cubicBezTo>
                  <a:cubicBezTo>
                    <a:pt x="11447" y="5859"/>
                    <a:pt x="11528" y="5849"/>
                    <a:pt x="11576" y="5822"/>
                  </a:cubicBezTo>
                  <a:cubicBezTo>
                    <a:pt x="11755" y="5721"/>
                    <a:pt x="11025" y="5589"/>
                    <a:pt x="11025" y="5589"/>
                  </a:cubicBezTo>
                  <a:cubicBezTo>
                    <a:pt x="11090" y="5466"/>
                    <a:pt x="10589" y="5467"/>
                    <a:pt x="9811" y="5441"/>
                  </a:cubicBezTo>
                  <a:cubicBezTo>
                    <a:pt x="9278" y="5422"/>
                    <a:pt x="8652" y="5262"/>
                    <a:pt x="8306" y="5159"/>
                  </a:cubicBezTo>
                  <a:cubicBezTo>
                    <a:pt x="8456" y="4631"/>
                    <a:pt x="8495" y="4045"/>
                    <a:pt x="8503" y="3513"/>
                  </a:cubicBezTo>
                  <a:cubicBezTo>
                    <a:pt x="8504" y="3455"/>
                    <a:pt x="8426" y="3404"/>
                    <a:pt x="8371" y="3404"/>
                  </a:cubicBezTo>
                  <a:cubicBezTo>
                    <a:pt x="8345" y="3404"/>
                    <a:pt x="8323" y="3415"/>
                    <a:pt x="8317" y="3443"/>
                  </a:cubicBezTo>
                  <a:cubicBezTo>
                    <a:pt x="8279" y="3621"/>
                    <a:pt x="8230" y="3794"/>
                    <a:pt x="8176" y="3968"/>
                  </a:cubicBezTo>
                  <a:cubicBezTo>
                    <a:pt x="8123" y="3705"/>
                    <a:pt x="8034" y="3440"/>
                    <a:pt x="7936" y="3164"/>
                  </a:cubicBezTo>
                  <a:cubicBezTo>
                    <a:pt x="7908" y="3085"/>
                    <a:pt x="7834" y="3046"/>
                    <a:pt x="7772" y="3046"/>
                  </a:cubicBezTo>
                  <a:cubicBezTo>
                    <a:pt x="7714" y="3046"/>
                    <a:pt x="7667" y="3081"/>
                    <a:pt x="7678" y="3151"/>
                  </a:cubicBezTo>
                  <a:cubicBezTo>
                    <a:pt x="7748" y="3609"/>
                    <a:pt x="7795" y="4088"/>
                    <a:pt x="7659" y="4497"/>
                  </a:cubicBezTo>
                  <a:cubicBezTo>
                    <a:pt x="7634" y="4568"/>
                    <a:pt x="7602" y="4635"/>
                    <a:pt x="7563" y="4699"/>
                  </a:cubicBezTo>
                  <a:cubicBezTo>
                    <a:pt x="7554" y="4609"/>
                    <a:pt x="7544" y="4517"/>
                    <a:pt x="7542" y="4434"/>
                  </a:cubicBezTo>
                  <a:cubicBezTo>
                    <a:pt x="7536" y="4133"/>
                    <a:pt x="7583" y="3816"/>
                    <a:pt x="7495" y="3505"/>
                  </a:cubicBezTo>
                  <a:cubicBezTo>
                    <a:pt x="7468" y="3411"/>
                    <a:pt x="7364" y="3351"/>
                    <a:pt x="7276" y="3351"/>
                  </a:cubicBezTo>
                  <a:cubicBezTo>
                    <a:pt x="7239" y="3351"/>
                    <a:pt x="7205" y="3361"/>
                    <a:pt x="7180" y="3384"/>
                  </a:cubicBezTo>
                  <a:cubicBezTo>
                    <a:pt x="7053" y="3502"/>
                    <a:pt x="6983" y="3678"/>
                    <a:pt x="6942" y="3863"/>
                  </a:cubicBezTo>
                  <a:cubicBezTo>
                    <a:pt x="6911" y="3800"/>
                    <a:pt x="6884" y="3736"/>
                    <a:pt x="6852" y="3672"/>
                  </a:cubicBezTo>
                  <a:cubicBezTo>
                    <a:pt x="6846" y="3635"/>
                    <a:pt x="6828" y="3600"/>
                    <a:pt x="6803" y="3574"/>
                  </a:cubicBezTo>
                  <a:cubicBezTo>
                    <a:pt x="6663" y="3288"/>
                    <a:pt x="6519" y="3002"/>
                    <a:pt x="6370" y="2720"/>
                  </a:cubicBezTo>
                  <a:cubicBezTo>
                    <a:pt x="6476" y="2526"/>
                    <a:pt x="6579" y="2332"/>
                    <a:pt x="6716" y="2156"/>
                  </a:cubicBezTo>
                  <a:cubicBezTo>
                    <a:pt x="6761" y="2098"/>
                    <a:pt x="6669" y="2008"/>
                    <a:pt x="6596" y="2008"/>
                  </a:cubicBezTo>
                  <a:cubicBezTo>
                    <a:pt x="6577" y="2008"/>
                    <a:pt x="6559" y="2015"/>
                    <a:pt x="6545" y="2029"/>
                  </a:cubicBezTo>
                  <a:cubicBezTo>
                    <a:pt x="6425" y="2155"/>
                    <a:pt x="6316" y="2291"/>
                    <a:pt x="6218" y="2434"/>
                  </a:cubicBezTo>
                  <a:cubicBezTo>
                    <a:pt x="5786" y="1638"/>
                    <a:pt x="5319" y="859"/>
                    <a:pt x="4819" y="101"/>
                  </a:cubicBezTo>
                  <a:cubicBezTo>
                    <a:pt x="4773" y="31"/>
                    <a:pt x="4702" y="0"/>
                    <a:pt x="4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57775" y="1733700"/>
              <a:ext cx="954000" cy="1035375"/>
            </a:xfrm>
            <a:custGeom>
              <a:avLst/>
              <a:gdLst/>
              <a:ahLst/>
              <a:cxnLst/>
              <a:rect l="l" t="t" r="r" b="b"/>
              <a:pathLst>
                <a:path w="38160" h="41415" extrusionOk="0">
                  <a:moveTo>
                    <a:pt x="27627" y="2990"/>
                  </a:moveTo>
                  <a:cubicBezTo>
                    <a:pt x="27627" y="2990"/>
                    <a:pt x="27627" y="2990"/>
                    <a:pt x="27627" y="2990"/>
                  </a:cubicBezTo>
                  <a:lnTo>
                    <a:pt x="27627" y="2990"/>
                  </a:lnTo>
                  <a:cubicBezTo>
                    <a:pt x="27627" y="2990"/>
                    <a:pt x="27627" y="2990"/>
                    <a:pt x="27627" y="2990"/>
                  </a:cubicBezTo>
                  <a:close/>
                  <a:moveTo>
                    <a:pt x="10146" y="6663"/>
                  </a:moveTo>
                  <a:cubicBezTo>
                    <a:pt x="10146" y="6663"/>
                    <a:pt x="10146" y="6663"/>
                    <a:pt x="10146" y="6663"/>
                  </a:cubicBezTo>
                  <a:lnTo>
                    <a:pt x="10146" y="6663"/>
                  </a:lnTo>
                  <a:cubicBezTo>
                    <a:pt x="10146" y="6663"/>
                    <a:pt x="10146" y="6663"/>
                    <a:pt x="10146" y="6663"/>
                  </a:cubicBezTo>
                  <a:close/>
                  <a:moveTo>
                    <a:pt x="35110" y="13099"/>
                  </a:moveTo>
                  <a:cubicBezTo>
                    <a:pt x="35117" y="13222"/>
                    <a:pt x="35123" y="13345"/>
                    <a:pt x="35130" y="13467"/>
                  </a:cubicBezTo>
                  <a:cubicBezTo>
                    <a:pt x="35122" y="13463"/>
                    <a:pt x="35116" y="13461"/>
                    <a:pt x="35107" y="13456"/>
                  </a:cubicBezTo>
                  <a:cubicBezTo>
                    <a:pt x="34990" y="13383"/>
                    <a:pt x="34887" y="13358"/>
                    <a:pt x="34801" y="13358"/>
                  </a:cubicBezTo>
                  <a:cubicBezTo>
                    <a:pt x="34630" y="13358"/>
                    <a:pt x="34529" y="13456"/>
                    <a:pt x="34529" y="13456"/>
                  </a:cubicBezTo>
                  <a:cubicBezTo>
                    <a:pt x="34529" y="13456"/>
                    <a:pt x="34363" y="13636"/>
                    <a:pt x="33983" y="13636"/>
                  </a:cubicBezTo>
                  <a:cubicBezTo>
                    <a:pt x="33904" y="13636"/>
                    <a:pt x="33815" y="13628"/>
                    <a:pt x="33717" y="13609"/>
                  </a:cubicBezTo>
                  <a:cubicBezTo>
                    <a:pt x="33603" y="13587"/>
                    <a:pt x="33487" y="13576"/>
                    <a:pt x="33371" y="13576"/>
                  </a:cubicBezTo>
                  <a:cubicBezTo>
                    <a:pt x="33254" y="13576"/>
                    <a:pt x="33138" y="13587"/>
                    <a:pt x="33024" y="13609"/>
                  </a:cubicBezTo>
                  <a:cubicBezTo>
                    <a:pt x="33019" y="13575"/>
                    <a:pt x="33012" y="13542"/>
                    <a:pt x="33003" y="13508"/>
                  </a:cubicBezTo>
                  <a:cubicBezTo>
                    <a:pt x="33103" y="13504"/>
                    <a:pt x="33200" y="13482"/>
                    <a:pt x="33292" y="13444"/>
                  </a:cubicBezTo>
                  <a:lnTo>
                    <a:pt x="33291" y="13442"/>
                  </a:lnTo>
                  <a:cubicBezTo>
                    <a:pt x="33319" y="13437"/>
                    <a:pt x="33346" y="13429"/>
                    <a:pt x="33381" y="13421"/>
                  </a:cubicBezTo>
                  <a:cubicBezTo>
                    <a:pt x="33471" y="13396"/>
                    <a:pt x="33504" y="13361"/>
                    <a:pt x="33508" y="13320"/>
                  </a:cubicBezTo>
                  <a:cubicBezTo>
                    <a:pt x="33574" y="13273"/>
                    <a:pt x="33635" y="13221"/>
                    <a:pt x="33692" y="13162"/>
                  </a:cubicBezTo>
                  <a:cubicBezTo>
                    <a:pt x="33692" y="13162"/>
                    <a:pt x="34054" y="13241"/>
                    <a:pt x="34438" y="13241"/>
                  </a:cubicBezTo>
                  <a:cubicBezTo>
                    <a:pt x="34495" y="13241"/>
                    <a:pt x="34552" y="13239"/>
                    <a:pt x="34609" y="13235"/>
                  </a:cubicBezTo>
                  <a:cubicBezTo>
                    <a:pt x="34764" y="13225"/>
                    <a:pt x="34941" y="13168"/>
                    <a:pt x="35110" y="13099"/>
                  </a:cubicBezTo>
                  <a:close/>
                  <a:moveTo>
                    <a:pt x="32879" y="13965"/>
                  </a:moveTo>
                  <a:cubicBezTo>
                    <a:pt x="32962" y="13992"/>
                    <a:pt x="33049" y="14005"/>
                    <a:pt x="33135" y="14005"/>
                  </a:cubicBezTo>
                  <a:cubicBezTo>
                    <a:pt x="33147" y="14005"/>
                    <a:pt x="33159" y="14005"/>
                    <a:pt x="33171" y="14004"/>
                  </a:cubicBezTo>
                  <a:lnTo>
                    <a:pt x="33171" y="14004"/>
                  </a:lnTo>
                  <a:cubicBezTo>
                    <a:pt x="33164" y="14133"/>
                    <a:pt x="33219" y="14256"/>
                    <a:pt x="33319" y="14336"/>
                  </a:cubicBezTo>
                  <a:cubicBezTo>
                    <a:pt x="33391" y="14392"/>
                    <a:pt x="33543" y="14408"/>
                    <a:pt x="33694" y="14408"/>
                  </a:cubicBezTo>
                  <a:cubicBezTo>
                    <a:pt x="33895" y="14408"/>
                    <a:pt x="34092" y="14380"/>
                    <a:pt x="34092" y="14380"/>
                  </a:cubicBezTo>
                  <a:cubicBezTo>
                    <a:pt x="34333" y="14556"/>
                    <a:pt x="34819" y="14489"/>
                    <a:pt x="35018" y="14578"/>
                  </a:cubicBezTo>
                  <a:cubicBezTo>
                    <a:pt x="35217" y="14666"/>
                    <a:pt x="34971" y="14930"/>
                    <a:pt x="34903" y="14952"/>
                  </a:cubicBezTo>
                  <a:cubicBezTo>
                    <a:pt x="34834" y="14974"/>
                    <a:pt x="34414" y="14974"/>
                    <a:pt x="34414" y="14974"/>
                  </a:cubicBezTo>
                  <a:cubicBezTo>
                    <a:pt x="34414" y="14974"/>
                    <a:pt x="33885" y="14908"/>
                    <a:pt x="33777" y="14885"/>
                  </a:cubicBezTo>
                  <a:cubicBezTo>
                    <a:pt x="33769" y="14883"/>
                    <a:pt x="33760" y="14882"/>
                    <a:pt x="33751" y="14882"/>
                  </a:cubicBezTo>
                  <a:cubicBezTo>
                    <a:pt x="33672" y="14882"/>
                    <a:pt x="33561" y="14938"/>
                    <a:pt x="33361" y="14938"/>
                  </a:cubicBezTo>
                  <a:cubicBezTo>
                    <a:pt x="33286" y="14938"/>
                    <a:pt x="33198" y="14930"/>
                    <a:pt x="33095" y="14908"/>
                  </a:cubicBezTo>
                  <a:cubicBezTo>
                    <a:pt x="33052" y="14899"/>
                    <a:pt x="33010" y="14895"/>
                    <a:pt x="32967" y="14895"/>
                  </a:cubicBezTo>
                  <a:cubicBezTo>
                    <a:pt x="32818" y="14895"/>
                    <a:pt x="32676" y="14947"/>
                    <a:pt x="32560" y="15007"/>
                  </a:cubicBezTo>
                  <a:cubicBezTo>
                    <a:pt x="32285" y="14787"/>
                    <a:pt x="31453" y="14653"/>
                    <a:pt x="31453" y="14653"/>
                  </a:cubicBezTo>
                  <a:cubicBezTo>
                    <a:pt x="31706" y="14653"/>
                    <a:pt x="31948" y="14511"/>
                    <a:pt x="31958" y="14505"/>
                  </a:cubicBezTo>
                  <a:lnTo>
                    <a:pt x="31958" y="14505"/>
                  </a:lnTo>
                  <a:cubicBezTo>
                    <a:pt x="31999" y="14512"/>
                    <a:pt x="32037" y="14514"/>
                    <a:pt x="32072" y="14514"/>
                  </a:cubicBezTo>
                  <a:cubicBezTo>
                    <a:pt x="32443" y="14514"/>
                    <a:pt x="32507" y="14197"/>
                    <a:pt x="32507" y="14197"/>
                  </a:cubicBezTo>
                  <a:cubicBezTo>
                    <a:pt x="32569" y="14222"/>
                    <a:pt x="32619" y="14233"/>
                    <a:pt x="32658" y="14233"/>
                  </a:cubicBezTo>
                  <a:cubicBezTo>
                    <a:pt x="32849" y="14233"/>
                    <a:pt x="32807" y="13991"/>
                    <a:pt x="32806" y="13991"/>
                  </a:cubicBezTo>
                  <a:cubicBezTo>
                    <a:pt x="32833" y="13987"/>
                    <a:pt x="32857" y="13978"/>
                    <a:pt x="32879" y="13965"/>
                  </a:cubicBezTo>
                  <a:close/>
                  <a:moveTo>
                    <a:pt x="20092" y="14441"/>
                  </a:moveTo>
                  <a:cubicBezTo>
                    <a:pt x="20120" y="14524"/>
                    <a:pt x="20155" y="14604"/>
                    <a:pt x="20196" y="14683"/>
                  </a:cubicBezTo>
                  <a:cubicBezTo>
                    <a:pt x="20183" y="14707"/>
                    <a:pt x="20171" y="14733"/>
                    <a:pt x="20162" y="14759"/>
                  </a:cubicBezTo>
                  <a:cubicBezTo>
                    <a:pt x="20126" y="14865"/>
                    <a:pt x="20188" y="14994"/>
                    <a:pt x="20274" y="14994"/>
                  </a:cubicBezTo>
                  <a:cubicBezTo>
                    <a:pt x="20291" y="14994"/>
                    <a:pt x="20308" y="14989"/>
                    <a:pt x="20326" y="14978"/>
                  </a:cubicBezTo>
                  <a:cubicBezTo>
                    <a:pt x="20365" y="14953"/>
                    <a:pt x="20400" y="14923"/>
                    <a:pt x="20432" y="14889"/>
                  </a:cubicBezTo>
                  <a:cubicBezTo>
                    <a:pt x="20435" y="14889"/>
                    <a:pt x="20438" y="14889"/>
                    <a:pt x="20441" y="14889"/>
                  </a:cubicBezTo>
                  <a:cubicBezTo>
                    <a:pt x="20489" y="14889"/>
                    <a:pt x="20535" y="14865"/>
                    <a:pt x="20561" y="14823"/>
                  </a:cubicBezTo>
                  <a:cubicBezTo>
                    <a:pt x="20597" y="14841"/>
                    <a:pt x="20635" y="14858"/>
                    <a:pt x="20675" y="14875"/>
                  </a:cubicBezTo>
                  <a:cubicBezTo>
                    <a:pt x="20729" y="15038"/>
                    <a:pt x="20825" y="15222"/>
                    <a:pt x="21002" y="15257"/>
                  </a:cubicBezTo>
                  <a:cubicBezTo>
                    <a:pt x="21043" y="15265"/>
                    <a:pt x="21079" y="15269"/>
                    <a:pt x="21110" y="15269"/>
                  </a:cubicBezTo>
                  <a:cubicBezTo>
                    <a:pt x="21188" y="15269"/>
                    <a:pt x="21240" y="15247"/>
                    <a:pt x="21275" y="15221"/>
                  </a:cubicBezTo>
                  <a:cubicBezTo>
                    <a:pt x="21326" y="15247"/>
                    <a:pt x="21378" y="15270"/>
                    <a:pt x="21431" y="15291"/>
                  </a:cubicBezTo>
                  <a:cubicBezTo>
                    <a:pt x="21434" y="15294"/>
                    <a:pt x="21437" y="15296"/>
                    <a:pt x="21438" y="15299"/>
                  </a:cubicBezTo>
                  <a:cubicBezTo>
                    <a:pt x="21294" y="15330"/>
                    <a:pt x="21147" y="15359"/>
                    <a:pt x="21000" y="15359"/>
                  </a:cubicBezTo>
                  <a:cubicBezTo>
                    <a:pt x="20876" y="15359"/>
                    <a:pt x="20752" y="15339"/>
                    <a:pt x="20630" y="15282"/>
                  </a:cubicBezTo>
                  <a:cubicBezTo>
                    <a:pt x="20614" y="15274"/>
                    <a:pt x="20598" y="15270"/>
                    <a:pt x="20582" y="15270"/>
                  </a:cubicBezTo>
                  <a:cubicBezTo>
                    <a:pt x="20551" y="15270"/>
                    <a:pt x="20520" y="15284"/>
                    <a:pt x="20501" y="15311"/>
                  </a:cubicBezTo>
                  <a:cubicBezTo>
                    <a:pt x="20481" y="15292"/>
                    <a:pt x="20457" y="15276"/>
                    <a:pt x="20432" y="15264"/>
                  </a:cubicBezTo>
                  <a:cubicBezTo>
                    <a:pt x="20415" y="15256"/>
                    <a:pt x="20399" y="15252"/>
                    <a:pt x="20384" y="15252"/>
                  </a:cubicBezTo>
                  <a:cubicBezTo>
                    <a:pt x="20320" y="15252"/>
                    <a:pt x="20274" y="15319"/>
                    <a:pt x="20259" y="15396"/>
                  </a:cubicBezTo>
                  <a:cubicBezTo>
                    <a:pt x="20216" y="15345"/>
                    <a:pt x="20168" y="15299"/>
                    <a:pt x="20114" y="15261"/>
                  </a:cubicBezTo>
                  <a:cubicBezTo>
                    <a:pt x="20095" y="15251"/>
                    <a:pt x="20072" y="15245"/>
                    <a:pt x="20050" y="15245"/>
                  </a:cubicBezTo>
                  <a:cubicBezTo>
                    <a:pt x="20092" y="15091"/>
                    <a:pt x="19930" y="14829"/>
                    <a:pt x="19930" y="14829"/>
                  </a:cubicBezTo>
                  <a:cubicBezTo>
                    <a:pt x="20194" y="14580"/>
                    <a:pt x="19904" y="14448"/>
                    <a:pt x="19904" y="14448"/>
                  </a:cubicBezTo>
                  <a:lnTo>
                    <a:pt x="19904" y="14448"/>
                  </a:lnTo>
                  <a:cubicBezTo>
                    <a:pt x="19904" y="14448"/>
                    <a:pt x="19936" y="14462"/>
                    <a:pt x="19987" y="14462"/>
                  </a:cubicBezTo>
                  <a:cubicBezTo>
                    <a:pt x="20016" y="14462"/>
                    <a:pt x="20052" y="14457"/>
                    <a:pt x="20092" y="14442"/>
                  </a:cubicBezTo>
                  <a:lnTo>
                    <a:pt x="20092" y="14441"/>
                  </a:lnTo>
                  <a:close/>
                  <a:moveTo>
                    <a:pt x="19542" y="15327"/>
                  </a:moveTo>
                  <a:lnTo>
                    <a:pt x="19835" y="15356"/>
                  </a:lnTo>
                  <a:cubicBezTo>
                    <a:pt x="19857" y="15356"/>
                    <a:pt x="19878" y="15355"/>
                    <a:pt x="19900" y="15350"/>
                  </a:cubicBezTo>
                  <a:lnTo>
                    <a:pt x="19900" y="15350"/>
                  </a:lnTo>
                  <a:cubicBezTo>
                    <a:pt x="19882" y="15400"/>
                    <a:pt x="19884" y="15454"/>
                    <a:pt x="19907" y="15502"/>
                  </a:cubicBezTo>
                  <a:cubicBezTo>
                    <a:pt x="19908" y="15505"/>
                    <a:pt x="19910" y="15508"/>
                    <a:pt x="19911" y="15511"/>
                  </a:cubicBezTo>
                  <a:cubicBezTo>
                    <a:pt x="19902" y="15511"/>
                    <a:pt x="19893" y="15511"/>
                    <a:pt x="19883" y="15511"/>
                  </a:cubicBezTo>
                  <a:cubicBezTo>
                    <a:pt x="19524" y="15511"/>
                    <a:pt x="19161" y="15591"/>
                    <a:pt x="19161" y="15591"/>
                  </a:cubicBezTo>
                  <a:cubicBezTo>
                    <a:pt x="19310" y="15533"/>
                    <a:pt x="19543" y="15329"/>
                    <a:pt x="19543" y="15329"/>
                  </a:cubicBezTo>
                  <a:lnTo>
                    <a:pt x="19542" y="15327"/>
                  </a:lnTo>
                  <a:close/>
                  <a:moveTo>
                    <a:pt x="22257" y="14858"/>
                  </a:moveTo>
                  <a:cubicBezTo>
                    <a:pt x="22269" y="14899"/>
                    <a:pt x="22295" y="14934"/>
                    <a:pt x="22332" y="14958"/>
                  </a:cubicBezTo>
                  <a:cubicBezTo>
                    <a:pt x="22340" y="15216"/>
                    <a:pt x="22349" y="15475"/>
                    <a:pt x="22357" y="15734"/>
                  </a:cubicBezTo>
                  <a:lnTo>
                    <a:pt x="22313" y="15727"/>
                  </a:lnTo>
                  <a:cubicBezTo>
                    <a:pt x="22313" y="15727"/>
                    <a:pt x="22265" y="15607"/>
                    <a:pt x="22038" y="15545"/>
                  </a:cubicBezTo>
                  <a:cubicBezTo>
                    <a:pt x="22035" y="15526"/>
                    <a:pt x="22030" y="15507"/>
                    <a:pt x="22022" y="15489"/>
                  </a:cubicBezTo>
                  <a:cubicBezTo>
                    <a:pt x="22256" y="15320"/>
                    <a:pt x="22257" y="14858"/>
                    <a:pt x="22257" y="14858"/>
                  </a:cubicBezTo>
                  <a:close/>
                  <a:moveTo>
                    <a:pt x="7548" y="15054"/>
                  </a:moveTo>
                  <a:cubicBezTo>
                    <a:pt x="7553" y="15061"/>
                    <a:pt x="7559" y="15070"/>
                    <a:pt x="7565" y="15077"/>
                  </a:cubicBezTo>
                  <a:cubicBezTo>
                    <a:pt x="7593" y="15127"/>
                    <a:pt x="7629" y="15171"/>
                    <a:pt x="7672" y="15209"/>
                  </a:cubicBezTo>
                  <a:cubicBezTo>
                    <a:pt x="7672" y="15209"/>
                    <a:pt x="7626" y="15189"/>
                    <a:pt x="7567" y="15189"/>
                  </a:cubicBezTo>
                  <a:cubicBezTo>
                    <a:pt x="7491" y="15189"/>
                    <a:pt x="7393" y="15222"/>
                    <a:pt x="7343" y="15371"/>
                  </a:cubicBezTo>
                  <a:cubicBezTo>
                    <a:pt x="7336" y="15390"/>
                    <a:pt x="7330" y="15412"/>
                    <a:pt x="7329" y="15434"/>
                  </a:cubicBezTo>
                  <a:cubicBezTo>
                    <a:pt x="7302" y="15448"/>
                    <a:pt x="7276" y="15461"/>
                    <a:pt x="7251" y="15479"/>
                  </a:cubicBezTo>
                  <a:cubicBezTo>
                    <a:pt x="7063" y="15609"/>
                    <a:pt x="6774" y="15585"/>
                    <a:pt x="6669" y="15619"/>
                  </a:cubicBezTo>
                  <a:cubicBezTo>
                    <a:pt x="6351" y="15724"/>
                    <a:pt x="6362" y="15934"/>
                    <a:pt x="6362" y="15934"/>
                  </a:cubicBezTo>
                  <a:lnTo>
                    <a:pt x="6245" y="15948"/>
                  </a:lnTo>
                  <a:cubicBezTo>
                    <a:pt x="6235" y="15790"/>
                    <a:pt x="6224" y="15632"/>
                    <a:pt x="6212" y="15476"/>
                  </a:cubicBezTo>
                  <a:cubicBezTo>
                    <a:pt x="6270" y="15473"/>
                    <a:pt x="6335" y="15470"/>
                    <a:pt x="6407" y="15467"/>
                  </a:cubicBezTo>
                  <a:cubicBezTo>
                    <a:pt x="6648" y="15456"/>
                    <a:pt x="6632" y="15296"/>
                    <a:pt x="6600" y="15203"/>
                  </a:cubicBezTo>
                  <a:cubicBezTo>
                    <a:pt x="6678" y="15185"/>
                    <a:pt x="6752" y="15165"/>
                    <a:pt x="6826" y="15139"/>
                  </a:cubicBezTo>
                  <a:cubicBezTo>
                    <a:pt x="6929" y="15149"/>
                    <a:pt x="7029" y="15165"/>
                    <a:pt x="7130" y="15185"/>
                  </a:cubicBezTo>
                  <a:cubicBezTo>
                    <a:pt x="7150" y="15189"/>
                    <a:pt x="7171" y="15191"/>
                    <a:pt x="7192" y="15191"/>
                  </a:cubicBezTo>
                  <a:cubicBezTo>
                    <a:pt x="7206" y="15191"/>
                    <a:pt x="7220" y="15190"/>
                    <a:pt x="7234" y="15188"/>
                  </a:cubicBezTo>
                  <a:cubicBezTo>
                    <a:pt x="7261" y="15197"/>
                    <a:pt x="7288" y="15201"/>
                    <a:pt x="7315" y="15201"/>
                  </a:cubicBezTo>
                  <a:cubicBezTo>
                    <a:pt x="7403" y="15201"/>
                    <a:pt x="7487" y="15157"/>
                    <a:pt x="7543" y="15063"/>
                  </a:cubicBezTo>
                  <a:cubicBezTo>
                    <a:pt x="7545" y="15060"/>
                    <a:pt x="7546" y="15057"/>
                    <a:pt x="7548" y="15054"/>
                  </a:cubicBezTo>
                  <a:close/>
                  <a:moveTo>
                    <a:pt x="31913" y="15733"/>
                  </a:moveTo>
                  <a:cubicBezTo>
                    <a:pt x="31903" y="15743"/>
                    <a:pt x="31894" y="15753"/>
                    <a:pt x="31885" y="15764"/>
                  </a:cubicBezTo>
                  <a:cubicBezTo>
                    <a:pt x="31803" y="15850"/>
                    <a:pt x="31781" y="15931"/>
                    <a:pt x="31792" y="16007"/>
                  </a:cubicBezTo>
                  <a:cubicBezTo>
                    <a:pt x="31673" y="15962"/>
                    <a:pt x="31552" y="15980"/>
                    <a:pt x="31300" y="15971"/>
                  </a:cubicBezTo>
                  <a:cubicBezTo>
                    <a:pt x="31289" y="15971"/>
                    <a:pt x="31279" y="15970"/>
                    <a:pt x="31269" y="15970"/>
                  </a:cubicBezTo>
                  <a:cubicBezTo>
                    <a:pt x="30894" y="15970"/>
                    <a:pt x="30986" y="16235"/>
                    <a:pt x="30986" y="16235"/>
                  </a:cubicBezTo>
                  <a:cubicBezTo>
                    <a:pt x="30986" y="16235"/>
                    <a:pt x="30957" y="16257"/>
                    <a:pt x="30914" y="16257"/>
                  </a:cubicBezTo>
                  <a:cubicBezTo>
                    <a:pt x="30864" y="16257"/>
                    <a:pt x="30797" y="16228"/>
                    <a:pt x="30733" y="16102"/>
                  </a:cubicBezTo>
                  <a:cubicBezTo>
                    <a:pt x="30707" y="16049"/>
                    <a:pt x="30667" y="16028"/>
                    <a:pt x="30620" y="16028"/>
                  </a:cubicBezTo>
                  <a:cubicBezTo>
                    <a:pt x="30464" y="16028"/>
                    <a:pt x="30240" y="16264"/>
                    <a:pt x="30240" y="16264"/>
                  </a:cubicBezTo>
                  <a:cubicBezTo>
                    <a:pt x="30171" y="16240"/>
                    <a:pt x="30107" y="16230"/>
                    <a:pt x="30051" y="16230"/>
                  </a:cubicBezTo>
                  <a:cubicBezTo>
                    <a:pt x="29873" y="16230"/>
                    <a:pt x="29764" y="16323"/>
                    <a:pt x="29764" y="16323"/>
                  </a:cubicBezTo>
                  <a:cubicBezTo>
                    <a:pt x="29858" y="16154"/>
                    <a:pt x="29745" y="16127"/>
                    <a:pt x="29663" y="16127"/>
                  </a:cubicBezTo>
                  <a:cubicBezTo>
                    <a:pt x="29623" y="16127"/>
                    <a:pt x="29590" y="16133"/>
                    <a:pt x="29590" y="16133"/>
                  </a:cubicBezTo>
                  <a:cubicBezTo>
                    <a:pt x="29566" y="16130"/>
                    <a:pt x="29541" y="16129"/>
                    <a:pt x="29516" y="16129"/>
                  </a:cubicBezTo>
                  <a:cubicBezTo>
                    <a:pt x="29499" y="16129"/>
                    <a:pt x="29481" y="16130"/>
                    <a:pt x="29463" y="16131"/>
                  </a:cubicBezTo>
                  <a:lnTo>
                    <a:pt x="29449" y="15927"/>
                  </a:lnTo>
                  <a:cubicBezTo>
                    <a:pt x="29549" y="15883"/>
                    <a:pt x="29627" y="15854"/>
                    <a:pt x="29665" y="15854"/>
                  </a:cubicBezTo>
                  <a:cubicBezTo>
                    <a:pt x="29667" y="15854"/>
                    <a:pt x="29669" y="15854"/>
                    <a:pt x="29670" y="15854"/>
                  </a:cubicBezTo>
                  <a:lnTo>
                    <a:pt x="29669" y="15854"/>
                  </a:lnTo>
                  <a:cubicBezTo>
                    <a:pt x="29678" y="15855"/>
                    <a:pt x="29687" y="15856"/>
                    <a:pt x="29696" y="15856"/>
                  </a:cubicBezTo>
                  <a:cubicBezTo>
                    <a:pt x="29831" y="15856"/>
                    <a:pt x="30050" y="15765"/>
                    <a:pt x="30050" y="15765"/>
                  </a:cubicBezTo>
                  <a:cubicBezTo>
                    <a:pt x="30170" y="15842"/>
                    <a:pt x="30321" y="15869"/>
                    <a:pt x="30495" y="15869"/>
                  </a:cubicBezTo>
                  <a:cubicBezTo>
                    <a:pt x="30883" y="15869"/>
                    <a:pt x="31382" y="15736"/>
                    <a:pt x="31882" y="15736"/>
                  </a:cubicBezTo>
                  <a:cubicBezTo>
                    <a:pt x="31894" y="15736"/>
                    <a:pt x="31901" y="15733"/>
                    <a:pt x="31913" y="15733"/>
                  </a:cubicBezTo>
                  <a:close/>
                  <a:moveTo>
                    <a:pt x="20886" y="16930"/>
                  </a:moveTo>
                  <a:cubicBezTo>
                    <a:pt x="20898" y="16933"/>
                    <a:pt x="20910" y="16939"/>
                    <a:pt x="20923" y="16942"/>
                  </a:cubicBezTo>
                  <a:cubicBezTo>
                    <a:pt x="20929" y="16948"/>
                    <a:pt x="20932" y="16953"/>
                    <a:pt x="20935" y="16958"/>
                  </a:cubicBezTo>
                  <a:cubicBezTo>
                    <a:pt x="20879" y="16987"/>
                    <a:pt x="20825" y="17021"/>
                    <a:pt x="20776" y="17058"/>
                  </a:cubicBezTo>
                  <a:cubicBezTo>
                    <a:pt x="20759" y="17037"/>
                    <a:pt x="20740" y="17018"/>
                    <a:pt x="20720" y="17000"/>
                  </a:cubicBezTo>
                  <a:cubicBezTo>
                    <a:pt x="20774" y="16972"/>
                    <a:pt x="20832" y="16955"/>
                    <a:pt x="20886" y="16930"/>
                  </a:cubicBezTo>
                  <a:close/>
                  <a:moveTo>
                    <a:pt x="19846" y="16321"/>
                  </a:moveTo>
                  <a:cubicBezTo>
                    <a:pt x="19856" y="16323"/>
                    <a:pt x="19869" y="16329"/>
                    <a:pt x="19878" y="16330"/>
                  </a:cubicBezTo>
                  <a:cubicBezTo>
                    <a:pt x="19764" y="16419"/>
                    <a:pt x="19644" y="16542"/>
                    <a:pt x="19621" y="16696"/>
                  </a:cubicBezTo>
                  <a:cubicBezTo>
                    <a:pt x="19610" y="16769"/>
                    <a:pt x="19652" y="16861"/>
                    <a:pt x="19714" y="16861"/>
                  </a:cubicBezTo>
                  <a:cubicBezTo>
                    <a:pt x="19722" y="16861"/>
                    <a:pt x="19730" y="16860"/>
                    <a:pt x="19738" y="16857"/>
                  </a:cubicBezTo>
                  <a:cubicBezTo>
                    <a:pt x="19859" y="16815"/>
                    <a:pt x="19954" y="16698"/>
                    <a:pt x="20065" y="16623"/>
                  </a:cubicBezTo>
                  <a:lnTo>
                    <a:pt x="20065" y="16623"/>
                  </a:lnTo>
                  <a:cubicBezTo>
                    <a:pt x="20062" y="16762"/>
                    <a:pt x="20091" y="16903"/>
                    <a:pt x="20232" y="16903"/>
                  </a:cubicBezTo>
                  <a:cubicBezTo>
                    <a:pt x="20247" y="16903"/>
                    <a:pt x="20264" y="16902"/>
                    <a:pt x="20282" y="16898"/>
                  </a:cubicBezTo>
                  <a:cubicBezTo>
                    <a:pt x="20307" y="16894"/>
                    <a:pt x="20326" y="16886"/>
                    <a:pt x="20349" y="16882"/>
                  </a:cubicBezTo>
                  <a:lnTo>
                    <a:pt x="20349" y="16882"/>
                  </a:lnTo>
                  <a:cubicBezTo>
                    <a:pt x="20336" y="16901"/>
                    <a:pt x="20327" y="16924"/>
                    <a:pt x="20314" y="16945"/>
                  </a:cubicBezTo>
                  <a:cubicBezTo>
                    <a:pt x="20178" y="17037"/>
                    <a:pt x="20079" y="17188"/>
                    <a:pt x="20079" y="17188"/>
                  </a:cubicBezTo>
                  <a:cubicBezTo>
                    <a:pt x="20015" y="17023"/>
                    <a:pt x="19897" y="16965"/>
                    <a:pt x="19763" y="16965"/>
                  </a:cubicBezTo>
                  <a:cubicBezTo>
                    <a:pt x="19477" y="16965"/>
                    <a:pt x="19120" y="17229"/>
                    <a:pt x="19081" y="17259"/>
                  </a:cubicBezTo>
                  <a:lnTo>
                    <a:pt x="19081" y="17259"/>
                  </a:lnTo>
                  <a:cubicBezTo>
                    <a:pt x="19497" y="16940"/>
                    <a:pt x="19376" y="16561"/>
                    <a:pt x="19376" y="16561"/>
                  </a:cubicBezTo>
                  <a:lnTo>
                    <a:pt x="19376" y="16559"/>
                  </a:lnTo>
                  <a:cubicBezTo>
                    <a:pt x="19538" y="16492"/>
                    <a:pt x="19695" y="16413"/>
                    <a:pt x="19846" y="16321"/>
                  </a:cubicBezTo>
                  <a:close/>
                  <a:moveTo>
                    <a:pt x="21824" y="17246"/>
                  </a:moveTo>
                  <a:lnTo>
                    <a:pt x="21824" y="17246"/>
                  </a:lnTo>
                  <a:cubicBezTo>
                    <a:pt x="21831" y="17248"/>
                    <a:pt x="21838" y="17251"/>
                    <a:pt x="21846" y="17254"/>
                  </a:cubicBezTo>
                  <a:cubicBezTo>
                    <a:pt x="21850" y="17294"/>
                    <a:pt x="21870" y="17330"/>
                    <a:pt x="21901" y="17356"/>
                  </a:cubicBezTo>
                  <a:lnTo>
                    <a:pt x="21811" y="17343"/>
                  </a:lnTo>
                  <a:cubicBezTo>
                    <a:pt x="21765" y="17310"/>
                    <a:pt x="21720" y="17277"/>
                    <a:pt x="21672" y="17248"/>
                  </a:cubicBezTo>
                  <a:lnTo>
                    <a:pt x="21672" y="17248"/>
                  </a:lnTo>
                  <a:cubicBezTo>
                    <a:pt x="21695" y="17251"/>
                    <a:pt x="21718" y="17252"/>
                    <a:pt x="21741" y="17252"/>
                  </a:cubicBezTo>
                  <a:cubicBezTo>
                    <a:pt x="21769" y="17252"/>
                    <a:pt x="21796" y="17250"/>
                    <a:pt x="21824" y="17246"/>
                  </a:cubicBezTo>
                  <a:close/>
                  <a:moveTo>
                    <a:pt x="15577" y="17053"/>
                  </a:moveTo>
                  <a:cubicBezTo>
                    <a:pt x="15743" y="17082"/>
                    <a:pt x="15913" y="17099"/>
                    <a:pt x="16082" y="17102"/>
                  </a:cubicBezTo>
                  <a:cubicBezTo>
                    <a:pt x="16304" y="17367"/>
                    <a:pt x="17212" y="17631"/>
                    <a:pt x="17212" y="17631"/>
                  </a:cubicBezTo>
                  <a:cubicBezTo>
                    <a:pt x="17212" y="17631"/>
                    <a:pt x="15955" y="17425"/>
                    <a:pt x="15453" y="17425"/>
                  </a:cubicBezTo>
                  <a:cubicBezTo>
                    <a:pt x="15336" y="17425"/>
                    <a:pt x="15209" y="17457"/>
                    <a:pt x="15081" y="17507"/>
                  </a:cubicBezTo>
                  <a:cubicBezTo>
                    <a:pt x="15121" y="17362"/>
                    <a:pt x="15070" y="17187"/>
                    <a:pt x="15063" y="17161"/>
                  </a:cubicBezTo>
                  <a:lnTo>
                    <a:pt x="15063" y="17161"/>
                  </a:lnTo>
                  <a:cubicBezTo>
                    <a:pt x="15067" y="17168"/>
                    <a:pt x="15084" y="17184"/>
                    <a:pt x="15149" y="17184"/>
                  </a:cubicBezTo>
                  <a:cubicBezTo>
                    <a:pt x="15207" y="17184"/>
                    <a:pt x="15302" y="17172"/>
                    <a:pt x="15457" y="17130"/>
                  </a:cubicBezTo>
                  <a:lnTo>
                    <a:pt x="15457" y="17129"/>
                  </a:lnTo>
                  <a:cubicBezTo>
                    <a:pt x="15529" y="17111"/>
                    <a:pt x="15559" y="17083"/>
                    <a:pt x="15577" y="17053"/>
                  </a:cubicBezTo>
                  <a:close/>
                  <a:moveTo>
                    <a:pt x="8044" y="16083"/>
                  </a:moveTo>
                  <a:cubicBezTo>
                    <a:pt x="8057" y="16136"/>
                    <a:pt x="8085" y="16184"/>
                    <a:pt x="8126" y="16221"/>
                  </a:cubicBezTo>
                  <a:cubicBezTo>
                    <a:pt x="8221" y="16302"/>
                    <a:pt x="8385" y="16320"/>
                    <a:pt x="8512" y="16320"/>
                  </a:cubicBezTo>
                  <a:cubicBezTo>
                    <a:pt x="8614" y="16320"/>
                    <a:pt x="8692" y="16308"/>
                    <a:pt x="8692" y="16308"/>
                  </a:cubicBezTo>
                  <a:cubicBezTo>
                    <a:pt x="8939" y="16572"/>
                    <a:pt x="9710" y="16572"/>
                    <a:pt x="9710" y="16572"/>
                  </a:cubicBezTo>
                  <a:cubicBezTo>
                    <a:pt x="9932" y="16837"/>
                    <a:pt x="10843" y="17101"/>
                    <a:pt x="10843" y="17101"/>
                  </a:cubicBezTo>
                  <a:cubicBezTo>
                    <a:pt x="10843" y="17101"/>
                    <a:pt x="9583" y="16895"/>
                    <a:pt x="9082" y="16895"/>
                  </a:cubicBezTo>
                  <a:cubicBezTo>
                    <a:pt x="8978" y="16895"/>
                    <a:pt x="8866" y="16923"/>
                    <a:pt x="8754" y="16964"/>
                  </a:cubicBezTo>
                  <a:cubicBezTo>
                    <a:pt x="8746" y="16961"/>
                    <a:pt x="8740" y="16955"/>
                    <a:pt x="8733" y="16955"/>
                  </a:cubicBezTo>
                  <a:cubicBezTo>
                    <a:pt x="8727" y="16859"/>
                    <a:pt x="8663" y="16772"/>
                    <a:pt x="8575" y="16772"/>
                  </a:cubicBezTo>
                  <a:cubicBezTo>
                    <a:pt x="8555" y="16772"/>
                    <a:pt x="8534" y="16776"/>
                    <a:pt x="8513" y="16785"/>
                  </a:cubicBezTo>
                  <a:cubicBezTo>
                    <a:pt x="8495" y="16793"/>
                    <a:pt x="8478" y="16800"/>
                    <a:pt x="8462" y="16806"/>
                  </a:cubicBezTo>
                  <a:cubicBezTo>
                    <a:pt x="8497" y="16781"/>
                    <a:pt x="8529" y="16750"/>
                    <a:pt x="8556" y="16715"/>
                  </a:cubicBezTo>
                  <a:cubicBezTo>
                    <a:pt x="8593" y="16670"/>
                    <a:pt x="8596" y="16642"/>
                    <a:pt x="8581" y="16626"/>
                  </a:cubicBezTo>
                  <a:cubicBezTo>
                    <a:pt x="8698" y="16544"/>
                    <a:pt x="8624" y="16328"/>
                    <a:pt x="8509" y="16328"/>
                  </a:cubicBezTo>
                  <a:cubicBezTo>
                    <a:pt x="8492" y="16328"/>
                    <a:pt x="8474" y="16333"/>
                    <a:pt x="8456" y="16343"/>
                  </a:cubicBezTo>
                  <a:lnTo>
                    <a:pt x="8358" y="16397"/>
                  </a:lnTo>
                  <a:cubicBezTo>
                    <a:pt x="8354" y="16390"/>
                    <a:pt x="8352" y="16384"/>
                    <a:pt x="8346" y="16377"/>
                  </a:cubicBezTo>
                  <a:cubicBezTo>
                    <a:pt x="8321" y="16344"/>
                    <a:pt x="8292" y="16331"/>
                    <a:pt x="8263" y="16331"/>
                  </a:cubicBezTo>
                  <a:cubicBezTo>
                    <a:pt x="8136" y="16331"/>
                    <a:pt x="7994" y="16587"/>
                    <a:pt x="7993" y="16587"/>
                  </a:cubicBezTo>
                  <a:cubicBezTo>
                    <a:pt x="7971" y="16510"/>
                    <a:pt x="7940" y="16481"/>
                    <a:pt x="7906" y="16481"/>
                  </a:cubicBezTo>
                  <a:cubicBezTo>
                    <a:pt x="7801" y="16481"/>
                    <a:pt x="7666" y="16761"/>
                    <a:pt x="7666" y="16761"/>
                  </a:cubicBezTo>
                  <a:lnTo>
                    <a:pt x="7666" y="16762"/>
                  </a:lnTo>
                  <a:cubicBezTo>
                    <a:pt x="7666" y="16762"/>
                    <a:pt x="7607" y="16732"/>
                    <a:pt x="7480" y="16732"/>
                  </a:cubicBezTo>
                  <a:cubicBezTo>
                    <a:pt x="7429" y="16732"/>
                    <a:pt x="7367" y="16737"/>
                    <a:pt x="7294" y="16750"/>
                  </a:cubicBezTo>
                  <a:cubicBezTo>
                    <a:pt x="7035" y="16797"/>
                    <a:pt x="6710" y="16984"/>
                    <a:pt x="6710" y="16984"/>
                  </a:cubicBezTo>
                  <a:cubicBezTo>
                    <a:pt x="6448" y="17104"/>
                    <a:pt x="6370" y="17511"/>
                    <a:pt x="6346" y="17673"/>
                  </a:cubicBezTo>
                  <a:cubicBezTo>
                    <a:pt x="6335" y="17429"/>
                    <a:pt x="6321" y="17184"/>
                    <a:pt x="6308" y="16940"/>
                  </a:cubicBezTo>
                  <a:cubicBezTo>
                    <a:pt x="6340" y="16933"/>
                    <a:pt x="6371" y="16923"/>
                    <a:pt x="6402" y="16910"/>
                  </a:cubicBezTo>
                  <a:cubicBezTo>
                    <a:pt x="6527" y="16858"/>
                    <a:pt x="6589" y="16780"/>
                    <a:pt x="6615" y="16704"/>
                  </a:cubicBezTo>
                  <a:cubicBezTo>
                    <a:pt x="6657" y="16699"/>
                    <a:pt x="6705" y="16696"/>
                    <a:pt x="6755" y="16691"/>
                  </a:cubicBezTo>
                  <a:cubicBezTo>
                    <a:pt x="6804" y="16739"/>
                    <a:pt x="6869" y="16777"/>
                    <a:pt x="6950" y="16777"/>
                  </a:cubicBezTo>
                  <a:cubicBezTo>
                    <a:pt x="7000" y="16777"/>
                    <a:pt x="7057" y="16762"/>
                    <a:pt x="7120" y="16727"/>
                  </a:cubicBezTo>
                  <a:cubicBezTo>
                    <a:pt x="7175" y="16699"/>
                    <a:pt x="7226" y="16663"/>
                    <a:pt x="7269" y="16618"/>
                  </a:cubicBezTo>
                  <a:cubicBezTo>
                    <a:pt x="7367" y="16600"/>
                    <a:pt x="7462" y="16574"/>
                    <a:pt x="7553" y="16540"/>
                  </a:cubicBezTo>
                  <a:cubicBezTo>
                    <a:pt x="7672" y="16494"/>
                    <a:pt x="7691" y="16453"/>
                    <a:pt x="7664" y="16421"/>
                  </a:cubicBezTo>
                  <a:cubicBezTo>
                    <a:pt x="7721" y="16412"/>
                    <a:pt x="7777" y="16397"/>
                    <a:pt x="7831" y="16378"/>
                  </a:cubicBezTo>
                  <a:cubicBezTo>
                    <a:pt x="8000" y="16317"/>
                    <a:pt x="7946" y="16184"/>
                    <a:pt x="7881" y="16094"/>
                  </a:cubicBezTo>
                  <a:lnTo>
                    <a:pt x="7881" y="16094"/>
                  </a:lnTo>
                  <a:cubicBezTo>
                    <a:pt x="7898" y="16104"/>
                    <a:pt x="7920" y="16110"/>
                    <a:pt x="7944" y="16110"/>
                  </a:cubicBezTo>
                  <a:cubicBezTo>
                    <a:pt x="7974" y="16110"/>
                    <a:pt x="8007" y="16102"/>
                    <a:pt x="8044" y="16083"/>
                  </a:cubicBezTo>
                  <a:close/>
                  <a:moveTo>
                    <a:pt x="6041" y="16826"/>
                  </a:moveTo>
                  <a:cubicBezTo>
                    <a:pt x="6051" y="16867"/>
                    <a:pt x="6078" y="16902"/>
                    <a:pt x="6113" y="16926"/>
                  </a:cubicBezTo>
                  <a:cubicBezTo>
                    <a:pt x="6117" y="17184"/>
                    <a:pt x="6120" y="17444"/>
                    <a:pt x="6121" y="17702"/>
                  </a:cubicBezTo>
                  <a:lnTo>
                    <a:pt x="6076" y="17695"/>
                  </a:lnTo>
                  <a:cubicBezTo>
                    <a:pt x="6076" y="17695"/>
                    <a:pt x="6031" y="17575"/>
                    <a:pt x="5807" y="17513"/>
                  </a:cubicBezTo>
                  <a:cubicBezTo>
                    <a:pt x="5805" y="17494"/>
                    <a:pt x="5799" y="17475"/>
                    <a:pt x="5793" y="17458"/>
                  </a:cubicBezTo>
                  <a:lnTo>
                    <a:pt x="5793" y="17458"/>
                  </a:lnTo>
                  <a:cubicBezTo>
                    <a:pt x="6029" y="17287"/>
                    <a:pt x="6041" y="16826"/>
                    <a:pt x="6041" y="16826"/>
                  </a:cubicBezTo>
                  <a:close/>
                  <a:moveTo>
                    <a:pt x="8815" y="18285"/>
                  </a:moveTo>
                  <a:cubicBezTo>
                    <a:pt x="8870" y="18296"/>
                    <a:pt x="8907" y="18304"/>
                    <a:pt x="8907" y="18304"/>
                  </a:cubicBezTo>
                  <a:cubicBezTo>
                    <a:pt x="8907" y="18304"/>
                    <a:pt x="8919" y="18521"/>
                    <a:pt x="8696" y="18521"/>
                  </a:cubicBezTo>
                  <a:cubicBezTo>
                    <a:pt x="8635" y="18521"/>
                    <a:pt x="8556" y="18505"/>
                    <a:pt x="8456" y="18464"/>
                  </a:cubicBezTo>
                  <a:cubicBezTo>
                    <a:pt x="8434" y="18457"/>
                    <a:pt x="8412" y="18451"/>
                    <a:pt x="8390" y="18445"/>
                  </a:cubicBezTo>
                  <a:cubicBezTo>
                    <a:pt x="8542" y="18425"/>
                    <a:pt x="8686" y="18371"/>
                    <a:pt x="8815" y="18285"/>
                  </a:cubicBezTo>
                  <a:close/>
                  <a:moveTo>
                    <a:pt x="35247" y="16929"/>
                  </a:moveTo>
                  <a:cubicBezTo>
                    <a:pt x="35250" y="17159"/>
                    <a:pt x="35253" y="17390"/>
                    <a:pt x="35254" y="17621"/>
                  </a:cubicBezTo>
                  <a:cubicBezTo>
                    <a:pt x="35193" y="17615"/>
                    <a:pt x="35132" y="17612"/>
                    <a:pt x="35071" y="17612"/>
                  </a:cubicBezTo>
                  <a:cubicBezTo>
                    <a:pt x="34562" y="17612"/>
                    <a:pt x="35101" y="18029"/>
                    <a:pt x="35101" y="18029"/>
                  </a:cubicBezTo>
                  <a:cubicBezTo>
                    <a:pt x="35051" y="18021"/>
                    <a:pt x="35001" y="18017"/>
                    <a:pt x="34951" y="18017"/>
                  </a:cubicBezTo>
                  <a:cubicBezTo>
                    <a:pt x="34474" y="18017"/>
                    <a:pt x="34025" y="18359"/>
                    <a:pt x="34025" y="18359"/>
                  </a:cubicBezTo>
                  <a:cubicBezTo>
                    <a:pt x="33931" y="18338"/>
                    <a:pt x="33840" y="18329"/>
                    <a:pt x="33753" y="18329"/>
                  </a:cubicBezTo>
                  <a:cubicBezTo>
                    <a:pt x="33202" y="18329"/>
                    <a:pt x="32806" y="18691"/>
                    <a:pt x="32806" y="18691"/>
                  </a:cubicBezTo>
                  <a:cubicBezTo>
                    <a:pt x="32773" y="18679"/>
                    <a:pt x="32741" y="18673"/>
                    <a:pt x="32707" y="18666"/>
                  </a:cubicBezTo>
                  <a:cubicBezTo>
                    <a:pt x="33009" y="18508"/>
                    <a:pt x="32800" y="18264"/>
                    <a:pt x="32717" y="18184"/>
                  </a:cubicBezTo>
                  <a:lnTo>
                    <a:pt x="32717" y="18184"/>
                  </a:lnTo>
                  <a:cubicBezTo>
                    <a:pt x="32741" y="18201"/>
                    <a:pt x="32783" y="18220"/>
                    <a:pt x="32846" y="18220"/>
                  </a:cubicBezTo>
                  <a:cubicBezTo>
                    <a:pt x="32901" y="18220"/>
                    <a:pt x="32974" y="18205"/>
                    <a:pt x="33066" y="18162"/>
                  </a:cubicBezTo>
                  <a:cubicBezTo>
                    <a:pt x="33086" y="18170"/>
                    <a:pt x="33108" y="18175"/>
                    <a:pt x="33131" y="18175"/>
                  </a:cubicBezTo>
                  <a:cubicBezTo>
                    <a:pt x="33165" y="18175"/>
                    <a:pt x="33203" y="18165"/>
                    <a:pt x="33247" y="18139"/>
                  </a:cubicBezTo>
                  <a:cubicBezTo>
                    <a:pt x="33295" y="18111"/>
                    <a:pt x="33338" y="18075"/>
                    <a:pt x="33373" y="18032"/>
                  </a:cubicBezTo>
                  <a:cubicBezTo>
                    <a:pt x="33419" y="18018"/>
                    <a:pt x="33437" y="18016"/>
                    <a:pt x="33453" y="18009"/>
                  </a:cubicBezTo>
                  <a:cubicBezTo>
                    <a:pt x="33454" y="18008"/>
                    <a:pt x="33455" y="18008"/>
                    <a:pt x="33456" y="18008"/>
                  </a:cubicBezTo>
                  <a:cubicBezTo>
                    <a:pt x="33487" y="18008"/>
                    <a:pt x="33480" y="18246"/>
                    <a:pt x="33754" y="18302"/>
                  </a:cubicBezTo>
                  <a:cubicBezTo>
                    <a:pt x="33766" y="18305"/>
                    <a:pt x="33777" y="18306"/>
                    <a:pt x="33787" y="18306"/>
                  </a:cubicBezTo>
                  <a:cubicBezTo>
                    <a:pt x="33990" y="18306"/>
                    <a:pt x="33956" y="17872"/>
                    <a:pt x="33939" y="17731"/>
                  </a:cubicBezTo>
                  <a:cubicBezTo>
                    <a:pt x="33945" y="17723"/>
                    <a:pt x="33951" y="17714"/>
                    <a:pt x="33955" y="17705"/>
                  </a:cubicBezTo>
                  <a:cubicBezTo>
                    <a:pt x="33995" y="17737"/>
                    <a:pt x="34090" y="17808"/>
                    <a:pt x="34182" y="17808"/>
                  </a:cubicBezTo>
                  <a:cubicBezTo>
                    <a:pt x="34194" y="17808"/>
                    <a:pt x="34206" y="17807"/>
                    <a:pt x="34218" y="17804"/>
                  </a:cubicBezTo>
                  <a:cubicBezTo>
                    <a:pt x="34268" y="17793"/>
                    <a:pt x="34285" y="17750"/>
                    <a:pt x="34297" y="17705"/>
                  </a:cubicBezTo>
                  <a:cubicBezTo>
                    <a:pt x="34313" y="17710"/>
                    <a:pt x="34329" y="17713"/>
                    <a:pt x="34344" y="17713"/>
                  </a:cubicBezTo>
                  <a:cubicBezTo>
                    <a:pt x="34412" y="17713"/>
                    <a:pt x="34476" y="17669"/>
                    <a:pt x="34498" y="17602"/>
                  </a:cubicBezTo>
                  <a:cubicBezTo>
                    <a:pt x="34547" y="17618"/>
                    <a:pt x="34600" y="17631"/>
                    <a:pt x="34653" y="17631"/>
                  </a:cubicBezTo>
                  <a:cubicBezTo>
                    <a:pt x="34711" y="17631"/>
                    <a:pt x="34769" y="17615"/>
                    <a:pt x="34817" y="17569"/>
                  </a:cubicBezTo>
                  <a:cubicBezTo>
                    <a:pt x="34987" y="17407"/>
                    <a:pt x="34504" y="17305"/>
                    <a:pt x="34504" y="17305"/>
                  </a:cubicBezTo>
                  <a:lnTo>
                    <a:pt x="34504" y="17305"/>
                  </a:lnTo>
                  <a:cubicBezTo>
                    <a:pt x="34504" y="17305"/>
                    <a:pt x="34514" y="17307"/>
                    <a:pt x="34533" y="17307"/>
                  </a:cubicBezTo>
                  <a:cubicBezTo>
                    <a:pt x="34575" y="17307"/>
                    <a:pt x="34660" y="17298"/>
                    <a:pt x="34760" y="17241"/>
                  </a:cubicBezTo>
                  <a:cubicBezTo>
                    <a:pt x="34800" y="17238"/>
                    <a:pt x="34841" y="17229"/>
                    <a:pt x="34881" y="17215"/>
                  </a:cubicBezTo>
                  <a:cubicBezTo>
                    <a:pt x="35007" y="17170"/>
                    <a:pt x="35138" y="17051"/>
                    <a:pt x="35247" y="16929"/>
                  </a:cubicBezTo>
                  <a:close/>
                  <a:moveTo>
                    <a:pt x="8187" y="18625"/>
                  </a:moveTo>
                  <a:cubicBezTo>
                    <a:pt x="8200" y="18685"/>
                    <a:pt x="8221" y="18742"/>
                    <a:pt x="8245" y="18797"/>
                  </a:cubicBezTo>
                  <a:lnTo>
                    <a:pt x="8245" y="18799"/>
                  </a:lnTo>
                  <a:cubicBezTo>
                    <a:pt x="8219" y="18749"/>
                    <a:pt x="8178" y="18710"/>
                    <a:pt x="8130" y="18683"/>
                  </a:cubicBezTo>
                  <a:cubicBezTo>
                    <a:pt x="8152" y="18666"/>
                    <a:pt x="8171" y="18647"/>
                    <a:pt x="8187" y="18625"/>
                  </a:cubicBezTo>
                  <a:close/>
                  <a:moveTo>
                    <a:pt x="14210" y="18210"/>
                  </a:moveTo>
                  <a:lnTo>
                    <a:pt x="14210" y="18210"/>
                  </a:lnTo>
                  <a:cubicBezTo>
                    <a:pt x="14193" y="18241"/>
                    <a:pt x="14181" y="18273"/>
                    <a:pt x="14173" y="18305"/>
                  </a:cubicBezTo>
                  <a:cubicBezTo>
                    <a:pt x="14111" y="18628"/>
                    <a:pt x="15272" y="18835"/>
                    <a:pt x="15272" y="18835"/>
                  </a:cubicBezTo>
                  <a:cubicBezTo>
                    <a:pt x="15272" y="18835"/>
                    <a:pt x="15283" y="19053"/>
                    <a:pt x="15059" y="19053"/>
                  </a:cubicBezTo>
                  <a:cubicBezTo>
                    <a:pt x="14998" y="19053"/>
                    <a:pt x="14920" y="19037"/>
                    <a:pt x="14819" y="18996"/>
                  </a:cubicBezTo>
                  <a:cubicBezTo>
                    <a:pt x="14750" y="18968"/>
                    <a:pt x="14697" y="18956"/>
                    <a:pt x="14657" y="18956"/>
                  </a:cubicBezTo>
                  <a:cubicBezTo>
                    <a:pt x="14638" y="18956"/>
                    <a:pt x="14622" y="18959"/>
                    <a:pt x="14608" y="18964"/>
                  </a:cubicBezTo>
                  <a:cubicBezTo>
                    <a:pt x="14625" y="18915"/>
                    <a:pt x="14637" y="18867"/>
                    <a:pt x="14644" y="18818"/>
                  </a:cubicBezTo>
                  <a:cubicBezTo>
                    <a:pt x="14556" y="18539"/>
                    <a:pt x="13476" y="18362"/>
                    <a:pt x="13476" y="18362"/>
                  </a:cubicBezTo>
                  <a:cubicBezTo>
                    <a:pt x="13735" y="18362"/>
                    <a:pt x="13987" y="18215"/>
                    <a:pt x="13987" y="18215"/>
                  </a:cubicBezTo>
                  <a:cubicBezTo>
                    <a:pt x="14020" y="18220"/>
                    <a:pt x="14054" y="18222"/>
                    <a:pt x="14087" y="18222"/>
                  </a:cubicBezTo>
                  <a:cubicBezTo>
                    <a:pt x="14128" y="18222"/>
                    <a:pt x="14170" y="18218"/>
                    <a:pt x="14210" y="18210"/>
                  </a:cubicBezTo>
                  <a:close/>
                  <a:moveTo>
                    <a:pt x="14542" y="19101"/>
                  </a:moveTo>
                  <a:cubicBezTo>
                    <a:pt x="14552" y="19176"/>
                    <a:pt x="14570" y="19249"/>
                    <a:pt x="14600" y="19317"/>
                  </a:cubicBezTo>
                  <a:lnTo>
                    <a:pt x="14600" y="19317"/>
                  </a:lnTo>
                  <a:cubicBezTo>
                    <a:pt x="14569" y="19266"/>
                    <a:pt x="14522" y="19225"/>
                    <a:pt x="14467" y="19202"/>
                  </a:cubicBezTo>
                  <a:cubicBezTo>
                    <a:pt x="14495" y="19171"/>
                    <a:pt x="14520" y="19136"/>
                    <a:pt x="14542" y="19101"/>
                  </a:cubicBezTo>
                  <a:close/>
                  <a:moveTo>
                    <a:pt x="28973" y="16142"/>
                  </a:moveTo>
                  <a:cubicBezTo>
                    <a:pt x="28976" y="16264"/>
                    <a:pt x="28979" y="16387"/>
                    <a:pt x="28980" y="16511"/>
                  </a:cubicBezTo>
                  <a:cubicBezTo>
                    <a:pt x="28971" y="16508"/>
                    <a:pt x="28964" y="16505"/>
                    <a:pt x="28957" y="16499"/>
                  </a:cubicBezTo>
                  <a:lnTo>
                    <a:pt x="28954" y="16499"/>
                  </a:lnTo>
                  <a:cubicBezTo>
                    <a:pt x="28839" y="16426"/>
                    <a:pt x="28737" y="16401"/>
                    <a:pt x="28651" y="16401"/>
                  </a:cubicBezTo>
                  <a:cubicBezTo>
                    <a:pt x="28480" y="16401"/>
                    <a:pt x="28376" y="16499"/>
                    <a:pt x="28376" y="16499"/>
                  </a:cubicBezTo>
                  <a:cubicBezTo>
                    <a:pt x="28376" y="16499"/>
                    <a:pt x="28205" y="16679"/>
                    <a:pt x="27825" y="16679"/>
                  </a:cubicBezTo>
                  <a:cubicBezTo>
                    <a:pt x="27745" y="16679"/>
                    <a:pt x="27657" y="16672"/>
                    <a:pt x="27560" y="16653"/>
                  </a:cubicBezTo>
                  <a:cubicBezTo>
                    <a:pt x="27436" y="16629"/>
                    <a:pt x="27319" y="16620"/>
                    <a:pt x="27210" y="16620"/>
                  </a:cubicBezTo>
                  <a:cubicBezTo>
                    <a:pt x="26820" y="16620"/>
                    <a:pt x="26546" y="16740"/>
                    <a:pt x="26546" y="16740"/>
                  </a:cubicBezTo>
                  <a:cubicBezTo>
                    <a:pt x="26546" y="16740"/>
                    <a:pt x="26408" y="16762"/>
                    <a:pt x="26555" y="16917"/>
                  </a:cubicBezTo>
                  <a:cubicBezTo>
                    <a:pt x="26669" y="17036"/>
                    <a:pt x="26874" y="17049"/>
                    <a:pt x="26960" y="17049"/>
                  </a:cubicBezTo>
                  <a:cubicBezTo>
                    <a:pt x="26984" y="17049"/>
                    <a:pt x="26999" y="17048"/>
                    <a:pt x="26999" y="17048"/>
                  </a:cubicBezTo>
                  <a:lnTo>
                    <a:pt x="26999" y="17048"/>
                  </a:lnTo>
                  <a:cubicBezTo>
                    <a:pt x="26999" y="17048"/>
                    <a:pt x="26971" y="17247"/>
                    <a:pt x="27135" y="17380"/>
                  </a:cubicBezTo>
                  <a:cubicBezTo>
                    <a:pt x="27204" y="17436"/>
                    <a:pt x="27356" y="17452"/>
                    <a:pt x="27507" y="17452"/>
                  </a:cubicBezTo>
                  <a:cubicBezTo>
                    <a:pt x="27708" y="17452"/>
                    <a:pt x="27907" y="17423"/>
                    <a:pt x="27907" y="17423"/>
                  </a:cubicBezTo>
                  <a:cubicBezTo>
                    <a:pt x="28141" y="17599"/>
                    <a:pt x="28630" y="17533"/>
                    <a:pt x="28825" y="17621"/>
                  </a:cubicBezTo>
                  <a:cubicBezTo>
                    <a:pt x="29021" y="17710"/>
                    <a:pt x="28767" y="17974"/>
                    <a:pt x="28697" y="17996"/>
                  </a:cubicBezTo>
                  <a:cubicBezTo>
                    <a:pt x="28628" y="18018"/>
                    <a:pt x="28208" y="18018"/>
                    <a:pt x="28208" y="18018"/>
                  </a:cubicBezTo>
                  <a:cubicBezTo>
                    <a:pt x="28208" y="18018"/>
                    <a:pt x="27679" y="17952"/>
                    <a:pt x="27574" y="17930"/>
                  </a:cubicBezTo>
                  <a:cubicBezTo>
                    <a:pt x="27566" y="17928"/>
                    <a:pt x="27557" y="17928"/>
                    <a:pt x="27548" y="17928"/>
                  </a:cubicBezTo>
                  <a:cubicBezTo>
                    <a:pt x="27469" y="17928"/>
                    <a:pt x="27356" y="17982"/>
                    <a:pt x="27159" y="17982"/>
                  </a:cubicBezTo>
                  <a:cubicBezTo>
                    <a:pt x="27083" y="17982"/>
                    <a:pt x="26995" y="17974"/>
                    <a:pt x="26891" y="17952"/>
                  </a:cubicBezTo>
                  <a:cubicBezTo>
                    <a:pt x="26848" y="17943"/>
                    <a:pt x="26806" y="17939"/>
                    <a:pt x="26764" y="17939"/>
                  </a:cubicBezTo>
                  <a:cubicBezTo>
                    <a:pt x="26404" y="17939"/>
                    <a:pt x="26076" y="18238"/>
                    <a:pt x="26076" y="18238"/>
                  </a:cubicBezTo>
                  <a:cubicBezTo>
                    <a:pt x="26076" y="18238"/>
                    <a:pt x="25995" y="18457"/>
                    <a:pt x="25651" y="18810"/>
                  </a:cubicBezTo>
                  <a:cubicBezTo>
                    <a:pt x="25308" y="19162"/>
                    <a:pt x="25926" y="19448"/>
                    <a:pt x="25873" y="19470"/>
                  </a:cubicBezTo>
                  <a:cubicBezTo>
                    <a:pt x="25822" y="19492"/>
                    <a:pt x="25894" y="19647"/>
                    <a:pt x="25438" y="19669"/>
                  </a:cubicBezTo>
                  <a:cubicBezTo>
                    <a:pt x="25387" y="19672"/>
                    <a:pt x="25336" y="19679"/>
                    <a:pt x="25287" y="19691"/>
                  </a:cubicBezTo>
                  <a:cubicBezTo>
                    <a:pt x="25336" y="19651"/>
                    <a:pt x="25361" y="19610"/>
                    <a:pt x="25316" y="19577"/>
                  </a:cubicBezTo>
                  <a:cubicBezTo>
                    <a:pt x="25283" y="19552"/>
                    <a:pt x="25239" y="19543"/>
                    <a:pt x="25190" y="19543"/>
                  </a:cubicBezTo>
                  <a:cubicBezTo>
                    <a:pt x="25027" y="19543"/>
                    <a:pt x="24815" y="19647"/>
                    <a:pt x="24815" y="19647"/>
                  </a:cubicBezTo>
                  <a:cubicBezTo>
                    <a:pt x="24790" y="19621"/>
                    <a:pt x="24765" y="19596"/>
                    <a:pt x="24739" y="19574"/>
                  </a:cubicBezTo>
                  <a:cubicBezTo>
                    <a:pt x="24746" y="19558"/>
                    <a:pt x="24755" y="19546"/>
                    <a:pt x="24762" y="19530"/>
                  </a:cubicBezTo>
                  <a:cubicBezTo>
                    <a:pt x="24799" y="19450"/>
                    <a:pt x="24805" y="19359"/>
                    <a:pt x="24780" y="19276"/>
                  </a:cubicBezTo>
                  <a:cubicBezTo>
                    <a:pt x="25282" y="19232"/>
                    <a:pt x="25329" y="18783"/>
                    <a:pt x="25329" y="18783"/>
                  </a:cubicBezTo>
                  <a:cubicBezTo>
                    <a:pt x="25307" y="18713"/>
                    <a:pt x="25209" y="18651"/>
                    <a:pt x="25084" y="18600"/>
                  </a:cubicBezTo>
                  <a:cubicBezTo>
                    <a:pt x="25041" y="18583"/>
                    <a:pt x="24996" y="18568"/>
                    <a:pt x="24951" y="18553"/>
                  </a:cubicBezTo>
                  <a:cubicBezTo>
                    <a:pt x="25122" y="18480"/>
                    <a:pt x="25238" y="18289"/>
                    <a:pt x="25269" y="18073"/>
                  </a:cubicBezTo>
                  <a:cubicBezTo>
                    <a:pt x="25347" y="18108"/>
                    <a:pt x="25429" y="18131"/>
                    <a:pt x="25509" y="18131"/>
                  </a:cubicBezTo>
                  <a:cubicBezTo>
                    <a:pt x="25578" y="18131"/>
                    <a:pt x="25645" y="18114"/>
                    <a:pt x="25707" y="18076"/>
                  </a:cubicBezTo>
                  <a:cubicBezTo>
                    <a:pt x="25846" y="17990"/>
                    <a:pt x="25872" y="17829"/>
                    <a:pt x="25841" y="17670"/>
                  </a:cubicBezTo>
                  <a:cubicBezTo>
                    <a:pt x="25924" y="17650"/>
                    <a:pt x="26006" y="17644"/>
                    <a:pt x="26081" y="17568"/>
                  </a:cubicBezTo>
                  <a:cubicBezTo>
                    <a:pt x="26171" y="17472"/>
                    <a:pt x="26205" y="17336"/>
                    <a:pt x="26171" y="17207"/>
                  </a:cubicBezTo>
                  <a:cubicBezTo>
                    <a:pt x="26151" y="17143"/>
                    <a:pt x="26110" y="17086"/>
                    <a:pt x="26054" y="17047"/>
                  </a:cubicBezTo>
                  <a:cubicBezTo>
                    <a:pt x="26057" y="17016"/>
                    <a:pt x="26041" y="16975"/>
                    <a:pt x="25995" y="16915"/>
                  </a:cubicBezTo>
                  <a:cubicBezTo>
                    <a:pt x="25974" y="16891"/>
                    <a:pt x="25951" y="16869"/>
                    <a:pt x="25926" y="16848"/>
                  </a:cubicBezTo>
                  <a:cubicBezTo>
                    <a:pt x="25919" y="16844"/>
                    <a:pt x="25911" y="16840"/>
                    <a:pt x="25903" y="16837"/>
                  </a:cubicBezTo>
                  <a:cubicBezTo>
                    <a:pt x="25889" y="16828"/>
                    <a:pt x="25875" y="16821"/>
                    <a:pt x="25860" y="16816"/>
                  </a:cubicBezTo>
                  <a:cubicBezTo>
                    <a:pt x="25851" y="16813"/>
                    <a:pt x="25843" y="16812"/>
                    <a:pt x="25834" y="16810"/>
                  </a:cubicBezTo>
                  <a:cubicBezTo>
                    <a:pt x="25826" y="16809"/>
                    <a:pt x="25817" y="16808"/>
                    <a:pt x="25809" y="16808"/>
                  </a:cubicBezTo>
                  <a:cubicBezTo>
                    <a:pt x="25806" y="16808"/>
                    <a:pt x="25802" y="16808"/>
                    <a:pt x="25799" y="16809"/>
                  </a:cubicBezTo>
                  <a:cubicBezTo>
                    <a:pt x="25790" y="16809"/>
                    <a:pt x="25781" y="16810"/>
                    <a:pt x="25774" y="16812"/>
                  </a:cubicBezTo>
                  <a:cubicBezTo>
                    <a:pt x="25770" y="16812"/>
                    <a:pt x="25765" y="16812"/>
                    <a:pt x="25761" y="16813"/>
                  </a:cubicBezTo>
                  <a:lnTo>
                    <a:pt x="25761" y="16815"/>
                  </a:lnTo>
                  <a:cubicBezTo>
                    <a:pt x="25704" y="16834"/>
                    <a:pt x="25653" y="16869"/>
                    <a:pt x="25615" y="16915"/>
                  </a:cubicBezTo>
                  <a:cubicBezTo>
                    <a:pt x="25574" y="16851"/>
                    <a:pt x="25517" y="16828"/>
                    <a:pt x="25457" y="16828"/>
                  </a:cubicBezTo>
                  <a:cubicBezTo>
                    <a:pt x="25310" y="16828"/>
                    <a:pt x="25143" y="16962"/>
                    <a:pt x="25143" y="16962"/>
                  </a:cubicBezTo>
                  <a:cubicBezTo>
                    <a:pt x="25074" y="16857"/>
                    <a:pt x="25000" y="16820"/>
                    <a:pt x="24929" y="16820"/>
                  </a:cubicBezTo>
                  <a:cubicBezTo>
                    <a:pt x="24748" y="16820"/>
                    <a:pt x="24590" y="17067"/>
                    <a:pt x="24590" y="17067"/>
                  </a:cubicBezTo>
                  <a:cubicBezTo>
                    <a:pt x="24539" y="16935"/>
                    <a:pt x="24445" y="16889"/>
                    <a:pt x="24339" y="16889"/>
                  </a:cubicBezTo>
                  <a:cubicBezTo>
                    <a:pt x="24106" y="16889"/>
                    <a:pt x="23815" y="17110"/>
                    <a:pt x="23796" y="17125"/>
                  </a:cubicBezTo>
                  <a:lnTo>
                    <a:pt x="23796" y="17125"/>
                  </a:lnTo>
                  <a:cubicBezTo>
                    <a:pt x="23967" y="16992"/>
                    <a:pt x="24024" y="16848"/>
                    <a:pt x="24038" y="16739"/>
                  </a:cubicBezTo>
                  <a:cubicBezTo>
                    <a:pt x="24092" y="16769"/>
                    <a:pt x="24149" y="16784"/>
                    <a:pt x="24205" y="16784"/>
                  </a:cubicBezTo>
                  <a:cubicBezTo>
                    <a:pt x="24304" y="16784"/>
                    <a:pt x="24399" y="16735"/>
                    <a:pt x="24463" y="16638"/>
                  </a:cubicBezTo>
                  <a:cubicBezTo>
                    <a:pt x="24520" y="16607"/>
                    <a:pt x="24558" y="16550"/>
                    <a:pt x="24564" y="16486"/>
                  </a:cubicBezTo>
                  <a:cubicBezTo>
                    <a:pt x="24569" y="16486"/>
                    <a:pt x="24573" y="16486"/>
                    <a:pt x="24578" y="16486"/>
                  </a:cubicBezTo>
                  <a:cubicBezTo>
                    <a:pt x="24739" y="16486"/>
                    <a:pt x="24917" y="16415"/>
                    <a:pt x="25060" y="16321"/>
                  </a:cubicBezTo>
                  <a:cubicBezTo>
                    <a:pt x="25209" y="16310"/>
                    <a:pt x="25484" y="16190"/>
                    <a:pt x="25484" y="16190"/>
                  </a:cubicBezTo>
                  <a:cubicBezTo>
                    <a:pt x="25519" y="16182"/>
                    <a:pt x="25551" y="16179"/>
                    <a:pt x="25581" y="16179"/>
                  </a:cubicBezTo>
                  <a:cubicBezTo>
                    <a:pt x="25775" y="16179"/>
                    <a:pt x="25853" y="16323"/>
                    <a:pt x="25853" y="16323"/>
                  </a:cubicBezTo>
                  <a:cubicBezTo>
                    <a:pt x="25851" y="16323"/>
                    <a:pt x="26069" y="16704"/>
                    <a:pt x="26211" y="16733"/>
                  </a:cubicBezTo>
                  <a:cubicBezTo>
                    <a:pt x="26218" y="16735"/>
                    <a:pt x="26227" y="16735"/>
                    <a:pt x="26235" y="16735"/>
                  </a:cubicBezTo>
                  <a:cubicBezTo>
                    <a:pt x="26377" y="16735"/>
                    <a:pt x="26586" y="16513"/>
                    <a:pt x="26586" y="16513"/>
                  </a:cubicBezTo>
                  <a:cubicBezTo>
                    <a:pt x="26666" y="16543"/>
                    <a:pt x="26746" y="16556"/>
                    <a:pt x="26823" y="16556"/>
                  </a:cubicBezTo>
                  <a:cubicBezTo>
                    <a:pt x="27225" y="16556"/>
                    <a:pt x="27554" y="16204"/>
                    <a:pt x="27554" y="16204"/>
                  </a:cubicBezTo>
                  <a:cubicBezTo>
                    <a:pt x="27554" y="16204"/>
                    <a:pt x="27912" y="16283"/>
                    <a:pt x="28296" y="16283"/>
                  </a:cubicBezTo>
                  <a:cubicBezTo>
                    <a:pt x="28353" y="16283"/>
                    <a:pt x="28411" y="16281"/>
                    <a:pt x="28468" y="16277"/>
                  </a:cubicBezTo>
                  <a:cubicBezTo>
                    <a:pt x="28622" y="16267"/>
                    <a:pt x="28800" y="16210"/>
                    <a:pt x="28973" y="16142"/>
                  </a:cubicBezTo>
                  <a:close/>
                  <a:moveTo>
                    <a:pt x="13946" y="19438"/>
                  </a:moveTo>
                  <a:cubicBezTo>
                    <a:pt x="13968" y="19558"/>
                    <a:pt x="14070" y="19670"/>
                    <a:pt x="14070" y="19670"/>
                  </a:cubicBezTo>
                  <a:cubicBezTo>
                    <a:pt x="14059" y="19670"/>
                    <a:pt x="14047" y="19670"/>
                    <a:pt x="14036" y="19670"/>
                  </a:cubicBezTo>
                  <a:cubicBezTo>
                    <a:pt x="13907" y="19670"/>
                    <a:pt x="13778" y="19677"/>
                    <a:pt x="13650" y="19694"/>
                  </a:cubicBezTo>
                  <a:cubicBezTo>
                    <a:pt x="13559" y="19683"/>
                    <a:pt x="13447" y="19689"/>
                    <a:pt x="13270" y="19683"/>
                  </a:cubicBezTo>
                  <a:cubicBezTo>
                    <a:pt x="13260" y="19683"/>
                    <a:pt x="13250" y="19683"/>
                    <a:pt x="13240" y="19683"/>
                  </a:cubicBezTo>
                  <a:cubicBezTo>
                    <a:pt x="12866" y="19683"/>
                    <a:pt x="12946" y="19948"/>
                    <a:pt x="12945" y="19948"/>
                  </a:cubicBezTo>
                  <a:cubicBezTo>
                    <a:pt x="12945" y="19948"/>
                    <a:pt x="12915" y="19970"/>
                    <a:pt x="12872" y="19970"/>
                  </a:cubicBezTo>
                  <a:cubicBezTo>
                    <a:pt x="12823" y="19970"/>
                    <a:pt x="12757" y="19940"/>
                    <a:pt x="12700" y="19815"/>
                  </a:cubicBezTo>
                  <a:cubicBezTo>
                    <a:pt x="12675" y="19761"/>
                    <a:pt x="12635" y="19740"/>
                    <a:pt x="12589" y="19740"/>
                  </a:cubicBezTo>
                  <a:cubicBezTo>
                    <a:pt x="12432" y="19740"/>
                    <a:pt x="12197" y="19977"/>
                    <a:pt x="12197" y="19977"/>
                  </a:cubicBezTo>
                  <a:cubicBezTo>
                    <a:pt x="12129" y="19952"/>
                    <a:pt x="12066" y="19942"/>
                    <a:pt x="12010" y="19942"/>
                  </a:cubicBezTo>
                  <a:cubicBezTo>
                    <a:pt x="11833" y="19942"/>
                    <a:pt x="11720" y="20035"/>
                    <a:pt x="11720" y="20035"/>
                  </a:cubicBezTo>
                  <a:cubicBezTo>
                    <a:pt x="11821" y="19865"/>
                    <a:pt x="11707" y="19838"/>
                    <a:pt x="11624" y="19838"/>
                  </a:cubicBezTo>
                  <a:cubicBezTo>
                    <a:pt x="11586" y="19838"/>
                    <a:pt x="11554" y="19844"/>
                    <a:pt x="11554" y="19844"/>
                  </a:cubicBezTo>
                  <a:cubicBezTo>
                    <a:pt x="11527" y="19842"/>
                    <a:pt x="11501" y="19841"/>
                    <a:pt x="11475" y="19841"/>
                  </a:cubicBezTo>
                  <a:cubicBezTo>
                    <a:pt x="11459" y="19841"/>
                    <a:pt x="11443" y="19841"/>
                    <a:pt x="11427" y="19842"/>
                  </a:cubicBezTo>
                  <a:cubicBezTo>
                    <a:pt x="11425" y="19775"/>
                    <a:pt x="11424" y="19707"/>
                    <a:pt x="11421" y="19640"/>
                  </a:cubicBezTo>
                  <a:cubicBezTo>
                    <a:pt x="11521" y="19595"/>
                    <a:pt x="11599" y="19565"/>
                    <a:pt x="11638" y="19565"/>
                  </a:cubicBezTo>
                  <a:cubicBezTo>
                    <a:pt x="11639" y="19565"/>
                    <a:pt x="11641" y="19565"/>
                    <a:pt x="11643" y="19565"/>
                  </a:cubicBezTo>
                  <a:lnTo>
                    <a:pt x="11644" y="19565"/>
                  </a:lnTo>
                  <a:cubicBezTo>
                    <a:pt x="11653" y="19566"/>
                    <a:pt x="11662" y="19566"/>
                    <a:pt x="11671" y="19566"/>
                  </a:cubicBezTo>
                  <a:cubicBezTo>
                    <a:pt x="11806" y="19566"/>
                    <a:pt x="12029" y="19477"/>
                    <a:pt x="12029" y="19477"/>
                  </a:cubicBezTo>
                  <a:cubicBezTo>
                    <a:pt x="12146" y="19555"/>
                    <a:pt x="12296" y="19581"/>
                    <a:pt x="12470" y="19581"/>
                  </a:cubicBezTo>
                  <a:cubicBezTo>
                    <a:pt x="12858" y="19581"/>
                    <a:pt x="13363" y="19448"/>
                    <a:pt x="13863" y="19448"/>
                  </a:cubicBezTo>
                  <a:cubicBezTo>
                    <a:pt x="13894" y="19448"/>
                    <a:pt x="13917" y="19441"/>
                    <a:pt x="13946" y="19438"/>
                  </a:cubicBezTo>
                  <a:close/>
                  <a:moveTo>
                    <a:pt x="10933" y="19854"/>
                  </a:moveTo>
                  <a:cubicBezTo>
                    <a:pt x="10930" y="19978"/>
                    <a:pt x="10927" y="20101"/>
                    <a:pt x="10926" y="20223"/>
                  </a:cubicBezTo>
                  <a:cubicBezTo>
                    <a:pt x="10917" y="20219"/>
                    <a:pt x="10911" y="20216"/>
                    <a:pt x="10902" y="20212"/>
                  </a:cubicBezTo>
                  <a:cubicBezTo>
                    <a:pt x="10791" y="20138"/>
                    <a:pt x="10690" y="20114"/>
                    <a:pt x="10604" y="20114"/>
                  </a:cubicBezTo>
                  <a:cubicBezTo>
                    <a:pt x="10433" y="20114"/>
                    <a:pt x="10324" y="20212"/>
                    <a:pt x="10324" y="20212"/>
                  </a:cubicBezTo>
                  <a:cubicBezTo>
                    <a:pt x="10324" y="20212"/>
                    <a:pt x="10146" y="20392"/>
                    <a:pt x="9767" y="20392"/>
                  </a:cubicBezTo>
                  <a:cubicBezTo>
                    <a:pt x="9688" y="20392"/>
                    <a:pt x="9600" y="20384"/>
                    <a:pt x="9502" y="20365"/>
                  </a:cubicBezTo>
                  <a:cubicBezTo>
                    <a:pt x="9387" y="20343"/>
                    <a:pt x="9271" y="20332"/>
                    <a:pt x="9155" y="20332"/>
                  </a:cubicBezTo>
                  <a:cubicBezTo>
                    <a:pt x="9053" y="20332"/>
                    <a:pt x="8951" y="20341"/>
                    <a:pt x="8850" y="20358"/>
                  </a:cubicBezTo>
                  <a:cubicBezTo>
                    <a:pt x="8873" y="20324"/>
                    <a:pt x="8895" y="20289"/>
                    <a:pt x="8913" y="20253"/>
                  </a:cubicBezTo>
                  <a:cubicBezTo>
                    <a:pt x="9047" y="20223"/>
                    <a:pt x="9174" y="20168"/>
                    <a:pt x="9289" y="20092"/>
                  </a:cubicBezTo>
                  <a:cubicBezTo>
                    <a:pt x="9335" y="20085"/>
                    <a:pt x="9378" y="20069"/>
                    <a:pt x="9419" y="20045"/>
                  </a:cubicBezTo>
                  <a:cubicBezTo>
                    <a:pt x="9466" y="20016"/>
                    <a:pt x="9504" y="19972"/>
                    <a:pt x="9529" y="19921"/>
                  </a:cubicBezTo>
                  <a:cubicBezTo>
                    <a:pt x="9600" y="19936"/>
                    <a:pt x="9916" y="19997"/>
                    <a:pt x="10255" y="19997"/>
                  </a:cubicBezTo>
                  <a:cubicBezTo>
                    <a:pt x="10310" y="19997"/>
                    <a:pt x="10366" y="19995"/>
                    <a:pt x="10422" y="19991"/>
                  </a:cubicBezTo>
                  <a:cubicBezTo>
                    <a:pt x="10575" y="19981"/>
                    <a:pt x="10756" y="19924"/>
                    <a:pt x="10932" y="19854"/>
                  </a:cubicBezTo>
                  <a:close/>
                  <a:moveTo>
                    <a:pt x="20542" y="19921"/>
                  </a:moveTo>
                  <a:cubicBezTo>
                    <a:pt x="20584" y="19929"/>
                    <a:pt x="20627" y="19934"/>
                    <a:pt x="20671" y="19934"/>
                  </a:cubicBezTo>
                  <a:cubicBezTo>
                    <a:pt x="20682" y="19934"/>
                    <a:pt x="20693" y="19934"/>
                    <a:pt x="20704" y="19933"/>
                  </a:cubicBezTo>
                  <a:lnTo>
                    <a:pt x="20704" y="19933"/>
                  </a:lnTo>
                  <a:cubicBezTo>
                    <a:pt x="20703" y="19959"/>
                    <a:pt x="20705" y="19986"/>
                    <a:pt x="20713" y="20010"/>
                  </a:cubicBezTo>
                  <a:cubicBezTo>
                    <a:pt x="20618" y="20025"/>
                    <a:pt x="20526" y="20050"/>
                    <a:pt x="20435" y="20085"/>
                  </a:cubicBezTo>
                  <a:cubicBezTo>
                    <a:pt x="20435" y="20085"/>
                    <a:pt x="20324" y="20102"/>
                    <a:pt x="20435" y="20225"/>
                  </a:cubicBezTo>
                  <a:cubicBezTo>
                    <a:pt x="20497" y="20291"/>
                    <a:pt x="20590" y="20315"/>
                    <a:pt x="20667" y="20324"/>
                  </a:cubicBezTo>
                  <a:cubicBezTo>
                    <a:pt x="20557" y="20350"/>
                    <a:pt x="20450" y="20387"/>
                    <a:pt x="20346" y="20434"/>
                  </a:cubicBezTo>
                  <a:cubicBezTo>
                    <a:pt x="20196" y="20270"/>
                    <a:pt x="20111" y="20231"/>
                    <a:pt x="19971" y="20222"/>
                  </a:cubicBezTo>
                  <a:lnTo>
                    <a:pt x="19970" y="20221"/>
                  </a:lnTo>
                  <a:cubicBezTo>
                    <a:pt x="20035" y="20186"/>
                    <a:pt x="20091" y="20127"/>
                    <a:pt x="20143" y="20067"/>
                  </a:cubicBezTo>
                  <a:cubicBezTo>
                    <a:pt x="20151" y="20072"/>
                    <a:pt x="20158" y="20076"/>
                    <a:pt x="20167" y="20077"/>
                  </a:cubicBezTo>
                  <a:cubicBezTo>
                    <a:pt x="20173" y="20079"/>
                    <a:pt x="20180" y="20080"/>
                    <a:pt x="20187" y="20080"/>
                  </a:cubicBezTo>
                  <a:cubicBezTo>
                    <a:pt x="20259" y="20080"/>
                    <a:pt x="20352" y="20010"/>
                    <a:pt x="20412" y="19958"/>
                  </a:cubicBezTo>
                  <a:cubicBezTo>
                    <a:pt x="20456" y="19949"/>
                    <a:pt x="20500" y="19936"/>
                    <a:pt x="20542" y="19921"/>
                  </a:cubicBezTo>
                  <a:close/>
                  <a:moveTo>
                    <a:pt x="15863" y="20450"/>
                  </a:moveTo>
                  <a:cubicBezTo>
                    <a:pt x="16002" y="20477"/>
                    <a:pt x="16142" y="20498"/>
                    <a:pt x="16284" y="20511"/>
                  </a:cubicBezTo>
                  <a:cubicBezTo>
                    <a:pt x="16260" y="20514"/>
                    <a:pt x="16237" y="20517"/>
                    <a:pt x="16208" y="20520"/>
                  </a:cubicBezTo>
                  <a:cubicBezTo>
                    <a:pt x="16194" y="20521"/>
                    <a:pt x="16180" y="20521"/>
                    <a:pt x="16165" y="20521"/>
                  </a:cubicBezTo>
                  <a:cubicBezTo>
                    <a:pt x="16053" y="20521"/>
                    <a:pt x="15922" y="20494"/>
                    <a:pt x="15840" y="20472"/>
                  </a:cubicBezTo>
                  <a:cubicBezTo>
                    <a:pt x="15854" y="20457"/>
                    <a:pt x="15863" y="20450"/>
                    <a:pt x="15863" y="20450"/>
                  </a:cubicBezTo>
                  <a:close/>
                  <a:moveTo>
                    <a:pt x="19786" y="20007"/>
                  </a:moveTo>
                  <a:lnTo>
                    <a:pt x="19786" y="20007"/>
                  </a:lnTo>
                  <a:cubicBezTo>
                    <a:pt x="19784" y="20010"/>
                    <a:pt x="19781" y="20013"/>
                    <a:pt x="19781" y="20016"/>
                  </a:cubicBezTo>
                  <a:cubicBezTo>
                    <a:pt x="19751" y="20095"/>
                    <a:pt x="19787" y="20183"/>
                    <a:pt x="19863" y="20218"/>
                  </a:cubicBezTo>
                  <a:cubicBezTo>
                    <a:pt x="19797" y="20218"/>
                    <a:pt x="19720" y="20218"/>
                    <a:pt x="19622" y="20213"/>
                  </a:cubicBezTo>
                  <a:cubicBezTo>
                    <a:pt x="19612" y="20213"/>
                    <a:pt x="19602" y="20213"/>
                    <a:pt x="19592" y="20213"/>
                  </a:cubicBezTo>
                  <a:cubicBezTo>
                    <a:pt x="19218" y="20213"/>
                    <a:pt x="19297" y="20477"/>
                    <a:pt x="19297" y="20477"/>
                  </a:cubicBezTo>
                  <a:cubicBezTo>
                    <a:pt x="19297" y="20477"/>
                    <a:pt x="19266" y="20500"/>
                    <a:pt x="19222" y="20500"/>
                  </a:cubicBezTo>
                  <a:cubicBezTo>
                    <a:pt x="19173" y="20500"/>
                    <a:pt x="19107" y="20471"/>
                    <a:pt x="19050" y="20346"/>
                  </a:cubicBezTo>
                  <a:cubicBezTo>
                    <a:pt x="19026" y="20292"/>
                    <a:pt x="18987" y="20272"/>
                    <a:pt x="18940" y="20272"/>
                  </a:cubicBezTo>
                  <a:cubicBezTo>
                    <a:pt x="18784" y="20272"/>
                    <a:pt x="18549" y="20507"/>
                    <a:pt x="18549" y="20507"/>
                  </a:cubicBezTo>
                  <a:cubicBezTo>
                    <a:pt x="18482" y="20482"/>
                    <a:pt x="18419" y="20473"/>
                    <a:pt x="18363" y="20473"/>
                  </a:cubicBezTo>
                  <a:cubicBezTo>
                    <a:pt x="18184" y="20473"/>
                    <a:pt x="18070" y="20567"/>
                    <a:pt x="18070" y="20567"/>
                  </a:cubicBezTo>
                  <a:cubicBezTo>
                    <a:pt x="18173" y="20396"/>
                    <a:pt x="18059" y="20369"/>
                    <a:pt x="17976" y="20369"/>
                  </a:cubicBezTo>
                  <a:cubicBezTo>
                    <a:pt x="17937" y="20369"/>
                    <a:pt x="17905" y="20375"/>
                    <a:pt x="17905" y="20375"/>
                  </a:cubicBezTo>
                  <a:cubicBezTo>
                    <a:pt x="17882" y="20373"/>
                    <a:pt x="17859" y="20372"/>
                    <a:pt x="17835" y="20372"/>
                  </a:cubicBezTo>
                  <a:cubicBezTo>
                    <a:pt x="17816" y="20372"/>
                    <a:pt x="17797" y="20373"/>
                    <a:pt x="17778" y="20374"/>
                  </a:cubicBezTo>
                  <a:cubicBezTo>
                    <a:pt x="17777" y="20305"/>
                    <a:pt x="17775" y="20238"/>
                    <a:pt x="17774" y="20169"/>
                  </a:cubicBezTo>
                  <a:cubicBezTo>
                    <a:pt x="17876" y="20126"/>
                    <a:pt x="17955" y="20096"/>
                    <a:pt x="17994" y="20096"/>
                  </a:cubicBezTo>
                  <a:cubicBezTo>
                    <a:pt x="17996" y="20096"/>
                    <a:pt x="17997" y="20096"/>
                    <a:pt x="17999" y="20096"/>
                  </a:cubicBezTo>
                  <a:lnTo>
                    <a:pt x="17997" y="20096"/>
                  </a:lnTo>
                  <a:cubicBezTo>
                    <a:pt x="18006" y="20097"/>
                    <a:pt x="18015" y="20098"/>
                    <a:pt x="18025" y="20098"/>
                  </a:cubicBezTo>
                  <a:cubicBezTo>
                    <a:pt x="18159" y="20098"/>
                    <a:pt x="18383" y="20009"/>
                    <a:pt x="18383" y="20009"/>
                  </a:cubicBezTo>
                  <a:cubicBezTo>
                    <a:pt x="18499" y="20086"/>
                    <a:pt x="18650" y="20112"/>
                    <a:pt x="18825" y="20112"/>
                  </a:cubicBezTo>
                  <a:cubicBezTo>
                    <a:pt x="19101" y="20112"/>
                    <a:pt x="19436" y="20046"/>
                    <a:pt x="19786" y="20007"/>
                  </a:cubicBezTo>
                  <a:close/>
                  <a:moveTo>
                    <a:pt x="17284" y="20386"/>
                  </a:moveTo>
                  <a:cubicBezTo>
                    <a:pt x="17282" y="20510"/>
                    <a:pt x="17279" y="20632"/>
                    <a:pt x="17275" y="20756"/>
                  </a:cubicBezTo>
                  <a:lnTo>
                    <a:pt x="17275" y="20755"/>
                  </a:lnTo>
                  <a:cubicBezTo>
                    <a:pt x="17266" y="20750"/>
                    <a:pt x="17260" y="20748"/>
                    <a:pt x="17253" y="20742"/>
                  </a:cubicBezTo>
                  <a:cubicBezTo>
                    <a:pt x="17142" y="20669"/>
                    <a:pt x="17042" y="20645"/>
                    <a:pt x="16958" y="20645"/>
                  </a:cubicBezTo>
                  <a:cubicBezTo>
                    <a:pt x="16897" y="20645"/>
                    <a:pt x="16845" y="20657"/>
                    <a:pt x="16802" y="20673"/>
                  </a:cubicBezTo>
                  <a:cubicBezTo>
                    <a:pt x="16776" y="20670"/>
                    <a:pt x="16747" y="20669"/>
                    <a:pt x="16716" y="20669"/>
                  </a:cubicBezTo>
                  <a:cubicBezTo>
                    <a:pt x="16614" y="20669"/>
                    <a:pt x="16492" y="20681"/>
                    <a:pt x="16407" y="20681"/>
                  </a:cubicBezTo>
                  <a:cubicBezTo>
                    <a:pt x="16324" y="20681"/>
                    <a:pt x="16278" y="20669"/>
                    <a:pt x="16323" y="20622"/>
                  </a:cubicBezTo>
                  <a:cubicBezTo>
                    <a:pt x="16380" y="20561"/>
                    <a:pt x="16396" y="20534"/>
                    <a:pt x="16393" y="20520"/>
                  </a:cubicBezTo>
                  <a:lnTo>
                    <a:pt x="16393" y="20520"/>
                  </a:lnTo>
                  <a:cubicBezTo>
                    <a:pt x="16459" y="20524"/>
                    <a:pt x="16525" y="20527"/>
                    <a:pt x="16591" y="20527"/>
                  </a:cubicBezTo>
                  <a:cubicBezTo>
                    <a:pt x="16651" y="20527"/>
                    <a:pt x="16712" y="20525"/>
                    <a:pt x="16773" y="20521"/>
                  </a:cubicBezTo>
                  <a:cubicBezTo>
                    <a:pt x="16929" y="20511"/>
                    <a:pt x="17110" y="20454"/>
                    <a:pt x="17284" y="20386"/>
                  </a:cubicBezTo>
                  <a:close/>
                  <a:moveTo>
                    <a:pt x="20849" y="20549"/>
                  </a:moveTo>
                  <a:cubicBezTo>
                    <a:pt x="20859" y="20565"/>
                    <a:pt x="20870" y="20578"/>
                    <a:pt x="20884" y="20591"/>
                  </a:cubicBezTo>
                  <a:cubicBezTo>
                    <a:pt x="20938" y="20637"/>
                    <a:pt x="21058" y="20649"/>
                    <a:pt x="21178" y="20649"/>
                  </a:cubicBezTo>
                  <a:cubicBezTo>
                    <a:pt x="21208" y="20649"/>
                    <a:pt x="21238" y="20648"/>
                    <a:pt x="21267" y="20647"/>
                  </a:cubicBezTo>
                  <a:lnTo>
                    <a:pt x="21267" y="20647"/>
                  </a:lnTo>
                  <a:cubicBezTo>
                    <a:pt x="21208" y="20720"/>
                    <a:pt x="21153" y="20794"/>
                    <a:pt x="21103" y="20794"/>
                  </a:cubicBezTo>
                  <a:cubicBezTo>
                    <a:pt x="21088" y="20794"/>
                    <a:pt x="21074" y="20787"/>
                    <a:pt x="21060" y="20772"/>
                  </a:cubicBezTo>
                  <a:cubicBezTo>
                    <a:pt x="20991" y="20695"/>
                    <a:pt x="20781" y="20682"/>
                    <a:pt x="20649" y="20682"/>
                  </a:cubicBezTo>
                  <a:cubicBezTo>
                    <a:pt x="20583" y="20682"/>
                    <a:pt x="20536" y="20685"/>
                    <a:pt x="20536" y="20685"/>
                  </a:cubicBezTo>
                  <a:lnTo>
                    <a:pt x="20535" y="20683"/>
                  </a:lnTo>
                  <a:cubicBezTo>
                    <a:pt x="20643" y="20647"/>
                    <a:pt x="20748" y="20602"/>
                    <a:pt x="20849" y="20549"/>
                  </a:cubicBezTo>
                  <a:close/>
                  <a:moveTo>
                    <a:pt x="8949" y="20955"/>
                  </a:moveTo>
                  <a:cubicBezTo>
                    <a:pt x="8968" y="21007"/>
                    <a:pt x="9002" y="21056"/>
                    <a:pt x="9044" y="21092"/>
                  </a:cubicBezTo>
                  <a:cubicBezTo>
                    <a:pt x="9112" y="21148"/>
                    <a:pt x="9263" y="21164"/>
                    <a:pt x="9414" y="21164"/>
                  </a:cubicBezTo>
                  <a:cubicBezTo>
                    <a:pt x="9615" y="21164"/>
                    <a:pt x="9815" y="21136"/>
                    <a:pt x="9815" y="21136"/>
                  </a:cubicBezTo>
                  <a:cubicBezTo>
                    <a:pt x="10043" y="21313"/>
                    <a:pt x="10533" y="21245"/>
                    <a:pt x="10726" y="21334"/>
                  </a:cubicBezTo>
                  <a:cubicBezTo>
                    <a:pt x="10917" y="21423"/>
                    <a:pt x="10653" y="21688"/>
                    <a:pt x="10581" y="21710"/>
                  </a:cubicBezTo>
                  <a:cubicBezTo>
                    <a:pt x="10511" y="21731"/>
                    <a:pt x="10091" y="21731"/>
                    <a:pt x="10091" y="21731"/>
                  </a:cubicBezTo>
                  <a:cubicBezTo>
                    <a:pt x="10091" y="21731"/>
                    <a:pt x="9565" y="21666"/>
                    <a:pt x="9460" y="21642"/>
                  </a:cubicBezTo>
                  <a:cubicBezTo>
                    <a:pt x="9452" y="21641"/>
                    <a:pt x="9443" y="21640"/>
                    <a:pt x="9433" y="21640"/>
                  </a:cubicBezTo>
                  <a:cubicBezTo>
                    <a:pt x="9355" y="21640"/>
                    <a:pt x="9235" y="21688"/>
                    <a:pt x="9041" y="21688"/>
                  </a:cubicBezTo>
                  <a:cubicBezTo>
                    <a:pt x="9006" y="21688"/>
                    <a:pt x="8970" y="21687"/>
                    <a:pt x="8930" y="21683"/>
                  </a:cubicBezTo>
                  <a:cubicBezTo>
                    <a:pt x="9003" y="21637"/>
                    <a:pt x="9048" y="21587"/>
                    <a:pt x="8993" y="21545"/>
                  </a:cubicBezTo>
                  <a:cubicBezTo>
                    <a:pt x="8961" y="21520"/>
                    <a:pt x="8917" y="21511"/>
                    <a:pt x="8869" y="21511"/>
                  </a:cubicBezTo>
                  <a:cubicBezTo>
                    <a:pt x="8707" y="21511"/>
                    <a:pt x="8491" y="21615"/>
                    <a:pt x="8491" y="21615"/>
                  </a:cubicBezTo>
                  <a:cubicBezTo>
                    <a:pt x="8467" y="21590"/>
                    <a:pt x="8444" y="21565"/>
                    <a:pt x="8418" y="21542"/>
                  </a:cubicBezTo>
                  <a:cubicBezTo>
                    <a:pt x="8426" y="21527"/>
                    <a:pt x="8435" y="21514"/>
                    <a:pt x="8443" y="21499"/>
                  </a:cubicBezTo>
                  <a:cubicBezTo>
                    <a:pt x="8481" y="21419"/>
                    <a:pt x="8488" y="21330"/>
                    <a:pt x="8466" y="21245"/>
                  </a:cubicBezTo>
                  <a:cubicBezTo>
                    <a:pt x="8736" y="21222"/>
                    <a:pt x="8876" y="21080"/>
                    <a:pt x="8949" y="20955"/>
                  </a:cubicBezTo>
                  <a:close/>
                  <a:moveTo>
                    <a:pt x="28974" y="19975"/>
                  </a:moveTo>
                  <a:cubicBezTo>
                    <a:pt x="28971" y="20206"/>
                    <a:pt x="28965" y="20438"/>
                    <a:pt x="28960" y="20670"/>
                  </a:cubicBezTo>
                  <a:lnTo>
                    <a:pt x="28957" y="20669"/>
                  </a:lnTo>
                  <a:cubicBezTo>
                    <a:pt x="28898" y="20663"/>
                    <a:pt x="28837" y="20660"/>
                    <a:pt x="28774" y="20660"/>
                  </a:cubicBezTo>
                  <a:cubicBezTo>
                    <a:pt x="28266" y="20660"/>
                    <a:pt x="28790" y="21077"/>
                    <a:pt x="28790" y="21077"/>
                  </a:cubicBezTo>
                  <a:cubicBezTo>
                    <a:pt x="28740" y="21069"/>
                    <a:pt x="28690" y="21065"/>
                    <a:pt x="28640" y="21065"/>
                  </a:cubicBezTo>
                  <a:cubicBezTo>
                    <a:pt x="28163" y="21065"/>
                    <a:pt x="27702" y="21409"/>
                    <a:pt x="27701" y="21409"/>
                  </a:cubicBezTo>
                  <a:cubicBezTo>
                    <a:pt x="27607" y="21388"/>
                    <a:pt x="27516" y="21378"/>
                    <a:pt x="27428" y="21378"/>
                  </a:cubicBezTo>
                  <a:cubicBezTo>
                    <a:pt x="26879" y="21378"/>
                    <a:pt x="26472" y="21739"/>
                    <a:pt x="26472" y="21739"/>
                  </a:cubicBezTo>
                  <a:cubicBezTo>
                    <a:pt x="26345" y="21696"/>
                    <a:pt x="26220" y="21680"/>
                    <a:pt x="26104" y="21680"/>
                  </a:cubicBezTo>
                  <a:cubicBezTo>
                    <a:pt x="26012" y="21680"/>
                    <a:pt x="25927" y="21690"/>
                    <a:pt x="25853" y="21704"/>
                  </a:cubicBezTo>
                  <a:cubicBezTo>
                    <a:pt x="25835" y="21588"/>
                    <a:pt x="25767" y="21508"/>
                    <a:pt x="25685" y="21448"/>
                  </a:cubicBezTo>
                  <a:cubicBezTo>
                    <a:pt x="25716" y="21365"/>
                    <a:pt x="25742" y="21282"/>
                    <a:pt x="25764" y="21197"/>
                  </a:cubicBezTo>
                  <a:cubicBezTo>
                    <a:pt x="25781" y="21213"/>
                    <a:pt x="25800" y="21228"/>
                    <a:pt x="25822" y="21240"/>
                  </a:cubicBezTo>
                  <a:cubicBezTo>
                    <a:pt x="25855" y="21377"/>
                    <a:pt x="25927" y="21544"/>
                    <a:pt x="26098" y="21544"/>
                  </a:cubicBezTo>
                  <a:cubicBezTo>
                    <a:pt x="26109" y="21544"/>
                    <a:pt x="26120" y="21543"/>
                    <a:pt x="26132" y="21542"/>
                  </a:cubicBezTo>
                  <a:cubicBezTo>
                    <a:pt x="26324" y="21518"/>
                    <a:pt x="26481" y="21188"/>
                    <a:pt x="26576" y="20921"/>
                  </a:cubicBezTo>
                  <a:cubicBezTo>
                    <a:pt x="26605" y="21071"/>
                    <a:pt x="26667" y="21229"/>
                    <a:pt x="26801" y="21229"/>
                  </a:cubicBezTo>
                  <a:cubicBezTo>
                    <a:pt x="26839" y="21229"/>
                    <a:pt x="26882" y="21217"/>
                    <a:pt x="26932" y="21188"/>
                  </a:cubicBezTo>
                  <a:cubicBezTo>
                    <a:pt x="27006" y="21148"/>
                    <a:pt x="27066" y="21086"/>
                    <a:pt x="27107" y="21012"/>
                  </a:cubicBezTo>
                  <a:cubicBezTo>
                    <a:pt x="27224" y="20965"/>
                    <a:pt x="27205" y="20794"/>
                    <a:pt x="27167" y="20654"/>
                  </a:cubicBezTo>
                  <a:cubicBezTo>
                    <a:pt x="27160" y="20596"/>
                    <a:pt x="27146" y="20539"/>
                    <a:pt x="27126" y="20483"/>
                  </a:cubicBezTo>
                  <a:lnTo>
                    <a:pt x="27126" y="20483"/>
                  </a:lnTo>
                  <a:cubicBezTo>
                    <a:pt x="27126" y="20484"/>
                    <a:pt x="27316" y="20862"/>
                    <a:pt x="27515" y="20862"/>
                  </a:cubicBezTo>
                  <a:cubicBezTo>
                    <a:pt x="27525" y="20862"/>
                    <a:pt x="27536" y="20861"/>
                    <a:pt x="27546" y="20859"/>
                  </a:cubicBezTo>
                  <a:cubicBezTo>
                    <a:pt x="27753" y="20815"/>
                    <a:pt x="27672" y="20326"/>
                    <a:pt x="27669" y="20309"/>
                  </a:cubicBezTo>
                  <a:lnTo>
                    <a:pt x="27669" y="20309"/>
                  </a:lnTo>
                  <a:cubicBezTo>
                    <a:pt x="27673" y="20325"/>
                    <a:pt x="27819" y="20762"/>
                    <a:pt x="28037" y="20762"/>
                  </a:cubicBezTo>
                  <a:cubicBezTo>
                    <a:pt x="28060" y="20762"/>
                    <a:pt x="28083" y="20758"/>
                    <a:pt x="28107" y="20748"/>
                  </a:cubicBezTo>
                  <a:cubicBezTo>
                    <a:pt x="28370" y="20638"/>
                    <a:pt x="28123" y="20132"/>
                    <a:pt x="28123" y="20131"/>
                  </a:cubicBezTo>
                  <a:lnTo>
                    <a:pt x="28123" y="20131"/>
                  </a:lnTo>
                  <a:cubicBezTo>
                    <a:pt x="28123" y="20132"/>
                    <a:pt x="28240" y="20292"/>
                    <a:pt x="28444" y="20292"/>
                  </a:cubicBezTo>
                  <a:cubicBezTo>
                    <a:pt x="28491" y="20292"/>
                    <a:pt x="28542" y="20284"/>
                    <a:pt x="28597" y="20263"/>
                  </a:cubicBezTo>
                  <a:cubicBezTo>
                    <a:pt x="28726" y="20216"/>
                    <a:pt x="28860" y="20096"/>
                    <a:pt x="28974" y="19975"/>
                  </a:cubicBezTo>
                  <a:close/>
                  <a:moveTo>
                    <a:pt x="31246" y="19421"/>
                  </a:moveTo>
                  <a:cubicBezTo>
                    <a:pt x="31273" y="19440"/>
                    <a:pt x="31885" y="19831"/>
                    <a:pt x="32158" y="19831"/>
                  </a:cubicBezTo>
                  <a:cubicBezTo>
                    <a:pt x="32440" y="19831"/>
                    <a:pt x="32225" y="19523"/>
                    <a:pt x="32225" y="19523"/>
                  </a:cubicBezTo>
                  <a:lnTo>
                    <a:pt x="32225" y="19523"/>
                  </a:lnTo>
                  <a:cubicBezTo>
                    <a:pt x="32267" y="19530"/>
                    <a:pt x="32309" y="19534"/>
                    <a:pt x="32351" y="19534"/>
                  </a:cubicBezTo>
                  <a:cubicBezTo>
                    <a:pt x="32380" y="19534"/>
                    <a:pt x="32410" y="19532"/>
                    <a:pt x="32440" y="19529"/>
                  </a:cubicBezTo>
                  <a:cubicBezTo>
                    <a:pt x="32511" y="19600"/>
                    <a:pt x="32760" y="19841"/>
                    <a:pt x="33072" y="19990"/>
                  </a:cubicBezTo>
                  <a:cubicBezTo>
                    <a:pt x="33441" y="20167"/>
                    <a:pt x="33916" y="20321"/>
                    <a:pt x="33916" y="20321"/>
                  </a:cubicBezTo>
                  <a:cubicBezTo>
                    <a:pt x="33916" y="20321"/>
                    <a:pt x="33986" y="20475"/>
                    <a:pt x="34319" y="20607"/>
                  </a:cubicBezTo>
                  <a:cubicBezTo>
                    <a:pt x="34377" y="20631"/>
                    <a:pt x="34437" y="20640"/>
                    <a:pt x="34494" y="20640"/>
                  </a:cubicBezTo>
                  <a:cubicBezTo>
                    <a:pt x="34765" y="20640"/>
                    <a:pt x="35002" y="20431"/>
                    <a:pt x="35002" y="20431"/>
                  </a:cubicBezTo>
                  <a:cubicBezTo>
                    <a:pt x="35002" y="20431"/>
                    <a:pt x="35065" y="20536"/>
                    <a:pt x="35224" y="20623"/>
                  </a:cubicBezTo>
                  <a:cubicBezTo>
                    <a:pt x="35211" y="21064"/>
                    <a:pt x="35196" y="21505"/>
                    <a:pt x="35177" y="21946"/>
                  </a:cubicBezTo>
                  <a:cubicBezTo>
                    <a:pt x="35135" y="21910"/>
                    <a:pt x="35069" y="21907"/>
                    <a:pt x="35000" y="21907"/>
                  </a:cubicBezTo>
                  <a:cubicBezTo>
                    <a:pt x="34986" y="21907"/>
                    <a:pt x="34973" y="21907"/>
                    <a:pt x="34959" y="21907"/>
                  </a:cubicBezTo>
                  <a:cubicBezTo>
                    <a:pt x="34835" y="21907"/>
                    <a:pt x="34715" y="21897"/>
                    <a:pt x="34717" y="21708"/>
                  </a:cubicBezTo>
                  <a:cubicBezTo>
                    <a:pt x="34722" y="21334"/>
                    <a:pt x="33812" y="20695"/>
                    <a:pt x="33812" y="20695"/>
                  </a:cubicBezTo>
                  <a:lnTo>
                    <a:pt x="33811" y="20695"/>
                  </a:lnTo>
                  <a:cubicBezTo>
                    <a:pt x="33811" y="20695"/>
                    <a:pt x="33626" y="20546"/>
                    <a:pt x="33462" y="20546"/>
                  </a:cubicBezTo>
                  <a:cubicBezTo>
                    <a:pt x="33417" y="20546"/>
                    <a:pt x="33374" y="20557"/>
                    <a:pt x="33336" y="20586"/>
                  </a:cubicBezTo>
                  <a:cubicBezTo>
                    <a:pt x="33162" y="20718"/>
                    <a:pt x="33371" y="21136"/>
                    <a:pt x="33371" y="21136"/>
                  </a:cubicBezTo>
                  <a:lnTo>
                    <a:pt x="32793" y="21004"/>
                  </a:lnTo>
                  <a:cubicBezTo>
                    <a:pt x="32793" y="21004"/>
                    <a:pt x="32627" y="21082"/>
                    <a:pt x="32373" y="21098"/>
                  </a:cubicBezTo>
                  <a:cubicBezTo>
                    <a:pt x="32272" y="21059"/>
                    <a:pt x="32208" y="21035"/>
                    <a:pt x="32208" y="21035"/>
                  </a:cubicBezTo>
                  <a:cubicBezTo>
                    <a:pt x="32208" y="21035"/>
                    <a:pt x="32295" y="20838"/>
                    <a:pt x="32190" y="20771"/>
                  </a:cubicBezTo>
                  <a:cubicBezTo>
                    <a:pt x="32179" y="20764"/>
                    <a:pt x="32163" y="20761"/>
                    <a:pt x="32145" y="20761"/>
                  </a:cubicBezTo>
                  <a:cubicBezTo>
                    <a:pt x="32048" y="20761"/>
                    <a:pt x="31868" y="20841"/>
                    <a:pt x="31749" y="20841"/>
                  </a:cubicBezTo>
                  <a:cubicBezTo>
                    <a:pt x="31679" y="20841"/>
                    <a:pt x="31630" y="20814"/>
                    <a:pt x="31630" y="20727"/>
                  </a:cubicBezTo>
                  <a:cubicBezTo>
                    <a:pt x="31630" y="20500"/>
                    <a:pt x="31023" y="20484"/>
                    <a:pt x="30851" y="20484"/>
                  </a:cubicBezTo>
                  <a:cubicBezTo>
                    <a:pt x="30823" y="20484"/>
                    <a:pt x="30806" y="20485"/>
                    <a:pt x="30806" y="20485"/>
                  </a:cubicBezTo>
                  <a:cubicBezTo>
                    <a:pt x="30806" y="20485"/>
                    <a:pt x="30765" y="20583"/>
                    <a:pt x="30726" y="20583"/>
                  </a:cubicBezTo>
                  <a:cubicBezTo>
                    <a:pt x="30695" y="20583"/>
                    <a:pt x="30665" y="20515"/>
                    <a:pt x="30665" y="20264"/>
                  </a:cubicBezTo>
                  <a:cubicBezTo>
                    <a:pt x="30664" y="20123"/>
                    <a:pt x="30633" y="20070"/>
                    <a:pt x="30586" y="20070"/>
                  </a:cubicBezTo>
                  <a:cubicBezTo>
                    <a:pt x="30452" y="20070"/>
                    <a:pt x="30193" y="20507"/>
                    <a:pt x="30192" y="20507"/>
                  </a:cubicBezTo>
                  <a:cubicBezTo>
                    <a:pt x="30192" y="20507"/>
                    <a:pt x="30087" y="20177"/>
                    <a:pt x="29910" y="20177"/>
                  </a:cubicBezTo>
                  <a:cubicBezTo>
                    <a:pt x="29736" y="20177"/>
                    <a:pt x="29805" y="19605"/>
                    <a:pt x="29806" y="19597"/>
                  </a:cubicBezTo>
                  <a:lnTo>
                    <a:pt x="29806" y="19597"/>
                  </a:lnTo>
                  <a:cubicBezTo>
                    <a:pt x="29807" y="19599"/>
                    <a:pt x="29825" y="19613"/>
                    <a:pt x="29894" y="19613"/>
                  </a:cubicBezTo>
                  <a:cubicBezTo>
                    <a:pt x="29942" y="19613"/>
                    <a:pt x="30014" y="19606"/>
                    <a:pt x="30122" y="19583"/>
                  </a:cubicBezTo>
                  <a:cubicBezTo>
                    <a:pt x="30389" y="19524"/>
                    <a:pt x="30472" y="19464"/>
                    <a:pt x="30472" y="19464"/>
                  </a:cubicBezTo>
                  <a:cubicBezTo>
                    <a:pt x="30472" y="19464"/>
                    <a:pt x="30622" y="19588"/>
                    <a:pt x="30825" y="19588"/>
                  </a:cubicBezTo>
                  <a:cubicBezTo>
                    <a:pt x="30884" y="19588"/>
                    <a:pt x="30946" y="19578"/>
                    <a:pt x="31011" y="19552"/>
                  </a:cubicBezTo>
                  <a:cubicBezTo>
                    <a:pt x="31256" y="19453"/>
                    <a:pt x="31252" y="19426"/>
                    <a:pt x="31246" y="19421"/>
                  </a:cubicBezTo>
                  <a:close/>
                  <a:moveTo>
                    <a:pt x="16161" y="21667"/>
                  </a:moveTo>
                  <a:cubicBezTo>
                    <a:pt x="16386" y="21844"/>
                    <a:pt x="16878" y="21777"/>
                    <a:pt x="17069" y="21866"/>
                  </a:cubicBezTo>
                  <a:cubicBezTo>
                    <a:pt x="17262" y="21955"/>
                    <a:pt x="16994" y="22219"/>
                    <a:pt x="16924" y="22241"/>
                  </a:cubicBezTo>
                  <a:lnTo>
                    <a:pt x="16923" y="22240"/>
                  </a:lnTo>
                  <a:cubicBezTo>
                    <a:pt x="16853" y="22261"/>
                    <a:pt x="16432" y="22261"/>
                    <a:pt x="16432" y="22261"/>
                  </a:cubicBezTo>
                  <a:cubicBezTo>
                    <a:pt x="16432" y="22261"/>
                    <a:pt x="15908" y="22196"/>
                    <a:pt x="15803" y="22174"/>
                  </a:cubicBezTo>
                  <a:cubicBezTo>
                    <a:pt x="15795" y="22172"/>
                    <a:pt x="15786" y="22171"/>
                    <a:pt x="15777" y="22171"/>
                  </a:cubicBezTo>
                  <a:cubicBezTo>
                    <a:pt x="15699" y="22171"/>
                    <a:pt x="15584" y="22226"/>
                    <a:pt x="15386" y="22226"/>
                  </a:cubicBezTo>
                  <a:cubicBezTo>
                    <a:pt x="15310" y="22226"/>
                    <a:pt x="15221" y="22218"/>
                    <a:pt x="15119" y="22196"/>
                  </a:cubicBezTo>
                  <a:cubicBezTo>
                    <a:pt x="15077" y="22187"/>
                    <a:pt x="15036" y="22183"/>
                    <a:pt x="14994" y="22183"/>
                  </a:cubicBezTo>
                  <a:cubicBezTo>
                    <a:pt x="14897" y="22183"/>
                    <a:pt x="14800" y="22205"/>
                    <a:pt x="14711" y="22238"/>
                  </a:cubicBezTo>
                  <a:cubicBezTo>
                    <a:pt x="14770" y="22102"/>
                    <a:pt x="14650" y="21956"/>
                    <a:pt x="14592" y="21898"/>
                  </a:cubicBezTo>
                  <a:lnTo>
                    <a:pt x="14592" y="21898"/>
                  </a:lnTo>
                  <a:cubicBezTo>
                    <a:pt x="14616" y="21916"/>
                    <a:pt x="14657" y="21935"/>
                    <a:pt x="14721" y="21935"/>
                  </a:cubicBezTo>
                  <a:cubicBezTo>
                    <a:pt x="14779" y="21935"/>
                    <a:pt x="14857" y="21919"/>
                    <a:pt x="14959" y="21870"/>
                  </a:cubicBezTo>
                  <a:cubicBezTo>
                    <a:pt x="15266" y="21724"/>
                    <a:pt x="15300" y="21737"/>
                    <a:pt x="15336" y="21724"/>
                  </a:cubicBezTo>
                  <a:cubicBezTo>
                    <a:pt x="15337" y="21724"/>
                    <a:pt x="15338" y="21724"/>
                    <a:pt x="15339" y="21724"/>
                  </a:cubicBezTo>
                  <a:cubicBezTo>
                    <a:pt x="15370" y="21724"/>
                    <a:pt x="15353" y="21961"/>
                    <a:pt x="15624" y="22018"/>
                  </a:cubicBezTo>
                  <a:cubicBezTo>
                    <a:pt x="15635" y="22020"/>
                    <a:pt x="15646" y="22021"/>
                    <a:pt x="15656" y="22021"/>
                  </a:cubicBezTo>
                  <a:cubicBezTo>
                    <a:pt x="15781" y="22021"/>
                    <a:pt x="15823" y="21856"/>
                    <a:pt x="15834" y="21695"/>
                  </a:cubicBezTo>
                  <a:cubicBezTo>
                    <a:pt x="16008" y="21689"/>
                    <a:pt x="16161" y="21667"/>
                    <a:pt x="16161" y="21667"/>
                  </a:cubicBezTo>
                  <a:close/>
                  <a:moveTo>
                    <a:pt x="14289" y="22488"/>
                  </a:moveTo>
                  <a:cubicBezTo>
                    <a:pt x="14278" y="22514"/>
                    <a:pt x="14208" y="22651"/>
                    <a:pt x="14016" y="22869"/>
                  </a:cubicBezTo>
                  <a:lnTo>
                    <a:pt x="13962" y="22869"/>
                  </a:lnTo>
                  <a:cubicBezTo>
                    <a:pt x="13904" y="22869"/>
                    <a:pt x="13935" y="22530"/>
                    <a:pt x="13935" y="22530"/>
                  </a:cubicBezTo>
                  <a:lnTo>
                    <a:pt x="13935" y="22530"/>
                  </a:lnTo>
                  <a:cubicBezTo>
                    <a:pt x="13935" y="22530"/>
                    <a:pt x="13958" y="22535"/>
                    <a:pt x="14002" y="22535"/>
                  </a:cubicBezTo>
                  <a:cubicBezTo>
                    <a:pt x="14062" y="22535"/>
                    <a:pt x="14160" y="22526"/>
                    <a:pt x="14289" y="22488"/>
                  </a:cubicBezTo>
                  <a:close/>
                  <a:moveTo>
                    <a:pt x="21211" y="23272"/>
                  </a:moveTo>
                  <a:cubicBezTo>
                    <a:pt x="21253" y="23350"/>
                    <a:pt x="21319" y="23413"/>
                    <a:pt x="21397" y="23453"/>
                  </a:cubicBezTo>
                  <a:cubicBezTo>
                    <a:pt x="21409" y="23535"/>
                    <a:pt x="21471" y="23581"/>
                    <a:pt x="21535" y="23581"/>
                  </a:cubicBezTo>
                  <a:cubicBezTo>
                    <a:pt x="21594" y="23581"/>
                    <a:pt x="21654" y="23543"/>
                    <a:pt x="21681" y="23463"/>
                  </a:cubicBezTo>
                  <a:cubicBezTo>
                    <a:pt x="21682" y="23461"/>
                    <a:pt x="21682" y="23461"/>
                    <a:pt x="21681" y="23461"/>
                  </a:cubicBezTo>
                  <a:cubicBezTo>
                    <a:pt x="21708" y="23444"/>
                    <a:pt x="21727" y="23416"/>
                    <a:pt x="21736" y="23386"/>
                  </a:cubicBezTo>
                  <a:lnTo>
                    <a:pt x="21736" y="23386"/>
                  </a:lnTo>
                  <a:cubicBezTo>
                    <a:pt x="21727" y="23445"/>
                    <a:pt x="21722" y="23505"/>
                    <a:pt x="21720" y="23565"/>
                  </a:cubicBezTo>
                  <a:cubicBezTo>
                    <a:pt x="21548" y="23616"/>
                    <a:pt x="21384" y="23694"/>
                    <a:pt x="21235" y="23796"/>
                  </a:cubicBezTo>
                  <a:lnTo>
                    <a:pt x="21234" y="23794"/>
                  </a:lnTo>
                  <a:cubicBezTo>
                    <a:pt x="21163" y="23779"/>
                    <a:pt x="21091" y="23772"/>
                    <a:pt x="21020" y="23772"/>
                  </a:cubicBezTo>
                  <a:cubicBezTo>
                    <a:pt x="20923" y="23772"/>
                    <a:pt x="20826" y="23786"/>
                    <a:pt x="20732" y="23813"/>
                  </a:cubicBezTo>
                  <a:cubicBezTo>
                    <a:pt x="20708" y="23786"/>
                    <a:pt x="20675" y="23769"/>
                    <a:pt x="20638" y="23767"/>
                  </a:cubicBezTo>
                  <a:cubicBezTo>
                    <a:pt x="20776" y="23743"/>
                    <a:pt x="20907" y="23694"/>
                    <a:pt x="21024" y="23621"/>
                  </a:cubicBezTo>
                  <a:cubicBezTo>
                    <a:pt x="21184" y="23521"/>
                    <a:pt x="21066" y="23467"/>
                    <a:pt x="20882" y="23438"/>
                  </a:cubicBezTo>
                  <a:cubicBezTo>
                    <a:pt x="20911" y="23391"/>
                    <a:pt x="20938" y="23343"/>
                    <a:pt x="20962" y="23295"/>
                  </a:cubicBezTo>
                  <a:cubicBezTo>
                    <a:pt x="21004" y="23332"/>
                    <a:pt x="21050" y="23360"/>
                    <a:pt x="21097" y="23360"/>
                  </a:cubicBezTo>
                  <a:cubicBezTo>
                    <a:pt x="21105" y="23360"/>
                    <a:pt x="21113" y="23359"/>
                    <a:pt x="21122" y="23358"/>
                  </a:cubicBezTo>
                  <a:cubicBezTo>
                    <a:pt x="21165" y="23349"/>
                    <a:pt x="21193" y="23315"/>
                    <a:pt x="21211" y="23272"/>
                  </a:cubicBezTo>
                  <a:close/>
                  <a:moveTo>
                    <a:pt x="20377" y="23767"/>
                  </a:moveTo>
                  <a:lnTo>
                    <a:pt x="20377" y="23767"/>
                  </a:lnTo>
                  <a:cubicBezTo>
                    <a:pt x="20420" y="23774"/>
                    <a:pt x="20463" y="23778"/>
                    <a:pt x="20505" y="23778"/>
                  </a:cubicBezTo>
                  <a:cubicBezTo>
                    <a:pt x="20527" y="23778"/>
                    <a:pt x="20548" y="23777"/>
                    <a:pt x="20570" y="23775"/>
                  </a:cubicBezTo>
                  <a:lnTo>
                    <a:pt x="20570" y="23775"/>
                  </a:lnTo>
                  <a:cubicBezTo>
                    <a:pt x="20516" y="23788"/>
                    <a:pt x="20463" y="23809"/>
                    <a:pt x="20412" y="23832"/>
                  </a:cubicBezTo>
                  <a:cubicBezTo>
                    <a:pt x="20402" y="23809"/>
                    <a:pt x="20390" y="23787"/>
                    <a:pt x="20377" y="23767"/>
                  </a:cubicBezTo>
                  <a:close/>
                  <a:moveTo>
                    <a:pt x="19638" y="23810"/>
                  </a:moveTo>
                  <a:cubicBezTo>
                    <a:pt x="19774" y="23891"/>
                    <a:pt x="19916" y="23961"/>
                    <a:pt x="20062" y="24019"/>
                  </a:cubicBezTo>
                  <a:cubicBezTo>
                    <a:pt x="20027" y="24016"/>
                    <a:pt x="19992" y="24014"/>
                    <a:pt x="19957" y="24014"/>
                  </a:cubicBezTo>
                  <a:cubicBezTo>
                    <a:pt x="19813" y="24014"/>
                    <a:pt x="19671" y="24041"/>
                    <a:pt x="19538" y="24094"/>
                  </a:cubicBezTo>
                  <a:lnTo>
                    <a:pt x="19538" y="24092"/>
                  </a:lnTo>
                  <a:cubicBezTo>
                    <a:pt x="19538" y="24092"/>
                    <a:pt x="19441" y="24070"/>
                    <a:pt x="19317" y="24044"/>
                  </a:cubicBezTo>
                  <a:cubicBezTo>
                    <a:pt x="19333" y="24023"/>
                    <a:pt x="19351" y="24003"/>
                    <a:pt x="19370" y="23984"/>
                  </a:cubicBezTo>
                  <a:cubicBezTo>
                    <a:pt x="19453" y="23905"/>
                    <a:pt x="19545" y="23864"/>
                    <a:pt x="19638" y="23810"/>
                  </a:cubicBezTo>
                  <a:close/>
                  <a:moveTo>
                    <a:pt x="13069" y="23134"/>
                  </a:moveTo>
                  <a:cubicBezTo>
                    <a:pt x="13092" y="23149"/>
                    <a:pt x="13535" y="23440"/>
                    <a:pt x="13832" y="23521"/>
                  </a:cubicBezTo>
                  <a:cubicBezTo>
                    <a:pt x="13930" y="23632"/>
                    <a:pt x="14056" y="23704"/>
                    <a:pt x="14031" y="23715"/>
                  </a:cubicBezTo>
                  <a:cubicBezTo>
                    <a:pt x="13978" y="23737"/>
                    <a:pt x="14043" y="23891"/>
                    <a:pt x="13586" y="23913"/>
                  </a:cubicBezTo>
                  <a:cubicBezTo>
                    <a:pt x="13260" y="23929"/>
                    <a:pt x="13073" y="24111"/>
                    <a:pt x="12965" y="24215"/>
                  </a:cubicBezTo>
                  <a:cubicBezTo>
                    <a:pt x="12852" y="24203"/>
                    <a:pt x="12739" y="24197"/>
                    <a:pt x="12625" y="24197"/>
                  </a:cubicBezTo>
                  <a:cubicBezTo>
                    <a:pt x="12613" y="24197"/>
                    <a:pt x="12600" y="24197"/>
                    <a:pt x="12587" y="24197"/>
                  </a:cubicBezTo>
                  <a:cubicBezTo>
                    <a:pt x="12574" y="24223"/>
                    <a:pt x="12559" y="24250"/>
                    <a:pt x="12540" y="24273"/>
                  </a:cubicBezTo>
                  <a:cubicBezTo>
                    <a:pt x="12529" y="24277"/>
                    <a:pt x="12513" y="24285"/>
                    <a:pt x="12501" y="24291"/>
                  </a:cubicBezTo>
                  <a:cubicBezTo>
                    <a:pt x="12470" y="24286"/>
                    <a:pt x="12446" y="24218"/>
                    <a:pt x="12456" y="23977"/>
                  </a:cubicBezTo>
                  <a:cubicBezTo>
                    <a:pt x="12461" y="23835"/>
                    <a:pt x="12431" y="23782"/>
                    <a:pt x="12384" y="23782"/>
                  </a:cubicBezTo>
                  <a:cubicBezTo>
                    <a:pt x="12249" y="23782"/>
                    <a:pt x="11973" y="24219"/>
                    <a:pt x="11973" y="24219"/>
                  </a:cubicBezTo>
                  <a:cubicBezTo>
                    <a:pt x="11973" y="24219"/>
                    <a:pt x="11881" y="23888"/>
                    <a:pt x="11705" y="23888"/>
                  </a:cubicBezTo>
                  <a:cubicBezTo>
                    <a:pt x="11531" y="23888"/>
                    <a:pt x="11624" y="23316"/>
                    <a:pt x="11625" y="23308"/>
                  </a:cubicBezTo>
                  <a:lnTo>
                    <a:pt x="11625" y="23308"/>
                  </a:lnTo>
                  <a:cubicBezTo>
                    <a:pt x="11626" y="23309"/>
                    <a:pt x="11644" y="23324"/>
                    <a:pt x="11712" y="23324"/>
                  </a:cubicBezTo>
                  <a:cubicBezTo>
                    <a:pt x="11760" y="23324"/>
                    <a:pt x="11832" y="23317"/>
                    <a:pt x="11940" y="23294"/>
                  </a:cubicBezTo>
                  <a:cubicBezTo>
                    <a:pt x="12210" y="23235"/>
                    <a:pt x="12294" y="23177"/>
                    <a:pt x="12294" y="23177"/>
                  </a:cubicBezTo>
                  <a:cubicBezTo>
                    <a:pt x="12294" y="23177"/>
                    <a:pt x="12438" y="23301"/>
                    <a:pt x="12642" y="23301"/>
                  </a:cubicBezTo>
                  <a:cubicBezTo>
                    <a:pt x="12700" y="23301"/>
                    <a:pt x="12763" y="23291"/>
                    <a:pt x="12829" y="23264"/>
                  </a:cubicBezTo>
                  <a:cubicBezTo>
                    <a:pt x="13078" y="23165"/>
                    <a:pt x="13076" y="23140"/>
                    <a:pt x="13069" y="23134"/>
                  </a:cubicBezTo>
                  <a:close/>
                  <a:moveTo>
                    <a:pt x="18332" y="23810"/>
                  </a:moveTo>
                  <a:cubicBezTo>
                    <a:pt x="18338" y="23842"/>
                    <a:pt x="18373" y="23872"/>
                    <a:pt x="18472" y="23883"/>
                  </a:cubicBezTo>
                  <a:cubicBezTo>
                    <a:pt x="18480" y="23884"/>
                    <a:pt x="18489" y="23884"/>
                    <a:pt x="18497" y="23884"/>
                  </a:cubicBezTo>
                  <a:cubicBezTo>
                    <a:pt x="18508" y="23884"/>
                    <a:pt x="18520" y="23884"/>
                    <a:pt x="18532" y="23882"/>
                  </a:cubicBezTo>
                  <a:cubicBezTo>
                    <a:pt x="18577" y="23975"/>
                    <a:pt x="18654" y="24094"/>
                    <a:pt x="18773" y="24148"/>
                  </a:cubicBezTo>
                  <a:cubicBezTo>
                    <a:pt x="18785" y="24153"/>
                    <a:pt x="18798" y="24155"/>
                    <a:pt x="18811" y="24155"/>
                  </a:cubicBezTo>
                  <a:cubicBezTo>
                    <a:pt x="18841" y="24155"/>
                    <a:pt x="18873" y="24142"/>
                    <a:pt x="18905" y="24120"/>
                  </a:cubicBezTo>
                  <a:lnTo>
                    <a:pt x="18908" y="24121"/>
                  </a:lnTo>
                  <a:cubicBezTo>
                    <a:pt x="18905" y="24130"/>
                    <a:pt x="18903" y="24140"/>
                    <a:pt x="18901" y="24149"/>
                  </a:cubicBezTo>
                  <a:cubicBezTo>
                    <a:pt x="18866" y="24282"/>
                    <a:pt x="18947" y="24389"/>
                    <a:pt x="19035" y="24389"/>
                  </a:cubicBezTo>
                  <a:cubicBezTo>
                    <a:pt x="19039" y="24389"/>
                    <a:pt x="19044" y="24389"/>
                    <a:pt x="19048" y="24388"/>
                  </a:cubicBezTo>
                  <a:lnTo>
                    <a:pt x="19048" y="24388"/>
                  </a:lnTo>
                  <a:cubicBezTo>
                    <a:pt x="19031" y="24396"/>
                    <a:pt x="19019" y="24402"/>
                    <a:pt x="19019" y="24402"/>
                  </a:cubicBezTo>
                  <a:cubicBezTo>
                    <a:pt x="19015" y="24511"/>
                    <a:pt x="19024" y="24621"/>
                    <a:pt x="19046" y="24729"/>
                  </a:cubicBezTo>
                  <a:cubicBezTo>
                    <a:pt x="19019" y="24728"/>
                    <a:pt x="18996" y="24728"/>
                    <a:pt x="18976" y="24728"/>
                  </a:cubicBezTo>
                  <a:cubicBezTo>
                    <a:pt x="18938" y="24728"/>
                    <a:pt x="18914" y="24729"/>
                    <a:pt x="18914" y="24729"/>
                  </a:cubicBezTo>
                  <a:cubicBezTo>
                    <a:pt x="18914" y="24729"/>
                    <a:pt x="18868" y="24827"/>
                    <a:pt x="18830" y="24827"/>
                  </a:cubicBezTo>
                  <a:cubicBezTo>
                    <a:pt x="18798" y="24827"/>
                    <a:pt x="18772" y="24758"/>
                    <a:pt x="18783" y="24508"/>
                  </a:cubicBezTo>
                  <a:cubicBezTo>
                    <a:pt x="18789" y="24366"/>
                    <a:pt x="18760" y="24314"/>
                    <a:pt x="18714" y="24314"/>
                  </a:cubicBezTo>
                  <a:cubicBezTo>
                    <a:pt x="18580" y="24314"/>
                    <a:pt x="18300" y="24750"/>
                    <a:pt x="18300" y="24750"/>
                  </a:cubicBezTo>
                  <a:cubicBezTo>
                    <a:pt x="18298" y="24750"/>
                    <a:pt x="18208" y="24421"/>
                    <a:pt x="18032" y="24421"/>
                  </a:cubicBezTo>
                  <a:cubicBezTo>
                    <a:pt x="17860" y="24421"/>
                    <a:pt x="17955" y="23849"/>
                    <a:pt x="17956" y="23841"/>
                  </a:cubicBezTo>
                  <a:lnTo>
                    <a:pt x="17956" y="23841"/>
                  </a:lnTo>
                  <a:cubicBezTo>
                    <a:pt x="17957" y="23842"/>
                    <a:pt x="17975" y="23857"/>
                    <a:pt x="18044" y="23857"/>
                  </a:cubicBezTo>
                  <a:cubicBezTo>
                    <a:pt x="18092" y="23857"/>
                    <a:pt x="18164" y="23850"/>
                    <a:pt x="18272" y="23826"/>
                  </a:cubicBezTo>
                  <a:cubicBezTo>
                    <a:pt x="18295" y="23821"/>
                    <a:pt x="18311" y="23816"/>
                    <a:pt x="18332" y="23810"/>
                  </a:cubicBezTo>
                  <a:close/>
                  <a:moveTo>
                    <a:pt x="25178" y="22272"/>
                  </a:moveTo>
                  <a:cubicBezTo>
                    <a:pt x="25183" y="22276"/>
                    <a:pt x="25184" y="22280"/>
                    <a:pt x="25189" y="22283"/>
                  </a:cubicBezTo>
                  <a:cubicBezTo>
                    <a:pt x="25193" y="22294"/>
                    <a:pt x="25196" y="22304"/>
                    <a:pt x="25197" y="22314"/>
                  </a:cubicBezTo>
                  <a:cubicBezTo>
                    <a:pt x="25195" y="22387"/>
                    <a:pt x="25234" y="22459"/>
                    <a:pt x="25295" y="22463"/>
                  </a:cubicBezTo>
                  <a:lnTo>
                    <a:pt x="25316" y="22464"/>
                  </a:lnTo>
                  <a:cubicBezTo>
                    <a:pt x="25348" y="22464"/>
                    <a:pt x="25378" y="22453"/>
                    <a:pt x="25402" y="22431"/>
                  </a:cubicBezTo>
                  <a:cubicBezTo>
                    <a:pt x="25617" y="22542"/>
                    <a:pt x="25819" y="22562"/>
                    <a:pt x="25941" y="22562"/>
                  </a:cubicBezTo>
                  <a:cubicBezTo>
                    <a:pt x="26013" y="22562"/>
                    <a:pt x="26056" y="22555"/>
                    <a:pt x="26056" y="22555"/>
                  </a:cubicBezTo>
                  <a:cubicBezTo>
                    <a:pt x="26056" y="22555"/>
                    <a:pt x="26329" y="22863"/>
                    <a:pt x="26692" y="23040"/>
                  </a:cubicBezTo>
                  <a:cubicBezTo>
                    <a:pt x="27056" y="23215"/>
                    <a:pt x="27524" y="23369"/>
                    <a:pt x="27524" y="23369"/>
                  </a:cubicBezTo>
                  <a:cubicBezTo>
                    <a:pt x="27524" y="23369"/>
                    <a:pt x="27590" y="23523"/>
                    <a:pt x="27919" y="23656"/>
                  </a:cubicBezTo>
                  <a:cubicBezTo>
                    <a:pt x="27976" y="23679"/>
                    <a:pt x="28035" y="23688"/>
                    <a:pt x="28093" y="23688"/>
                  </a:cubicBezTo>
                  <a:cubicBezTo>
                    <a:pt x="28363" y="23688"/>
                    <a:pt x="28608" y="23479"/>
                    <a:pt x="28608" y="23479"/>
                  </a:cubicBezTo>
                  <a:cubicBezTo>
                    <a:pt x="28608" y="23479"/>
                    <a:pt x="28666" y="23586"/>
                    <a:pt x="28821" y="23672"/>
                  </a:cubicBezTo>
                  <a:cubicBezTo>
                    <a:pt x="28796" y="24113"/>
                    <a:pt x="28765" y="24552"/>
                    <a:pt x="28732" y="24993"/>
                  </a:cubicBezTo>
                  <a:lnTo>
                    <a:pt x="28730" y="24993"/>
                  </a:lnTo>
                  <a:cubicBezTo>
                    <a:pt x="28690" y="24956"/>
                    <a:pt x="28623" y="24954"/>
                    <a:pt x="28554" y="24954"/>
                  </a:cubicBezTo>
                  <a:cubicBezTo>
                    <a:pt x="28540" y="24954"/>
                    <a:pt x="28527" y="24954"/>
                    <a:pt x="28513" y="24954"/>
                  </a:cubicBezTo>
                  <a:cubicBezTo>
                    <a:pt x="28389" y="24954"/>
                    <a:pt x="28269" y="24944"/>
                    <a:pt x="28278" y="24755"/>
                  </a:cubicBezTo>
                  <a:cubicBezTo>
                    <a:pt x="28297" y="24381"/>
                    <a:pt x="27408" y="23743"/>
                    <a:pt x="27408" y="23743"/>
                  </a:cubicBezTo>
                  <a:cubicBezTo>
                    <a:pt x="27408" y="23743"/>
                    <a:pt x="27229" y="23594"/>
                    <a:pt x="27065" y="23594"/>
                  </a:cubicBezTo>
                  <a:cubicBezTo>
                    <a:pt x="27020" y="23594"/>
                    <a:pt x="26976" y="23605"/>
                    <a:pt x="26938" y="23634"/>
                  </a:cubicBezTo>
                  <a:cubicBezTo>
                    <a:pt x="26758" y="23767"/>
                    <a:pt x="26954" y="24184"/>
                    <a:pt x="26954" y="24184"/>
                  </a:cubicBezTo>
                  <a:lnTo>
                    <a:pt x="26380" y="24051"/>
                  </a:lnTo>
                  <a:cubicBezTo>
                    <a:pt x="26241" y="24107"/>
                    <a:pt x="26095" y="24139"/>
                    <a:pt x="25946" y="24145"/>
                  </a:cubicBezTo>
                  <a:cubicBezTo>
                    <a:pt x="25938" y="24099"/>
                    <a:pt x="25938" y="24051"/>
                    <a:pt x="25946" y="24006"/>
                  </a:cubicBezTo>
                  <a:cubicBezTo>
                    <a:pt x="25971" y="23859"/>
                    <a:pt x="25942" y="23832"/>
                    <a:pt x="25874" y="23832"/>
                  </a:cubicBezTo>
                  <a:cubicBezTo>
                    <a:pt x="25833" y="23832"/>
                    <a:pt x="25777" y="23842"/>
                    <a:pt x="25711" y="23842"/>
                  </a:cubicBezTo>
                  <a:cubicBezTo>
                    <a:pt x="25638" y="23842"/>
                    <a:pt x="25551" y="23830"/>
                    <a:pt x="25454" y="23778"/>
                  </a:cubicBezTo>
                  <a:cubicBezTo>
                    <a:pt x="25250" y="23670"/>
                    <a:pt x="25040" y="23577"/>
                    <a:pt x="24822" y="23498"/>
                  </a:cubicBezTo>
                  <a:cubicBezTo>
                    <a:pt x="24822" y="23498"/>
                    <a:pt x="24897" y="23342"/>
                    <a:pt x="24815" y="23289"/>
                  </a:cubicBezTo>
                  <a:cubicBezTo>
                    <a:pt x="24806" y="23283"/>
                    <a:pt x="24794" y="23281"/>
                    <a:pt x="24779" y="23281"/>
                  </a:cubicBezTo>
                  <a:cubicBezTo>
                    <a:pt x="24702" y="23281"/>
                    <a:pt x="24557" y="23344"/>
                    <a:pt x="24462" y="23344"/>
                  </a:cubicBezTo>
                  <a:cubicBezTo>
                    <a:pt x="24406" y="23344"/>
                    <a:pt x="24368" y="23323"/>
                    <a:pt x="24370" y="23254"/>
                  </a:cubicBezTo>
                  <a:cubicBezTo>
                    <a:pt x="24373" y="23168"/>
                    <a:pt x="24268" y="23121"/>
                    <a:pt x="24142" y="23095"/>
                  </a:cubicBezTo>
                  <a:cubicBezTo>
                    <a:pt x="24186" y="22996"/>
                    <a:pt x="24212" y="22886"/>
                    <a:pt x="24254" y="22787"/>
                  </a:cubicBezTo>
                  <a:cubicBezTo>
                    <a:pt x="24273" y="22743"/>
                    <a:pt x="24300" y="22704"/>
                    <a:pt x="24332" y="22669"/>
                  </a:cubicBezTo>
                  <a:cubicBezTo>
                    <a:pt x="24374" y="22673"/>
                    <a:pt x="24416" y="22676"/>
                    <a:pt x="24459" y="22676"/>
                  </a:cubicBezTo>
                  <a:cubicBezTo>
                    <a:pt x="24495" y="22730"/>
                    <a:pt x="24526" y="22788"/>
                    <a:pt x="24551" y="22848"/>
                  </a:cubicBezTo>
                  <a:cubicBezTo>
                    <a:pt x="24577" y="22918"/>
                    <a:pt x="24621" y="22948"/>
                    <a:pt x="24666" y="22948"/>
                  </a:cubicBezTo>
                  <a:cubicBezTo>
                    <a:pt x="24753" y="22948"/>
                    <a:pt x="24842" y="22837"/>
                    <a:pt x="24806" y="22699"/>
                  </a:cubicBezTo>
                  <a:cubicBezTo>
                    <a:pt x="24792" y="22644"/>
                    <a:pt x="24774" y="22588"/>
                    <a:pt x="24754" y="22534"/>
                  </a:cubicBezTo>
                  <a:lnTo>
                    <a:pt x="24754" y="22534"/>
                  </a:lnTo>
                  <a:cubicBezTo>
                    <a:pt x="24773" y="22539"/>
                    <a:pt x="24792" y="22542"/>
                    <a:pt x="24811" y="22542"/>
                  </a:cubicBezTo>
                  <a:cubicBezTo>
                    <a:pt x="24948" y="22542"/>
                    <a:pt x="24938" y="22451"/>
                    <a:pt x="24911" y="22378"/>
                  </a:cubicBezTo>
                  <a:cubicBezTo>
                    <a:pt x="24941" y="22356"/>
                    <a:pt x="24965" y="22331"/>
                    <a:pt x="24989" y="22305"/>
                  </a:cubicBezTo>
                  <a:cubicBezTo>
                    <a:pt x="25054" y="22302"/>
                    <a:pt x="25117" y="22291"/>
                    <a:pt x="25178" y="22272"/>
                  </a:cubicBezTo>
                  <a:close/>
                  <a:moveTo>
                    <a:pt x="19940" y="24746"/>
                  </a:moveTo>
                  <a:lnTo>
                    <a:pt x="19942" y="24748"/>
                  </a:lnTo>
                  <a:cubicBezTo>
                    <a:pt x="19885" y="24853"/>
                    <a:pt x="19843" y="24964"/>
                    <a:pt x="19813" y="25079"/>
                  </a:cubicBezTo>
                  <a:cubicBezTo>
                    <a:pt x="19759" y="25072"/>
                    <a:pt x="19723" y="25044"/>
                    <a:pt x="19727" y="24969"/>
                  </a:cubicBezTo>
                  <a:cubicBezTo>
                    <a:pt x="19727" y="24955"/>
                    <a:pt x="19717" y="24943"/>
                    <a:pt x="19713" y="24930"/>
                  </a:cubicBezTo>
                  <a:cubicBezTo>
                    <a:pt x="19800" y="24885"/>
                    <a:pt x="19878" y="24822"/>
                    <a:pt x="19940" y="24746"/>
                  </a:cubicBezTo>
                  <a:close/>
                  <a:moveTo>
                    <a:pt x="10774" y="23688"/>
                  </a:moveTo>
                  <a:lnTo>
                    <a:pt x="10774" y="23688"/>
                  </a:lnTo>
                  <a:cubicBezTo>
                    <a:pt x="10761" y="23918"/>
                    <a:pt x="10745" y="24150"/>
                    <a:pt x="10729" y="24381"/>
                  </a:cubicBezTo>
                  <a:cubicBezTo>
                    <a:pt x="10667" y="24375"/>
                    <a:pt x="10608" y="24371"/>
                    <a:pt x="10546" y="24371"/>
                  </a:cubicBezTo>
                  <a:cubicBezTo>
                    <a:pt x="10038" y="24371"/>
                    <a:pt x="10546" y="24790"/>
                    <a:pt x="10545" y="24790"/>
                  </a:cubicBezTo>
                  <a:cubicBezTo>
                    <a:pt x="10496" y="24782"/>
                    <a:pt x="10447" y="24778"/>
                    <a:pt x="10398" y="24778"/>
                  </a:cubicBezTo>
                  <a:cubicBezTo>
                    <a:pt x="9921" y="24778"/>
                    <a:pt x="9444" y="25121"/>
                    <a:pt x="9444" y="25121"/>
                  </a:cubicBezTo>
                  <a:cubicBezTo>
                    <a:pt x="9351" y="25100"/>
                    <a:pt x="9260" y="25090"/>
                    <a:pt x="9172" y="25090"/>
                  </a:cubicBezTo>
                  <a:cubicBezTo>
                    <a:pt x="8874" y="25090"/>
                    <a:pt x="8614" y="25198"/>
                    <a:pt x="8437" y="25295"/>
                  </a:cubicBezTo>
                  <a:cubicBezTo>
                    <a:pt x="8434" y="25279"/>
                    <a:pt x="8425" y="25264"/>
                    <a:pt x="8412" y="25254"/>
                  </a:cubicBezTo>
                  <a:cubicBezTo>
                    <a:pt x="8403" y="25248"/>
                    <a:pt x="8391" y="25246"/>
                    <a:pt x="8376" y="25246"/>
                  </a:cubicBezTo>
                  <a:cubicBezTo>
                    <a:pt x="8299" y="25246"/>
                    <a:pt x="8153" y="25310"/>
                    <a:pt x="8058" y="25310"/>
                  </a:cubicBezTo>
                  <a:cubicBezTo>
                    <a:pt x="8003" y="25310"/>
                    <a:pt x="7965" y="25288"/>
                    <a:pt x="7968" y="25219"/>
                  </a:cubicBezTo>
                  <a:cubicBezTo>
                    <a:pt x="7972" y="25134"/>
                    <a:pt x="7867" y="25088"/>
                    <a:pt x="7743" y="25061"/>
                  </a:cubicBezTo>
                  <a:cubicBezTo>
                    <a:pt x="7756" y="25031"/>
                    <a:pt x="7768" y="25000"/>
                    <a:pt x="7780" y="24968"/>
                  </a:cubicBezTo>
                  <a:cubicBezTo>
                    <a:pt x="7781" y="24968"/>
                    <a:pt x="7784" y="24968"/>
                    <a:pt x="7786" y="24967"/>
                  </a:cubicBezTo>
                  <a:cubicBezTo>
                    <a:pt x="7897" y="24921"/>
                    <a:pt x="8006" y="24812"/>
                    <a:pt x="8098" y="24699"/>
                  </a:cubicBezTo>
                  <a:cubicBezTo>
                    <a:pt x="8121" y="24736"/>
                    <a:pt x="8140" y="24774"/>
                    <a:pt x="8156" y="24815"/>
                  </a:cubicBezTo>
                  <a:cubicBezTo>
                    <a:pt x="8181" y="24884"/>
                    <a:pt x="8224" y="24913"/>
                    <a:pt x="8268" y="24913"/>
                  </a:cubicBezTo>
                  <a:cubicBezTo>
                    <a:pt x="8315" y="24913"/>
                    <a:pt x="8364" y="24880"/>
                    <a:pt x="8394" y="24828"/>
                  </a:cubicBezTo>
                  <a:cubicBezTo>
                    <a:pt x="8428" y="24894"/>
                    <a:pt x="8478" y="24941"/>
                    <a:pt x="8551" y="24941"/>
                  </a:cubicBezTo>
                  <a:cubicBezTo>
                    <a:pt x="8589" y="24941"/>
                    <a:pt x="8633" y="24929"/>
                    <a:pt x="8683" y="24901"/>
                  </a:cubicBezTo>
                  <a:cubicBezTo>
                    <a:pt x="8899" y="24780"/>
                    <a:pt x="8945" y="24583"/>
                    <a:pt x="8942" y="24426"/>
                  </a:cubicBezTo>
                  <a:cubicBezTo>
                    <a:pt x="8972" y="24423"/>
                    <a:pt x="9000" y="24410"/>
                    <a:pt x="9022" y="24390"/>
                  </a:cubicBezTo>
                  <a:cubicBezTo>
                    <a:pt x="9091" y="24483"/>
                    <a:pt x="9183" y="24574"/>
                    <a:pt x="9281" y="24574"/>
                  </a:cubicBezTo>
                  <a:cubicBezTo>
                    <a:pt x="9291" y="24574"/>
                    <a:pt x="9301" y="24573"/>
                    <a:pt x="9311" y="24571"/>
                  </a:cubicBezTo>
                  <a:cubicBezTo>
                    <a:pt x="9520" y="24527"/>
                    <a:pt x="9460" y="24040"/>
                    <a:pt x="9456" y="24021"/>
                  </a:cubicBezTo>
                  <a:lnTo>
                    <a:pt x="9456" y="24021"/>
                  </a:lnTo>
                  <a:cubicBezTo>
                    <a:pt x="9461" y="24039"/>
                    <a:pt x="9587" y="24475"/>
                    <a:pt x="9806" y="24475"/>
                  </a:cubicBezTo>
                  <a:cubicBezTo>
                    <a:pt x="9828" y="24475"/>
                    <a:pt x="9852" y="24470"/>
                    <a:pt x="9876" y="24460"/>
                  </a:cubicBezTo>
                  <a:cubicBezTo>
                    <a:pt x="10139" y="24352"/>
                    <a:pt x="9923" y="23855"/>
                    <a:pt x="9917" y="23844"/>
                  </a:cubicBezTo>
                  <a:lnTo>
                    <a:pt x="9917" y="23844"/>
                  </a:lnTo>
                  <a:cubicBezTo>
                    <a:pt x="9921" y="23850"/>
                    <a:pt x="10031" y="24004"/>
                    <a:pt x="10231" y="24004"/>
                  </a:cubicBezTo>
                  <a:cubicBezTo>
                    <a:pt x="10278" y="24004"/>
                    <a:pt x="10329" y="23996"/>
                    <a:pt x="10386" y="23975"/>
                  </a:cubicBezTo>
                  <a:cubicBezTo>
                    <a:pt x="10516" y="23929"/>
                    <a:pt x="10656" y="23809"/>
                    <a:pt x="10774" y="23688"/>
                  </a:cubicBezTo>
                  <a:close/>
                  <a:moveTo>
                    <a:pt x="34914" y="24775"/>
                  </a:moveTo>
                  <a:cubicBezTo>
                    <a:pt x="34941" y="24803"/>
                    <a:pt x="34970" y="24834"/>
                    <a:pt x="35003" y="24866"/>
                  </a:cubicBezTo>
                  <a:cubicBezTo>
                    <a:pt x="34989" y="25072"/>
                    <a:pt x="34973" y="25276"/>
                    <a:pt x="34957" y="25482"/>
                  </a:cubicBezTo>
                  <a:lnTo>
                    <a:pt x="34955" y="25480"/>
                  </a:lnTo>
                  <a:cubicBezTo>
                    <a:pt x="34850" y="25362"/>
                    <a:pt x="34627" y="25254"/>
                    <a:pt x="34789" y="25076"/>
                  </a:cubicBezTo>
                  <a:cubicBezTo>
                    <a:pt x="34866" y="24994"/>
                    <a:pt x="34911" y="24888"/>
                    <a:pt x="34914" y="24775"/>
                  </a:cubicBezTo>
                  <a:close/>
                  <a:moveTo>
                    <a:pt x="32418" y="23866"/>
                  </a:moveTo>
                  <a:cubicBezTo>
                    <a:pt x="32471" y="23869"/>
                    <a:pt x="32522" y="23876"/>
                    <a:pt x="32573" y="23886"/>
                  </a:cubicBezTo>
                  <a:cubicBezTo>
                    <a:pt x="32706" y="24096"/>
                    <a:pt x="33060" y="24266"/>
                    <a:pt x="33179" y="24318"/>
                  </a:cubicBezTo>
                  <a:cubicBezTo>
                    <a:pt x="33167" y="24330"/>
                    <a:pt x="33155" y="24340"/>
                    <a:pt x="33141" y="24350"/>
                  </a:cubicBezTo>
                  <a:lnTo>
                    <a:pt x="33139" y="24350"/>
                  </a:lnTo>
                  <a:cubicBezTo>
                    <a:pt x="33050" y="24404"/>
                    <a:pt x="33029" y="24548"/>
                    <a:pt x="32841" y="24548"/>
                  </a:cubicBezTo>
                  <a:cubicBezTo>
                    <a:pt x="32801" y="24548"/>
                    <a:pt x="32752" y="24542"/>
                    <a:pt x="32694" y="24526"/>
                  </a:cubicBezTo>
                  <a:cubicBezTo>
                    <a:pt x="32671" y="24520"/>
                    <a:pt x="32650" y="24517"/>
                    <a:pt x="32630" y="24517"/>
                  </a:cubicBezTo>
                  <a:cubicBezTo>
                    <a:pt x="32366" y="24517"/>
                    <a:pt x="32320" y="25011"/>
                    <a:pt x="32074" y="25011"/>
                  </a:cubicBezTo>
                  <a:cubicBezTo>
                    <a:pt x="32069" y="25011"/>
                    <a:pt x="32064" y="25011"/>
                    <a:pt x="32059" y="25010"/>
                  </a:cubicBezTo>
                  <a:cubicBezTo>
                    <a:pt x="32029" y="25008"/>
                    <a:pt x="32002" y="25007"/>
                    <a:pt x="31978" y="25007"/>
                  </a:cubicBezTo>
                  <a:cubicBezTo>
                    <a:pt x="31784" y="25007"/>
                    <a:pt x="31801" y="25081"/>
                    <a:pt x="31738" y="25120"/>
                  </a:cubicBezTo>
                  <a:cubicBezTo>
                    <a:pt x="31687" y="25150"/>
                    <a:pt x="31542" y="25288"/>
                    <a:pt x="31383" y="25361"/>
                  </a:cubicBezTo>
                  <a:lnTo>
                    <a:pt x="31370" y="25327"/>
                  </a:lnTo>
                  <a:cubicBezTo>
                    <a:pt x="31370" y="25327"/>
                    <a:pt x="31342" y="25352"/>
                    <a:pt x="31304" y="25386"/>
                  </a:cubicBezTo>
                  <a:cubicBezTo>
                    <a:pt x="31267" y="25396"/>
                    <a:pt x="31232" y="25407"/>
                    <a:pt x="31197" y="25407"/>
                  </a:cubicBezTo>
                  <a:cubicBezTo>
                    <a:pt x="31191" y="25407"/>
                    <a:pt x="31185" y="25407"/>
                    <a:pt x="31180" y="25406"/>
                  </a:cubicBezTo>
                  <a:cubicBezTo>
                    <a:pt x="31172" y="25405"/>
                    <a:pt x="31164" y="25405"/>
                    <a:pt x="31156" y="25405"/>
                  </a:cubicBezTo>
                  <a:cubicBezTo>
                    <a:pt x="30982" y="25405"/>
                    <a:pt x="31035" y="25614"/>
                    <a:pt x="30883" y="25614"/>
                  </a:cubicBezTo>
                  <a:cubicBezTo>
                    <a:pt x="30864" y="25614"/>
                    <a:pt x="30843" y="25611"/>
                    <a:pt x="30818" y="25605"/>
                  </a:cubicBezTo>
                  <a:cubicBezTo>
                    <a:pt x="30795" y="25598"/>
                    <a:pt x="30771" y="25595"/>
                    <a:pt x="30747" y="25595"/>
                  </a:cubicBezTo>
                  <a:cubicBezTo>
                    <a:pt x="30739" y="25595"/>
                    <a:pt x="30731" y="25595"/>
                    <a:pt x="30723" y="25596"/>
                  </a:cubicBezTo>
                  <a:cubicBezTo>
                    <a:pt x="30716" y="25580"/>
                    <a:pt x="30711" y="25564"/>
                    <a:pt x="30710" y="25548"/>
                  </a:cubicBezTo>
                  <a:cubicBezTo>
                    <a:pt x="30711" y="25428"/>
                    <a:pt x="30655" y="25387"/>
                    <a:pt x="30578" y="25387"/>
                  </a:cubicBezTo>
                  <a:cubicBezTo>
                    <a:pt x="30396" y="25387"/>
                    <a:pt x="30092" y="25613"/>
                    <a:pt x="30092" y="25613"/>
                  </a:cubicBezTo>
                  <a:cubicBezTo>
                    <a:pt x="30069" y="25504"/>
                    <a:pt x="30046" y="25393"/>
                    <a:pt x="30022" y="25283"/>
                  </a:cubicBezTo>
                  <a:lnTo>
                    <a:pt x="29673" y="25261"/>
                  </a:lnTo>
                  <a:cubicBezTo>
                    <a:pt x="29668" y="25259"/>
                    <a:pt x="29661" y="25258"/>
                    <a:pt x="29652" y="25258"/>
                  </a:cubicBezTo>
                  <a:cubicBezTo>
                    <a:pt x="29637" y="25258"/>
                    <a:pt x="29617" y="25262"/>
                    <a:pt x="29595" y="25267"/>
                  </a:cubicBezTo>
                  <a:cubicBezTo>
                    <a:pt x="29609" y="24860"/>
                    <a:pt x="29622" y="24451"/>
                    <a:pt x="29631" y="24044"/>
                  </a:cubicBezTo>
                  <a:cubicBezTo>
                    <a:pt x="29640" y="24043"/>
                    <a:pt x="29649" y="24042"/>
                    <a:pt x="29657" y="24042"/>
                  </a:cubicBezTo>
                  <a:cubicBezTo>
                    <a:pt x="29764" y="24042"/>
                    <a:pt x="29875" y="24128"/>
                    <a:pt x="30060" y="24196"/>
                  </a:cubicBezTo>
                  <a:cubicBezTo>
                    <a:pt x="30303" y="24283"/>
                    <a:pt x="30390" y="24283"/>
                    <a:pt x="30476" y="24305"/>
                  </a:cubicBezTo>
                  <a:cubicBezTo>
                    <a:pt x="30551" y="24324"/>
                    <a:pt x="30567" y="24501"/>
                    <a:pt x="30690" y="24501"/>
                  </a:cubicBezTo>
                  <a:cubicBezTo>
                    <a:pt x="30712" y="24501"/>
                    <a:pt x="30737" y="24495"/>
                    <a:pt x="30767" y="24482"/>
                  </a:cubicBezTo>
                  <a:cubicBezTo>
                    <a:pt x="30964" y="24393"/>
                    <a:pt x="31059" y="24218"/>
                    <a:pt x="31164" y="24218"/>
                  </a:cubicBezTo>
                  <a:cubicBezTo>
                    <a:pt x="31269" y="24218"/>
                    <a:pt x="31471" y="24437"/>
                    <a:pt x="31471" y="24437"/>
                  </a:cubicBezTo>
                  <a:cubicBezTo>
                    <a:pt x="31523" y="24305"/>
                    <a:pt x="31574" y="24172"/>
                    <a:pt x="31627" y="24041"/>
                  </a:cubicBezTo>
                  <a:cubicBezTo>
                    <a:pt x="31790" y="24007"/>
                    <a:pt x="31952" y="23965"/>
                    <a:pt x="32111" y="23911"/>
                  </a:cubicBezTo>
                  <a:lnTo>
                    <a:pt x="32111" y="23911"/>
                  </a:lnTo>
                  <a:cubicBezTo>
                    <a:pt x="32087" y="23987"/>
                    <a:pt x="32079" y="24050"/>
                    <a:pt x="32127" y="24050"/>
                  </a:cubicBezTo>
                  <a:cubicBezTo>
                    <a:pt x="32200" y="24050"/>
                    <a:pt x="32329" y="23948"/>
                    <a:pt x="32418" y="23866"/>
                  </a:cubicBezTo>
                  <a:close/>
                  <a:moveTo>
                    <a:pt x="17107" y="24219"/>
                  </a:moveTo>
                  <a:cubicBezTo>
                    <a:pt x="17091" y="24450"/>
                    <a:pt x="17075" y="24682"/>
                    <a:pt x="17057" y="24914"/>
                  </a:cubicBezTo>
                  <a:lnTo>
                    <a:pt x="17056" y="24913"/>
                  </a:lnTo>
                  <a:cubicBezTo>
                    <a:pt x="16994" y="24907"/>
                    <a:pt x="16935" y="24904"/>
                    <a:pt x="16873" y="24904"/>
                  </a:cubicBezTo>
                  <a:cubicBezTo>
                    <a:pt x="16365" y="24904"/>
                    <a:pt x="16870" y="25321"/>
                    <a:pt x="16870" y="25321"/>
                  </a:cubicBezTo>
                  <a:cubicBezTo>
                    <a:pt x="16821" y="25313"/>
                    <a:pt x="16771" y="25309"/>
                    <a:pt x="16721" y="25309"/>
                  </a:cubicBezTo>
                  <a:cubicBezTo>
                    <a:pt x="16244" y="25309"/>
                    <a:pt x="15765" y="25651"/>
                    <a:pt x="15765" y="25651"/>
                  </a:cubicBezTo>
                  <a:cubicBezTo>
                    <a:pt x="15681" y="25633"/>
                    <a:pt x="15596" y="25624"/>
                    <a:pt x="15511" y="25624"/>
                  </a:cubicBezTo>
                  <a:cubicBezTo>
                    <a:pt x="15473" y="25624"/>
                    <a:pt x="15435" y="25626"/>
                    <a:pt x="15397" y="25629"/>
                  </a:cubicBezTo>
                  <a:cubicBezTo>
                    <a:pt x="15362" y="25591"/>
                    <a:pt x="15346" y="25521"/>
                    <a:pt x="15371" y="25384"/>
                  </a:cubicBezTo>
                  <a:cubicBezTo>
                    <a:pt x="15404" y="25201"/>
                    <a:pt x="15367" y="25165"/>
                    <a:pt x="15281" y="25165"/>
                  </a:cubicBezTo>
                  <a:cubicBezTo>
                    <a:pt x="15266" y="25165"/>
                    <a:pt x="15250" y="25167"/>
                    <a:pt x="15232" y="25168"/>
                  </a:cubicBezTo>
                  <a:cubicBezTo>
                    <a:pt x="15310" y="24955"/>
                    <a:pt x="15234" y="24727"/>
                    <a:pt x="15234" y="24727"/>
                  </a:cubicBezTo>
                  <a:lnTo>
                    <a:pt x="15234" y="24727"/>
                  </a:lnTo>
                  <a:cubicBezTo>
                    <a:pt x="15234" y="24727"/>
                    <a:pt x="15407" y="25104"/>
                    <a:pt x="15605" y="25104"/>
                  </a:cubicBezTo>
                  <a:cubicBezTo>
                    <a:pt x="15616" y="25104"/>
                    <a:pt x="15626" y="25103"/>
                    <a:pt x="15637" y="25101"/>
                  </a:cubicBezTo>
                  <a:cubicBezTo>
                    <a:pt x="15845" y="25058"/>
                    <a:pt x="15788" y="24568"/>
                    <a:pt x="15786" y="24551"/>
                  </a:cubicBezTo>
                  <a:lnTo>
                    <a:pt x="15786" y="24551"/>
                  </a:lnTo>
                  <a:cubicBezTo>
                    <a:pt x="15789" y="24567"/>
                    <a:pt x="15913" y="25006"/>
                    <a:pt x="16133" y="25006"/>
                  </a:cubicBezTo>
                  <a:cubicBezTo>
                    <a:pt x="16156" y="25006"/>
                    <a:pt x="16179" y="25001"/>
                    <a:pt x="16203" y="24991"/>
                  </a:cubicBezTo>
                  <a:cubicBezTo>
                    <a:pt x="16470" y="24880"/>
                    <a:pt x="16249" y="24376"/>
                    <a:pt x="16248" y="24375"/>
                  </a:cubicBezTo>
                  <a:lnTo>
                    <a:pt x="16248" y="24375"/>
                  </a:lnTo>
                  <a:cubicBezTo>
                    <a:pt x="16325" y="24478"/>
                    <a:pt x="16445" y="24535"/>
                    <a:pt x="16568" y="24535"/>
                  </a:cubicBezTo>
                  <a:cubicBezTo>
                    <a:pt x="16617" y="24535"/>
                    <a:pt x="16667" y="24526"/>
                    <a:pt x="16716" y="24507"/>
                  </a:cubicBezTo>
                  <a:cubicBezTo>
                    <a:pt x="16846" y="24460"/>
                    <a:pt x="16986" y="24340"/>
                    <a:pt x="17107" y="24219"/>
                  </a:cubicBezTo>
                  <a:close/>
                  <a:moveTo>
                    <a:pt x="21037" y="25346"/>
                  </a:moveTo>
                  <a:lnTo>
                    <a:pt x="21054" y="25352"/>
                  </a:lnTo>
                  <a:cubicBezTo>
                    <a:pt x="21057" y="25359"/>
                    <a:pt x="21062" y="25367"/>
                    <a:pt x="21067" y="25374"/>
                  </a:cubicBezTo>
                  <a:cubicBezTo>
                    <a:pt x="21084" y="25470"/>
                    <a:pt x="21110" y="25565"/>
                    <a:pt x="21146" y="25657"/>
                  </a:cubicBezTo>
                  <a:cubicBezTo>
                    <a:pt x="21122" y="25650"/>
                    <a:pt x="21098" y="25640"/>
                    <a:pt x="21076" y="25629"/>
                  </a:cubicBezTo>
                  <a:cubicBezTo>
                    <a:pt x="20986" y="25581"/>
                    <a:pt x="20895" y="25536"/>
                    <a:pt x="20811" y="25496"/>
                  </a:cubicBezTo>
                  <a:lnTo>
                    <a:pt x="20811" y="25495"/>
                  </a:lnTo>
                  <a:cubicBezTo>
                    <a:pt x="20949" y="25450"/>
                    <a:pt x="21011" y="25388"/>
                    <a:pt x="21037" y="25346"/>
                  </a:cubicBezTo>
                  <a:close/>
                  <a:moveTo>
                    <a:pt x="3902" y="25216"/>
                  </a:moveTo>
                  <a:lnTo>
                    <a:pt x="3902" y="25216"/>
                  </a:lnTo>
                  <a:cubicBezTo>
                    <a:pt x="3899" y="25307"/>
                    <a:pt x="3913" y="25431"/>
                    <a:pt x="3986" y="25526"/>
                  </a:cubicBezTo>
                  <a:cubicBezTo>
                    <a:pt x="4012" y="25581"/>
                    <a:pt x="4051" y="25618"/>
                    <a:pt x="4110" y="25619"/>
                  </a:cubicBezTo>
                  <a:cubicBezTo>
                    <a:pt x="4117" y="25623"/>
                    <a:pt x="4126" y="25628"/>
                    <a:pt x="4133" y="25631"/>
                  </a:cubicBezTo>
                  <a:cubicBezTo>
                    <a:pt x="4150" y="25636"/>
                    <a:pt x="4166" y="25638"/>
                    <a:pt x="4183" y="25638"/>
                  </a:cubicBezTo>
                  <a:cubicBezTo>
                    <a:pt x="4328" y="25638"/>
                    <a:pt x="4462" y="25449"/>
                    <a:pt x="4559" y="25261"/>
                  </a:cubicBezTo>
                  <a:cubicBezTo>
                    <a:pt x="4600" y="25298"/>
                    <a:pt x="4645" y="25327"/>
                    <a:pt x="4692" y="25327"/>
                  </a:cubicBezTo>
                  <a:cubicBezTo>
                    <a:pt x="4701" y="25327"/>
                    <a:pt x="4710" y="25326"/>
                    <a:pt x="4718" y="25324"/>
                  </a:cubicBezTo>
                  <a:cubicBezTo>
                    <a:pt x="4761" y="25315"/>
                    <a:pt x="4790" y="25282"/>
                    <a:pt x="4809" y="25238"/>
                  </a:cubicBezTo>
                  <a:cubicBezTo>
                    <a:pt x="4850" y="25317"/>
                    <a:pt x="4913" y="25380"/>
                    <a:pt x="4991" y="25419"/>
                  </a:cubicBezTo>
                  <a:cubicBezTo>
                    <a:pt x="5001" y="25502"/>
                    <a:pt x="5062" y="25547"/>
                    <a:pt x="5127" y="25547"/>
                  </a:cubicBezTo>
                  <a:cubicBezTo>
                    <a:pt x="5185" y="25547"/>
                    <a:pt x="5246" y="25510"/>
                    <a:pt x="5275" y="25429"/>
                  </a:cubicBezTo>
                  <a:cubicBezTo>
                    <a:pt x="5275" y="25429"/>
                    <a:pt x="5275" y="25428"/>
                    <a:pt x="5275" y="25428"/>
                  </a:cubicBezTo>
                  <a:cubicBezTo>
                    <a:pt x="5302" y="25410"/>
                    <a:pt x="5323" y="25384"/>
                    <a:pt x="5332" y="25352"/>
                  </a:cubicBezTo>
                  <a:lnTo>
                    <a:pt x="5332" y="25352"/>
                  </a:lnTo>
                  <a:cubicBezTo>
                    <a:pt x="5321" y="25412"/>
                    <a:pt x="5316" y="25472"/>
                    <a:pt x="5313" y="25532"/>
                  </a:cubicBezTo>
                  <a:cubicBezTo>
                    <a:pt x="5137" y="25583"/>
                    <a:pt x="4971" y="25660"/>
                    <a:pt x="4821" y="25762"/>
                  </a:cubicBezTo>
                  <a:cubicBezTo>
                    <a:pt x="4750" y="25747"/>
                    <a:pt x="4678" y="25739"/>
                    <a:pt x="4606" y="25739"/>
                  </a:cubicBezTo>
                  <a:cubicBezTo>
                    <a:pt x="4509" y="25739"/>
                    <a:pt x="4412" y="25753"/>
                    <a:pt x="4318" y="25780"/>
                  </a:cubicBezTo>
                  <a:cubicBezTo>
                    <a:pt x="4293" y="25749"/>
                    <a:pt x="4256" y="25730"/>
                    <a:pt x="4215" y="25730"/>
                  </a:cubicBezTo>
                  <a:cubicBezTo>
                    <a:pt x="4213" y="25730"/>
                    <a:pt x="4212" y="25730"/>
                    <a:pt x="4210" y="25730"/>
                  </a:cubicBezTo>
                  <a:cubicBezTo>
                    <a:pt x="4105" y="25737"/>
                    <a:pt x="3872" y="25841"/>
                    <a:pt x="3678" y="25988"/>
                  </a:cubicBezTo>
                  <a:cubicBezTo>
                    <a:pt x="3630" y="25981"/>
                    <a:pt x="3583" y="25979"/>
                    <a:pt x="3538" y="25979"/>
                  </a:cubicBezTo>
                  <a:cubicBezTo>
                    <a:pt x="3302" y="25979"/>
                    <a:pt x="3115" y="26060"/>
                    <a:pt x="3115" y="26060"/>
                  </a:cubicBezTo>
                  <a:cubicBezTo>
                    <a:pt x="3115" y="26060"/>
                    <a:pt x="3019" y="26037"/>
                    <a:pt x="2897" y="26010"/>
                  </a:cubicBezTo>
                  <a:cubicBezTo>
                    <a:pt x="2913" y="25990"/>
                    <a:pt x="2930" y="25969"/>
                    <a:pt x="2951" y="25952"/>
                  </a:cubicBezTo>
                  <a:cubicBezTo>
                    <a:pt x="3035" y="25872"/>
                    <a:pt x="3130" y="25831"/>
                    <a:pt x="3225" y="25777"/>
                  </a:cubicBezTo>
                  <a:cubicBezTo>
                    <a:pt x="3272" y="25750"/>
                    <a:pt x="3311" y="25695"/>
                    <a:pt x="3334" y="25632"/>
                  </a:cubicBezTo>
                  <a:cubicBezTo>
                    <a:pt x="3363" y="25648"/>
                    <a:pt x="3395" y="25656"/>
                    <a:pt x="3426" y="25656"/>
                  </a:cubicBezTo>
                  <a:cubicBezTo>
                    <a:pt x="3452" y="25656"/>
                    <a:pt x="3478" y="25651"/>
                    <a:pt x="3502" y="25640"/>
                  </a:cubicBezTo>
                  <a:cubicBezTo>
                    <a:pt x="3594" y="25602"/>
                    <a:pt x="3685" y="25510"/>
                    <a:pt x="3762" y="25416"/>
                  </a:cubicBezTo>
                  <a:cubicBezTo>
                    <a:pt x="3807" y="25375"/>
                    <a:pt x="3844" y="25324"/>
                    <a:pt x="3869" y="25269"/>
                  </a:cubicBezTo>
                  <a:cubicBezTo>
                    <a:pt x="3882" y="25248"/>
                    <a:pt x="3894" y="25232"/>
                    <a:pt x="3902" y="25216"/>
                  </a:cubicBezTo>
                  <a:close/>
                  <a:moveTo>
                    <a:pt x="22041" y="26050"/>
                  </a:moveTo>
                  <a:lnTo>
                    <a:pt x="22022" y="26244"/>
                  </a:lnTo>
                  <a:cubicBezTo>
                    <a:pt x="22019" y="26235"/>
                    <a:pt x="22012" y="26228"/>
                    <a:pt x="22005" y="26223"/>
                  </a:cubicBezTo>
                  <a:cubicBezTo>
                    <a:pt x="21980" y="26207"/>
                    <a:pt x="21944" y="26205"/>
                    <a:pt x="21905" y="26205"/>
                  </a:cubicBezTo>
                  <a:cubicBezTo>
                    <a:pt x="21892" y="26205"/>
                    <a:pt x="21878" y="26205"/>
                    <a:pt x="21865" y="26205"/>
                  </a:cubicBezTo>
                  <a:cubicBezTo>
                    <a:pt x="21788" y="26205"/>
                    <a:pt x="21710" y="26198"/>
                    <a:pt x="21686" y="26099"/>
                  </a:cubicBezTo>
                  <a:lnTo>
                    <a:pt x="21686" y="26099"/>
                  </a:lnTo>
                  <a:cubicBezTo>
                    <a:pt x="21705" y="26101"/>
                    <a:pt x="21724" y="26101"/>
                    <a:pt x="21743" y="26101"/>
                  </a:cubicBezTo>
                  <a:cubicBezTo>
                    <a:pt x="21786" y="26101"/>
                    <a:pt x="21829" y="26098"/>
                    <a:pt x="21872" y="26091"/>
                  </a:cubicBezTo>
                  <a:cubicBezTo>
                    <a:pt x="21929" y="26080"/>
                    <a:pt x="21986" y="26067"/>
                    <a:pt x="22041" y="26050"/>
                  </a:cubicBezTo>
                  <a:close/>
                  <a:moveTo>
                    <a:pt x="34936" y="25704"/>
                  </a:moveTo>
                  <a:lnTo>
                    <a:pt x="34936" y="25704"/>
                  </a:lnTo>
                  <a:cubicBezTo>
                    <a:pt x="34914" y="25972"/>
                    <a:pt x="34891" y="26240"/>
                    <a:pt x="34866" y="26507"/>
                  </a:cubicBezTo>
                  <a:lnTo>
                    <a:pt x="34863" y="26505"/>
                  </a:lnTo>
                  <a:cubicBezTo>
                    <a:pt x="34855" y="26505"/>
                    <a:pt x="34847" y="26505"/>
                    <a:pt x="34839" y="26505"/>
                  </a:cubicBezTo>
                  <a:cubicBezTo>
                    <a:pt x="34799" y="26505"/>
                    <a:pt x="34757" y="26508"/>
                    <a:pt x="34717" y="26514"/>
                  </a:cubicBezTo>
                  <a:cubicBezTo>
                    <a:pt x="34717" y="26514"/>
                    <a:pt x="34744" y="26419"/>
                    <a:pt x="34682" y="26361"/>
                  </a:cubicBezTo>
                  <a:cubicBezTo>
                    <a:pt x="34729" y="26210"/>
                    <a:pt x="34523" y="26086"/>
                    <a:pt x="34523" y="26086"/>
                  </a:cubicBezTo>
                  <a:cubicBezTo>
                    <a:pt x="34671" y="25969"/>
                    <a:pt x="34808" y="25842"/>
                    <a:pt x="34936" y="25704"/>
                  </a:cubicBezTo>
                  <a:close/>
                  <a:moveTo>
                    <a:pt x="22688" y="26535"/>
                  </a:moveTo>
                  <a:lnTo>
                    <a:pt x="22688" y="26535"/>
                  </a:lnTo>
                  <a:cubicBezTo>
                    <a:pt x="22712" y="26596"/>
                    <a:pt x="22763" y="26642"/>
                    <a:pt x="22827" y="26642"/>
                  </a:cubicBezTo>
                  <a:cubicBezTo>
                    <a:pt x="22832" y="26642"/>
                    <a:pt x="22837" y="26641"/>
                    <a:pt x="22841" y="26641"/>
                  </a:cubicBezTo>
                  <a:cubicBezTo>
                    <a:pt x="22901" y="26634"/>
                    <a:pt x="22962" y="26605"/>
                    <a:pt x="23024" y="26568"/>
                  </a:cubicBezTo>
                  <a:lnTo>
                    <a:pt x="23024" y="26568"/>
                  </a:lnTo>
                  <a:cubicBezTo>
                    <a:pt x="23013" y="26584"/>
                    <a:pt x="23002" y="26600"/>
                    <a:pt x="22990" y="26616"/>
                  </a:cubicBezTo>
                  <a:cubicBezTo>
                    <a:pt x="22859" y="26708"/>
                    <a:pt x="22759" y="26783"/>
                    <a:pt x="22743" y="26844"/>
                  </a:cubicBezTo>
                  <a:lnTo>
                    <a:pt x="22743" y="26856"/>
                  </a:lnTo>
                  <a:lnTo>
                    <a:pt x="22732" y="26856"/>
                  </a:lnTo>
                  <a:cubicBezTo>
                    <a:pt x="22725" y="26854"/>
                    <a:pt x="22718" y="26854"/>
                    <a:pt x="22711" y="26854"/>
                  </a:cubicBezTo>
                  <a:cubicBezTo>
                    <a:pt x="22696" y="26854"/>
                    <a:pt x="22682" y="26856"/>
                    <a:pt x="22669" y="26861"/>
                  </a:cubicBezTo>
                  <a:cubicBezTo>
                    <a:pt x="22676" y="26753"/>
                    <a:pt x="22682" y="26643"/>
                    <a:pt x="22688" y="26535"/>
                  </a:cubicBezTo>
                  <a:close/>
                  <a:moveTo>
                    <a:pt x="25845" y="26911"/>
                  </a:moveTo>
                  <a:cubicBezTo>
                    <a:pt x="26060" y="26911"/>
                    <a:pt x="26332" y="27002"/>
                    <a:pt x="26527" y="27086"/>
                  </a:cubicBezTo>
                  <a:cubicBezTo>
                    <a:pt x="26786" y="27197"/>
                    <a:pt x="26723" y="27329"/>
                    <a:pt x="26614" y="27394"/>
                  </a:cubicBezTo>
                  <a:lnTo>
                    <a:pt x="26611" y="27393"/>
                  </a:lnTo>
                  <a:cubicBezTo>
                    <a:pt x="26520" y="27448"/>
                    <a:pt x="26495" y="27592"/>
                    <a:pt x="26306" y="27592"/>
                  </a:cubicBezTo>
                  <a:cubicBezTo>
                    <a:pt x="26265" y="27592"/>
                    <a:pt x="26217" y="27585"/>
                    <a:pt x="26160" y="27569"/>
                  </a:cubicBezTo>
                  <a:cubicBezTo>
                    <a:pt x="26137" y="27563"/>
                    <a:pt x="26116" y="27561"/>
                    <a:pt x="26096" y="27561"/>
                  </a:cubicBezTo>
                  <a:cubicBezTo>
                    <a:pt x="25987" y="27561"/>
                    <a:pt x="25914" y="27646"/>
                    <a:pt x="25846" y="27743"/>
                  </a:cubicBezTo>
                  <a:cubicBezTo>
                    <a:pt x="25832" y="27746"/>
                    <a:pt x="25819" y="27748"/>
                    <a:pt x="25806" y="27748"/>
                  </a:cubicBezTo>
                  <a:cubicBezTo>
                    <a:pt x="25799" y="27748"/>
                    <a:pt x="25793" y="27747"/>
                    <a:pt x="25786" y="27746"/>
                  </a:cubicBezTo>
                  <a:cubicBezTo>
                    <a:pt x="25765" y="27743"/>
                    <a:pt x="25745" y="27741"/>
                    <a:pt x="25726" y="27741"/>
                  </a:cubicBezTo>
                  <a:cubicBezTo>
                    <a:pt x="25596" y="27741"/>
                    <a:pt x="25499" y="27808"/>
                    <a:pt x="25404" y="27808"/>
                  </a:cubicBezTo>
                  <a:cubicBezTo>
                    <a:pt x="25364" y="27808"/>
                    <a:pt x="25324" y="27796"/>
                    <a:pt x="25282" y="27764"/>
                  </a:cubicBezTo>
                  <a:cubicBezTo>
                    <a:pt x="25192" y="27692"/>
                    <a:pt x="25085" y="27644"/>
                    <a:pt x="24973" y="27623"/>
                  </a:cubicBezTo>
                  <a:cubicBezTo>
                    <a:pt x="24973" y="27623"/>
                    <a:pt x="25596" y="27485"/>
                    <a:pt x="25960" y="27275"/>
                  </a:cubicBezTo>
                  <a:cubicBezTo>
                    <a:pt x="26323" y="27064"/>
                    <a:pt x="25536" y="26961"/>
                    <a:pt x="25662" y="26961"/>
                  </a:cubicBezTo>
                  <a:cubicBezTo>
                    <a:pt x="25685" y="26961"/>
                    <a:pt x="25724" y="26942"/>
                    <a:pt x="25770" y="26915"/>
                  </a:cubicBezTo>
                  <a:cubicBezTo>
                    <a:pt x="25794" y="26913"/>
                    <a:pt x="25819" y="26911"/>
                    <a:pt x="25845" y="26911"/>
                  </a:cubicBezTo>
                  <a:close/>
                  <a:moveTo>
                    <a:pt x="14941" y="27767"/>
                  </a:moveTo>
                  <a:cubicBezTo>
                    <a:pt x="14963" y="27767"/>
                    <a:pt x="14989" y="27771"/>
                    <a:pt x="15019" y="27781"/>
                  </a:cubicBezTo>
                  <a:cubicBezTo>
                    <a:pt x="15292" y="27869"/>
                    <a:pt x="15432" y="27869"/>
                    <a:pt x="15432" y="27869"/>
                  </a:cubicBezTo>
                  <a:cubicBezTo>
                    <a:pt x="15435" y="27929"/>
                    <a:pt x="15440" y="27988"/>
                    <a:pt x="15443" y="28047"/>
                  </a:cubicBezTo>
                  <a:cubicBezTo>
                    <a:pt x="15394" y="28009"/>
                    <a:pt x="15359" y="27983"/>
                    <a:pt x="15359" y="27983"/>
                  </a:cubicBezTo>
                  <a:lnTo>
                    <a:pt x="15359" y="27981"/>
                  </a:lnTo>
                  <a:cubicBezTo>
                    <a:pt x="15359" y="27981"/>
                    <a:pt x="15188" y="27832"/>
                    <a:pt x="15024" y="27832"/>
                  </a:cubicBezTo>
                  <a:cubicBezTo>
                    <a:pt x="14979" y="27832"/>
                    <a:pt x="14935" y="27844"/>
                    <a:pt x="14895" y="27872"/>
                  </a:cubicBezTo>
                  <a:cubicBezTo>
                    <a:pt x="14862" y="27898"/>
                    <a:pt x="14838" y="27934"/>
                    <a:pt x="14828" y="27975"/>
                  </a:cubicBezTo>
                  <a:cubicBezTo>
                    <a:pt x="14818" y="27894"/>
                    <a:pt x="14822" y="27767"/>
                    <a:pt x="14941" y="27767"/>
                  </a:cubicBezTo>
                  <a:close/>
                  <a:moveTo>
                    <a:pt x="29491" y="27386"/>
                  </a:moveTo>
                  <a:cubicBezTo>
                    <a:pt x="29570" y="27399"/>
                    <a:pt x="29644" y="27432"/>
                    <a:pt x="29707" y="27482"/>
                  </a:cubicBezTo>
                  <a:cubicBezTo>
                    <a:pt x="29793" y="27549"/>
                    <a:pt x="29886" y="27566"/>
                    <a:pt x="29970" y="27566"/>
                  </a:cubicBezTo>
                  <a:cubicBezTo>
                    <a:pt x="30060" y="27566"/>
                    <a:pt x="30139" y="27546"/>
                    <a:pt x="30185" y="27546"/>
                  </a:cubicBezTo>
                  <a:cubicBezTo>
                    <a:pt x="30194" y="27546"/>
                    <a:pt x="30203" y="27547"/>
                    <a:pt x="30209" y="27549"/>
                  </a:cubicBezTo>
                  <a:cubicBezTo>
                    <a:pt x="30233" y="27556"/>
                    <a:pt x="30237" y="27574"/>
                    <a:pt x="30243" y="27600"/>
                  </a:cubicBezTo>
                  <a:cubicBezTo>
                    <a:pt x="30155" y="27661"/>
                    <a:pt x="30082" y="27714"/>
                    <a:pt x="30082" y="27714"/>
                  </a:cubicBezTo>
                  <a:lnTo>
                    <a:pt x="30081" y="27715"/>
                  </a:lnTo>
                  <a:cubicBezTo>
                    <a:pt x="30081" y="27715"/>
                    <a:pt x="29825" y="28066"/>
                    <a:pt x="29526" y="28286"/>
                  </a:cubicBezTo>
                  <a:cubicBezTo>
                    <a:pt x="29489" y="28314"/>
                    <a:pt x="29456" y="28345"/>
                    <a:pt x="29424" y="28377"/>
                  </a:cubicBezTo>
                  <a:cubicBezTo>
                    <a:pt x="29449" y="28047"/>
                    <a:pt x="29470" y="27715"/>
                    <a:pt x="29491" y="27386"/>
                  </a:cubicBezTo>
                  <a:close/>
                  <a:moveTo>
                    <a:pt x="28511" y="27403"/>
                  </a:moveTo>
                  <a:cubicBezTo>
                    <a:pt x="28473" y="27777"/>
                    <a:pt x="28433" y="28150"/>
                    <a:pt x="28389" y="28524"/>
                  </a:cubicBezTo>
                  <a:lnTo>
                    <a:pt x="28387" y="28523"/>
                  </a:lnTo>
                  <a:cubicBezTo>
                    <a:pt x="28287" y="28405"/>
                    <a:pt x="28068" y="28296"/>
                    <a:pt x="28235" y="28118"/>
                  </a:cubicBezTo>
                  <a:cubicBezTo>
                    <a:pt x="28485" y="27856"/>
                    <a:pt x="28317" y="27548"/>
                    <a:pt x="28317" y="27548"/>
                  </a:cubicBezTo>
                  <a:cubicBezTo>
                    <a:pt x="28370" y="27485"/>
                    <a:pt x="28437" y="27435"/>
                    <a:pt x="28511" y="27403"/>
                  </a:cubicBezTo>
                  <a:close/>
                  <a:moveTo>
                    <a:pt x="34736" y="27774"/>
                  </a:moveTo>
                  <a:lnTo>
                    <a:pt x="34736" y="27774"/>
                  </a:lnTo>
                  <a:cubicBezTo>
                    <a:pt x="34707" y="28042"/>
                    <a:pt x="34676" y="28311"/>
                    <a:pt x="34644" y="28580"/>
                  </a:cubicBezTo>
                  <a:cubicBezTo>
                    <a:pt x="34490" y="28523"/>
                    <a:pt x="34351" y="28467"/>
                    <a:pt x="34362" y="28405"/>
                  </a:cubicBezTo>
                  <a:cubicBezTo>
                    <a:pt x="34394" y="28261"/>
                    <a:pt x="34183" y="27849"/>
                    <a:pt x="34223" y="27849"/>
                  </a:cubicBezTo>
                  <a:lnTo>
                    <a:pt x="34223" y="27849"/>
                  </a:lnTo>
                  <a:cubicBezTo>
                    <a:pt x="34226" y="27849"/>
                    <a:pt x="34230" y="27851"/>
                    <a:pt x="34235" y="27856"/>
                  </a:cubicBezTo>
                  <a:lnTo>
                    <a:pt x="34234" y="27856"/>
                  </a:lnTo>
                  <a:cubicBezTo>
                    <a:pt x="34247" y="27866"/>
                    <a:pt x="34271" y="27871"/>
                    <a:pt x="34302" y="27871"/>
                  </a:cubicBezTo>
                  <a:cubicBezTo>
                    <a:pt x="34414" y="27871"/>
                    <a:pt x="34620" y="27811"/>
                    <a:pt x="34736" y="27774"/>
                  </a:cubicBezTo>
                  <a:close/>
                  <a:moveTo>
                    <a:pt x="4589" y="27311"/>
                  </a:moveTo>
                  <a:lnTo>
                    <a:pt x="4605" y="27317"/>
                  </a:lnTo>
                  <a:cubicBezTo>
                    <a:pt x="4609" y="27326"/>
                    <a:pt x="4612" y="27333"/>
                    <a:pt x="4618" y="27339"/>
                  </a:cubicBezTo>
                  <a:cubicBezTo>
                    <a:pt x="4646" y="27541"/>
                    <a:pt x="4761" y="28069"/>
                    <a:pt x="5263" y="28069"/>
                  </a:cubicBezTo>
                  <a:cubicBezTo>
                    <a:pt x="5307" y="28069"/>
                    <a:pt x="5355" y="28065"/>
                    <a:pt x="5406" y="28056"/>
                  </a:cubicBezTo>
                  <a:cubicBezTo>
                    <a:pt x="5463" y="28045"/>
                    <a:pt x="5520" y="28032"/>
                    <a:pt x="5575" y="28016"/>
                  </a:cubicBezTo>
                  <a:lnTo>
                    <a:pt x="5575" y="28016"/>
                  </a:lnTo>
                  <a:cubicBezTo>
                    <a:pt x="5553" y="28212"/>
                    <a:pt x="5532" y="28409"/>
                    <a:pt x="5508" y="28606"/>
                  </a:cubicBezTo>
                  <a:cubicBezTo>
                    <a:pt x="5478" y="28578"/>
                    <a:pt x="5426" y="28575"/>
                    <a:pt x="5371" y="28575"/>
                  </a:cubicBezTo>
                  <a:cubicBezTo>
                    <a:pt x="5360" y="28575"/>
                    <a:pt x="5348" y="28575"/>
                    <a:pt x="5337" y="28575"/>
                  </a:cubicBezTo>
                  <a:cubicBezTo>
                    <a:pt x="5239" y="28575"/>
                    <a:pt x="5143" y="28568"/>
                    <a:pt x="5156" y="28418"/>
                  </a:cubicBezTo>
                  <a:cubicBezTo>
                    <a:pt x="5183" y="28120"/>
                    <a:pt x="4499" y="27615"/>
                    <a:pt x="4499" y="27615"/>
                  </a:cubicBezTo>
                  <a:cubicBezTo>
                    <a:pt x="4498" y="27615"/>
                    <a:pt x="4362" y="27497"/>
                    <a:pt x="4232" y="27497"/>
                  </a:cubicBezTo>
                  <a:cubicBezTo>
                    <a:pt x="4222" y="27497"/>
                    <a:pt x="4213" y="27498"/>
                    <a:pt x="4203" y="27499"/>
                  </a:cubicBezTo>
                  <a:cubicBezTo>
                    <a:pt x="4457" y="27456"/>
                    <a:pt x="4553" y="27368"/>
                    <a:pt x="4589" y="27311"/>
                  </a:cubicBezTo>
                  <a:close/>
                  <a:moveTo>
                    <a:pt x="9980" y="28475"/>
                  </a:moveTo>
                  <a:cubicBezTo>
                    <a:pt x="10015" y="28530"/>
                    <a:pt x="10060" y="28596"/>
                    <a:pt x="10108" y="28661"/>
                  </a:cubicBezTo>
                  <a:cubicBezTo>
                    <a:pt x="10103" y="28662"/>
                    <a:pt x="10097" y="28662"/>
                    <a:pt x="10091" y="28662"/>
                  </a:cubicBezTo>
                  <a:cubicBezTo>
                    <a:pt x="10052" y="28662"/>
                    <a:pt x="10014" y="28657"/>
                    <a:pt x="9977" y="28648"/>
                  </a:cubicBezTo>
                  <a:cubicBezTo>
                    <a:pt x="10009" y="28597"/>
                    <a:pt x="10002" y="28533"/>
                    <a:pt x="9980" y="28475"/>
                  </a:cubicBezTo>
                  <a:close/>
                  <a:moveTo>
                    <a:pt x="16121" y="28002"/>
                  </a:moveTo>
                  <a:cubicBezTo>
                    <a:pt x="16121" y="28002"/>
                    <a:pt x="16167" y="28507"/>
                    <a:pt x="16349" y="28616"/>
                  </a:cubicBezTo>
                  <a:cubicBezTo>
                    <a:pt x="16375" y="28632"/>
                    <a:pt x="16396" y="28639"/>
                    <a:pt x="16412" y="28639"/>
                  </a:cubicBezTo>
                  <a:cubicBezTo>
                    <a:pt x="16507" y="28639"/>
                    <a:pt x="16438" y="28397"/>
                    <a:pt x="16438" y="28397"/>
                  </a:cubicBezTo>
                  <a:lnTo>
                    <a:pt x="16438" y="28397"/>
                  </a:lnTo>
                  <a:cubicBezTo>
                    <a:pt x="16516" y="28491"/>
                    <a:pt x="16600" y="28578"/>
                    <a:pt x="16691" y="28660"/>
                  </a:cubicBezTo>
                  <a:cubicBezTo>
                    <a:pt x="16669" y="28850"/>
                    <a:pt x="16646" y="29040"/>
                    <a:pt x="16622" y="29229"/>
                  </a:cubicBezTo>
                  <a:lnTo>
                    <a:pt x="16622" y="29228"/>
                  </a:lnTo>
                  <a:cubicBezTo>
                    <a:pt x="16583" y="29192"/>
                    <a:pt x="16518" y="29189"/>
                    <a:pt x="16449" y="29189"/>
                  </a:cubicBezTo>
                  <a:cubicBezTo>
                    <a:pt x="16435" y="29189"/>
                    <a:pt x="16420" y="29189"/>
                    <a:pt x="16406" y="29189"/>
                  </a:cubicBezTo>
                  <a:cubicBezTo>
                    <a:pt x="16282" y="29189"/>
                    <a:pt x="16163" y="29180"/>
                    <a:pt x="16181" y="28991"/>
                  </a:cubicBezTo>
                  <a:cubicBezTo>
                    <a:pt x="16205" y="28736"/>
                    <a:pt x="15816" y="28362"/>
                    <a:pt x="15565" y="28149"/>
                  </a:cubicBezTo>
                  <a:lnTo>
                    <a:pt x="15717" y="28022"/>
                  </a:lnTo>
                  <a:cubicBezTo>
                    <a:pt x="15717" y="28022"/>
                    <a:pt x="15732" y="28264"/>
                    <a:pt x="15919" y="28330"/>
                  </a:cubicBezTo>
                  <a:cubicBezTo>
                    <a:pt x="15933" y="28335"/>
                    <a:pt x="15946" y="28337"/>
                    <a:pt x="15959" y="28337"/>
                  </a:cubicBezTo>
                  <a:cubicBezTo>
                    <a:pt x="16108" y="28337"/>
                    <a:pt x="16121" y="28002"/>
                    <a:pt x="16121" y="28002"/>
                  </a:cubicBezTo>
                  <a:close/>
                  <a:moveTo>
                    <a:pt x="12912" y="26649"/>
                  </a:moveTo>
                  <a:cubicBezTo>
                    <a:pt x="13094" y="26649"/>
                    <a:pt x="13259" y="26705"/>
                    <a:pt x="13259" y="26705"/>
                  </a:cubicBezTo>
                  <a:cubicBezTo>
                    <a:pt x="13259" y="26705"/>
                    <a:pt x="12916" y="27101"/>
                    <a:pt x="13081" y="27232"/>
                  </a:cubicBezTo>
                  <a:cubicBezTo>
                    <a:pt x="13099" y="27247"/>
                    <a:pt x="13118" y="27253"/>
                    <a:pt x="13137" y="27253"/>
                  </a:cubicBezTo>
                  <a:cubicBezTo>
                    <a:pt x="13292" y="27253"/>
                    <a:pt x="13476" y="26832"/>
                    <a:pt x="13603" y="26793"/>
                  </a:cubicBezTo>
                  <a:cubicBezTo>
                    <a:pt x="13621" y="26787"/>
                    <a:pt x="13638" y="26785"/>
                    <a:pt x="13653" y="26785"/>
                  </a:cubicBezTo>
                  <a:cubicBezTo>
                    <a:pt x="13763" y="26785"/>
                    <a:pt x="13822" y="26902"/>
                    <a:pt x="13822" y="26902"/>
                  </a:cubicBezTo>
                  <a:cubicBezTo>
                    <a:pt x="13822" y="26902"/>
                    <a:pt x="13275" y="27451"/>
                    <a:pt x="13459" y="27561"/>
                  </a:cubicBezTo>
                  <a:cubicBezTo>
                    <a:pt x="13487" y="27578"/>
                    <a:pt x="13516" y="27585"/>
                    <a:pt x="13545" y="27585"/>
                  </a:cubicBezTo>
                  <a:cubicBezTo>
                    <a:pt x="13709" y="27585"/>
                    <a:pt x="13877" y="27364"/>
                    <a:pt x="13878" y="27364"/>
                  </a:cubicBezTo>
                  <a:lnTo>
                    <a:pt x="13878" y="27364"/>
                  </a:lnTo>
                  <a:cubicBezTo>
                    <a:pt x="13877" y="27364"/>
                    <a:pt x="13637" y="27759"/>
                    <a:pt x="13758" y="27759"/>
                  </a:cubicBezTo>
                  <a:cubicBezTo>
                    <a:pt x="13881" y="27759"/>
                    <a:pt x="14167" y="27473"/>
                    <a:pt x="14167" y="27473"/>
                  </a:cubicBezTo>
                  <a:cubicBezTo>
                    <a:pt x="14192" y="27746"/>
                    <a:pt x="14698" y="27983"/>
                    <a:pt x="14813" y="28034"/>
                  </a:cubicBezTo>
                  <a:cubicBezTo>
                    <a:pt x="14796" y="28205"/>
                    <a:pt x="14883" y="28421"/>
                    <a:pt x="14883" y="28421"/>
                  </a:cubicBezTo>
                  <a:lnTo>
                    <a:pt x="14317" y="28289"/>
                  </a:lnTo>
                  <a:cubicBezTo>
                    <a:pt x="14154" y="28354"/>
                    <a:pt x="13981" y="28386"/>
                    <a:pt x="13806" y="28386"/>
                  </a:cubicBezTo>
                  <a:cubicBezTo>
                    <a:pt x="13752" y="28386"/>
                    <a:pt x="13698" y="28383"/>
                    <a:pt x="13644" y="28377"/>
                  </a:cubicBezTo>
                  <a:cubicBezTo>
                    <a:pt x="13588" y="28370"/>
                    <a:pt x="13536" y="28367"/>
                    <a:pt x="13488" y="28367"/>
                  </a:cubicBezTo>
                  <a:cubicBezTo>
                    <a:pt x="13209" y="28367"/>
                    <a:pt x="13044" y="28472"/>
                    <a:pt x="12745" y="28641"/>
                  </a:cubicBezTo>
                  <a:cubicBezTo>
                    <a:pt x="12466" y="28797"/>
                    <a:pt x="12238" y="28914"/>
                    <a:pt x="12149" y="29096"/>
                  </a:cubicBezTo>
                  <a:cubicBezTo>
                    <a:pt x="11968" y="29096"/>
                    <a:pt x="11659" y="29317"/>
                    <a:pt x="11657" y="29317"/>
                  </a:cubicBezTo>
                  <a:cubicBezTo>
                    <a:pt x="11640" y="29207"/>
                    <a:pt x="11621" y="29098"/>
                    <a:pt x="11602" y="28988"/>
                  </a:cubicBezTo>
                  <a:lnTo>
                    <a:pt x="11253" y="28967"/>
                  </a:lnTo>
                  <a:cubicBezTo>
                    <a:pt x="11248" y="28964"/>
                    <a:pt x="11241" y="28964"/>
                    <a:pt x="11232" y="28964"/>
                  </a:cubicBezTo>
                  <a:cubicBezTo>
                    <a:pt x="11217" y="28964"/>
                    <a:pt x="11197" y="28967"/>
                    <a:pt x="11174" y="28972"/>
                  </a:cubicBezTo>
                  <a:cubicBezTo>
                    <a:pt x="11187" y="28799"/>
                    <a:pt x="11202" y="28625"/>
                    <a:pt x="11213" y="28450"/>
                  </a:cubicBezTo>
                  <a:cubicBezTo>
                    <a:pt x="11224" y="28452"/>
                    <a:pt x="11235" y="28453"/>
                    <a:pt x="11245" y="28453"/>
                  </a:cubicBezTo>
                  <a:cubicBezTo>
                    <a:pt x="11294" y="28453"/>
                    <a:pt x="11340" y="28429"/>
                    <a:pt x="11365" y="28387"/>
                  </a:cubicBezTo>
                  <a:cubicBezTo>
                    <a:pt x="11448" y="28266"/>
                    <a:pt x="11391" y="28012"/>
                    <a:pt x="11260" y="27787"/>
                  </a:cubicBezTo>
                  <a:cubicBezTo>
                    <a:pt x="11270" y="27621"/>
                    <a:pt x="11282" y="27454"/>
                    <a:pt x="11291" y="27288"/>
                  </a:cubicBezTo>
                  <a:cubicBezTo>
                    <a:pt x="11388" y="27222"/>
                    <a:pt x="11466" y="27164"/>
                    <a:pt x="11516" y="27164"/>
                  </a:cubicBezTo>
                  <a:cubicBezTo>
                    <a:pt x="11519" y="27164"/>
                    <a:pt x="11523" y="27165"/>
                    <a:pt x="11526" y="27165"/>
                  </a:cubicBezTo>
                  <a:cubicBezTo>
                    <a:pt x="11531" y="27166"/>
                    <a:pt x="11537" y="27166"/>
                    <a:pt x="11543" y="27166"/>
                  </a:cubicBezTo>
                  <a:cubicBezTo>
                    <a:pt x="11677" y="27166"/>
                    <a:pt x="12002" y="26946"/>
                    <a:pt x="12102" y="26946"/>
                  </a:cubicBezTo>
                  <a:cubicBezTo>
                    <a:pt x="12208" y="26946"/>
                    <a:pt x="12540" y="26705"/>
                    <a:pt x="12771" y="26661"/>
                  </a:cubicBezTo>
                  <a:cubicBezTo>
                    <a:pt x="12818" y="26652"/>
                    <a:pt x="12865" y="26649"/>
                    <a:pt x="12912" y="26649"/>
                  </a:cubicBezTo>
                  <a:close/>
                  <a:moveTo>
                    <a:pt x="19450" y="28209"/>
                  </a:moveTo>
                  <a:lnTo>
                    <a:pt x="19450" y="28209"/>
                  </a:lnTo>
                  <a:cubicBezTo>
                    <a:pt x="19459" y="28241"/>
                    <a:pt x="19456" y="28275"/>
                    <a:pt x="19441" y="28305"/>
                  </a:cubicBezTo>
                  <a:cubicBezTo>
                    <a:pt x="19397" y="28425"/>
                    <a:pt x="19456" y="28505"/>
                    <a:pt x="19530" y="28515"/>
                  </a:cubicBezTo>
                  <a:cubicBezTo>
                    <a:pt x="19548" y="28570"/>
                    <a:pt x="19588" y="28613"/>
                    <a:pt x="19636" y="28613"/>
                  </a:cubicBezTo>
                  <a:cubicBezTo>
                    <a:pt x="19654" y="28613"/>
                    <a:pt x="19673" y="28607"/>
                    <a:pt x="19692" y="28594"/>
                  </a:cubicBezTo>
                  <a:cubicBezTo>
                    <a:pt x="19705" y="28584"/>
                    <a:pt x="19720" y="28580"/>
                    <a:pt x="19735" y="28571"/>
                  </a:cubicBezTo>
                  <a:cubicBezTo>
                    <a:pt x="19739" y="28581"/>
                    <a:pt x="19743" y="28591"/>
                    <a:pt x="19749" y="28602"/>
                  </a:cubicBezTo>
                  <a:cubicBezTo>
                    <a:pt x="19771" y="28632"/>
                    <a:pt x="19802" y="28651"/>
                    <a:pt x="19835" y="28651"/>
                  </a:cubicBezTo>
                  <a:cubicBezTo>
                    <a:pt x="19850" y="28651"/>
                    <a:pt x="19866" y="28647"/>
                    <a:pt x="19882" y="28638"/>
                  </a:cubicBezTo>
                  <a:cubicBezTo>
                    <a:pt x="19891" y="28632"/>
                    <a:pt x="19898" y="28626"/>
                    <a:pt x="19905" y="28619"/>
                  </a:cubicBezTo>
                  <a:cubicBezTo>
                    <a:pt x="19924" y="28629"/>
                    <a:pt x="19945" y="28634"/>
                    <a:pt x="19967" y="28634"/>
                  </a:cubicBezTo>
                  <a:cubicBezTo>
                    <a:pt x="20003" y="28634"/>
                    <a:pt x="20042" y="28619"/>
                    <a:pt x="20075" y="28587"/>
                  </a:cubicBezTo>
                  <a:cubicBezTo>
                    <a:pt x="20083" y="28626"/>
                    <a:pt x="20117" y="28654"/>
                    <a:pt x="20156" y="28654"/>
                  </a:cubicBezTo>
                  <a:cubicBezTo>
                    <a:pt x="20161" y="28654"/>
                    <a:pt x="20165" y="28653"/>
                    <a:pt x="20170" y="28653"/>
                  </a:cubicBezTo>
                  <a:lnTo>
                    <a:pt x="20170" y="28653"/>
                  </a:lnTo>
                  <a:cubicBezTo>
                    <a:pt x="20137" y="28683"/>
                    <a:pt x="20096" y="28707"/>
                    <a:pt x="20028" y="28707"/>
                  </a:cubicBezTo>
                  <a:cubicBezTo>
                    <a:pt x="19996" y="28707"/>
                    <a:pt x="19957" y="28702"/>
                    <a:pt x="19911" y="28689"/>
                  </a:cubicBezTo>
                  <a:cubicBezTo>
                    <a:pt x="19893" y="28684"/>
                    <a:pt x="19877" y="28682"/>
                    <a:pt x="19861" y="28682"/>
                  </a:cubicBezTo>
                  <a:cubicBezTo>
                    <a:pt x="19651" y="28682"/>
                    <a:pt x="19596" y="29072"/>
                    <a:pt x="19400" y="29072"/>
                  </a:cubicBezTo>
                  <a:cubicBezTo>
                    <a:pt x="19396" y="29072"/>
                    <a:pt x="19392" y="29072"/>
                    <a:pt x="19387" y="29072"/>
                  </a:cubicBezTo>
                  <a:cubicBezTo>
                    <a:pt x="19363" y="29070"/>
                    <a:pt x="19342" y="29069"/>
                    <a:pt x="19324" y="29069"/>
                  </a:cubicBezTo>
                  <a:cubicBezTo>
                    <a:pt x="19170" y="29069"/>
                    <a:pt x="19181" y="29128"/>
                    <a:pt x="19129" y="29159"/>
                  </a:cubicBezTo>
                  <a:cubicBezTo>
                    <a:pt x="19073" y="29193"/>
                    <a:pt x="18871" y="29387"/>
                    <a:pt x="18697" y="29387"/>
                  </a:cubicBezTo>
                  <a:cubicBezTo>
                    <a:pt x="18689" y="29387"/>
                    <a:pt x="18682" y="29386"/>
                    <a:pt x="18675" y="29386"/>
                  </a:cubicBezTo>
                  <a:cubicBezTo>
                    <a:pt x="18668" y="29385"/>
                    <a:pt x="18662" y="29385"/>
                    <a:pt x="18656" y="29385"/>
                  </a:cubicBezTo>
                  <a:cubicBezTo>
                    <a:pt x="18517" y="29385"/>
                    <a:pt x="18553" y="29551"/>
                    <a:pt x="18431" y="29551"/>
                  </a:cubicBezTo>
                  <a:cubicBezTo>
                    <a:pt x="18417" y="29551"/>
                    <a:pt x="18400" y="29549"/>
                    <a:pt x="18380" y="29543"/>
                  </a:cubicBezTo>
                  <a:cubicBezTo>
                    <a:pt x="18360" y="29538"/>
                    <a:pt x="18341" y="29535"/>
                    <a:pt x="18322" y="29535"/>
                  </a:cubicBezTo>
                  <a:cubicBezTo>
                    <a:pt x="18209" y="29535"/>
                    <a:pt x="18112" y="29624"/>
                    <a:pt x="18063" y="29678"/>
                  </a:cubicBezTo>
                  <a:cubicBezTo>
                    <a:pt x="18018" y="29688"/>
                    <a:pt x="17975" y="29704"/>
                    <a:pt x="17935" y="29724"/>
                  </a:cubicBezTo>
                  <a:cubicBezTo>
                    <a:pt x="17923" y="29656"/>
                    <a:pt x="17913" y="29586"/>
                    <a:pt x="17901" y="29517"/>
                  </a:cubicBezTo>
                  <a:lnTo>
                    <a:pt x="17552" y="29495"/>
                  </a:lnTo>
                  <a:cubicBezTo>
                    <a:pt x="17547" y="29493"/>
                    <a:pt x="17540" y="29492"/>
                    <a:pt x="17532" y="29492"/>
                  </a:cubicBezTo>
                  <a:cubicBezTo>
                    <a:pt x="17517" y="29492"/>
                    <a:pt x="17496" y="29496"/>
                    <a:pt x="17473" y="29502"/>
                  </a:cubicBezTo>
                  <a:cubicBezTo>
                    <a:pt x="17507" y="29105"/>
                    <a:pt x="17538" y="28708"/>
                    <a:pt x="17567" y="28311"/>
                  </a:cubicBezTo>
                  <a:cubicBezTo>
                    <a:pt x="17637" y="28332"/>
                    <a:pt x="17714" y="28384"/>
                    <a:pt x="17831" y="28426"/>
                  </a:cubicBezTo>
                  <a:cubicBezTo>
                    <a:pt x="18021" y="28496"/>
                    <a:pt x="18089" y="28496"/>
                    <a:pt x="18158" y="28514"/>
                  </a:cubicBezTo>
                  <a:cubicBezTo>
                    <a:pt x="18215" y="28529"/>
                    <a:pt x="18221" y="28668"/>
                    <a:pt x="18319" y="28668"/>
                  </a:cubicBezTo>
                  <a:cubicBezTo>
                    <a:pt x="18337" y="28668"/>
                    <a:pt x="18358" y="28663"/>
                    <a:pt x="18383" y="28653"/>
                  </a:cubicBezTo>
                  <a:cubicBezTo>
                    <a:pt x="18542" y="28584"/>
                    <a:pt x="18624" y="28444"/>
                    <a:pt x="18707" y="28444"/>
                  </a:cubicBezTo>
                  <a:cubicBezTo>
                    <a:pt x="18790" y="28444"/>
                    <a:pt x="18942" y="28618"/>
                    <a:pt x="18942" y="28618"/>
                  </a:cubicBezTo>
                  <a:cubicBezTo>
                    <a:pt x="18989" y="28514"/>
                    <a:pt x="19035" y="28409"/>
                    <a:pt x="19082" y="28304"/>
                  </a:cubicBezTo>
                  <a:cubicBezTo>
                    <a:pt x="19206" y="28279"/>
                    <a:pt x="19329" y="28247"/>
                    <a:pt x="19450" y="28209"/>
                  </a:cubicBezTo>
                  <a:close/>
                  <a:moveTo>
                    <a:pt x="28361" y="28748"/>
                  </a:moveTo>
                  <a:lnTo>
                    <a:pt x="28361" y="28748"/>
                  </a:lnTo>
                  <a:cubicBezTo>
                    <a:pt x="28297" y="29298"/>
                    <a:pt x="28225" y="29847"/>
                    <a:pt x="28151" y="30396"/>
                  </a:cubicBezTo>
                  <a:lnTo>
                    <a:pt x="28148" y="30396"/>
                  </a:lnTo>
                  <a:cubicBezTo>
                    <a:pt x="28107" y="30345"/>
                    <a:pt x="28059" y="30305"/>
                    <a:pt x="28002" y="30298"/>
                  </a:cubicBezTo>
                  <a:cubicBezTo>
                    <a:pt x="28035" y="30275"/>
                    <a:pt x="28070" y="30253"/>
                    <a:pt x="28104" y="30226"/>
                  </a:cubicBezTo>
                  <a:cubicBezTo>
                    <a:pt x="28215" y="30140"/>
                    <a:pt x="28157" y="29961"/>
                    <a:pt x="28060" y="29942"/>
                  </a:cubicBezTo>
                  <a:cubicBezTo>
                    <a:pt x="28036" y="29937"/>
                    <a:pt x="28010" y="29935"/>
                    <a:pt x="27984" y="29935"/>
                  </a:cubicBezTo>
                  <a:cubicBezTo>
                    <a:pt x="27860" y="29935"/>
                    <a:pt x="27718" y="29982"/>
                    <a:pt x="27583" y="30060"/>
                  </a:cubicBezTo>
                  <a:cubicBezTo>
                    <a:pt x="27593" y="29946"/>
                    <a:pt x="27532" y="29831"/>
                    <a:pt x="27532" y="29831"/>
                  </a:cubicBezTo>
                  <a:cubicBezTo>
                    <a:pt x="27532" y="29831"/>
                    <a:pt x="27701" y="29721"/>
                    <a:pt x="27984" y="29523"/>
                  </a:cubicBezTo>
                  <a:cubicBezTo>
                    <a:pt x="28266" y="29326"/>
                    <a:pt x="27935" y="29129"/>
                    <a:pt x="27935" y="29129"/>
                  </a:cubicBezTo>
                  <a:cubicBezTo>
                    <a:pt x="28087" y="29012"/>
                    <a:pt x="28230" y="28885"/>
                    <a:pt x="28361" y="28748"/>
                  </a:cubicBezTo>
                  <a:close/>
                  <a:moveTo>
                    <a:pt x="21568" y="30231"/>
                  </a:moveTo>
                  <a:lnTo>
                    <a:pt x="21568" y="30231"/>
                  </a:lnTo>
                  <a:cubicBezTo>
                    <a:pt x="21554" y="30345"/>
                    <a:pt x="21539" y="30459"/>
                    <a:pt x="21523" y="30571"/>
                  </a:cubicBezTo>
                  <a:lnTo>
                    <a:pt x="21522" y="30571"/>
                  </a:lnTo>
                  <a:cubicBezTo>
                    <a:pt x="21486" y="30601"/>
                    <a:pt x="21440" y="30618"/>
                    <a:pt x="21394" y="30618"/>
                  </a:cubicBezTo>
                  <a:cubicBezTo>
                    <a:pt x="21382" y="30618"/>
                    <a:pt x="21370" y="30617"/>
                    <a:pt x="21358" y="30615"/>
                  </a:cubicBezTo>
                  <a:cubicBezTo>
                    <a:pt x="21332" y="30611"/>
                    <a:pt x="21306" y="30609"/>
                    <a:pt x="21280" y="30609"/>
                  </a:cubicBezTo>
                  <a:cubicBezTo>
                    <a:pt x="21221" y="30609"/>
                    <a:pt x="21164" y="30618"/>
                    <a:pt x="21107" y="30637"/>
                  </a:cubicBezTo>
                  <a:cubicBezTo>
                    <a:pt x="21154" y="30536"/>
                    <a:pt x="21192" y="30432"/>
                    <a:pt x="21222" y="30326"/>
                  </a:cubicBezTo>
                  <a:lnTo>
                    <a:pt x="21222" y="30324"/>
                  </a:lnTo>
                  <a:lnTo>
                    <a:pt x="21329" y="30251"/>
                  </a:lnTo>
                  <a:cubicBezTo>
                    <a:pt x="21342" y="30302"/>
                    <a:pt x="21383" y="30328"/>
                    <a:pt x="21429" y="30328"/>
                  </a:cubicBezTo>
                  <a:cubicBezTo>
                    <a:pt x="21480" y="30328"/>
                    <a:pt x="21537" y="30296"/>
                    <a:pt x="21568" y="30231"/>
                  </a:cubicBezTo>
                  <a:close/>
                  <a:moveTo>
                    <a:pt x="22678" y="29761"/>
                  </a:moveTo>
                  <a:cubicBezTo>
                    <a:pt x="22678" y="29784"/>
                    <a:pt x="22685" y="29809"/>
                    <a:pt x="22695" y="29831"/>
                  </a:cubicBezTo>
                  <a:cubicBezTo>
                    <a:pt x="22602" y="29896"/>
                    <a:pt x="22568" y="30050"/>
                    <a:pt x="22568" y="30050"/>
                  </a:cubicBezTo>
                  <a:cubicBezTo>
                    <a:pt x="22568" y="30050"/>
                    <a:pt x="22862" y="30094"/>
                    <a:pt x="22907" y="30159"/>
                  </a:cubicBezTo>
                  <a:cubicBezTo>
                    <a:pt x="22917" y="30174"/>
                    <a:pt x="22941" y="30179"/>
                    <a:pt x="22974" y="30179"/>
                  </a:cubicBezTo>
                  <a:cubicBezTo>
                    <a:pt x="23043" y="30179"/>
                    <a:pt x="23151" y="30158"/>
                    <a:pt x="23257" y="30158"/>
                  </a:cubicBezTo>
                  <a:cubicBezTo>
                    <a:pt x="23332" y="30158"/>
                    <a:pt x="23405" y="30168"/>
                    <a:pt x="23463" y="30203"/>
                  </a:cubicBezTo>
                  <a:cubicBezTo>
                    <a:pt x="23644" y="30313"/>
                    <a:pt x="24006" y="30380"/>
                    <a:pt x="23894" y="30445"/>
                  </a:cubicBezTo>
                  <a:lnTo>
                    <a:pt x="23892" y="30444"/>
                  </a:lnTo>
                  <a:cubicBezTo>
                    <a:pt x="23780" y="30510"/>
                    <a:pt x="23437" y="30752"/>
                    <a:pt x="23437" y="30752"/>
                  </a:cubicBezTo>
                  <a:cubicBezTo>
                    <a:pt x="23349" y="30861"/>
                    <a:pt x="23256" y="30967"/>
                    <a:pt x="23157" y="31066"/>
                  </a:cubicBezTo>
                  <a:cubicBezTo>
                    <a:pt x="23069" y="31029"/>
                    <a:pt x="22995" y="31009"/>
                    <a:pt x="22995" y="31009"/>
                  </a:cubicBezTo>
                  <a:cubicBezTo>
                    <a:pt x="23033" y="30775"/>
                    <a:pt x="22816" y="30736"/>
                    <a:pt x="22667" y="30736"/>
                  </a:cubicBezTo>
                  <a:cubicBezTo>
                    <a:pt x="22592" y="30736"/>
                    <a:pt x="22535" y="30746"/>
                    <a:pt x="22535" y="30746"/>
                  </a:cubicBezTo>
                  <a:cubicBezTo>
                    <a:pt x="22535" y="30746"/>
                    <a:pt x="22596" y="30564"/>
                    <a:pt x="22387" y="30551"/>
                  </a:cubicBezTo>
                  <a:cubicBezTo>
                    <a:pt x="22403" y="30388"/>
                    <a:pt x="22418" y="30225"/>
                    <a:pt x="22434" y="30063"/>
                  </a:cubicBezTo>
                  <a:cubicBezTo>
                    <a:pt x="22481" y="29939"/>
                    <a:pt x="22565" y="29832"/>
                    <a:pt x="22678" y="29761"/>
                  </a:cubicBezTo>
                  <a:close/>
                  <a:moveTo>
                    <a:pt x="10003" y="31105"/>
                  </a:moveTo>
                  <a:lnTo>
                    <a:pt x="10003" y="31105"/>
                  </a:lnTo>
                  <a:cubicBezTo>
                    <a:pt x="9989" y="31199"/>
                    <a:pt x="9974" y="31294"/>
                    <a:pt x="9959" y="31388"/>
                  </a:cubicBezTo>
                  <a:lnTo>
                    <a:pt x="9961" y="31390"/>
                  </a:lnTo>
                  <a:cubicBezTo>
                    <a:pt x="9913" y="31365"/>
                    <a:pt x="9879" y="31340"/>
                    <a:pt x="9885" y="31313"/>
                  </a:cubicBezTo>
                  <a:cubicBezTo>
                    <a:pt x="9892" y="31282"/>
                    <a:pt x="9886" y="31235"/>
                    <a:pt x="9873" y="31183"/>
                  </a:cubicBezTo>
                  <a:cubicBezTo>
                    <a:pt x="9913" y="31151"/>
                    <a:pt x="9956" y="31124"/>
                    <a:pt x="10003" y="31105"/>
                  </a:cubicBezTo>
                  <a:close/>
                  <a:moveTo>
                    <a:pt x="6457" y="31590"/>
                  </a:moveTo>
                  <a:cubicBezTo>
                    <a:pt x="6464" y="31596"/>
                    <a:pt x="6469" y="31606"/>
                    <a:pt x="6478" y="31609"/>
                  </a:cubicBezTo>
                  <a:cubicBezTo>
                    <a:pt x="6461" y="31668"/>
                    <a:pt x="6497" y="31722"/>
                    <a:pt x="6544" y="31722"/>
                  </a:cubicBezTo>
                  <a:cubicBezTo>
                    <a:pt x="6560" y="31722"/>
                    <a:pt x="6578" y="31715"/>
                    <a:pt x="6596" y="31699"/>
                  </a:cubicBezTo>
                  <a:cubicBezTo>
                    <a:pt x="6602" y="31695"/>
                    <a:pt x="6609" y="31691"/>
                    <a:pt x="6616" y="31688"/>
                  </a:cubicBezTo>
                  <a:lnTo>
                    <a:pt x="6616" y="31688"/>
                  </a:lnTo>
                  <a:cubicBezTo>
                    <a:pt x="6602" y="31708"/>
                    <a:pt x="6590" y="31730"/>
                    <a:pt x="6578" y="31753"/>
                  </a:cubicBezTo>
                  <a:cubicBezTo>
                    <a:pt x="6559" y="31805"/>
                    <a:pt x="6556" y="31860"/>
                    <a:pt x="6572" y="31913"/>
                  </a:cubicBezTo>
                  <a:cubicBezTo>
                    <a:pt x="6462" y="31996"/>
                    <a:pt x="6265" y="32147"/>
                    <a:pt x="6089" y="32147"/>
                  </a:cubicBezTo>
                  <a:cubicBezTo>
                    <a:pt x="6080" y="32147"/>
                    <a:pt x="6071" y="32147"/>
                    <a:pt x="6062" y="32146"/>
                  </a:cubicBezTo>
                  <a:cubicBezTo>
                    <a:pt x="6054" y="32145"/>
                    <a:pt x="6046" y="32145"/>
                    <a:pt x="6039" y="32145"/>
                  </a:cubicBezTo>
                  <a:cubicBezTo>
                    <a:pt x="5916" y="32145"/>
                    <a:pt x="5898" y="32246"/>
                    <a:pt x="5845" y="32307"/>
                  </a:cubicBezTo>
                  <a:cubicBezTo>
                    <a:pt x="5857" y="32212"/>
                    <a:pt x="5867" y="32117"/>
                    <a:pt x="5879" y="32022"/>
                  </a:cubicBezTo>
                  <a:cubicBezTo>
                    <a:pt x="5929" y="31898"/>
                    <a:pt x="6016" y="31793"/>
                    <a:pt x="6130" y="31720"/>
                  </a:cubicBezTo>
                  <a:lnTo>
                    <a:pt x="6130" y="31720"/>
                  </a:lnTo>
                  <a:cubicBezTo>
                    <a:pt x="6122" y="31821"/>
                    <a:pt x="6189" y="31889"/>
                    <a:pt x="6258" y="31889"/>
                  </a:cubicBezTo>
                  <a:cubicBezTo>
                    <a:pt x="6306" y="31889"/>
                    <a:pt x="6355" y="31856"/>
                    <a:pt x="6381" y="31777"/>
                  </a:cubicBezTo>
                  <a:cubicBezTo>
                    <a:pt x="6402" y="31713"/>
                    <a:pt x="6428" y="31651"/>
                    <a:pt x="6457" y="31590"/>
                  </a:cubicBezTo>
                  <a:close/>
                  <a:moveTo>
                    <a:pt x="16288" y="31631"/>
                  </a:moveTo>
                  <a:cubicBezTo>
                    <a:pt x="16253" y="31859"/>
                    <a:pt x="16218" y="32086"/>
                    <a:pt x="16181" y="32313"/>
                  </a:cubicBezTo>
                  <a:cubicBezTo>
                    <a:pt x="16136" y="32294"/>
                    <a:pt x="16089" y="32278"/>
                    <a:pt x="16046" y="32260"/>
                  </a:cubicBezTo>
                  <a:cubicBezTo>
                    <a:pt x="16208" y="32021"/>
                    <a:pt x="16086" y="31775"/>
                    <a:pt x="16086" y="31775"/>
                  </a:cubicBezTo>
                  <a:cubicBezTo>
                    <a:pt x="16142" y="31714"/>
                    <a:pt x="16211" y="31664"/>
                    <a:pt x="16288" y="31631"/>
                  </a:cubicBezTo>
                  <a:close/>
                  <a:moveTo>
                    <a:pt x="10956" y="31314"/>
                  </a:moveTo>
                  <a:cubicBezTo>
                    <a:pt x="11056" y="31327"/>
                    <a:pt x="11158" y="31407"/>
                    <a:pt x="11321" y="31469"/>
                  </a:cubicBezTo>
                  <a:cubicBezTo>
                    <a:pt x="11556" y="31556"/>
                    <a:pt x="11644" y="31556"/>
                    <a:pt x="11729" y="31578"/>
                  </a:cubicBezTo>
                  <a:cubicBezTo>
                    <a:pt x="11800" y="31597"/>
                    <a:pt x="11803" y="31773"/>
                    <a:pt x="11926" y="31773"/>
                  </a:cubicBezTo>
                  <a:cubicBezTo>
                    <a:pt x="11948" y="31773"/>
                    <a:pt x="11974" y="31767"/>
                    <a:pt x="12005" y="31753"/>
                  </a:cubicBezTo>
                  <a:cubicBezTo>
                    <a:pt x="12043" y="31737"/>
                    <a:pt x="12078" y="31717"/>
                    <a:pt x="12110" y="31694"/>
                  </a:cubicBezTo>
                  <a:cubicBezTo>
                    <a:pt x="12164" y="31765"/>
                    <a:pt x="12208" y="31842"/>
                    <a:pt x="12240" y="31926"/>
                  </a:cubicBezTo>
                  <a:cubicBezTo>
                    <a:pt x="12240" y="31926"/>
                    <a:pt x="11981" y="32167"/>
                    <a:pt x="12232" y="32386"/>
                  </a:cubicBezTo>
                  <a:cubicBezTo>
                    <a:pt x="12340" y="32479"/>
                    <a:pt x="12464" y="32552"/>
                    <a:pt x="12597" y="32602"/>
                  </a:cubicBezTo>
                  <a:cubicBezTo>
                    <a:pt x="12521" y="32642"/>
                    <a:pt x="12443" y="32674"/>
                    <a:pt x="12368" y="32674"/>
                  </a:cubicBezTo>
                  <a:cubicBezTo>
                    <a:pt x="12359" y="32674"/>
                    <a:pt x="12351" y="32674"/>
                    <a:pt x="12342" y="32673"/>
                  </a:cubicBezTo>
                  <a:cubicBezTo>
                    <a:pt x="12333" y="32672"/>
                    <a:pt x="12326" y="32672"/>
                    <a:pt x="12318" y="32672"/>
                  </a:cubicBezTo>
                  <a:cubicBezTo>
                    <a:pt x="12144" y="32672"/>
                    <a:pt x="12180" y="32880"/>
                    <a:pt x="12028" y="32880"/>
                  </a:cubicBezTo>
                  <a:cubicBezTo>
                    <a:pt x="12009" y="32880"/>
                    <a:pt x="11988" y="32877"/>
                    <a:pt x="11964" y="32870"/>
                  </a:cubicBezTo>
                  <a:cubicBezTo>
                    <a:pt x="11939" y="32863"/>
                    <a:pt x="11915" y="32860"/>
                    <a:pt x="11891" y="32860"/>
                  </a:cubicBezTo>
                  <a:cubicBezTo>
                    <a:pt x="11791" y="32860"/>
                    <a:pt x="11701" y="32914"/>
                    <a:pt x="11632" y="32969"/>
                  </a:cubicBezTo>
                  <a:cubicBezTo>
                    <a:pt x="11685" y="32867"/>
                    <a:pt x="11710" y="32753"/>
                    <a:pt x="11702" y="32640"/>
                  </a:cubicBezTo>
                  <a:cubicBezTo>
                    <a:pt x="11688" y="32473"/>
                    <a:pt x="11587" y="32275"/>
                    <a:pt x="11441" y="32256"/>
                  </a:cubicBezTo>
                  <a:cubicBezTo>
                    <a:pt x="11478" y="32232"/>
                    <a:pt x="11513" y="32210"/>
                    <a:pt x="11548" y="32184"/>
                  </a:cubicBezTo>
                  <a:cubicBezTo>
                    <a:pt x="11660" y="32099"/>
                    <a:pt x="11606" y="31918"/>
                    <a:pt x="11508" y="31901"/>
                  </a:cubicBezTo>
                  <a:cubicBezTo>
                    <a:pt x="11483" y="31896"/>
                    <a:pt x="11456" y="31894"/>
                    <a:pt x="11429" y="31894"/>
                  </a:cubicBezTo>
                  <a:cubicBezTo>
                    <a:pt x="11255" y="31894"/>
                    <a:pt x="11044" y="31986"/>
                    <a:pt x="10867" y="32127"/>
                  </a:cubicBezTo>
                  <a:cubicBezTo>
                    <a:pt x="10898" y="31856"/>
                    <a:pt x="10929" y="31586"/>
                    <a:pt x="10956" y="31314"/>
                  </a:cubicBezTo>
                  <a:close/>
                  <a:moveTo>
                    <a:pt x="10905" y="33298"/>
                  </a:moveTo>
                  <a:cubicBezTo>
                    <a:pt x="10946" y="33305"/>
                    <a:pt x="10987" y="33310"/>
                    <a:pt x="11028" y="33311"/>
                  </a:cubicBezTo>
                  <a:cubicBezTo>
                    <a:pt x="11060" y="33336"/>
                    <a:pt x="11095" y="33365"/>
                    <a:pt x="11140" y="33399"/>
                  </a:cubicBezTo>
                  <a:cubicBezTo>
                    <a:pt x="11145" y="33402"/>
                    <a:pt x="11146" y="33400"/>
                    <a:pt x="11149" y="33403"/>
                  </a:cubicBezTo>
                  <a:cubicBezTo>
                    <a:pt x="11053" y="33472"/>
                    <a:pt x="10949" y="33534"/>
                    <a:pt x="10848" y="33569"/>
                  </a:cubicBezTo>
                  <a:cubicBezTo>
                    <a:pt x="10835" y="33574"/>
                    <a:pt x="10827" y="33580"/>
                    <a:pt x="10815" y="33584"/>
                  </a:cubicBezTo>
                  <a:cubicBezTo>
                    <a:pt x="10808" y="33518"/>
                    <a:pt x="10794" y="33451"/>
                    <a:pt x="10777" y="33387"/>
                  </a:cubicBezTo>
                  <a:cubicBezTo>
                    <a:pt x="10832" y="33381"/>
                    <a:pt x="10882" y="33348"/>
                    <a:pt x="10905" y="33298"/>
                  </a:cubicBezTo>
                  <a:close/>
                  <a:moveTo>
                    <a:pt x="10901" y="34374"/>
                  </a:moveTo>
                  <a:cubicBezTo>
                    <a:pt x="10976" y="34374"/>
                    <a:pt x="11049" y="34384"/>
                    <a:pt x="11105" y="34419"/>
                  </a:cubicBezTo>
                  <a:cubicBezTo>
                    <a:pt x="11281" y="34530"/>
                    <a:pt x="11638" y="34596"/>
                    <a:pt x="11523" y="34661"/>
                  </a:cubicBezTo>
                  <a:lnTo>
                    <a:pt x="11523" y="34660"/>
                  </a:lnTo>
                  <a:cubicBezTo>
                    <a:pt x="11408" y="34726"/>
                    <a:pt x="11053" y="34967"/>
                    <a:pt x="11053" y="34967"/>
                  </a:cubicBezTo>
                  <a:cubicBezTo>
                    <a:pt x="11053" y="34967"/>
                    <a:pt x="10768" y="35315"/>
                    <a:pt x="10450" y="35532"/>
                  </a:cubicBezTo>
                  <a:cubicBezTo>
                    <a:pt x="10432" y="35545"/>
                    <a:pt x="10418" y="35559"/>
                    <a:pt x="10400" y="35574"/>
                  </a:cubicBezTo>
                  <a:cubicBezTo>
                    <a:pt x="10462" y="35180"/>
                    <a:pt x="10520" y="34786"/>
                    <a:pt x="10577" y="34390"/>
                  </a:cubicBezTo>
                  <a:cubicBezTo>
                    <a:pt x="10588" y="34393"/>
                    <a:pt x="10603" y="34394"/>
                    <a:pt x="10620" y="34394"/>
                  </a:cubicBezTo>
                  <a:cubicBezTo>
                    <a:pt x="10689" y="34394"/>
                    <a:pt x="10796" y="34374"/>
                    <a:pt x="10901" y="34374"/>
                  </a:cubicBezTo>
                  <a:close/>
                  <a:moveTo>
                    <a:pt x="33313" y="0"/>
                  </a:moveTo>
                  <a:lnTo>
                    <a:pt x="33313" y="0"/>
                  </a:lnTo>
                  <a:cubicBezTo>
                    <a:pt x="33241" y="86"/>
                    <a:pt x="33437" y="720"/>
                    <a:pt x="33437" y="720"/>
                  </a:cubicBezTo>
                  <a:cubicBezTo>
                    <a:pt x="33436" y="720"/>
                    <a:pt x="33391" y="699"/>
                    <a:pt x="33326" y="699"/>
                  </a:cubicBezTo>
                  <a:cubicBezTo>
                    <a:pt x="33191" y="699"/>
                    <a:pt x="32969" y="791"/>
                    <a:pt x="32889" y="1358"/>
                  </a:cubicBezTo>
                  <a:cubicBezTo>
                    <a:pt x="32857" y="1580"/>
                    <a:pt x="32787" y="1845"/>
                    <a:pt x="32894" y="2060"/>
                  </a:cubicBezTo>
                  <a:cubicBezTo>
                    <a:pt x="33066" y="2404"/>
                    <a:pt x="33463" y="2653"/>
                    <a:pt x="33463" y="2653"/>
                  </a:cubicBezTo>
                  <a:cubicBezTo>
                    <a:pt x="33393" y="2622"/>
                    <a:pt x="33327" y="2611"/>
                    <a:pt x="33264" y="2611"/>
                  </a:cubicBezTo>
                  <a:cubicBezTo>
                    <a:pt x="33117" y="2611"/>
                    <a:pt x="32984" y="2669"/>
                    <a:pt x="32835" y="2669"/>
                  </a:cubicBezTo>
                  <a:cubicBezTo>
                    <a:pt x="32793" y="2669"/>
                    <a:pt x="32749" y="2665"/>
                    <a:pt x="32704" y="2653"/>
                  </a:cubicBezTo>
                  <a:cubicBezTo>
                    <a:pt x="32540" y="2609"/>
                    <a:pt x="32437" y="2596"/>
                    <a:pt x="32373" y="2596"/>
                  </a:cubicBezTo>
                  <a:cubicBezTo>
                    <a:pt x="32278" y="2596"/>
                    <a:pt x="32266" y="2623"/>
                    <a:pt x="32266" y="2623"/>
                  </a:cubicBezTo>
                  <a:cubicBezTo>
                    <a:pt x="32398" y="2848"/>
                    <a:pt x="32643" y="2997"/>
                    <a:pt x="32814" y="3145"/>
                  </a:cubicBezTo>
                  <a:cubicBezTo>
                    <a:pt x="33185" y="3462"/>
                    <a:pt x="33531" y="3631"/>
                    <a:pt x="33750" y="3631"/>
                  </a:cubicBezTo>
                  <a:cubicBezTo>
                    <a:pt x="33778" y="3631"/>
                    <a:pt x="33803" y="3629"/>
                    <a:pt x="33827" y="3623"/>
                  </a:cubicBezTo>
                  <a:cubicBezTo>
                    <a:pt x="33864" y="3613"/>
                    <a:pt x="33902" y="3608"/>
                    <a:pt x="33940" y="3608"/>
                  </a:cubicBezTo>
                  <a:cubicBezTo>
                    <a:pt x="33976" y="3608"/>
                    <a:pt x="34011" y="3612"/>
                    <a:pt x="34046" y="3620"/>
                  </a:cubicBezTo>
                  <a:cubicBezTo>
                    <a:pt x="34063" y="3721"/>
                    <a:pt x="34079" y="3822"/>
                    <a:pt x="34095" y="3923"/>
                  </a:cubicBezTo>
                  <a:cubicBezTo>
                    <a:pt x="34048" y="4003"/>
                    <a:pt x="33962" y="4070"/>
                    <a:pt x="33893" y="4070"/>
                  </a:cubicBezTo>
                  <a:cubicBezTo>
                    <a:pt x="33885" y="4070"/>
                    <a:pt x="33878" y="4069"/>
                    <a:pt x="33871" y="4067"/>
                  </a:cubicBezTo>
                  <a:cubicBezTo>
                    <a:pt x="33835" y="4058"/>
                    <a:pt x="33800" y="4054"/>
                    <a:pt x="33766" y="4054"/>
                  </a:cubicBezTo>
                  <a:cubicBezTo>
                    <a:pt x="33539" y="4054"/>
                    <a:pt x="33341" y="4234"/>
                    <a:pt x="33075" y="4234"/>
                  </a:cubicBezTo>
                  <a:cubicBezTo>
                    <a:pt x="33050" y="4234"/>
                    <a:pt x="33025" y="4233"/>
                    <a:pt x="32999" y="4229"/>
                  </a:cubicBezTo>
                  <a:cubicBezTo>
                    <a:pt x="32684" y="4188"/>
                    <a:pt x="32346" y="4009"/>
                    <a:pt x="32168" y="4009"/>
                  </a:cubicBezTo>
                  <a:cubicBezTo>
                    <a:pt x="32159" y="4009"/>
                    <a:pt x="32149" y="4009"/>
                    <a:pt x="32141" y="4010"/>
                  </a:cubicBezTo>
                  <a:cubicBezTo>
                    <a:pt x="32034" y="4025"/>
                    <a:pt x="32005" y="4174"/>
                    <a:pt x="32082" y="4289"/>
                  </a:cubicBezTo>
                  <a:cubicBezTo>
                    <a:pt x="32257" y="4550"/>
                    <a:pt x="32565" y="4858"/>
                    <a:pt x="33155" y="4980"/>
                  </a:cubicBezTo>
                  <a:cubicBezTo>
                    <a:pt x="33511" y="5207"/>
                    <a:pt x="33744" y="5404"/>
                    <a:pt x="33938" y="5491"/>
                  </a:cubicBezTo>
                  <a:cubicBezTo>
                    <a:pt x="34005" y="5521"/>
                    <a:pt x="34077" y="5537"/>
                    <a:pt x="34149" y="5537"/>
                  </a:cubicBezTo>
                  <a:cubicBezTo>
                    <a:pt x="34214" y="5537"/>
                    <a:pt x="34278" y="5524"/>
                    <a:pt x="34339" y="5499"/>
                  </a:cubicBezTo>
                  <a:cubicBezTo>
                    <a:pt x="34367" y="5691"/>
                    <a:pt x="34395" y="5883"/>
                    <a:pt x="34421" y="6076"/>
                  </a:cubicBezTo>
                  <a:cubicBezTo>
                    <a:pt x="34281" y="6086"/>
                    <a:pt x="33973" y="6107"/>
                    <a:pt x="33678" y="6123"/>
                  </a:cubicBezTo>
                  <a:cubicBezTo>
                    <a:pt x="33324" y="5913"/>
                    <a:pt x="33058" y="5850"/>
                    <a:pt x="32870" y="5850"/>
                  </a:cubicBezTo>
                  <a:cubicBezTo>
                    <a:pt x="32783" y="5850"/>
                    <a:pt x="32713" y="5863"/>
                    <a:pt x="32659" y="5882"/>
                  </a:cubicBezTo>
                  <a:cubicBezTo>
                    <a:pt x="32238" y="6028"/>
                    <a:pt x="32903" y="6362"/>
                    <a:pt x="32903" y="6362"/>
                  </a:cubicBezTo>
                  <a:cubicBezTo>
                    <a:pt x="32895" y="6363"/>
                    <a:pt x="32888" y="6363"/>
                    <a:pt x="32880" y="6363"/>
                  </a:cubicBezTo>
                  <a:cubicBezTo>
                    <a:pt x="32671" y="6363"/>
                    <a:pt x="32382" y="6213"/>
                    <a:pt x="32149" y="6209"/>
                  </a:cubicBezTo>
                  <a:cubicBezTo>
                    <a:pt x="32148" y="6209"/>
                    <a:pt x="32146" y="6209"/>
                    <a:pt x="32144" y="6209"/>
                  </a:cubicBezTo>
                  <a:cubicBezTo>
                    <a:pt x="31960" y="6209"/>
                    <a:pt x="31824" y="6362"/>
                    <a:pt x="31714" y="6368"/>
                  </a:cubicBezTo>
                  <a:cubicBezTo>
                    <a:pt x="31650" y="6371"/>
                    <a:pt x="31657" y="6489"/>
                    <a:pt x="31719" y="6531"/>
                  </a:cubicBezTo>
                  <a:cubicBezTo>
                    <a:pt x="31853" y="6625"/>
                    <a:pt x="31980" y="6876"/>
                    <a:pt x="32205" y="7038"/>
                  </a:cubicBezTo>
                  <a:cubicBezTo>
                    <a:pt x="32392" y="7172"/>
                    <a:pt x="32672" y="7209"/>
                    <a:pt x="32860" y="7350"/>
                  </a:cubicBezTo>
                  <a:cubicBezTo>
                    <a:pt x="33249" y="7643"/>
                    <a:pt x="33675" y="7799"/>
                    <a:pt x="33988" y="7799"/>
                  </a:cubicBezTo>
                  <a:cubicBezTo>
                    <a:pt x="34141" y="7799"/>
                    <a:pt x="34267" y="7762"/>
                    <a:pt x="34348" y="7685"/>
                  </a:cubicBezTo>
                  <a:cubicBezTo>
                    <a:pt x="34595" y="7453"/>
                    <a:pt x="34276" y="7219"/>
                    <a:pt x="34276" y="7219"/>
                  </a:cubicBezTo>
                  <a:cubicBezTo>
                    <a:pt x="34522" y="7219"/>
                    <a:pt x="34492" y="7031"/>
                    <a:pt x="34492" y="7031"/>
                  </a:cubicBezTo>
                  <a:lnTo>
                    <a:pt x="34492" y="7031"/>
                  </a:lnTo>
                  <a:cubicBezTo>
                    <a:pt x="34510" y="7047"/>
                    <a:pt x="34530" y="7058"/>
                    <a:pt x="34552" y="7064"/>
                  </a:cubicBezTo>
                  <a:cubicBezTo>
                    <a:pt x="34602" y="7458"/>
                    <a:pt x="34650" y="7854"/>
                    <a:pt x="34694" y="8248"/>
                  </a:cubicBezTo>
                  <a:lnTo>
                    <a:pt x="34638" y="8239"/>
                  </a:lnTo>
                  <a:cubicBezTo>
                    <a:pt x="34638" y="8239"/>
                    <a:pt x="34509" y="7962"/>
                    <a:pt x="33875" y="7962"/>
                  </a:cubicBezTo>
                  <a:cubicBezTo>
                    <a:pt x="33859" y="7962"/>
                    <a:pt x="33843" y="7962"/>
                    <a:pt x="33827" y="7962"/>
                  </a:cubicBezTo>
                  <a:cubicBezTo>
                    <a:pt x="33151" y="7977"/>
                    <a:pt x="32795" y="8340"/>
                    <a:pt x="32795" y="8340"/>
                  </a:cubicBezTo>
                  <a:cubicBezTo>
                    <a:pt x="32583" y="8219"/>
                    <a:pt x="32394" y="8183"/>
                    <a:pt x="32243" y="8183"/>
                  </a:cubicBezTo>
                  <a:cubicBezTo>
                    <a:pt x="32014" y="8183"/>
                    <a:pt x="31873" y="8267"/>
                    <a:pt x="31873" y="8267"/>
                  </a:cubicBezTo>
                  <a:cubicBezTo>
                    <a:pt x="31873" y="8267"/>
                    <a:pt x="31751" y="8129"/>
                    <a:pt x="31571" y="8129"/>
                  </a:cubicBezTo>
                  <a:cubicBezTo>
                    <a:pt x="31533" y="8129"/>
                    <a:pt x="31492" y="8135"/>
                    <a:pt x="31449" y="8150"/>
                  </a:cubicBezTo>
                  <a:cubicBezTo>
                    <a:pt x="31203" y="8238"/>
                    <a:pt x="31494" y="8472"/>
                    <a:pt x="31494" y="8472"/>
                  </a:cubicBezTo>
                  <a:cubicBezTo>
                    <a:pt x="31494" y="8472"/>
                    <a:pt x="31446" y="8452"/>
                    <a:pt x="31387" y="8452"/>
                  </a:cubicBezTo>
                  <a:cubicBezTo>
                    <a:pt x="31311" y="8452"/>
                    <a:pt x="31216" y="8484"/>
                    <a:pt x="31177" y="8632"/>
                  </a:cubicBezTo>
                  <a:cubicBezTo>
                    <a:pt x="31149" y="8736"/>
                    <a:pt x="31174" y="8756"/>
                    <a:pt x="31233" y="8756"/>
                  </a:cubicBezTo>
                  <a:cubicBezTo>
                    <a:pt x="31268" y="8756"/>
                    <a:pt x="31315" y="8748"/>
                    <a:pt x="31371" y="8748"/>
                  </a:cubicBezTo>
                  <a:cubicBezTo>
                    <a:pt x="31457" y="8748"/>
                    <a:pt x="31563" y="8765"/>
                    <a:pt x="31673" y="8851"/>
                  </a:cubicBezTo>
                  <a:cubicBezTo>
                    <a:pt x="31974" y="9085"/>
                    <a:pt x="31843" y="9333"/>
                    <a:pt x="32025" y="9479"/>
                  </a:cubicBezTo>
                  <a:cubicBezTo>
                    <a:pt x="32126" y="9560"/>
                    <a:pt x="32291" y="9578"/>
                    <a:pt x="32418" y="9578"/>
                  </a:cubicBezTo>
                  <a:cubicBezTo>
                    <a:pt x="32519" y="9578"/>
                    <a:pt x="32596" y="9566"/>
                    <a:pt x="32596" y="9566"/>
                  </a:cubicBezTo>
                  <a:cubicBezTo>
                    <a:pt x="32863" y="9828"/>
                    <a:pt x="33634" y="9828"/>
                    <a:pt x="33634" y="9828"/>
                  </a:cubicBezTo>
                  <a:cubicBezTo>
                    <a:pt x="33876" y="10091"/>
                    <a:pt x="34808" y="10355"/>
                    <a:pt x="34808" y="10355"/>
                  </a:cubicBezTo>
                  <a:cubicBezTo>
                    <a:pt x="34808" y="10355"/>
                    <a:pt x="33533" y="10150"/>
                    <a:pt x="33031" y="10150"/>
                  </a:cubicBezTo>
                  <a:cubicBezTo>
                    <a:pt x="32527" y="10150"/>
                    <a:pt x="31859" y="10705"/>
                    <a:pt x="31822" y="11026"/>
                  </a:cubicBezTo>
                  <a:cubicBezTo>
                    <a:pt x="31787" y="11346"/>
                    <a:pt x="32965" y="11552"/>
                    <a:pt x="32965" y="11552"/>
                  </a:cubicBezTo>
                  <a:cubicBezTo>
                    <a:pt x="32965" y="11552"/>
                    <a:pt x="32995" y="11769"/>
                    <a:pt x="32770" y="11769"/>
                  </a:cubicBezTo>
                  <a:cubicBezTo>
                    <a:pt x="32709" y="11769"/>
                    <a:pt x="32630" y="11753"/>
                    <a:pt x="32526" y="11712"/>
                  </a:cubicBezTo>
                  <a:cubicBezTo>
                    <a:pt x="32453" y="11684"/>
                    <a:pt x="32398" y="11672"/>
                    <a:pt x="32358" y="11672"/>
                  </a:cubicBezTo>
                  <a:cubicBezTo>
                    <a:pt x="32156" y="11672"/>
                    <a:pt x="32299" y="11966"/>
                    <a:pt x="32341" y="12044"/>
                  </a:cubicBezTo>
                  <a:cubicBezTo>
                    <a:pt x="32314" y="11999"/>
                    <a:pt x="32232" y="11887"/>
                    <a:pt x="32042" y="11887"/>
                  </a:cubicBezTo>
                  <a:cubicBezTo>
                    <a:pt x="31989" y="11887"/>
                    <a:pt x="31928" y="11896"/>
                    <a:pt x="31857" y="11917"/>
                  </a:cubicBezTo>
                  <a:cubicBezTo>
                    <a:pt x="31472" y="12034"/>
                    <a:pt x="31833" y="12385"/>
                    <a:pt x="31833" y="12385"/>
                  </a:cubicBezTo>
                  <a:cubicBezTo>
                    <a:pt x="31833" y="12385"/>
                    <a:pt x="31811" y="12385"/>
                    <a:pt x="31774" y="12385"/>
                  </a:cubicBezTo>
                  <a:cubicBezTo>
                    <a:pt x="31583" y="12385"/>
                    <a:pt x="30980" y="12405"/>
                    <a:pt x="30936" y="12663"/>
                  </a:cubicBezTo>
                  <a:cubicBezTo>
                    <a:pt x="30923" y="12733"/>
                    <a:pt x="30941" y="12778"/>
                    <a:pt x="30971" y="12807"/>
                  </a:cubicBezTo>
                  <a:cubicBezTo>
                    <a:pt x="30843" y="12866"/>
                    <a:pt x="30723" y="12939"/>
                    <a:pt x="30611" y="13023"/>
                  </a:cubicBezTo>
                  <a:cubicBezTo>
                    <a:pt x="31015" y="12701"/>
                    <a:pt x="30873" y="12321"/>
                    <a:pt x="30873" y="12321"/>
                  </a:cubicBezTo>
                  <a:cubicBezTo>
                    <a:pt x="31583" y="12029"/>
                    <a:pt x="32179" y="11458"/>
                    <a:pt x="31755" y="11327"/>
                  </a:cubicBezTo>
                  <a:cubicBezTo>
                    <a:pt x="31632" y="11288"/>
                    <a:pt x="31484" y="11275"/>
                    <a:pt x="31336" y="11275"/>
                  </a:cubicBezTo>
                  <a:cubicBezTo>
                    <a:pt x="30975" y="11275"/>
                    <a:pt x="30614" y="11356"/>
                    <a:pt x="30614" y="11356"/>
                  </a:cubicBezTo>
                  <a:cubicBezTo>
                    <a:pt x="30760" y="11298"/>
                    <a:pt x="30983" y="11092"/>
                    <a:pt x="30983" y="11092"/>
                  </a:cubicBezTo>
                  <a:lnTo>
                    <a:pt x="31278" y="11121"/>
                  </a:lnTo>
                  <a:cubicBezTo>
                    <a:pt x="31289" y="11122"/>
                    <a:pt x="31300" y="11122"/>
                    <a:pt x="31311" y="11122"/>
                  </a:cubicBezTo>
                  <a:cubicBezTo>
                    <a:pt x="31705" y="11122"/>
                    <a:pt x="31348" y="10596"/>
                    <a:pt x="31348" y="10596"/>
                  </a:cubicBezTo>
                  <a:cubicBezTo>
                    <a:pt x="31599" y="10348"/>
                    <a:pt x="31304" y="10217"/>
                    <a:pt x="31303" y="10216"/>
                  </a:cubicBezTo>
                  <a:lnTo>
                    <a:pt x="31303" y="10216"/>
                  </a:lnTo>
                  <a:cubicBezTo>
                    <a:pt x="31303" y="10216"/>
                    <a:pt x="31335" y="10230"/>
                    <a:pt x="31385" y="10230"/>
                  </a:cubicBezTo>
                  <a:cubicBezTo>
                    <a:pt x="31460" y="10230"/>
                    <a:pt x="31577" y="10199"/>
                    <a:pt x="31691" y="10041"/>
                  </a:cubicBezTo>
                  <a:cubicBezTo>
                    <a:pt x="31769" y="9933"/>
                    <a:pt x="31709" y="9902"/>
                    <a:pt x="31611" y="9902"/>
                  </a:cubicBezTo>
                  <a:cubicBezTo>
                    <a:pt x="31470" y="9902"/>
                    <a:pt x="31250" y="9968"/>
                    <a:pt x="31250" y="9968"/>
                  </a:cubicBezTo>
                  <a:cubicBezTo>
                    <a:pt x="31250" y="9968"/>
                    <a:pt x="31584" y="9837"/>
                    <a:pt x="31393" y="9618"/>
                  </a:cubicBezTo>
                  <a:cubicBezTo>
                    <a:pt x="31358" y="9577"/>
                    <a:pt x="31321" y="9561"/>
                    <a:pt x="31285" y="9561"/>
                  </a:cubicBezTo>
                  <a:cubicBezTo>
                    <a:pt x="31124" y="9561"/>
                    <a:pt x="30971" y="9880"/>
                    <a:pt x="30970" y="9880"/>
                  </a:cubicBezTo>
                  <a:cubicBezTo>
                    <a:pt x="30935" y="9784"/>
                    <a:pt x="30894" y="9748"/>
                    <a:pt x="30852" y="9748"/>
                  </a:cubicBezTo>
                  <a:cubicBezTo>
                    <a:pt x="30721" y="9748"/>
                    <a:pt x="30577" y="10099"/>
                    <a:pt x="30577" y="10099"/>
                  </a:cubicBezTo>
                  <a:cubicBezTo>
                    <a:pt x="30576" y="10099"/>
                    <a:pt x="30500" y="10062"/>
                    <a:pt x="30340" y="10062"/>
                  </a:cubicBezTo>
                  <a:cubicBezTo>
                    <a:pt x="30276" y="10062"/>
                    <a:pt x="30198" y="10068"/>
                    <a:pt x="30107" y="10085"/>
                  </a:cubicBezTo>
                  <a:cubicBezTo>
                    <a:pt x="29787" y="10143"/>
                    <a:pt x="29395" y="10377"/>
                    <a:pt x="29395" y="10377"/>
                  </a:cubicBezTo>
                  <a:cubicBezTo>
                    <a:pt x="29078" y="10527"/>
                    <a:pt x="29016" y="11037"/>
                    <a:pt x="29002" y="11241"/>
                  </a:cubicBezTo>
                  <a:cubicBezTo>
                    <a:pt x="28955" y="10856"/>
                    <a:pt x="28906" y="10470"/>
                    <a:pt x="28854" y="10086"/>
                  </a:cubicBezTo>
                  <a:cubicBezTo>
                    <a:pt x="28908" y="10075"/>
                    <a:pt x="28962" y="10058"/>
                    <a:pt x="29015" y="10041"/>
                  </a:cubicBezTo>
                  <a:cubicBezTo>
                    <a:pt x="29015" y="10041"/>
                    <a:pt x="29980" y="9997"/>
                    <a:pt x="30414" y="9822"/>
                  </a:cubicBezTo>
                  <a:cubicBezTo>
                    <a:pt x="30849" y="9645"/>
                    <a:pt x="30168" y="9545"/>
                    <a:pt x="30168" y="9545"/>
                  </a:cubicBezTo>
                  <a:cubicBezTo>
                    <a:pt x="30168" y="9545"/>
                    <a:pt x="30889" y="9238"/>
                    <a:pt x="31151" y="9004"/>
                  </a:cubicBezTo>
                  <a:cubicBezTo>
                    <a:pt x="31241" y="8923"/>
                    <a:pt x="31189" y="8897"/>
                    <a:pt x="31083" y="8897"/>
                  </a:cubicBezTo>
                  <a:cubicBezTo>
                    <a:pt x="30884" y="8897"/>
                    <a:pt x="30494" y="8990"/>
                    <a:pt x="30494" y="8990"/>
                  </a:cubicBezTo>
                  <a:cubicBezTo>
                    <a:pt x="30494" y="8990"/>
                    <a:pt x="30577" y="8829"/>
                    <a:pt x="30833" y="8479"/>
                  </a:cubicBezTo>
                  <a:cubicBezTo>
                    <a:pt x="30925" y="8352"/>
                    <a:pt x="30798" y="8263"/>
                    <a:pt x="30585" y="8263"/>
                  </a:cubicBezTo>
                  <a:cubicBezTo>
                    <a:pt x="30403" y="8263"/>
                    <a:pt x="30157" y="8328"/>
                    <a:pt x="29929" y="8494"/>
                  </a:cubicBezTo>
                  <a:cubicBezTo>
                    <a:pt x="29706" y="8656"/>
                    <a:pt x="29341" y="8625"/>
                    <a:pt x="29212" y="8669"/>
                  </a:cubicBezTo>
                  <a:cubicBezTo>
                    <a:pt x="28821" y="8800"/>
                    <a:pt x="28856" y="9061"/>
                    <a:pt x="28856" y="9061"/>
                  </a:cubicBezTo>
                  <a:lnTo>
                    <a:pt x="28711" y="9079"/>
                  </a:lnTo>
                  <a:cubicBezTo>
                    <a:pt x="28679" y="8863"/>
                    <a:pt x="28647" y="8647"/>
                    <a:pt x="28614" y="8431"/>
                  </a:cubicBezTo>
                  <a:cubicBezTo>
                    <a:pt x="28706" y="8364"/>
                    <a:pt x="28787" y="8280"/>
                    <a:pt x="28853" y="8187"/>
                  </a:cubicBezTo>
                  <a:cubicBezTo>
                    <a:pt x="29911" y="8070"/>
                    <a:pt x="30573" y="7212"/>
                    <a:pt x="30488" y="6978"/>
                  </a:cubicBezTo>
                  <a:cubicBezTo>
                    <a:pt x="30476" y="6944"/>
                    <a:pt x="30441" y="6931"/>
                    <a:pt x="30390" y="6931"/>
                  </a:cubicBezTo>
                  <a:cubicBezTo>
                    <a:pt x="30250" y="6931"/>
                    <a:pt x="29987" y="7029"/>
                    <a:pt x="29738" y="7056"/>
                  </a:cubicBezTo>
                  <a:cubicBezTo>
                    <a:pt x="29657" y="7065"/>
                    <a:pt x="29577" y="7070"/>
                    <a:pt x="29497" y="7070"/>
                  </a:cubicBezTo>
                  <a:cubicBezTo>
                    <a:pt x="29416" y="7070"/>
                    <a:pt x="29336" y="7065"/>
                    <a:pt x="29256" y="7056"/>
                  </a:cubicBezTo>
                  <a:cubicBezTo>
                    <a:pt x="29256" y="7056"/>
                    <a:pt x="29743" y="6851"/>
                    <a:pt x="30012" y="6629"/>
                  </a:cubicBezTo>
                  <a:cubicBezTo>
                    <a:pt x="30146" y="6520"/>
                    <a:pt x="30068" y="6425"/>
                    <a:pt x="30162" y="6314"/>
                  </a:cubicBezTo>
                  <a:cubicBezTo>
                    <a:pt x="30292" y="6164"/>
                    <a:pt x="30446" y="6023"/>
                    <a:pt x="30405" y="5860"/>
                  </a:cubicBezTo>
                  <a:cubicBezTo>
                    <a:pt x="30379" y="5754"/>
                    <a:pt x="30160" y="5695"/>
                    <a:pt x="29937" y="5695"/>
                  </a:cubicBezTo>
                  <a:cubicBezTo>
                    <a:pt x="29831" y="5695"/>
                    <a:pt x="29725" y="5708"/>
                    <a:pt x="29637" y="5736"/>
                  </a:cubicBezTo>
                  <a:cubicBezTo>
                    <a:pt x="29399" y="5812"/>
                    <a:pt x="29288" y="5889"/>
                    <a:pt x="29288" y="5889"/>
                  </a:cubicBezTo>
                  <a:cubicBezTo>
                    <a:pt x="29343" y="5656"/>
                    <a:pt x="29104" y="5628"/>
                    <a:pt x="29104" y="5628"/>
                  </a:cubicBezTo>
                  <a:cubicBezTo>
                    <a:pt x="29104" y="5628"/>
                    <a:pt x="29503" y="5105"/>
                    <a:pt x="29313" y="4959"/>
                  </a:cubicBezTo>
                  <a:cubicBezTo>
                    <a:pt x="29263" y="4921"/>
                    <a:pt x="29209" y="4907"/>
                    <a:pt x="29158" y="4907"/>
                  </a:cubicBezTo>
                  <a:cubicBezTo>
                    <a:pt x="29012" y="4907"/>
                    <a:pt x="28879" y="5018"/>
                    <a:pt x="28879" y="5018"/>
                  </a:cubicBezTo>
                  <a:cubicBezTo>
                    <a:pt x="29019" y="4626"/>
                    <a:pt x="28939" y="4529"/>
                    <a:pt x="28729" y="4387"/>
                  </a:cubicBezTo>
                  <a:cubicBezTo>
                    <a:pt x="28704" y="3790"/>
                    <a:pt x="28005" y="3597"/>
                    <a:pt x="28005" y="3597"/>
                  </a:cubicBezTo>
                  <a:cubicBezTo>
                    <a:pt x="28059" y="3165"/>
                    <a:pt x="27627" y="2991"/>
                    <a:pt x="27627" y="2990"/>
                  </a:cubicBezTo>
                  <a:lnTo>
                    <a:pt x="27627" y="2990"/>
                  </a:lnTo>
                  <a:cubicBezTo>
                    <a:pt x="27551" y="3076"/>
                    <a:pt x="27724" y="3714"/>
                    <a:pt x="27723" y="3714"/>
                  </a:cubicBezTo>
                  <a:cubicBezTo>
                    <a:pt x="27723" y="3714"/>
                    <a:pt x="27679" y="3693"/>
                    <a:pt x="27614" y="3693"/>
                  </a:cubicBezTo>
                  <a:cubicBezTo>
                    <a:pt x="27479" y="3693"/>
                    <a:pt x="27254" y="3785"/>
                    <a:pt x="27154" y="4355"/>
                  </a:cubicBezTo>
                  <a:cubicBezTo>
                    <a:pt x="27114" y="4578"/>
                    <a:pt x="27035" y="4845"/>
                    <a:pt x="27135" y="5061"/>
                  </a:cubicBezTo>
                  <a:cubicBezTo>
                    <a:pt x="27294" y="5404"/>
                    <a:pt x="27676" y="5651"/>
                    <a:pt x="27683" y="5655"/>
                  </a:cubicBezTo>
                  <a:lnTo>
                    <a:pt x="27683" y="5655"/>
                  </a:lnTo>
                  <a:cubicBezTo>
                    <a:pt x="27614" y="5625"/>
                    <a:pt x="27549" y="5614"/>
                    <a:pt x="27486" y="5614"/>
                  </a:cubicBezTo>
                  <a:cubicBezTo>
                    <a:pt x="27339" y="5614"/>
                    <a:pt x="27202" y="5672"/>
                    <a:pt x="27054" y="5672"/>
                  </a:cubicBezTo>
                  <a:cubicBezTo>
                    <a:pt x="27012" y="5672"/>
                    <a:pt x="26969" y="5668"/>
                    <a:pt x="26924" y="5656"/>
                  </a:cubicBezTo>
                  <a:cubicBezTo>
                    <a:pt x="26765" y="5612"/>
                    <a:pt x="26663" y="5598"/>
                    <a:pt x="26598" y="5598"/>
                  </a:cubicBezTo>
                  <a:cubicBezTo>
                    <a:pt x="26501" y="5598"/>
                    <a:pt x="26487" y="5628"/>
                    <a:pt x="26487" y="5628"/>
                  </a:cubicBezTo>
                  <a:cubicBezTo>
                    <a:pt x="26611" y="5853"/>
                    <a:pt x="26850" y="6003"/>
                    <a:pt x="27015" y="6150"/>
                  </a:cubicBezTo>
                  <a:cubicBezTo>
                    <a:pt x="27374" y="6469"/>
                    <a:pt x="27716" y="6639"/>
                    <a:pt x="27936" y="6639"/>
                  </a:cubicBezTo>
                  <a:cubicBezTo>
                    <a:pt x="27963" y="6639"/>
                    <a:pt x="27989" y="6636"/>
                    <a:pt x="28012" y="6631"/>
                  </a:cubicBezTo>
                  <a:cubicBezTo>
                    <a:pt x="28049" y="6621"/>
                    <a:pt x="28086" y="6616"/>
                    <a:pt x="28124" y="6616"/>
                  </a:cubicBezTo>
                  <a:cubicBezTo>
                    <a:pt x="28160" y="6616"/>
                    <a:pt x="28196" y="6621"/>
                    <a:pt x="28231" y="6629"/>
                  </a:cubicBezTo>
                  <a:cubicBezTo>
                    <a:pt x="28244" y="6730"/>
                    <a:pt x="28257" y="6831"/>
                    <a:pt x="28270" y="6933"/>
                  </a:cubicBezTo>
                  <a:cubicBezTo>
                    <a:pt x="28220" y="7012"/>
                    <a:pt x="28133" y="7080"/>
                    <a:pt x="28064" y="7080"/>
                  </a:cubicBezTo>
                  <a:cubicBezTo>
                    <a:pt x="28055" y="7080"/>
                    <a:pt x="28047" y="7079"/>
                    <a:pt x="28040" y="7077"/>
                  </a:cubicBezTo>
                  <a:cubicBezTo>
                    <a:pt x="28005" y="7068"/>
                    <a:pt x="27970" y="7064"/>
                    <a:pt x="27936" y="7064"/>
                  </a:cubicBezTo>
                  <a:cubicBezTo>
                    <a:pt x="27710" y="7064"/>
                    <a:pt x="27504" y="7246"/>
                    <a:pt x="27238" y="7246"/>
                  </a:cubicBezTo>
                  <a:cubicBezTo>
                    <a:pt x="27213" y="7246"/>
                    <a:pt x="27188" y="7244"/>
                    <a:pt x="27162" y="7241"/>
                  </a:cubicBezTo>
                  <a:cubicBezTo>
                    <a:pt x="26851" y="7200"/>
                    <a:pt x="26519" y="7020"/>
                    <a:pt x="26341" y="7020"/>
                  </a:cubicBezTo>
                  <a:cubicBezTo>
                    <a:pt x="26331" y="7020"/>
                    <a:pt x="26321" y="7021"/>
                    <a:pt x="26311" y="7022"/>
                  </a:cubicBezTo>
                  <a:cubicBezTo>
                    <a:pt x="26205" y="7037"/>
                    <a:pt x="26170" y="7187"/>
                    <a:pt x="26244" y="7302"/>
                  </a:cubicBezTo>
                  <a:cubicBezTo>
                    <a:pt x="26409" y="7564"/>
                    <a:pt x="26707" y="7875"/>
                    <a:pt x="27292" y="7996"/>
                  </a:cubicBezTo>
                  <a:cubicBezTo>
                    <a:pt x="27641" y="8225"/>
                    <a:pt x="27866" y="8422"/>
                    <a:pt x="28057" y="8510"/>
                  </a:cubicBezTo>
                  <a:cubicBezTo>
                    <a:pt x="28124" y="8541"/>
                    <a:pt x="28196" y="8557"/>
                    <a:pt x="28268" y="8557"/>
                  </a:cubicBezTo>
                  <a:cubicBezTo>
                    <a:pt x="28333" y="8557"/>
                    <a:pt x="28398" y="8544"/>
                    <a:pt x="28459" y="8518"/>
                  </a:cubicBezTo>
                  <a:cubicBezTo>
                    <a:pt x="28481" y="8711"/>
                    <a:pt x="28501" y="8905"/>
                    <a:pt x="28522" y="9098"/>
                  </a:cubicBezTo>
                  <a:cubicBezTo>
                    <a:pt x="28380" y="9108"/>
                    <a:pt x="28072" y="9129"/>
                    <a:pt x="27776" y="9145"/>
                  </a:cubicBezTo>
                  <a:cubicBezTo>
                    <a:pt x="27430" y="8935"/>
                    <a:pt x="27166" y="8871"/>
                    <a:pt x="26978" y="8871"/>
                  </a:cubicBezTo>
                  <a:cubicBezTo>
                    <a:pt x="26891" y="8871"/>
                    <a:pt x="26821" y="8884"/>
                    <a:pt x="26765" y="8904"/>
                  </a:cubicBezTo>
                  <a:cubicBezTo>
                    <a:pt x="26341" y="9050"/>
                    <a:pt x="26992" y="9384"/>
                    <a:pt x="26992" y="9384"/>
                  </a:cubicBezTo>
                  <a:cubicBezTo>
                    <a:pt x="26983" y="9385"/>
                    <a:pt x="26975" y="9385"/>
                    <a:pt x="26967" y="9385"/>
                  </a:cubicBezTo>
                  <a:cubicBezTo>
                    <a:pt x="26760" y="9385"/>
                    <a:pt x="26476" y="9235"/>
                    <a:pt x="26246" y="9232"/>
                  </a:cubicBezTo>
                  <a:cubicBezTo>
                    <a:pt x="26244" y="9232"/>
                    <a:pt x="26242" y="9232"/>
                    <a:pt x="26240" y="9232"/>
                  </a:cubicBezTo>
                  <a:cubicBezTo>
                    <a:pt x="26055" y="9232"/>
                    <a:pt x="25916" y="9386"/>
                    <a:pt x="25803" y="9390"/>
                  </a:cubicBezTo>
                  <a:cubicBezTo>
                    <a:pt x="25739" y="9393"/>
                    <a:pt x="25743" y="9512"/>
                    <a:pt x="25803" y="9555"/>
                  </a:cubicBezTo>
                  <a:cubicBezTo>
                    <a:pt x="25935" y="9648"/>
                    <a:pt x="26051" y="9902"/>
                    <a:pt x="26270" y="10063"/>
                  </a:cubicBezTo>
                  <a:cubicBezTo>
                    <a:pt x="26453" y="10199"/>
                    <a:pt x="26733" y="10237"/>
                    <a:pt x="26916" y="10377"/>
                  </a:cubicBezTo>
                  <a:cubicBezTo>
                    <a:pt x="27296" y="10671"/>
                    <a:pt x="27716" y="10828"/>
                    <a:pt x="28029" y="10828"/>
                  </a:cubicBezTo>
                  <a:cubicBezTo>
                    <a:pt x="28181" y="10828"/>
                    <a:pt x="28308" y="10790"/>
                    <a:pt x="28392" y="10714"/>
                  </a:cubicBezTo>
                  <a:cubicBezTo>
                    <a:pt x="28646" y="10479"/>
                    <a:pt x="28336" y="10245"/>
                    <a:pt x="28336" y="10245"/>
                  </a:cubicBezTo>
                  <a:cubicBezTo>
                    <a:pt x="28581" y="10245"/>
                    <a:pt x="28560" y="10056"/>
                    <a:pt x="28560" y="10056"/>
                  </a:cubicBezTo>
                  <a:lnTo>
                    <a:pt x="28560" y="10056"/>
                  </a:lnTo>
                  <a:cubicBezTo>
                    <a:pt x="28576" y="10072"/>
                    <a:pt x="28596" y="10085"/>
                    <a:pt x="28618" y="10091"/>
                  </a:cubicBezTo>
                  <a:cubicBezTo>
                    <a:pt x="28654" y="10486"/>
                    <a:pt x="28688" y="10882"/>
                    <a:pt x="28719" y="11279"/>
                  </a:cubicBezTo>
                  <a:lnTo>
                    <a:pt x="28662" y="11269"/>
                  </a:lnTo>
                  <a:cubicBezTo>
                    <a:pt x="28662" y="11269"/>
                    <a:pt x="28544" y="10991"/>
                    <a:pt x="27910" y="10991"/>
                  </a:cubicBezTo>
                  <a:cubicBezTo>
                    <a:pt x="27894" y="10991"/>
                    <a:pt x="27878" y="10991"/>
                    <a:pt x="27862" y="10991"/>
                  </a:cubicBezTo>
                  <a:cubicBezTo>
                    <a:pt x="27184" y="11006"/>
                    <a:pt x="26816" y="11371"/>
                    <a:pt x="26815" y="11371"/>
                  </a:cubicBezTo>
                  <a:cubicBezTo>
                    <a:pt x="26608" y="11249"/>
                    <a:pt x="26421" y="11213"/>
                    <a:pt x="26270" y="11213"/>
                  </a:cubicBezTo>
                  <a:cubicBezTo>
                    <a:pt x="26041" y="11213"/>
                    <a:pt x="25897" y="11298"/>
                    <a:pt x="25897" y="11298"/>
                  </a:cubicBezTo>
                  <a:cubicBezTo>
                    <a:pt x="25897" y="11298"/>
                    <a:pt x="25779" y="11159"/>
                    <a:pt x="25599" y="11159"/>
                  </a:cubicBezTo>
                  <a:cubicBezTo>
                    <a:pt x="25560" y="11159"/>
                    <a:pt x="25519" y="11166"/>
                    <a:pt x="25475" y="11181"/>
                  </a:cubicBezTo>
                  <a:cubicBezTo>
                    <a:pt x="25228" y="11269"/>
                    <a:pt x="25510" y="11502"/>
                    <a:pt x="25510" y="11502"/>
                  </a:cubicBezTo>
                  <a:cubicBezTo>
                    <a:pt x="25509" y="11502"/>
                    <a:pt x="25462" y="11483"/>
                    <a:pt x="25403" y="11483"/>
                  </a:cubicBezTo>
                  <a:cubicBezTo>
                    <a:pt x="25327" y="11483"/>
                    <a:pt x="25231" y="11515"/>
                    <a:pt x="25187" y="11663"/>
                  </a:cubicBezTo>
                  <a:cubicBezTo>
                    <a:pt x="25157" y="11767"/>
                    <a:pt x="25181" y="11787"/>
                    <a:pt x="25239" y="11787"/>
                  </a:cubicBezTo>
                  <a:cubicBezTo>
                    <a:pt x="25275" y="11787"/>
                    <a:pt x="25323" y="11780"/>
                    <a:pt x="25379" y="11780"/>
                  </a:cubicBezTo>
                  <a:cubicBezTo>
                    <a:pt x="25465" y="11780"/>
                    <a:pt x="25570" y="11796"/>
                    <a:pt x="25676" y="11882"/>
                  </a:cubicBezTo>
                  <a:cubicBezTo>
                    <a:pt x="25968" y="12115"/>
                    <a:pt x="25830" y="12365"/>
                    <a:pt x="26005" y="12511"/>
                  </a:cubicBezTo>
                  <a:cubicBezTo>
                    <a:pt x="26103" y="12592"/>
                    <a:pt x="26268" y="12610"/>
                    <a:pt x="26395" y="12610"/>
                  </a:cubicBezTo>
                  <a:cubicBezTo>
                    <a:pt x="26497" y="12610"/>
                    <a:pt x="26574" y="12599"/>
                    <a:pt x="26574" y="12599"/>
                  </a:cubicBezTo>
                  <a:cubicBezTo>
                    <a:pt x="26831" y="12863"/>
                    <a:pt x="27602" y="12863"/>
                    <a:pt x="27602" y="12863"/>
                  </a:cubicBezTo>
                  <a:cubicBezTo>
                    <a:pt x="27837" y="13126"/>
                    <a:pt x="28758" y="13390"/>
                    <a:pt x="28758" y="13390"/>
                  </a:cubicBezTo>
                  <a:cubicBezTo>
                    <a:pt x="28758" y="13390"/>
                    <a:pt x="27491" y="13185"/>
                    <a:pt x="26987" y="13185"/>
                  </a:cubicBezTo>
                  <a:cubicBezTo>
                    <a:pt x="26485" y="13185"/>
                    <a:pt x="25796" y="13742"/>
                    <a:pt x="25749" y="14064"/>
                  </a:cubicBezTo>
                  <a:cubicBezTo>
                    <a:pt x="25703" y="14385"/>
                    <a:pt x="26873" y="14591"/>
                    <a:pt x="26873" y="14591"/>
                  </a:cubicBezTo>
                  <a:cubicBezTo>
                    <a:pt x="26873" y="14591"/>
                    <a:pt x="26896" y="14809"/>
                    <a:pt x="26672" y="14809"/>
                  </a:cubicBezTo>
                  <a:cubicBezTo>
                    <a:pt x="26611" y="14809"/>
                    <a:pt x="26532" y="14793"/>
                    <a:pt x="26430" y="14752"/>
                  </a:cubicBezTo>
                  <a:cubicBezTo>
                    <a:pt x="26358" y="14723"/>
                    <a:pt x="26303" y="14711"/>
                    <a:pt x="26262" y="14711"/>
                  </a:cubicBezTo>
                  <a:cubicBezTo>
                    <a:pt x="26061" y="14711"/>
                    <a:pt x="26194" y="15007"/>
                    <a:pt x="26232" y="15085"/>
                  </a:cubicBezTo>
                  <a:cubicBezTo>
                    <a:pt x="26207" y="15040"/>
                    <a:pt x="26127" y="14927"/>
                    <a:pt x="25937" y="14927"/>
                  </a:cubicBezTo>
                  <a:cubicBezTo>
                    <a:pt x="25884" y="14927"/>
                    <a:pt x="25824" y="14936"/>
                    <a:pt x="25754" y="14956"/>
                  </a:cubicBezTo>
                  <a:cubicBezTo>
                    <a:pt x="25364" y="15075"/>
                    <a:pt x="25713" y="15426"/>
                    <a:pt x="25713" y="15426"/>
                  </a:cubicBezTo>
                  <a:cubicBezTo>
                    <a:pt x="25713" y="15426"/>
                    <a:pt x="25688" y="15425"/>
                    <a:pt x="25646" y="15425"/>
                  </a:cubicBezTo>
                  <a:cubicBezTo>
                    <a:pt x="25598" y="15425"/>
                    <a:pt x="25527" y="15427"/>
                    <a:pt x="25447" y="15432"/>
                  </a:cubicBezTo>
                  <a:cubicBezTo>
                    <a:pt x="25445" y="15310"/>
                    <a:pt x="25342" y="15214"/>
                    <a:pt x="25241" y="15214"/>
                  </a:cubicBezTo>
                  <a:cubicBezTo>
                    <a:pt x="25204" y="15214"/>
                    <a:pt x="25168" y="15226"/>
                    <a:pt x="25136" y="15254"/>
                  </a:cubicBezTo>
                  <a:cubicBezTo>
                    <a:pt x="25081" y="15305"/>
                    <a:pt x="25012" y="15337"/>
                    <a:pt x="24938" y="15346"/>
                  </a:cubicBezTo>
                  <a:cubicBezTo>
                    <a:pt x="24970" y="15307"/>
                    <a:pt x="25003" y="15267"/>
                    <a:pt x="25032" y="15228"/>
                  </a:cubicBezTo>
                  <a:cubicBezTo>
                    <a:pt x="25102" y="15140"/>
                    <a:pt x="25037" y="14985"/>
                    <a:pt x="24947" y="14985"/>
                  </a:cubicBezTo>
                  <a:cubicBezTo>
                    <a:pt x="24947" y="14985"/>
                    <a:pt x="24946" y="14985"/>
                    <a:pt x="24945" y="14985"/>
                  </a:cubicBezTo>
                  <a:cubicBezTo>
                    <a:pt x="24935" y="14890"/>
                    <a:pt x="24871" y="14802"/>
                    <a:pt x="24782" y="14802"/>
                  </a:cubicBezTo>
                  <a:cubicBezTo>
                    <a:pt x="24763" y="14802"/>
                    <a:pt x="24742" y="14807"/>
                    <a:pt x="24720" y="14816"/>
                  </a:cubicBezTo>
                  <a:cubicBezTo>
                    <a:pt x="24703" y="14823"/>
                    <a:pt x="24686" y="14831"/>
                    <a:pt x="24669" y="14837"/>
                  </a:cubicBezTo>
                  <a:cubicBezTo>
                    <a:pt x="24704" y="14812"/>
                    <a:pt x="24736" y="14781"/>
                    <a:pt x="24762" y="14746"/>
                  </a:cubicBezTo>
                  <a:cubicBezTo>
                    <a:pt x="24797" y="14701"/>
                    <a:pt x="24800" y="14673"/>
                    <a:pt x="24784" y="14657"/>
                  </a:cubicBezTo>
                  <a:cubicBezTo>
                    <a:pt x="24900" y="14574"/>
                    <a:pt x="24823" y="14359"/>
                    <a:pt x="24707" y="14359"/>
                  </a:cubicBezTo>
                  <a:cubicBezTo>
                    <a:pt x="24690" y="14359"/>
                    <a:pt x="24672" y="14364"/>
                    <a:pt x="24654" y="14374"/>
                  </a:cubicBezTo>
                  <a:lnTo>
                    <a:pt x="24557" y="14428"/>
                  </a:lnTo>
                  <a:cubicBezTo>
                    <a:pt x="24552" y="14421"/>
                    <a:pt x="24549" y="14415"/>
                    <a:pt x="24545" y="14407"/>
                  </a:cubicBezTo>
                  <a:cubicBezTo>
                    <a:pt x="24518" y="14375"/>
                    <a:pt x="24490" y="14362"/>
                    <a:pt x="24461" y="14362"/>
                  </a:cubicBezTo>
                  <a:cubicBezTo>
                    <a:pt x="24333" y="14362"/>
                    <a:pt x="24197" y="14618"/>
                    <a:pt x="24197" y="14618"/>
                  </a:cubicBezTo>
                  <a:cubicBezTo>
                    <a:pt x="24174" y="14541"/>
                    <a:pt x="24143" y="14512"/>
                    <a:pt x="24109" y="14512"/>
                  </a:cubicBezTo>
                  <a:cubicBezTo>
                    <a:pt x="24004" y="14512"/>
                    <a:pt x="23875" y="14791"/>
                    <a:pt x="23875" y="14791"/>
                  </a:cubicBezTo>
                  <a:cubicBezTo>
                    <a:pt x="23875" y="14791"/>
                    <a:pt x="23816" y="14762"/>
                    <a:pt x="23688" y="14762"/>
                  </a:cubicBezTo>
                  <a:cubicBezTo>
                    <a:pt x="23637" y="14762"/>
                    <a:pt x="23576" y="14767"/>
                    <a:pt x="23503" y="14780"/>
                  </a:cubicBezTo>
                  <a:cubicBezTo>
                    <a:pt x="23246" y="14826"/>
                    <a:pt x="22924" y="15013"/>
                    <a:pt x="22923" y="15013"/>
                  </a:cubicBezTo>
                  <a:cubicBezTo>
                    <a:pt x="22666" y="15133"/>
                    <a:pt x="22595" y="15540"/>
                    <a:pt x="22577" y="15702"/>
                  </a:cubicBezTo>
                  <a:cubicBezTo>
                    <a:pt x="22559" y="15458"/>
                    <a:pt x="22540" y="15213"/>
                    <a:pt x="22522" y="14969"/>
                  </a:cubicBezTo>
                  <a:cubicBezTo>
                    <a:pt x="22554" y="14962"/>
                    <a:pt x="22584" y="14952"/>
                    <a:pt x="22615" y="14940"/>
                  </a:cubicBezTo>
                  <a:cubicBezTo>
                    <a:pt x="22739" y="14889"/>
                    <a:pt x="22797" y="14810"/>
                    <a:pt x="22824" y="14733"/>
                  </a:cubicBezTo>
                  <a:cubicBezTo>
                    <a:pt x="22866" y="14730"/>
                    <a:pt x="22914" y="14726"/>
                    <a:pt x="22964" y="14721"/>
                  </a:cubicBezTo>
                  <a:cubicBezTo>
                    <a:pt x="23015" y="14770"/>
                    <a:pt x="23080" y="14807"/>
                    <a:pt x="23160" y="14807"/>
                  </a:cubicBezTo>
                  <a:cubicBezTo>
                    <a:pt x="23210" y="14807"/>
                    <a:pt x="23266" y="14792"/>
                    <a:pt x="23329" y="14758"/>
                  </a:cubicBezTo>
                  <a:cubicBezTo>
                    <a:pt x="23384" y="14729"/>
                    <a:pt x="23432" y="14692"/>
                    <a:pt x="23475" y="14648"/>
                  </a:cubicBezTo>
                  <a:cubicBezTo>
                    <a:pt x="23571" y="14629"/>
                    <a:pt x="23666" y="14603"/>
                    <a:pt x="23758" y="14569"/>
                  </a:cubicBezTo>
                  <a:cubicBezTo>
                    <a:pt x="23876" y="14523"/>
                    <a:pt x="23894" y="14483"/>
                    <a:pt x="23866" y="14450"/>
                  </a:cubicBezTo>
                  <a:cubicBezTo>
                    <a:pt x="23922" y="14441"/>
                    <a:pt x="23977" y="14428"/>
                    <a:pt x="24031" y="14409"/>
                  </a:cubicBezTo>
                  <a:cubicBezTo>
                    <a:pt x="24199" y="14348"/>
                    <a:pt x="24142" y="14215"/>
                    <a:pt x="24075" y="14123"/>
                  </a:cubicBezTo>
                  <a:lnTo>
                    <a:pt x="24075" y="14123"/>
                  </a:lnTo>
                  <a:cubicBezTo>
                    <a:pt x="24097" y="14136"/>
                    <a:pt x="24123" y="14146"/>
                    <a:pt x="24153" y="14146"/>
                  </a:cubicBezTo>
                  <a:cubicBezTo>
                    <a:pt x="24191" y="14146"/>
                    <a:pt x="24235" y="14131"/>
                    <a:pt x="24286" y="14094"/>
                  </a:cubicBezTo>
                  <a:cubicBezTo>
                    <a:pt x="24475" y="13953"/>
                    <a:pt x="24529" y="13604"/>
                    <a:pt x="24176" y="13413"/>
                  </a:cubicBezTo>
                  <a:cubicBezTo>
                    <a:pt x="24161" y="13359"/>
                    <a:pt x="24080" y="13326"/>
                    <a:pt x="23964" y="13326"/>
                  </a:cubicBezTo>
                  <a:cubicBezTo>
                    <a:pt x="23819" y="13326"/>
                    <a:pt x="23621" y="13378"/>
                    <a:pt x="23432" y="13510"/>
                  </a:cubicBezTo>
                  <a:cubicBezTo>
                    <a:pt x="23247" y="13640"/>
                    <a:pt x="22958" y="13615"/>
                    <a:pt x="22853" y="13650"/>
                  </a:cubicBezTo>
                  <a:cubicBezTo>
                    <a:pt x="22538" y="13755"/>
                    <a:pt x="22554" y="13964"/>
                    <a:pt x="22554" y="13964"/>
                  </a:cubicBezTo>
                  <a:lnTo>
                    <a:pt x="22437" y="13977"/>
                  </a:lnTo>
                  <a:cubicBezTo>
                    <a:pt x="22424" y="13821"/>
                    <a:pt x="22409" y="13663"/>
                    <a:pt x="22393" y="13507"/>
                  </a:cubicBezTo>
                  <a:cubicBezTo>
                    <a:pt x="22453" y="13504"/>
                    <a:pt x="22516" y="13501"/>
                    <a:pt x="22589" y="13498"/>
                  </a:cubicBezTo>
                  <a:cubicBezTo>
                    <a:pt x="22830" y="13486"/>
                    <a:pt x="22809" y="13327"/>
                    <a:pt x="22776" y="13234"/>
                  </a:cubicBezTo>
                  <a:cubicBezTo>
                    <a:pt x="22851" y="13218"/>
                    <a:pt x="22927" y="13196"/>
                    <a:pt x="23000" y="13169"/>
                  </a:cubicBezTo>
                  <a:cubicBezTo>
                    <a:pt x="23103" y="13180"/>
                    <a:pt x="23203" y="13196"/>
                    <a:pt x="23304" y="13216"/>
                  </a:cubicBezTo>
                  <a:cubicBezTo>
                    <a:pt x="23325" y="13221"/>
                    <a:pt x="23347" y="13222"/>
                    <a:pt x="23368" y="13222"/>
                  </a:cubicBezTo>
                  <a:cubicBezTo>
                    <a:pt x="23381" y="13222"/>
                    <a:pt x="23395" y="13222"/>
                    <a:pt x="23408" y="13221"/>
                  </a:cubicBezTo>
                  <a:cubicBezTo>
                    <a:pt x="23435" y="13228"/>
                    <a:pt x="23462" y="13232"/>
                    <a:pt x="23488" y="13232"/>
                  </a:cubicBezTo>
                  <a:cubicBezTo>
                    <a:pt x="23578" y="13232"/>
                    <a:pt x="23662" y="13188"/>
                    <a:pt x="23716" y="13095"/>
                  </a:cubicBezTo>
                  <a:cubicBezTo>
                    <a:pt x="23717" y="13092"/>
                    <a:pt x="23717" y="13088"/>
                    <a:pt x="23719" y="13085"/>
                  </a:cubicBezTo>
                  <a:cubicBezTo>
                    <a:pt x="23755" y="13123"/>
                    <a:pt x="23787" y="13162"/>
                    <a:pt x="23818" y="13204"/>
                  </a:cubicBezTo>
                  <a:cubicBezTo>
                    <a:pt x="23842" y="13239"/>
                    <a:pt x="23871" y="13254"/>
                    <a:pt x="23900" y="13254"/>
                  </a:cubicBezTo>
                  <a:cubicBezTo>
                    <a:pt x="23978" y="13254"/>
                    <a:pt x="24050" y="13152"/>
                    <a:pt x="23993" y="13051"/>
                  </a:cubicBezTo>
                  <a:cubicBezTo>
                    <a:pt x="23974" y="13016"/>
                    <a:pt x="23949" y="12978"/>
                    <a:pt x="23923" y="12937"/>
                  </a:cubicBezTo>
                  <a:lnTo>
                    <a:pt x="23923" y="12937"/>
                  </a:lnTo>
                  <a:cubicBezTo>
                    <a:pt x="23940" y="12939"/>
                    <a:pt x="23958" y="12940"/>
                    <a:pt x="23975" y="12940"/>
                  </a:cubicBezTo>
                  <a:cubicBezTo>
                    <a:pt x="24114" y="12940"/>
                    <a:pt x="24233" y="12887"/>
                    <a:pt x="24246" y="12718"/>
                  </a:cubicBezTo>
                  <a:cubicBezTo>
                    <a:pt x="24259" y="12543"/>
                    <a:pt x="24105" y="12375"/>
                    <a:pt x="23948" y="12304"/>
                  </a:cubicBezTo>
                  <a:lnTo>
                    <a:pt x="23948" y="12299"/>
                  </a:lnTo>
                  <a:cubicBezTo>
                    <a:pt x="23940" y="12273"/>
                    <a:pt x="23912" y="12263"/>
                    <a:pt x="23871" y="12263"/>
                  </a:cubicBezTo>
                  <a:cubicBezTo>
                    <a:pt x="23851" y="12263"/>
                    <a:pt x="23828" y="12265"/>
                    <a:pt x="23803" y="12269"/>
                  </a:cubicBezTo>
                  <a:cubicBezTo>
                    <a:pt x="23776" y="12269"/>
                    <a:pt x="23748" y="12275"/>
                    <a:pt x="23722" y="12285"/>
                  </a:cubicBezTo>
                  <a:cubicBezTo>
                    <a:pt x="23612" y="12310"/>
                    <a:pt x="23478" y="12348"/>
                    <a:pt x="23348" y="12361"/>
                  </a:cubicBezTo>
                  <a:cubicBezTo>
                    <a:pt x="23283" y="12368"/>
                    <a:pt x="23218" y="12372"/>
                    <a:pt x="23153" y="12372"/>
                  </a:cubicBezTo>
                  <a:cubicBezTo>
                    <a:pt x="23103" y="12372"/>
                    <a:pt x="23052" y="12370"/>
                    <a:pt x="23002" y="12365"/>
                  </a:cubicBezTo>
                  <a:cubicBezTo>
                    <a:pt x="23008" y="12356"/>
                    <a:pt x="23012" y="12348"/>
                    <a:pt x="23016" y="12339"/>
                  </a:cubicBezTo>
                  <a:cubicBezTo>
                    <a:pt x="23054" y="12321"/>
                    <a:pt x="23111" y="12296"/>
                    <a:pt x="23178" y="12263"/>
                  </a:cubicBezTo>
                  <a:cubicBezTo>
                    <a:pt x="23202" y="12269"/>
                    <a:pt x="23230" y="12274"/>
                    <a:pt x="23263" y="12274"/>
                  </a:cubicBezTo>
                  <a:cubicBezTo>
                    <a:pt x="23311" y="12274"/>
                    <a:pt x="23369" y="12265"/>
                    <a:pt x="23441" y="12239"/>
                  </a:cubicBezTo>
                  <a:cubicBezTo>
                    <a:pt x="23576" y="12194"/>
                    <a:pt x="23616" y="12089"/>
                    <a:pt x="23619" y="11990"/>
                  </a:cubicBezTo>
                  <a:cubicBezTo>
                    <a:pt x="23669" y="11933"/>
                    <a:pt x="23662" y="11880"/>
                    <a:pt x="23685" y="11825"/>
                  </a:cubicBezTo>
                  <a:cubicBezTo>
                    <a:pt x="23704" y="11830"/>
                    <a:pt x="23724" y="11834"/>
                    <a:pt x="23747" y="11834"/>
                  </a:cubicBezTo>
                  <a:cubicBezTo>
                    <a:pt x="23799" y="11834"/>
                    <a:pt x="23862" y="11816"/>
                    <a:pt x="23935" y="11761"/>
                  </a:cubicBezTo>
                  <a:cubicBezTo>
                    <a:pt x="24072" y="11658"/>
                    <a:pt x="23997" y="11569"/>
                    <a:pt x="23922" y="11515"/>
                  </a:cubicBezTo>
                  <a:cubicBezTo>
                    <a:pt x="23938" y="11480"/>
                    <a:pt x="23942" y="11442"/>
                    <a:pt x="23936" y="11404"/>
                  </a:cubicBezTo>
                  <a:cubicBezTo>
                    <a:pt x="23922" y="11320"/>
                    <a:pt x="23751" y="11274"/>
                    <a:pt x="23572" y="11274"/>
                  </a:cubicBezTo>
                  <a:cubicBezTo>
                    <a:pt x="23550" y="11274"/>
                    <a:pt x="23528" y="11275"/>
                    <a:pt x="23505" y="11276"/>
                  </a:cubicBezTo>
                  <a:cubicBezTo>
                    <a:pt x="23580" y="11105"/>
                    <a:pt x="23581" y="10911"/>
                    <a:pt x="23511" y="10737"/>
                  </a:cubicBezTo>
                  <a:cubicBezTo>
                    <a:pt x="23487" y="10681"/>
                    <a:pt x="23423" y="10628"/>
                    <a:pt x="23372" y="10628"/>
                  </a:cubicBezTo>
                  <a:cubicBezTo>
                    <a:pt x="23371" y="10628"/>
                    <a:pt x="23370" y="10628"/>
                    <a:pt x="23370" y="10628"/>
                  </a:cubicBezTo>
                  <a:cubicBezTo>
                    <a:pt x="23320" y="10631"/>
                    <a:pt x="23272" y="10638"/>
                    <a:pt x="23224" y="10653"/>
                  </a:cubicBezTo>
                  <a:cubicBezTo>
                    <a:pt x="23216" y="10651"/>
                    <a:pt x="23209" y="10650"/>
                    <a:pt x="23202" y="10650"/>
                  </a:cubicBezTo>
                  <a:cubicBezTo>
                    <a:pt x="23181" y="10650"/>
                    <a:pt x="23160" y="10656"/>
                    <a:pt x="23140" y="10666"/>
                  </a:cubicBezTo>
                  <a:cubicBezTo>
                    <a:pt x="23129" y="10672"/>
                    <a:pt x="23117" y="10676"/>
                    <a:pt x="23104" y="10679"/>
                  </a:cubicBezTo>
                  <a:cubicBezTo>
                    <a:pt x="23071" y="10657"/>
                    <a:pt x="23033" y="10645"/>
                    <a:pt x="22994" y="10645"/>
                  </a:cubicBezTo>
                  <a:cubicBezTo>
                    <a:pt x="22984" y="10645"/>
                    <a:pt x="22975" y="10645"/>
                    <a:pt x="22965" y="10647"/>
                  </a:cubicBezTo>
                  <a:cubicBezTo>
                    <a:pt x="22958" y="10568"/>
                    <a:pt x="22900" y="10494"/>
                    <a:pt x="22838" y="10475"/>
                  </a:cubicBezTo>
                  <a:cubicBezTo>
                    <a:pt x="22843" y="10358"/>
                    <a:pt x="22783" y="10299"/>
                    <a:pt x="22681" y="10226"/>
                  </a:cubicBezTo>
                  <a:cubicBezTo>
                    <a:pt x="22688" y="9949"/>
                    <a:pt x="22508" y="9783"/>
                    <a:pt x="22355" y="9691"/>
                  </a:cubicBezTo>
                  <a:cubicBezTo>
                    <a:pt x="22342" y="9647"/>
                    <a:pt x="22329" y="9602"/>
                    <a:pt x="22316" y="9565"/>
                  </a:cubicBezTo>
                  <a:cubicBezTo>
                    <a:pt x="22267" y="9419"/>
                    <a:pt x="22183" y="9267"/>
                    <a:pt x="22066" y="9238"/>
                  </a:cubicBezTo>
                  <a:cubicBezTo>
                    <a:pt x="22067" y="9191"/>
                    <a:pt x="22079" y="9146"/>
                    <a:pt x="22098" y="9105"/>
                  </a:cubicBezTo>
                  <a:cubicBezTo>
                    <a:pt x="22142" y="9011"/>
                    <a:pt x="22055" y="8900"/>
                    <a:pt x="21978" y="8900"/>
                  </a:cubicBezTo>
                  <a:cubicBezTo>
                    <a:pt x="21956" y="8900"/>
                    <a:pt x="21934" y="8909"/>
                    <a:pt x="21917" y="8930"/>
                  </a:cubicBezTo>
                  <a:cubicBezTo>
                    <a:pt x="21898" y="8955"/>
                    <a:pt x="21881" y="8981"/>
                    <a:pt x="21867" y="9009"/>
                  </a:cubicBezTo>
                  <a:cubicBezTo>
                    <a:pt x="21841" y="8934"/>
                    <a:pt x="21806" y="8863"/>
                    <a:pt x="21764" y="8797"/>
                  </a:cubicBezTo>
                  <a:cubicBezTo>
                    <a:pt x="21741" y="8764"/>
                    <a:pt x="21714" y="8750"/>
                    <a:pt x="21688" y="8750"/>
                  </a:cubicBezTo>
                  <a:cubicBezTo>
                    <a:pt x="21636" y="8750"/>
                    <a:pt x="21589" y="8805"/>
                    <a:pt x="21592" y="8872"/>
                  </a:cubicBezTo>
                  <a:cubicBezTo>
                    <a:pt x="21597" y="8987"/>
                    <a:pt x="21627" y="9105"/>
                    <a:pt x="21646" y="9222"/>
                  </a:cubicBezTo>
                  <a:cubicBezTo>
                    <a:pt x="21511" y="9374"/>
                    <a:pt x="21470" y="9647"/>
                    <a:pt x="21546" y="9891"/>
                  </a:cubicBezTo>
                  <a:cubicBezTo>
                    <a:pt x="21494" y="9987"/>
                    <a:pt x="21454" y="10092"/>
                    <a:pt x="21431" y="10200"/>
                  </a:cubicBezTo>
                  <a:cubicBezTo>
                    <a:pt x="21402" y="10318"/>
                    <a:pt x="21362" y="10451"/>
                    <a:pt x="21355" y="10577"/>
                  </a:cubicBezTo>
                  <a:cubicBezTo>
                    <a:pt x="21304" y="10597"/>
                    <a:pt x="21253" y="10619"/>
                    <a:pt x="21203" y="10639"/>
                  </a:cubicBezTo>
                  <a:cubicBezTo>
                    <a:pt x="21098" y="10685"/>
                    <a:pt x="21008" y="10752"/>
                    <a:pt x="20968" y="10885"/>
                  </a:cubicBezTo>
                  <a:cubicBezTo>
                    <a:pt x="20939" y="10984"/>
                    <a:pt x="20945" y="11095"/>
                    <a:pt x="20974" y="11200"/>
                  </a:cubicBezTo>
                  <a:cubicBezTo>
                    <a:pt x="20955" y="11198"/>
                    <a:pt x="20938" y="11197"/>
                    <a:pt x="20923" y="11197"/>
                  </a:cubicBezTo>
                  <a:cubicBezTo>
                    <a:pt x="20847" y="11197"/>
                    <a:pt x="20832" y="11219"/>
                    <a:pt x="20832" y="11219"/>
                  </a:cubicBezTo>
                  <a:cubicBezTo>
                    <a:pt x="20851" y="11256"/>
                    <a:pt x="20873" y="11291"/>
                    <a:pt x="20898" y="11323"/>
                  </a:cubicBezTo>
                  <a:cubicBezTo>
                    <a:pt x="20866" y="11385"/>
                    <a:pt x="20656" y="11816"/>
                    <a:pt x="20888" y="12075"/>
                  </a:cubicBezTo>
                  <a:cubicBezTo>
                    <a:pt x="20966" y="12162"/>
                    <a:pt x="21039" y="12192"/>
                    <a:pt x="21102" y="12192"/>
                  </a:cubicBezTo>
                  <a:cubicBezTo>
                    <a:pt x="21242" y="12192"/>
                    <a:pt x="21335" y="12042"/>
                    <a:pt x="21335" y="12042"/>
                  </a:cubicBezTo>
                  <a:cubicBezTo>
                    <a:pt x="21418" y="12153"/>
                    <a:pt x="21513" y="12187"/>
                    <a:pt x="21597" y="12187"/>
                  </a:cubicBezTo>
                  <a:cubicBezTo>
                    <a:pt x="21726" y="12187"/>
                    <a:pt x="21830" y="12108"/>
                    <a:pt x="21830" y="12108"/>
                  </a:cubicBezTo>
                  <a:cubicBezTo>
                    <a:pt x="21935" y="12260"/>
                    <a:pt x="22028" y="12324"/>
                    <a:pt x="22103" y="12348"/>
                  </a:cubicBezTo>
                  <a:cubicBezTo>
                    <a:pt x="22073" y="12367"/>
                    <a:pt x="22043" y="12381"/>
                    <a:pt x="22016" y="12381"/>
                  </a:cubicBezTo>
                  <a:cubicBezTo>
                    <a:pt x="22010" y="12381"/>
                    <a:pt x="22004" y="12380"/>
                    <a:pt x="21997" y="12378"/>
                  </a:cubicBezTo>
                  <a:cubicBezTo>
                    <a:pt x="21970" y="12371"/>
                    <a:pt x="21943" y="12368"/>
                    <a:pt x="21916" y="12368"/>
                  </a:cubicBezTo>
                  <a:cubicBezTo>
                    <a:pt x="21736" y="12368"/>
                    <a:pt x="21564" y="12514"/>
                    <a:pt x="21352" y="12514"/>
                  </a:cubicBezTo>
                  <a:cubicBezTo>
                    <a:pt x="21333" y="12514"/>
                    <a:pt x="21313" y="12512"/>
                    <a:pt x="21292" y="12510"/>
                  </a:cubicBezTo>
                  <a:cubicBezTo>
                    <a:pt x="21046" y="12476"/>
                    <a:pt x="20791" y="12333"/>
                    <a:pt x="20650" y="12333"/>
                  </a:cubicBezTo>
                  <a:cubicBezTo>
                    <a:pt x="20642" y="12333"/>
                    <a:pt x="20634" y="12333"/>
                    <a:pt x="20627" y="12334"/>
                  </a:cubicBezTo>
                  <a:cubicBezTo>
                    <a:pt x="20543" y="12345"/>
                    <a:pt x="20510" y="12456"/>
                    <a:pt x="20557" y="12548"/>
                  </a:cubicBezTo>
                  <a:cubicBezTo>
                    <a:pt x="20543" y="12584"/>
                    <a:pt x="20567" y="12637"/>
                    <a:pt x="20600" y="12686"/>
                  </a:cubicBezTo>
                  <a:cubicBezTo>
                    <a:pt x="20476" y="12758"/>
                    <a:pt x="20463" y="13023"/>
                    <a:pt x="20619" y="13155"/>
                  </a:cubicBezTo>
                  <a:cubicBezTo>
                    <a:pt x="20687" y="13212"/>
                    <a:pt x="20763" y="13236"/>
                    <a:pt x="20839" y="13236"/>
                  </a:cubicBezTo>
                  <a:cubicBezTo>
                    <a:pt x="20911" y="13236"/>
                    <a:pt x="20982" y="13215"/>
                    <a:pt x="21047" y="13178"/>
                  </a:cubicBezTo>
                  <a:cubicBezTo>
                    <a:pt x="21075" y="13190"/>
                    <a:pt x="21098" y="13194"/>
                    <a:pt x="21116" y="13194"/>
                  </a:cubicBezTo>
                  <a:cubicBezTo>
                    <a:pt x="21145" y="13194"/>
                    <a:pt x="21161" y="13184"/>
                    <a:pt x="21161" y="13184"/>
                  </a:cubicBezTo>
                  <a:cubicBezTo>
                    <a:pt x="21301" y="13407"/>
                    <a:pt x="21424" y="13465"/>
                    <a:pt x="21514" y="13465"/>
                  </a:cubicBezTo>
                  <a:cubicBezTo>
                    <a:pt x="21610" y="13465"/>
                    <a:pt x="21667" y="13399"/>
                    <a:pt x="21667" y="13399"/>
                  </a:cubicBezTo>
                  <a:cubicBezTo>
                    <a:pt x="21777" y="13542"/>
                    <a:pt x="21863" y="13583"/>
                    <a:pt x="21925" y="13583"/>
                  </a:cubicBezTo>
                  <a:cubicBezTo>
                    <a:pt x="21967" y="13583"/>
                    <a:pt x="21997" y="13565"/>
                    <a:pt x="22018" y="13548"/>
                  </a:cubicBezTo>
                  <a:cubicBezTo>
                    <a:pt x="22049" y="13555"/>
                    <a:pt x="22081" y="13559"/>
                    <a:pt x="22112" y="13559"/>
                  </a:cubicBezTo>
                  <a:cubicBezTo>
                    <a:pt x="22164" y="13559"/>
                    <a:pt x="22215" y="13549"/>
                    <a:pt x="22263" y="13530"/>
                  </a:cubicBezTo>
                  <a:cubicBezTo>
                    <a:pt x="22270" y="13683"/>
                    <a:pt x="22279" y="13838"/>
                    <a:pt x="22286" y="13993"/>
                  </a:cubicBezTo>
                  <a:cubicBezTo>
                    <a:pt x="22173" y="14000"/>
                    <a:pt x="21927" y="14016"/>
                    <a:pt x="21691" y="14029"/>
                  </a:cubicBezTo>
                  <a:cubicBezTo>
                    <a:pt x="21426" y="13863"/>
                    <a:pt x="21220" y="13811"/>
                    <a:pt x="21070" y="13811"/>
                  </a:cubicBezTo>
                  <a:cubicBezTo>
                    <a:pt x="21001" y="13811"/>
                    <a:pt x="20943" y="13822"/>
                    <a:pt x="20898" y="13838"/>
                  </a:cubicBezTo>
                  <a:cubicBezTo>
                    <a:pt x="20555" y="13953"/>
                    <a:pt x="21057" y="14221"/>
                    <a:pt x="21057" y="14221"/>
                  </a:cubicBezTo>
                  <a:cubicBezTo>
                    <a:pt x="21053" y="14221"/>
                    <a:pt x="21049" y="14221"/>
                    <a:pt x="21044" y="14221"/>
                  </a:cubicBezTo>
                  <a:cubicBezTo>
                    <a:pt x="20989" y="14221"/>
                    <a:pt x="20933" y="14212"/>
                    <a:pt x="20881" y="14196"/>
                  </a:cubicBezTo>
                  <a:cubicBezTo>
                    <a:pt x="20861" y="14154"/>
                    <a:pt x="20812" y="14117"/>
                    <a:pt x="20699" y="14117"/>
                  </a:cubicBezTo>
                  <a:cubicBezTo>
                    <a:pt x="20677" y="14117"/>
                    <a:pt x="20652" y="14118"/>
                    <a:pt x="20625" y="14121"/>
                  </a:cubicBezTo>
                  <a:cubicBezTo>
                    <a:pt x="20574" y="14108"/>
                    <a:pt x="20523" y="14101"/>
                    <a:pt x="20472" y="14098"/>
                  </a:cubicBezTo>
                  <a:cubicBezTo>
                    <a:pt x="20412" y="14101"/>
                    <a:pt x="20355" y="14115"/>
                    <a:pt x="20304" y="14145"/>
                  </a:cubicBezTo>
                  <a:cubicBezTo>
                    <a:pt x="20283" y="14135"/>
                    <a:pt x="20254" y="14131"/>
                    <a:pt x="20219" y="14131"/>
                  </a:cubicBezTo>
                  <a:cubicBezTo>
                    <a:pt x="20079" y="14131"/>
                    <a:pt x="19859" y="14196"/>
                    <a:pt x="19859" y="14196"/>
                  </a:cubicBezTo>
                  <a:cubicBezTo>
                    <a:pt x="19859" y="14196"/>
                    <a:pt x="20199" y="14064"/>
                    <a:pt x="20018" y="13844"/>
                  </a:cubicBezTo>
                  <a:cubicBezTo>
                    <a:pt x="19985" y="13803"/>
                    <a:pt x="19949" y="13787"/>
                    <a:pt x="19913" y="13787"/>
                  </a:cubicBezTo>
                  <a:cubicBezTo>
                    <a:pt x="19753" y="13787"/>
                    <a:pt x="19583" y="14108"/>
                    <a:pt x="19583" y="14108"/>
                  </a:cubicBezTo>
                  <a:cubicBezTo>
                    <a:pt x="19553" y="14012"/>
                    <a:pt x="19514" y="13975"/>
                    <a:pt x="19471" y="13975"/>
                  </a:cubicBezTo>
                  <a:cubicBezTo>
                    <a:pt x="19340" y="13975"/>
                    <a:pt x="19178" y="14327"/>
                    <a:pt x="19178" y="14327"/>
                  </a:cubicBezTo>
                  <a:cubicBezTo>
                    <a:pt x="19178" y="14327"/>
                    <a:pt x="19104" y="14290"/>
                    <a:pt x="18944" y="14290"/>
                  </a:cubicBezTo>
                  <a:cubicBezTo>
                    <a:pt x="18880" y="14290"/>
                    <a:pt x="18802" y="14296"/>
                    <a:pt x="18710" y="14312"/>
                  </a:cubicBezTo>
                  <a:cubicBezTo>
                    <a:pt x="18387" y="14371"/>
                    <a:pt x="17990" y="14610"/>
                    <a:pt x="17990" y="14610"/>
                  </a:cubicBezTo>
                  <a:cubicBezTo>
                    <a:pt x="17666" y="14761"/>
                    <a:pt x="17580" y="15273"/>
                    <a:pt x="17557" y="15477"/>
                  </a:cubicBezTo>
                  <a:cubicBezTo>
                    <a:pt x="17527" y="15091"/>
                    <a:pt x="17497" y="14705"/>
                    <a:pt x="17463" y="14318"/>
                  </a:cubicBezTo>
                  <a:cubicBezTo>
                    <a:pt x="17519" y="14307"/>
                    <a:pt x="17574" y="14292"/>
                    <a:pt x="17628" y="14273"/>
                  </a:cubicBezTo>
                  <a:cubicBezTo>
                    <a:pt x="17628" y="14273"/>
                    <a:pt x="18594" y="14229"/>
                    <a:pt x="19037" y="14054"/>
                  </a:cubicBezTo>
                  <a:cubicBezTo>
                    <a:pt x="19479" y="13879"/>
                    <a:pt x="18805" y="13775"/>
                    <a:pt x="18805" y="13775"/>
                  </a:cubicBezTo>
                  <a:cubicBezTo>
                    <a:pt x="18805" y="13775"/>
                    <a:pt x="19540" y="13467"/>
                    <a:pt x="19812" y="13234"/>
                  </a:cubicBezTo>
                  <a:cubicBezTo>
                    <a:pt x="19907" y="13152"/>
                    <a:pt x="19857" y="13125"/>
                    <a:pt x="19751" y="13125"/>
                  </a:cubicBezTo>
                  <a:cubicBezTo>
                    <a:pt x="19552" y="13125"/>
                    <a:pt x="19157" y="13219"/>
                    <a:pt x="19157" y="13219"/>
                  </a:cubicBezTo>
                  <a:cubicBezTo>
                    <a:pt x="19157" y="13219"/>
                    <a:pt x="19248" y="13058"/>
                    <a:pt x="19521" y="12707"/>
                  </a:cubicBezTo>
                  <a:cubicBezTo>
                    <a:pt x="19620" y="12579"/>
                    <a:pt x="19498" y="12489"/>
                    <a:pt x="19285" y="12489"/>
                  </a:cubicBezTo>
                  <a:cubicBezTo>
                    <a:pt x="19103" y="12489"/>
                    <a:pt x="18853" y="12555"/>
                    <a:pt x="18618" y="12721"/>
                  </a:cubicBezTo>
                  <a:cubicBezTo>
                    <a:pt x="18386" y="12883"/>
                    <a:pt x="18022" y="12854"/>
                    <a:pt x="17891" y="12896"/>
                  </a:cubicBezTo>
                  <a:cubicBezTo>
                    <a:pt x="17494" y="13029"/>
                    <a:pt x="17517" y="13292"/>
                    <a:pt x="17517" y="13292"/>
                  </a:cubicBezTo>
                  <a:lnTo>
                    <a:pt x="17371" y="13310"/>
                  </a:lnTo>
                  <a:cubicBezTo>
                    <a:pt x="17349" y="13092"/>
                    <a:pt x="17327" y="12876"/>
                    <a:pt x="17304" y="12658"/>
                  </a:cubicBezTo>
                  <a:cubicBezTo>
                    <a:pt x="17400" y="12590"/>
                    <a:pt x="17485" y="12508"/>
                    <a:pt x="17555" y="12413"/>
                  </a:cubicBezTo>
                  <a:cubicBezTo>
                    <a:pt x="18619" y="12296"/>
                    <a:pt x="19323" y="11434"/>
                    <a:pt x="19248" y="11200"/>
                  </a:cubicBezTo>
                  <a:cubicBezTo>
                    <a:pt x="19238" y="11166"/>
                    <a:pt x="19203" y="11152"/>
                    <a:pt x="19152" y="11152"/>
                  </a:cubicBezTo>
                  <a:cubicBezTo>
                    <a:pt x="19011" y="11152"/>
                    <a:pt x="18745" y="11249"/>
                    <a:pt x="18495" y="11276"/>
                  </a:cubicBezTo>
                  <a:cubicBezTo>
                    <a:pt x="18400" y="11287"/>
                    <a:pt x="18315" y="11290"/>
                    <a:pt x="18243" y="11290"/>
                  </a:cubicBezTo>
                  <a:cubicBezTo>
                    <a:pt x="18100" y="11290"/>
                    <a:pt x="18013" y="11276"/>
                    <a:pt x="18013" y="11276"/>
                  </a:cubicBezTo>
                  <a:cubicBezTo>
                    <a:pt x="18013" y="11276"/>
                    <a:pt x="18510" y="11072"/>
                    <a:pt x="18790" y="10850"/>
                  </a:cubicBezTo>
                  <a:cubicBezTo>
                    <a:pt x="18929" y="10740"/>
                    <a:pt x="18854" y="10642"/>
                    <a:pt x="18955" y="10531"/>
                  </a:cubicBezTo>
                  <a:cubicBezTo>
                    <a:pt x="19092" y="10380"/>
                    <a:pt x="19251" y="10239"/>
                    <a:pt x="19219" y="10075"/>
                  </a:cubicBezTo>
                  <a:cubicBezTo>
                    <a:pt x="19198" y="9969"/>
                    <a:pt x="18983" y="9910"/>
                    <a:pt x="18759" y="9910"/>
                  </a:cubicBezTo>
                  <a:cubicBezTo>
                    <a:pt x="18654" y="9910"/>
                    <a:pt x="18546" y="9923"/>
                    <a:pt x="18457" y="9950"/>
                  </a:cubicBezTo>
                  <a:cubicBezTo>
                    <a:pt x="18216" y="10026"/>
                    <a:pt x="18102" y="10104"/>
                    <a:pt x="18101" y="10104"/>
                  </a:cubicBezTo>
                  <a:cubicBezTo>
                    <a:pt x="18167" y="9870"/>
                    <a:pt x="17929" y="9841"/>
                    <a:pt x="17929" y="9841"/>
                  </a:cubicBezTo>
                  <a:cubicBezTo>
                    <a:pt x="17930" y="9841"/>
                    <a:pt x="18355" y="9317"/>
                    <a:pt x="18171" y="9171"/>
                  </a:cubicBezTo>
                  <a:cubicBezTo>
                    <a:pt x="18123" y="9132"/>
                    <a:pt x="18070" y="9118"/>
                    <a:pt x="18017" y="9118"/>
                  </a:cubicBezTo>
                  <a:cubicBezTo>
                    <a:pt x="17872" y="9118"/>
                    <a:pt x="17735" y="9229"/>
                    <a:pt x="17735" y="9229"/>
                  </a:cubicBezTo>
                  <a:cubicBezTo>
                    <a:pt x="17894" y="8835"/>
                    <a:pt x="17818" y="8736"/>
                    <a:pt x="17615" y="8594"/>
                  </a:cubicBezTo>
                  <a:cubicBezTo>
                    <a:pt x="17619" y="7993"/>
                    <a:pt x="16929" y="7800"/>
                    <a:pt x="16929" y="7800"/>
                  </a:cubicBezTo>
                  <a:cubicBezTo>
                    <a:pt x="17005" y="7364"/>
                    <a:pt x="16580" y="7188"/>
                    <a:pt x="16580" y="7188"/>
                  </a:cubicBezTo>
                  <a:lnTo>
                    <a:pt x="16580" y="7188"/>
                  </a:lnTo>
                  <a:cubicBezTo>
                    <a:pt x="16501" y="7276"/>
                    <a:pt x="16643" y="7917"/>
                    <a:pt x="16643" y="7917"/>
                  </a:cubicBezTo>
                  <a:cubicBezTo>
                    <a:pt x="16642" y="7917"/>
                    <a:pt x="16599" y="7896"/>
                    <a:pt x="16534" y="7896"/>
                  </a:cubicBezTo>
                  <a:cubicBezTo>
                    <a:pt x="16399" y="7896"/>
                    <a:pt x="16170" y="7988"/>
                    <a:pt x="16041" y="8562"/>
                  </a:cubicBezTo>
                  <a:cubicBezTo>
                    <a:pt x="15992" y="8787"/>
                    <a:pt x="15900" y="9056"/>
                    <a:pt x="15989" y="9273"/>
                  </a:cubicBezTo>
                  <a:cubicBezTo>
                    <a:pt x="16130" y="9618"/>
                    <a:pt x="16501" y="9867"/>
                    <a:pt x="16508" y="9872"/>
                  </a:cubicBezTo>
                  <a:lnTo>
                    <a:pt x="16508" y="9872"/>
                  </a:lnTo>
                  <a:cubicBezTo>
                    <a:pt x="16441" y="9841"/>
                    <a:pt x="16376" y="9830"/>
                    <a:pt x="16313" y="9830"/>
                  </a:cubicBezTo>
                  <a:cubicBezTo>
                    <a:pt x="16166" y="9830"/>
                    <a:pt x="16027" y="9889"/>
                    <a:pt x="15878" y="9889"/>
                  </a:cubicBezTo>
                  <a:cubicBezTo>
                    <a:pt x="15836" y="9889"/>
                    <a:pt x="15792" y="9884"/>
                    <a:pt x="15748" y="9872"/>
                  </a:cubicBezTo>
                  <a:cubicBezTo>
                    <a:pt x="15589" y="9827"/>
                    <a:pt x="15487" y="9814"/>
                    <a:pt x="15422" y="9814"/>
                  </a:cubicBezTo>
                  <a:cubicBezTo>
                    <a:pt x="15328" y="9814"/>
                    <a:pt x="15313" y="9842"/>
                    <a:pt x="15313" y="9842"/>
                  </a:cubicBezTo>
                  <a:cubicBezTo>
                    <a:pt x="15425" y="10069"/>
                    <a:pt x="15659" y="10221"/>
                    <a:pt x="15816" y="10368"/>
                  </a:cubicBezTo>
                  <a:cubicBezTo>
                    <a:pt x="16161" y="10689"/>
                    <a:pt x="16493" y="10860"/>
                    <a:pt x="16712" y="10860"/>
                  </a:cubicBezTo>
                  <a:cubicBezTo>
                    <a:pt x="16740" y="10860"/>
                    <a:pt x="16766" y="10857"/>
                    <a:pt x="16790" y="10851"/>
                  </a:cubicBezTo>
                  <a:cubicBezTo>
                    <a:pt x="16827" y="10841"/>
                    <a:pt x="16864" y="10837"/>
                    <a:pt x="16902" y="10837"/>
                  </a:cubicBezTo>
                  <a:cubicBezTo>
                    <a:pt x="16938" y="10837"/>
                    <a:pt x="16974" y="10841"/>
                    <a:pt x="17009" y="10850"/>
                  </a:cubicBezTo>
                  <a:cubicBezTo>
                    <a:pt x="17018" y="10950"/>
                    <a:pt x="17027" y="11053"/>
                    <a:pt x="17034" y="11155"/>
                  </a:cubicBezTo>
                  <a:cubicBezTo>
                    <a:pt x="16979" y="11236"/>
                    <a:pt x="16887" y="11303"/>
                    <a:pt x="16819" y="11303"/>
                  </a:cubicBezTo>
                  <a:cubicBezTo>
                    <a:pt x="16812" y="11303"/>
                    <a:pt x="16804" y="11303"/>
                    <a:pt x="16797" y="11301"/>
                  </a:cubicBezTo>
                  <a:cubicBezTo>
                    <a:pt x="16762" y="11291"/>
                    <a:pt x="16728" y="11287"/>
                    <a:pt x="16694" y="11287"/>
                  </a:cubicBezTo>
                  <a:cubicBezTo>
                    <a:pt x="16467" y="11287"/>
                    <a:pt x="16253" y="11469"/>
                    <a:pt x="15989" y="11469"/>
                  </a:cubicBezTo>
                  <a:cubicBezTo>
                    <a:pt x="15964" y="11469"/>
                    <a:pt x="15939" y="11468"/>
                    <a:pt x="15913" y="11464"/>
                  </a:cubicBezTo>
                  <a:cubicBezTo>
                    <a:pt x="15602" y="11423"/>
                    <a:pt x="15279" y="11242"/>
                    <a:pt x="15100" y="11242"/>
                  </a:cubicBezTo>
                  <a:cubicBezTo>
                    <a:pt x="15090" y="11242"/>
                    <a:pt x="15080" y="11243"/>
                    <a:pt x="15070" y="11244"/>
                  </a:cubicBezTo>
                  <a:cubicBezTo>
                    <a:pt x="14964" y="11258"/>
                    <a:pt x="14923" y="11407"/>
                    <a:pt x="14990" y="11526"/>
                  </a:cubicBezTo>
                  <a:cubicBezTo>
                    <a:pt x="15143" y="11788"/>
                    <a:pt x="15425" y="12099"/>
                    <a:pt x="16006" y="12221"/>
                  </a:cubicBezTo>
                  <a:cubicBezTo>
                    <a:pt x="16342" y="12451"/>
                    <a:pt x="16558" y="12650"/>
                    <a:pt x="16746" y="12737"/>
                  </a:cubicBezTo>
                  <a:cubicBezTo>
                    <a:pt x="16812" y="12769"/>
                    <a:pt x="16884" y="12785"/>
                    <a:pt x="16956" y="12785"/>
                  </a:cubicBezTo>
                  <a:cubicBezTo>
                    <a:pt x="17021" y="12785"/>
                    <a:pt x="17086" y="12772"/>
                    <a:pt x="17148" y="12746"/>
                  </a:cubicBezTo>
                  <a:cubicBezTo>
                    <a:pt x="17159" y="12940"/>
                    <a:pt x="17171" y="13134"/>
                    <a:pt x="17181" y="13329"/>
                  </a:cubicBezTo>
                  <a:cubicBezTo>
                    <a:pt x="17038" y="13337"/>
                    <a:pt x="16730" y="13358"/>
                    <a:pt x="16432" y="13374"/>
                  </a:cubicBezTo>
                  <a:cubicBezTo>
                    <a:pt x="16099" y="13164"/>
                    <a:pt x="15838" y="13100"/>
                    <a:pt x="15650" y="13100"/>
                  </a:cubicBezTo>
                  <a:cubicBezTo>
                    <a:pt x="15562" y="13100"/>
                    <a:pt x="15490" y="13113"/>
                    <a:pt x="15434" y="13133"/>
                  </a:cubicBezTo>
                  <a:cubicBezTo>
                    <a:pt x="15003" y="13279"/>
                    <a:pt x="15638" y="13616"/>
                    <a:pt x="15638" y="13616"/>
                  </a:cubicBezTo>
                  <a:cubicBezTo>
                    <a:pt x="15631" y="13617"/>
                    <a:pt x="15624" y="13617"/>
                    <a:pt x="15616" y="13617"/>
                  </a:cubicBezTo>
                  <a:cubicBezTo>
                    <a:pt x="15408" y="13617"/>
                    <a:pt x="15129" y="13466"/>
                    <a:pt x="14898" y="13461"/>
                  </a:cubicBezTo>
                  <a:cubicBezTo>
                    <a:pt x="14896" y="13461"/>
                    <a:pt x="14895" y="13461"/>
                    <a:pt x="14893" y="13461"/>
                  </a:cubicBezTo>
                  <a:cubicBezTo>
                    <a:pt x="14707" y="13461"/>
                    <a:pt x="14560" y="13616"/>
                    <a:pt x="14450" y="13621"/>
                  </a:cubicBezTo>
                  <a:cubicBezTo>
                    <a:pt x="14384" y="13623"/>
                    <a:pt x="14383" y="13745"/>
                    <a:pt x="14440" y="13787"/>
                  </a:cubicBezTo>
                  <a:cubicBezTo>
                    <a:pt x="14567" y="13880"/>
                    <a:pt x="14672" y="14134"/>
                    <a:pt x="14883" y="14296"/>
                  </a:cubicBezTo>
                  <a:cubicBezTo>
                    <a:pt x="15060" y="14432"/>
                    <a:pt x="15338" y="14470"/>
                    <a:pt x="15514" y="14612"/>
                  </a:cubicBezTo>
                  <a:cubicBezTo>
                    <a:pt x="15879" y="14907"/>
                    <a:pt x="16292" y="15064"/>
                    <a:pt x="16604" y="15064"/>
                  </a:cubicBezTo>
                  <a:cubicBezTo>
                    <a:pt x="16757" y="15064"/>
                    <a:pt x="16886" y="15026"/>
                    <a:pt x="16974" y="14949"/>
                  </a:cubicBezTo>
                  <a:cubicBezTo>
                    <a:pt x="17240" y="14714"/>
                    <a:pt x="16942" y="14480"/>
                    <a:pt x="16942" y="14480"/>
                  </a:cubicBezTo>
                  <a:cubicBezTo>
                    <a:pt x="17187" y="14480"/>
                    <a:pt x="17174" y="14289"/>
                    <a:pt x="17174" y="14289"/>
                  </a:cubicBezTo>
                  <a:lnTo>
                    <a:pt x="17174" y="14289"/>
                  </a:lnTo>
                  <a:cubicBezTo>
                    <a:pt x="17189" y="14305"/>
                    <a:pt x="17208" y="14318"/>
                    <a:pt x="17229" y="14324"/>
                  </a:cubicBezTo>
                  <a:cubicBezTo>
                    <a:pt x="17247" y="14721"/>
                    <a:pt x="17262" y="15118"/>
                    <a:pt x="17273" y="15515"/>
                  </a:cubicBezTo>
                  <a:lnTo>
                    <a:pt x="17219" y="15507"/>
                  </a:lnTo>
                  <a:cubicBezTo>
                    <a:pt x="17219" y="15507"/>
                    <a:pt x="17114" y="15227"/>
                    <a:pt x="16479" y="15227"/>
                  </a:cubicBezTo>
                  <a:cubicBezTo>
                    <a:pt x="16463" y="15227"/>
                    <a:pt x="16447" y="15227"/>
                    <a:pt x="16431" y="15228"/>
                  </a:cubicBezTo>
                  <a:cubicBezTo>
                    <a:pt x="15754" y="15242"/>
                    <a:pt x="15368" y="15609"/>
                    <a:pt x="15367" y="15609"/>
                  </a:cubicBezTo>
                  <a:cubicBezTo>
                    <a:pt x="15166" y="15487"/>
                    <a:pt x="14980" y="15450"/>
                    <a:pt x="14830" y="15450"/>
                  </a:cubicBezTo>
                  <a:cubicBezTo>
                    <a:pt x="14600" y="15450"/>
                    <a:pt x="14451" y="15536"/>
                    <a:pt x="14451" y="15536"/>
                  </a:cubicBezTo>
                  <a:cubicBezTo>
                    <a:pt x="14451" y="15536"/>
                    <a:pt x="14340" y="15396"/>
                    <a:pt x="14160" y="15396"/>
                  </a:cubicBezTo>
                  <a:cubicBezTo>
                    <a:pt x="14121" y="15396"/>
                    <a:pt x="14080" y="15402"/>
                    <a:pt x="14035" y="15418"/>
                  </a:cubicBezTo>
                  <a:cubicBezTo>
                    <a:pt x="13784" y="15507"/>
                    <a:pt x="14054" y="15740"/>
                    <a:pt x="14054" y="15740"/>
                  </a:cubicBezTo>
                  <a:cubicBezTo>
                    <a:pt x="14054" y="15740"/>
                    <a:pt x="14009" y="15721"/>
                    <a:pt x="13950" y="15721"/>
                  </a:cubicBezTo>
                  <a:cubicBezTo>
                    <a:pt x="13874" y="15721"/>
                    <a:pt x="13775" y="15753"/>
                    <a:pt x="13724" y="15902"/>
                  </a:cubicBezTo>
                  <a:cubicBezTo>
                    <a:pt x="13689" y="16007"/>
                    <a:pt x="13712" y="16026"/>
                    <a:pt x="13771" y="16026"/>
                  </a:cubicBezTo>
                  <a:cubicBezTo>
                    <a:pt x="13806" y="16026"/>
                    <a:pt x="13854" y="16019"/>
                    <a:pt x="13909" y="16019"/>
                  </a:cubicBezTo>
                  <a:cubicBezTo>
                    <a:pt x="13995" y="16019"/>
                    <a:pt x="14100" y="16036"/>
                    <a:pt x="14203" y="16123"/>
                  </a:cubicBezTo>
                  <a:cubicBezTo>
                    <a:pt x="14370" y="16261"/>
                    <a:pt x="14384" y="16404"/>
                    <a:pt x="14403" y="16530"/>
                  </a:cubicBezTo>
                  <a:cubicBezTo>
                    <a:pt x="14315" y="16398"/>
                    <a:pt x="14222" y="16350"/>
                    <a:pt x="14133" y="16350"/>
                  </a:cubicBezTo>
                  <a:cubicBezTo>
                    <a:pt x="13906" y="16350"/>
                    <a:pt x="13709" y="16661"/>
                    <a:pt x="13708" y="16661"/>
                  </a:cubicBezTo>
                  <a:cubicBezTo>
                    <a:pt x="13644" y="16496"/>
                    <a:pt x="13525" y="16438"/>
                    <a:pt x="13391" y="16438"/>
                  </a:cubicBezTo>
                  <a:cubicBezTo>
                    <a:pt x="13088" y="16438"/>
                    <a:pt x="12708" y="16734"/>
                    <a:pt x="12707" y="16734"/>
                  </a:cubicBezTo>
                  <a:cubicBezTo>
                    <a:pt x="13126" y="16412"/>
                    <a:pt x="12999" y="16031"/>
                    <a:pt x="12999" y="16031"/>
                  </a:cubicBezTo>
                  <a:cubicBezTo>
                    <a:pt x="13721" y="15737"/>
                    <a:pt x="14340" y="15167"/>
                    <a:pt x="13923" y="15034"/>
                  </a:cubicBezTo>
                  <a:cubicBezTo>
                    <a:pt x="13802" y="14996"/>
                    <a:pt x="13655" y="14982"/>
                    <a:pt x="13507" y="14982"/>
                  </a:cubicBezTo>
                  <a:cubicBezTo>
                    <a:pt x="13145" y="14982"/>
                    <a:pt x="12780" y="15063"/>
                    <a:pt x="12780" y="15063"/>
                  </a:cubicBezTo>
                  <a:cubicBezTo>
                    <a:pt x="12927" y="15004"/>
                    <a:pt x="13159" y="14800"/>
                    <a:pt x="13159" y="14800"/>
                  </a:cubicBezTo>
                  <a:lnTo>
                    <a:pt x="13454" y="14829"/>
                  </a:lnTo>
                  <a:cubicBezTo>
                    <a:pt x="13466" y="14830"/>
                    <a:pt x="13476" y="14830"/>
                    <a:pt x="13487" y="14830"/>
                  </a:cubicBezTo>
                  <a:cubicBezTo>
                    <a:pt x="13882" y="14830"/>
                    <a:pt x="13546" y="14301"/>
                    <a:pt x="13545" y="14301"/>
                  </a:cubicBezTo>
                  <a:cubicBezTo>
                    <a:pt x="13806" y="14054"/>
                    <a:pt x="13520" y="13921"/>
                    <a:pt x="13517" y="13920"/>
                  </a:cubicBezTo>
                  <a:lnTo>
                    <a:pt x="13517" y="13920"/>
                  </a:lnTo>
                  <a:cubicBezTo>
                    <a:pt x="13518" y="13920"/>
                    <a:pt x="13549" y="13934"/>
                    <a:pt x="13599" y="13934"/>
                  </a:cubicBezTo>
                  <a:cubicBezTo>
                    <a:pt x="13674" y="13934"/>
                    <a:pt x="13791" y="13902"/>
                    <a:pt x="13911" y="13745"/>
                  </a:cubicBezTo>
                  <a:cubicBezTo>
                    <a:pt x="13994" y="13637"/>
                    <a:pt x="13935" y="13605"/>
                    <a:pt x="13838" y="13605"/>
                  </a:cubicBezTo>
                  <a:cubicBezTo>
                    <a:pt x="13697" y="13605"/>
                    <a:pt x="13473" y="13672"/>
                    <a:pt x="13473" y="13672"/>
                  </a:cubicBezTo>
                  <a:cubicBezTo>
                    <a:pt x="13473" y="13672"/>
                    <a:pt x="13813" y="13540"/>
                    <a:pt x="13632" y="13320"/>
                  </a:cubicBezTo>
                  <a:cubicBezTo>
                    <a:pt x="13599" y="13279"/>
                    <a:pt x="13563" y="13263"/>
                    <a:pt x="13526" y="13263"/>
                  </a:cubicBezTo>
                  <a:cubicBezTo>
                    <a:pt x="13366" y="13263"/>
                    <a:pt x="13199" y="13584"/>
                    <a:pt x="13199" y="13584"/>
                  </a:cubicBezTo>
                  <a:cubicBezTo>
                    <a:pt x="13168" y="13488"/>
                    <a:pt x="13129" y="13451"/>
                    <a:pt x="13086" y="13451"/>
                  </a:cubicBezTo>
                  <a:cubicBezTo>
                    <a:pt x="12955" y="13451"/>
                    <a:pt x="12796" y="13803"/>
                    <a:pt x="12794" y="13803"/>
                  </a:cubicBezTo>
                  <a:cubicBezTo>
                    <a:pt x="12794" y="13803"/>
                    <a:pt x="12720" y="13766"/>
                    <a:pt x="12560" y="13766"/>
                  </a:cubicBezTo>
                  <a:cubicBezTo>
                    <a:pt x="12496" y="13766"/>
                    <a:pt x="12418" y="13772"/>
                    <a:pt x="12326" y="13788"/>
                  </a:cubicBezTo>
                  <a:cubicBezTo>
                    <a:pt x="12005" y="13847"/>
                    <a:pt x="11602" y="14080"/>
                    <a:pt x="11602" y="14080"/>
                  </a:cubicBezTo>
                  <a:cubicBezTo>
                    <a:pt x="11279" y="14231"/>
                    <a:pt x="11194" y="14743"/>
                    <a:pt x="11173" y="14948"/>
                  </a:cubicBezTo>
                  <a:cubicBezTo>
                    <a:pt x="11142" y="14561"/>
                    <a:pt x="11108" y="14175"/>
                    <a:pt x="11073" y="13788"/>
                  </a:cubicBezTo>
                  <a:cubicBezTo>
                    <a:pt x="11129" y="13777"/>
                    <a:pt x="11183" y="13762"/>
                    <a:pt x="11237" y="13743"/>
                  </a:cubicBezTo>
                  <a:cubicBezTo>
                    <a:pt x="11237" y="13743"/>
                    <a:pt x="12205" y="13699"/>
                    <a:pt x="12644" y="13524"/>
                  </a:cubicBezTo>
                  <a:cubicBezTo>
                    <a:pt x="13085" y="13349"/>
                    <a:pt x="12412" y="13245"/>
                    <a:pt x="12412" y="13245"/>
                  </a:cubicBezTo>
                  <a:cubicBezTo>
                    <a:pt x="12412" y="13245"/>
                    <a:pt x="13145" y="12939"/>
                    <a:pt x="13415" y="12704"/>
                  </a:cubicBezTo>
                  <a:cubicBezTo>
                    <a:pt x="13509" y="12622"/>
                    <a:pt x="13458" y="12596"/>
                    <a:pt x="13352" y="12596"/>
                  </a:cubicBezTo>
                  <a:cubicBezTo>
                    <a:pt x="13153" y="12596"/>
                    <a:pt x="12759" y="12689"/>
                    <a:pt x="12759" y="12689"/>
                  </a:cubicBezTo>
                  <a:cubicBezTo>
                    <a:pt x="12759" y="12689"/>
                    <a:pt x="12850" y="12529"/>
                    <a:pt x="13120" y="12178"/>
                  </a:cubicBezTo>
                  <a:cubicBezTo>
                    <a:pt x="13218" y="12051"/>
                    <a:pt x="13095" y="11961"/>
                    <a:pt x="12882" y="11961"/>
                  </a:cubicBezTo>
                  <a:cubicBezTo>
                    <a:pt x="12699" y="11961"/>
                    <a:pt x="12450" y="12026"/>
                    <a:pt x="12216" y="12191"/>
                  </a:cubicBezTo>
                  <a:cubicBezTo>
                    <a:pt x="11986" y="12355"/>
                    <a:pt x="11621" y="12324"/>
                    <a:pt x="11491" y="12368"/>
                  </a:cubicBezTo>
                  <a:cubicBezTo>
                    <a:pt x="11095" y="12499"/>
                    <a:pt x="11118" y="12762"/>
                    <a:pt x="11118" y="12762"/>
                  </a:cubicBezTo>
                  <a:lnTo>
                    <a:pt x="10973" y="12780"/>
                  </a:lnTo>
                  <a:cubicBezTo>
                    <a:pt x="10951" y="12562"/>
                    <a:pt x="10927" y="12346"/>
                    <a:pt x="10902" y="12130"/>
                  </a:cubicBezTo>
                  <a:cubicBezTo>
                    <a:pt x="10999" y="12061"/>
                    <a:pt x="11082" y="11980"/>
                    <a:pt x="11152" y="11885"/>
                  </a:cubicBezTo>
                  <a:cubicBezTo>
                    <a:pt x="12216" y="11768"/>
                    <a:pt x="12913" y="10905"/>
                    <a:pt x="12838" y="10672"/>
                  </a:cubicBezTo>
                  <a:cubicBezTo>
                    <a:pt x="12828" y="10637"/>
                    <a:pt x="12793" y="10624"/>
                    <a:pt x="12741" y="10624"/>
                  </a:cubicBezTo>
                  <a:cubicBezTo>
                    <a:pt x="12601" y="10624"/>
                    <a:pt x="12335" y="10721"/>
                    <a:pt x="12085" y="10748"/>
                  </a:cubicBezTo>
                  <a:cubicBezTo>
                    <a:pt x="11990" y="10758"/>
                    <a:pt x="11904" y="10762"/>
                    <a:pt x="11833" y="10762"/>
                  </a:cubicBezTo>
                  <a:cubicBezTo>
                    <a:pt x="11690" y="10762"/>
                    <a:pt x="11603" y="10748"/>
                    <a:pt x="11603" y="10748"/>
                  </a:cubicBezTo>
                  <a:cubicBezTo>
                    <a:pt x="11603" y="10748"/>
                    <a:pt x="12098" y="10543"/>
                    <a:pt x="12377" y="10321"/>
                  </a:cubicBezTo>
                  <a:cubicBezTo>
                    <a:pt x="12516" y="10212"/>
                    <a:pt x="12441" y="10115"/>
                    <a:pt x="12542" y="10003"/>
                  </a:cubicBezTo>
                  <a:cubicBezTo>
                    <a:pt x="12678" y="9853"/>
                    <a:pt x="12837" y="9711"/>
                    <a:pt x="12803" y="9548"/>
                  </a:cubicBezTo>
                  <a:cubicBezTo>
                    <a:pt x="12781" y="9441"/>
                    <a:pt x="12567" y="9382"/>
                    <a:pt x="12344" y="9382"/>
                  </a:cubicBezTo>
                  <a:cubicBezTo>
                    <a:pt x="12237" y="9382"/>
                    <a:pt x="12129" y="9395"/>
                    <a:pt x="12040" y="9423"/>
                  </a:cubicBezTo>
                  <a:cubicBezTo>
                    <a:pt x="11799" y="9499"/>
                    <a:pt x="11685" y="9577"/>
                    <a:pt x="11685" y="9577"/>
                  </a:cubicBezTo>
                  <a:cubicBezTo>
                    <a:pt x="11749" y="9343"/>
                    <a:pt x="11511" y="9314"/>
                    <a:pt x="11511" y="9314"/>
                  </a:cubicBezTo>
                  <a:cubicBezTo>
                    <a:pt x="11511" y="9314"/>
                    <a:pt x="11933" y="8788"/>
                    <a:pt x="11749" y="8642"/>
                  </a:cubicBezTo>
                  <a:cubicBezTo>
                    <a:pt x="11700" y="8604"/>
                    <a:pt x="11647" y="8590"/>
                    <a:pt x="11595" y="8590"/>
                  </a:cubicBezTo>
                  <a:cubicBezTo>
                    <a:pt x="11449" y="8590"/>
                    <a:pt x="11313" y="8701"/>
                    <a:pt x="11313" y="8701"/>
                  </a:cubicBezTo>
                  <a:cubicBezTo>
                    <a:pt x="11469" y="8308"/>
                    <a:pt x="11393" y="8209"/>
                    <a:pt x="11189" y="8067"/>
                  </a:cubicBezTo>
                  <a:cubicBezTo>
                    <a:pt x="11189" y="7466"/>
                    <a:pt x="10498" y="7275"/>
                    <a:pt x="10498" y="7273"/>
                  </a:cubicBezTo>
                  <a:cubicBezTo>
                    <a:pt x="10571" y="6838"/>
                    <a:pt x="10147" y="6664"/>
                    <a:pt x="10146" y="6663"/>
                  </a:cubicBezTo>
                  <a:lnTo>
                    <a:pt x="10146" y="6663"/>
                  </a:lnTo>
                  <a:cubicBezTo>
                    <a:pt x="10067" y="6750"/>
                    <a:pt x="10213" y="7390"/>
                    <a:pt x="10212" y="7390"/>
                  </a:cubicBezTo>
                  <a:cubicBezTo>
                    <a:pt x="10212" y="7390"/>
                    <a:pt x="10169" y="7369"/>
                    <a:pt x="10105" y="7369"/>
                  </a:cubicBezTo>
                  <a:cubicBezTo>
                    <a:pt x="9969" y="7369"/>
                    <a:pt x="9740" y="7461"/>
                    <a:pt x="9616" y="8035"/>
                  </a:cubicBezTo>
                  <a:cubicBezTo>
                    <a:pt x="9567" y="8260"/>
                    <a:pt x="9476" y="8529"/>
                    <a:pt x="9567" y="8745"/>
                  </a:cubicBezTo>
                  <a:cubicBezTo>
                    <a:pt x="9713" y="9092"/>
                    <a:pt x="10089" y="9343"/>
                    <a:pt x="10089" y="9343"/>
                  </a:cubicBezTo>
                  <a:cubicBezTo>
                    <a:pt x="10022" y="9312"/>
                    <a:pt x="9957" y="9301"/>
                    <a:pt x="9894" y="9301"/>
                  </a:cubicBezTo>
                  <a:cubicBezTo>
                    <a:pt x="9747" y="9301"/>
                    <a:pt x="9609" y="9360"/>
                    <a:pt x="9460" y="9360"/>
                  </a:cubicBezTo>
                  <a:cubicBezTo>
                    <a:pt x="9418" y="9360"/>
                    <a:pt x="9375" y="9356"/>
                    <a:pt x="9330" y="9343"/>
                  </a:cubicBezTo>
                  <a:cubicBezTo>
                    <a:pt x="9170" y="9299"/>
                    <a:pt x="9068" y="9286"/>
                    <a:pt x="9004" y="9286"/>
                  </a:cubicBezTo>
                  <a:cubicBezTo>
                    <a:pt x="8909" y="9286"/>
                    <a:pt x="8894" y="9314"/>
                    <a:pt x="8894" y="9314"/>
                  </a:cubicBezTo>
                  <a:cubicBezTo>
                    <a:pt x="9009" y="9540"/>
                    <a:pt x="9243" y="9691"/>
                    <a:pt x="9402" y="9839"/>
                  </a:cubicBezTo>
                  <a:cubicBezTo>
                    <a:pt x="9748" y="10161"/>
                    <a:pt x="10082" y="10331"/>
                    <a:pt x="10301" y="10331"/>
                  </a:cubicBezTo>
                  <a:cubicBezTo>
                    <a:pt x="10329" y="10331"/>
                    <a:pt x="10355" y="10328"/>
                    <a:pt x="10378" y="10323"/>
                  </a:cubicBezTo>
                  <a:cubicBezTo>
                    <a:pt x="10416" y="10313"/>
                    <a:pt x="10455" y="10308"/>
                    <a:pt x="10494" y="10308"/>
                  </a:cubicBezTo>
                  <a:cubicBezTo>
                    <a:pt x="10529" y="10308"/>
                    <a:pt x="10564" y="10312"/>
                    <a:pt x="10597" y="10320"/>
                  </a:cubicBezTo>
                  <a:cubicBezTo>
                    <a:pt x="10606" y="10422"/>
                    <a:pt x="10615" y="10523"/>
                    <a:pt x="10624" y="10625"/>
                  </a:cubicBezTo>
                  <a:cubicBezTo>
                    <a:pt x="10570" y="10706"/>
                    <a:pt x="10478" y="10773"/>
                    <a:pt x="10409" y="10773"/>
                  </a:cubicBezTo>
                  <a:cubicBezTo>
                    <a:pt x="10402" y="10773"/>
                    <a:pt x="10394" y="10773"/>
                    <a:pt x="10387" y="10771"/>
                  </a:cubicBezTo>
                  <a:cubicBezTo>
                    <a:pt x="10352" y="10762"/>
                    <a:pt x="10318" y="10758"/>
                    <a:pt x="10284" y="10758"/>
                  </a:cubicBezTo>
                  <a:cubicBezTo>
                    <a:pt x="10057" y="10758"/>
                    <a:pt x="9844" y="10940"/>
                    <a:pt x="9579" y="10940"/>
                  </a:cubicBezTo>
                  <a:cubicBezTo>
                    <a:pt x="9554" y="10940"/>
                    <a:pt x="9528" y="10938"/>
                    <a:pt x="9502" y="10934"/>
                  </a:cubicBezTo>
                  <a:cubicBezTo>
                    <a:pt x="9192" y="10893"/>
                    <a:pt x="8868" y="10712"/>
                    <a:pt x="8690" y="10712"/>
                  </a:cubicBezTo>
                  <a:cubicBezTo>
                    <a:pt x="8679" y="10712"/>
                    <a:pt x="8669" y="10713"/>
                    <a:pt x="8660" y="10714"/>
                  </a:cubicBezTo>
                  <a:cubicBezTo>
                    <a:pt x="8554" y="10729"/>
                    <a:pt x="8513" y="10879"/>
                    <a:pt x="8581" y="10996"/>
                  </a:cubicBezTo>
                  <a:cubicBezTo>
                    <a:pt x="8736" y="11258"/>
                    <a:pt x="9019" y="11569"/>
                    <a:pt x="9600" y="11692"/>
                  </a:cubicBezTo>
                  <a:cubicBezTo>
                    <a:pt x="9939" y="11921"/>
                    <a:pt x="10156" y="12120"/>
                    <a:pt x="10345" y="12207"/>
                  </a:cubicBezTo>
                  <a:cubicBezTo>
                    <a:pt x="10410" y="12239"/>
                    <a:pt x="10481" y="12254"/>
                    <a:pt x="10553" y="12254"/>
                  </a:cubicBezTo>
                  <a:cubicBezTo>
                    <a:pt x="10618" y="12254"/>
                    <a:pt x="10684" y="12241"/>
                    <a:pt x="10746" y="12215"/>
                  </a:cubicBezTo>
                  <a:cubicBezTo>
                    <a:pt x="10759" y="12410"/>
                    <a:pt x="10771" y="12604"/>
                    <a:pt x="10783" y="12797"/>
                  </a:cubicBezTo>
                  <a:cubicBezTo>
                    <a:pt x="10640" y="12807"/>
                    <a:pt x="10332" y="12828"/>
                    <a:pt x="10034" y="12844"/>
                  </a:cubicBezTo>
                  <a:cubicBezTo>
                    <a:pt x="9697" y="12633"/>
                    <a:pt x="9437" y="12569"/>
                    <a:pt x="9248" y="12569"/>
                  </a:cubicBezTo>
                  <a:cubicBezTo>
                    <a:pt x="9162" y="12569"/>
                    <a:pt x="9090" y="12583"/>
                    <a:pt x="9034" y="12602"/>
                  </a:cubicBezTo>
                  <a:cubicBezTo>
                    <a:pt x="8603" y="12748"/>
                    <a:pt x="9241" y="13085"/>
                    <a:pt x="9240" y="13085"/>
                  </a:cubicBezTo>
                  <a:cubicBezTo>
                    <a:pt x="9232" y="13085"/>
                    <a:pt x="9223" y="13086"/>
                    <a:pt x="9215" y="13086"/>
                  </a:cubicBezTo>
                  <a:cubicBezTo>
                    <a:pt x="9007" y="13086"/>
                    <a:pt x="8730" y="12934"/>
                    <a:pt x="8499" y="12931"/>
                  </a:cubicBezTo>
                  <a:cubicBezTo>
                    <a:pt x="8498" y="12931"/>
                    <a:pt x="8496" y="12931"/>
                    <a:pt x="8494" y="12931"/>
                  </a:cubicBezTo>
                  <a:cubicBezTo>
                    <a:pt x="8308" y="12931"/>
                    <a:pt x="8163" y="13085"/>
                    <a:pt x="8051" y="13091"/>
                  </a:cubicBezTo>
                  <a:cubicBezTo>
                    <a:pt x="7987" y="13094"/>
                    <a:pt x="7986" y="13213"/>
                    <a:pt x="8044" y="13257"/>
                  </a:cubicBezTo>
                  <a:cubicBezTo>
                    <a:pt x="8171" y="13350"/>
                    <a:pt x="8278" y="13603"/>
                    <a:pt x="8491" y="13767"/>
                  </a:cubicBezTo>
                  <a:cubicBezTo>
                    <a:pt x="8667" y="13901"/>
                    <a:pt x="8945" y="13939"/>
                    <a:pt x="9121" y="14080"/>
                  </a:cubicBezTo>
                  <a:cubicBezTo>
                    <a:pt x="9489" y="14376"/>
                    <a:pt x="9903" y="14533"/>
                    <a:pt x="10215" y="14533"/>
                  </a:cubicBezTo>
                  <a:cubicBezTo>
                    <a:pt x="10368" y="14533"/>
                    <a:pt x="10497" y="14495"/>
                    <a:pt x="10584" y="14418"/>
                  </a:cubicBezTo>
                  <a:cubicBezTo>
                    <a:pt x="10848" y="14184"/>
                    <a:pt x="10549" y="13949"/>
                    <a:pt x="10549" y="13949"/>
                  </a:cubicBezTo>
                  <a:cubicBezTo>
                    <a:pt x="10794" y="13949"/>
                    <a:pt x="10780" y="13759"/>
                    <a:pt x="10780" y="13759"/>
                  </a:cubicBezTo>
                  <a:lnTo>
                    <a:pt x="10780" y="13759"/>
                  </a:lnTo>
                  <a:cubicBezTo>
                    <a:pt x="10796" y="13775"/>
                    <a:pt x="10815" y="13787"/>
                    <a:pt x="10837" y="13793"/>
                  </a:cubicBezTo>
                  <a:cubicBezTo>
                    <a:pt x="10856" y="14190"/>
                    <a:pt x="10873" y="14587"/>
                    <a:pt x="10888" y="14985"/>
                  </a:cubicBezTo>
                  <a:lnTo>
                    <a:pt x="10832" y="14975"/>
                  </a:lnTo>
                  <a:cubicBezTo>
                    <a:pt x="10832" y="14975"/>
                    <a:pt x="10725" y="14696"/>
                    <a:pt x="10091" y="14696"/>
                  </a:cubicBezTo>
                  <a:cubicBezTo>
                    <a:pt x="10075" y="14696"/>
                    <a:pt x="10059" y="14696"/>
                    <a:pt x="10043" y="14696"/>
                  </a:cubicBezTo>
                  <a:cubicBezTo>
                    <a:pt x="9367" y="14711"/>
                    <a:pt x="8981" y="15077"/>
                    <a:pt x="8981" y="15077"/>
                  </a:cubicBezTo>
                  <a:cubicBezTo>
                    <a:pt x="8779" y="14956"/>
                    <a:pt x="8593" y="14919"/>
                    <a:pt x="8443" y="14919"/>
                  </a:cubicBezTo>
                  <a:cubicBezTo>
                    <a:pt x="8213" y="14919"/>
                    <a:pt x="8066" y="15004"/>
                    <a:pt x="8066" y="15004"/>
                  </a:cubicBezTo>
                  <a:cubicBezTo>
                    <a:pt x="8019" y="14958"/>
                    <a:pt x="7962" y="14920"/>
                    <a:pt x="7901" y="14895"/>
                  </a:cubicBezTo>
                  <a:cubicBezTo>
                    <a:pt x="7996" y="14873"/>
                    <a:pt x="8069" y="14815"/>
                    <a:pt x="8082" y="14688"/>
                  </a:cubicBezTo>
                  <a:cubicBezTo>
                    <a:pt x="8098" y="14512"/>
                    <a:pt x="7948" y="14343"/>
                    <a:pt x="7793" y="14272"/>
                  </a:cubicBezTo>
                  <a:lnTo>
                    <a:pt x="7793" y="14269"/>
                  </a:lnTo>
                  <a:cubicBezTo>
                    <a:pt x="7785" y="14241"/>
                    <a:pt x="7759" y="14231"/>
                    <a:pt x="7718" y="14231"/>
                  </a:cubicBezTo>
                  <a:cubicBezTo>
                    <a:pt x="7698" y="14231"/>
                    <a:pt x="7675" y="14234"/>
                    <a:pt x="7648" y="14238"/>
                  </a:cubicBezTo>
                  <a:cubicBezTo>
                    <a:pt x="7646" y="14238"/>
                    <a:pt x="7643" y="14238"/>
                    <a:pt x="7640" y="14238"/>
                  </a:cubicBezTo>
                  <a:cubicBezTo>
                    <a:pt x="7615" y="14238"/>
                    <a:pt x="7590" y="14243"/>
                    <a:pt x="7567" y="14253"/>
                  </a:cubicBezTo>
                  <a:cubicBezTo>
                    <a:pt x="7457" y="14277"/>
                    <a:pt x="7321" y="14315"/>
                    <a:pt x="7190" y="14329"/>
                  </a:cubicBezTo>
                  <a:cubicBezTo>
                    <a:pt x="7126" y="14336"/>
                    <a:pt x="7061" y="14340"/>
                    <a:pt x="6997" y="14340"/>
                  </a:cubicBezTo>
                  <a:cubicBezTo>
                    <a:pt x="6946" y="14340"/>
                    <a:pt x="6896" y="14337"/>
                    <a:pt x="6845" y="14333"/>
                  </a:cubicBezTo>
                  <a:cubicBezTo>
                    <a:pt x="6851" y="14324"/>
                    <a:pt x="6856" y="14315"/>
                    <a:pt x="6860" y="14307"/>
                  </a:cubicBezTo>
                  <a:cubicBezTo>
                    <a:pt x="6899" y="14291"/>
                    <a:pt x="6956" y="14264"/>
                    <a:pt x="7024" y="14231"/>
                  </a:cubicBezTo>
                  <a:cubicBezTo>
                    <a:pt x="7047" y="14237"/>
                    <a:pt x="7075" y="14242"/>
                    <a:pt x="7108" y="14242"/>
                  </a:cubicBezTo>
                  <a:cubicBezTo>
                    <a:pt x="7156" y="14242"/>
                    <a:pt x="7215" y="14232"/>
                    <a:pt x="7288" y="14207"/>
                  </a:cubicBezTo>
                  <a:cubicBezTo>
                    <a:pt x="7424" y="14162"/>
                    <a:pt x="7466" y="14057"/>
                    <a:pt x="7472" y="13956"/>
                  </a:cubicBezTo>
                  <a:cubicBezTo>
                    <a:pt x="7523" y="13901"/>
                    <a:pt x="7517" y="13847"/>
                    <a:pt x="7542" y="13793"/>
                  </a:cubicBezTo>
                  <a:cubicBezTo>
                    <a:pt x="7560" y="13798"/>
                    <a:pt x="7581" y="13802"/>
                    <a:pt x="7603" y="13802"/>
                  </a:cubicBezTo>
                  <a:cubicBezTo>
                    <a:pt x="7656" y="13802"/>
                    <a:pt x="7720" y="13783"/>
                    <a:pt x="7793" y="13729"/>
                  </a:cubicBezTo>
                  <a:cubicBezTo>
                    <a:pt x="7932" y="13626"/>
                    <a:pt x="7860" y="13537"/>
                    <a:pt x="7784" y="13483"/>
                  </a:cubicBezTo>
                  <a:cubicBezTo>
                    <a:pt x="7800" y="13448"/>
                    <a:pt x="7808" y="13410"/>
                    <a:pt x="7803" y="13372"/>
                  </a:cubicBezTo>
                  <a:cubicBezTo>
                    <a:pt x="7789" y="13287"/>
                    <a:pt x="7619" y="13240"/>
                    <a:pt x="7441" y="13240"/>
                  </a:cubicBezTo>
                  <a:cubicBezTo>
                    <a:pt x="7418" y="13240"/>
                    <a:pt x="7396" y="13241"/>
                    <a:pt x="7374" y="13242"/>
                  </a:cubicBezTo>
                  <a:cubicBezTo>
                    <a:pt x="7453" y="13073"/>
                    <a:pt x="7459" y="12879"/>
                    <a:pt x="7391" y="12704"/>
                  </a:cubicBezTo>
                  <a:cubicBezTo>
                    <a:pt x="7368" y="12646"/>
                    <a:pt x="7306" y="12594"/>
                    <a:pt x="7255" y="12594"/>
                  </a:cubicBezTo>
                  <a:cubicBezTo>
                    <a:pt x="7254" y="12594"/>
                    <a:pt x="7253" y="12594"/>
                    <a:pt x="7253" y="12594"/>
                  </a:cubicBezTo>
                  <a:cubicBezTo>
                    <a:pt x="7203" y="12597"/>
                    <a:pt x="7155" y="12604"/>
                    <a:pt x="7107" y="12619"/>
                  </a:cubicBezTo>
                  <a:cubicBezTo>
                    <a:pt x="7100" y="12618"/>
                    <a:pt x="7092" y="12617"/>
                    <a:pt x="7085" y="12617"/>
                  </a:cubicBezTo>
                  <a:cubicBezTo>
                    <a:pt x="7064" y="12617"/>
                    <a:pt x="7042" y="12623"/>
                    <a:pt x="7024" y="12634"/>
                  </a:cubicBezTo>
                  <a:cubicBezTo>
                    <a:pt x="7012" y="12638"/>
                    <a:pt x="6999" y="12642"/>
                    <a:pt x="6987" y="12645"/>
                  </a:cubicBezTo>
                  <a:cubicBezTo>
                    <a:pt x="6954" y="12623"/>
                    <a:pt x="6917" y="12611"/>
                    <a:pt x="6878" y="12611"/>
                  </a:cubicBezTo>
                  <a:cubicBezTo>
                    <a:pt x="6869" y="12611"/>
                    <a:pt x="6859" y="12612"/>
                    <a:pt x="6850" y="12613"/>
                  </a:cubicBezTo>
                  <a:cubicBezTo>
                    <a:pt x="6844" y="12534"/>
                    <a:pt x="6787" y="12460"/>
                    <a:pt x="6726" y="12441"/>
                  </a:cubicBezTo>
                  <a:cubicBezTo>
                    <a:pt x="6733" y="12324"/>
                    <a:pt x="6675" y="12264"/>
                    <a:pt x="6574" y="12191"/>
                  </a:cubicBezTo>
                  <a:cubicBezTo>
                    <a:pt x="6587" y="11914"/>
                    <a:pt x="6412" y="11748"/>
                    <a:pt x="6262" y="11656"/>
                  </a:cubicBezTo>
                  <a:cubicBezTo>
                    <a:pt x="6248" y="11612"/>
                    <a:pt x="6235" y="11567"/>
                    <a:pt x="6224" y="11529"/>
                  </a:cubicBezTo>
                  <a:cubicBezTo>
                    <a:pt x="6178" y="11383"/>
                    <a:pt x="6098" y="11231"/>
                    <a:pt x="5981" y="11202"/>
                  </a:cubicBezTo>
                  <a:cubicBezTo>
                    <a:pt x="5986" y="11156"/>
                    <a:pt x="5997" y="11110"/>
                    <a:pt x="6018" y="11069"/>
                  </a:cubicBezTo>
                  <a:cubicBezTo>
                    <a:pt x="6064" y="10974"/>
                    <a:pt x="5979" y="10863"/>
                    <a:pt x="5902" y="10863"/>
                  </a:cubicBezTo>
                  <a:cubicBezTo>
                    <a:pt x="5880" y="10863"/>
                    <a:pt x="5859" y="10872"/>
                    <a:pt x="5841" y="10894"/>
                  </a:cubicBezTo>
                  <a:cubicBezTo>
                    <a:pt x="5821" y="10918"/>
                    <a:pt x="5803" y="10945"/>
                    <a:pt x="5789" y="10972"/>
                  </a:cubicBezTo>
                  <a:cubicBezTo>
                    <a:pt x="5765" y="10898"/>
                    <a:pt x="5732" y="10826"/>
                    <a:pt x="5691" y="10759"/>
                  </a:cubicBezTo>
                  <a:cubicBezTo>
                    <a:pt x="5669" y="10726"/>
                    <a:pt x="5642" y="10713"/>
                    <a:pt x="5616" y="10713"/>
                  </a:cubicBezTo>
                  <a:cubicBezTo>
                    <a:pt x="5563" y="10713"/>
                    <a:pt x="5515" y="10767"/>
                    <a:pt x="5517" y="10835"/>
                  </a:cubicBezTo>
                  <a:cubicBezTo>
                    <a:pt x="5520" y="10950"/>
                    <a:pt x="5546" y="11069"/>
                    <a:pt x="5562" y="11187"/>
                  </a:cubicBezTo>
                  <a:cubicBezTo>
                    <a:pt x="5425" y="11339"/>
                    <a:pt x="5378" y="11612"/>
                    <a:pt x="5448" y="11856"/>
                  </a:cubicBezTo>
                  <a:cubicBezTo>
                    <a:pt x="5394" y="11952"/>
                    <a:pt x="5352" y="12057"/>
                    <a:pt x="5326" y="12165"/>
                  </a:cubicBezTo>
                  <a:cubicBezTo>
                    <a:pt x="5294" y="12283"/>
                    <a:pt x="5253" y="12416"/>
                    <a:pt x="5241" y="12543"/>
                  </a:cubicBezTo>
                  <a:cubicBezTo>
                    <a:pt x="5190" y="12564"/>
                    <a:pt x="5139" y="12585"/>
                    <a:pt x="5089" y="12606"/>
                  </a:cubicBezTo>
                  <a:cubicBezTo>
                    <a:pt x="4983" y="12650"/>
                    <a:pt x="4891" y="12718"/>
                    <a:pt x="4848" y="12851"/>
                  </a:cubicBezTo>
                  <a:cubicBezTo>
                    <a:pt x="4818" y="12955"/>
                    <a:pt x="4818" y="13064"/>
                    <a:pt x="4848" y="13168"/>
                  </a:cubicBezTo>
                  <a:cubicBezTo>
                    <a:pt x="4827" y="13166"/>
                    <a:pt x="4809" y="13165"/>
                    <a:pt x="4793" y="13165"/>
                  </a:cubicBezTo>
                  <a:cubicBezTo>
                    <a:pt x="4721" y="13165"/>
                    <a:pt x="4707" y="13185"/>
                    <a:pt x="4707" y="13185"/>
                  </a:cubicBezTo>
                  <a:cubicBezTo>
                    <a:pt x="4724" y="13222"/>
                    <a:pt x="4745" y="13257"/>
                    <a:pt x="4770" y="13291"/>
                  </a:cubicBezTo>
                  <a:cubicBezTo>
                    <a:pt x="4736" y="13353"/>
                    <a:pt x="4516" y="13783"/>
                    <a:pt x="4742" y="14042"/>
                  </a:cubicBezTo>
                  <a:cubicBezTo>
                    <a:pt x="4818" y="14130"/>
                    <a:pt x="4890" y="14160"/>
                    <a:pt x="4953" y="14160"/>
                  </a:cubicBezTo>
                  <a:cubicBezTo>
                    <a:pt x="5093" y="14160"/>
                    <a:pt x="5189" y="14010"/>
                    <a:pt x="5189" y="14010"/>
                  </a:cubicBezTo>
                  <a:cubicBezTo>
                    <a:pt x="5270" y="14122"/>
                    <a:pt x="5364" y="14155"/>
                    <a:pt x="5448" y="14155"/>
                  </a:cubicBezTo>
                  <a:cubicBezTo>
                    <a:pt x="5577" y="14155"/>
                    <a:pt x="5683" y="14076"/>
                    <a:pt x="5683" y="14076"/>
                  </a:cubicBezTo>
                  <a:cubicBezTo>
                    <a:pt x="5784" y="14229"/>
                    <a:pt x="5876" y="14294"/>
                    <a:pt x="5951" y="14315"/>
                  </a:cubicBezTo>
                  <a:cubicBezTo>
                    <a:pt x="5920" y="14337"/>
                    <a:pt x="5889" y="14350"/>
                    <a:pt x="5862" y="14350"/>
                  </a:cubicBezTo>
                  <a:cubicBezTo>
                    <a:pt x="5856" y="14350"/>
                    <a:pt x="5850" y="14349"/>
                    <a:pt x="5844" y="14348"/>
                  </a:cubicBezTo>
                  <a:cubicBezTo>
                    <a:pt x="5816" y="14340"/>
                    <a:pt x="5789" y="14337"/>
                    <a:pt x="5762" y="14337"/>
                  </a:cubicBezTo>
                  <a:cubicBezTo>
                    <a:pt x="5581" y="14337"/>
                    <a:pt x="5406" y="14483"/>
                    <a:pt x="5193" y="14483"/>
                  </a:cubicBezTo>
                  <a:cubicBezTo>
                    <a:pt x="5175" y="14483"/>
                    <a:pt x="5155" y="14481"/>
                    <a:pt x="5136" y="14479"/>
                  </a:cubicBezTo>
                  <a:cubicBezTo>
                    <a:pt x="4891" y="14446"/>
                    <a:pt x="4640" y="14301"/>
                    <a:pt x="4497" y="14301"/>
                  </a:cubicBezTo>
                  <a:cubicBezTo>
                    <a:pt x="4489" y="14301"/>
                    <a:pt x="4481" y="14301"/>
                    <a:pt x="4473" y="14302"/>
                  </a:cubicBezTo>
                  <a:cubicBezTo>
                    <a:pt x="4391" y="14314"/>
                    <a:pt x="4355" y="14425"/>
                    <a:pt x="4399" y="14517"/>
                  </a:cubicBezTo>
                  <a:cubicBezTo>
                    <a:pt x="4386" y="14553"/>
                    <a:pt x="4409" y="14606"/>
                    <a:pt x="4441" y="14656"/>
                  </a:cubicBezTo>
                  <a:cubicBezTo>
                    <a:pt x="4316" y="14727"/>
                    <a:pt x="4295" y="14993"/>
                    <a:pt x="4450" y="15124"/>
                  </a:cubicBezTo>
                  <a:cubicBezTo>
                    <a:pt x="4516" y="15181"/>
                    <a:pt x="4592" y="15206"/>
                    <a:pt x="4669" y="15206"/>
                  </a:cubicBezTo>
                  <a:cubicBezTo>
                    <a:pt x="4740" y="15206"/>
                    <a:pt x="4812" y="15185"/>
                    <a:pt x="4878" y="15149"/>
                  </a:cubicBezTo>
                  <a:cubicBezTo>
                    <a:pt x="4904" y="15160"/>
                    <a:pt x="4927" y="15163"/>
                    <a:pt x="4944" y="15163"/>
                  </a:cubicBezTo>
                  <a:cubicBezTo>
                    <a:pt x="4975" y="15163"/>
                    <a:pt x="4991" y="15153"/>
                    <a:pt x="4991" y="15153"/>
                  </a:cubicBezTo>
                  <a:cubicBezTo>
                    <a:pt x="5126" y="15377"/>
                    <a:pt x="5247" y="15435"/>
                    <a:pt x="5336" y="15435"/>
                  </a:cubicBezTo>
                  <a:cubicBezTo>
                    <a:pt x="5433" y="15435"/>
                    <a:pt x="5492" y="15368"/>
                    <a:pt x="5492" y="15368"/>
                  </a:cubicBezTo>
                  <a:cubicBezTo>
                    <a:pt x="5599" y="15513"/>
                    <a:pt x="5684" y="15554"/>
                    <a:pt x="5746" y="15554"/>
                  </a:cubicBezTo>
                  <a:cubicBezTo>
                    <a:pt x="5788" y="15554"/>
                    <a:pt x="5819" y="15536"/>
                    <a:pt x="5840" y="15518"/>
                  </a:cubicBezTo>
                  <a:cubicBezTo>
                    <a:pt x="5869" y="15525"/>
                    <a:pt x="5900" y="15529"/>
                    <a:pt x="5930" y="15529"/>
                  </a:cubicBezTo>
                  <a:cubicBezTo>
                    <a:pt x="5983" y="15529"/>
                    <a:pt x="6036" y="15518"/>
                    <a:pt x="6085" y="15498"/>
                  </a:cubicBezTo>
                  <a:cubicBezTo>
                    <a:pt x="6089" y="15653"/>
                    <a:pt x="6094" y="15807"/>
                    <a:pt x="6098" y="15962"/>
                  </a:cubicBezTo>
                  <a:cubicBezTo>
                    <a:pt x="5984" y="15969"/>
                    <a:pt x="5737" y="15985"/>
                    <a:pt x="5502" y="15999"/>
                  </a:cubicBezTo>
                  <a:cubicBezTo>
                    <a:pt x="5240" y="15831"/>
                    <a:pt x="5034" y="15780"/>
                    <a:pt x="4884" y="15780"/>
                  </a:cubicBezTo>
                  <a:cubicBezTo>
                    <a:pt x="4816" y="15780"/>
                    <a:pt x="4759" y="15791"/>
                    <a:pt x="4714" y="15806"/>
                  </a:cubicBezTo>
                  <a:cubicBezTo>
                    <a:pt x="4367" y="15923"/>
                    <a:pt x="4864" y="16191"/>
                    <a:pt x="4864" y="16191"/>
                  </a:cubicBezTo>
                  <a:cubicBezTo>
                    <a:pt x="4805" y="16191"/>
                    <a:pt x="4745" y="16184"/>
                    <a:pt x="4688" y="16167"/>
                  </a:cubicBezTo>
                  <a:cubicBezTo>
                    <a:pt x="4670" y="16124"/>
                    <a:pt x="4621" y="16087"/>
                    <a:pt x="4508" y="16087"/>
                  </a:cubicBezTo>
                  <a:cubicBezTo>
                    <a:pt x="4485" y="16087"/>
                    <a:pt x="4460" y="16089"/>
                    <a:pt x="4432" y="16092"/>
                  </a:cubicBezTo>
                  <a:cubicBezTo>
                    <a:pt x="4383" y="16079"/>
                    <a:pt x="4330" y="16070"/>
                    <a:pt x="4279" y="16069"/>
                  </a:cubicBezTo>
                  <a:cubicBezTo>
                    <a:pt x="4278" y="16069"/>
                    <a:pt x="4277" y="16069"/>
                    <a:pt x="4276" y="16069"/>
                  </a:cubicBezTo>
                  <a:cubicBezTo>
                    <a:pt x="4129" y="16069"/>
                    <a:pt x="4007" y="16191"/>
                    <a:pt x="3918" y="16196"/>
                  </a:cubicBezTo>
                  <a:cubicBezTo>
                    <a:pt x="3886" y="16197"/>
                    <a:pt x="3875" y="16237"/>
                    <a:pt x="3880" y="16275"/>
                  </a:cubicBezTo>
                  <a:cubicBezTo>
                    <a:pt x="3870" y="16280"/>
                    <a:pt x="3861" y="16289"/>
                    <a:pt x="3853" y="16296"/>
                  </a:cubicBezTo>
                  <a:cubicBezTo>
                    <a:pt x="3885" y="16419"/>
                    <a:pt x="3929" y="16537"/>
                    <a:pt x="3986" y="16651"/>
                  </a:cubicBezTo>
                  <a:cubicBezTo>
                    <a:pt x="3971" y="16675"/>
                    <a:pt x="3959" y="16701"/>
                    <a:pt x="3949" y="16727"/>
                  </a:cubicBezTo>
                  <a:cubicBezTo>
                    <a:pt x="3911" y="16832"/>
                    <a:pt x="3970" y="16961"/>
                    <a:pt x="4057" y="16961"/>
                  </a:cubicBezTo>
                  <a:cubicBezTo>
                    <a:pt x="4074" y="16961"/>
                    <a:pt x="4091" y="16957"/>
                    <a:pt x="4110" y="16946"/>
                  </a:cubicBezTo>
                  <a:cubicBezTo>
                    <a:pt x="4148" y="16921"/>
                    <a:pt x="4184" y="16892"/>
                    <a:pt x="4216" y="16858"/>
                  </a:cubicBezTo>
                  <a:cubicBezTo>
                    <a:pt x="4219" y="16859"/>
                    <a:pt x="4222" y="16859"/>
                    <a:pt x="4224" y="16859"/>
                  </a:cubicBezTo>
                  <a:cubicBezTo>
                    <a:pt x="4274" y="16859"/>
                    <a:pt x="4320" y="16833"/>
                    <a:pt x="4348" y="16791"/>
                  </a:cubicBezTo>
                  <a:cubicBezTo>
                    <a:pt x="4384" y="16810"/>
                    <a:pt x="4421" y="16826"/>
                    <a:pt x="4460" y="16842"/>
                  </a:cubicBezTo>
                  <a:cubicBezTo>
                    <a:pt x="4510" y="17006"/>
                    <a:pt x="4603" y="17190"/>
                    <a:pt x="4778" y="17225"/>
                  </a:cubicBezTo>
                  <a:cubicBezTo>
                    <a:pt x="4820" y="17233"/>
                    <a:pt x="4857" y="17237"/>
                    <a:pt x="4889" y="17237"/>
                  </a:cubicBezTo>
                  <a:cubicBezTo>
                    <a:pt x="4966" y="17237"/>
                    <a:pt x="5017" y="17216"/>
                    <a:pt x="5053" y="17188"/>
                  </a:cubicBezTo>
                  <a:cubicBezTo>
                    <a:pt x="5102" y="17215"/>
                    <a:pt x="5155" y="17238"/>
                    <a:pt x="5207" y="17260"/>
                  </a:cubicBezTo>
                  <a:cubicBezTo>
                    <a:pt x="5210" y="17263"/>
                    <a:pt x="5212" y="17266"/>
                    <a:pt x="5215" y="17269"/>
                  </a:cubicBezTo>
                  <a:cubicBezTo>
                    <a:pt x="5070" y="17299"/>
                    <a:pt x="4923" y="17327"/>
                    <a:pt x="4776" y="17327"/>
                  </a:cubicBezTo>
                  <a:cubicBezTo>
                    <a:pt x="4652" y="17327"/>
                    <a:pt x="4528" y="17307"/>
                    <a:pt x="4406" y="17250"/>
                  </a:cubicBezTo>
                  <a:cubicBezTo>
                    <a:pt x="4391" y="17242"/>
                    <a:pt x="4375" y="17238"/>
                    <a:pt x="4360" y="17238"/>
                  </a:cubicBezTo>
                  <a:cubicBezTo>
                    <a:pt x="4329" y="17238"/>
                    <a:pt x="4298" y="17253"/>
                    <a:pt x="4278" y="17279"/>
                  </a:cubicBezTo>
                  <a:cubicBezTo>
                    <a:pt x="4257" y="17260"/>
                    <a:pt x="4235" y="17244"/>
                    <a:pt x="4210" y="17232"/>
                  </a:cubicBezTo>
                  <a:cubicBezTo>
                    <a:pt x="4193" y="17224"/>
                    <a:pt x="4177" y="17220"/>
                    <a:pt x="4162" y="17220"/>
                  </a:cubicBezTo>
                  <a:cubicBezTo>
                    <a:pt x="4098" y="17220"/>
                    <a:pt x="4050" y="17287"/>
                    <a:pt x="4034" y="17364"/>
                  </a:cubicBezTo>
                  <a:cubicBezTo>
                    <a:pt x="3993" y="17313"/>
                    <a:pt x="3945" y="17269"/>
                    <a:pt x="3892" y="17229"/>
                  </a:cubicBezTo>
                  <a:cubicBezTo>
                    <a:pt x="3866" y="17212"/>
                    <a:pt x="3839" y="17204"/>
                    <a:pt x="3812" y="17204"/>
                  </a:cubicBezTo>
                  <a:cubicBezTo>
                    <a:pt x="3707" y="17204"/>
                    <a:pt x="3616" y="17326"/>
                    <a:pt x="3678" y="17472"/>
                  </a:cubicBezTo>
                  <a:cubicBezTo>
                    <a:pt x="3705" y="17530"/>
                    <a:pt x="3737" y="17587"/>
                    <a:pt x="3777" y="17640"/>
                  </a:cubicBezTo>
                  <a:cubicBezTo>
                    <a:pt x="3736" y="17619"/>
                    <a:pt x="3692" y="17608"/>
                    <a:pt x="3648" y="17608"/>
                  </a:cubicBezTo>
                  <a:cubicBezTo>
                    <a:pt x="3615" y="17608"/>
                    <a:pt x="3582" y="17614"/>
                    <a:pt x="3551" y="17625"/>
                  </a:cubicBezTo>
                  <a:cubicBezTo>
                    <a:pt x="3351" y="17695"/>
                    <a:pt x="3559" y="17882"/>
                    <a:pt x="3559" y="17882"/>
                  </a:cubicBezTo>
                  <a:cubicBezTo>
                    <a:pt x="3559" y="17882"/>
                    <a:pt x="3525" y="17868"/>
                    <a:pt x="3480" y="17868"/>
                  </a:cubicBezTo>
                  <a:cubicBezTo>
                    <a:pt x="3442" y="17868"/>
                    <a:pt x="3396" y="17877"/>
                    <a:pt x="3356" y="17914"/>
                  </a:cubicBezTo>
                  <a:cubicBezTo>
                    <a:pt x="3193" y="17946"/>
                    <a:pt x="3013" y="18006"/>
                    <a:pt x="3186" y="18121"/>
                  </a:cubicBezTo>
                  <a:cubicBezTo>
                    <a:pt x="3326" y="18216"/>
                    <a:pt x="3497" y="18269"/>
                    <a:pt x="3631" y="18299"/>
                  </a:cubicBezTo>
                  <a:cubicBezTo>
                    <a:pt x="3515" y="18388"/>
                    <a:pt x="3394" y="18511"/>
                    <a:pt x="3367" y="18667"/>
                  </a:cubicBezTo>
                  <a:cubicBezTo>
                    <a:pt x="3354" y="18739"/>
                    <a:pt x="3393" y="18830"/>
                    <a:pt x="3456" y="18830"/>
                  </a:cubicBezTo>
                  <a:cubicBezTo>
                    <a:pt x="3463" y="18830"/>
                    <a:pt x="3471" y="18829"/>
                    <a:pt x="3479" y="18826"/>
                  </a:cubicBezTo>
                  <a:cubicBezTo>
                    <a:pt x="3602" y="18784"/>
                    <a:pt x="3698" y="18667"/>
                    <a:pt x="3812" y="18593"/>
                  </a:cubicBezTo>
                  <a:lnTo>
                    <a:pt x="3812" y="18593"/>
                  </a:lnTo>
                  <a:cubicBezTo>
                    <a:pt x="3805" y="18731"/>
                    <a:pt x="3832" y="18874"/>
                    <a:pt x="3974" y="18874"/>
                  </a:cubicBezTo>
                  <a:cubicBezTo>
                    <a:pt x="3989" y="18874"/>
                    <a:pt x="4006" y="18872"/>
                    <a:pt x="4024" y="18869"/>
                  </a:cubicBezTo>
                  <a:cubicBezTo>
                    <a:pt x="4047" y="18863"/>
                    <a:pt x="4067" y="18857"/>
                    <a:pt x="4089" y="18853"/>
                  </a:cubicBezTo>
                  <a:lnTo>
                    <a:pt x="4089" y="18853"/>
                  </a:lnTo>
                  <a:cubicBezTo>
                    <a:pt x="4019" y="18953"/>
                    <a:pt x="3962" y="19072"/>
                    <a:pt x="3951" y="19200"/>
                  </a:cubicBezTo>
                  <a:cubicBezTo>
                    <a:pt x="3942" y="19287"/>
                    <a:pt x="4010" y="19357"/>
                    <a:pt x="4073" y="19357"/>
                  </a:cubicBezTo>
                  <a:cubicBezTo>
                    <a:pt x="4098" y="19357"/>
                    <a:pt x="4123" y="19346"/>
                    <a:pt x="4142" y="19321"/>
                  </a:cubicBezTo>
                  <a:cubicBezTo>
                    <a:pt x="4238" y="19197"/>
                    <a:pt x="4299" y="19066"/>
                    <a:pt x="4428" y="18984"/>
                  </a:cubicBezTo>
                  <a:cubicBezTo>
                    <a:pt x="4489" y="18946"/>
                    <a:pt x="4562" y="18929"/>
                    <a:pt x="4626" y="18899"/>
                  </a:cubicBezTo>
                  <a:cubicBezTo>
                    <a:pt x="4640" y="18902"/>
                    <a:pt x="4650" y="18908"/>
                    <a:pt x="4663" y="18911"/>
                  </a:cubicBezTo>
                  <a:cubicBezTo>
                    <a:pt x="4705" y="18992"/>
                    <a:pt x="4768" y="19061"/>
                    <a:pt x="4862" y="19061"/>
                  </a:cubicBezTo>
                  <a:cubicBezTo>
                    <a:pt x="4881" y="19061"/>
                    <a:pt x="4902" y="19058"/>
                    <a:pt x="4924" y="19051"/>
                  </a:cubicBezTo>
                  <a:cubicBezTo>
                    <a:pt x="4983" y="19034"/>
                    <a:pt x="5037" y="19004"/>
                    <a:pt x="5082" y="18965"/>
                  </a:cubicBezTo>
                  <a:cubicBezTo>
                    <a:pt x="5123" y="18967"/>
                    <a:pt x="5148" y="18968"/>
                    <a:pt x="5148" y="18968"/>
                  </a:cubicBezTo>
                  <a:cubicBezTo>
                    <a:pt x="5222" y="19058"/>
                    <a:pt x="5400" y="19150"/>
                    <a:pt x="5578" y="19223"/>
                  </a:cubicBezTo>
                  <a:cubicBezTo>
                    <a:pt x="5583" y="19263"/>
                    <a:pt x="5602" y="19299"/>
                    <a:pt x="5632" y="19326"/>
                  </a:cubicBezTo>
                  <a:cubicBezTo>
                    <a:pt x="5310" y="19279"/>
                    <a:pt x="4875" y="19223"/>
                    <a:pt x="4643" y="19223"/>
                  </a:cubicBezTo>
                  <a:cubicBezTo>
                    <a:pt x="4243" y="19223"/>
                    <a:pt x="3664" y="19667"/>
                    <a:pt x="3610" y="19924"/>
                  </a:cubicBezTo>
                  <a:cubicBezTo>
                    <a:pt x="3558" y="20181"/>
                    <a:pt x="4478" y="20345"/>
                    <a:pt x="4478" y="20345"/>
                  </a:cubicBezTo>
                  <a:cubicBezTo>
                    <a:pt x="4478" y="20345"/>
                    <a:pt x="4484" y="20517"/>
                    <a:pt x="4306" y="20517"/>
                  </a:cubicBezTo>
                  <a:cubicBezTo>
                    <a:pt x="4257" y="20517"/>
                    <a:pt x="4195" y="20504"/>
                    <a:pt x="4116" y="20472"/>
                  </a:cubicBezTo>
                  <a:cubicBezTo>
                    <a:pt x="4060" y="20449"/>
                    <a:pt x="4017" y="20439"/>
                    <a:pt x="3985" y="20439"/>
                  </a:cubicBezTo>
                  <a:cubicBezTo>
                    <a:pt x="3825" y="20439"/>
                    <a:pt x="3915" y="20674"/>
                    <a:pt x="3942" y="20736"/>
                  </a:cubicBezTo>
                  <a:cubicBezTo>
                    <a:pt x="3925" y="20701"/>
                    <a:pt x="3867" y="20611"/>
                    <a:pt x="3717" y="20611"/>
                  </a:cubicBezTo>
                  <a:cubicBezTo>
                    <a:pt x="3675" y="20611"/>
                    <a:pt x="3626" y="20618"/>
                    <a:pt x="3568" y="20635"/>
                  </a:cubicBezTo>
                  <a:cubicBezTo>
                    <a:pt x="3413" y="20680"/>
                    <a:pt x="3397" y="20771"/>
                    <a:pt x="3421" y="20851"/>
                  </a:cubicBezTo>
                  <a:cubicBezTo>
                    <a:pt x="3426" y="20872"/>
                    <a:pt x="3434" y="20892"/>
                    <a:pt x="3444" y="20910"/>
                  </a:cubicBezTo>
                  <a:lnTo>
                    <a:pt x="3444" y="20911"/>
                  </a:lnTo>
                  <a:cubicBezTo>
                    <a:pt x="3463" y="20946"/>
                    <a:pt x="3485" y="20978"/>
                    <a:pt x="3511" y="21009"/>
                  </a:cubicBezTo>
                  <a:cubicBezTo>
                    <a:pt x="3511" y="21009"/>
                    <a:pt x="3492" y="21008"/>
                    <a:pt x="3460" y="21008"/>
                  </a:cubicBezTo>
                  <a:cubicBezTo>
                    <a:pt x="3303" y="21008"/>
                    <a:pt x="2831" y="21025"/>
                    <a:pt x="2777" y="21229"/>
                  </a:cubicBezTo>
                  <a:cubicBezTo>
                    <a:pt x="2764" y="21276"/>
                    <a:pt x="2767" y="21310"/>
                    <a:pt x="2781" y="21333"/>
                  </a:cubicBezTo>
                  <a:cubicBezTo>
                    <a:pt x="2790" y="21349"/>
                    <a:pt x="2803" y="21361"/>
                    <a:pt x="2821" y="21369"/>
                  </a:cubicBezTo>
                  <a:cubicBezTo>
                    <a:pt x="2828" y="21374"/>
                    <a:pt x="2838" y="21377"/>
                    <a:pt x="2847" y="21380"/>
                  </a:cubicBezTo>
                  <a:cubicBezTo>
                    <a:pt x="2867" y="21384"/>
                    <a:pt x="2888" y="21387"/>
                    <a:pt x="2910" y="21387"/>
                  </a:cubicBezTo>
                  <a:cubicBezTo>
                    <a:pt x="2971" y="21386"/>
                    <a:pt x="3032" y="21377"/>
                    <a:pt x="3092" y="21359"/>
                  </a:cubicBezTo>
                  <a:lnTo>
                    <a:pt x="3092" y="21359"/>
                  </a:lnTo>
                  <a:cubicBezTo>
                    <a:pt x="3092" y="21359"/>
                    <a:pt x="2819" y="21651"/>
                    <a:pt x="2875" y="21710"/>
                  </a:cubicBezTo>
                  <a:cubicBezTo>
                    <a:pt x="2884" y="21719"/>
                    <a:pt x="2900" y="21723"/>
                    <a:pt x="2922" y="21723"/>
                  </a:cubicBezTo>
                  <a:cubicBezTo>
                    <a:pt x="3035" y="21723"/>
                    <a:pt x="3285" y="21616"/>
                    <a:pt x="3285" y="21616"/>
                  </a:cubicBezTo>
                  <a:cubicBezTo>
                    <a:pt x="3313" y="21610"/>
                    <a:pt x="3339" y="21607"/>
                    <a:pt x="3363" y="21607"/>
                  </a:cubicBezTo>
                  <a:cubicBezTo>
                    <a:pt x="3516" y="21607"/>
                    <a:pt x="3571" y="21721"/>
                    <a:pt x="3571" y="21721"/>
                  </a:cubicBezTo>
                  <a:cubicBezTo>
                    <a:pt x="3571" y="21721"/>
                    <a:pt x="3580" y="21736"/>
                    <a:pt x="3591" y="21758"/>
                  </a:cubicBezTo>
                  <a:cubicBezTo>
                    <a:pt x="3533" y="21825"/>
                    <a:pt x="3486" y="21902"/>
                    <a:pt x="3453" y="21986"/>
                  </a:cubicBezTo>
                  <a:cubicBezTo>
                    <a:pt x="3406" y="22103"/>
                    <a:pt x="3495" y="22204"/>
                    <a:pt x="3583" y="22204"/>
                  </a:cubicBezTo>
                  <a:cubicBezTo>
                    <a:pt x="3600" y="22204"/>
                    <a:pt x="3617" y="22201"/>
                    <a:pt x="3632" y="22193"/>
                  </a:cubicBezTo>
                  <a:cubicBezTo>
                    <a:pt x="3701" y="22158"/>
                    <a:pt x="3758" y="22098"/>
                    <a:pt x="3815" y="22037"/>
                  </a:cubicBezTo>
                  <a:cubicBezTo>
                    <a:pt x="3821" y="22041"/>
                    <a:pt x="3828" y="22044"/>
                    <a:pt x="3837" y="22047"/>
                  </a:cubicBezTo>
                  <a:cubicBezTo>
                    <a:pt x="3843" y="22048"/>
                    <a:pt x="3849" y="22049"/>
                    <a:pt x="3856" y="22049"/>
                  </a:cubicBezTo>
                  <a:cubicBezTo>
                    <a:pt x="3969" y="22049"/>
                    <a:pt x="4145" y="21872"/>
                    <a:pt x="4145" y="21872"/>
                  </a:cubicBezTo>
                  <a:cubicBezTo>
                    <a:pt x="4202" y="21893"/>
                    <a:pt x="4262" y="21904"/>
                    <a:pt x="4322" y="21904"/>
                  </a:cubicBezTo>
                  <a:cubicBezTo>
                    <a:pt x="4340" y="21904"/>
                    <a:pt x="4358" y="21903"/>
                    <a:pt x="4377" y="21901"/>
                  </a:cubicBezTo>
                  <a:lnTo>
                    <a:pt x="4377" y="21901"/>
                  </a:lnTo>
                  <a:cubicBezTo>
                    <a:pt x="4375" y="21927"/>
                    <a:pt x="4378" y="21953"/>
                    <a:pt x="4384" y="21978"/>
                  </a:cubicBezTo>
                  <a:cubicBezTo>
                    <a:pt x="4289" y="21994"/>
                    <a:pt x="4196" y="22019"/>
                    <a:pt x="4105" y="22053"/>
                  </a:cubicBezTo>
                  <a:cubicBezTo>
                    <a:pt x="4105" y="22053"/>
                    <a:pt x="3994" y="22072"/>
                    <a:pt x="4104" y="22193"/>
                  </a:cubicBezTo>
                  <a:cubicBezTo>
                    <a:pt x="4189" y="22288"/>
                    <a:pt x="4351" y="22299"/>
                    <a:pt x="4419" y="22299"/>
                  </a:cubicBezTo>
                  <a:cubicBezTo>
                    <a:pt x="4438" y="22299"/>
                    <a:pt x="4450" y="22298"/>
                    <a:pt x="4450" y="22298"/>
                  </a:cubicBezTo>
                  <a:lnTo>
                    <a:pt x="4450" y="22298"/>
                  </a:lnTo>
                  <a:cubicBezTo>
                    <a:pt x="4450" y="22298"/>
                    <a:pt x="4419" y="22456"/>
                    <a:pt x="4542" y="22561"/>
                  </a:cubicBezTo>
                  <a:cubicBezTo>
                    <a:pt x="4595" y="22606"/>
                    <a:pt x="4714" y="22618"/>
                    <a:pt x="4833" y="22618"/>
                  </a:cubicBezTo>
                  <a:cubicBezTo>
                    <a:pt x="4932" y="22618"/>
                    <a:pt x="5030" y="22610"/>
                    <a:pt x="5091" y="22603"/>
                  </a:cubicBezTo>
                  <a:lnTo>
                    <a:pt x="5091" y="22603"/>
                  </a:lnTo>
                  <a:cubicBezTo>
                    <a:pt x="5072" y="22644"/>
                    <a:pt x="5053" y="22685"/>
                    <a:pt x="5031" y="22721"/>
                  </a:cubicBezTo>
                  <a:cubicBezTo>
                    <a:pt x="5019" y="22741"/>
                    <a:pt x="4981" y="22789"/>
                    <a:pt x="4970" y="22806"/>
                  </a:cubicBezTo>
                  <a:lnTo>
                    <a:pt x="4970" y="22806"/>
                  </a:lnTo>
                  <a:cubicBezTo>
                    <a:pt x="4960" y="22800"/>
                    <a:pt x="4923" y="22794"/>
                    <a:pt x="4918" y="22793"/>
                  </a:cubicBezTo>
                  <a:cubicBezTo>
                    <a:pt x="4913" y="22792"/>
                    <a:pt x="4908" y="22791"/>
                    <a:pt x="4903" y="22791"/>
                  </a:cubicBezTo>
                  <a:cubicBezTo>
                    <a:pt x="4843" y="22791"/>
                    <a:pt x="4799" y="22863"/>
                    <a:pt x="4787" y="22932"/>
                  </a:cubicBezTo>
                  <a:cubicBezTo>
                    <a:pt x="4784" y="22955"/>
                    <a:pt x="4784" y="22980"/>
                    <a:pt x="4789" y="23004"/>
                  </a:cubicBezTo>
                  <a:cubicBezTo>
                    <a:pt x="4751" y="23012"/>
                    <a:pt x="4707" y="23022"/>
                    <a:pt x="4650" y="23031"/>
                  </a:cubicBezTo>
                  <a:cubicBezTo>
                    <a:pt x="4488" y="22917"/>
                    <a:pt x="4313" y="22826"/>
                    <a:pt x="4132" y="22786"/>
                  </a:cubicBezTo>
                  <a:cubicBezTo>
                    <a:pt x="4124" y="22784"/>
                    <a:pt x="4117" y="22783"/>
                    <a:pt x="4110" y="22783"/>
                  </a:cubicBezTo>
                  <a:cubicBezTo>
                    <a:pt x="4009" y="22783"/>
                    <a:pt x="3944" y="22948"/>
                    <a:pt x="3983" y="23054"/>
                  </a:cubicBezTo>
                  <a:cubicBezTo>
                    <a:pt x="3866" y="23099"/>
                    <a:pt x="3758" y="23164"/>
                    <a:pt x="3661" y="23242"/>
                  </a:cubicBezTo>
                  <a:cubicBezTo>
                    <a:pt x="3661" y="23242"/>
                    <a:pt x="3587" y="23418"/>
                    <a:pt x="3299" y="23698"/>
                  </a:cubicBezTo>
                  <a:cubicBezTo>
                    <a:pt x="3012" y="23978"/>
                    <a:pt x="3489" y="24204"/>
                    <a:pt x="3447" y="24222"/>
                  </a:cubicBezTo>
                  <a:cubicBezTo>
                    <a:pt x="3405" y="24241"/>
                    <a:pt x="3456" y="24362"/>
                    <a:pt x="3092" y="24380"/>
                  </a:cubicBezTo>
                  <a:cubicBezTo>
                    <a:pt x="2730" y="24397"/>
                    <a:pt x="2578" y="24677"/>
                    <a:pt x="2523" y="24677"/>
                  </a:cubicBezTo>
                  <a:cubicBezTo>
                    <a:pt x="2489" y="24677"/>
                    <a:pt x="2473" y="24632"/>
                    <a:pt x="2397" y="24632"/>
                  </a:cubicBezTo>
                  <a:cubicBezTo>
                    <a:pt x="2349" y="24632"/>
                    <a:pt x="2276" y="24651"/>
                    <a:pt x="2159" y="24713"/>
                  </a:cubicBezTo>
                  <a:cubicBezTo>
                    <a:pt x="2045" y="24772"/>
                    <a:pt x="2040" y="24840"/>
                    <a:pt x="2076" y="24899"/>
                  </a:cubicBezTo>
                  <a:cubicBezTo>
                    <a:pt x="1962" y="24923"/>
                    <a:pt x="1933" y="25077"/>
                    <a:pt x="1838" y="25387"/>
                  </a:cubicBezTo>
                  <a:cubicBezTo>
                    <a:pt x="1784" y="25428"/>
                    <a:pt x="1737" y="25488"/>
                    <a:pt x="1742" y="25552"/>
                  </a:cubicBezTo>
                  <a:cubicBezTo>
                    <a:pt x="1743" y="25577"/>
                    <a:pt x="1758" y="25599"/>
                    <a:pt x="1780" y="25610"/>
                  </a:cubicBezTo>
                  <a:cubicBezTo>
                    <a:pt x="1764" y="25740"/>
                    <a:pt x="1813" y="25778"/>
                    <a:pt x="1875" y="25778"/>
                  </a:cubicBezTo>
                  <a:cubicBezTo>
                    <a:pt x="1889" y="25778"/>
                    <a:pt x="1904" y="25776"/>
                    <a:pt x="1918" y="25772"/>
                  </a:cubicBezTo>
                  <a:cubicBezTo>
                    <a:pt x="1920" y="25806"/>
                    <a:pt x="1955" y="25837"/>
                    <a:pt x="2059" y="25850"/>
                  </a:cubicBezTo>
                  <a:cubicBezTo>
                    <a:pt x="2064" y="25850"/>
                    <a:pt x="2069" y="25850"/>
                    <a:pt x="2075" y="25850"/>
                  </a:cubicBezTo>
                  <a:cubicBezTo>
                    <a:pt x="2089" y="25850"/>
                    <a:pt x="2103" y="25849"/>
                    <a:pt x="2118" y="25847"/>
                  </a:cubicBezTo>
                  <a:cubicBezTo>
                    <a:pt x="2162" y="25942"/>
                    <a:pt x="2237" y="26059"/>
                    <a:pt x="2353" y="26113"/>
                  </a:cubicBezTo>
                  <a:cubicBezTo>
                    <a:pt x="2366" y="26118"/>
                    <a:pt x="2379" y="26121"/>
                    <a:pt x="2393" y="26121"/>
                  </a:cubicBezTo>
                  <a:cubicBezTo>
                    <a:pt x="2423" y="26121"/>
                    <a:pt x="2454" y="26108"/>
                    <a:pt x="2486" y="26085"/>
                  </a:cubicBezTo>
                  <a:lnTo>
                    <a:pt x="2489" y="26086"/>
                  </a:lnTo>
                  <a:cubicBezTo>
                    <a:pt x="2486" y="26095"/>
                    <a:pt x="2483" y="26105"/>
                    <a:pt x="2480" y="26114"/>
                  </a:cubicBezTo>
                  <a:cubicBezTo>
                    <a:pt x="2443" y="26247"/>
                    <a:pt x="2522" y="26354"/>
                    <a:pt x="2611" y="26354"/>
                  </a:cubicBezTo>
                  <a:cubicBezTo>
                    <a:pt x="2616" y="26354"/>
                    <a:pt x="2620" y="26354"/>
                    <a:pt x="2625" y="26353"/>
                  </a:cubicBezTo>
                  <a:lnTo>
                    <a:pt x="2625" y="26353"/>
                  </a:lnTo>
                  <a:lnTo>
                    <a:pt x="2594" y="26367"/>
                  </a:lnTo>
                  <a:cubicBezTo>
                    <a:pt x="2594" y="26367"/>
                    <a:pt x="2528" y="27005"/>
                    <a:pt x="2910" y="27005"/>
                  </a:cubicBezTo>
                  <a:cubicBezTo>
                    <a:pt x="2936" y="27005"/>
                    <a:pt x="2965" y="27002"/>
                    <a:pt x="2996" y="26996"/>
                  </a:cubicBezTo>
                  <a:cubicBezTo>
                    <a:pt x="3282" y="26936"/>
                    <a:pt x="3432" y="26807"/>
                    <a:pt x="3507" y="26713"/>
                  </a:cubicBezTo>
                  <a:lnTo>
                    <a:pt x="3508" y="26713"/>
                  </a:lnTo>
                  <a:cubicBezTo>
                    <a:pt x="3374" y="26958"/>
                    <a:pt x="3133" y="27513"/>
                    <a:pt x="3770" y="27527"/>
                  </a:cubicBezTo>
                  <a:cubicBezTo>
                    <a:pt x="3793" y="27528"/>
                    <a:pt x="3816" y="27528"/>
                    <a:pt x="3840" y="27528"/>
                  </a:cubicBezTo>
                  <a:cubicBezTo>
                    <a:pt x="3955" y="27528"/>
                    <a:pt x="4071" y="27519"/>
                    <a:pt x="4186" y="27502"/>
                  </a:cubicBezTo>
                  <a:lnTo>
                    <a:pt x="4186" y="27502"/>
                  </a:lnTo>
                  <a:cubicBezTo>
                    <a:pt x="4167" y="27508"/>
                    <a:pt x="4149" y="27515"/>
                    <a:pt x="4133" y="27527"/>
                  </a:cubicBezTo>
                  <a:cubicBezTo>
                    <a:pt x="3986" y="27632"/>
                    <a:pt x="4126" y="27964"/>
                    <a:pt x="4126" y="27964"/>
                  </a:cubicBezTo>
                  <a:lnTo>
                    <a:pt x="4003" y="27934"/>
                  </a:lnTo>
                  <a:cubicBezTo>
                    <a:pt x="4003" y="27886"/>
                    <a:pt x="3981" y="27840"/>
                    <a:pt x="3943" y="27809"/>
                  </a:cubicBezTo>
                  <a:cubicBezTo>
                    <a:pt x="3891" y="27768"/>
                    <a:pt x="3841" y="27750"/>
                    <a:pt x="3793" y="27750"/>
                  </a:cubicBezTo>
                  <a:cubicBezTo>
                    <a:pt x="3707" y="27750"/>
                    <a:pt x="3630" y="27810"/>
                    <a:pt x="3562" y="27896"/>
                  </a:cubicBezTo>
                  <a:cubicBezTo>
                    <a:pt x="3465" y="27922"/>
                    <a:pt x="3365" y="27936"/>
                    <a:pt x="3264" y="27936"/>
                  </a:cubicBezTo>
                  <a:cubicBezTo>
                    <a:pt x="3222" y="27936"/>
                    <a:pt x="3180" y="27933"/>
                    <a:pt x="3139" y="27929"/>
                  </a:cubicBezTo>
                  <a:cubicBezTo>
                    <a:pt x="3094" y="27923"/>
                    <a:pt x="3053" y="27921"/>
                    <a:pt x="3015" y="27921"/>
                  </a:cubicBezTo>
                  <a:cubicBezTo>
                    <a:pt x="2793" y="27921"/>
                    <a:pt x="2663" y="28004"/>
                    <a:pt x="2425" y="28137"/>
                  </a:cubicBezTo>
                  <a:cubicBezTo>
                    <a:pt x="2148" y="28295"/>
                    <a:pt x="1930" y="28400"/>
                    <a:pt x="1923" y="28626"/>
                  </a:cubicBezTo>
                  <a:cubicBezTo>
                    <a:pt x="1918" y="28824"/>
                    <a:pt x="2243" y="28837"/>
                    <a:pt x="2329" y="28837"/>
                  </a:cubicBezTo>
                  <a:cubicBezTo>
                    <a:pt x="2343" y="28837"/>
                    <a:pt x="2351" y="28837"/>
                    <a:pt x="2351" y="28837"/>
                  </a:cubicBezTo>
                  <a:lnTo>
                    <a:pt x="2351" y="28837"/>
                  </a:lnTo>
                  <a:cubicBezTo>
                    <a:pt x="2250" y="28923"/>
                    <a:pt x="2148" y="29010"/>
                    <a:pt x="2047" y="29098"/>
                  </a:cubicBezTo>
                  <a:cubicBezTo>
                    <a:pt x="2047" y="29098"/>
                    <a:pt x="1929" y="28960"/>
                    <a:pt x="1813" y="28960"/>
                  </a:cubicBezTo>
                  <a:cubicBezTo>
                    <a:pt x="1793" y="28960"/>
                    <a:pt x="1772" y="28965"/>
                    <a:pt x="1752" y="28975"/>
                  </a:cubicBezTo>
                  <a:cubicBezTo>
                    <a:pt x="1621" y="29045"/>
                    <a:pt x="1672" y="29377"/>
                    <a:pt x="1672" y="29377"/>
                  </a:cubicBezTo>
                  <a:cubicBezTo>
                    <a:pt x="1672" y="29377"/>
                    <a:pt x="1665" y="29355"/>
                    <a:pt x="1637" y="29355"/>
                  </a:cubicBezTo>
                  <a:cubicBezTo>
                    <a:pt x="1603" y="29355"/>
                    <a:pt x="1540" y="29385"/>
                    <a:pt x="1421" y="29517"/>
                  </a:cubicBezTo>
                  <a:cubicBezTo>
                    <a:pt x="1295" y="29657"/>
                    <a:pt x="1289" y="29710"/>
                    <a:pt x="1305" y="29730"/>
                  </a:cubicBezTo>
                  <a:cubicBezTo>
                    <a:pt x="1291" y="29727"/>
                    <a:pt x="1272" y="29724"/>
                    <a:pt x="1250" y="29724"/>
                  </a:cubicBezTo>
                  <a:cubicBezTo>
                    <a:pt x="1199" y="29724"/>
                    <a:pt x="1128" y="29739"/>
                    <a:pt x="1044" y="29796"/>
                  </a:cubicBezTo>
                  <a:cubicBezTo>
                    <a:pt x="864" y="29918"/>
                    <a:pt x="715" y="30005"/>
                    <a:pt x="695" y="30075"/>
                  </a:cubicBezTo>
                  <a:cubicBezTo>
                    <a:pt x="677" y="30135"/>
                    <a:pt x="771" y="30298"/>
                    <a:pt x="873" y="30298"/>
                  </a:cubicBezTo>
                  <a:cubicBezTo>
                    <a:pt x="889" y="30298"/>
                    <a:pt x="906" y="30293"/>
                    <a:pt x="923" y="30283"/>
                  </a:cubicBezTo>
                  <a:cubicBezTo>
                    <a:pt x="950" y="30267"/>
                    <a:pt x="976" y="30261"/>
                    <a:pt x="1002" y="30261"/>
                  </a:cubicBezTo>
                  <a:cubicBezTo>
                    <a:pt x="1088" y="30261"/>
                    <a:pt x="1172" y="30335"/>
                    <a:pt x="1315" y="30388"/>
                  </a:cubicBezTo>
                  <a:cubicBezTo>
                    <a:pt x="1504" y="30459"/>
                    <a:pt x="1572" y="30459"/>
                    <a:pt x="1641" y="30476"/>
                  </a:cubicBezTo>
                  <a:cubicBezTo>
                    <a:pt x="1698" y="30491"/>
                    <a:pt x="1701" y="30630"/>
                    <a:pt x="1798" y="30630"/>
                  </a:cubicBezTo>
                  <a:cubicBezTo>
                    <a:pt x="1816" y="30630"/>
                    <a:pt x="1837" y="30626"/>
                    <a:pt x="1861" y="30615"/>
                  </a:cubicBezTo>
                  <a:cubicBezTo>
                    <a:pt x="2024" y="30545"/>
                    <a:pt x="2108" y="30406"/>
                    <a:pt x="2191" y="30406"/>
                  </a:cubicBezTo>
                  <a:cubicBezTo>
                    <a:pt x="2275" y="30406"/>
                    <a:pt x="2424" y="30580"/>
                    <a:pt x="2424" y="30580"/>
                  </a:cubicBezTo>
                  <a:cubicBezTo>
                    <a:pt x="2472" y="30476"/>
                    <a:pt x="2520" y="30371"/>
                    <a:pt x="2570" y="30266"/>
                  </a:cubicBezTo>
                  <a:cubicBezTo>
                    <a:pt x="2694" y="30241"/>
                    <a:pt x="2818" y="30210"/>
                    <a:pt x="2940" y="30171"/>
                  </a:cubicBezTo>
                  <a:lnTo>
                    <a:pt x="2940" y="30171"/>
                  </a:lnTo>
                  <a:cubicBezTo>
                    <a:pt x="2948" y="30205"/>
                    <a:pt x="2943" y="30238"/>
                    <a:pt x="2929" y="30269"/>
                  </a:cubicBezTo>
                  <a:cubicBezTo>
                    <a:pt x="2882" y="30387"/>
                    <a:pt x="2939" y="30467"/>
                    <a:pt x="3013" y="30478"/>
                  </a:cubicBezTo>
                  <a:cubicBezTo>
                    <a:pt x="3030" y="30532"/>
                    <a:pt x="3069" y="30575"/>
                    <a:pt x="3117" y="30575"/>
                  </a:cubicBezTo>
                  <a:cubicBezTo>
                    <a:pt x="3134" y="30575"/>
                    <a:pt x="3153" y="30569"/>
                    <a:pt x="3172" y="30556"/>
                  </a:cubicBezTo>
                  <a:cubicBezTo>
                    <a:pt x="3187" y="30546"/>
                    <a:pt x="3202" y="30542"/>
                    <a:pt x="3216" y="30533"/>
                  </a:cubicBezTo>
                  <a:cubicBezTo>
                    <a:pt x="3221" y="30543"/>
                    <a:pt x="3225" y="30553"/>
                    <a:pt x="3231" y="30564"/>
                  </a:cubicBezTo>
                  <a:cubicBezTo>
                    <a:pt x="3252" y="30594"/>
                    <a:pt x="3281" y="30612"/>
                    <a:pt x="3314" y="30612"/>
                  </a:cubicBezTo>
                  <a:cubicBezTo>
                    <a:pt x="3330" y="30612"/>
                    <a:pt x="3346" y="30609"/>
                    <a:pt x="3362" y="30600"/>
                  </a:cubicBezTo>
                  <a:cubicBezTo>
                    <a:pt x="3371" y="30594"/>
                    <a:pt x="3378" y="30588"/>
                    <a:pt x="3386" y="30581"/>
                  </a:cubicBezTo>
                  <a:cubicBezTo>
                    <a:pt x="3404" y="30591"/>
                    <a:pt x="3425" y="30596"/>
                    <a:pt x="3447" y="30596"/>
                  </a:cubicBezTo>
                  <a:cubicBezTo>
                    <a:pt x="3484" y="30596"/>
                    <a:pt x="3522" y="30581"/>
                    <a:pt x="3555" y="30549"/>
                  </a:cubicBezTo>
                  <a:cubicBezTo>
                    <a:pt x="3563" y="30588"/>
                    <a:pt x="3595" y="30615"/>
                    <a:pt x="3633" y="30615"/>
                  </a:cubicBezTo>
                  <a:cubicBezTo>
                    <a:pt x="3638" y="30615"/>
                    <a:pt x="3643" y="30614"/>
                    <a:pt x="3648" y="30613"/>
                  </a:cubicBezTo>
                  <a:lnTo>
                    <a:pt x="3648" y="30613"/>
                  </a:lnTo>
                  <a:cubicBezTo>
                    <a:pt x="3616" y="30644"/>
                    <a:pt x="3574" y="30668"/>
                    <a:pt x="3506" y="30668"/>
                  </a:cubicBezTo>
                  <a:cubicBezTo>
                    <a:pt x="3474" y="30668"/>
                    <a:pt x="3436" y="30662"/>
                    <a:pt x="3390" y="30650"/>
                  </a:cubicBezTo>
                  <a:cubicBezTo>
                    <a:pt x="3373" y="30645"/>
                    <a:pt x="3356" y="30643"/>
                    <a:pt x="3340" y="30643"/>
                  </a:cubicBezTo>
                  <a:cubicBezTo>
                    <a:pt x="3131" y="30643"/>
                    <a:pt x="3068" y="31034"/>
                    <a:pt x="2871" y="31034"/>
                  </a:cubicBezTo>
                  <a:cubicBezTo>
                    <a:pt x="2867" y="31034"/>
                    <a:pt x="2863" y="31034"/>
                    <a:pt x="2859" y="31034"/>
                  </a:cubicBezTo>
                  <a:cubicBezTo>
                    <a:pt x="2833" y="31032"/>
                    <a:pt x="2811" y="31031"/>
                    <a:pt x="2792" y="31031"/>
                  </a:cubicBezTo>
                  <a:cubicBezTo>
                    <a:pt x="2642" y="31031"/>
                    <a:pt x="2652" y="31090"/>
                    <a:pt x="2597" y="31121"/>
                  </a:cubicBezTo>
                  <a:cubicBezTo>
                    <a:pt x="2540" y="31155"/>
                    <a:pt x="2336" y="31349"/>
                    <a:pt x="2161" y="31349"/>
                  </a:cubicBezTo>
                  <a:cubicBezTo>
                    <a:pt x="2153" y="31349"/>
                    <a:pt x="2146" y="31348"/>
                    <a:pt x="2139" y="31348"/>
                  </a:cubicBezTo>
                  <a:cubicBezTo>
                    <a:pt x="2132" y="31347"/>
                    <a:pt x="2126" y="31347"/>
                    <a:pt x="2120" y="31347"/>
                  </a:cubicBezTo>
                  <a:cubicBezTo>
                    <a:pt x="1981" y="31347"/>
                    <a:pt x="2012" y="31512"/>
                    <a:pt x="1892" y="31512"/>
                  </a:cubicBezTo>
                  <a:cubicBezTo>
                    <a:pt x="1878" y="31512"/>
                    <a:pt x="1861" y="31509"/>
                    <a:pt x="1841" y="31504"/>
                  </a:cubicBezTo>
                  <a:cubicBezTo>
                    <a:pt x="1822" y="31498"/>
                    <a:pt x="1802" y="31496"/>
                    <a:pt x="1783" y="31496"/>
                  </a:cubicBezTo>
                  <a:cubicBezTo>
                    <a:pt x="1670" y="31496"/>
                    <a:pt x="1570" y="31584"/>
                    <a:pt x="1520" y="31638"/>
                  </a:cubicBezTo>
                  <a:cubicBezTo>
                    <a:pt x="1207" y="31707"/>
                    <a:pt x="964" y="32061"/>
                    <a:pt x="964" y="32061"/>
                  </a:cubicBezTo>
                  <a:cubicBezTo>
                    <a:pt x="962" y="32061"/>
                    <a:pt x="616" y="32133"/>
                    <a:pt x="485" y="32580"/>
                  </a:cubicBezTo>
                  <a:cubicBezTo>
                    <a:pt x="476" y="32600"/>
                    <a:pt x="472" y="32616"/>
                    <a:pt x="472" y="32616"/>
                  </a:cubicBezTo>
                  <a:cubicBezTo>
                    <a:pt x="420" y="32821"/>
                    <a:pt x="481" y="32880"/>
                    <a:pt x="569" y="32880"/>
                  </a:cubicBezTo>
                  <a:cubicBezTo>
                    <a:pt x="689" y="32880"/>
                    <a:pt x="859" y="32769"/>
                    <a:pt x="860" y="32769"/>
                  </a:cubicBezTo>
                  <a:lnTo>
                    <a:pt x="860" y="32769"/>
                  </a:lnTo>
                  <a:cubicBezTo>
                    <a:pt x="806" y="33045"/>
                    <a:pt x="927" y="33121"/>
                    <a:pt x="1078" y="33123"/>
                  </a:cubicBezTo>
                  <a:cubicBezTo>
                    <a:pt x="1070" y="33164"/>
                    <a:pt x="1072" y="33206"/>
                    <a:pt x="1085" y="33245"/>
                  </a:cubicBezTo>
                  <a:cubicBezTo>
                    <a:pt x="1003" y="33340"/>
                    <a:pt x="848" y="33505"/>
                    <a:pt x="678" y="33625"/>
                  </a:cubicBezTo>
                  <a:cubicBezTo>
                    <a:pt x="429" y="33799"/>
                    <a:pt x="326" y="34024"/>
                    <a:pt x="247" y="34076"/>
                  </a:cubicBezTo>
                  <a:cubicBezTo>
                    <a:pt x="169" y="34127"/>
                    <a:pt x="0" y="34232"/>
                    <a:pt x="23" y="34353"/>
                  </a:cubicBezTo>
                  <a:cubicBezTo>
                    <a:pt x="33" y="34403"/>
                    <a:pt x="70" y="34418"/>
                    <a:pt x="109" y="34418"/>
                  </a:cubicBezTo>
                  <a:cubicBezTo>
                    <a:pt x="165" y="34418"/>
                    <a:pt x="228" y="34388"/>
                    <a:pt x="228" y="34388"/>
                  </a:cubicBezTo>
                  <a:lnTo>
                    <a:pt x="228" y="34388"/>
                  </a:lnTo>
                  <a:cubicBezTo>
                    <a:pt x="228" y="34389"/>
                    <a:pt x="212" y="34666"/>
                    <a:pt x="317" y="34701"/>
                  </a:cubicBezTo>
                  <a:cubicBezTo>
                    <a:pt x="324" y="34703"/>
                    <a:pt x="330" y="34704"/>
                    <a:pt x="337" y="34704"/>
                  </a:cubicBezTo>
                  <a:cubicBezTo>
                    <a:pt x="428" y="34704"/>
                    <a:pt x="461" y="34492"/>
                    <a:pt x="461" y="34492"/>
                  </a:cubicBezTo>
                  <a:cubicBezTo>
                    <a:pt x="461" y="34492"/>
                    <a:pt x="496" y="34522"/>
                    <a:pt x="592" y="34522"/>
                  </a:cubicBezTo>
                  <a:cubicBezTo>
                    <a:pt x="624" y="34522"/>
                    <a:pt x="663" y="34518"/>
                    <a:pt x="710" y="34510"/>
                  </a:cubicBezTo>
                  <a:cubicBezTo>
                    <a:pt x="896" y="34475"/>
                    <a:pt x="1053" y="34457"/>
                    <a:pt x="1053" y="34457"/>
                  </a:cubicBezTo>
                  <a:cubicBezTo>
                    <a:pt x="1053" y="34457"/>
                    <a:pt x="1055" y="34740"/>
                    <a:pt x="1217" y="34740"/>
                  </a:cubicBezTo>
                  <a:cubicBezTo>
                    <a:pt x="1230" y="34740"/>
                    <a:pt x="1244" y="34738"/>
                    <a:pt x="1259" y="34734"/>
                  </a:cubicBezTo>
                  <a:cubicBezTo>
                    <a:pt x="1461" y="34683"/>
                    <a:pt x="1365" y="34510"/>
                    <a:pt x="1498" y="34457"/>
                  </a:cubicBezTo>
                  <a:cubicBezTo>
                    <a:pt x="1632" y="34406"/>
                    <a:pt x="1695" y="34180"/>
                    <a:pt x="1695" y="34180"/>
                  </a:cubicBezTo>
                  <a:cubicBezTo>
                    <a:pt x="1695" y="34180"/>
                    <a:pt x="1853" y="34424"/>
                    <a:pt x="1942" y="34424"/>
                  </a:cubicBezTo>
                  <a:cubicBezTo>
                    <a:pt x="1945" y="34424"/>
                    <a:pt x="1948" y="34424"/>
                    <a:pt x="1951" y="34424"/>
                  </a:cubicBezTo>
                  <a:cubicBezTo>
                    <a:pt x="2037" y="34406"/>
                    <a:pt x="1956" y="34111"/>
                    <a:pt x="1956" y="34111"/>
                  </a:cubicBezTo>
                  <a:lnTo>
                    <a:pt x="2188" y="33867"/>
                  </a:lnTo>
                  <a:cubicBezTo>
                    <a:pt x="2188" y="33867"/>
                    <a:pt x="2207" y="34004"/>
                    <a:pt x="2295" y="34004"/>
                  </a:cubicBezTo>
                  <a:cubicBezTo>
                    <a:pt x="2311" y="34004"/>
                    <a:pt x="2330" y="33999"/>
                    <a:pt x="2351" y="33988"/>
                  </a:cubicBezTo>
                  <a:cubicBezTo>
                    <a:pt x="2488" y="33920"/>
                    <a:pt x="2734" y="33659"/>
                    <a:pt x="2734" y="33659"/>
                  </a:cubicBezTo>
                  <a:cubicBezTo>
                    <a:pt x="2734" y="33659"/>
                    <a:pt x="2863" y="33729"/>
                    <a:pt x="2988" y="33729"/>
                  </a:cubicBezTo>
                  <a:cubicBezTo>
                    <a:pt x="3114" y="33729"/>
                    <a:pt x="3181" y="33555"/>
                    <a:pt x="3181" y="33555"/>
                  </a:cubicBezTo>
                  <a:lnTo>
                    <a:pt x="3228" y="33558"/>
                  </a:lnTo>
                  <a:cubicBezTo>
                    <a:pt x="3240" y="33567"/>
                    <a:pt x="3250" y="33574"/>
                    <a:pt x="3263" y="33583"/>
                  </a:cubicBezTo>
                  <a:cubicBezTo>
                    <a:pt x="3317" y="33620"/>
                    <a:pt x="3368" y="33637"/>
                    <a:pt x="3415" y="33637"/>
                  </a:cubicBezTo>
                  <a:cubicBezTo>
                    <a:pt x="3634" y="33637"/>
                    <a:pt x="3771" y="33269"/>
                    <a:pt x="3848" y="32945"/>
                  </a:cubicBezTo>
                  <a:cubicBezTo>
                    <a:pt x="3885" y="32895"/>
                    <a:pt x="3907" y="32860"/>
                    <a:pt x="3907" y="32860"/>
                  </a:cubicBezTo>
                  <a:cubicBezTo>
                    <a:pt x="3907" y="32860"/>
                    <a:pt x="3951" y="32842"/>
                    <a:pt x="4228" y="32796"/>
                  </a:cubicBezTo>
                  <a:cubicBezTo>
                    <a:pt x="4242" y="32852"/>
                    <a:pt x="4282" y="32892"/>
                    <a:pt x="4327" y="32892"/>
                  </a:cubicBezTo>
                  <a:cubicBezTo>
                    <a:pt x="4360" y="32892"/>
                    <a:pt x="4395" y="32871"/>
                    <a:pt x="4425" y="32822"/>
                  </a:cubicBezTo>
                  <a:cubicBezTo>
                    <a:pt x="4529" y="32653"/>
                    <a:pt x="4609" y="32472"/>
                    <a:pt x="4667" y="32283"/>
                  </a:cubicBezTo>
                  <a:lnTo>
                    <a:pt x="4667" y="32282"/>
                  </a:lnTo>
                  <a:cubicBezTo>
                    <a:pt x="4699" y="32260"/>
                    <a:pt x="4736" y="32235"/>
                    <a:pt x="4775" y="32209"/>
                  </a:cubicBezTo>
                  <a:cubicBezTo>
                    <a:pt x="4787" y="32260"/>
                    <a:pt x="4827" y="32286"/>
                    <a:pt x="4873" y="32286"/>
                  </a:cubicBezTo>
                  <a:cubicBezTo>
                    <a:pt x="4924" y="32286"/>
                    <a:pt x="4982" y="32254"/>
                    <a:pt x="5015" y="32188"/>
                  </a:cubicBezTo>
                  <a:lnTo>
                    <a:pt x="5015" y="32188"/>
                  </a:lnTo>
                  <a:cubicBezTo>
                    <a:pt x="4980" y="32410"/>
                    <a:pt x="4943" y="32632"/>
                    <a:pt x="4907" y="32854"/>
                  </a:cubicBezTo>
                  <a:cubicBezTo>
                    <a:pt x="4803" y="32930"/>
                    <a:pt x="4688" y="33003"/>
                    <a:pt x="4578" y="33041"/>
                  </a:cubicBezTo>
                  <a:cubicBezTo>
                    <a:pt x="4264" y="33151"/>
                    <a:pt x="4186" y="33457"/>
                    <a:pt x="4088" y="33523"/>
                  </a:cubicBezTo>
                  <a:cubicBezTo>
                    <a:pt x="3991" y="33587"/>
                    <a:pt x="3951" y="33742"/>
                    <a:pt x="3951" y="33742"/>
                  </a:cubicBezTo>
                  <a:cubicBezTo>
                    <a:pt x="3951" y="33742"/>
                    <a:pt x="4243" y="33784"/>
                    <a:pt x="4285" y="33851"/>
                  </a:cubicBezTo>
                  <a:cubicBezTo>
                    <a:pt x="4294" y="33866"/>
                    <a:pt x="4318" y="33871"/>
                    <a:pt x="4352" y="33871"/>
                  </a:cubicBezTo>
                  <a:cubicBezTo>
                    <a:pt x="4420" y="33871"/>
                    <a:pt x="4527" y="33851"/>
                    <a:pt x="4632" y="33851"/>
                  </a:cubicBezTo>
                  <a:cubicBezTo>
                    <a:pt x="4666" y="33851"/>
                    <a:pt x="4701" y="33853"/>
                    <a:pt x="4733" y="33859"/>
                  </a:cubicBezTo>
                  <a:cubicBezTo>
                    <a:pt x="4683" y="34129"/>
                    <a:pt x="4635" y="34397"/>
                    <a:pt x="4584" y="34667"/>
                  </a:cubicBezTo>
                  <a:cubicBezTo>
                    <a:pt x="4464" y="34793"/>
                    <a:pt x="4333" y="34907"/>
                    <a:pt x="4191" y="35007"/>
                  </a:cubicBezTo>
                  <a:cubicBezTo>
                    <a:pt x="3876" y="35225"/>
                    <a:pt x="3740" y="35508"/>
                    <a:pt x="3641" y="35572"/>
                  </a:cubicBezTo>
                  <a:cubicBezTo>
                    <a:pt x="3543" y="35637"/>
                    <a:pt x="3327" y="35769"/>
                    <a:pt x="3353" y="35921"/>
                  </a:cubicBezTo>
                  <a:cubicBezTo>
                    <a:pt x="3364" y="35984"/>
                    <a:pt x="3409" y="36003"/>
                    <a:pt x="3459" y="36003"/>
                  </a:cubicBezTo>
                  <a:cubicBezTo>
                    <a:pt x="3530" y="36003"/>
                    <a:pt x="3609" y="35965"/>
                    <a:pt x="3609" y="35965"/>
                  </a:cubicBezTo>
                  <a:lnTo>
                    <a:pt x="3609" y="35965"/>
                  </a:lnTo>
                  <a:cubicBezTo>
                    <a:pt x="3609" y="35965"/>
                    <a:pt x="3583" y="36313"/>
                    <a:pt x="3715" y="36356"/>
                  </a:cubicBezTo>
                  <a:cubicBezTo>
                    <a:pt x="3724" y="36359"/>
                    <a:pt x="3733" y="36361"/>
                    <a:pt x="3741" y="36361"/>
                  </a:cubicBezTo>
                  <a:cubicBezTo>
                    <a:pt x="3854" y="36361"/>
                    <a:pt x="3901" y="36095"/>
                    <a:pt x="3901" y="36095"/>
                  </a:cubicBezTo>
                  <a:cubicBezTo>
                    <a:pt x="3901" y="36095"/>
                    <a:pt x="3944" y="36132"/>
                    <a:pt x="4065" y="36132"/>
                  </a:cubicBezTo>
                  <a:cubicBezTo>
                    <a:pt x="4106" y="36132"/>
                    <a:pt x="4155" y="36128"/>
                    <a:pt x="4213" y="36117"/>
                  </a:cubicBezTo>
                  <a:cubicBezTo>
                    <a:pt x="4244" y="36111"/>
                    <a:pt x="4272" y="36107"/>
                    <a:pt x="4302" y="36102"/>
                  </a:cubicBezTo>
                  <a:lnTo>
                    <a:pt x="4302" y="36102"/>
                  </a:lnTo>
                  <a:cubicBezTo>
                    <a:pt x="4151" y="36842"/>
                    <a:pt x="3988" y="37581"/>
                    <a:pt x="3818" y="38320"/>
                  </a:cubicBezTo>
                  <a:lnTo>
                    <a:pt x="4933" y="38320"/>
                  </a:lnTo>
                  <a:cubicBezTo>
                    <a:pt x="5082" y="37523"/>
                    <a:pt x="5221" y="36723"/>
                    <a:pt x="5349" y="35923"/>
                  </a:cubicBezTo>
                  <a:cubicBezTo>
                    <a:pt x="5394" y="35854"/>
                    <a:pt x="5431" y="35781"/>
                    <a:pt x="5459" y="35704"/>
                  </a:cubicBezTo>
                  <a:cubicBezTo>
                    <a:pt x="5459" y="35704"/>
                    <a:pt x="5651" y="36010"/>
                    <a:pt x="5763" y="36010"/>
                  </a:cubicBezTo>
                  <a:cubicBezTo>
                    <a:pt x="5767" y="36010"/>
                    <a:pt x="5770" y="36010"/>
                    <a:pt x="5774" y="36009"/>
                  </a:cubicBezTo>
                  <a:cubicBezTo>
                    <a:pt x="5882" y="35987"/>
                    <a:pt x="5789" y="35616"/>
                    <a:pt x="5789" y="35616"/>
                  </a:cubicBezTo>
                  <a:lnTo>
                    <a:pt x="6085" y="35311"/>
                  </a:lnTo>
                  <a:cubicBezTo>
                    <a:pt x="6085" y="35311"/>
                    <a:pt x="6107" y="35483"/>
                    <a:pt x="6218" y="35483"/>
                  </a:cubicBezTo>
                  <a:cubicBezTo>
                    <a:pt x="6239" y="35483"/>
                    <a:pt x="6262" y="35478"/>
                    <a:pt x="6288" y="35464"/>
                  </a:cubicBezTo>
                  <a:cubicBezTo>
                    <a:pt x="6460" y="35377"/>
                    <a:pt x="6777" y="35050"/>
                    <a:pt x="6777" y="35050"/>
                  </a:cubicBezTo>
                  <a:cubicBezTo>
                    <a:pt x="6777" y="35050"/>
                    <a:pt x="6937" y="35137"/>
                    <a:pt x="7097" y="35137"/>
                  </a:cubicBezTo>
                  <a:cubicBezTo>
                    <a:pt x="7254" y="35137"/>
                    <a:pt x="7342" y="34918"/>
                    <a:pt x="7342" y="34918"/>
                  </a:cubicBezTo>
                  <a:lnTo>
                    <a:pt x="7654" y="34940"/>
                  </a:lnTo>
                  <a:cubicBezTo>
                    <a:pt x="7679" y="34818"/>
                    <a:pt x="7705" y="34694"/>
                    <a:pt x="7730" y="34569"/>
                  </a:cubicBezTo>
                  <a:cubicBezTo>
                    <a:pt x="8015" y="34440"/>
                    <a:pt x="8267" y="34047"/>
                    <a:pt x="8267" y="34047"/>
                  </a:cubicBezTo>
                  <a:cubicBezTo>
                    <a:pt x="8267" y="34045"/>
                    <a:pt x="8323" y="34025"/>
                    <a:pt x="8718" y="33959"/>
                  </a:cubicBezTo>
                  <a:cubicBezTo>
                    <a:pt x="9114" y="33894"/>
                    <a:pt x="8924" y="33523"/>
                    <a:pt x="8924" y="33523"/>
                  </a:cubicBezTo>
                  <a:cubicBezTo>
                    <a:pt x="8924" y="33523"/>
                    <a:pt x="9062" y="33435"/>
                    <a:pt x="9286" y="33285"/>
                  </a:cubicBezTo>
                  <a:cubicBezTo>
                    <a:pt x="9329" y="33402"/>
                    <a:pt x="9378" y="33515"/>
                    <a:pt x="9437" y="33626"/>
                  </a:cubicBezTo>
                  <a:cubicBezTo>
                    <a:pt x="9481" y="33708"/>
                    <a:pt x="9526" y="33752"/>
                    <a:pt x="9571" y="33778"/>
                  </a:cubicBezTo>
                  <a:cubicBezTo>
                    <a:pt x="9148" y="36162"/>
                    <a:pt x="8625" y="38534"/>
                    <a:pt x="8006" y="40895"/>
                  </a:cubicBezTo>
                  <a:lnTo>
                    <a:pt x="9408" y="40895"/>
                  </a:lnTo>
                  <a:cubicBezTo>
                    <a:pt x="9717" y="39485"/>
                    <a:pt x="9990" y="38069"/>
                    <a:pt x="10229" y="36648"/>
                  </a:cubicBezTo>
                  <a:cubicBezTo>
                    <a:pt x="10253" y="36653"/>
                    <a:pt x="10283" y="36657"/>
                    <a:pt x="10321" y="36657"/>
                  </a:cubicBezTo>
                  <a:cubicBezTo>
                    <a:pt x="10361" y="36657"/>
                    <a:pt x="10409" y="36653"/>
                    <a:pt x="10467" y="36642"/>
                  </a:cubicBezTo>
                  <a:cubicBezTo>
                    <a:pt x="10704" y="36599"/>
                    <a:pt x="10899" y="36577"/>
                    <a:pt x="10900" y="36577"/>
                  </a:cubicBezTo>
                  <a:lnTo>
                    <a:pt x="10900" y="36577"/>
                  </a:lnTo>
                  <a:cubicBezTo>
                    <a:pt x="10900" y="36577"/>
                    <a:pt x="10894" y="36932"/>
                    <a:pt x="11100" y="36932"/>
                  </a:cubicBezTo>
                  <a:cubicBezTo>
                    <a:pt x="11116" y="36932"/>
                    <a:pt x="11133" y="36930"/>
                    <a:pt x="11152" y="36926"/>
                  </a:cubicBezTo>
                  <a:cubicBezTo>
                    <a:pt x="11409" y="36860"/>
                    <a:pt x="11291" y="36642"/>
                    <a:pt x="11462" y="36577"/>
                  </a:cubicBezTo>
                  <a:cubicBezTo>
                    <a:pt x="11631" y="36511"/>
                    <a:pt x="11717" y="36229"/>
                    <a:pt x="11717" y="36229"/>
                  </a:cubicBezTo>
                  <a:cubicBezTo>
                    <a:pt x="11717" y="36229"/>
                    <a:pt x="11908" y="36534"/>
                    <a:pt x="12019" y="36534"/>
                  </a:cubicBezTo>
                  <a:cubicBezTo>
                    <a:pt x="12022" y="36534"/>
                    <a:pt x="12026" y="36534"/>
                    <a:pt x="12029" y="36533"/>
                  </a:cubicBezTo>
                  <a:cubicBezTo>
                    <a:pt x="12139" y="36513"/>
                    <a:pt x="12048" y="36142"/>
                    <a:pt x="12048" y="36142"/>
                  </a:cubicBezTo>
                  <a:lnTo>
                    <a:pt x="12346" y="35837"/>
                  </a:lnTo>
                  <a:cubicBezTo>
                    <a:pt x="12346" y="35837"/>
                    <a:pt x="12367" y="36009"/>
                    <a:pt x="12478" y="36009"/>
                  </a:cubicBezTo>
                  <a:cubicBezTo>
                    <a:pt x="12499" y="36009"/>
                    <a:pt x="12521" y="36003"/>
                    <a:pt x="12548" y="35990"/>
                  </a:cubicBezTo>
                  <a:cubicBezTo>
                    <a:pt x="12720" y="35902"/>
                    <a:pt x="13040" y="35575"/>
                    <a:pt x="13040" y="35575"/>
                  </a:cubicBezTo>
                  <a:cubicBezTo>
                    <a:pt x="13040" y="35575"/>
                    <a:pt x="13200" y="35663"/>
                    <a:pt x="13358" y="35663"/>
                  </a:cubicBezTo>
                  <a:cubicBezTo>
                    <a:pt x="13516" y="35663"/>
                    <a:pt x="13606" y="35446"/>
                    <a:pt x="13605" y="35445"/>
                  </a:cubicBezTo>
                  <a:lnTo>
                    <a:pt x="13605" y="35445"/>
                  </a:lnTo>
                  <a:lnTo>
                    <a:pt x="13917" y="35467"/>
                  </a:lnTo>
                  <a:cubicBezTo>
                    <a:pt x="13943" y="35343"/>
                    <a:pt x="13970" y="35219"/>
                    <a:pt x="13996" y="35096"/>
                  </a:cubicBezTo>
                  <a:cubicBezTo>
                    <a:pt x="14281" y="34965"/>
                    <a:pt x="14536" y="34572"/>
                    <a:pt x="14536" y="34572"/>
                  </a:cubicBezTo>
                  <a:cubicBezTo>
                    <a:pt x="14536" y="34572"/>
                    <a:pt x="14593" y="34551"/>
                    <a:pt x="14989" y="34485"/>
                  </a:cubicBezTo>
                  <a:cubicBezTo>
                    <a:pt x="15235" y="34444"/>
                    <a:pt x="15256" y="34285"/>
                    <a:pt x="15235" y="34169"/>
                  </a:cubicBezTo>
                  <a:lnTo>
                    <a:pt x="15235" y="34169"/>
                  </a:lnTo>
                  <a:cubicBezTo>
                    <a:pt x="15241" y="34172"/>
                    <a:pt x="15253" y="34175"/>
                    <a:pt x="15257" y="34177"/>
                  </a:cubicBezTo>
                  <a:cubicBezTo>
                    <a:pt x="15307" y="34199"/>
                    <a:pt x="15186" y="34418"/>
                    <a:pt x="15399" y="34504"/>
                  </a:cubicBezTo>
                  <a:cubicBezTo>
                    <a:pt x="15461" y="34529"/>
                    <a:pt x="15524" y="34539"/>
                    <a:pt x="15582" y="34539"/>
                  </a:cubicBezTo>
                  <a:cubicBezTo>
                    <a:pt x="15680" y="34539"/>
                    <a:pt x="15763" y="34513"/>
                    <a:pt x="15806" y="34496"/>
                  </a:cubicBezTo>
                  <a:lnTo>
                    <a:pt x="15806" y="34496"/>
                  </a:lnTo>
                  <a:cubicBezTo>
                    <a:pt x="15374" y="36815"/>
                    <a:pt x="14850" y="39121"/>
                    <a:pt x="14234" y="41415"/>
                  </a:cubicBezTo>
                  <a:lnTo>
                    <a:pt x="15635" y="41415"/>
                  </a:lnTo>
                  <a:cubicBezTo>
                    <a:pt x="16136" y="39194"/>
                    <a:pt x="16549" y="36959"/>
                    <a:pt x="16876" y="34711"/>
                  </a:cubicBezTo>
                  <a:cubicBezTo>
                    <a:pt x="17079" y="34708"/>
                    <a:pt x="17098" y="34504"/>
                    <a:pt x="17098" y="34504"/>
                  </a:cubicBezTo>
                  <a:cubicBezTo>
                    <a:pt x="17183" y="34581"/>
                    <a:pt x="17270" y="34654"/>
                    <a:pt x="17362" y="34723"/>
                  </a:cubicBezTo>
                  <a:cubicBezTo>
                    <a:pt x="17387" y="34742"/>
                    <a:pt x="17407" y="34750"/>
                    <a:pt x="17422" y="34750"/>
                  </a:cubicBezTo>
                  <a:cubicBezTo>
                    <a:pt x="17517" y="34750"/>
                    <a:pt x="17473" y="34461"/>
                    <a:pt x="17473" y="34461"/>
                  </a:cubicBezTo>
                  <a:lnTo>
                    <a:pt x="17774" y="34440"/>
                  </a:lnTo>
                  <a:cubicBezTo>
                    <a:pt x="17774" y="34440"/>
                    <a:pt x="17517" y="34069"/>
                    <a:pt x="17562" y="34003"/>
                  </a:cubicBezTo>
                  <a:cubicBezTo>
                    <a:pt x="17606" y="33937"/>
                    <a:pt x="17081" y="33828"/>
                    <a:pt x="17278" y="33675"/>
                  </a:cubicBezTo>
                  <a:cubicBezTo>
                    <a:pt x="17424" y="33562"/>
                    <a:pt x="17192" y="33438"/>
                    <a:pt x="17059" y="33381"/>
                  </a:cubicBezTo>
                  <a:cubicBezTo>
                    <a:pt x="17094" y="33108"/>
                    <a:pt x="17129" y="32837"/>
                    <a:pt x="17161" y="32564"/>
                  </a:cubicBezTo>
                  <a:cubicBezTo>
                    <a:pt x="17179" y="32566"/>
                    <a:pt x="17197" y="32567"/>
                    <a:pt x="17215" y="32567"/>
                  </a:cubicBezTo>
                  <a:cubicBezTo>
                    <a:pt x="17250" y="32567"/>
                    <a:pt x="17285" y="32563"/>
                    <a:pt x="17320" y="32556"/>
                  </a:cubicBezTo>
                  <a:cubicBezTo>
                    <a:pt x="17505" y="32521"/>
                    <a:pt x="17662" y="32504"/>
                    <a:pt x="17662" y="32504"/>
                  </a:cubicBezTo>
                  <a:cubicBezTo>
                    <a:pt x="17662" y="32504"/>
                    <a:pt x="17670" y="32788"/>
                    <a:pt x="17834" y="32788"/>
                  </a:cubicBezTo>
                  <a:cubicBezTo>
                    <a:pt x="17847" y="32788"/>
                    <a:pt x="17860" y="32786"/>
                    <a:pt x="17875" y="32783"/>
                  </a:cubicBezTo>
                  <a:cubicBezTo>
                    <a:pt x="18076" y="32730"/>
                    <a:pt x="17975" y="32556"/>
                    <a:pt x="18107" y="32504"/>
                  </a:cubicBezTo>
                  <a:cubicBezTo>
                    <a:pt x="18240" y="32451"/>
                    <a:pt x="18297" y="32225"/>
                    <a:pt x="18297" y="32225"/>
                  </a:cubicBezTo>
                  <a:cubicBezTo>
                    <a:pt x="18297" y="32225"/>
                    <a:pt x="18432" y="32422"/>
                    <a:pt x="18523" y="32456"/>
                  </a:cubicBezTo>
                  <a:cubicBezTo>
                    <a:pt x="18513" y="32466"/>
                    <a:pt x="18270" y="32699"/>
                    <a:pt x="18516" y="32913"/>
                  </a:cubicBezTo>
                  <a:cubicBezTo>
                    <a:pt x="18665" y="33044"/>
                    <a:pt x="18844" y="33134"/>
                    <a:pt x="19038" y="33175"/>
                  </a:cubicBezTo>
                  <a:cubicBezTo>
                    <a:pt x="19038" y="33175"/>
                    <a:pt x="19116" y="33372"/>
                    <a:pt x="19376" y="33634"/>
                  </a:cubicBezTo>
                  <a:cubicBezTo>
                    <a:pt x="19635" y="33896"/>
                    <a:pt x="19790" y="34026"/>
                    <a:pt x="19790" y="34026"/>
                  </a:cubicBezTo>
                  <a:cubicBezTo>
                    <a:pt x="19790" y="34026"/>
                    <a:pt x="19662" y="34289"/>
                    <a:pt x="19863" y="34355"/>
                  </a:cubicBezTo>
                  <a:cubicBezTo>
                    <a:pt x="19883" y="34361"/>
                    <a:pt x="19906" y="34364"/>
                    <a:pt x="19929" y="34364"/>
                  </a:cubicBezTo>
                  <a:cubicBezTo>
                    <a:pt x="20136" y="34364"/>
                    <a:pt x="20440" y="34136"/>
                    <a:pt x="20440" y="34136"/>
                  </a:cubicBezTo>
                  <a:cubicBezTo>
                    <a:pt x="20440" y="34136"/>
                    <a:pt x="20621" y="34250"/>
                    <a:pt x="20900" y="34421"/>
                  </a:cubicBezTo>
                  <a:cubicBezTo>
                    <a:pt x="20778" y="35073"/>
                    <a:pt x="20650" y="35726"/>
                    <a:pt x="20514" y="36377"/>
                  </a:cubicBezTo>
                  <a:lnTo>
                    <a:pt x="21630" y="36377"/>
                  </a:lnTo>
                  <a:cubicBezTo>
                    <a:pt x="21701" y="35939"/>
                    <a:pt x="21770" y="35501"/>
                    <a:pt x="21835" y="35063"/>
                  </a:cubicBezTo>
                  <a:cubicBezTo>
                    <a:pt x="21929" y="35063"/>
                    <a:pt x="22021" y="35044"/>
                    <a:pt x="22107" y="35007"/>
                  </a:cubicBezTo>
                  <a:cubicBezTo>
                    <a:pt x="22107" y="35007"/>
                    <a:pt x="22183" y="35291"/>
                    <a:pt x="22364" y="35466"/>
                  </a:cubicBezTo>
                  <a:cubicBezTo>
                    <a:pt x="22391" y="35492"/>
                    <a:pt x="22415" y="35502"/>
                    <a:pt x="22437" y="35502"/>
                  </a:cubicBezTo>
                  <a:cubicBezTo>
                    <a:pt x="22563" y="35502"/>
                    <a:pt x="22612" y="35139"/>
                    <a:pt x="22611" y="35139"/>
                  </a:cubicBezTo>
                  <a:cubicBezTo>
                    <a:pt x="22611" y="35139"/>
                    <a:pt x="22611" y="35139"/>
                    <a:pt x="22611" y="35139"/>
                  </a:cubicBezTo>
                  <a:cubicBezTo>
                    <a:pt x="22620" y="35139"/>
                    <a:pt x="22774" y="35163"/>
                    <a:pt x="23053" y="35225"/>
                  </a:cubicBezTo>
                  <a:cubicBezTo>
                    <a:pt x="23085" y="35232"/>
                    <a:pt x="23114" y="35236"/>
                    <a:pt x="23139" y="35236"/>
                  </a:cubicBezTo>
                  <a:cubicBezTo>
                    <a:pt x="23345" y="35236"/>
                    <a:pt x="23365" y="35029"/>
                    <a:pt x="23365" y="35029"/>
                  </a:cubicBezTo>
                  <a:cubicBezTo>
                    <a:pt x="23449" y="35107"/>
                    <a:pt x="23536" y="35180"/>
                    <a:pt x="23627" y="35247"/>
                  </a:cubicBezTo>
                  <a:cubicBezTo>
                    <a:pt x="23651" y="35266"/>
                    <a:pt x="23671" y="35274"/>
                    <a:pt x="23687" y="35274"/>
                  </a:cubicBezTo>
                  <a:cubicBezTo>
                    <a:pt x="23782" y="35274"/>
                    <a:pt x="23741" y="34986"/>
                    <a:pt x="23741" y="34986"/>
                  </a:cubicBezTo>
                  <a:lnTo>
                    <a:pt x="24041" y="34964"/>
                  </a:lnTo>
                  <a:cubicBezTo>
                    <a:pt x="24041" y="34964"/>
                    <a:pt x="23786" y="34593"/>
                    <a:pt x="23831" y="34527"/>
                  </a:cubicBezTo>
                  <a:cubicBezTo>
                    <a:pt x="23876" y="34461"/>
                    <a:pt x="23351" y="34353"/>
                    <a:pt x="23549" y="34200"/>
                  </a:cubicBezTo>
                  <a:cubicBezTo>
                    <a:pt x="23748" y="34047"/>
                    <a:pt x="23249" y="33873"/>
                    <a:pt x="23249" y="33873"/>
                  </a:cubicBezTo>
                  <a:cubicBezTo>
                    <a:pt x="23249" y="33873"/>
                    <a:pt x="22914" y="33764"/>
                    <a:pt x="23227" y="33545"/>
                  </a:cubicBezTo>
                  <a:cubicBezTo>
                    <a:pt x="23422" y="33408"/>
                    <a:pt x="23149" y="33382"/>
                    <a:pt x="22917" y="33382"/>
                  </a:cubicBezTo>
                  <a:cubicBezTo>
                    <a:pt x="22778" y="33382"/>
                    <a:pt x="22653" y="33391"/>
                    <a:pt x="22653" y="33391"/>
                  </a:cubicBezTo>
                  <a:cubicBezTo>
                    <a:pt x="22653" y="33391"/>
                    <a:pt x="22434" y="33326"/>
                    <a:pt x="22694" y="33107"/>
                  </a:cubicBezTo>
                  <a:cubicBezTo>
                    <a:pt x="22905" y="32929"/>
                    <a:pt x="22348" y="32824"/>
                    <a:pt x="22155" y="32707"/>
                  </a:cubicBezTo>
                  <a:cubicBezTo>
                    <a:pt x="22171" y="32577"/>
                    <a:pt x="22187" y="32447"/>
                    <a:pt x="22202" y="32317"/>
                  </a:cubicBezTo>
                  <a:cubicBezTo>
                    <a:pt x="22244" y="32311"/>
                    <a:pt x="22285" y="32299"/>
                    <a:pt x="22324" y="32282"/>
                  </a:cubicBezTo>
                  <a:lnTo>
                    <a:pt x="22324" y="32282"/>
                  </a:lnTo>
                  <a:cubicBezTo>
                    <a:pt x="22324" y="32282"/>
                    <a:pt x="22313" y="32632"/>
                    <a:pt x="22447" y="32676"/>
                  </a:cubicBezTo>
                  <a:cubicBezTo>
                    <a:pt x="22456" y="32679"/>
                    <a:pt x="22464" y="32680"/>
                    <a:pt x="22472" y="32680"/>
                  </a:cubicBezTo>
                  <a:cubicBezTo>
                    <a:pt x="22586" y="32680"/>
                    <a:pt x="22623" y="32415"/>
                    <a:pt x="22622" y="32413"/>
                  </a:cubicBezTo>
                  <a:lnTo>
                    <a:pt x="22622" y="32413"/>
                  </a:lnTo>
                  <a:cubicBezTo>
                    <a:pt x="22623" y="32414"/>
                    <a:pt x="22669" y="32450"/>
                    <a:pt x="22789" y="32450"/>
                  </a:cubicBezTo>
                  <a:cubicBezTo>
                    <a:pt x="22829" y="32450"/>
                    <a:pt x="22878" y="32446"/>
                    <a:pt x="22936" y="32435"/>
                  </a:cubicBezTo>
                  <a:cubicBezTo>
                    <a:pt x="23170" y="32391"/>
                    <a:pt x="23365" y="32369"/>
                    <a:pt x="23365" y="32369"/>
                  </a:cubicBezTo>
                  <a:cubicBezTo>
                    <a:pt x="23365" y="32369"/>
                    <a:pt x="23377" y="32727"/>
                    <a:pt x="23581" y="32727"/>
                  </a:cubicBezTo>
                  <a:cubicBezTo>
                    <a:pt x="23597" y="32727"/>
                    <a:pt x="23614" y="32724"/>
                    <a:pt x="23632" y="32720"/>
                  </a:cubicBezTo>
                  <a:cubicBezTo>
                    <a:pt x="23888" y="32654"/>
                    <a:pt x="23759" y="32435"/>
                    <a:pt x="23924" y="32369"/>
                  </a:cubicBezTo>
                  <a:cubicBezTo>
                    <a:pt x="24091" y="32304"/>
                    <a:pt x="24164" y="32019"/>
                    <a:pt x="24164" y="32019"/>
                  </a:cubicBezTo>
                  <a:cubicBezTo>
                    <a:pt x="24164" y="32019"/>
                    <a:pt x="24370" y="32327"/>
                    <a:pt x="24482" y="32327"/>
                  </a:cubicBezTo>
                  <a:cubicBezTo>
                    <a:pt x="24485" y="32327"/>
                    <a:pt x="24489" y="32326"/>
                    <a:pt x="24492" y="32326"/>
                  </a:cubicBezTo>
                  <a:cubicBezTo>
                    <a:pt x="24600" y="32304"/>
                    <a:pt x="24491" y="31932"/>
                    <a:pt x="24491" y="31932"/>
                  </a:cubicBezTo>
                  <a:cubicBezTo>
                    <a:pt x="24586" y="31829"/>
                    <a:pt x="24681" y="31727"/>
                    <a:pt x="24774" y="31625"/>
                  </a:cubicBezTo>
                  <a:cubicBezTo>
                    <a:pt x="24774" y="31625"/>
                    <a:pt x="24803" y="31797"/>
                    <a:pt x="24914" y="31797"/>
                  </a:cubicBezTo>
                  <a:cubicBezTo>
                    <a:pt x="24934" y="31797"/>
                    <a:pt x="24957" y="31792"/>
                    <a:pt x="24983" y="31778"/>
                  </a:cubicBezTo>
                  <a:cubicBezTo>
                    <a:pt x="25152" y="31691"/>
                    <a:pt x="25454" y="31364"/>
                    <a:pt x="25456" y="31362"/>
                  </a:cubicBezTo>
                  <a:lnTo>
                    <a:pt x="25456" y="31362"/>
                  </a:lnTo>
                  <a:cubicBezTo>
                    <a:pt x="25456" y="31363"/>
                    <a:pt x="25620" y="31450"/>
                    <a:pt x="25777" y="31450"/>
                  </a:cubicBezTo>
                  <a:cubicBezTo>
                    <a:pt x="25822" y="31448"/>
                    <a:pt x="25866" y="31429"/>
                    <a:pt x="25898" y="31399"/>
                  </a:cubicBezTo>
                  <a:cubicBezTo>
                    <a:pt x="25938" y="31491"/>
                    <a:pt x="25980" y="31581"/>
                    <a:pt x="26028" y="31669"/>
                  </a:cubicBezTo>
                  <a:cubicBezTo>
                    <a:pt x="26100" y="31800"/>
                    <a:pt x="26175" y="31850"/>
                    <a:pt x="26249" y="31850"/>
                  </a:cubicBezTo>
                  <a:cubicBezTo>
                    <a:pt x="26402" y="31850"/>
                    <a:pt x="26546" y="31638"/>
                    <a:pt x="26630" y="31486"/>
                  </a:cubicBezTo>
                  <a:cubicBezTo>
                    <a:pt x="26659" y="31533"/>
                    <a:pt x="26694" y="31575"/>
                    <a:pt x="26735" y="31615"/>
                  </a:cubicBezTo>
                  <a:cubicBezTo>
                    <a:pt x="26743" y="31622"/>
                    <a:pt x="26752" y="31629"/>
                    <a:pt x="26764" y="31635"/>
                  </a:cubicBezTo>
                  <a:cubicBezTo>
                    <a:pt x="26822" y="31794"/>
                    <a:pt x="26938" y="31965"/>
                    <a:pt x="27167" y="31999"/>
                  </a:cubicBezTo>
                  <a:cubicBezTo>
                    <a:pt x="27185" y="32001"/>
                    <a:pt x="27202" y="32003"/>
                    <a:pt x="27218" y="32003"/>
                  </a:cubicBezTo>
                  <a:cubicBezTo>
                    <a:pt x="27489" y="32003"/>
                    <a:pt x="27425" y="31633"/>
                    <a:pt x="27368" y="31428"/>
                  </a:cubicBezTo>
                  <a:cubicBezTo>
                    <a:pt x="27422" y="31423"/>
                    <a:pt x="27470" y="31388"/>
                    <a:pt x="27494" y="31339"/>
                  </a:cubicBezTo>
                  <a:cubicBezTo>
                    <a:pt x="27535" y="31346"/>
                    <a:pt x="27576" y="31351"/>
                    <a:pt x="27618" y="31352"/>
                  </a:cubicBezTo>
                  <a:cubicBezTo>
                    <a:pt x="27649" y="31378"/>
                    <a:pt x="27685" y="31407"/>
                    <a:pt x="27730" y="31440"/>
                  </a:cubicBezTo>
                  <a:cubicBezTo>
                    <a:pt x="27751" y="31455"/>
                    <a:pt x="27767" y="31461"/>
                    <a:pt x="27779" y="31461"/>
                  </a:cubicBezTo>
                  <a:cubicBezTo>
                    <a:pt x="27826" y="31461"/>
                    <a:pt x="27828" y="31376"/>
                    <a:pt x="27822" y="31310"/>
                  </a:cubicBezTo>
                  <a:cubicBezTo>
                    <a:pt x="27834" y="31302"/>
                    <a:pt x="27843" y="31288"/>
                    <a:pt x="27853" y="31279"/>
                  </a:cubicBezTo>
                  <a:cubicBezTo>
                    <a:pt x="27887" y="31336"/>
                    <a:pt x="27923" y="31388"/>
                    <a:pt x="27968" y="31421"/>
                  </a:cubicBezTo>
                  <a:cubicBezTo>
                    <a:pt x="27978" y="31428"/>
                    <a:pt x="27992" y="31431"/>
                    <a:pt x="28003" y="31432"/>
                  </a:cubicBezTo>
                  <a:cubicBezTo>
                    <a:pt x="27711" y="33375"/>
                    <a:pt x="27355" y="35311"/>
                    <a:pt x="26933" y="37240"/>
                  </a:cubicBezTo>
                  <a:lnTo>
                    <a:pt x="28335" y="37240"/>
                  </a:lnTo>
                  <a:cubicBezTo>
                    <a:pt x="28790" y="34638"/>
                    <a:pt x="29129" y="32022"/>
                    <a:pt x="29349" y="29393"/>
                  </a:cubicBezTo>
                  <a:cubicBezTo>
                    <a:pt x="29374" y="29403"/>
                    <a:pt x="29418" y="29417"/>
                    <a:pt x="29491" y="29417"/>
                  </a:cubicBezTo>
                  <a:cubicBezTo>
                    <a:pt x="29531" y="29417"/>
                    <a:pt x="29580" y="29412"/>
                    <a:pt x="29638" y="29402"/>
                  </a:cubicBezTo>
                  <a:cubicBezTo>
                    <a:pt x="29870" y="29358"/>
                    <a:pt x="30065" y="29336"/>
                    <a:pt x="30065" y="29336"/>
                  </a:cubicBezTo>
                  <a:cubicBezTo>
                    <a:pt x="30065" y="29336"/>
                    <a:pt x="30090" y="29695"/>
                    <a:pt x="30293" y="29695"/>
                  </a:cubicBezTo>
                  <a:cubicBezTo>
                    <a:pt x="30309" y="29695"/>
                    <a:pt x="30327" y="29693"/>
                    <a:pt x="30345" y="29688"/>
                  </a:cubicBezTo>
                  <a:cubicBezTo>
                    <a:pt x="30597" y="29621"/>
                    <a:pt x="30462" y="29402"/>
                    <a:pt x="30625" y="29336"/>
                  </a:cubicBezTo>
                  <a:cubicBezTo>
                    <a:pt x="30790" y="29270"/>
                    <a:pt x="30852" y="28986"/>
                    <a:pt x="30852" y="28986"/>
                  </a:cubicBezTo>
                  <a:cubicBezTo>
                    <a:pt x="30852" y="28986"/>
                    <a:pt x="31069" y="29293"/>
                    <a:pt x="31180" y="29293"/>
                  </a:cubicBezTo>
                  <a:cubicBezTo>
                    <a:pt x="31183" y="29293"/>
                    <a:pt x="31187" y="29293"/>
                    <a:pt x="31190" y="29292"/>
                  </a:cubicBezTo>
                  <a:cubicBezTo>
                    <a:pt x="31292" y="29272"/>
                    <a:pt x="31189" y="28939"/>
                    <a:pt x="31177" y="28904"/>
                  </a:cubicBezTo>
                  <a:lnTo>
                    <a:pt x="31177" y="28904"/>
                  </a:lnTo>
                  <a:cubicBezTo>
                    <a:pt x="31230" y="28924"/>
                    <a:pt x="31284" y="28939"/>
                    <a:pt x="31339" y="28950"/>
                  </a:cubicBezTo>
                  <a:cubicBezTo>
                    <a:pt x="31339" y="28950"/>
                    <a:pt x="31427" y="29148"/>
                    <a:pt x="31698" y="29410"/>
                  </a:cubicBezTo>
                  <a:cubicBezTo>
                    <a:pt x="31970" y="29675"/>
                    <a:pt x="32132" y="29806"/>
                    <a:pt x="32132" y="29806"/>
                  </a:cubicBezTo>
                  <a:cubicBezTo>
                    <a:pt x="32132" y="29806"/>
                    <a:pt x="32016" y="30069"/>
                    <a:pt x="32219" y="30134"/>
                  </a:cubicBezTo>
                  <a:cubicBezTo>
                    <a:pt x="32240" y="30141"/>
                    <a:pt x="32263" y="30144"/>
                    <a:pt x="32287" y="30144"/>
                  </a:cubicBezTo>
                  <a:cubicBezTo>
                    <a:pt x="32493" y="30144"/>
                    <a:pt x="32784" y="29917"/>
                    <a:pt x="32786" y="29915"/>
                  </a:cubicBezTo>
                  <a:lnTo>
                    <a:pt x="32786" y="29915"/>
                  </a:lnTo>
                  <a:cubicBezTo>
                    <a:pt x="32786" y="29916"/>
                    <a:pt x="33000" y="30048"/>
                    <a:pt x="33329" y="30244"/>
                  </a:cubicBezTo>
                  <a:cubicBezTo>
                    <a:pt x="33657" y="30441"/>
                    <a:pt x="33847" y="30463"/>
                    <a:pt x="33898" y="30485"/>
                  </a:cubicBezTo>
                  <a:cubicBezTo>
                    <a:pt x="33948" y="30507"/>
                    <a:pt x="33835" y="30726"/>
                    <a:pt x="34053" y="30813"/>
                  </a:cubicBezTo>
                  <a:cubicBezTo>
                    <a:pt x="34113" y="30836"/>
                    <a:pt x="34176" y="30847"/>
                    <a:pt x="34240" y="30847"/>
                  </a:cubicBezTo>
                  <a:cubicBezTo>
                    <a:pt x="34278" y="30847"/>
                    <a:pt x="34316" y="30843"/>
                    <a:pt x="34354" y="30835"/>
                  </a:cubicBezTo>
                  <a:lnTo>
                    <a:pt x="34354" y="30835"/>
                  </a:lnTo>
                  <a:cubicBezTo>
                    <a:pt x="34192" y="31967"/>
                    <a:pt x="34006" y="33096"/>
                    <a:pt x="33800" y="34224"/>
                  </a:cubicBezTo>
                  <a:lnTo>
                    <a:pt x="35199" y="34228"/>
                  </a:lnTo>
                  <a:cubicBezTo>
                    <a:pt x="35348" y="33159"/>
                    <a:pt x="35478" y="32089"/>
                    <a:pt x="35589" y="31016"/>
                  </a:cubicBezTo>
                  <a:cubicBezTo>
                    <a:pt x="35739" y="30983"/>
                    <a:pt x="35751" y="30818"/>
                    <a:pt x="35751" y="30818"/>
                  </a:cubicBezTo>
                  <a:cubicBezTo>
                    <a:pt x="35751" y="30818"/>
                    <a:pt x="35798" y="30859"/>
                    <a:pt x="35878" y="30926"/>
                  </a:cubicBezTo>
                  <a:cubicBezTo>
                    <a:pt x="35859" y="30942"/>
                    <a:pt x="35844" y="30962"/>
                    <a:pt x="35834" y="30986"/>
                  </a:cubicBezTo>
                  <a:cubicBezTo>
                    <a:pt x="35815" y="31046"/>
                    <a:pt x="35907" y="31208"/>
                    <a:pt x="36010" y="31208"/>
                  </a:cubicBezTo>
                  <a:cubicBezTo>
                    <a:pt x="36027" y="31208"/>
                    <a:pt x="36044" y="31204"/>
                    <a:pt x="36060" y="31194"/>
                  </a:cubicBezTo>
                  <a:cubicBezTo>
                    <a:pt x="36088" y="31178"/>
                    <a:pt x="36114" y="31171"/>
                    <a:pt x="36140" y="31171"/>
                  </a:cubicBezTo>
                  <a:cubicBezTo>
                    <a:pt x="36225" y="31171"/>
                    <a:pt x="36308" y="31246"/>
                    <a:pt x="36452" y="31299"/>
                  </a:cubicBezTo>
                  <a:cubicBezTo>
                    <a:pt x="36638" y="31368"/>
                    <a:pt x="36707" y="31368"/>
                    <a:pt x="36776" y="31386"/>
                  </a:cubicBezTo>
                  <a:cubicBezTo>
                    <a:pt x="36833" y="31400"/>
                    <a:pt x="36834" y="31540"/>
                    <a:pt x="36932" y="31540"/>
                  </a:cubicBezTo>
                  <a:cubicBezTo>
                    <a:pt x="36950" y="31540"/>
                    <a:pt x="36970" y="31536"/>
                    <a:pt x="36995" y="31526"/>
                  </a:cubicBezTo>
                  <a:cubicBezTo>
                    <a:pt x="37157" y="31456"/>
                    <a:pt x="37243" y="31317"/>
                    <a:pt x="37327" y="31317"/>
                  </a:cubicBezTo>
                  <a:cubicBezTo>
                    <a:pt x="37411" y="31317"/>
                    <a:pt x="37557" y="31491"/>
                    <a:pt x="37557" y="31491"/>
                  </a:cubicBezTo>
                  <a:cubicBezTo>
                    <a:pt x="37606" y="31386"/>
                    <a:pt x="37656" y="31282"/>
                    <a:pt x="37706" y="31177"/>
                  </a:cubicBezTo>
                  <a:cubicBezTo>
                    <a:pt x="37706" y="31177"/>
                    <a:pt x="37863" y="31146"/>
                    <a:pt x="38017" y="31101"/>
                  </a:cubicBezTo>
                  <a:lnTo>
                    <a:pt x="38017" y="28851"/>
                  </a:lnTo>
                  <a:cubicBezTo>
                    <a:pt x="37878" y="28882"/>
                    <a:pt x="37761" y="28953"/>
                    <a:pt x="37584" y="29051"/>
                  </a:cubicBezTo>
                  <a:cubicBezTo>
                    <a:pt x="37306" y="29209"/>
                    <a:pt x="37087" y="29314"/>
                    <a:pt x="37078" y="29540"/>
                  </a:cubicBezTo>
                  <a:cubicBezTo>
                    <a:pt x="37070" y="29736"/>
                    <a:pt x="37393" y="29749"/>
                    <a:pt x="37481" y="29749"/>
                  </a:cubicBezTo>
                  <a:cubicBezTo>
                    <a:pt x="37495" y="29749"/>
                    <a:pt x="37502" y="29749"/>
                    <a:pt x="37503" y="29749"/>
                  </a:cubicBezTo>
                  <a:lnTo>
                    <a:pt x="37503" y="29749"/>
                  </a:lnTo>
                  <a:lnTo>
                    <a:pt x="37196" y="30010"/>
                  </a:lnTo>
                  <a:cubicBezTo>
                    <a:pt x="37196" y="30010"/>
                    <a:pt x="37081" y="29874"/>
                    <a:pt x="36966" y="29874"/>
                  </a:cubicBezTo>
                  <a:cubicBezTo>
                    <a:pt x="36944" y="29874"/>
                    <a:pt x="36923" y="29878"/>
                    <a:pt x="36903" y="29889"/>
                  </a:cubicBezTo>
                  <a:cubicBezTo>
                    <a:pt x="36770" y="29959"/>
                    <a:pt x="36818" y="30291"/>
                    <a:pt x="36818" y="30291"/>
                  </a:cubicBezTo>
                  <a:cubicBezTo>
                    <a:pt x="36818" y="30291"/>
                    <a:pt x="36811" y="30268"/>
                    <a:pt x="36782" y="30268"/>
                  </a:cubicBezTo>
                  <a:cubicBezTo>
                    <a:pt x="36749" y="30268"/>
                    <a:pt x="36685" y="30298"/>
                    <a:pt x="36565" y="30429"/>
                  </a:cubicBezTo>
                  <a:cubicBezTo>
                    <a:pt x="36438" y="30569"/>
                    <a:pt x="36431" y="30622"/>
                    <a:pt x="36449" y="30642"/>
                  </a:cubicBezTo>
                  <a:cubicBezTo>
                    <a:pt x="36429" y="30638"/>
                    <a:pt x="36410" y="30636"/>
                    <a:pt x="36391" y="30636"/>
                  </a:cubicBezTo>
                  <a:cubicBezTo>
                    <a:pt x="36376" y="30636"/>
                    <a:pt x="36360" y="30638"/>
                    <a:pt x="36345" y="30641"/>
                  </a:cubicBezTo>
                  <a:cubicBezTo>
                    <a:pt x="36268" y="30526"/>
                    <a:pt x="36164" y="30356"/>
                    <a:pt x="36192" y="30314"/>
                  </a:cubicBezTo>
                  <a:cubicBezTo>
                    <a:pt x="36234" y="30248"/>
                    <a:pt x="35703" y="30139"/>
                    <a:pt x="35894" y="29986"/>
                  </a:cubicBezTo>
                  <a:cubicBezTo>
                    <a:pt x="36019" y="29886"/>
                    <a:pt x="35847" y="29778"/>
                    <a:pt x="35711" y="29714"/>
                  </a:cubicBezTo>
                  <a:cubicBezTo>
                    <a:pt x="35868" y="27926"/>
                    <a:pt x="35970" y="26136"/>
                    <a:pt x="36018" y="24342"/>
                  </a:cubicBezTo>
                  <a:cubicBezTo>
                    <a:pt x="36098" y="24355"/>
                    <a:pt x="36174" y="24388"/>
                    <a:pt x="36237" y="24440"/>
                  </a:cubicBezTo>
                  <a:cubicBezTo>
                    <a:pt x="36325" y="24506"/>
                    <a:pt x="36418" y="24523"/>
                    <a:pt x="36501" y="24523"/>
                  </a:cubicBezTo>
                  <a:cubicBezTo>
                    <a:pt x="36592" y="24523"/>
                    <a:pt x="36671" y="24502"/>
                    <a:pt x="36718" y="24502"/>
                  </a:cubicBezTo>
                  <a:cubicBezTo>
                    <a:pt x="36727" y="24502"/>
                    <a:pt x="36735" y="24503"/>
                    <a:pt x="36742" y="24505"/>
                  </a:cubicBezTo>
                  <a:cubicBezTo>
                    <a:pt x="36812" y="24527"/>
                    <a:pt x="36719" y="24638"/>
                    <a:pt x="36976" y="24769"/>
                  </a:cubicBezTo>
                  <a:cubicBezTo>
                    <a:pt x="37233" y="24901"/>
                    <a:pt x="37341" y="25188"/>
                    <a:pt x="37341" y="25188"/>
                  </a:cubicBezTo>
                  <a:cubicBezTo>
                    <a:pt x="37341" y="25188"/>
                    <a:pt x="37119" y="25415"/>
                    <a:pt x="37351" y="25629"/>
                  </a:cubicBezTo>
                  <a:cubicBezTo>
                    <a:pt x="37238" y="25689"/>
                    <a:pt x="37231" y="25756"/>
                    <a:pt x="37266" y="25816"/>
                  </a:cubicBezTo>
                  <a:cubicBezTo>
                    <a:pt x="37154" y="25840"/>
                    <a:pt x="37123" y="25994"/>
                    <a:pt x="37024" y="26302"/>
                  </a:cubicBezTo>
                  <a:cubicBezTo>
                    <a:pt x="36968" y="26345"/>
                    <a:pt x="36922" y="26403"/>
                    <a:pt x="36925" y="26467"/>
                  </a:cubicBezTo>
                  <a:cubicBezTo>
                    <a:pt x="36926" y="26492"/>
                    <a:pt x="36941" y="26515"/>
                    <a:pt x="36963" y="26527"/>
                  </a:cubicBezTo>
                  <a:cubicBezTo>
                    <a:pt x="36946" y="26656"/>
                    <a:pt x="36994" y="26693"/>
                    <a:pt x="37055" y="26693"/>
                  </a:cubicBezTo>
                  <a:cubicBezTo>
                    <a:pt x="37069" y="26693"/>
                    <a:pt x="37085" y="26691"/>
                    <a:pt x="37100" y="26688"/>
                  </a:cubicBezTo>
                  <a:cubicBezTo>
                    <a:pt x="37101" y="26721"/>
                    <a:pt x="37136" y="26752"/>
                    <a:pt x="37240" y="26765"/>
                  </a:cubicBezTo>
                  <a:cubicBezTo>
                    <a:pt x="37245" y="26765"/>
                    <a:pt x="37250" y="26766"/>
                    <a:pt x="37255" y="26766"/>
                  </a:cubicBezTo>
                  <a:cubicBezTo>
                    <a:pt x="37270" y="26766"/>
                    <a:pt x="37284" y="26764"/>
                    <a:pt x="37298" y="26762"/>
                  </a:cubicBezTo>
                  <a:cubicBezTo>
                    <a:pt x="37342" y="26857"/>
                    <a:pt x="37415" y="26975"/>
                    <a:pt x="37530" y="27028"/>
                  </a:cubicBezTo>
                  <a:cubicBezTo>
                    <a:pt x="37543" y="27034"/>
                    <a:pt x="37557" y="27037"/>
                    <a:pt x="37571" y="27037"/>
                  </a:cubicBezTo>
                  <a:cubicBezTo>
                    <a:pt x="37601" y="27037"/>
                    <a:pt x="37633" y="27024"/>
                    <a:pt x="37665" y="27002"/>
                  </a:cubicBezTo>
                  <a:lnTo>
                    <a:pt x="37668" y="27003"/>
                  </a:lnTo>
                  <a:cubicBezTo>
                    <a:pt x="37665" y="27012"/>
                    <a:pt x="37662" y="27022"/>
                    <a:pt x="37659" y="27031"/>
                  </a:cubicBezTo>
                  <a:cubicBezTo>
                    <a:pt x="37620" y="27164"/>
                    <a:pt x="37697" y="27270"/>
                    <a:pt x="37787" y="27270"/>
                  </a:cubicBezTo>
                  <a:cubicBezTo>
                    <a:pt x="37791" y="27270"/>
                    <a:pt x="37796" y="27269"/>
                    <a:pt x="37800" y="27269"/>
                  </a:cubicBezTo>
                  <a:lnTo>
                    <a:pt x="37800" y="27269"/>
                  </a:lnTo>
                  <a:cubicBezTo>
                    <a:pt x="37782" y="27276"/>
                    <a:pt x="37770" y="27282"/>
                    <a:pt x="37770" y="27282"/>
                  </a:cubicBezTo>
                  <a:cubicBezTo>
                    <a:pt x="37770" y="27282"/>
                    <a:pt x="37706" y="27844"/>
                    <a:pt x="38014" y="27913"/>
                  </a:cubicBezTo>
                  <a:lnTo>
                    <a:pt x="38014" y="22492"/>
                  </a:lnTo>
                  <a:cubicBezTo>
                    <a:pt x="37970" y="22537"/>
                    <a:pt x="37944" y="22568"/>
                    <a:pt x="37944" y="22568"/>
                  </a:cubicBezTo>
                  <a:cubicBezTo>
                    <a:pt x="37904" y="22473"/>
                    <a:pt x="37865" y="22378"/>
                    <a:pt x="37825" y="22282"/>
                  </a:cubicBezTo>
                  <a:cubicBezTo>
                    <a:pt x="37825" y="22282"/>
                    <a:pt x="37457" y="22635"/>
                    <a:pt x="37274" y="22635"/>
                  </a:cubicBezTo>
                  <a:cubicBezTo>
                    <a:pt x="37215" y="22635"/>
                    <a:pt x="37175" y="22598"/>
                    <a:pt x="37173" y="22502"/>
                  </a:cubicBezTo>
                  <a:cubicBezTo>
                    <a:pt x="37170" y="22384"/>
                    <a:pt x="37114" y="22342"/>
                    <a:pt x="37036" y="22342"/>
                  </a:cubicBezTo>
                  <a:cubicBezTo>
                    <a:pt x="36855" y="22342"/>
                    <a:pt x="36558" y="22568"/>
                    <a:pt x="36558" y="22568"/>
                  </a:cubicBezTo>
                  <a:cubicBezTo>
                    <a:pt x="36532" y="22459"/>
                    <a:pt x="36504" y="22349"/>
                    <a:pt x="36478" y="22238"/>
                  </a:cubicBezTo>
                  <a:lnTo>
                    <a:pt x="36127" y="22216"/>
                  </a:lnTo>
                  <a:cubicBezTo>
                    <a:pt x="36122" y="22214"/>
                    <a:pt x="36115" y="22212"/>
                    <a:pt x="36106" y="22212"/>
                  </a:cubicBezTo>
                  <a:cubicBezTo>
                    <a:pt x="36091" y="22212"/>
                    <a:pt x="36071" y="22216"/>
                    <a:pt x="36049" y="22222"/>
                  </a:cubicBezTo>
                  <a:cubicBezTo>
                    <a:pt x="36050" y="21660"/>
                    <a:pt x="36046" y="21096"/>
                    <a:pt x="36037" y="20533"/>
                  </a:cubicBezTo>
                  <a:cubicBezTo>
                    <a:pt x="36128" y="20467"/>
                    <a:pt x="36202" y="20409"/>
                    <a:pt x="36252" y="20409"/>
                  </a:cubicBezTo>
                  <a:cubicBezTo>
                    <a:pt x="36255" y="20409"/>
                    <a:pt x="36259" y="20410"/>
                    <a:pt x="36262" y="20410"/>
                  </a:cubicBezTo>
                  <a:cubicBezTo>
                    <a:pt x="36267" y="20411"/>
                    <a:pt x="36273" y="20412"/>
                    <a:pt x="36279" y="20412"/>
                  </a:cubicBezTo>
                  <a:cubicBezTo>
                    <a:pt x="36413" y="20412"/>
                    <a:pt x="36722" y="20190"/>
                    <a:pt x="36822" y="20190"/>
                  </a:cubicBezTo>
                  <a:cubicBezTo>
                    <a:pt x="36927" y="20190"/>
                    <a:pt x="37241" y="19948"/>
                    <a:pt x="37468" y="19904"/>
                  </a:cubicBezTo>
                  <a:cubicBezTo>
                    <a:pt x="37513" y="19895"/>
                    <a:pt x="37560" y="19891"/>
                    <a:pt x="37606" y="19891"/>
                  </a:cubicBezTo>
                  <a:cubicBezTo>
                    <a:pt x="37790" y="19891"/>
                    <a:pt x="37960" y="19948"/>
                    <a:pt x="37960" y="19948"/>
                  </a:cubicBezTo>
                  <a:cubicBezTo>
                    <a:pt x="37960" y="19948"/>
                    <a:pt x="37647" y="20345"/>
                    <a:pt x="37822" y="20477"/>
                  </a:cubicBezTo>
                  <a:cubicBezTo>
                    <a:pt x="37842" y="20492"/>
                    <a:pt x="37861" y="20498"/>
                    <a:pt x="37880" y="20498"/>
                  </a:cubicBezTo>
                  <a:cubicBezTo>
                    <a:pt x="37925" y="20498"/>
                    <a:pt x="37970" y="20463"/>
                    <a:pt x="38014" y="20410"/>
                  </a:cubicBezTo>
                  <a:lnTo>
                    <a:pt x="38014" y="17788"/>
                  </a:lnTo>
                  <a:cubicBezTo>
                    <a:pt x="37964" y="17780"/>
                    <a:pt x="37930" y="17749"/>
                    <a:pt x="37927" y="17679"/>
                  </a:cubicBezTo>
                  <a:cubicBezTo>
                    <a:pt x="37920" y="17452"/>
                    <a:pt x="37313" y="17436"/>
                    <a:pt x="37141" y="17436"/>
                  </a:cubicBezTo>
                  <a:cubicBezTo>
                    <a:pt x="37112" y="17436"/>
                    <a:pt x="37095" y="17437"/>
                    <a:pt x="37095" y="17437"/>
                  </a:cubicBezTo>
                  <a:cubicBezTo>
                    <a:pt x="37095" y="17437"/>
                    <a:pt x="37058" y="17535"/>
                    <a:pt x="37020" y="17535"/>
                  </a:cubicBezTo>
                  <a:cubicBezTo>
                    <a:pt x="36989" y="17535"/>
                    <a:pt x="36957" y="17466"/>
                    <a:pt x="36948" y="17216"/>
                  </a:cubicBezTo>
                  <a:cubicBezTo>
                    <a:pt x="36942" y="17074"/>
                    <a:pt x="36909" y="17022"/>
                    <a:pt x="36862" y="17022"/>
                  </a:cubicBezTo>
                  <a:cubicBezTo>
                    <a:pt x="36727" y="17022"/>
                    <a:pt x="36484" y="17458"/>
                    <a:pt x="36484" y="17458"/>
                  </a:cubicBezTo>
                  <a:cubicBezTo>
                    <a:pt x="36482" y="17458"/>
                    <a:pt x="36365" y="17129"/>
                    <a:pt x="36190" y="17129"/>
                  </a:cubicBezTo>
                  <a:cubicBezTo>
                    <a:pt x="36016" y="17129"/>
                    <a:pt x="36065" y="16557"/>
                    <a:pt x="36066" y="16549"/>
                  </a:cubicBezTo>
                  <a:lnTo>
                    <a:pt x="36066" y="16549"/>
                  </a:lnTo>
                  <a:cubicBezTo>
                    <a:pt x="36067" y="16550"/>
                    <a:pt x="36086" y="16565"/>
                    <a:pt x="36154" y="16565"/>
                  </a:cubicBezTo>
                  <a:cubicBezTo>
                    <a:pt x="36202" y="16565"/>
                    <a:pt x="36274" y="16558"/>
                    <a:pt x="36380" y="16534"/>
                  </a:cubicBezTo>
                  <a:cubicBezTo>
                    <a:pt x="36646" y="16475"/>
                    <a:pt x="36725" y="16416"/>
                    <a:pt x="36725" y="16416"/>
                  </a:cubicBezTo>
                  <a:cubicBezTo>
                    <a:pt x="36725" y="16416"/>
                    <a:pt x="36880" y="16541"/>
                    <a:pt x="37083" y="16541"/>
                  </a:cubicBezTo>
                  <a:cubicBezTo>
                    <a:pt x="37141" y="16541"/>
                    <a:pt x="37203" y="16531"/>
                    <a:pt x="37266" y="16505"/>
                  </a:cubicBezTo>
                  <a:cubicBezTo>
                    <a:pt x="37509" y="16406"/>
                    <a:pt x="37504" y="16380"/>
                    <a:pt x="37497" y="16374"/>
                  </a:cubicBezTo>
                  <a:lnTo>
                    <a:pt x="37497" y="16374"/>
                  </a:lnTo>
                  <a:cubicBezTo>
                    <a:pt x="37663" y="16479"/>
                    <a:pt x="37837" y="16572"/>
                    <a:pt x="38014" y="16657"/>
                  </a:cubicBezTo>
                  <a:lnTo>
                    <a:pt x="38014" y="13012"/>
                  </a:lnTo>
                  <a:cubicBezTo>
                    <a:pt x="37859" y="12910"/>
                    <a:pt x="37746" y="12940"/>
                    <a:pt x="37434" y="12929"/>
                  </a:cubicBezTo>
                  <a:cubicBezTo>
                    <a:pt x="37424" y="12928"/>
                    <a:pt x="37413" y="12928"/>
                    <a:pt x="37404" y="12928"/>
                  </a:cubicBezTo>
                  <a:cubicBezTo>
                    <a:pt x="37029" y="12928"/>
                    <a:pt x="37129" y="13193"/>
                    <a:pt x="37129" y="13193"/>
                  </a:cubicBezTo>
                  <a:cubicBezTo>
                    <a:pt x="37129" y="13193"/>
                    <a:pt x="37100" y="13215"/>
                    <a:pt x="37057" y="13215"/>
                  </a:cubicBezTo>
                  <a:cubicBezTo>
                    <a:pt x="37008" y="13215"/>
                    <a:pt x="36939" y="13186"/>
                    <a:pt x="36872" y="13061"/>
                  </a:cubicBezTo>
                  <a:cubicBezTo>
                    <a:pt x="36844" y="13008"/>
                    <a:pt x="36803" y="12987"/>
                    <a:pt x="36756" y="12987"/>
                  </a:cubicBezTo>
                  <a:cubicBezTo>
                    <a:pt x="36600" y="12987"/>
                    <a:pt x="36384" y="13222"/>
                    <a:pt x="36384" y="13222"/>
                  </a:cubicBezTo>
                  <a:cubicBezTo>
                    <a:pt x="36315" y="13197"/>
                    <a:pt x="36251" y="13188"/>
                    <a:pt x="36194" y="13188"/>
                  </a:cubicBezTo>
                  <a:cubicBezTo>
                    <a:pt x="36017" y="13188"/>
                    <a:pt x="35910" y="13280"/>
                    <a:pt x="35910" y="13280"/>
                  </a:cubicBezTo>
                  <a:cubicBezTo>
                    <a:pt x="35998" y="13112"/>
                    <a:pt x="35883" y="13085"/>
                    <a:pt x="35801" y="13085"/>
                  </a:cubicBezTo>
                  <a:cubicBezTo>
                    <a:pt x="35762" y="13085"/>
                    <a:pt x="35730" y="13091"/>
                    <a:pt x="35730" y="13091"/>
                  </a:cubicBezTo>
                  <a:cubicBezTo>
                    <a:pt x="35707" y="13088"/>
                    <a:pt x="35683" y="13087"/>
                    <a:pt x="35660" y="13087"/>
                  </a:cubicBezTo>
                  <a:cubicBezTo>
                    <a:pt x="35640" y="13087"/>
                    <a:pt x="35621" y="13088"/>
                    <a:pt x="35602" y="13089"/>
                  </a:cubicBezTo>
                  <a:cubicBezTo>
                    <a:pt x="35595" y="13021"/>
                    <a:pt x="35589" y="12953"/>
                    <a:pt x="35581" y="12886"/>
                  </a:cubicBezTo>
                  <a:cubicBezTo>
                    <a:pt x="35676" y="12843"/>
                    <a:pt x="35749" y="12813"/>
                    <a:pt x="35789" y="12813"/>
                  </a:cubicBezTo>
                  <a:cubicBezTo>
                    <a:pt x="35793" y="12813"/>
                    <a:pt x="35796" y="12813"/>
                    <a:pt x="35799" y="12813"/>
                  </a:cubicBezTo>
                  <a:cubicBezTo>
                    <a:pt x="35808" y="12814"/>
                    <a:pt x="35817" y="12815"/>
                    <a:pt x="35826" y="12815"/>
                  </a:cubicBezTo>
                  <a:cubicBezTo>
                    <a:pt x="35961" y="12815"/>
                    <a:pt x="36177" y="12726"/>
                    <a:pt x="36177" y="12726"/>
                  </a:cubicBezTo>
                  <a:cubicBezTo>
                    <a:pt x="36299" y="12802"/>
                    <a:pt x="36452" y="12829"/>
                    <a:pt x="36625" y="12829"/>
                  </a:cubicBezTo>
                  <a:cubicBezTo>
                    <a:pt x="37013" y="12829"/>
                    <a:pt x="37508" y="12696"/>
                    <a:pt x="38008" y="12696"/>
                  </a:cubicBezTo>
                  <a:lnTo>
                    <a:pt x="38014" y="12696"/>
                  </a:lnTo>
                  <a:lnTo>
                    <a:pt x="38014" y="11712"/>
                  </a:lnTo>
                  <a:cubicBezTo>
                    <a:pt x="37761" y="11648"/>
                    <a:pt x="37541" y="11612"/>
                    <a:pt x="37541" y="11612"/>
                  </a:cubicBezTo>
                  <a:cubicBezTo>
                    <a:pt x="37749" y="11612"/>
                    <a:pt x="37946" y="11517"/>
                    <a:pt x="38014" y="11480"/>
                  </a:cubicBezTo>
                  <a:lnTo>
                    <a:pt x="38014" y="9610"/>
                  </a:lnTo>
                  <a:cubicBezTo>
                    <a:pt x="37800" y="9634"/>
                    <a:pt x="37643" y="9917"/>
                    <a:pt x="37641" y="9917"/>
                  </a:cubicBezTo>
                  <a:cubicBezTo>
                    <a:pt x="37564" y="9752"/>
                    <a:pt x="37440" y="9695"/>
                    <a:pt x="37307" y="9695"/>
                  </a:cubicBezTo>
                  <a:cubicBezTo>
                    <a:pt x="37014" y="9695"/>
                    <a:pt x="36671" y="9969"/>
                    <a:pt x="36647" y="9989"/>
                  </a:cubicBezTo>
                  <a:lnTo>
                    <a:pt x="36647" y="9989"/>
                  </a:lnTo>
                  <a:cubicBezTo>
                    <a:pt x="37040" y="9668"/>
                    <a:pt x="36885" y="9289"/>
                    <a:pt x="36885" y="9289"/>
                  </a:cubicBezTo>
                  <a:cubicBezTo>
                    <a:pt x="37584" y="8997"/>
                    <a:pt x="38160" y="8429"/>
                    <a:pt x="37732" y="8298"/>
                  </a:cubicBezTo>
                  <a:cubicBezTo>
                    <a:pt x="37608" y="8260"/>
                    <a:pt x="37460" y="8247"/>
                    <a:pt x="37312" y="8247"/>
                  </a:cubicBezTo>
                  <a:cubicBezTo>
                    <a:pt x="36951" y="8247"/>
                    <a:pt x="36592" y="8327"/>
                    <a:pt x="36592" y="8327"/>
                  </a:cubicBezTo>
                  <a:cubicBezTo>
                    <a:pt x="36735" y="8269"/>
                    <a:pt x="36951" y="8066"/>
                    <a:pt x="36951" y="8066"/>
                  </a:cubicBezTo>
                  <a:lnTo>
                    <a:pt x="37247" y="8095"/>
                  </a:lnTo>
                  <a:cubicBezTo>
                    <a:pt x="37259" y="8096"/>
                    <a:pt x="37270" y="8096"/>
                    <a:pt x="37280" y="8096"/>
                  </a:cubicBezTo>
                  <a:cubicBezTo>
                    <a:pt x="37675" y="8096"/>
                    <a:pt x="37300" y="7569"/>
                    <a:pt x="37298" y="7569"/>
                  </a:cubicBezTo>
                  <a:cubicBezTo>
                    <a:pt x="37542" y="7323"/>
                    <a:pt x="37242" y="7192"/>
                    <a:pt x="37241" y="7191"/>
                  </a:cubicBezTo>
                  <a:lnTo>
                    <a:pt x="37241" y="7191"/>
                  </a:lnTo>
                  <a:cubicBezTo>
                    <a:pt x="37242" y="7191"/>
                    <a:pt x="37274" y="7205"/>
                    <a:pt x="37324" y="7205"/>
                  </a:cubicBezTo>
                  <a:cubicBezTo>
                    <a:pt x="37400" y="7205"/>
                    <a:pt x="37515" y="7174"/>
                    <a:pt x="37624" y="7018"/>
                  </a:cubicBezTo>
                  <a:cubicBezTo>
                    <a:pt x="37698" y="6910"/>
                    <a:pt x="37637" y="6878"/>
                    <a:pt x="37539" y="6878"/>
                  </a:cubicBezTo>
                  <a:cubicBezTo>
                    <a:pt x="37398" y="6878"/>
                    <a:pt x="37180" y="6945"/>
                    <a:pt x="37180" y="6945"/>
                  </a:cubicBezTo>
                  <a:cubicBezTo>
                    <a:pt x="37180" y="6945"/>
                    <a:pt x="37510" y="6813"/>
                    <a:pt x="37311" y="6594"/>
                  </a:cubicBezTo>
                  <a:cubicBezTo>
                    <a:pt x="37275" y="6554"/>
                    <a:pt x="37238" y="6538"/>
                    <a:pt x="37201" y="6538"/>
                  </a:cubicBezTo>
                  <a:cubicBezTo>
                    <a:pt x="37040" y="6538"/>
                    <a:pt x="36897" y="6857"/>
                    <a:pt x="36897" y="6857"/>
                  </a:cubicBezTo>
                  <a:cubicBezTo>
                    <a:pt x="36859" y="6761"/>
                    <a:pt x="36816" y="6725"/>
                    <a:pt x="36774" y="6725"/>
                  </a:cubicBezTo>
                  <a:cubicBezTo>
                    <a:pt x="36643" y="6725"/>
                    <a:pt x="36511" y="7075"/>
                    <a:pt x="36511" y="7075"/>
                  </a:cubicBezTo>
                  <a:cubicBezTo>
                    <a:pt x="36510" y="7075"/>
                    <a:pt x="36433" y="7037"/>
                    <a:pt x="36273" y="7037"/>
                  </a:cubicBezTo>
                  <a:cubicBezTo>
                    <a:pt x="36209" y="7037"/>
                    <a:pt x="36132" y="7043"/>
                    <a:pt x="36041" y="7060"/>
                  </a:cubicBezTo>
                  <a:cubicBezTo>
                    <a:pt x="35723" y="7118"/>
                    <a:pt x="35338" y="7352"/>
                    <a:pt x="35338" y="7352"/>
                  </a:cubicBezTo>
                  <a:cubicBezTo>
                    <a:pt x="35028" y="7502"/>
                    <a:pt x="34983" y="8010"/>
                    <a:pt x="34976" y="8213"/>
                  </a:cubicBezTo>
                  <a:cubicBezTo>
                    <a:pt x="34916" y="7829"/>
                    <a:pt x="34853" y="7447"/>
                    <a:pt x="34787" y="7063"/>
                  </a:cubicBezTo>
                  <a:cubicBezTo>
                    <a:pt x="34841" y="7051"/>
                    <a:pt x="34895" y="7037"/>
                    <a:pt x="34948" y="7018"/>
                  </a:cubicBezTo>
                  <a:cubicBezTo>
                    <a:pt x="34948" y="7018"/>
                    <a:pt x="35911" y="6974"/>
                    <a:pt x="36339" y="6799"/>
                  </a:cubicBezTo>
                  <a:cubicBezTo>
                    <a:pt x="36767" y="6623"/>
                    <a:pt x="36084" y="6523"/>
                    <a:pt x="36084" y="6523"/>
                  </a:cubicBezTo>
                  <a:cubicBezTo>
                    <a:pt x="36084" y="6523"/>
                    <a:pt x="36795" y="6216"/>
                    <a:pt x="37047" y="5984"/>
                  </a:cubicBezTo>
                  <a:cubicBezTo>
                    <a:pt x="37135" y="5903"/>
                    <a:pt x="37082" y="5877"/>
                    <a:pt x="36976" y="5877"/>
                  </a:cubicBezTo>
                  <a:cubicBezTo>
                    <a:pt x="36777" y="5877"/>
                    <a:pt x="36390" y="5969"/>
                    <a:pt x="36390" y="5969"/>
                  </a:cubicBezTo>
                  <a:cubicBezTo>
                    <a:pt x="36390" y="5969"/>
                    <a:pt x="36469" y="5810"/>
                    <a:pt x="36711" y="5461"/>
                  </a:cubicBezTo>
                  <a:cubicBezTo>
                    <a:pt x="36799" y="5336"/>
                    <a:pt x="36670" y="5247"/>
                    <a:pt x="36458" y="5247"/>
                  </a:cubicBezTo>
                  <a:cubicBezTo>
                    <a:pt x="36275" y="5247"/>
                    <a:pt x="36031" y="5312"/>
                    <a:pt x="35809" y="5476"/>
                  </a:cubicBezTo>
                  <a:cubicBezTo>
                    <a:pt x="35590" y="5638"/>
                    <a:pt x="35224" y="5607"/>
                    <a:pt x="35097" y="5650"/>
                  </a:cubicBezTo>
                  <a:cubicBezTo>
                    <a:pt x="34711" y="5781"/>
                    <a:pt x="34755" y="6042"/>
                    <a:pt x="34755" y="6042"/>
                  </a:cubicBezTo>
                  <a:lnTo>
                    <a:pt x="34611" y="6058"/>
                  </a:lnTo>
                  <a:cubicBezTo>
                    <a:pt x="34571" y="5844"/>
                    <a:pt x="34532" y="5629"/>
                    <a:pt x="34491" y="5415"/>
                  </a:cubicBezTo>
                  <a:cubicBezTo>
                    <a:pt x="34581" y="5348"/>
                    <a:pt x="34659" y="5264"/>
                    <a:pt x="34722" y="5171"/>
                  </a:cubicBezTo>
                  <a:cubicBezTo>
                    <a:pt x="35777" y="5056"/>
                    <a:pt x="36408" y="4200"/>
                    <a:pt x="36314" y="3968"/>
                  </a:cubicBezTo>
                  <a:cubicBezTo>
                    <a:pt x="36301" y="3934"/>
                    <a:pt x="36266" y="3922"/>
                    <a:pt x="36214" y="3922"/>
                  </a:cubicBezTo>
                  <a:cubicBezTo>
                    <a:pt x="36074" y="3922"/>
                    <a:pt x="35816" y="4017"/>
                    <a:pt x="35567" y="4044"/>
                  </a:cubicBezTo>
                  <a:cubicBezTo>
                    <a:pt x="35487" y="4053"/>
                    <a:pt x="35406" y="4058"/>
                    <a:pt x="35325" y="4058"/>
                  </a:cubicBezTo>
                  <a:cubicBezTo>
                    <a:pt x="35245" y="4058"/>
                    <a:pt x="35165" y="4053"/>
                    <a:pt x="35085" y="4044"/>
                  </a:cubicBezTo>
                  <a:cubicBezTo>
                    <a:pt x="35085" y="4044"/>
                    <a:pt x="35565" y="3841"/>
                    <a:pt x="35827" y="3620"/>
                  </a:cubicBezTo>
                  <a:cubicBezTo>
                    <a:pt x="35957" y="3511"/>
                    <a:pt x="35875" y="3416"/>
                    <a:pt x="35965" y="3307"/>
                  </a:cubicBezTo>
                  <a:cubicBezTo>
                    <a:pt x="36090" y="3156"/>
                    <a:pt x="36238" y="3018"/>
                    <a:pt x="36192" y="2854"/>
                  </a:cubicBezTo>
                  <a:cubicBezTo>
                    <a:pt x="36163" y="2749"/>
                    <a:pt x="35942" y="2691"/>
                    <a:pt x="35719" y="2691"/>
                  </a:cubicBezTo>
                  <a:cubicBezTo>
                    <a:pt x="35613" y="2691"/>
                    <a:pt x="35506" y="2704"/>
                    <a:pt x="35419" y="2731"/>
                  </a:cubicBezTo>
                  <a:cubicBezTo>
                    <a:pt x="35184" y="2806"/>
                    <a:pt x="35076" y="2883"/>
                    <a:pt x="35076" y="2883"/>
                  </a:cubicBezTo>
                  <a:cubicBezTo>
                    <a:pt x="35123" y="2651"/>
                    <a:pt x="34882" y="2623"/>
                    <a:pt x="34882" y="2623"/>
                  </a:cubicBezTo>
                  <a:cubicBezTo>
                    <a:pt x="34884" y="2623"/>
                    <a:pt x="35265" y="2104"/>
                    <a:pt x="35069" y="1959"/>
                  </a:cubicBezTo>
                  <a:cubicBezTo>
                    <a:pt x="35017" y="1921"/>
                    <a:pt x="34963" y="1907"/>
                    <a:pt x="34911" y="1907"/>
                  </a:cubicBezTo>
                  <a:cubicBezTo>
                    <a:pt x="34765" y="1907"/>
                    <a:pt x="34637" y="2016"/>
                    <a:pt x="34637" y="2016"/>
                  </a:cubicBezTo>
                  <a:cubicBezTo>
                    <a:pt x="34764" y="1626"/>
                    <a:pt x="34679" y="1530"/>
                    <a:pt x="34465" y="1388"/>
                  </a:cubicBezTo>
                  <a:cubicBezTo>
                    <a:pt x="34419" y="794"/>
                    <a:pt x="33713" y="604"/>
                    <a:pt x="33713" y="604"/>
                  </a:cubicBezTo>
                  <a:cubicBezTo>
                    <a:pt x="33752" y="172"/>
                    <a:pt x="33313" y="0"/>
                    <a:pt x="333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47500" y="1760275"/>
              <a:ext cx="531050" cy="863375"/>
            </a:xfrm>
            <a:custGeom>
              <a:avLst/>
              <a:gdLst/>
              <a:ahLst/>
              <a:cxnLst/>
              <a:rect l="l" t="t" r="r" b="b"/>
              <a:pathLst>
                <a:path w="21242" h="34535" extrusionOk="0">
                  <a:moveTo>
                    <a:pt x="8866" y="6337"/>
                  </a:moveTo>
                  <a:cubicBezTo>
                    <a:pt x="9063" y="6337"/>
                    <a:pt x="9299" y="6553"/>
                    <a:pt x="9172" y="6730"/>
                  </a:cubicBezTo>
                  <a:lnTo>
                    <a:pt x="9172" y="6731"/>
                  </a:lnTo>
                  <a:cubicBezTo>
                    <a:pt x="9081" y="6858"/>
                    <a:pt x="8947" y="6895"/>
                    <a:pt x="8776" y="6914"/>
                  </a:cubicBezTo>
                  <a:cubicBezTo>
                    <a:pt x="8766" y="6915"/>
                    <a:pt x="8755" y="6915"/>
                    <a:pt x="8745" y="6915"/>
                  </a:cubicBezTo>
                  <a:cubicBezTo>
                    <a:pt x="8440" y="6915"/>
                    <a:pt x="8291" y="6451"/>
                    <a:pt x="8604" y="6419"/>
                  </a:cubicBezTo>
                  <a:cubicBezTo>
                    <a:pt x="8638" y="6417"/>
                    <a:pt x="8671" y="6413"/>
                    <a:pt x="8705" y="6407"/>
                  </a:cubicBezTo>
                  <a:cubicBezTo>
                    <a:pt x="8747" y="6358"/>
                    <a:pt x="8804" y="6337"/>
                    <a:pt x="8866" y="6337"/>
                  </a:cubicBezTo>
                  <a:close/>
                  <a:moveTo>
                    <a:pt x="9035" y="9674"/>
                  </a:moveTo>
                  <a:cubicBezTo>
                    <a:pt x="9339" y="9674"/>
                    <a:pt x="9452" y="10148"/>
                    <a:pt x="9135" y="10179"/>
                  </a:cubicBezTo>
                  <a:lnTo>
                    <a:pt x="9070" y="10187"/>
                  </a:lnTo>
                  <a:cubicBezTo>
                    <a:pt x="9060" y="10188"/>
                    <a:pt x="9050" y="10188"/>
                    <a:pt x="9040" y="10188"/>
                  </a:cubicBezTo>
                  <a:cubicBezTo>
                    <a:pt x="8737" y="10188"/>
                    <a:pt x="8624" y="9714"/>
                    <a:pt x="8938" y="9682"/>
                  </a:cubicBezTo>
                  <a:lnTo>
                    <a:pt x="9004" y="9676"/>
                  </a:lnTo>
                  <a:cubicBezTo>
                    <a:pt x="9015" y="9675"/>
                    <a:pt x="9025" y="9674"/>
                    <a:pt x="9035" y="9674"/>
                  </a:cubicBezTo>
                  <a:close/>
                  <a:moveTo>
                    <a:pt x="8247" y="11454"/>
                  </a:moveTo>
                  <a:cubicBezTo>
                    <a:pt x="8351" y="11454"/>
                    <a:pt x="8452" y="11504"/>
                    <a:pt x="8508" y="11613"/>
                  </a:cubicBezTo>
                  <a:cubicBezTo>
                    <a:pt x="8563" y="11722"/>
                    <a:pt x="8531" y="11874"/>
                    <a:pt x="8426" y="11927"/>
                  </a:cubicBezTo>
                  <a:cubicBezTo>
                    <a:pt x="8410" y="12033"/>
                    <a:pt x="8302" y="12107"/>
                    <a:pt x="8197" y="12107"/>
                  </a:cubicBezTo>
                  <a:cubicBezTo>
                    <a:pt x="8185" y="12107"/>
                    <a:pt x="8172" y="12106"/>
                    <a:pt x="8160" y="12104"/>
                  </a:cubicBezTo>
                  <a:cubicBezTo>
                    <a:pt x="8010" y="12079"/>
                    <a:pt x="7925" y="11946"/>
                    <a:pt x="7916" y="11809"/>
                  </a:cubicBezTo>
                  <a:cubicBezTo>
                    <a:pt x="7908" y="11655"/>
                    <a:pt x="8011" y="11506"/>
                    <a:pt x="8156" y="11467"/>
                  </a:cubicBezTo>
                  <a:cubicBezTo>
                    <a:pt x="8186" y="11459"/>
                    <a:pt x="8217" y="11454"/>
                    <a:pt x="8247" y="11454"/>
                  </a:cubicBezTo>
                  <a:close/>
                  <a:moveTo>
                    <a:pt x="9048" y="12331"/>
                  </a:moveTo>
                  <a:cubicBezTo>
                    <a:pt x="9166" y="12331"/>
                    <a:pt x="9290" y="12402"/>
                    <a:pt x="9319" y="12553"/>
                  </a:cubicBezTo>
                  <a:cubicBezTo>
                    <a:pt x="9354" y="12731"/>
                    <a:pt x="9388" y="12909"/>
                    <a:pt x="9422" y="13087"/>
                  </a:cubicBezTo>
                  <a:cubicBezTo>
                    <a:pt x="9453" y="13266"/>
                    <a:pt x="9321" y="13362"/>
                    <a:pt x="9183" y="13362"/>
                  </a:cubicBezTo>
                  <a:cubicBezTo>
                    <a:pt x="9065" y="13362"/>
                    <a:pt x="8942" y="13291"/>
                    <a:pt x="8915" y="13139"/>
                  </a:cubicBezTo>
                  <a:cubicBezTo>
                    <a:pt x="8883" y="12960"/>
                    <a:pt x="8849" y="12782"/>
                    <a:pt x="8814" y="12604"/>
                  </a:cubicBezTo>
                  <a:cubicBezTo>
                    <a:pt x="8779" y="12427"/>
                    <a:pt x="8909" y="12331"/>
                    <a:pt x="9048" y="12331"/>
                  </a:cubicBezTo>
                  <a:close/>
                  <a:moveTo>
                    <a:pt x="12621" y="14904"/>
                  </a:moveTo>
                  <a:cubicBezTo>
                    <a:pt x="12739" y="14904"/>
                    <a:pt x="12863" y="14976"/>
                    <a:pt x="12890" y="15128"/>
                  </a:cubicBezTo>
                  <a:cubicBezTo>
                    <a:pt x="12909" y="15239"/>
                    <a:pt x="12976" y="15343"/>
                    <a:pt x="12997" y="15458"/>
                  </a:cubicBezTo>
                  <a:cubicBezTo>
                    <a:pt x="13026" y="15636"/>
                    <a:pt x="12893" y="15733"/>
                    <a:pt x="12756" y="15733"/>
                  </a:cubicBezTo>
                  <a:cubicBezTo>
                    <a:pt x="12638" y="15733"/>
                    <a:pt x="12516" y="15661"/>
                    <a:pt x="12490" y="15509"/>
                  </a:cubicBezTo>
                  <a:cubicBezTo>
                    <a:pt x="12473" y="15397"/>
                    <a:pt x="12405" y="15295"/>
                    <a:pt x="12384" y="15179"/>
                  </a:cubicBezTo>
                  <a:cubicBezTo>
                    <a:pt x="12351" y="15001"/>
                    <a:pt x="12483" y="14904"/>
                    <a:pt x="12621" y="14904"/>
                  </a:cubicBezTo>
                  <a:close/>
                  <a:moveTo>
                    <a:pt x="7260" y="1"/>
                  </a:moveTo>
                  <a:cubicBezTo>
                    <a:pt x="7208" y="1"/>
                    <a:pt x="7168" y="36"/>
                    <a:pt x="7192" y="102"/>
                  </a:cubicBezTo>
                  <a:cubicBezTo>
                    <a:pt x="7385" y="613"/>
                    <a:pt x="7578" y="1131"/>
                    <a:pt x="7769" y="1657"/>
                  </a:cubicBezTo>
                  <a:cubicBezTo>
                    <a:pt x="7727" y="1629"/>
                    <a:pt x="7684" y="1603"/>
                    <a:pt x="7640" y="1574"/>
                  </a:cubicBezTo>
                  <a:cubicBezTo>
                    <a:pt x="7606" y="1552"/>
                    <a:pt x="7575" y="1543"/>
                    <a:pt x="7550" y="1543"/>
                  </a:cubicBezTo>
                  <a:cubicBezTo>
                    <a:pt x="7466" y="1543"/>
                    <a:pt x="7439" y="1643"/>
                    <a:pt x="7518" y="1731"/>
                  </a:cubicBezTo>
                  <a:cubicBezTo>
                    <a:pt x="7586" y="1813"/>
                    <a:pt x="7664" y="1886"/>
                    <a:pt x="7749" y="1950"/>
                  </a:cubicBezTo>
                  <a:cubicBezTo>
                    <a:pt x="7792" y="1981"/>
                    <a:pt x="7836" y="2013"/>
                    <a:pt x="7881" y="2039"/>
                  </a:cubicBezTo>
                  <a:cubicBezTo>
                    <a:pt x="7892" y="2045"/>
                    <a:pt x="7903" y="2051"/>
                    <a:pt x="7913" y="2057"/>
                  </a:cubicBezTo>
                  <a:cubicBezTo>
                    <a:pt x="7947" y="2152"/>
                    <a:pt x="7984" y="2247"/>
                    <a:pt x="8017" y="2341"/>
                  </a:cubicBezTo>
                  <a:cubicBezTo>
                    <a:pt x="7940" y="2280"/>
                    <a:pt x="7862" y="2219"/>
                    <a:pt x="7785" y="2156"/>
                  </a:cubicBezTo>
                  <a:cubicBezTo>
                    <a:pt x="7747" y="2126"/>
                    <a:pt x="7711" y="2113"/>
                    <a:pt x="7681" y="2113"/>
                  </a:cubicBezTo>
                  <a:cubicBezTo>
                    <a:pt x="7609" y="2113"/>
                    <a:pt x="7575" y="2188"/>
                    <a:pt x="7651" y="2274"/>
                  </a:cubicBezTo>
                  <a:cubicBezTo>
                    <a:pt x="7813" y="2463"/>
                    <a:pt x="7991" y="2639"/>
                    <a:pt x="8182" y="2800"/>
                  </a:cubicBezTo>
                  <a:cubicBezTo>
                    <a:pt x="8270" y="3047"/>
                    <a:pt x="8357" y="3293"/>
                    <a:pt x="8445" y="3541"/>
                  </a:cubicBezTo>
                  <a:cubicBezTo>
                    <a:pt x="8090" y="3203"/>
                    <a:pt x="7703" y="2905"/>
                    <a:pt x="7306" y="2578"/>
                  </a:cubicBezTo>
                  <a:cubicBezTo>
                    <a:pt x="7275" y="2553"/>
                    <a:pt x="7243" y="2542"/>
                    <a:pt x="7215" y="2542"/>
                  </a:cubicBezTo>
                  <a:cubicBezTo>
                    <a:pt x="7141" y="2542"/>
                    <a:pt x="7098" y="2618"/>
                    <a:pt x="7182" y="2687"/>
                  </a:cubicBezTo>
                  <a:cubicBezTo>
                    <a:pt x="7659" y="3082"/>
                    <a:pt x="8071" y="3556"/>
                    <a:pt x="8499" y="3993"/>
                  </a:cubicBezTo>
                  <a:cubicBezTo>
                    <a:pt x="8338" y="4117"/>
                    <a:pt x="7969" y="4363"/>
                    <a:pt x="7565" y="4369"/>
                  </a:cubicBezTo>
                  <a:cubicBezTo>
                    <a:pt x="7270" y="4372"/>
                    <a:pt x="5645" y="4603"/>
                    <a:pt x="5670" y="4680"/>
                  </a:cubicBezTo>
                  <a:cubicBezTo>
                    <a:pt x="5688" y="4737"/>
                    <a:pt x="5803" y="4822"/>
                    <a:pt x="6083" y="4822"/>
                  </a:cubicBezTo>
                  <a:cubicBezTo>
                    <a:pt x="6185" y="4822"/>
                    <a:pt x="6309" y="4810"/>
                    <a:pt x="6458" y="4782"/>
                  </a:cubicBezTo>
                  <a:lnTo>
                    <a:pt x="6458" y="4782"/>
                  </a:lnTo>
                  <a:cubicBezTo>
                    <a:pt x="6458" y="4782"/>
                    <a:pt x="6192" y="5054"/>
                    <a:pt x="6331" y="5147"/>
                  </a:cubicBezTo>
                  <a:cubicBezTo>
                    <a:pt x="6375" y="5177"/>
                    <a:pt x="6422" y="5188"/>
                    <a:pt x="6464" y="5188"/>
                  </a:cubicBezTo>
                  <a:cubicBezTo>
                    <a:pt x="6553" y="5188"/>
                    <a:pt x="6624" y="5143"/>
                    <a:pt x="6624" y="5143"/>
                  </a:cubicBezTo>
                  <a:lnTo>
                    <a:pt x="6624" y="5143"/>
                  </a:lnTo>
                  <a:cubicBezTo>
                    <a:pt x="6624" y="5143"/>
                    <a:pt x="6461" y="5395"/>
                    <a:pt x="6617" y="5489"/>
                  </a:cubicBezTo>
                  <a:cubicBezTo>
                    <a:pt x="6629" y="5496"/>
                    <a:pt x="6642" y="5499"/>
                    <a:pt x="6656" y="5499"/>
                  </a:cubicBezTo>
                  <a:cubicBezTo>
                    <a:pt x="6831" y="5499"/>
                    <a:pt x="7178" y="5000"/>
                    <a:pt x="7179" y="5000"/>
                  </a:cubicBezTo>
                  <a:cubicBezTo>
                    <a:pt x="7179" y="5000"/>
                    <a:pt x="7179" y="5000"/>
                    <a:pt x="7179" y="5000"/>
                  </a:cubicBezTo>
                  <a:cubicBezTo>
                    <a:pt x="7179" y="5001"/>
                    <a:pt x="6884" y="5578"/>
                    <a:pt x="7144" y="5651"/>
                  </a:cubicBezTo>
                  <a:cubicBezTo>
                    <a:pt x="7164" y="5657"/>
                    <a:pt x="7184" y="5659"/>
                    <a:pt x="7204" y="5659"/>
                  </a:cubicBezTo>
                  <a:cubicBezTo>
                    <a:pt x="7430" y="5659"/>
                    <a:pt x="7592" y="5305"/>
                    <a:pt x="7592" y="5302"/>
                  </a:cubicBezTo>
                  <a:lnTo>
                    <a:pt x="7592" y="5302"/>
                  </a:lnTo>
                  <a:cubicBezTo>
                    <a:pt x="7594" y="5305"/>
                    <a:pt x="7782" y="5504"/>
                    <a:pt x="7786" y="5647"/>
                  </a:cubicBezTo>
                  <a:cubicBezTo>
                    <a:pt x="7791" y="5791"/>
                    <a:pt x="7378" y="5953"/>
                    <a:pt x="7594" y="6064"/>
                  </a:cubicBezTo>
                  <a:cubicBezTo>
                    <a:pt x="7662" y="6099"/>
                    <a:pt x="7720" y="6111"/>
                    <a:pt x="7768" y="6111"/>
                  </a:cubicBezTo>
                  <a:cubicBezTo>
                    <a:pt x="7827" y="6111"/>
                    <a:pt x="7869" y="6093"/>
                    <a:pt x="7894" y="6077"/>
                  </a:cubicBezTo>
                  <a:lnTo>
                    <a:pt x="7894" y="6077"/>
                  </a:lnTo>
                  <a:cubicBezTo>
                    <a:pt x="7820" y="6134"/>
                    <a:pt x="7633" y="6299"/>
                    <a:pt x="7782" y="6406"/>
                  </a:cubicBezTo>
                  <a:cubicBezTo>
                    <a:pt x="7965" y="6536"/>
                    <a:pt x="6354" y="6422"/>
                    <a:pt x="6239" y="6600"/>
                  </a:cubicBezTo>
                  <a:cubicBezTo>
                    <a:pt x="6140" y="6752"/>
                    <a:pt x="6723" y="6772"/>
                    <a:pt x="7011" y="6772"/>
                  </a:cubicBezTo>
                  <a:cubicBezTo>
                    <a:pt x="7061" y="6772"/>
                    <a:pt x="7102" y="6771"/>
                    <a:pt x="7130" y="6771"/>
                  </a:cubicBezTo>
                  <a:lnTo>
                    <a:pt x="7130" y="6771"/>
                  </a:lnTo>
                  <a:cubicBezTo>
                    <a:pt x="7130" y="6771"/>
                    <a:pt x="6840" y="7266"/>
                    <a:pt x="7068" y="7298"/>
                  </a:cubicBezTo>
                  <a:cubicBezTo>
                    <a:pt x="7077" y="7299"/>
                    <a:pt x="7085" y="7299"/>
                    <a:pt x="7094" y="7299"/>
                  </a:cubicBezTo>
                  <a:cubicBezTo>
                    <a:pt x="7251" y="7299"/>
                    <a:pt x="7423" y="7106"/>
                    <a:pt x="7512" y="6994"/>
                  </a:cubicBezTo>
                  <a:lnTo>
                    <a:pt x="7512" y="6994"/>
                  </a:lnTo>
                  <a:cubicBezTo>
                    <a:pt x="7426" y="7106"/>
                    <a:pt x="7331" y="7210"/>
                    <a:pt x="7281" y="7353"/>
                  </a:cubicBezTo>
                  <a:cubicBezTo>
                    <a:pt x="7214" y="7541"/>
                    <a:pt x="7420" y="7730"/>
                    <a:pt x="7605" y="7753"/>
                  </a:cubicBezTo>
                  <a:cubicBezTo>
                    <a:pt x="7618" y="7755"/>
                    <a:pt x="7630" y="7755"/>
                    <a:pt x="7641" y="7755"/>
                  </a:cubicBezTo>
                  <a:cubicBezTo>
                    <a:pt x="7820" y="7755"/>
                    <a:pt x="7845" y="7578"/>
                    <a:pt x="7846" y="7410"/>
                  </a:cubicBezTo>
                  <a:cubicBezTo>
                    <a:pt x="7846" y="7410"/>
                    <a:pt x="8026" y="7614"/>
                    <a:pt x="8119" y="7614"/>
                  </a:cubicBezTo>
                  <a:cubicBezTo>
                    <a:pt x="8119" y="7614"/>
                    <a:pt x="8120" y="7614"/>
                    <a:pt x="8121" y="7614"/>
                  </a:cubicBezTo>
                  <a:cubicBezTo>
                    <a:pt x="8122" y="7614"/>
                    <a:pt x="8122" y="7614"/>
                    <a:pt x="8123" y="7614"/>
                  </a:cubicBezTo>
                  <a:cubicBezTo>
                    <a:pt x="8211" y="7614"/>
                    <a:pt x="8217" y="7787"/>
                    <a:pt x="8065" y="7831"/>
                  </a:cubicBezTo>
                  <a:cubicBezTo>
                    <a:pt x="7912" y="7876"/>
                    <a:pt x="6854" y="8029"/>
                    <a:pt x="6868" y="8168"/>
                  </a:cubicBezTo>
                  <a:cubicBezTo>
                    <a:pt x="6868" y="8168"/>
                    <a:pt x="6844" y="8293"/>
                    <a:pt x="7077" y="8293"/>
                  </a:cubicBezTo>
                  <a:cubicBezTo>
                    <a:pt x="7172" y="8293"/>
                    <a:pt x="7310" y="8272"/>
                    <a:pt x="7511" y="8213"/>
                  </a:cubicBezTo>
                  <a:lnTo>
                    <a:pt x="7511" y="8213"/>
                  </a:lnTo>
                  <a:cubicBezTo>
                    <a:pt x="7510" y="8213"/>
                    <a:pt x="6998" y="8547"/>
                    <a:pt x="7430" y="8758"/>
                  </a:cubicBezTo>
                  <a:cubicBezTo>
                    <a:pt x="7430" y="8758"/>
                    <a:pt x="7257" y="8873"/>
                    <a:pt x="7473" y="9022"/>
                  </a:cubicBezTo>
                  <a:cubicBezTo>
                    <a:pt x="7490" y="9034"/>
                    <a:pt x="7510" y="9040"/>
                    <a:pt x="7530" y="9040"/>
                  </a:cubicBezTo>
                  <a:cubicBezTo>
                    <a:pt x="7761" y="9040"/>
                    <a:pt x="8149" y="8343"/>
                    <a:pt x="8153" y="8336"/>
                  </a:cubicBezTo>
                  <a:lnTo>
                    <a:pt x="8153" y="8336"/>
                  </a:lnTo>
                  <a:cubicBezTo>
                    <a:pt x="8153" y="8339"/>
                    <a:pt x="8228" y="8460"/>
                    <a:pt x="8335" y="8485"/>
                  </a:cubicBezTo>
                  <a:cubicBezTo>
                    <a:pt x="8335" y="8485"/>
                    <a:pt x="8119" y="9023"/>
                    <a:pt x="8264" y="9136"/>
                  </a:cubicBezTo>
                  <a:cubicBezTo>
                    <a:pt x="8281" y="9149"/>
                    <a:pt x="8298" y="9154"/>
                    <a:pt x="8316" y="9154"/>
                  </a:cubicBezTo>
                  <a:cubicBezTo>
                    <a:pt x="8457" y="9154"/>
                    <a:pt x="8627" y="8806"/>
                    <a:pt x="8648" y="8648"/>
                  </a:cubicBezTo>
                  <a:cubicBezTo>
                    <a:pt x="8648" y="8648"/>
                    <a:pt x="8657" y="8621"/>
                    <a:pt x="8699" y="8621"/>
                  </a:cubicBezTo>
                  <a:cubicBezTo>
                    <a:pt x="8737" y="8621"/>
                    <a:pt x="8802" y="8643"/>
                    <a:pt x="8912" y="8725"/>
                  </a:cubicBezTo>
                  <a:cubicBezTo>
                    <a:pt x="9144" y="8902"/>
                    <a:pt x="9100" y="8953"/>
                    <a:pt x="9065" y="8955"/>
                  </a:cubicBezTo>
                  <a:cubicBezTo>
                    <a:pt x="9029" y="8956"/>
                    <a:pt x="8127" y="9534"/>
                    <a:pt x="7043" y="9666"/>
                  </a:cubicBezTo>
                  <a:cubicBezTo>
                    <a:pt x="5960" y="9798"/>
                    <a:pt x="6153" y="9928"/>
                    <a:pt x="6220" y="9985"/>
                  </a:cubicBezTo>
                  <a:cubicBezTo>
                    <a:pt x="6230" y="9993"/>
                    <a:pt x="6255" y="9997"/>
                    <a:pt x="6291" y="9997"/>
                  </a:cubicBezTo>
                  <a:cubicBezTo>
                    <a:pt x="6504" y="9997"/>
                    <a:pt x="7097" y="9873"/>
                    <a:pt x="7097" y="9873"/>
                  </a:cubicBezTo>
                  <a:lnTo>
                    <a:pt x="7097" y="9873"/>
                  </a:lnTo>
                  <a:cubicBezTo>
                    <a:pt x="7097" y="9873"/>
                    <a:pt x="6604" y="10336"/>
                    <a:pt x="6769" y="10388"/>
                  </a:cubicBezTo>
                  <a:cubicBezTo>
                    <a:pt x="6798" y="10398"/>
                    <a:pt x="6829" y="10401"/>
                    <a:pt x="6859" y="10401"/>
                  </a:cubicBezTo>
                  <a:cubicBezTo>
                    <a:pt x="6997" y="10401"/>
                    <a:pt x="7128" y="10320"/>
                    <a:pt x="7128" y="10320"/>
                  </a:cubicBezTo>
                  <a:lnTo>
                    <a:pt x="7128" y="10320"/>
                  </a:lnTo>
                  <a:cubicBezTo>
                    <a:pt x="7128" y="10320"/>
                    <a:pt x="6803" y="10728"/>
                    <a:pt x="6959" y="10831"/>
                  </a:cubicBezTo>
                  <a:cubicBezTo>
                    <a:pt x="6969" y="10837"/>
                    <a:pt x="6981" y="10840"/>
                    <a:pt x="6995" y="10840"/>
                  </a:cubicBezTo>
                  <a:cubicBezTo>
                    <a:pt x="7190" y="10840"/>
                    <a:pt x="7716" y="10210"/>
                    <a:pt x="7715" y="10210"/>
                  </a:cubicBezTo>
                  <a:cubicBezTo>
                    <a:pt x="7715" y="10210"/>
                    <a:pt x="7719" y="10210"/>
                    <a:pt x="7724" y="10210"/>
                  </a:cubicBezTo>
                  <a:cubicBezTo>
                    <a:pt x="7756" y="10210"/>
                    <a:pt x="7856" y="10223"/>
                    <a:pt x="7747" y="10407"/>
                  </a:cubicBezTo>
                  <a:cubicBezTo>
                    <a:pt x="7617" y="10623"/>
                    <a:pt x="7586" y="10885"/>
                    <a:pt x="7346" y="10898"/>
                  </a:cubicBezTo>
                  <a:cubicBezTo>
                    <a:pt x="7103" y="10912"/>
                    <a:pt x="5337" y="10988"/>
                    <a:pt x="5382" y="11128"/>
                  </a:cubicBezTo>
                  <a:cubicBezTo>
                    <a:pt x="5411" y="11216"/>
                    <a:pt x="5720" y="11232"/>
                    <a:pt x="5977" y="11232"/>
                  </a:cubicBezTo>
                  <a:cubicBezTo>
                    <a:pt x="6115" y="11232"/>
                    <a:pt x="6237" y="11227"/>
                    <a:pt x="6294" y="11227"/>
                  </a:cubicBezTo>
                  <a:cubicBezTo>
                    <a:pt x="6300" y="11227"/>
                    <a:pt x="6305" y="11227"/>
                    <a:pt x="6309" y="11228"/>
                  </a:cubicBezTo>
                  <a:cubicBezTo>
                    <a:pt x="6438" y="11231"/>
                    <a:pt x="6276" y="11432"/>
                    <a:pt x="6276" y="11432"/>
                  </a:cubicBezTo>
                  <a:cubicBezTo>
                    <a:pt x="6276" y="11432"/>
                    <a:pt x="6054" y="11750"/>
                    <a:pt x="6197" y="11842"/>
                  </a:cubicBezTo>
                  <a:cubicBezTo>
                    <a:pt x="6210" y="11851"/>
                    <a:pt x="6226" y="11855"/>
                    <a:pt x="6242" y="11855"/>
                  </a:cubicBezTo>
                  <a:cubicBezTo>
                    <a:pt x="6385" y="11855"/>
                    <a:pt x="6629" y="11568"/>
                    <a:pt x="6746" y="11568"/>
                  </a:cubicBezTo>
                  <a:cubicBezTo>
                    <a:pt x="6761" y="11568"/>
                    <a:pt x="6774" y="11573"/>
                    <a:pt x="6785" y="11584"/>
                  </a:cubicBezTo>
                  <a:cubicBezTo>
                    <a:pt x="6886" y="11690"/>
                    <a:pt x="6128" y="12009"/>
                    <a:pt x="6312" y="12130"/>
                  </a:cubicBezTo>
                  <a:cubicBezTo>
                    <a:pt x="6312" y="12130"/>
                    <a:pt x="6346" y="12181"/>
                    <a:pt x="6430" y="12181"/>
                  </a:cubicBezTo>
                  <a:cubicBezTo>
                    <a:pt x="6478" y="12181"/>
                    <a:pt x="6542" y="12164"/>
                    <a:pt x="6626" y="12111"/>
                  </a:cubicBezTo>
                  <a:cubicBezTo>
                    <a:pt x="6626" y="12111"/>
                    <a:pt x="6650" y="12353"/>
                    <a:pt x="6795" y="12353"/>
                  </a:cubicBezTo>
                  <a:cubicBezTo>
                    <a:pt x="6801" y="12353"/>
                    <a:pt x="6807" y="12352"/>
                    <a:pt x="6813" y="12352"/>
                  </a:cubicBezTo>
                  <a:cubicBezTo>
                    <a:pt x="6971" y="12331"/>
                    <a:pt x="7107" y="11910"/>
                    <a:pt x="7106" y="11908"/>
                  </a:cubicBezTo>
                  <a:lnTo>
                    <a:pt x="7106" y="11908"/>
                  </a:lnTo>
                  <a:lnTo>
                    <a:pt x="7332" y="12106"/>
                  </a:lnTo>
                  <a:cubicBezTo>
                    <a:pt x="7332" y="12106"/>
                    <a:pt x="6957" y="12565"/>
                    <a:pt x="7092" y="12667"/>
                  </a:cubicBezTo>
                  <a:cubicBezTo>
                    <a:pt x="7105" y="12677"/>
                    <a:pt x="7120" y="12682"/>
                    <a:pt x="7137" y="12682"/>
                  </a:cubicBezTo>
                  <a:cubicBezTo>
                    <a:pt x="7291" y="12682"/>
                    <a:pt x="7580" y="12293"/>
                    <a:pt x="7581" y="12292"/>
                  </a:cubicBezTo>
                  <a:lnTo>
                    <a:pt x="7581" y="12292"/>
                  </a:lnTo>
                  <a:cubicBezTo>
                    <a:pt x="7582" y="12293"/>
                    <a:pt x="7840" y="12482"/>
                    <a:pt x="7829" y="12635"/>
                  </a:cubicBezTo>
                  <a:cubicBezTo>
                    <a:pt x="7817" y="12790"/>
                    <a:pt x="7278" y="13039"/>
                    <a:pt x="7367" y="13206"/>
                  </a:cubicBezTo>
                  <a:cubicBezTo>
                    <a:pt x="7401" y="13268"/>
                    <a:pt x="7475" y="13288"/>
                    <a:pt x="7554" y="13288"/>
                  </a:cubicBezTo>
                  <a:cubicBezTo>
                    <a:pt x="7686" y="13288"/>
                    <a:pt x="7833" y="13233"/>
                    <a:pt x="7833" y="13233"/>
                  </a:cubicBezTo>
                  <a:cubicBezTo>
                    <a:pt x="7833" y="13233"/>
                    <a:pt x="8082" y="13577"/>
                    <a:pt x="7985" y="13577"/>
                  </a:cubicBezTo>
                  <a:cubicBezTo>
                    <a:pt x="7984" y="13577"/>
                    <a:pt x="7984" y="13577"/>
                    <a:pt x="7984" y="13577"/>
                  </a:cubicBezTo>
                  <a:cubicBezTo>
                    <a:pt x="7983" y="13576"/>
                    <a:pt x="7983" y="13576"/>
                    <a:pt x="7982" y="13576"/>
                  </a:cubicBezTo>
                  <a:cubicBezTo>
                    <a:pt x="7878" y="13576"/>
                    <a:pt x="7240" y="13856"/>
                    <a:pt x="7384" y="14058"/>
                  </a:cubicBezTo>
                  <a:cubicBezTo>
                    <a:pt x="7453" y="14155"/>
                    <a:pt x="7511" y="14181"/>
                    <a:pt x="7552" y="14181"/>
                  </a:cubicBezTo>
                  <a:cubicBezTo>
                    <a:pt x="7566" y="14181"/>
                    <a:pt x="7578" y="14178"/>
                    <a:pt x="7588" y="14174"/>
                  </a:cubicBezTo>
                  <a:lnTo>
                    <a:pt x="7588" y="14174"/>
                  </a:lnTo>
                  <a:cubicBezTo>
                    <a:pt x="7478" y="14244"/>
                    <a:pt x="7125" y="14463"/>
                    <a:pt x="6824" y="14521"/>
                  </a:cubicBezTo>
                  <a:cubicBezTo>
                    <a:pt x="6464" y="14591"/>
                    <a:pt x="5848" y="14712"/>
                    <a:pt x="5928" y="14839"/>
                  </a:cubicBezTo>
                  <a:cubicBezTo>
                    <a:pt x="5963" y="14895"/>
                    <a:pt x="6056" y="14910"/>
                    <a:pt x="6150" y="14910"/>
                  </a:cubicBezTo>
                  <a:cubicBezTo>
                    <a:pt x="6275" y="14910"/>
                    <a:pt x="6402" y="14883"/>
                    <a:pt x="6403" y="14883"/>
                  </a:cubicBezTo>
                  <a:lnTo>
                    <a:pt x="6403" y="14883"/>
                  </a:lnTo>
                  <a:cubicBezTo>
                    <a:pt x="6402" y="14883"/>
                    <a:pt x="5848" y="15352"/>
                    <a:pt x="6308" y="15436"/>
                  </a:cubicBezTo>
                  <a:cubicBezTo>
                    <a:pt x="6308" y="15436"/>
                    <a:pt x="5947" y="15736"/>
                    <a:pt x="6178" y="15880"/>
                  </a:cubicBezTo>
                  <a:cubicBezTo>
                    <a:pt x="6178" y="15880"/>
                    <a:pt x="5148" y="16096"/>
                    <a:pt x="5102" y="16247"/>
                  </a:cubicBezTo>
                  <a:cubicBezTo>
                    <a:pt x="5082" y="16310"/>
                    <a:pt x="5208" y="16328"/>
                    <a:pt x="5360" y="16328"/>
                  </a:cubicBezTo>
                  <a:cubicBezTo>
                    <a:pt x="5565" y="16328"/>
                    <a:pt x="5817" y="16295"/>
                    <a:pt x="5817" y="16295"/>
                  </a:cubicBezTo>
                  <a:lnTo>
                    <a:pt x="5817" y="16295"/>
                  </a:lnTo>
                  <a:cubicBezTo>
                    <a:pt x="5817" y="16295"/>
                    <a:pt x="5430" y="16734"/>
                    <a:pt x="5554" y="16816"/>
                  </a:cubicBezTo>
                  <a:cubicBezTo>
                    <a:pt x="5589" y="16838"/>
                    <a:pt x="5625" y="16847"/>
                    <a:pt x="5660" y="16847"/>
                  </a:cubicBezTo>
                  <a:cubicBezTo>
                    <a:pt x="5752" y="16847"/>
                    <a:pt x="5832" y="16790"/>
                    <a:pt x="5832" y="16790"/>
                  </a:cubicBezTo>
                  <a:lnTo>
                    <a:pt x="5832" y="16790"/>
                  </a:lnTo>
                  <a:cubicBezTo>
                    <a:pt x="5832" y="16790"/>
                    <a:pt x="5464" y="17188"/>
                    <a:pt x="5563" y="17304"/>
                  </a:cubicBezTo>
                  <a:cubicBezTo>
                    <a:pt x="5572" y="17314"/>
                    <a:pt x="5586" y="17319"/>
                    <a:pt x="5603" y="17319"/>
                  </a:cubicBezTo>
                  <a:cubicBezTo>
                    <a:pt x="5770" y="17319"/>
                    <a:pt x="6276" y="16851"/>
                    <a:pt x="6277" y="16851"/>
                  </a:cubicBezTo>
                  <a:cubicBezTo>
                    <a:pt x="6277" y="16851"/>
                    <a:pt x="6277" y="16851"/>
                    <a:pt x="6277" y="16851"/>
                  </a:cubicBezTo>
                  <a:cubicBezTo>
                    <a:pt x="6277" y="16851"/>
                    <a:pt x="6089" y="17251"/>
                    <a:pt x="6289" y="17377"/>
                  </a:cubicBezTo>
                  <a:cubicBezTo>
                    <a:pt x="6333" y="17405"/>
                    <a:pt x="6372" y="17416"/>
                    <a:pt x="6405" y="17416"/>
                  </a:cubicBezTo>
                  <a:cubicBezTo>
                    <a:pt x="6519" y="17416"/>
                    <a:pt x="6567" y="17286"/>
                    <a:pt x="6567" y="17286"/>
                  </a:cubicBezTo>
                  <a:cubicBezTo>
                    <a:pt x="6567" y="17286"/>
                    <a:pt x="6574" y="17554"/>
                    <a:pt x="6854" y="17554"/>
                  </a:cubicBezTo>
                  <a:cubicBezTo>
                    <a:pt x="6869" y="17554"/>
                    <a:pt x="6886" y="17553"/>
                    <a:pt x="6903" y="17552"/>
                  </a:cubicBezTo>
                  <a:cubicBezTo>
                    <a:pt x="7232" y="17518"/>
                    <a:pt x="7319" y="17254"/>
                    <a:pt x="7319" y="17254"/>
                  </a:cubicBezTo>
                  <a:cubicBezTo>
                    <a:pt x="7319" y="17254"/>
                    <a:pt x="7319" y="17254"/>
                    <a:pt x="7319" y="17254"/>
                  </a:cubicBezTo>
                  <a:cubicBezTo>
                    <a:pt x="7319" y="17254"/>
                    <a:pt x="7424" y="17663"/>
                    <a:pt x="6878" y="17801"/>
                  </a:cubicBezTo>
                  <a:cubicBezTo>
                    <a:pt x="6332" y="17939"/>
                    <a:pt x="5530" y="18106"/>
                    <a:pt x="5610" y="18232"/>
                  </a:cubicBezTo>
                  <a:cubicBezTo>
                    <a:pt x="5649" y="18293"/>
                    <a:pt x="5774" y="18309"/>
                    <a:pt x="5893" y="18309"/>
                  </a:cubicBezTo>
                  <a:cubicBezTo>
                    <a:pt x="6021" y="18309"/>
                    <a:pt x="6143" y="18290"/>
                    <a:pt x="6143" y="18290"/>
                  </a:cubicBezTo>
                  <a:lnTo>
                    <a:pt x="6143" y="18290"/>
                  </a:lnTo>
                  <a:cubicBezTo>
                    <a:pt x="6143" y="18290"/>
                    <a:pt x="5756" y="18797"/>
                    <a:pt x="5967" y="18899"/>
                  </a:cubicBezTo>
                  <a:cubicBezTo>
                    <a:pt x="5967" y="18899"/>
                    <a:pt x="5744" y="19225"/>
                    <a:pt x="5829" y="19308"/>
                  </a:cubicBezTo>
                  <a:cubicBezTo>
                    <a:pt x="5834" y="19313"/>
                    <a:pt x="5840" y="19315"/>
                    <a:pt x="5849" y="19315"/>
                  </a:cubicBezTo>
                  <a:cubicBezTo>
                    <a:pt x="5991" y="19315"/>
                    <a:pt x="6632" y="18678"/>
                    <a:pt x="6730" y="18619"/>
                  </a:cubicBezTo>
                  <a:cubicBezTo>
                    <a:pt x="6742" y="18611"/>
                    <a:pt x="6751" y="18608"/>
                    <a:pt x="6758" y="18608"/>
                  </a:cubicBezTo>
                  <a:cubicBezTo>
                    <a:pt x="6807" y="18608"/>
                    <a:pt x="6737" y="18780"/>
                    <a:pt x="6919" y="18804"/>
                  </a:cubicBezTo>
                  <a:cubicBezTo>
                    <a:pt x="7127" y="18833"/>
                    <a:pt x="6830" y="19121"/>
                    <a:pt x="6524" y="19239"/>
                  </a:cubicBezTo>
                  <a:cubicBezTo>
                    <a:pt x="6216" y="19358"/>
                    <a:pt x="4261" y="19610"/>
                    <a:pt x="4235" y="19813"/>
                  </a:cubicBezTo>
                  <a:cubicBezTo>
                    <a:pt x="4225" y="19884"/>
                    <a:pt x="4327" y="19908"/>
                    <a:pt x="4464" y="19908"/>
                  </a:cubicBezTo>
                  <a:cubicBezTo>
                    <a:pt x="4716" y="19908"/>
                    <a:pt x="5084" y="19829"/>
                    <a:pt x="5084" y="19829"/>
                  </a:cubicBezTo>
                  <a:lnTo>
                    <a:pt x="5084" y="19829"/>
                  </a:lnTo>
                  <a:cubicBezTo>
                    <a:pt x="5084" y="19829"/>
                    <a:pt x="4620" y="20270"/>
                    <a:pt x="4759" y="20400"/>
                  </a:cubicBezTo>
                  <a:cubicBezTo>
                    <a:pt x="4788" y="20427"/>
                    <a:pt x="4819" y="20438"/>
                    <a:pt x="4850" y="20438"/>
                  </a:cubicBezTo>
                  <a:cubicBezTo>
                    <a:pt x="4922" y="20438"/>
                    <a:pt x="4993" y="20379"/>
                    <a:pt x="5035" y="20336"/>
                  </a:cubicBezTo>
                  <a:lnTo>
                    <a:pt x="5035" y="20336"/>
                  </a:lnTo>
                  <a:cubicBezTo>
                    <a:pt x="4924" y="20466"/>
                    <a:pt x="4624" y="20838"/>
                    <a:pt x="4810" y="20883"/>
                  </a:cubicBezTo>
                  <a:cubicBezTo>
                    <a:pt x="4818" y="20885"/>
                    <a:pt x="4826" y="20886"/>
                    <a:pt x="4835" y="20886"/>
                  </a:cubicBezTo>
                  <a:cubicBezTo>
                    <a:pt x="5078" y="20886"/>
                    <a:pt x="5685" y="20188"/>
                    <a:pt x="5689" y="20184"/>
                  </a:cubicBezTo>
                  <a:lnTo>
                    <a:pt x="5689" y="20184"/>
                  </a:lnTo>
                  <a:cubicBezTo>
                    <a:pt x="5686" y="20188"/>
                    <a:pt x="5407" y="20829"/>
                    <a:pt x="5497" y="20912"/>
                  </a:cubicBezTo>
                  <a:cubicBezTo>
                    <a:pt x="5504" y="20918"/>
                    <a:pt x="5511" y="20920"/>
                    <a:pt x="5519" y="20920"/>
                  </a:cubicBezTo>
                  <a:cubicBezTo>
                    <a:pt x="5635" y="20920"/>
                    <a:pt x="5946" y="20436"/>
                    <a:pt x="5947" y="20432"/>
                  </a:cubicBezTo>
                  <a:lnTo>
                    <a:pt x="5947" y="20432"/>
                  </a:lnTo>
                  <a:cubicBezTo>
                    <a:pt x="5947" y="20435"/>
                    <a:pt x="6012" y="20727"/>
                    <a:pt x="6245" y="20831"/>
                  </a:cubicBezTo>
                  <a:cubicBezTo>
                    <a:pt x="6245" y="20831"/>
                    <a:pt x="6119" y="21144"/>
                    <a:pt x="6388" y="21235"/>
                  </a:cubicBezTo>
                  <a:cubicBezTo>
                    <a:pt x="6413" y="21243"/>
                    <a:pt x="6439" y="21247"/>
                    <a:pt x="6466" y="21247"/>
                  </a:cubicBezTo>
                  <a:cubicBezTo>
                    <a:pt x="6721" y="21247"/>
                    <a:pt x="7019" y="20895"/>
                    <a:pt x="7067" y="20851"/>
                  </a:cubicBezTo>
                  <a:cubicBezTo>
                    <a:pt x="7071" y="20847"/>
                    <a:pt x="7074" y="20846"/>
                    <a:pt x="7076" y="20846"/>
                  </a:cubicBezTo>
                  <a:lnTo>
                    <a:pt x="7076" y="20846"/>
                  </a:lnTo>
                  <a:cubicBezTo>
                    <a:pt x="7104" y="20846"/>
                    <a:pt x="7025" y="21093"/>
                    <a:pt x="7099" y="21093"/>
                  </a:cubicBezTo>
                  <a:cubicBezTo>
                    <a:pt x="7179" y="21093"/>
                    <a:pt x="6801" y="21387"/>
                    <a:pt x="6508" y="21477"/>
                  </a:cubicBezTo>
                  <a:cubicBezTo>
                    <a:pt x="6214" y="21566"/>
                    <a:pt x="3270" y="22143"/>
                    <a:pt x="3271" y="22312"/>
                  </a:cubicBezTo>
                  <a:cubicBezTo>
                    <a:pt x="3271" y="22401"/>
                    <a:pt x="3429" y="22450"/>
                    <a:pt x="3638" y="22450"/>
                  </a:cubicBezTo>
                  <a:cubicBezTo>
                    <a:pt x="3830" y="22450"/>
                    <a:pt x="4064" y="22409"/>
                    <a:pt x="4259" y="22318"/>
                  </a:cubicBezTo>
                  <a:lnTo>
                    <a:pt x="4259" y="22318"/>
                  </a:lnTo>
                  <a:cubicBezTo>
                    <a:pt x="4259" y="22318"/>
                    <a:pt x="3708" y="22820"/>
                    <a:pt x="4035" y="23026"/>
                  </a:cubicBezTo>
                  <a:cubicBezTo>
                    <a:pt x="4035" y="23026"/>
                    <a:pt x="3934" y="23331"/>
                    <a:pt x="4191" y="23358"/>
                  </a:cubicBezTo>
                  <a:cubicBezTo>
                    <a:pt x="4191" y="23358"/>
                    <a:pt x="4212" y="23511"/>
                    <a:pt x="4340" y="23511"/>
                  </a:cubicBezTo>
                  <a:cubicBezTo>
                    <a:pt x="4387" y="23511"/>
                    <a:pt x="4447" y="23491"/>
                    <a:pt x="4527" y="23435"/>
                  </a:cubicBezTo>
                  <a:cubicBezTo>
                    <a:pt x="4792" y="23251"/>
                    <a:pt x="4845" y="22924"/>
                    <a:pt x="4984" y="22924"/>
                  </a:cubicBezTo>
                  <a:cubicBezTo>
                    <a:pt x="5001" y="22924"/>
                    <a:pt x="5020" y="22929"/>
                    <a:pt x="5040" y="22940"/>
                  </a:cubicBezTo>
                  <a:cubicBezTo>
                    <a:pt x="5226" y="23038"/>
                    <a:pt x="4712" y="23606"/>
                    <a:pt x="4861" y="23667"/>
                  </a:cubicBezTo>
                  <a:cubicBezTo>
                    <a:pt x="4870" y="23671"/>
                    <a:pt x="4879" y="23672"/>
                    <a:pt x="4888" y="23672"/>
                  </a:cubicBezTo>
                  <a:cubicBezTo>
                    <a:pt x="5032" y="23672"/>
                    <a:pt x="5251" y="23275"/>
                    <a:pt x="5343" y="23275"/>
                  </a:cubicBezTo>
                  <a:cubicBezTo>
                    <a:pt x="5348" y="23275"/>
                    <a:pt x="5353" y="23276"/>
                    <a:pt x="5357" y="23279"/>
                  </a:cubicBezTo>
                  <a:cubicBezTo>
                    <a:pt x="5445" y="23328"/>
                    <a:pt x="5667" y="23368"/>
                    <a:pt x="5576" y="23485"/>
                  </a:cubicBezTo>
                  <a:cubicBezTo>
                    <a:pt x="5484" y="23600"/>
                    <a:pt x="5284" y="23813"/>
                    <a:pt x="5426" y="23845"/>
                  </a:cubicBezTo>
                  <a:cubicBezTo>
                    <a:pt x="5567" y="23876"/>
                    <a:pt x="5229" y="24212"/>
                    <a:pt x="5316" y="24271"/>
                  </a:cubicBezTo>
                  <a:cubicBezTo>
                    <a:pt x="5316" y="24271"/>
                    <a:pt x="5349" y="24315"/>
                    <a:pt x="5421" y="24315"/>
                  </a:cubicBezTo>
                  <a:cubicBezTo>
                    <a:pt x="5500" y="24315"/>
                    <a:pt x="5628" y="24261"/>
                    <a:pt x="5813" y="24035"/>
                  </a:cubicBezTo>
                  <a:cubicBezTo>
                    <a:pt x="5987" y="23821"/>
                    <a:pt x="6150" y="23718"/>
                    <a:pt x="6235" y="23718"/>
                  </a:cubicBezTo>
                  <a:cubicBezTo>
                    <a:pt x="6321" y="23718"/>
                    <a:pt x="6330" y="23822"/>
                    <a:pt x="6195" y="24020"/>
                  </a:cubicBezTo>
                  <a:cubicBezTo>
                    <a:pt x="5928" y="24416"/>
                    <a:pt x="5459" y="24486"/>
                    <a:pt x="5111" y="24568"/>
                  </a:cubicBezTo>
                  <a:cubicBezTo>
                    <a:pt x="4776" y="24646"/>
                    <a:pt x="5116" y="24807"/>
                    <a:pt x="5230" y="24807"/>
                  </a:cubicBezTo>
                  <a:cubicBezTo>
                    <a:pt x="5235" y="24807"/>
                    <a:pt x="5239" y="24806"/>
                    <a:pt x="5243" y="24806"/>
                  </a:cubicBezTo>
                  <a:cubicBezTo>
                    <a:pt x="5247" y="24805"/>
                    <a:pt x="5250" y="24805"/>
                    <a:pt x="5252" y="24805"/>
                  </a:cubicBezTo>
                  <a:cubicBezTo>
                    <a:pt x="5326" y="24805"/>
                    <a:pt x="5114" y="25005"/>
                    <a:pt x="5219" y="25147"/>
                  </a:cubicBezTo>
                  <a:cubicBezTo>
                    <a:pt x="5219" y="25147"/>
                    <a:pt x="4817" y="25393"/>
                    <a:pt x="5000" y="25620"/>
                  </a:cubicBezTo>
                  <a:cubicBezTo>
                    <a:pt x="5000" y="25620"/>
                    <a:pt x="2251" y="26118"/>
                    <a:pt x="2080" y="26436"/>
                  </a:cubicBezTo>
                  <a:cubicBezTo>
                    <a:pt x="2030" y="26529"/>
                    <a:pt x="2092" y="26561"/>
                    <a:pt x="2205" y="26561"/>
                  </a:cubicBezTo>
                  <a:cubicBezTo>
                    <a:pt x="2484" y="26561"/>
                    <a:pt x="3074" y="26363"/>
                    <a:pt x="3075" y="26362"/>
                  </a:cubicBezTo>
                  <a:lnTo>
                    <a:pt x="3075" y="26362"/>
                  </a:lnTo>
                  <a:cubicBezTo>
                    <a:pt x="3075" y="26364"/>
                    <a:pt x="2350" y="26994"/>
                    <a:pt x="2824" y="27134"/>
                  </a:cubicBezTo>
                  <a:cubicBezTo>
                    <a:pt x="2824" y="27134"/>
                    <a:pt x="2650" y="27517"/>
                    <a:pt x="2913" y="27517"/>
                  </a:cubicBezTo>
                  <a:cubicBezTo>
                    <a:pt x="2958" y="27517"/>
                    <a:pt x="3015" y="27506"/>
                    <a:pt x="3087" y="27480"/>
                  </a:cubicBezTo>
                  <a:cubicBezTo>
                    <a:pt x="3087" y="27480"/>
                    <a:pt x="3111" y="27522"/>
                    <a:pt x="3168" y="27522"/>
                  </a:cubicBezTo>
                  <a:cubicBezTo>
                    <a:pt x="3232" y="27522"/>
                    <a:pt x="3337" y="27470"/>
                    <a:pt x="3496" y="27250"/>
                  </a:cubicBezTo>
                  <a:cubicBezTo>
                    <a:pt x="3681" y="26992"/>
                    <a:pt x="3806" y="26893"/>
                    <a:pt x="3887" y="26893"/>
                  </a:cubicBezTo>
                  <a:cubicBezTo>
                    <a:pt x="3938" y="26893"/>
                    <a:pt x="3972" y="26931"/>
                    <a:pt x="3994" y="26994"/>
                  </a:cubicBezTo>
                  <a:cubicBezTo>
                    <a:pt x="4052" y="27159"/>
                    <a:pt x="3572" y="27604"/>
                    <a:pt x="3687" y="27687"/>
                  </a:cubicBezTo>
                  <a:cubicBezTo>
                    <a:pt x="3702" y="27699"/>
                    <a:pt x="3720" y="27703"/>
                    <a:pt x="3738" y="27703"/>
                  </a:cubicBezTo>
                  <a:cubicBezTo>
                    <a:pt x="3859" y="27703"/>
                    <a:pt x="4032" y="27498"/>
                    <a:pt x="4032" y="27498"/>
                  </a:cubicBezTo>
                  <a:cubicBezTo>
                    <a:pt x="4032" y="27499"/>
                    <a:pt x="4035" y="27630"/>
                    <a:pt x="4123" y="27630"/>
                  </a:cubicBezTo>
                  <a:cubicBezTo>
                    <a:pt x="4169" y="27630"/>
                    <a:pt x="4238" y="27595"/>
                    <a:pt x="4341" y="27487"/>
                  </a:cubicBezTo>
                  <a:cubicBezTo>
                    <a:pt x="4341" y="27487"/>
                    <a:pt x="4362" y="27525"/>
                    <a:pt x="4410" y="27525"/>
                  </a:cubicBezTo>
                  <a:cubicBezTo>
                    <a:pt x="4463" y="27525"/>
                    <a:pt x="4549" y="27480"/>
                    <a:pt x="4677" y="27289"/>
                  </a:cubicBezTo>
                  <a:cubicBezTo>
                    <a:pt x="4844" y="27042"/>
                    <a:pt x="4955" y="26939"/>
                    <a:pt x="5034" y="26939"/>
                  </a:cubicBezTo>
                  <a:cubicBezTo>
                    <a:pt x="5071" y="26939"/>
                    <a:pt x="5100" y="26962"/>
                    <a:pt x="5125" y="27003"/>
                  </a:cubicBezTo>
                  <a:cubicBezTo>
                    <a:pt x="5204" y="27131"/>
                    <a:pt x="4712" y="27607"/>
                    <a:pt x="4235" y="27788"/>
                  </a:cubicBezTo>
                  <a:cubicBezTo>
                    <a:pt x="3757" y="27971"/>
                    <a:pt x="1181" y="28406"/>
                    <a:pt x="1132" y="28692"/>
                  </a:cubicBezTo>
                  <a:cubicBezTo>
                    <a:pt x="1116" y="28790"/>
                    <a:pt x="1216" y="28822"/>
                    <a:pt x="1354" y="28822"/>
                  </a:cubicBezTo>
                  <a:cubicBezTo>
                    <a:pt x="1621" y="28822"/>
                    <a:pt x="2032" y="28702"/>
                    <a:pt x="2032" y="28702"/>
                  </a:cubicBezTo>
                  <a:lnTo>
                    <a:pt x="2032" y="28702"/>
                  </a:lnTo>
                  <a:cubicBezTo>
                    <a:pt x="2032" y="28702"/>
                    <a:pt x="1617" y="29102"/>
                    <a:pt x="1782" y="29337"/>
                  </a:cubicBezTo>
                  <a:cubicBezTo>
                    <a:pt x="1782" y="29337"/>
                    <a:pt x="1604" y="29650"/>
                    <a:pt x="1831" y="29650"/>
                  </a:cubicBezTo>
                  <a:cubicBezTo>
                    <a:pt x="1845" y="29650"/>
                    <a:pt x="1860" y="29649"/>
                    <a:pt x="1877" y="29647"/>
                  </a:cubicBezTo>
                  <a:lnTo>
                    <a:pt x="1877" y="29647"/>
                  </a:lnTo>
                  <a:cubicBezTo>
                    <a:pt x="1877" y="29647"/>
                    <a:pt x="1783" y="29868"/>
                    <a:pt x="1950" y="29868"/>
                  </a:cubicBezTo>
                  <a:cubicBezTo>
                    <a:pt x="1996" y="29868"/>
                    <a:pt x="2062" y="29852"/>
                    <a:pt x="2156" y="29809"/>
                  </a:cubicBezTo>
                  <a:cubicBezTo>
                    <a:pt x="2532" y="29635"/>
                    <a:pt x="2581" y="29219"/>
                    <a:pt x="2704" y="29219"/>
                  </a:cubicBezTo>
                  <a:cubicBezTo>
                    <a:pt x="2722" y="29219"/>
                    <a:pt x="2741" y="29228"/>
                    <a:pt x="2763" y="29247"/>
                  </a:cubicBezTo>
                  <a:cubicBezTo>
                    <a:pt x="2938" y="29397"/>
                    <a:pt x="2216" y="29829"/>
                    <a:pt x="2454" y="29888"/>
                  </a:cubicBezTo>
                  <a:cubicBezTo>
                    <a:pt x="2468" y="29891"/>
                    <a:pt x="2483" y="29893"/>
                    <a:pt x="2498" y="29893"/>
                  </a:cubicBezTo>
                  <a:cubicBezTo>
                    <a:pt x="2730" y="29893"/>
                    <a:pt x="3029" y="29505"/>
                    <a:pt x="3032" y="29502"/>
                  </a:cubicBezTo>
                  <a:lnTo>
                    <a:pt x="3032" y="29502"/>
                  </a:lnTo>
                  <a:cubicBezTo>
                    <a:pt x="3031" y="29505"/>
                    <a:pt x="3058" y="29791"/>
                    <a:pt x="3192" y="29791"/>
                  </a:cubicBezTo>
                  <a:cubicBezTo>
                    <a:pt x="3218" y="29791"/>
                    <a:pt x="3247" y="29781"/>
                    <a:pt x="3281" y="29756"/>
                  </a:cubicBezTo>
                  <a:cubicBezTo>
                    <a:pt x="3494" y="29600"/>
                    <a:pt x="3287" y="29636"/>
                    <a:pt x="3410" y="29435"/>
                  </a:cubicBezTo>
                  <a:cubicBezTo>
                    <a:pt x="3506" y="29275"/>
                    <a:pt x="3612" y="28976"/>
                    <a:pt x="3730" y="28976"/>
                  </a:cubicBezTo>
                  <a:cubicBezTo>
                    <a:pt x="3761" y="28976"/>
                    <a:pt x="3794" y="28998"/>
                    <a:pt x="3827" y="29050"/>
                  </a:cubicBezTo>
                  <a:cubicBezTo>
                    <a:pt x="3955" y="29248"/>
                    <a:pt x="3858" y="29445"/>
                    <a:pt x="3946" y="29445"/>
                  </a:cubicBezTo>
                  <a:cubicBezTo>
                    <a:pt x="3966" y="29445"/>
                    <a:pt x="3995" y="29435"/>
                    <a:pt x="4039" y="29413"/>
                  </a:cubicBezTo>
                  <a:cubicBezTo>
                    <a:pt x="4274" y="29290"/>
                    <a:pt x="4173" y="29248"/>
                    <a:pt x="4331" y="29031"/>
                  </a:cubicBezTo>
                  <a:cubicBezTo>
                    <a:pt x="4369" y="28978"/>
                    <a:pt x="4395" y="28961"/>
                    <a:pt x="4418" y="28961"/>
                  </a:cubicBezTo>
                  <a:cubicBezTo>
                    <a:pt x="4457" y="28961"/>
                    <a:pt x="4487" y="29007"/>
                    <a:pt x="4553" y="29007"/>
                  </a:cubicBezTo>
                  <a:cubicBezTo>
                    <a:pt x="4611" y="29007"/>
                    <a:pt x="4696" y="28972"/>
                    <a:pt x="4839" y="28841"/>
                  </a:cubicBezTo>
                  <a:cubicBezTo>
                    <a:pt x="4976" y="28715"/>
                    <a:pt x="5058" y="28675"/>
                    <a:pt x="5119" y="28675"/>
                  </a:cubicBezTo>
                  <a:cubicBezTo>
                    <a:pt x="5227" y="28675"/>
                    <a:pt x="5262" y="28806"/>
                    <a:pt x="5412" y="28806"/>
                  </a:cubicBezTo>
                  <a:cubicBezTo>
                    <a:pt x="5424" y="28806"/>
                    <a:pt x="5438" y="28805"/>
                    <a:pt x="5452" y="28803"/>
                  </a:cubicBezTo>
                  <a:cubicBezTo>
                    <a:pt x="5730" y="28763"/>
                    <a:pt x="5648" y="28480"/>
                    <a:pt x="5772" y="28469"/>
                  </a:cubicBezTo>
                  <a:cubicBezTo>
                    <a:pt x="5776" y="28468"/>
                    <a:pt x="5780" y="28468"/>
                    <a:pt x="5784" y="28468"/>
                  </a:cubicBezTo>
                  <a:cubicBezTo>
                    <a:pt x="5859" y="28468"/>
                    <a:pt x="5926" y="28528"/>
                    <a:pt x="5995" y="28528"/>
                  </a:cubicBezTo>
                  <a:cubicBezTo>
                    <a:pt x="6035" y="28528"/>
                    <a:pt x="6077" y="28506"/>
                    <a:pt x="6119" y="28438"/>
                  </a:cubicBezTo>
                  <a:cubicBezTo>
                    <a:pt x="6236" y="28248"/>
                    <a:pt x="5803" y="28423"/>
                    <a:pt x="6064" y="28198"/>
                  </a:cubicBezTo>
                  <a:cubicBezTo>
                    <a:pt x="6155" y="28120"/>
                    <a:pt x="6197" y="28090"/>
                    <a:pt x="6217" y="28090"/>
                  </a:cubicBezTo>
                  <a:cubicBezTo>
                    <a:pt x="6255" y="28090"/>
                    <a:pt x="6223" y="28194"/>
                    <a:pt x="6309" y="28295"/>
                  </a:cubicBezTo>
                  <a:cubicBezTo>
                    <a:pt x="6443" y="28451"/>
                    <a:pt x="6608" y="28470"/>
                    <a:pt x="6251" y="28673"/>
                  </a:cubicBezTo>
                  <a:cubicBezTo>
                    <a:pt x="5892" y="28874"/>
                    <a:pt x="5308" y="29121"/>
                    <a:pt x="5343" y="29406"/>
                  </a:cubicBezTo>
                  <a:cubicBezTo>
                    <a:pt x="5378" y="29689"/>
                    <a:pt x="4839" y="29756"/>
                    <a:pt x="4332" y="30115"/>
                  </a:cubicBezTo>
                  <a:cubicBezTo>
                    <a:pt x="3824" y="30476"/>
                    <a:pt x="2369" y="30785"/>
                    <a:pt x="2188" y="30819"/>
                  </a:cubicBezTo>
                  <a:cubicBezTo>
                    <a:pt x="2007" y="30852"/>
                    <a:pt x="655" y="31071"/>
                    <a:pt x="621" y="31229"/>
                  </a:cubicBezTo>
                  <a:cubicBezTo>
                    <a:pt x="610" y="31284"/>
                    <a:pt x="684" y="31303"/>
                    <a:pt x="796" y="31303"/>
                  </a:cubicBezTo>
                  <a:cubicBezTo>
                    <a:pt x="1006" y="31303"/>
                    <a:pt x="1348" y="31235"/>
                    <a:pt x="1496" y="31207"/>
                  </a:cubicBezTo>
                  <a:cubicBezTo>
                    <a:pt x="1504" y="31206"/>
                    <a:pt x="1512" y="31205"/>
                    <a:pt x="1517" y="31205"/>
                  </a:cubicBezTo>
                  <a:cubicBezTo>
                    <a:pt x="1671" y="31205"/>
                    <a:pt x="1023" y="31712"/>
                    <a:pt x="1073" y="31867"/>
                  </a:cubicBezTo>
                  <a:cubicBezTo>
                    <a:pt x="1086" y="31910"/>
                    <a:pt x="1114" y="31926"/>
                    <a:pt x="1148" y="31926"/>
                  </a:cubicBezTo>
                  <a:cubicBezTo>
                    <a:pt x="1239" y="31926"/>
                    <a:pt x="1372" y="31810"/>
                    <a:pt x="1372" y="31810"/>
                  </a:cubicBezTo>
                  <a:lnTo>
                    <a:pt x="1372" y="31810"/>
                  </a:lnTo>
                  <a:cubicBezTo>
                    <a:pt x="1372" y="31810"/>
                    <a:pt x="1156" y="32101"/>
                    <a:pt x="1172" y="32156"/>
                  </a:cubicBezTo>
                  <a:cubicBezTo>
                    <a:pt x="1189" y="32213"/>
                    <a:pt x="141" y="32384"/>
                    <a:pt x="30" y="32655"/>
                  </a:cubicBezTo>
                  <a:cubicBezTo>
                    <a:pt x="1" y="32727"/>
                    <a:pt x="65" y="32753"/>
                    <a:pt x="174" y="32753"/>
                  </a:cubicBezTo>
                  <a:cubicBezTo>
                    <a:pt x="480" y="32753"/>
                    <a:pt x="1144" y="32549"/>
                    <a:pt x="1147" y="32549"/>
                  </a:cubicBezTo>
                  <a:cubicBezTo>
                    <a:pt x="1147" y="32549"/>
                    <a:pt x="1147" y="32549"/>
                    <a:pt x="1147" y="32549"/>
                  </a:cubicBezTo>
                  <a:cubicBezTo>
                    <a:pt x="1147" y="32549"/>
                    <a:pt x="448" y="33101"/>
                    <a:pt x="772" y="33283"/>
                  </a:cubicBezTo>
                  <a:cubicBezTo>
                    <a:pt x="772" y="33283"/>
                    <a:pt x="534" y="33556"/>
                    <a:pt x="713" y="33617"/>
                  </a:cubicBezTo>
                  <a:cubicBezTo>
                    <a:pt x="751" y="33631"/>
                    <a:pt x="786" y="33636"/>
                    <a:pt x="817" y="33636"/>
                  </a:cubicBezTo>
                  <a:cubicBezTo>
                    <a:pt x="912" y="33636"/>
                    <a:pt x="972" y="33585"/>
                    <a:pt x="991" y="33568"/>
                  </a:cubicBezTo>
                  <a:lnTo>
                    <a:pt x="991" y="33568"/>
                  </a:lnTo>
                  <a:cubicBezTo>
                    <a:pt x="955" y="33603"/>
                    <a:pt x="774" y="33795"/>
                    <a:pt x="942" y="33795"/>
                  </a:cubicBezTo>
                  <a:cubicBezTo>
                    <a:pt x="947" y="33795"/>
                    <a:pt x="952" y="33794"/>
                    <a:pt x="957" y="33794"/>
                  </a:cubicBezTo>
                  <a:cubicBezTo>
                    <a:pt x="1168" y="33780"/>
                    <a:pt x="1661" y="33186"/>
                    <a:pt x="1681" y="33163"/>
                  </a:cubicBezTo>
                  <a:lnTo>
                    <a:pt x="1681" y="33163"/>
                  </a:lnTo>
                  <a:cubicBezTo>
                    <a:pt x="1661" y="33188"/>
                    <a:pt x="1185" y="33856"/>
                    <a:pt x="1344" y="33871"/>
                  </a:cubicBezTo>
                  <a:cubicBezTo>
                    <a:pt x="1347" y="33872"/>
                    <a:pt x="1350" y="33872"/>
                    <a:pt x="1352" y="33872"/>
                  </a:cubicBezTo>
                  <a:cubicBezTo>
                    <a:pt x="1520" y="33872"/>
                    <a:pt x="1927" y="33377"/>
                    <a:pt x="1928" y="33377"/>
                  </a:cubicBezTo>
                  <a:cubicBezTo>
                    <a:pt x="1928" y="33377"/>
                    <a:pt x="1928" y="33377"/>
                    <a:pt x="1928" y="33377"/>
                  </a:cubicBezTo>
                  <a:cubicBezTo>
                    <a:pt x="1928" y="33377"/>
                    <a:pt x="1963" y="33523"/>
                    <a:pt x="2077" y="33523"/>
                  </a:cubicBezTo>
                  <a:cubicBezTo>
                    <a:pt x="2115" y="33523"/>
                    <a:pt x="2161" y="33507"/>
                    <a:pt x="2217" y="33464"/>
                  </a:cubicBezTo>
                  <a:cubicBezTo>
                    <a:pt x="2445" y="33292"/>
                    <a:pt x="2329" y="33209"/>
                    <a:pt x="2329" y="33209"/>
                  </a:cubicBezTo>
                  <a:cubicBezTo>
                    <a:pt x="2329" y="33209"/>
                    <a:pt x="2515" y="32875"/>
                    <a:pt x="2704" y="32875"/>
                  </a:cubicBezTo>
                  <a:cubicBezTo>
                    <a:pt x="2712" y="32875"/>
                    <a:pt x="2720" y="32876"/>
                    <a:pt x="2728" y="32877"/>
                  </a:cubicBezTo>
                  <a:cubicBezTo>
                    <a:pt x="2919" y="32906"/>
                    <a:pt x="2713" y="33170"/>
                    <a:pt x="2853" y="33170"/>
                  </a:cubicBezTo>
                  <a:cubicBezTo>
                    <a:pt x="2857" y="33170"/>
                    <a:pt x="2860" y="33170"/>
                    <a:pt x="2864" y="33169"/>
                  </a:cubicBezTo>
                  <a:cubicBezTo>
                    <a:pt x="2869" y="33169"/>
                    <a:pt x="2874" y="33169"/>
                    <a:pt x="2879" y="33169"/>
                  </a:cubicBezTo>
                  <a:cubicBezTo>
                    <a:pt x="3019" y="33169"/>
                    <a:pt x="2943" y="33331"/>
                    <a:pt x="2819" y="33439"/>
                  </a:cubicBezTo>
                  <a:cubicBezTo>
                    <a:pt x="2690" y="33552"/>
                    <a:pt x="2347" y="33777"/>
                    <a:pt x="2456" y="33917"/>
                  </a:cubicBezTo>
                  <a:cubicBezTo>
                    <a:pt x="2567" y="34058"/>
                    <a:pt x="2084" y="34425"/>
                    <a:pt x="2201" y="34525"/>
                  </a:cubicBezTo>
                  <a:cubicBezTo>
                    <a:pt x="2208" y="34532"/>
                    <a:pt x="2218" y="34535"/>
                    <a:pt x="2229" y="34535"/>
                  </a:cubicBezTo>
                  <a:cubicBezTo>
                    <a:pt x="2404" y="34535"/>
                    <a:pt x="3033" y="33886"/>
                    <a:pt x="3043" y="33875"/>
                  </a:cubicBezTo>
                  <a:lnTo>
                    <a:pt x="3043" y="33875"/>
                  </a:lnTo>
                  <a:cubicBezTo>
                    <a:pt x="3038" y="33884"/>
                    <a:pt x="2867" y="34271"/>
                    <a:pt x="3216" y="34271"/>
                  </a:cubicBezTo>
                  <a:cubicBezTo>
                    <a:pt x="3231" y="34271"/>
                    <a:pt x="3248" y="34270"/>
                    <a:pt x="3265" y="34269"/>
                  </a:cubicBezTo>
                  <a:cubicBezTo>
                    <a:pt x="3670" y="34231"/>
                    <a:pt x="3868" y="33647"/>
                    <a:pt x="4035" y="33647"/>
                  </a:cubicBezTo>
                  <a:cubicBezTo>
                    <a:pt x="4042" y="33647"/>
                    <a:pt x="4049" y="33648"/>
                    <a:pt x="4055" y="33650"/>
                  </a:cubicBezTo>
                  <a:cubicBezTo>
                    <a:pt x="4227" y="33701"/>
                    <a:pt x="4331" y="33755"/>
                    <a:pt x="4243" y="33877"/>
                  </a:cubicBezTo>
                  <a:cubicBezTo>
                    <a:pt x="4156" y="34000"/>
                    <a:pt x="3928" y="34004"/>
                    <a:pt x="4134" y="34143"/>
                  </a:cubicBezTo>
                  <a:cubicBezTo>
                    <a:pt x="4209" y="34193"/>
                    <a:pt x="4264" y="34221"/>
                    <a:pt x="4316" y="34221"/>
                  </a:cubicBezTo>
                  <a:cubicBezTo>
                    <a:pt x="4408" y="34221"/>
                    <a:pt x="4490" y="34138"/>
                    <a:pt x="4658" y="33953"/>
                  </a:cubicBezTo>
                  <a:cubicBezTo>
                    <a:pt x="4787" y="33812"/>
                    <a:pt x="4843" y="33766"/>
                    <a:pt x="4876" y="33766"/>
                  </a:cubicBezTo>
                  <a:cubicBezTo>
                    <a:pt x="4911" y="33766"/>
                    <a:pt x="4922" y="33817"/>
                    <a:pt x="4966" y="33861"/>
                  </a:cubicBezTo>
                  <a:cubicBezTo>
                    <a:pt x="5031" y="33926"/>
                    <a:pt x="5064" y="34045"/>
                    <a:pt x="5217" y="34045"/>
                  </a:cubicBezTo>
                  <a:cubicBezTo>
                    <a:pt x="5271" y="34045"/>
                    <a:pt x="5339" y="34030"/>
                    <a:pt x="5429" y="33994"/>
                  </a:cubicBezTo>
                  <a:lnTo>
                    <a:pt x="5429" y="33994"/>
                  </a:lnTo>
                  <a:cubicBezTo>
                    <a:pt x="5429" y="33994"/>
                    <a:pt x="5423" y="34211"/>
                    <a:pt x="5527" y="34211"/>
                  </a:cubicBezTo>
                  <a:cubicBezTo>
                    <a:pt x="5548" y="34211"/>
                    <a:pt x="5575" y="34202"/>
                    <a:pt x="5607" y="34179"/>
                  </a:cubicBezTo>
                  <a:cubicBezTo>
                    <a:pt x="5791" y="34048"/>
                    <a:pt x="5871" y="33530"/>
                    <a:pt x="6072" y="33530"/>
                  </a:cubicBezTo>
                  <a:cubicBezTo>
                    <a:pt x="6075" y="33530"/>
                    <a:pt x="6077" y="33530"/>
                    <a:pt x="6080" y="33530"/>
                  </a:cubicBezTo>
                  <a:cubicBezTo>
                    <a:pt x="6266" y="33542"/>
                    <a:pt x="6161" y="33889"/>
                    <a:pt x="6296" y="33889"/>
                  </a:cubicBezTo>
                  <a:cubicBezTo>
                    <a:pt x="6311" y="33889"/>
                    <a:pt x="6328" y="33885"/>
                    <a:pt x="6348" y="33876"/>
                  </a:cubicBezTo>
                  <a:cubicBezTo>
                    <a:pt x="6560" y="33787"/>
                    <a:pt x="6508" y="33620"/>
                    <a:pt x="6702" y="33450"/>
                  </a:cubicBezTo>
                  <a:cubicBezTo>
                    <a:pt x="6826" y="33339"/>
                    <a:pt x="6998" y="33231"/>
                    <a:pt x="7108" y="33231"/>
                  </a:cubicBezTo>
                  <a:cubicBezTo>
                    <a:pt x="7168" y="33231"/>
                    <a:pt x="7209" y="33263"/>
                    <a:pt x="7214" y="33344"/>
                  </a:cubicBezTo>
                  <a:cubicBezTo>
                    <a:pt x="7224" y="33496"/>
                    <a:pt x="7274" y="33667"/>
                    <a:pt x="7341" y="33667"/>
                  </a:cubicBezTo>
                  <a:cubicBezTo>
                    <a:pt x="7374" y="33667"/>
                    <a:pt x="7412" y="33622"/>
                    <a:pt x="7451" y="33508"/>
                  </a:cubicBezTo>
                  <a:cubicBezTo>
                    <a:pt x="7566" y="33169"/>
                    <a:pt x="7357" y="33203"/>
                    <a:pt x="7592" y="32949"/>
                  </a:cubicBezTo>
                  <a:cubicBezTo>
                    <a:pt x="7659" y="32878"/>
                    <a:pt x="7701" y="32850"/>
                    <a:pt x="7729" y="32850"/>
                  </a:cubicBezTo>
                  <a:cubicBezTo>
                    <a:pt x="7799" y="32850"/>
                    <a:pt x="7772" y="33027"/>
                    <a:pt x="7788" y="33105"/>
                  </a:cubicBezTo>
                  <a:cubicBezTo>
                    <a:pt x="7811" y="33212"/>
                    <a:pt x="7897" y="33175"/>
                    <a:pt x="7988" y="33203"/>
                  </a:cubicBezTo>
                  <a:cubicBezTo>
                    <a:pt x="8078" y="33231"/>
                    <a:pt x="7839" y="33372"/>
                    <a:pt x="7883" y="33539"/>
                  </a:cubicBezTo>
                  <a:cubicBezTo>
                    <a:pt x="7894" y="33580"/>
                    <a:pt x="7920" y="33597"/>
                    <a:pt x="7956" y="33597"/>
                  </a:cubicBezTo>
                  <a:cubicBezTo>
                    <a:pt x="8064" y="33597"/>
                    <a:pt x="8257" y="33445"/>
                    <a:pt x="8362" y="33347"/>
                  </a:cubicBezTo>
                  <a:cubicBezTo>
                    <a:pt x="8458" y="33258"/>
                    <a:pt x="8558" y="33164"/>
                    <a:pt x="8643" y="33164"/>
                  </a:cubicBezTo>
                  <a:cubicBezTo>
                    <a:pt x="8684" y="33164"/>
                    <a:pt x="8721" y="33185"/>
                    <a:pt x="8753" y="33238"/>
                  </a:cubicBezTo>
                  <a:cubicBezTo>
                    <a:pt x="8792" y="33304"/>
                    <a:pt x="8821" y="33327"/>
                    <a:pt x="8844" y="33327"/>
                  </a:cubicBezTo>
                  <a:cubicBezTo>
                    <a:pt x="8879" y="33327"/>
                    <a:pt x="8904" y="33273"/>
                    <a:pt x="8940" y="33228"/>
                  </a:cubicBezTo>
                  <a:cubicBezTo>
                    <a:pt x="8998" y="33152"/>
                    <a:pt x="8892" y="32896"/>
                    <a:pt x="9170" y="32820"/>
                  </a:cubicBezTo>
                  <a:cubicBezTo>
                    <a:pt x="9196" y="32813"/>
                    <a:pt x="9216" y="32810"/>
                    <a:pt x="9232" y="32810"/>
                  </a:cubicBezTo>
                  <a:cubicBezTo>
                    <a:pt x="9388" y="32810"/>
                    <a:pt x="9108" y="33121"/>
                    <a:pt x="9130" y="33325"/>
                  </a:cubicBezTo>
                  <a:cubicBezTo>
                    <a:pt x="9139" y="33413"/>
                    <a:pt x="9182" y="33446"/>
                    <a:pt x="9238" y="33446"/>
                  </a:cubicBezTo>
                  <a:cubicBezTo>
                    <a:pt x="9326" y="33446"/>
                    <a:pt x="9447" y="33366"/>
                    <a:pt x="9522" y="33289"/>
                  </a:cubicBezTo>
                  <a:cubicBezTo>
                    <a:pt x="9540" y="33271"/>
                    <a:pt x="9555" y="33263"/>
                    <a:pt x="9569" y="33263"/>
                  </a:cubicBezTo>
                  <a:cubicBezTo>
                    <a:pt x="9637" y="33263"/>
                    <a:pt x="9663" y="33455"/>
                    <a:pt x="9764" y="33455"/>
                  </a:cubicBezTo>
                  <a:cubicBezTo>
                    <a:pt x="9782" y="33455"/>
                    <a:pt x="9802" y="33449"/>
                    <a:pt x="9826" y="33435"/>
                  </a:cubicBezTo>
                  <a:cubicBezTo>
                    <a:pt x="10007" y="33324"/>
                    <a:pt x="9976" y="33131"/>
                    <a:pt x="10105" y="32977"/>
                  </a:cubicBezTo>
                  <a:cubicBezTo>
                    <a:pt x="10123" y="32954"/>
                    <a:pt x="10136" y="32944"/>
                    <a:pt x="10144" y="32944"/>
                  </a:cubicBezTo>
                  <a:cubicBezTo>
                    <a:pt x="10194" y="32944"/>
                    <a:pt x="10100" y="33275"/>
                    <a:pt x="10216" y="33290"/>
                  </a:cubicBezTo>
                  <a:cubicBezTo>
                    <a:pt x="10218" y="33291"/>
                    <a:pt x="10221" y="33291"/>
                    <a:pt x="10223" y="33291"/>
                  </a:cubicBezTo>
                  <a:cubicBezTo>
                    <a:pt x="10363" y="33291"/>
                    <a:pt x="10694" y="32860"/>
                    <a:pt x="10880" y="32606"/>
                  </a:cubicBezTo>
                  <a:cubicBezTo>
                    <a:pt x="10925" y="32544"/>
                    <a:pt x="10956" y="32522"/>
                    <a:pt x="10979" y="32522"/>
                  </a:cubicBezTo>
                  <a:cubicBezTo>
                    <a:pt x="11049" y="32522"/>
                    <a:pt x="11053" y="32724"/>
                    <a:pt x="11176" y="32724"/>
                  </a:cubicBezTo>
                  <a:cubicBezTo>
                    <a:pt x="11186" y="32724"/>
                    <a:pt x="11197" y="32723"/>
                    <a:pt x="11208" y="32720"/>
                  </a:cubicBezTo>
                  <a:cubicBezTo>
                    <a:pt x="11411" y="32669"/>
                    <a:pt x="11251" y="32593"/>
                    <a:pt x="11386" y="32438"/>
                  </a:cubicBezTo>
                  <a:cubicBezTo>
                    <a:pt x="11477" y="32334"/>
                    <a:pt x="11643" y="32248"/>
                    <a:pt x="11758" y="32248"/>
                  </a:cubicBezTo>
                  <a:cubicBezTo>
                    <a:pt x="11814" y="32248"/>
                    <a:pt x="11859" y="32269"/>
                    <a:pt x="11876" y="32320"/>
                  </a:cubicBezTo>
                  <a:cubicBezTo>
                    <a:pt x="11925" y="32471"/>
                    <a:pt x="10896" y="33102"/>
                    <a:pt x="10979" y="33283"/>
                  </a:cubicBezTo>
                  <a:cubicBezTo>
                    <a:pt x="10990" y="33305"/>
                    <a:pt x="11009" y="33315"/>
                    <a:pt x="11035" y="33315"/>
                  </a:cubicBezTo>
                  <a:cubicBezTo>
                    <a:pt x="11220" y="33315"/>
                    <a:pt x="11741" y="32818"/>
                    <a:pt x="11743" y="32817"/>
                  </a:cubicBezTo>
                  <a:lnTo>
                    <a:pt x="11743" y="32817"/>
                  </a:lnTo>
                  <a:cubicBezTo>
                    <a:pt x="11743" y="32817"/>
                    <a:pt x="11743" y="32817"/>
                    <a:pt x="11743" y="32817"/>
                  </a:cubicBezTo>
                  <a:cubicBezTo>
                    <a:pt x="11743" y="32817"/>
                    <a:pt x="11743" y="32817"/>
                    <a:pt x="11743" y="32817"/>
                  </a:cubicBezTo>
                  <a:cubicBezTo>
                    <a:pt x="11743" y="32817"/>
                    <a:pt x="11743" y="32817"/>
                    <a:pt x="11743" y="32817"/>
                  </a:cubicBezTo>
                  <a:lnTo>
                    <a:pt x="11743" y="32817"/>
                  </a:lnTo>
                  <a:cubicBezTo>
                    <a:pt x="11742" y="32817"/>
                    <a:pt x="11844" y="32723"/>
                    <a:pt x="11925" y="32723"/>
                  </a:cubicBezTo>
                  <a:cubicBezTo>
                    <a:pt x="11964" y="32723"/>
                    <a:pt x="11999" y="32746"/>
                    <a:pt x="12014" y="32815"/>
                  </a:cubicBezTo>
                  <a:cubicBezTo>
                    <a:pt x="12061" y="33020"/>
                    <a:pt x="11719" y="33396"/>
                    <a:pt x="11776" y="33455"/>
                  </a:cubicBezTo>
                  <a:cubicBezTo>
                    <a:pt x="11782" y="33462"/>
                    <a:pt x="11792" y="33465"/>
                    <a:pt x="11804" y="33465"/>
                  </a:cubicBezTo>
                  <a:cubicBezTo>
                    <a:pt x="11912" y="33465"/>
                    <a:pt x="12245" y="33243"/>
                    <a:pt x="12460" y="32998"/>
                  </a:cubicBezTo>
                  <a:cubicBezTo>
                    <a:pt x="12501" y="32951"/>
                    <a:pt x="12529" y="32932"/>
                    <a:pt x="12548" y="32932"/>
                  </a:cubicBezTo>
                  <a:cubicBezTo>
                    <a:pt x="12634" y="32932"/>
                    <a:pt x="12543" y="33326"/>
                    <a:pt x="12713" y="33326"/>
                  </a:cubicBezTo>
                  <a:cubicBezTo>
                    <a:pt x="12725" y="33326"/>
                    <a:pt x="12738" y="33324"/>
                    <a:pt x="12753" y="33320"/>
                  </a:cubicBezTo>
                  <a:cubicBezTo>
                    <a:pt x="13023" y="33244"/>
                    <a:pt x="12756" y="32758"/>
                    <a:pt x="12754" y="32758"/>
                  </a:cubicBezTo>
                  <a:cubicBezTo>
                    <a:pt x="12754" y="32757"/>
                    <a:pt x="12807" y="32647"/>
                    <a:pt x="12893" y="32647"/>
                  </a:cubicBezTo>
                  <a:cubicBezTo>
                    <a:pt x="12936" y="32647"/>
                    <a:pt x="12988" y="32675"/>
                    <a:pt x="13045" y="32759"/>
                  </a:cubicBezTo>
                  <a:cubicBezTo>
                    <a:pt x="13092" y="32829"/>
                    <a:pt x="13133" y="32856"/>
                    <a:pt x="13171" y="32856"/>
                  </a:cubicBezTo>
                  <a:cubicBezTo>
                    <a:pt x="13269" y="32856"/>
                    <a:pt x="13344" y="32673"/>
                    <a:pt x="13433" y="32571"/>
                  </a:cubicBezTo>
                  <a:cubicBezTo>
                    <a:pt x="13456" y="32545"/>
                    <a:pt x="13471" y="32534"/>
                    <a:pt x="13480" y="32534"/>
                  </a:cubicBezTo>
                  <a:cubicBezTo>
                    <a:pt x="13522" y="32534"/>
                    <a:pt x="13460" y="32752"/>
                    <a:pt x="13533" y="32816"/>
                  </a:cubicBezTo>
                  <a:cubicBezTo>
                    <a:pt x="13544" y="32826"/>
                    <a:pt x="13557" y="32831"/>
                    <a:pt x="13570" y="32831"/>
                  </a:cubicBezTo>
                  <a:cubicBezTo>
                    <a:pt x="13663" y="32831"/>
                    <a:pt x="13799" y="32618"/>
                    <a:pt x="13873" y="32479"/>
                  </a:cubicBezTo>
                  <a:cubicBezTo>
                    <a:pt x="13881" y="32462"/>
                    <a:pt x="13890" y="32455"/>
                    <a:pt x="13898" y="32455"/>
                  </a:cubicBezTo>
                  <a:cubicBezTo>
                    <a:pt x="13964" y="32455"/>
                    <a:pt x="14019" y="32929"/>
                    <a:pt x="14141" y="32929"/>
                  </a:cubicBezTo>
                  <a:cubicBezTo>
                    <a:pt x="14150" y="32929"/>
                    <a:pt x="14160" y="32926"/>
                    <a:pt x="14170" y="32920"/>
                  </a:cubicBezTo>
                  <a:cubicBezTo>
                    <a:pt x="14330" y="32823"/>
                    <a:pt x="14138" y="32379"/>
                    <a:pt x="14138" y="32378"/>
                  </a:cubicBezTo>
                  <a:lnTo>
                    <a:pt x="14138" y="32378"/>
                  </a:lnTo>
                  <a:cubicBezTo>
                    <a:pt x="14138" y="32378"/>
                    <a:pt x="14171" y="32407"/>
                    <a:pt x="14228" y="32407"/>
                  </a:cubicBezTo>
                  <a:cubicBezTo>
                    <a:pt x="14285" y="32407"/>
                    <a:pt x="14367" y="32379"/>
                    <a:pt x="14467" y="32266"/>
                  </a:cubicBezTo>
                  <a:cubicBezTo>
                    <a:pt x="14613" y="32100"/>
                    <a:pt x="14677" y="31905"/>
                    <a:pt x="14763" y="31905"/>
                  </a:cubicBezTo>
                  <a:cubicBezTo>
                    <a:pt x="14796" y="31905"/>
                    <a:pt x="14832" y="31933"/>
                    <a:pt x="14877" y="32003"/>
                  </a:cubicBezTo>
                  <a:cubicBezTo>
                    <a:pt x="15011" y="32205"/>
                    <a:pt x="15211" y="32495"/>
                    <a:pt x="15390" y="32495"/>
                  </a:cubicBezTo>
                  <a:cubicBezTo>
                    <a:pt x="15432" y="32495"/>
                    <a:pt x="15473" y="32479"/>
                    <a:pt x="15512" y="32442"/>
                  </a:cubicBezTo>
                  <a:cubicBezTo>
                    <a:pt x="15718" y="32250"/>
                    <a:pt x="15381" y="32127"/>
                    <a:pt x="15512" y="31984"/>
                  </a:cubicBezTo>
                  <a:cubicBezTo>
                    <a:pt x="15645" y="31842"/>
                    <a:pt x="15787" y="31981"/>
                    <a:pt x="15949" y="31674"/>
                  </a:cubicBezTo>
                  <a:cubicBezTo>
                    <a:pt x="16106" y="31376"/>
                    <a:pt x="15953" y="31214"/>
                    <a:pt x="16147" y="31214"/>
                  </a:cubicBezTo>
                  <a:cubicBezTo>
                    <a:pt x="16152" y="31214"/>
                    <a:pt x="16158" y="31214"/>
                    <a:pt x="16163" y="31215"/>
                  </a:cubicBezTo>
                  <a:cubicBezTo>
                    <a:pt x="16381" y="31223"/>
                    <a:pt x="16522" y="31318"/>
                    <a:pt x="16445" y="31413"/>
                  </a:cubicBezTo>
                  <a:cubicBezTo>
                    <a:pt x="16366" y="31508"/>
                    <a:pt x="16115" y="31825"/>
                    <a:pt x="16230" y="31861"/>
                  </a:cubicBezTo>
                  <a:cubicBezTo>
                    <a:pt x="16234" y="31862"/>
                    <a:pt x="16238" y="31863"/>
                    <a:pt x="16242" y="31863"/>
                  </a:cubicBezTo>
                  <a:cubicBezTo>
                    <a:pt x="16373" y="31863"/>
                    <a:pt x="16811" y="31325"/>
                    <a:pt x="16823" y="31308"/>
                  </a:cubicBezTo>
                  <a:lnTo>
                    <a:pt x="16823" y="31308"/>
                  </a:lnTo>
                  <a:cubicBezTo>
                    <a:pt x="16817" y="31318"/>
                    <a:pt x="16699" y="31507"/>
                    <a:pt x="16922" y="31507"/>
                  </a:cubicBezTo>
                  <a:cubicBezTo>
                    <a:pt x="16925" y="31507"/>
                    <a:pt x="16927" y="31507"/>
                    <a:pt x="16930" y="31506"/>
                  </a:cubicBezTo>
                  <a:cubicBezTo>
                    <a:pt x="17167" y="31501"/>
                    <a:pt x="17283" y="31293"/>
                    <a:pt x="17284" y="31292"/>
                  </a:cubicBezTo>
                  <a:lnTo>
                    <a:pt x="17284" y="31292"/>
                  </a:lnTo>
                  <a:cubicBezTo>
                    <a:pt x="17285" y="31293"/>
                    <a:pt x="17508" y="31413"/>
                    <a:pt x="17290" y="31692"/>
                  </a:cubicBezTo>
                  <a:cubicBezTo>
                    <a:pt x="17233" y="31765"/>
                    <a:pt x="17231" y="31795"/>
                    <a:pt x="17262" y="31795"/>
                  </a:cubicBezTo>
                  <a:cubicBezTo>
                    <a:pt x="17348" y="31795"/>
                    <a:pt x="17690" y="31561"/>
                    <a:pt x="17750" y="31439"/>
                  </a:cubicBezTo>
                  <a:cubicBezTo>
                    <a:pt x="17763" y="31414"/>
                    <a:pt x="17771" y="31403"/>
                    <a:pt x="17777" y="31403"/>
                  </a:cubicBezTo>
                  <a:cubicBezTo>
                    <a:pt x="17805" y="31403"/>
                    <a:pt x="17786" y="31606"/>
                    <a:pt x="17879" y="31606"/>
                  </a:cubicBezTo>
                  <a:cubicBezTo>
                    <a:pt x="17901" y="31606"/>
                    <a:pt x="17929" y="31595"/>
                    <a:pt x="17965" y="31568"/>
                  </a:cubicBezTo>
                  <a:cubicBezTo>
                    <a:pt x="18004" y="31539"/>
                    <a:pt x="18034" y="31527"/>
                    <a:pt x="18060" y="31527"/>
                  </a:cubicBezTo>
                  <a:cubicBezTo>
                    <a:pt x="18157" y="31527"/>
                    <a:pt x="18183" y="31689"/>
                    <a:pt x="18296" y="31689"/>
                  </a:cubicBezTo>
                  <a:cubicBezTo>
                    <a:pt x="18326" y="31689"/>
                    <a:pt x="18362" y="31677"/>
                    <a:pt x="18407" y="31648"/>
                  </a:cubicBezTo>
                  <a:cubicBezTo>
                    <a:pt x="18667" y="31482"/>
                    <a:pt x="18243" y="31190"/>
                    <a:pt x="18242" y="31188"/>
                  </a:cubicBezTo>
                  <a:cubicBezTo>
                    <a:pt x="18241" y="31188"/>
                    <a:pt x="18172" y="30930"/>
                    <a:pt x="18351" y="30930"/>
                  </a:cubicBezTo>
                  <a:cubicBezTo>
                    <a:pt x="18376" y="30930"/>
                    <a:pt x="18407" y="30935"/>
                    <a:pt x="18443" y="30947"/>
                  </a:cubicBezTo>
                  <a:cubicBezTo>
                    <a:pt x="18735" y="31044"/>
                    <a:pt x="18687" y="31031"/>
                    <a:pt x="18884" y="31038"/>
                  </a:cubicBezTo>
                  <a:cubicBezTo>
                    <a:pt x="18886" y="31038"/>
                    <a:pt x="18887" y="31038"/>
                    <a:pt x="18889" y="31038"/>
                  </a:cubicBezTo>
                  <a:cubicBezTo>
                    <a:pt x="18992" y="31038"/>
                    <a:pt x="19087" y="30891"/>
                    <a:pt x="19137" y="30855"/>
                  </a:cubicBezTo>
                  <a:cubicBezTo>
                    <a:pt x="19139" y="30854"/>
                    <a:pt x="19143" y="30853"/>
                    <a:pt x="19146" y="30853"/>
                  </a:cubicBezTo>
                  <a:cubicBezTo>
                    <a:pt x="19211" y="30853"/>
                    <a:pt x="19453" y="31116"/>
                    <a:pt x="19582" y="31116"/>
                  </a:cubicBezTo>
                  <a:cubicBezTo>
                    <a:pt x="19593" y="31116"/>
                    <a:pt x="19603" y="31115"/>
                    <a:pt x="19611" y="31111"/>
                  </a:cubicBezTo>
                  <a:cubicBezTo>
                    <a:pt x="19734" y="31060"/>
                    <a:pt x="19283" y="30568"/>
                    <a:pt x="19401" y="30482"/>
                  </a:cubicBezTo>
                  <a:cubicBezTo>
                    <a:pt x="19410" y="30475"/>
                    <a:pt x="19423" y="30472"/>
                    <a:pt x="19438" y="30472"/>
                  </a:cubicBezTo>
                  <a:cubicBezTo>
                    <a:pt x="19617" y="30472"/>
                    <a:pt x="20175" y="30902"/>
                    <a:pt x="20279" y="30902"/>
                  </a:cubicBezTo>
                  <a:cubicBezTo>
                    <a:pt x="20280" y="30902"/>
                    <a:pt x="20281" y="30902"/>
                    <a:pt x="20281" y="30902"/>
                  </a:cubicBezTo>
                  <a:cubicBezTo>
                    <a:pt x="20387" y="30896"/>
                    <a:pt x="20538" y="30841"/>
                    <a:pt x="20239" y="30525"/>
                  </a:cubicBezTo>
                  <a:cubicBezTo>
                    <a:pt x="20098" y="30377"/>
                    <a:pt x="20137" y="30343"/>
                    <a:pt x="20229" y="30343"/>
                  </a:cubicBezTo>
                  <a:cubicBezTo>
                    <a:pt x="20305" y="30343"/>
                    <a:pt x="20418" y="30366"/>
                    <a:pt x="20497" y="30366"/>
                  </a:cubicBezTo>
                  <a:cubicBezTo>
                    <a:pt x="20526" y="30366"/>
                    <a:pt x="20550" y="30363"/>
                    <a:pt x="20566" y="30355"/>
                  </a:cubicBezTo>
                  <a:cubicBezTo>
                    <a:pt x="20681" y="30296"/>
                    <a:pt x="20216" y="29899"/>
                    <a:pt x="20216" y="29898"/>
                  </a:cubicBezTo>
                  <a:cubicBezTo>
                    <a:pt x="20216" y="29896"/>
                    <a:pt x="21194" y="29784"/>
                    <a:pt x="21226" y="29631"/>
                  </a:cubicBezTo>
                  <a:cubicBezTo>
                    <a:pt x="21242" y="29556"/>
                    <a:pt x="21138" y="29520"/>
                    <a:pt x="20953" y="29520"/>
                  </a:cubicBezTo>
                  <a:cubicBezTo>
                    <a:pt x="20761" y="29520"/>
                    <a:pt x="20481" y="29560"/>
                    <a:pt x="20159" y="29638"/>
                  </a:cubicBezTo>
                  <a:cubicBezTo>
                    <a:pt x="20009" y="29674"/>
                    <a:pt x="19899" y="29688"/>
                    <a:pt x="19820" y="29688"/>
                  </a:cubicBezTo>
                  <a:cubicBezTo>
                    <a:pt x="19566" y="29688"/>
                    <a:pt x="19617" y="29546"/>
                    <a:pt x="19617" y="29546"/>
                  </a:cubicBezTo>
                  <a:lnTo>
                    <a:pt x="19617" y="29546"/>
                  </a:lnTo>
                  <a:cubicBezTo>
                    <a:pt x="19617" y="29546"/>
                    <a:pt x="19662" y="29562"/>
                    <a:pt x="19722" y="29562"/>
                  </a:cubicBezTo>
                  <a:cubicBezTo>
                    <a:pt x="19780" y="29562"/>
                    <a:pt x="19851" y="29547"/>
                    <a:pt x="19908" y="29488"/>
                  </a:cubicBezTo>
                  <a:cubicBezTo>
                    <a:pt x="20022" y="29369"/>
                    <a:pt x="19638" y="29093"/>
                    <a:pt x="19638" y="29093"/>
                  </a:cubicBezTo>
                  <a:cubicBezTo>
                    <a:pt x="19638" y="29093"/>
                    <a:pt x="20533" y="28936"/>
                    <a:pt x="20484" y="28778"/>
                  </a:cubicBezTo>
                  <a:cubicBezTo>
                    <a:pt x="20477" y="28755"/>
                    <a:pt x="20424" y="28745"/>
                    <a:pt x="20340" y="28745"/>
                  </a:cubicBezTo>
                  <a:cubicBezTo>
                    <a:pt x="19865" y="28745"/>
                    <a:pt x="18380" y="29054"/>
                    <a:pt x="18173" y="29054"/>
                  </a:cubicBezTo>
                  <a:cubicBezTo>
                    <a:pt x="18169" y="29054"/>
                    <a:pt x="18165" y="29054"/>
                    <a:pt x="18162" y="29054"/>
                  </a:cubicBezTo>
                  <a:cubicBezTo>
                    <a:pt x="17978" y="29036"/>
                    <a:pt x="17934" y="28909"/>
                    <a:pt x="18271" y="28631"/>
                  </a:cubicBezTo>
                  <a:cubicBezTo>
                    <a:pt x="18607" y="28350"/>
                    <a:pt x="18227" y="28343"/>
                    <a:pt x="18239" y="28178"/>
                  </a:cubicBezTo>
                  <a:cubicBezTo>
                    <a:pt x="18249" y="28015"/>
                    <a:pt x="18406" y="27958"/>
                    <a:pt x="18603" y="27940"/>
                  </a:cubicBezTo>
                  <a:cubicBezTo>
                    <a:pt x="18800" y="27921"/>
                    <a:pt x="18852" y="27686"/>
                    <a:pt x="18852" y="27686"/>
                  </a:cubicBezTo>
                  <a:cubicBezTo>
                    <a:pt x="18852" y="27686"/>
                    <a:pt x="19228" y="28029"/>
                    <a:pt x="19362" y="28029"/>
                  </a:cubicBezTo>
                  <a:cubicBezTo>
                    <a:pt x="19368" y="28029"/>
                    <a:pt x="19373" y="28029"/>
                    <a:pt x="19378" y="28028"/>
                  </a:cubicBezTo>
                  <a:cubicBezTo>
                    <a:pt x="19496" y="27996"/>
                    <a:pt x="19258" y="27692"/>
                    <a:pt x="19182" y="27579"/>
                  </a:cubicBezTo>
                  <a:cubicBezTo>
                    <a:pt x="19105" y="27469"/>
                    <a:pt x="19208" y="27333"/>
                    <a:pt x="19208" y="27333"/>
                  </a:cubicBezTo>
                  <a:cubicBezTo>
                    <a:pt x="19208" y="27333"/>
                    <a:pt x="19875" y="27891"/>
                    <a:pt x="20098" y="27891"/>
                  </a:cubicBezTo>
                  <a:cubicBezTo>
                    <a:pt x="20109" y="27891"/>
                    <a:pt x="20119" y="27889"/>
                    <a:pt x="20128" y="27886"/>
                  </a:cubicBezTo>
                  <a:cubicBezTo>
                    <a:pt x="20311" y="27822"/>
                    <a:pt x="19917" y="27248"/>
                    <a:pt x="19917" y="27247"/>
                  </a:cubicBezTo>
                  <a:cubicBezTo>
                    <a:pt x="19916" y="27247"/>
                    <a:pt x="19916" y="27247"/>
                    <a:pt x="19916" y="27247"/>
                  </a:cubicBezTo>
                  <a:lnTo>
                    <a:pt x="19916" y="27247"/>
                  </a:lnTo>
                  <a:cubicBezTo>
                    <a:pt x="19917" y="27247"/>
                    <a:pt x="20083" y="27355"/>
                    <a:pt x="20226" y="27355"/>
                  </a:cubicBezTo>
                  <a:cubicBezTo>
                    <a:pt x="20260" y="27355"/>
                    <a:pt x="20293" y="27348"/>
                    <a:pt x="20322" y="27333"/>
                  </a:cubicBezTo>
                  <a:cubicBezTo>
                    <a:pt x="20473" y="27251"/>
                    <a:pt x="19944" y="26883"/>
                    <a:pt x="19944" y="26883"/>
                  </a:cubicBezTo>
                  <a:cubicBezTo>
                    <a:pt x="19944" y="26883"/>
                    <a:pt x="20676" y="26813"/>
                    <a:pt x="20727" y="26652"/>
                  </a:cubicBezTo>
                  <a:cubicBezTo>
                    <a:pt x="20738" y="26618"/>
                    <a:pt x="20686" y="26604"/>
                    <a:pt x="20594" y="26604"/>
                  </a:cubicBezTo>
                  <a:cubicBezTo>
                    <a:pt x="20255" y="26604"/>
                    <a:pt x="19377" y="26791"/>
                    <a:pt x="19111" y="26817"/>
                  </a:cubicBezTo>
                  <a:cubicBezTo>
                    <a:pt x="18884" y="26840"/>
                    <a:pt x="18493" y="26912"/>
                    <a:pt x="18221" y="26912"/>
                  </a:cubicBezTo>
                  <a:cubicBezTo>
                    <a:pt x="18088" y="26912"/>
                    <a:pt x="17983" y="26895"/>
                    <a:pt x="17941" y="26845"/>
                  </a:cubicBezTo>
                  <a:cubicBezTo>
                    <a:pt x="17814" y="26693"/>
                    <a:pt x="17770" y="26784"/>
                    <a:pt x="17528" y="26717"/>
                  </a:cubicBezTo>
                  <a:cubicBezTo>
                    <a:pt x="17287" y="26650"/>
                    <a:pt x="17420" y="26451"/>
                    <a:pt x="17576" y="26277"/>
                  </a:cubicBezTo>
                  <a:cubicBezTo>
                    <a:pt x="17610" y="26239"/>
                    <a:pt x="17645" y="26224"/>
                    <a:pt x="17680" y="26224"/>
                  </a:cubicBezTo>
                  <a:cubicBezTo>
                    <a:pt x="17804" y="26224"/>
                    <a:pt x="17927" y="26420"/>
                    <a:pt x="18019" y="26474"/>
                  </a:cubicBezTo>
                  <a:cubicBezTo>
                    <a:pt x="18044" y="26490"/>
                    <a:pt x="18067" y="26496"/>
                    <a:pt x="18089" y="26496"/>
                  </a:cubicBezTo>
                  <a:cubicBezTo>
                    <a:pt x="18166" y="26496"/>
                    <a:pt x="18219" y="26414"/>
                    <a:pt x="18284" y="26374"/>
                  </a:cubicBezTo>
                  <a:cubicBezTo>
                    <a:pt x="18291" y="26370"/>
                    <a:pt x="18299" y="26368"/>
                    <a:pt x="18309" y="26368"/>
                  </a:cubicBezTo>
                  <a:cubicBezTo>
                    <a:pt x="18402" y="26368"/>
                    <a:pt x="18628" y="26538"/>
                    <a:pt x="18744" y="26538"/>
                  </a:cubicBezTo>
                  <a:cubicBezTo>
                    <a:pt x="18770" y="26538"/>
                    <a:pt x="18790" y="26530"/>
                    <a:pt x="18803" y="26509"/>
                  </a:cubicBezTo>
                  <a:cubicBezTo>
                    <a:pt x="18876" y="26388"/>
                    <a:pt x="18506" y="26171"/>
                    <a:pt x="18657" y="26044"/>
                  </a:cubicBezTo>
                  <a:cubicBezTo>
                    <a:pt x="18684" y="26021"/>
                    <a:pt x="18710" y="26012"/>
                    <a:pt x="18737" y="26012"/>
                  </a:cubicBezTo>
                  <a:cubicBezTo>
                    <a:pt x="18860" y="26012"/>
                    <a:pt x="18980" y="26216"/>
                    <a:pt x="19098" y="26286"/>
                  </a:cubicBezTo>
                  <a:cubicBezTo>
                    <a:pt x="19119" y="26299"/>
                    <a:pt x="19141" y="26304"/>
                    <a:pt x="19163" y="26304"/>
                  </a:cubicBezTo>
                  <a:cubicBezTo>
                    <a:pt x="19290" y="26304"/>
                    <a:pt x="19428" y="26130"/>
                    <a:pt x="19522" y="26074"/>
                  </a:cubicBezTo>
                  <a:cubicBezTo>
                    <a:pt x="19633" y="26010"/>
                    <a:pt x="19500" y="25906"/>
                    <a:pt x="19681" y="25747"/>
                  </a:cubicBezTo>
                  <a:cubicBezTo>
                    <a:pt x="19862" y="25590"/>
                    <a:pt x="19426" y="25245"/>
                    <a:pt x="19426" y="25245"/>
                  </a:cubicBezTo>
                  <a:cubicBezTo>
                    <a:pt x="19426" y="25245"/>
                    <a:pt x="20436" y="25111"/>
                    <a:pt x="20438" y="24965"/>
                  </a:cubicBezTo>
                  <a:cubicBezTo>
                    <a:pt x="20438" y="24933"/>
                    <a:pt x="20380" y="24920"/>
                    <a:pt x="20288" y="24920"/>
                  </a:cubicBezTo>
                  <a:cubicBezTo>
                    <a:pt x="19960" y="24920"/>
                    <a:pt x="19194" y="25078"/>
                    <a:pt x="18992" y="25098"/>
                  </a:cubicBezTo>
                  <a:cubicBezTo>
                    <a:pt x="18980" y="25099"/>
                    <a:pt x="18968" y="25099"/>
                    <a:pt x="18955" y="25099"/>
                  </a:cubicBezTo>
                  <a:cubicBezTo>
                    <a:pt x="18711" y="25099"/>
                    <a:pt x="18493" y="24877"/>
                    <a:pt x="18493" y="24877"/>
                  </a:cubicBezTo>
                  <a:cubicBezTo>
                    <a:pt x="18493" y="24877"/>
                    <a:pt x="19251" y="24817"/>
                    <a:pt x="19296" y="24635"/>
                  </a:cubicBezTo>
                  <a:cubicBezTo>
                    <a:pt x="19314" y="24564"/>
                    <a:pt x="19192" y="24536"/>
                    <a:pt x="18994" y="24536"/>
                  </a:cubicBezTo>
                  <a:cubicBezTo>
                    <a:pt x="18687" y="24536"/>
                    <a:pt x="18195" y="24603"/>
                    <a:pt x="17760" y="24673"/>
                  </a:cubicBezTo>
                  <a:cubicBezTo>
                    <a:pt x="17528" y="24711"/>
                    <a:pt x="17370" y="24724"/>
                    <a:pt x="17264" y="24724"/>
                  </a:cubicBezTo>
                  <a:cubicBezTo>
                    <a:pt x="17043" y="24724"/>
                    <a:pt x="17042" y="24669"/>
                    <a:pt x="17042" y="24669"/>
                  </a:cubicBezTo>
                  <a:cubicBezTo>
                    <a:pt x="17232" y="24274"/>
                    <a:pt x="16341" y="24143"/>
                    <a:pt x="16178" y="24036"/>
                  </a:cubicBezTo>
                  <a:cubicBezTo>
                    <a:pt x="16014" y="23928"/>
                    <a:pt x="16035" y="23860"/>
                    <a:pt x="16062" y="23619"/>
                  </a:cubicBezTo>
                  <a:cubicBezTo>
                    <a:pt x="16089" y="23377"/>
                    <a:pt x="15499" y="23457"/>
                    <a:pt x="15487" y="23258"/>
                  </a:cubicBezTo>
                  <a:cubicBezTo>
                    <a:pt x="15481" y="23145"/>
                    <a:pt x="15526" y="23133"/>
                    <a:pt x="15586" y="23133"/>
                  </a:cubicBezTo>
                  <a:cubicBezTo>
                    <a:pt x="15603" y="23133"/>
                    <a:pt x="15622" y="23134"/>
                    <a:pt x="15642" y="23134"/>
                  </a:cubicBezTo>
                  <a:cubicBezTo>
                    <a:pt x="15672" y="23134"/>
                    <a:pt x="15704" y="23131"/>
                    <a:pt x="15733" y="23117"/>
                  </a:cubicBezTo>
                  <a:cubicBezTo>
                    <a:pt x="15841" y="23063"/>
                    <a:pt x="15737" y="22944"/>
                    <a:pt x="15871" y="22886"/>
                  </a:cubicBezTo>
                  <a:cubicBezTo>
                    <a:pt x="15897" y="22875"/>
                    <a:pt x="15925" y="22871"/>
                    <a:pt x="15952" y="22871"/>
                  </a:cubicBezTo>
                  <a:cubicBezTo>
                    <a:pt x="16064" y="22871"/>
                    <a:pt x="16172" y="22947"/>
                    <a:pt x="16172" y="22947"/>
                  </a:cubicBezTo>
                  <a:cubicBezTo>
                    <a:pt x="16172" y="22947"/>
                    <a:pt x="16289" y="23231"/>
                    <a:pt x="16422" y="23231"/>
                  </a:cubicBezTo>
                  <a:cubicBezTo>
                    <a:pt x="16431" y="23231"/>
                    <a:pt x="16439" y="23230"/>
                    <a:pt x="16448" y="23228"/>
                  </a:cubicBezTo>
                  <a:cubicBezTo>
                    <a:pt x="16538" y="23202"/>
                    <a:pt x="16587" y="23175"/>
                    <a:pt x="16632" y="23175"/>
                  </a:cubicBezTo>
                  <a:cubicBezTo>
                    <a:pt x="16658" y="23175"/>
                    <a:pt x="16683" y="23184"/>
                    <a:pt x="16715" y="23207"/>
                  </a:cubicBezTo>
                  <a:cubicBezTo>
                    <a:pt x="16803" y="23270"/>
                    <a:pt x="16556" y="23477"/>
                    <a:pt x="16696" y="23512"/>
                  </a:cubicBezTo>
                  <a:cubicBezTo>
                    <a:pt x="16702" y="23514"/>
                    <a:pt x="16707" y="23514"/>
                    <a:pt x="16713" y="23514"/>
                  </a:cubicBezTo>
                  <a:cubicBezTo>
                    <a:pt x="16861" y="23514"/>
                    <a:pt x="17153" y="23114"/>
                    <a:pt x="17153" y="23112"/>
                  </a:cubicBezTo>
                  <a:lnTo>
                    <a:pt x="17153" y="23112"/>
                  </a:lnTo>
                  <a:cubicBezTo>
                    <a:pt x="17154" y="23113"/>
                    <a:pt x="17466" y="23375"/>
                    <a:pt x="17524" y="23451"/>
                  </a:cubicBezTo>
                  <a:cubicBezTo>
                    <a:pt x="17546" y="23479"/>
                    <a:pt x="17600" y="23497"/>
                    <a:pt x="17650" y="23497"/>
                  </a:cubicBezTo>
                  <a:cubicBezTo>
                    <a:pt x="17732" y="23497"/>
                    <a:pt x="17801" y="23447"/>
                    <a:pt x="17689" y="23312"/>
                  </a:cubicBezTo>
                  <a:cubicBezTo>
                    <a:pt x="17509" y="23098"/>
                    <a:pt x="17547" y="22987"/>
                    <a:pt x="17674" y="22911"/>
                  </a:cubicBezTo>
                  <a:cubicBezTo>
                    <a:pt x="17749" y="22869"/>
                    <a:pt x="17804" y="22800"/>
                    <a:pt x="17830" y="22720"/>
                  </a:cubicBezTo>
                  <a:cubicBezTo>
                    <a:pt x="17830" y="22720"/>
                    <a:pt x="18195" y="23076"/>
                    <a:pt x="18405" y="23076"/>
                  </a:cubicBezTo>
                  <a:cubicBezTo>
                    <a:pt x="18422" y="23076"/>
                    <a:pt x="18438" y="23073"/>
                    <a:pt x="18452" y="23069"/>
                  </a:cubicBezTo>
                  <a:cubicBezTo>
                    <a:pt x="18649" y="23004"/>
                    <a:pt x="18413" y="22653"/>
                    <a:pt x="18413" y="22652"/>
                  </a:cubicBezTo>
                  <a:lnTo>
                    <a:pt x="18413" y="22652"/>
                  </a:lnTo>
                  <a:cubicBezTo>
                    <a:pt x="18413" y="22653"/>
                    <a:pt x="18774" y="22995"/>
                    <a:pt x="18942" y="22995"/>
                  </a:cubicBezTo>
                  <a:cubicBezTo>
                    <a:pt x="18957" y="22995"/>
                    <a:pt x="18970" y="22992"/>
                    <a:pt x="18981" y="22987"/>
                  </a:cubicBezTo>
                  <a:cubicBezTo>
                    <a:pt x="19114" y="22924"/>
                    <a:pt x="18978" y="22558"/>
                    <a:pt x="18953" y="22498"/>
                  </a:cubicBezTo>
                  <a:lnTo>
                    <a:pt x="18953" y="22498"/>
                  </a:lnTo>
                  <a:cubicBezTo>
                    <a:pt x="18960" y="22514"/>
                    <a:pt x="18979" y="22544"/>
                    <a:pt x="19019" y="22544"/>
                  </a:cubicBezTo>
                  <a:cubicBezTo>
                    <a:pt x="19051" y="22544"/>
                    <a:pt x="19098" y="22523"/>
                    <a:pt x="19163" y="22457"/>
                  </a:cubicBezTo>
                  <a:cubicBezTo>
                    <a:pt x="19337" y="22283"/>
                    <a:pt x="18841" y="22086"/>
                    <a:pt x="18841" y="22085"/>
                  </a:cubicBezTo>
                  <a:lnTo>
                    <a:pt x="18841" y="22085"/>
                  </a:lnTo>
                  <a:cubicBezTo>
                    <a:pt x="18841" y="22085"/>
                    <a:pt x="18891" y="22087"/>
                    <a:pt x="18968" y="22087"/>
                  </a:cubicBezTo>
                  <a:cubicBezTo>
                    <a:pt x="19217" y="22087"/>
                    <a:pt x="19751" y="22064"/>
                    <a:pt x="19814" y="21870"/>
                  </a:cubicBezTo>
                  <a:cubicBezTo>
                    <a:pt x="19847" y="21770"/>
                    <a:pt x="19671" y="21738"/>
                    <a:pt x="19431" y="21738"/>
                  </a:cubicBezTo>
                  <a:cubicBezTo>
                    <a:pt x="19068" y="21738"/>
                    <a:pt x="18559" y="21810"/>
                    <a:pt x="18408" y="21820"/>
                  </a:cubicBezTo>
                  <a:cubicBezTo>
                    <a:pt x="18220" y="21833"/>
                    <a:pt x="17502" y="21970"/>
                    <a:pt x="17016" y="21970"/>
                  </a:cubicBezTo>
                  <a:cubicBezTo>
                    <a:pt x="16861" y="21970"/>
                    <a:pt x="16730" y="21956"/>
                    <a:pt x="16646" y="21920"/>
                  </a:cubicBezTo>
                  <a:cubicBezTo>
                    <a:pt x="16325" y="21779"/>
                    <a:pt x="16147" y="21774"/>
                    <a:pt x="16125" y="21774"/>
                  </a:cubicBezTo>
                  <a:cubicBezTo>
                    <a:pt x="16123" y="21774"/>
                    <a:pt x="16122" y="21774"/>
                    <a:pt x="16122" y="21774"/>
                  </a:cubicBezTo>
                  <a:lnTo>
                    <a:pt x="16122" y="21774"/>
                  </a:lnTo>
                  <a:cubicBezTo>
                    <a:pt x="16122" y="21773"/>
                    <a:pt x="16149" y="21616"/>
                    <a:pt x="16096" y="21537"/>
                  </a:cubicBezTo>
                  <a:cubicBezTo>
                    <a:pt x="16042" y="21458"/>
                    <a:pt x="15803" y="21463"/>
                    <a:pt x="15918" y="21266"/>
                  </a:cubicBezTo>
                  <a:cubicBezTo>
                    <a:pt x="16033" y="21067"/>
                    <a:pt x="15541" y="21000"/>
                    <a:pt x="15648" y="20956"/>
                  </a:cubicBezTo>
                  <a:cubicBezTo>
                    <a:pt x="15744" y="20917"/>
                    <a:pt x="15655" y="20530"/>
                    <a:pt x="15734" y="20530"/>
                  </a:cubicBezTo>
                  <a:cubicBezTo>
                    <a:pt x="15743" y="20530"/>
                    <a:pt x="15754" y="20535"/>
                    <a:pt x="15768" y="20546"/>
                  </a:cubicBezTo>
                  <a:cubicBezTo>
                    <a:pt x="15903" y="20654"/>
                    <a:pt x="16279" y="20739"/>
                    <a:pt x="16279" y="20739"/>
                  </a:cubicBezTo>
                  <a:cubicBezTo>
                    <a:pt x="16279" y="20739"/>
                    <a:pt x="16417" y="21169"/>
                    <a:pt x="16524" y="21222"/>
                  </a:cubicBezTo>
                  <a:cubicBezTo>
                    <a:pt x="16538" y="21229"/>
                    <a:pt x="16552" y="21232"/>
                    <a:pt x="16564" y="21232"/>
                  </a:cubicBezTo>
                  <a:cubicBezTo>
                    <a:pt x="16643" y="21232"/>
                    <a:pt x="16683" y="21114"/>
                    <a:pt x="16683" y="21114"/>
                  </a:cubicBezTo>
                  <a:cubicBezTo>
                    <a:pt x="16683" y="21114"/>
                    <a:pt x="16927" y="21332"/>
                    <a:pt x="17105" y="21332"/>
                  </a:cubicBezTo>
                  <a:cubicBezTo>
                    <a:pt x="17119" y="21332"/>
                    <a:pt x="17134" y="21330"/>
                    <a:pt x="17147" y="21327"/>
                  </a:cubicBezTo>
                  <a:cubicBezTo>
                    <a:pt x="17325" y="21283"/>
                    <a:pt x="17350" y="20890"/>
                    <a:pt x="17350" y="20890"/>
                  </a:cubicBezTo>
                  <a:cubicBezTo>
                    <a:pt x="17350" y="20890"/>
                    <a:pt x="17366" y="20916"/>
                    <a:pt x="17408" y="20916"/>
                  </a:cubicBezTo>
                  <a:cubicBezTo>
                    <a:pt x="17436" y="20916"/>
                    <a:pt x="17475" y="20904"/>
                    <a:pt x="17528" y="20867"/>
                  </a:cubicBezTo>
                  <a:cubicBezTo>
                    <a:pt x="17661" y="20772"/>
                    <a:pt x="17389" y="20374"/>
                    <a:pt x="17370" y="20309"/>
                  </a:cubicBezTo>
                  <a:cubicBezTo>
                    <a:pt x="17350" y="20244"/>
                    <a:pt x="17480" y="20228"/>
                    <a:pt x="17480" y="20228"/>
                  </a:cubicBezTo>
                  <a:cubicBezTo>
                    <a:pt x="17600" y="20198"/>
                    <a:pt x="17811" y="20086"/>
                    <a:pt x="17554" y="19991"/>
                  </a:cubicBezTo>
                  <a:cubicBezTo>
                    <a:pt x="17497" y="19970"/>
                    <a:pt x="17395" y="19962"/>
                    <a:pt x="17274" y="19962"/>
                  </a:cubicBezTo>
                  <a:cubicBezTo>
                    <a:pt x="17019" y="19962"/>
                    <a:pt x="16676" y="19994"/>
                    <a:pt x="16463" y="19994"/>
                  </a:cubicBezTo>
                  <a:cubicBezTo>
                    <a:pt x="16328" y="19994"/>
                    <a:pt x="16245" y="19982"/>
                    <a:pt x="16268" y="19940"/>
                  </a:cubicBezTo>
                  <a:cubicBezTo>
                    <a:pt x="16346" y="19800"/>
                    <a:pt x="16267" y="19839"/>
                    <a:pt x="16178" y="19547"/>
                  </a:cubicBezTo>
                  <a:cubicBezTo>
                    <a:pt x="16126" y="19380"/>
                    <a:pt x="15843" y="19360"/>
                    <a:pt x="15580" y="19360"/>
                  </a:cubicBezTo>
                  <a:cubicBezTo>
                    <a:pt x="15499" y="19360"/>
                    <a:pt x="15420" y="19362"/>
                    <a:pt x="15350" y="19362"/>
                  </a:cubicBezTo>
                  <a:cubicBezTo>
                    <a:pt x="15255" y="19362"/>
                    <a:pt x="15178" y="19358"/>
                    <a:pt x="15138" y="19341"/>
                  </a:cubicBezTo>
                  <a:cubicBezTo>
                    <a:pt x="14975" y="19274"/>
                    <a:pt x="14976" y="18969"/>
                    <a:pt x="15042" y="18960"/>
                  </a:cubicBezTo>
                  <a:cubicBezTo>
                    <a:pt x="15043" y="18960"/>
                    <a:pt x="15044" y="18960"/>
                    <a:pt x="15045" y="18960"/>
                  </a:cubicBezTo>
                  <a:cubicBezTo>
                    <a:pt x="15103" y="18960"/>
                    <a:pt x="15159" y="19127"/>
                    <a:pt x="15272" y="19127"/>
                  </a:cubicBezTo>
                  <a:cubicBezTo>
                    <a:pt x="15287" y="19127"/>
                    <a:pt x="15304" y="19124"/>
                    <a:pt x="15322" y="19117"/>
                  </a:cubicBezTo>
                  <a:cubicBezTo>
                    <a:pt x="15471" y="19055"/>
                    <a:pt x="15443" y="18914"/>
                    <a:pt x="15537" y="18904"/>
                  </a:cubicBezTo>
                  <a:cubicBezTo>
                    <a:pt x="15539" y="18903"/>
                    <a:pt x="15541" y="18903"/>
                    <a:pt x="15543" y="18903"/>
                  </a:cubicBezTo>
                  <a:cubicBezTo>
                    <a:pt x="15635" y="18903"/>
                    <a:pt x="15726" y="19141"/>
                    <a:pt x="15962" y="19141"/>
                  </a:cubicBezTo>
                  <a:cubicBezTo>
                    <a:pt x="16204" y="19141"/>
                    <a:pt x="16322" y="19098"/>
                    <a:pt x="16322" y="19098"/>
                  </a:cubicBezTo>
                  <a:cubicBezTo>
                    <a:pt x="16322" y="19098"/>
                    <a:pt x="16537" y="19249"/>
                    <a:pt x="16674" y="19249"/>
                  </a:cubicBezTo>
                  <a:cubicBezTo>
                    <a:pt x="16707" y="19249"/>
                    <a:pt x="16736" y="19241"/>
                    <a:pt x="16756" y="19219"/>
                  </a:cubicBezTo>
                  <a:cubicBezTo>
                    <a:pt x="16860" y="19105"/>
                    <a:pt x="16575" y="19025"/>
                    <a:pt x="16500" y="18876"/>
                  </a:cubicBezTo>
                  <a:cubicBezTo>
                    <a:pt x="16426" y="18725"/>
                    <a:pt x="16959" y="18620"/>
                    <a:pt x="16959" y="18620"/>
                  </a:cubicBezTo>
                  <a:cubicBezTo>
                    <a:pt x="16959" y="18620"/>
                    <a:pt x="17280" y="18925"/>
                    <a:pt x="17509" y="18941"/>
                  </a:cubicBezTo>
                  <a:cubicBezTo>
                    <a:pt x="17514" y="18942"/>
                    <a:pt x="17518" y="18942"/>
                    <a:pt x="17522" y="18942"/>
                  </a:cubicBezTo>
                  <a:cubicBezTo>
                    <a:pt x="17728" y="18942"/>
                    <a:pt x="17521" y="18569"/>
                    <a:pt x="17519" y="18569"/>
                  </a:cubicBezTo>
                  <a:cubicBezTo>
                    <a:pt x="17519" y="18569"/>
                    <a:pt x="17519" y="18569"/>
                    <a:pt x="17519" y="18569"/>
                  </a:cubicBezTo>
                  <a:cubicBezTo>
                    <a:pt x="17521" y="18569"/>
                    <a:pt x="17936" y="18863"/>
                    <a:pt x="18122" y="18867"/>
                  </a:cubicBezTo>
                  <a:cubicBezTo>
                    <a:pt x="18123" y="18867"/>
                    <a:pt x="18124" y="18867"/>
                    <a:pt x="18126" y="18867"/>
                  </a:cubicBezTo>
                  <a:cubicBezTo>
                    <a:pt x="18305" y="18867"/>
                    <a:pt x="17955" y="18379"/>
                    <a:pt x="17953" y="18375"/>
                  </a:cubicBezTo>
                  <a:lnTo>
                    <a:pt x="17953" y="18375"/>
                  </a:lnTo>
                  <a:cubicBezTo>
                    <a:pt x="17954" y="18376"/>
                    <a:pt x="17987" y="18387"/>
                    <a:pt x="18046" y="18387"/>
                  </a:cubicBezTo>
                  <a:cubicBezTo>
                    <a:pt x="18103" y="18387"/>
                    <a:pt x="18184" y="18377"/>
                    <a:pt x="18286" y="18337"/>
                  </a:cubicBezTo>
                  <a:cubicBezTo>
                    <a:pt x="18498" y="18255"/>
                    <a:pt x="17873" y="17858"/>
                    <a:pt x="17871" y="17858"/>
                  </a:cubicBezTo>
                  <a:cubicBezTo>
                    <a:pt x="17871" y="17857"/>
                    <a:pt x="18665" y="17868"/>
                    <a:pt x="18779" y="17756"/>
                  </a:cubicBezTo>
                  <a:cubicBezTo>
                    <a:pt x="18864" y="17672"/>
                    <a:pt x="18764" y="17602"/>
                    <a:pt x="18437" y="17602"/>
                  </a:cubicBezTo>
                  <a:cubicBezTo>
                    <a:pt x="18325" y="17602"/>
                    <a:pt x="18187" y="17610"/>
                    <a:pt x="18020" y="17629"/>
                  </a:cubicBezTo>
                  <a:cubicBezTo>
                    <a:pt x="17656" y="17670"/>
                    <a:pt x="16931" y="17723"/>
                    <a:pt x="16326" y="17723"/>
                  </a:cubicBezTo>
                  <a:cubicBezTo>
                    <a:pt x="15845" y="17723"/>
                    <a:pt x="15440" y="17689"/>
                    <a:pt x="15356" y="17588"/>
                  </a:cubicBezTo>
                  <a:cubicBezTo>
                    <a:pt x="15165" y="17362"/>
                    <a:pt x="15114" y="17382"/>
                    <a:pt x="14903" y="17302"/>
                  </a:cubicBezTo>
                  <a:cubicBezTo>
                    <a:pt x="14695" y="17223"/>
                    <a:pt x="14568" y="17090"/>
                    <a:pt x="14512" y="16892"/>
                  </a:cubicBezTo>
                  <a:cubicBezTo>
                    <a:pt x="14455" y="16692"/>
                    <a:pt x="15271" y="16625"/>
                    <a:pt x="15271" y="16625"/>
                  </a:cubicBezTo>
                  <a:cubicBezTo>
                    <a:pt x="15271" y="16625"/>
                    <a:pt x="15495" y="16774"/>
                    <a:pt x="15655" y="16774"/>
                  </a:cubicBezTo>
                  <a:cubicBezTo>
                    <a:pt x="15656" y="16774"/>
                    <a:pt x="15658" y="16774"/>
                    <a:pt x="15660" y="16774"/>
                  </a:cubicBezTo>
                  <a:cubicBezTo>
                    <a:pt x="15822" y="16772"/>
                    <a:pt x="15797" y="16631"/>
                    <a:pt x="15862" y="16609"/>
                  </a:cubicBezTo>
                  <a:cubicBezTo>
                    <a:pt x="15864" y="16608"/>
                    <a:pt x="15866" y="16608"/>
                    <a:pt x="15868" y="16608"/>
                  </a:cubicBezTo>
                  <a:cubicBezTo>
                    <a:pt x="15945" y="16608"/>
                    <a:pt x="16273" y="17000"/>
                    <a:pt x="16391" y="17001"/>
                  </a:cubicBezTo>
                  <a:cubicBezTo>
                    <a:pt x="16391" y="17001"/>
                    <a:pt x="16392" y="17001"/>
                    <a:pt x="16392" y="17001"/>
                  </a:cubicBezTo>
                  <a:cubicBezTo>
                    <a:pt x="16509" y="17001"/>
                    <a:pt x="16275" y="16725"/>
                    <a:pt x="16198" y="16604"/>
                  </a:cubicBezTo>
                  <a:cubicBezTo>
                    <a:pt x="16135" y="16505"/>
                    <a:pt x="16314" y="16324"/>
                    <a:pt x="16440" y="16324"/>
                  </a:cubicBezTo>
                  <a:cubicBezTo>
                    <a:pt x="16469" y="16324"/>
                    <a:pt x="16495" y="16334"/>
                    <a:pt x="16515" y="16356"/>
                  </a:cubicBezTo>
                  <a:cubicBezTo>
                    <a:pt x="16603" y="16456"/>
                    <a:pt x="16944" y="16697"/>
                    <a:pt x="17138" y="16697"/>
                  </a:cubicBezTo>
                  <a:cubicBezTo>
                    <a:pt x="17173" y="16697"/>
                    <a:pt x="17203" y="16689"/>
                    <a:pt x="17226" y="16671"/>
                  </a:cubicBezTo>
                  <a:cubicBezTo>
                    <a:pt x="17371" y="16560"/>
                    <a:pt x="16809" y="16028"/>
                    <a:pt x="16864" y="16028"/>
                  </a:cubicBezTo>
                  <a:cubicBezTo>
                    <a:pt x="16867" y="16028"/>
                    <a:pt x="16871" y="16029"/>
                    <a:pt x="16877" y="16032"/>
                  </a:cubicBezTo>
                  <a:cubicBezTo>
                    <a:pt x="16986" y="16083"/>
                    <a:pt x="17161" y="16252"/>
                    <a:pt x="17308" y="16252"/>
                  </a:cubicBezTo>
                  <a:cubicBezTo>
                    <a:pt x="17328" y="16252"/>
                    <a:pt x="17347" y="16249"/>
                    <a:pt x="17366" y="16242"/>
                  </a:cubicBezTo>
                  <a:cubicBezTo>
                    <a:pt x="17522" y="16184"/>
                    <a:pt x="17133" y="15722"/>
                    <a:pt x="17131" y="15721"/>
                  </a:cubicBezTo>
                  <a:lnTo>
                    <a:pt x="17131" y="15721"/>
                  </a:lnTo>
                  <a:cubicBezTo>
                    <a:pt x="17131" y="15721"/>
                    <a:pt x="17236" y="15730"/>
                    <a:pt x="17373" y="15730"/>
                  </a:cubicBezTo>
                  <a:cubicBezTo>
                    <a:pt x="17609" y="15730"/>
                    <a:pt x="17943" y="15703"/>
                    <a:pt x="18006" y="15553"/>
                  </a:cubicBezTo>
                  <a:cubicBezTo>
                    <a:pt x="18045" y="15458"/>
                    <a:pt x="17788" y="15427"/>
                    <a:pt x="17447" y="15427"/>
                  </a:cubicBezTo>
                  <a:cubicBezTo>
                    <a:pt x="16940" y="15427"/>
                    <a:pt x="16249" y="15495"/>
                    <a:pt x="16074" y="15520"/>
                  </a:cubicBezTo>
                  <a:cubicBezTo>
                    <a:pt x="15907" y="15544"/>
                    <a:pt x="15638" y="15591"/>
                    <a:pt x="15338" y="15591"/>
                  </a:cubicBezTo>
                  <a:cubicBezTo>
                    <a:pt x="15112" y="15591"/>
                    <a:pt x="14868" y="15564"/>
                    <a:pt x="14639" y="15479"/>
                  </a:cubicBezTo>
                  <a:cubicBezTo>
                    <a:pt x="14108" y="15280"/>
                    <a:pt x="13385" y="15095"/>
                    <a:pt x="13182" y="14863"/>
                  </a:cubicBezTo>
                  <a:cubicBezTo>
                    <a:pt x="13100" y="14768"/>
                    <a:pt x="13104" y="14743"/>
                    <a:pt x="13147" y="14743"/>
                  </a:cubicBezTo>
                  <a:cubicBezTo>
                    <a:pt x="13192" y="14743"/>
                    <a:pt x="13279" y="14769"/>
                    <a:pt x="13355" y="14769"/>
                  </a:cubicBezTo>
                  <a:cubicBezTo>
                    <a:pt x="13386" y="14769"/>
                    <a:pt x="13415" y="14765"/>
                    <a:pt x="13439" y="14753"/>
                  </a:cubicBezTo>
                  <a:cubicBezTo>
                    <a:pt x="13579" y="14683"/>
                    <a:pt x="13488" y="14575"/>
                    <a:pt x="13629" y="14575"/>
                  </a:cubicBezTo>
                  <a:cubicBezTo>
                    <a:pt x="13631" y="14575"/>
                    <a:pt x="13633" y="14575"/>
                    <a:pt x="13635" y="14575"/>
                  </a:cubicBezTo>
                  <a:cubicBezTo>
                    <a:pt x="13784" y="14577"/>
                    <a:pt x="14242" y="15152"/>
                    <a:pt x="14369" y="15212"/>
                  </a:cubicBezTo>
                  <a:cubicBezTo>
                    <a:pt x="14382" y="15218"/>
                    <a:pt x="14394" y="15221"/>
                    <a:pt x="14404" y="15221"/>
                  </a:cubicBezTo>
                  <a:cubicBezTo>
                    <a:pt x="14497" y="15221"/>
                    <a:pt x="14510" y="15000"/>
                    <a:pt x="14632" y="14898"/>
                  </a:cubicBezTo>
                  <a:cubicBezTo>
                    <a:pt x="14766" y="14784"/>
                    <a:pt x="14227" y="14555"/>
                    <a:pt x="14306" y="14533"/>
                  </a:cubicBezTo>
                  <a:cubicBezTo>
                    <a:pt x="14384" y="14511"/>
                    <a:pt x="14379" y="14250"/>
                    <a:pt x="14379" y="14249"/>
                  </a:cubicBezTo>
                  <a:lnTo>
                    <a:pt x="14379" y="14249"/>
                  </a:lnTo>
                  <a:cubicBezTo>
                    <a:pt x="14379" y="14250"/>
                    <a:pt x="14563" y="14329"/>
                    <a:pt x="14649" y="14329"/>
                  </a:cubicBezTo>
                  <a:cubicBezTo>
                    <a:pt x="14653" y="14329"/>
                    <a:pt x="14656" y="14329"/>
                    <a:pt x="14660" y="14328"/>
                  </a:cubicBezTo>
                  <a:cubicBezTo>
                    <a:pt x="14739" y="14323"/>
                    <a:pt x="14350" y="13778"/>
                    <a:pt x="14467" y="13778"/>
                  </a:cubicBezTo>
                  <a:cubicBezTo>
                    <a:pt x="14467" y="13778"/>
                    <a:pt x="14468" y="13778"/>
                    <a:pt x="14468" y="13778"/>
                  </a:cubicBezTo>
                  <a:cubicBezTo>
                    <a:pt x="14589" y="13782"/>
                    <a:pt x="15020" y="14285"/>
                    <a:pt x="15154" y="14287"/>
                  </a:cubicBezTo>
                  <a:cubicBezTo>
                    <a:pt x="15155" y="14287"/>
                    <a:pt x="15156" y="14287"/>
                    <a:pt x="15157" y="14287"/>
                  </a:cubicBezTo>
                  <a:cubicBezTo>
                    <a:pt x="15287" y="14287"/>
                    <a:pt x="15021" y="14067"/>
                    <a:pt x="15207" y="14051"/>
                  </a:cubicBezTo>
                  <a:cubicBezTo>
                    <a:pt x="15387" y="14037"/>
                    <a:pt x="15194" y="13743"/>
                    <a:pt x="15180" y="13722"/>
                  </a:cubicBezTo>
                  <a:lnTo>
                    <a:pt x="15180" y="13722"/>
                  </a:lnTo>
                  <a:cubicBezTo>
                    <a:pt x="15186" y="13730"/>
                    <a:pt x="15229" y="13776"/>
                    <a:pt x="15290" y="13776"/>
                  </a:cubicBezTo>
                  <a:cubicBezTo>
                    <a:pt x="15328" y="13776"/>
                    <a:pt x="15373" y="13758"/>
                    <a:pt x="15420" y="13702"/>
                  </a:cubicBezTo>
                  <a:cubicBezTo>
                    <a:pt x="15549" y="13549"/>
                    <a:pt x="15058" y="13226"/>
                    <a:pt x="15057" y="13226"/>
                  </a:cubicBezTo>
                  <a:cubicBezTo>
                    <a:pt x="15057" y="13225"/>
                    <a:pt x="16048" y="13236"/>
                    <a:pt x="16035" y="13052"/>
                  </a:cubicBezTo>
                  <a:cubicBezTo>
                    <a:pt x="16029" y="12967"/>
                    <a:pt x="15845" y="12943"/>
                    <a:pt x="15619" y="12943"/>
                  </a:cubicBezTo>
                  <a:cubicBezTo>
                    <a:pt x="15355" y="12943"/>
                    <a:pt x="15034" y="12975"/>
                    <a:pt x="14874" y="12979"/>
                  </a:cubicBezTo>
                  <a:cubicBezTo>
                    <a:pt x="14862" y="12980"/>
                    <a:pt x="14847" y="12980"/>
                    <a:pt x="14831" y="12980"/>
                  </a:cubicBezTo>
                  <a:cubicBezTo>
                    <a:pt x="14584" y="12980"/>
                    <a:pt x="13924" y="12949"/>
                    <a:pt x="13387" y="12887"/>
                  </a:cubicBezTo>
                  <a:cubicBezTo>
                    <a:pt x="13392" y="12841"/>
                    <a:pt x="13378" y="12794"/>
                    <a:pt x="13346" y="12758"/>
                  </a:cubicBezTo>
                  <a:cubicBezTo>
                    <a:pt x="13296" y="12701"/>
                    <a:pt x="13248" y="12645"/>
                    <a:pt x="13198" y="12588"/>
                  </a:cubicBezTo>
                  <a:lnTo>
                    <a:pt x="13198" y="12588"/>
                  </a:lnTo>
                  <a:cubicBezTo>
                    <a:pt x="13214" y="12591"/>
                    <a:pt x="13232" y="12595"/>
                    <a:pt x="13249" y="12598"/>
                  </a:cubicBezTo>
                  <a:cubicBezTo>
                    <a:pt x="13260" y="12600"/>
                    <a:pt x="13270" y="12601"/>
                    <a:pt x="13280" y="12601"/>
                  </a:cubicBezTo>
                  <a:cubicBezTo>
                    <a:pt x="13475" y="12601"/>
                    <a:pt x="13509" y="12275"/>
                    <a:pt x="13305" y="12198"/>
                  </a:cubicBezTo>
                  <a:cubicBezTo>
                    <a:pt x="13058" y="12108"/>
                    <a:pt x="12822" y="11990"/>
                    <a:pt x="12601" y="11847"/>
                  </a:cubicBezTo>
                  <a:lnTo>
                    <a:pt x="12601" y="11847"/>
                  </a:lnTo>
                  <a:cubicBezTo>
                    <a:pt x="12614" y="11850"/>
                    <a:pt x="12628" y="11852"/>
                    <a:pt x="12642" y="11852"/>
                  </a:cubicBezTo>
                  <a:cubicBezTo>
                    <a:pt x="12649" y="11852"/>
                    <a:pt x="12656" y="11852"/>
                    <a:pt x="12662" y="11851"/>
                  </a:cubicBezTo>
                  <a:cubicBezTo>
                    <a:pt x="12822" y="11823"/>
                    <a:pt x="12582" y="11537"/>
                    <a:pt x="12693" y="11473"/>
                  </a:cubicBezTo>
                  <a:cubicBezTo>
                    <a:pt x="12702" y="11467"/>
                    <a:pt x="12711" y="11465"/>
                    <a:pt x="12721" y="11465"/>
                  </a:cubicBezTo>
                  <a:cubicBezTo>
                    <a:pt x="12821" y="11465"/>
                    <a:pt x="12921" y="11769"/>
                    <a:pt x="13211" y="11803"/>
                  </a:cubicBezTo>
                  <a:cubicBezTo>
                    <a:pt x="13244" y="11806"/>
                    <a:pt x="13273" y="11808"/>
                    <a:pt x="13300" y="11808"/>
                  </a:cubicBezTo>
                  <a:cubicBezTo>
                    <a:pt x="13543" y="11808"/>
                    <a:pt x="13598" y="11677"/>
                    <a:pt x="13598" y="11677"/>
                  </a:cubicBezTo>
                  <a:cubicBezTo>
                    <a:pt x="13598" y="11677"/>
                    <a:pt x="13724" y="11761"/>
                    <a:pt x="13859" y="11761"/>
                  </a:cubicBezTo>
                  <a:cubicBezTo>
                    <a:pt x="13893" y="11761"/>
                    <a:pt x="13929" y="11756"/>
                    <a:pt x="13963" y="11741"/>
                  </a:cubicBezTo>
                  <a:cubicBezTo>
                    <a:pt x="14130" y="11673"/>
                    <a:pt x="13614" y="11286"/>
                    <a:pt x="13703" y="11252"/>
                  </a:cubicBezTo>
                  <a:cubicBezTo>
                    <a:pt x="13707" y="11251"/>
                    <a:pt x="13711" y="11250"/>
                    <a:pt x="13716" y="11250"/>
                  </a:cubicBezTo>
                  <a:cubicBezTo>
                    <a:pt x="13840" y="11250"/>
                    <a:pt x="14435" y="11624"/>
                    <a:pt x="14676" y="11624"/>
                  </a:cubicBezTo>
                  <a:cubicBezTo>
                    <a:pt x="14681" y="11624"/>
                    <a:pt x="14686" y="11624"/>
                    <a:pt x="14690" y="11623"/>
                  </a:cubicBezTo>
                  <a:cubicBezTo>
                    <a:pt x="14927" y="11609"/>
                    <a:pt x="14009" y="10898"/>
                    <a:pt x="13946" y="10852"/>
                  </a:cubicBezTo>
                  <a:lnTo>
                    <a:pt x="13946" y="10852"/>
                  </a:lnTo>
                  <a:cubicBezTo>
                    <a:pt x="13983" y="10878"/>
                    <a:pt x="14314" y="11107"/>
                    <a:pt x="14487" y="11107"/>
                  </a:cubicBezTo>
                  <a:cubicBezTo>
                    <a:pt x="14515" y="11107"/>
                    <a:pt x="14540" y="11101"/>
                    <a:pt x="14557" y="11086"/>
                  </a:cubicBezTo>
                  <a:cubicBezTo>
                    <a:pt x="14687" y="10978"/>
                    <a:pt x="14071" y="10628"/>
                    <a:pt x="14068" y="10628"/>
                  </a:cubicBezTo>
                  <a:lnTo>
                    <a:pt x="14068" y="10628"/>
                  </a:lnTo>
                  <a:cubicBezTo>
                    <a:pt x="14069" y="10628"/>
                    <a:pt x="14152" y="10633"/>
                    <a:pt x="14261" y="10633"/>
                  </a:cubicBezTo>
                  <a:cubicBezTo>
                    <a:pt x="14524" y="10633"/>
                    <a:pt x="14940" y="10603"/>
                    <a:pt x="14753" y="10403"/>
                  </a:cubicBezTo>
                  <a:cubicBezTo>
                    <a:pt x="14675" y="10319"/>
                    <a:pt x="14495" y="10292"/>
                    <a:pt x="14278" y="10292"/>
                  </a:cubicBezTo>
                  <a:cubicBezTo>
                    <a:pt x="13843" y="10292"/>
                    <a:pt x="13256" y="10403"/>
                    <a:pt x="13034" y="10403"/>
                  </a:cubicBezTo>
                  <a:cubicBezTo>
                    <a:pt x="12988" y="10403"/>
                    <a:pt x="12957" y="10398"/>
                    <a:pt x="12947" y="10387"/>
                  </a:cubicBezTo>
                  <a:cubicBezTo>
                    <a:pt x="12861" y="10290"/>
                    <a:pt x="12801" y="10264"/>
                    <a:pt x="12503" y="10207"/>
                  </a:cubicBezTo>
                  <a:cubicBezTo>
                    <a:pt x="12228" y="10155"/>
                    <a:pt x="11984" y="9965"/>
                    <a:pt x="12169" y="9965"/>
                  </a:cubicBezTo>
                  <a:cubicBezTo>
                    <a:pt x="12185" y="9965"/>
                    <a:pt x="12203" y="9966"/>
                    <a:pt x="12224" y="9969"/>
                  </a:cubicBezTo>
                  <a:cubicBezTo>
                    <a:pt x="12237" y="9971"/>
                    <a:pt x="12249" y="9972"/>
                    <a:pt x="12260" y="9972"/>
                  </a:cubicBezTo>
                  <a:cubicBezTo>
                    <a:pt x="12483" y="9972"/>
                    <a:pt x="12308" y="9631"/>
                    <a:pt x="12303" y="9625"/>
                  </a:cubicBezTo>
                  <a:lnTo>
                    <a:pt x="12303" y="9625"/>
                  </a:lnTo>
                  <a:cubicBezTo>
                    <a:pt x="12309" y="9631"/>
                    <a:pt x="12587" y="9928"/>
                    <a:pt x="12763" y="9934"/>
                  </a:cubicBezTo>
                  <a:cubicBezTo>
                    <a:pt x="12797" y="9935"/>
                    <a:pt x="12826" y="9937"/>
                    <a:pt x="12850" y="9937"/>
                  </a:cubicBezTo>
                  <a:cubicBezTo>
                    <a:pt x="12951" y="9937"/>
                    <a:pt x="12944" y="9903"/>
                    <a:pt x="12702" y="9635"/>
                  </a:cubicBezTo>
                  <a:cubicBezTo>
                    <a:pt x="12489" y="9400"/>
                    <a:pt x="12577" y="9325"/>
                    <a:pt x="12690" y="9325"/>
                  </a:cubicBezTo>
                  <a:cubicBezTo>
                    <a:pt x="12736" y="9325"/>
                    <a:pt x="12786" y="9337"/>
                    <a:pt x="12822" y="9356"/>
                  </a:cubicBezTo>
                  <a:cubicBezTo>
                    <a:pt x="12943" y="9421"/>
                    <a:pt x="13389" y="9892"/>
                    <a:pt x="13593" y="9892"/>
                  </a:cubicBezTo>
                  <a:cubicBezTo>
                    <a:pt x="13595" y="9892"/>
                    <a:pt x="13598" y="9892"/>
                    <a:pt x="13600" y="9892"/>
                  </a:cubicBezTo>
                  <a:cubicBezTo>
                    <a:pt x="13801" y="9882"/>
                    <a:pt x="13624" y="9604"/>
                    <a:pt x="13623" y="9604"/>
                  </a:cubicBezTo>
                  <a:cubicBezTo>
                    <a:pt x="13715" y="9587"/>
                    <a:pt x="13784" y="9454"/>
                    <a:pt x="13784" y="9454"/>
                  </a:cubicBezTo>
                  <a:cubicBezTo>
                    <a:pt x="13921" y="9320"/>
                    <a:pt x="13483" y="8870"/>
                    <a:pt x="13481" y="8870"/>
                  </a:cubicBezTo>
                  <a:lnTo>
                    <a:pt x="13481" y="8870"/>
                  </a:lnTo>
                  <a:cubicBezTo>
                    <a:pt x="13482" y="8870"/>
                    <a:pt x="13778" y="8907"/>
                    <a:pt x="14038" y="8907"/>
                  </a:cubicBezTo>
                  <a:cubicBezTo>
                    <a:pt x="14217" y="8907"/>
                    <a:pt x="14380" y="8889"/>
                    <a:pt x="14417" y="8831"/>
                  </a:cubicBezTo>
                  <a:cubicBezTo>
                    <a:pt x="14508" y="8685"/>
                    <a:pt x="14005" y="8579"/>
                    <a:pt x="13382" y="8547"/>
                  </a:cubicBezTo>
                  <a:cubicBezTo>
                    <a:pt x="12759" y="8517"/>
                    <a:pt x="11585" y="8521"/>
                    <a:pt x="11318" y="8271"/>
                  </a:cubicBezTo>
                  <a:cubicBezTo>
                    <a:pt x="11049" y="8023"/>
                    <a:pt x="10972" y="8184"/>
                    <a:pt x="10700" y="8079"/>
                  </a:cubicBezTo>
                  <a:cubicBezTo>
                    <a:pt x="10452" y="7983"/>
                    <a:pt x="10438" y="7819"/>
                    <a:pt x="10560" y="7819"/>
                  </a:cubicBezTo>
                  <a:cubicBezTo>
                    <a:pt x="10571" y="7819"/>
                    <a:pt x="10584" y="7820"/>
                    <a:pt x="10598" y="7823"/>
                  </a:cubicBezTo>
                  <a:cubicBezTo>
                    <a:pt x="10611" y="7826"/>
                    <a:pt x="10623" y="7828"/>
                    <a:pt x="10633" y="7828"/>
                  </a:cubicBezTo>
                  <a:cubicBezTo>
                    <a:pt x="10750" y="7828"/>
                    <a:pt x="10709" y="7647"/>
                    <a:pt x="10883" y="7641"/>
                  </a:cubicBezTo>
                  <a:cubicBezTo>
                    <a:pt x="10884" y="7641"/>
                    <a:pt x="10885" y="7641"/>
                    <a:pt x="10887" y="7641"/>
                  </a:cubicBezTo>
                  <a:cubicBezTo>
                    <a:pt x="11065" y="7641"/>
                    <a:pt x="11340" y="7997"/>
                    <a:pt x="11486" y="7997"/>
                  </a:cubicBezTo>
                  <a:cubicBezTo>
                    <a:pt x="11497" y="7997"/>
                    <a:pt x="11507" y="7995"/>
                    <a:pt x="11516" y="7991"/>
                  </a:cubicBezTo>
                  <a:cubicBezTo>
                    <a:pt x="11652" y="7930"/>
                    <a:pt x="11397" y="7610"/>
                    <a:pt x="11334" y="7527"/>
                  </a:cubicBezTo>
                  <a:cubicBezTo>
                    <a:pt x="11295" y="7473"/>
                    <a:pt x="11338" y="7464"/>
                    <a:pt x="11375" y="7464"/>
                  </a:cubicBezTo>
                  <a:cubicBezTo>
                    <a:pt x="11396" y="7464"/>
                    <a:pt x="11416" y="7467"/>
                    <a:pt x="11416" y="7467"/>
                  </a:cubicBezTo>
                  <a:cubicBezTo>
                    <a:pt x="11416" y="7467"/>
                    <a:pt x="12144" y="8081"/>
                    <a:pt x="12385" y="8081"/>
                  </a:cubicBezTo>
                  <a:cubicBezTo>
                    <a:pt x="12401" y="8081"/>
                    <a:pt x="12415" y="8079"/>
                    <a:pt x="12426" y="8073"/>
                  </a:cubicBezTo>
                  <a:cubicBezTo>
                    <a:pt x="12598" y="7987"/>
                    <a:pt x="11782" y="7322"/>
                    <a:pt x="11667" y="7233"/>
                  </a:cubicBezTo>
                  <a:lnTo>
                    <a:pt x="11667" y="7233"/>
                  </a:lnTo>
                  <a:cubicBezTo>
                    <a:pt x="11726" y="7278"/>
                    <a:pt x="11976" y="7458"/>
                    <a:pt x="12260" y="7458"/>
                  </a:cubicBezTo>
                  <a:cubicBezTo>
                    <a:pt x="12262" y="7458"/>
                    <a:pt x="12263" y="7458"/>
                    <a:pt x="12264" y="7458"/>
                  </a:cubicBezTo>
                  <a:cubicBezTo>
                    <a:pt x="12594" y="7457"/>
                    <a:pt x="11817" y="7057"/>
                    <a:pt x="11816" y="7057"/>
                  </a:cubicBezTo>
                  <a:cubicBezTo>
                    <a:pt x="11814" y="7057"/>
                    <a:pt x="12151" y="7047"/>
                    <a:pt x="12319" y="6947"/>
                  </a:cubicBezTo>
                  <a:cubicBezTo>
                    <a:pt x="12486" y="6848"/>
                    <a:pt x="12191" y="6556"/>
                    <a:pt x="12191" y="6556"/>
                  </a:cubicBezTo>
                  <a:cubicBezTo>
                    <a:pt x="12535" y="6331"/>
                    <a:pt x="11995" y="6066"/>
                    <a:pt x="11994" y="6066"/>
                  </a:cubicBezTo>
                  <a:cubicBezTo>
                    <a:pt x="11994" y="6066"/>
                    <a:pt x="11994" y="6066"/>
                    <a:pt x="11994" y="6066"/>
                  </a:cubicBezTo>
                  <a:cubicBezTo>
                    <a:pt x="11997" y="6066"/>
                    <a:pt x="12299" y="6170"/>
                    <a:pt x="12538" y="6170"/>
                  </a:cubicBezTo>
                  <a:cubicBezTo>
                    <a:pt x="12615" y="6170"/>
                    <a:pt x="12685" y="6159"/>
                    <a:pt x="12737" y="6131"/>
                  </a:cubicBezTo>
                  <a:cubicBezTo>
                    <a:pt x="12953" y="6016"/>
                    <a:pt x="12179" y="5866"/>
                    <a:pt x="11697" y="5819"/>
                  </a:cubicBezTo>
                  <a:cubicBezTo>
                    <a:pt x="11216" y="5774"/>
                    <a:pt x="10497" y="5667"/>
                    <a:pt x="10265" y="5531"/>
                  </a:cubicBezTo>
                  <a:cubicBezTo>
                    <a:pt x="10034" y="5395"/>
                    <a:pt x="10019" y="5098"/>
                    <a:pt x="10019" y="5095"/>
                  </a:cubicBezTo>
                  <a:lnTo>
                    <a:pt x="10019" y="5095"/>
                  </a:lnTo>
                  <a:cubicBezTo>
                    <a:pt x="10020" y="5098"/>
                    <a:pt x="10392" y="5496"/>
                    <a:pt x="10592" y="5496"/>
                  </a:cubicBezTo>
                  <a:cubicBezTo>
                    <a:pt x="10593" y="5496"/>
                    <a:pt x="10594" y="5496"/>
                    <a:pt x="10595" y="5496"/>
                  </a:cubicBezTo>
                  <a:cubicBezTo>
                    <a:pt x="10760" y="5492"/>
                    <a:pt x="10595" y="5293"/>
                    <a:pt x="10532" y="5222"/>
                  </a:cubicBezTo>
                  <a:lnTo>
                    <a:pt x="10532" y="5222"/>
                  </a:lnTo>
                  <a:cubicBezTo>
                    <a:pt x="10620" y="5316"/>
                    <a:pt x="10935" y="5644"/>
                    <a:pt x="11046" y="5644"/>
                  </a:cubicBezTo>
                  <a:cubicBezTo>
                    <a:pt x="11055" y="5644"/>
                    <a:pt x="11063" y="5642"/>
                    <a:pt x="11070" y="5636"/>
                  </a:cubicBezTo>
                  <a:cubicBezTo>
                    <a:pt x="11162" y="5559"/>
                    <a:pt x="10841" y="5304"/>
                    <a:pt x="10841" y="5303"/>
                  </a:cubicBezTo>
                  <a:lnTo>
                    <a:pt x="10841" y="5303"/>
                  </a:lnTo>
                  <a:cubicBezTo>
                    <a:pt x="10841" y="5304"/>
                    <a:pt x="11351" y="5485"/>
                    <a:pt x="11537" y="5485"/>
                  </a:cubicBezTo>
                  <a:cubicBezTo>
                    <a:pt x="11561" y="5485"/>
                    <a:pt x="11579" y="5482"/>
                    <a:pt x="11591" y="5476"/>
                  </a:cubicBezTo>
                  <a:cubicBezTo>
                    <a:pt x="11695" y="5417"/>
                    <a:pt x="11182" y="5139"/>
                    <a:pt x="11420" y="5106"/>
                  </a:cubicBezTo>
                  <a:cubicBezTo>
                    <a:pt x="11659" y="5074"/>
                    <a:pt x="11182" y="4703"/>
                    <a:pt x="11181" y="4703"/>
                  </a:cubicBezTo>
                  <a:cubicBezTo>
                    <a:pt x="11181" y="4703"/>
                    <a:pt x="11181" y="4703"/>
                    <a:pt x="11181" y="4703"/>
                  </a:cubicBezTo>
                  <a:cubicBezTo>
                    <a:pt x="11184" y="4703"/>
                    <a:pt x="11519" y="4817"/>
                    <a:pt x="11707" y="4817"/>
                  </a:cubicBezTo>
                  <a:cubicBezTo>
                    <a:pt x="11741" y="4817"/>
                    <a:pt x="11771" y="4813"/>
                    <a:pt x="11792" y="4804"/>
                  </a:cubicBezTo>
                  <a:cubicBezTo>
                    <a:pt x="11931" y="4747"/>
                    <a:pt x="11414" y="4588"/>
                    <a:pt x="11414" y="4588"/>
                  </a:cubicBezTo>
                  <a:cubicBezTo>
                    <a:pt x="11471" y="4505"/>
                    <a:pt x="11109" y="4464"/>
                    <a:pt x="10547" y="4378"/>
                  </a:cubicBezTo>
                  <a:cubicBezTo>
                    <a:pt x="10165" y="4320"/>
                    <a:pt x="9725" y="4149"/>
                    <a:pt x="9483" y="4047"/>
                  </a:cubicBezTo>
                  <a:cubicBezTo>
                    <a:pt x="9638" y="3676"/>
                    <a:pt x="9716" y="3257"/>
                    <a:pt x="9766" y="2871"/>
                  </a:cubicBezTo>
                  <a:cubicBezTo>
                    <a:pt x="9772" y="2827"/>
                    <a:pt x="9714" y="2781"/>
                    <a:pt x="9673" y="2781"/>
                  </a:cubicBezTo>
                  <a:cubicBezTo>
                    <a:pt x="9658" y="2781"/>
                    <a:pt x="9645" y="2788"/>
                    <a:pt x="9639" y="2804"/>
                  </a:cubicBezTo>
                  <a:cubicBezTo>
                    <a:pt x="9595" y="2930"/>
                    <a:pt x="9544" y="3052"/>
                    <a:pt x="9490" y="3174"/>
                  </a:cubicBezTo>
                  <a:cubicBezTo>
                    <a:pt x="9476" y="2978"/>
                    <a:pt x="9433" y="2778"/>
                    <a:pt x="9386" y="2571"/>
                  </a:cubicBezTo>
                  <a:cubicBezTo>
                    <a:pt x="9372" y="2507"/>
                    <a:pt x="9314" y="2471"/>
                    <a:pt x="9266" y="2471"/>
                  </a:cubicBezTo>
                  <a:cubicBezTo>
                    <a:pt x="9229" y="2471"/>
                    <a:pt x="9198" y="2493"/>
                    <a:pt x="9200" y="2540"/>
                  </a:cubicBezTo>
                  <a:cubicBezTo>
                    <a:pt x="9211" y="2877"/>
                    <a:pt x="9204" y="3228"/>
                    <a:pt x="9073" y="3512"/>
                  </a:cubicBezTo>
                  <a:cubicBezTo>
                    <a:pt x="9048" y="3560"/>
                    <a:pt x="9019" y="3607"/>
                    <a:pt x="8985" y="3651"/>
                  </a:cubicBezTo>
                  <a:cubicBezTo>
                    <a:pt x="8986" y="3584"/>
                    <a:pt x="8988" y="3517"/>
                    <a:pt x="8994" y="3457"/>
                  </a:cubicBezTo>
                  <a:cubicBezTo>
                    <a:pt x="9014" y="3238"/>
                    <a:pt x="9076" y="3013"/>
                    <a:pt x="9038" y="2779"/>
                  </a:cubicBezTo>
                  <a:cubicBezTo>
                    <a:pt x="9025" y="2704"/>
                    <a:pt x="8944" y="2648"/>
                    <a:pt x="8877" y="2648"/>
                  </a:cubicBezTo>
                  <a:cubicBezTo>
                    <a:pt x="8857" y="2648"/>
                    <a:pt x="8837" y="2654"/>
                    <a:pt x="8822" y="2666"/>
                  </a:cubicBezTo>
                  <a:cubicBezTo>
                    <a:pt x="8718" y="2741"/>
                    <a:pt x="8654" y="2861"/>
                    <a:pt x="8607" y="2993"/>
                  </a:cubicBezTo>
                  <a:cubicBezTo>
                    <a:pt x="8591" y="2943"/>
                    <a:pt x="8576" y="2895"/>
                    <a:pt x="8559" y="2847"/>
                  </a:cubicBezTo>
                  <a:cubicBezTo>
                    <a:pt x="8557" y="2819"/>
                    <a:pt x="8549" y="2793"/>
                    <a:pt x="8531" y="2771"/>
                  </a:cubicBezTo>
                  <a:cubicBezTo>
                    <a:pt x="8455" y="2552"/>
                    <a:pt x="8375" y="2333"/>
                    <a:pt x="8292" y="2115"/>
                  </a:cubicBezTo>
                  <a:cubicBezTo>
                    <a:pt x="8385" y="1985"/>
                    <a:pt x="8476" y="1852"/>
                    <a:pt x="8589" y="1739"/>
                  </a:cubicBezTo>
                  <a:cubicBezTo>
                    <a:pt x="8629" y="1698"/>
                    <a:pt x="8563" y="1621"/>
                    <a:pt x="8509" y="1621"/>
                  </a:cubicBezTo>
                  <a:cubicBezTo>
                    <a:pt x="8497" y="1621"/>
                    <a:pt x="8486" y="1624"/>
                    <a:pt x="8477" y="1632"/>
                  </a:cubicBezTo>
                  <a:cubicBezTo>
                    <a:pt x="8379" y="1712"/>
                    <a:pt x="8289" y="1801"/>
                    <a:pt x="8205" y="1896"/>
                  </a:cubicBezTo>
                  <a:cubicBezTo>
                    <a:pt x="7962" y="1284"/>
                    <a:pt x="7690" y="680"/>
                    <a:pt x="7394" y="90"/>
                  </a:cubicBezTo>
                  <a:cubicBezTo>
                    <a:pt x="7363" y="29"/>
                    <a:pt x="7306" y="1"/>
                    <a:pt x="7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2"/>
            </a:gs>
            <a:gs pos="100000">
              <a:schemeClr val="accent1"/>
            </a:gs>
          </a:gsLst>
          <a:path path="circle">
            <a:fillToRect t="100000" r="100000"/>
          </a:path>
          <a:tileRect l="-100000" b="-100000"/>
        </a:gradFill>
        <a:effectLst/>
      </p:bgPr>
    </p:bg>
    <p:spTree>
      <p:nvGrpSpPr>
        <p:cNvPr id="1" name="Shape 67"/>
        <p:cNvGrpSpPr/>
        <p:nvPr/>
      </p:nvGrpSpPr>
      <p:grpSpPr>
        <a:xfrm>
          <a:off x="0" y="0"/>
          <a:ext cx="0" cy="0"/>
          <a:chOff x="0" y="0"/>
          <a:chExt cx="0" cy="0"/>
        </a:xfrm>
      </p:grpSpPr>
      <p:sp>
        <p:nvSpPr>
          <p:cNvPr id="68" name="Google Shape;68;p4"/>
          <p:cNvSpPr txBox="1">
            <a:spLocks noGrp="1"/>
          </p:cNvSpPr>
          <p:nvPr>
            <p:ph type="body" idx="1"/>
          </p:nvPr>
        </p:nvSpPr>
        <p:spPr>
          <a:xfrm>
            <a:off x="713225" y="1017700"/>
            <a:ext cx="7717500" cy="3590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15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
        <p:nvSpPr>
          <p:cNvPr id="69" name="Google Shape;69;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sz="3500"/>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grpSp>
        <p:nvGrpSpPr>
          <p:cNvPr id="70" name="Google Shape;70;p4"/>
          <p:cNvGrpSpPr/>
          <p:nvPr/>
        </p:nvGrpSpPr>
        <p:grpSpPr>
          <a:xfrm rot="-504959">
            <a:off x="7749130" y="4167185"/>
            <a:ext cx="1887396" cy="748619"/>
            <a:chOff x="6085725" y="2492000"/>
            <a:chExt cx="446625" cy="177150"/>
          </a:xfrm>
        </p:grpSpPr>
        <p:sp>
          <p:nvSpPr>
            <p:cNvPr id="71" name="Google Shape;71;p4"/>
            <p:cNvSpPr/>
            <p:nvPr/>
          </p:nvSpPr>
          <p:spPr>
            <a:xfrm>
              <a:off x="6085725" y="2554700"/>
              <a:ext cx="446625" cy="114450"/>
            </a:xfrm>
            <a:custGeom>
              <a:avLst/>
              <a:gdLst/>
              <a:ahLst/>
              <a:cxnLst/>
              <a:rect l="l" t="t" r="r" b="b"/>
              <a:pathLst>
                <a:path w="17865" h="4578" extrusionOk="0">
                  <a:moveTo>
                    <a:pt x="6900" y="0"/>
                  </a:moveTo>
                  <a:cubicBezTo>
                    <a:pt x="6386" y="0"/>
                    <a:pt x="5879" y="244"/>
                    <a:pt x="5654" y="826"/>
                  </a:cubicBezTo>
                  <a:cubicBezTo>
                    <a:pt x="5654" y="826"/>
                    <a:pt x="4990" y="292"/>
                    <a:pt x="4322" y="292"/>
                  </a:cubicBezTo>
                  <a:cubicBezTo>
                    <a:pt x="3937" y="292"/>
                    <a:pt x="3551" y="469"/>
                    <a:pt x="3288" y="1025"/>
                  </a:cubicBezTo>
                  <a:cubicBezTo>
                    <a:pt x="2640" y="576"/>
                    <a:pt x="2050" y="399"/>
                    <a:pt x="1579" y="399"/>
                  </a:cubicBezTo>
                  <a:cubicBezTo>
                    <a:pt x="451" y="399"/>
                    <a:pt x="0" y="1415"/>
                    <a:pt x="1049" y="2167"/>
                  </a:cubicBezTo>
                  <a:cubicBezTo>
                    <a:pt x="1784" y="2694"/>
                    <a:pt x="4265" y="2839"/>
                    <a:pt x="4265" y="2839"/>
                  </a:cubicBezTo>
                  <a:lnTo>
                    <a:pt x="17568" y="4578"/>
                  </a:lnTo>
                  <a:cubicBezTo>
                    <a:pt x="17568" y="4578"/>
                    <a:pt x="17864" y="3027"/>
                    <a:pt x="16352" y="2293"/>
                  </a:cubicBezTo>
                  <a:cubicBezTo>
                    <a:pt x="16015" y="2130"/>
                    <a:pt x="15690" y="2067"/>
                    <a:pt x="15388" y="2067"/>
                  </a:cubicBezTo>
                  <a:cubicBezTo>
                    <a:pt x="15076" y="2067"/>
                    <a:pt x="14788" y="2135"/>
                    <a:pt x="14539" y="2230"/>
                  </a:cubicBezTo>
                  <a:cubicBezTo>
                    <a:pt x="14545" y="2159"/>
                    <a:pt x="14548" y="2088"/>
                    <a:pt x="14544" y="2016"/>
                  </a:cubicBezTo>
                  <a:cubicBezTo>
                    <a:pt x="14489" y="1232"/>
                    <a:pt x="13730" y="639"/>
                    <a:pt x="12818" y="639"/>
                  </a:cubicBezTo>
                  <a:cubicBezTo>
                    <a:pt x="12769" y="639"/>
                    <a:pt x="12720" y="641"/>
                    <a:pt x="12670" y="644"/>
                  </a:cubicBezTo>
                  <a:cubicBezTo>
                    <a:pt x="12029" y="689"/>
                    <a:pt x="11490" y="1017"/>
                    <a:pt x="11209" y="1469"/>
                  </a:cubicBezTo>
                  <a:cubicBezTo>
                    <a:pt x="10914" y="1564"/>
                    <a:pt x="10630" y="1693"/>
                    <a:pt x="10364" y="1856"/>
                  </a:cubicBezTo>
                  <a:cubicBezTo>
                    <a:pt x="10364" y="1856"/>
                    <a:pt x="10357" y="143"/>
                    <a:pt x="9039" y="143"/>
                  </a:cubicBezTo>
                  <a:cubicBezTo>
                    <a:pt x="8756" y="143"/>
                    <a:pt x="8414" y="221"/>
                    <a:pt x="7998" y="412"/>
                  </a:cubicBezTo>
                  <a:cubicBezTo>
                    <a:pt x="7719" y="153"/>
                    <a:pt x="7307" y="0"/>
                    <a:pt x="6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6276775" y="2492000"/>
              <a:ext cx="90975" cy="147750"/>
            </a:xfrm>
            <a:custGeom>
              <a:avLst/>
              <a:gdLst/>
              <a:ahLst/>
              <a:cxnLst/>
              <a:rect l="l" t="t" r="r" b="b"/>
              <a:pathLst>
                <a:path w="3639" h="5910" extrusionOk="0">
                  <a:moveTo>
                    <a:pt x="514" y="1"/>
                  </a:moveTo>
                  <a:cubicBezTo>
                    <a:pt x="478" y="1"/>
                    <a:pt x="444" y="8"/>
                    <a:pt x="413" y="23"/>
                  </a:cubicBezTo>
                  <a:cubicBezTo>
                    <a:pt x="0" y="221"/>
                    <a:pt x="297" y="1694"/>
                    <a:pt x="1075" y="3313"/>
                  </a:cubicBezTo>
                  <a:cubicBezTo>
                    <a:pt x="1794" y="4810"/>
                    <a:pt x="2672" y="5909"/>
                    <a:pt x="3125" y="5909"/>
                  </a:cubicBezTo>
                  <a:cubicBezTo>
                    <a:pt x="3162" y="5909"/>
                    <a:pt x="3196" y="5902"/>
                    <a:pt x="3227" y="5887"/>
                  </a:cubicBezTo>
                  <a:cubicBezTo>
                    <a:pt x="3638" y="5691"/>
                    <a:pt x="3342" y="4217"/>
                    <a:pt x="2565" y="2599"/>
                  </a:cubicBezTo>
                  <a:cubicBezTo>
                    <a:pt x="1846" y="1100"/>
                    <a:pt x="968" y="1"/>
                    <a:pt x="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6139325" y="2551775"/>
              <a:ext cx="61350" cy="57850"/>
            </a:xfrm>
            <a:custGeom>
              <a:avLst/>
              <a:gdLst/>
              <a:ahLst/>
              <a:cxnLst/>
              <a:rect l="l" t="t" r="r" b="b"/>
              <a:pathLst>
                <a:path w="2454" h="2314" extrusionOk="0">
                  <a:moveTo>
                    <a:pt x="256" y="1"/>
                  </a:moveTo>
                  <a:cubicBezTo>
                    <a:pt x="215" y="1"/>
                    <a:pt x="182" y="11"/>
                    <a:pt x="158" y="34"/>
                  </a:cubicBezTo>
                  <a:cubicBezTo>
                    <a:pt x="0" y="183"/>
                    <a:pt x="351" y="807"/>
                    <a:pt x="941" y="1428"/>
                  </a:cubicBezTo>
                  <a:cubicBezTo>
                    <a:pt x="1445" y="1958"/>
                    <a:pt x="1959" y="2314"/>
                    <a:pt x="2198" y="2314"/>
                  </a:cubicBezTo>
                  <a:cubicBezTo>
                    <a:pt x="2239" y="2314"/>
                    <a:pt x="2272" y="2303"/>
                    <a:pt x="2295" y="2281"/>
                  </a:cubicBezTo>
                  <a:cubicBezTo>
                    <a:pt x="2453" y="2132"/>
                    <a:pt x="2103" y="1507"/>
                    <a:pt x="1512" y="886"/>
                  </a:cubicBezTo>
                  <a:cubicBezTo>
                    <a:pt x="1010" y="357"/>
                    <a:pt x="495" y="1"/>
                    <a:pt x="2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6233225" y="2522875"/>
              <a:ext cx="127800" cy="122150"/>
            </a:xfrm>
            <a:custGeom>
              <a:avLst/>
              <a:gdLst/>
              <a:ahLst/>
              <a:cxnLst/>
              <a:rect l="l" t="t" r="r" b="b"/>
              <a:pathLst>
                <a:path w="5112" h="4886" extrusionOk="0">
                  <a:moveTo>
                    <a:pt x="535" y="1"/>
                  </a:moveTo>
                  <a:cubicBezTo>
                    <a:pt x="451" y="1"/>
                    <a:pt x="383" y="23"/>
                    <a:pt x="334" y="68"/>
                  </a:cubicBezTo>
                  <a:cubicBezTo>
                    <a:pt x="1" y="380"/>
                    <a:pt x="725" y="1696"/>
                    <a:pt x="1952" y="3009"/>
                  </a:cubicBezTo>
                  <a:cubicBezTo>
                    <a:pt x="3001" y="4130"/>
                    <a:pt x="4079" y="4885"/>
                    <a:pt x="4577" y="4885"/>
                  </a:cubicBezTo>
                  <a:cubicBezTo>
                    <a:pt x="4662" y="4885"/>
                    <a:pt x="4730" y="4864"/>
                    <a:pt x="4778" y="4818"/>
                  </a:cubicBezTo>
                  <a:cubicBezTo>
                    <a:pt x="5111" y="4507"/>
                    <a:pt x="4386" y="3191"/>
                    <a:pt x="3159" y="1879"/>
                  </a:cubicBezTo>
                  <a:cubicBezTo>
                    <a:pt x="2110" y="757"/>
                    <a:pt x="1033" y="1"/>
                    <a:pt x="5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6306425" y="2524600"/>
              <a:ext cx="93900" cy="104750"/>
            </a:xfrm>
            <a:custGeom>
              <a:avLst/>
              <a:gdLst/>
              <a:ahLst/>
              <a:cxnLst/>
              <a:rect l="l" t="t" r="r" b="b"/>
              <a:pathLst>
                <a:path w="3756" h="4190" extrusionOk="0">
                  <a:moveTo>
                    <a:pt x="3237" y="0"/>
                  </a:moveTo>
                  <a:cubicBezTo>
                    <a:pt x="2771" y="0"/>
                    <a:pt x="1800" y="977"/>
                    <a:pt x="938" y="2349"/>
                  </a:cubicBezTo>
                  <a:cubicBezTo>
                    <a:pt x="523" y="3009"/>
                    <a:pt x="200" y="3653"/>
                    <a:pt x="1" y="4189"/>
                  </a:cubicBezTo>
                  <a:lnTo>
                    <a:pt x="1676" y="4179"/>
                  </a:lnTo>
                  <a:cubicBezTo>
                    <a:pt x="1897" y="3893"/>
                    <a:pt x="2120" y="3574"/>
                    <a:pt x="2338" y="3230"/>
                  </a:cubicBezTo>
                  <a:cubicBezTo>
                    <a:pt x="3293" y="1708"/>
                    <a:pt x="3756" y="278"/>
                    <a:pt x="3370" y="36"/>
                  </a:cubicBezTo>
                  <a:cubicBezTo>
                    <a:pt x="3332" y="12"/>
                    <a:pt x="3287" y="0"/>
                    <a:pt x="32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6311375" y="2544800"/>
              <a:ext cx="119475" cy="96725"/>
            </a:xfrm>
            <a:custGeom>
              <a:avLst/>
              <a:gdLst/>
              <a:ahLst/>
              <a:cxnLst/>
              <a:rect l="l" t="t" r="r" b="b"/>
              <a:pathLst>
                <a:path w="4779" h="3869" extrusionOk="0">
                  <a:moveTo>
                    <a:pt x="4241" y="1"/>
                  </a:moveTo>
                  <a:cubicBezTo>
                    <a:pt x="3736" y="1"/>
                    <a:pt x="2650" y="724"/>
                    <a:pt x="1581" y="1809"/>
                  </a:cubicBezTo>
                  <a:cubicBezTo>
                    <a:pt x="844" y="2555"/>
                    <a:pt x="278" y="3309"/>
                    <a:pt x="0" y="3869"/>
                  </a:cubicBezTo>
                  <a:lnTo>
                    <a:pt x="1781" y="3857"/>
                  </a:lnTo>
                  <a:cubicBezTo>
                    <a:pt x="2122" y="3579"/>
                    <a:pt x="2448" y="3282"/>
                    <a:pt x="2757" y="2969"/>
                  </a:cubicBezTo>
                  <a:cubicBezTo>
                    <a:pt x="4018" y="1690"/>
                    <a:pt x="4779" y="393"/>
                    <a:pt x="4453" y="73"/>
                  </a:cubicBezTo>
                  <a:cubicBezTo>
                    <a:pt x="4403" y="24"/>
                    <a:pt x="4332" y="1"/>
                    <a:pt x="4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6360000" y="2534300"/>
              <a:ext cx="123450" cy="106900"/>
            </a:xfrm>
            <a:custGeom>
              <a:avLst/>
              <a:gdLst/>
              <a:ahLst/>
              <a:cxnLst/>
              <a:rect l="l" t="t" r="r" b="b"/>
              <a:pathLst>
                <a:path w="4938" h="4276" extrusionOk="0">
                  <a:moveTo>
                    <a:pt x="4401" y="0"/>
                  </a:moveTo>
                  <a:cubicBezTo>
                    <a:pt x="3896" y="0"/>
                    <a:pt x="2810" y="723"/>
                    <a:pt x="1741" y="1807"/>
                  </a:cubicBezTo>
                  <a:cubicBezTo>
                    <a:pt x="805" y="2756"/>
                    <a:pt x="146" y="3713"/>
                    <a:pt x="1" y="4276"/>
                  </a:cubicBezTo>
                  <a:lnTo>
                    <a:pt x="1393" y="4267"/>
                  </a:lnTo>
                  <a:cubicBezTo>
                    <a:pt x="1857" y="3950"/>
                    <a:pt x="2389" y="3505"/>
                    <a:pt x="2917" y="2968"/>
                  </a:cubicBezTo>
                  <a:cubicBezTo>
                    <a:pt x="4178" y="1690"/>
                    <a:pt x="4937" y="392"/>
                    <a:pt x="4613" y="72"/>
                  </a:cubicBezTo>
                  <a:cubicBezTo>
                    <a:pt x="4563" y="23"/>
                    <a:pt x="4492" y="0"/>
                    <a:pt x="4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6403475" y="2562650"/>
              <a:ext cx="108100" cy="78250"/>
            </a:xfrm>
            <a:custGeom>
              <a:avLst/>
              <a:gdLst/>
              <a:ahLst/>
              <a:cxnLst/>
              <a:rect l="l" t="t" r="r" b="b"/>
              <a:pathLst>
                <a:path w="4324" h="3130" extrusionOk="0">
                  <a:moveTo>
                    <a:pt x="3787" y="1"/>
                  </a:moveTo>
                  <a:cubicBezTo>
                    <a:pt x="3283" y="1"/>
                    <a:pt x="2195" y="724"/>
                    <a:pt x="1126" y="1808"/>
                  </a:cubicBezTo>
                  <a:cubicBezTo>
                    <a:pt x="679" y="2261"/>
                    <a:pt x="296" y="2716"/>
                    <a:pt x="0" y="3130"/>
                  </a:cubicBezTo>
                  <a:lnTo>
                    <a:pt x="2157" y="3115"/>
                  </a:lnTo>
                  <a:cubicBezTo>
                    <a:pt x="2206" y="3068"/>
                    <a:pt x="2254" y="3019"/>
                    <a:pt x="2303" y="2969"/>
                  </a:cubicBezTo>
                  <a:cubicBezTo>
                    <a:pt x="3565" y="1690"/>
                    <a:pt x="4324" y="393"/>
                    <a:pt x="3998" y="73"/>
                  </a:cubicBezTo>
                  <a:cubicBezTo>
                    <a:pt x="3949" y="24"/>
                    <a:pt x="3877" y="1"/>
                    <a:pt x="37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6170800" y="2527875"/>
              <a:ext cx="150325" cy="92650"/>
            </a:xfrm>
            <a:custGeom>
              <a:avLst/>
              <a:gdLst/>
              <a:ahLst/>
              <a:cxnLst/>
              <a:rect l="l" t="t" r="r" b="b"/>
              <a:pathLst>
                <a:path w="6013" h="3706" extrusionOk="0">
                  <a:moveTo>
                    <a:pt x="613" y="1"/>
                  </a:moveTo>
                  <a:cubicBezTo>
                    <a:pt x="429" y="1"/>
                    <a:pt x="300" y="45"/>
                    <a:pt x="241" y="139"/>
                  </a:cubicBezTo>
                  <a:cubicBezTo>
                    <a:pt x="0" y="528"/>
                    <a:pt x="1044" y="1609"/>
                    <a:pt x="2570" y="2556"/>
                  </a:cubicBezTo>
                  <a:cubicBezTo>
                    <a:pt x="3727" y="3272"/>
                    <a:pt x="4828" y="3706"/>
                    <a:pt x="5400" y="3706"/>
                  </a:cubicBezTo>
                  <a:cubicBezTo>
                    <a:pt x="5583" y="3706"/>
                    <a:pt x="5712" y="3661"/>
                    <a:pt x="5771" y="3567"/>
                  </a:cubicBezTo>
                  <a:cubicBezTo>
                    <a:pt x="6012" y="3179"/>
                    <a:pt x="4968" y="2097"/>
                    <a:pt x="3442" y="1150"/>
                  </a:cubicBezTo>
                  <a:cubicBezTo>
                    <a:pt x="2286" y="434"/>
                    <a:pt x="1185" y="1"/>
                    <a:pt x="6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4"/>
          <p:cNvGrpSpPr/>
          <p:nvPr/>
        </p:nvGrpSpPr>
        <p:grpSpPr>
          <a:xfrm>
            <a:off x="8506360" y="4518426"/>
            <a:ext cx="405023" cy="306603"/>
            <a:chOff x="5163675" y="2427175"/>
            <a:chExt cx="88175" cy="66750"/>
          </a:xfrm>
        </p:grpSpPr>
        <p:sp>
          <p:nvSpPr>
            <p:cNvPr id="81" name="Google Shape;81;p4"/>
            <p:cNvSpPr/>
            <p:nvPr/>
          </p:nvSpPr>
          <p:spPr>
            <a:xfrm>
              <a:off x="5163675" y="2451000"/>
              <a:ext cx="53100" cy="42925"/>
            </a:xfrm>
            <a:custGeom>
              <a:avLst/>
              <a:gdLst/>
              <a:ahLst/>
              <a:cxnLst/>
              <a:rect l="l" t="t" r="r" b="b"/>
              <a:pathLst>
                <a:path w="2124" h="1717" extrusionOk="0">
                  <a:moveTo>
                    <a:pt x="0" y="1"/>
                  </a:moveTo>
                  <a:cubicBezTo>
                    <a:pt x="0" y="1"/>
                    <a:pt x="1536" y="399"/>
                    <a:pt x="1652" y="1717"/>
                  </a:cubicBezTo>
                  <a:cubicBezTo>
                    <a:pt x="1652" y="1717"/>
                    <a:pt x="2124" y="1664"/>
                    <a:pt x="1826" y="1119"/>
                  </a:cubicBezTo>
                  <a:cubicBezTo>
                    <a:pt x="1480" y="490"/>
                    <a:pt x="650" y="7"/>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5176750" y="2443075"/>
              <a:ext cx="54925" cy="47775"/>
            </a:xfrm>
            <a:custGeom>
              <a:avLst/>
              <a:gdLst/>
              <a:ahLst/>
              <a:cxnLst/>
              <a:rect l="l" t="t" r="r" b="b"/>
              <a:pathLst>
                <a:path w="2197" h="1911" extrusionOk="0">
                  <a:moveTo>
                    <a:pt x="1" y="0"/>
                  </a:moveTo>
                  <a:lnTo>
                    <a:pt x="1" y="0"/>
                  </a:lnTo>
                  <a:cubicBezTo>
                    <a:pt x="1514" y="770"/>
                    <a:pt x="1106" y="1910"/>
                    <a:pt x="1106" y="1910"/>
                  </a:cubicBezTo>
                  <a:lnTo>
                    <a:pt x="2197" y="1789"/>
                  </a:lnTo>
                  <a:cubicBezTo>
                    <a:pt x="1472" y="281"/>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217900" y="2440200"/>
              <a:ext cx="33950" cy="53350"/>
            </a:xfrm>
            <a:custGeom>
              <a:avLst/>
              <a:gdLst/>
              <a:ahLst/>
              <a:cxnLst/>
              <a:rect l="l" t="t" r="r" b="b"/>
              <a:pathLst>
                <a:path w="1358" h="2134" extrusionOk="0">
                  <a:moveTo>
                    <a:pt x="984" y="0"/>
                  </a:moveTo>
                  <a:lnTo>
                    <a:pt x="984" y="0"/>
                  </a:lnTo>
                  <a:cubicBezTo>
                    <a:pt x="984" y="1"/>
                    <a:pt x="898" y="1033"/>
                    <a:pt x="1" y="1833"/>
                  </a:cubicBezTo>
                  <a:lnTo>
                    <a:pt x="731" y="2133"/>
                  </a:lnTo>
                  <a:cubicBezTo>
                    <a:pt x="731" y="2133"/>
                    <a:pt x="1357" y="1251"/>
                    <a:pt x="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221050" y="2427175"/>
              <a:ext cx="8250" cy="57275"/>
            </a:xfrm>
            <a:custGeom>
              <a:avLst/>
              <a:gdLst/>
              <a:ahLst/>
              <a:cxnLst/>
              <a:rect l="l" t="t" r="r" b="b"/>
              <a:pathLst>
                <a:path w="330" h="2291" extrusionOk="0">
                  <a:moveTo>
                    <a:pt x="30" y="0"/>
                  </a:moveTo>
                  <a:cubicBezTo>
                    <a:pt x="16" y="0"/>
                    <a:pt x="1" y="14"/>
                    <a:pt x="7" y="31"/>
                  </a:cubicBezTo>
                  <a:cubicBezTo>
                    <a:pt x="239" y="722"/>
                    <a:pt x="241" y="1468"/>
                    <a:pt x="157" y="2189"/>
                  </a:cubicBezTo>
                  <a:cubicBezTo>
                    <a:pt x="182" y="2224"/>
                    <a:pt x="210" y="2259"/>
                    <a:pt x="240" y="2290"/>
                  </a:cubicBezTo>
                  <a:cubicBezTo>
                    <a:pt x="330" y="1528"/>
                    <a:pt x="330" y="735"/>
                    <a:pt x="49" y="14"/>
                  </a:cubicBezTo>
                  <a:cubicBezTo>
                    <a:pt x="45" y="4"/>
                    <a:pt x="38" y="0"/>
                    <a:pt x="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4"/>
          <p:cNvSpPr/>
          <p:nvPr/>
        </p:nvSpPr>
        <p:spPr>
          <a:xfrm flipH="1">
            <a:off x="-131" y="4792200"/>
            <a:ext cx="9143855" cy="351303"/>
          </a:xfrm>
          <a:custGeom>
            <a:avLst/>
            <a:gdLst/>
            <a:ahLst/>
            <a:cxnLst/>
            <a:rect l="l" t="t" r="r" b="b"/>
            <a:pathLst>
              <a:path w="166116" h="12065" extrusionOk="0">
                <a:moveTo>
                  <a:pt x="0" y="1"/>
                </a:moveTo>
                <a:lnTo>
                  <a:pt x="0" y="12065"/>
                </a:lnTo>
                <a:lnTo>
                  <a:pt x="166116" y="12065"/>
                </a:lnTo>
                <a:lnTo>
                  <a:pt x="166116" y="5151"/>
                </a:lnTo>
                <a:cubicBezTo>
                  <a:pt x="81038" y="1271"/>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flipH="1">
            <a:off x="-131" y="4792200"/>
            <a:ext cx="9143800" cy="351303"/>
          </a:xfrm>
          <a:custGeom>
            <a:avLst/>
            <a:gdLst/>
            <a:ahLst/>
            <a:cxnLst/>
            <a:rect l="l" t="t" r="r" b="b"/>
            <a:pathLst>
              <a:path w="166115" h="12065" extrusionOk="0">
                <a:moveTo>
                  <a:pt x="166115" y="1"/>
                </a:moveTo>
                <a:cubicBezTo>
                  <a:pt x="166115" y="1"/>
                  <a:pt x="85079" y="1271"/>
                  <a:pt x="1" y="5151"/>
                </a:cubicBezTo>
                <a:lnTo>
                  <a:pt x="1" y="12065"/>
                </a:lnTo>
                <a:lnTo>
                  <a:pt x="166115" y="12065"/>
                </a:lnTo>
                <a:lnTo>
                  <a:pt x="166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flipH="1">
            <a:off x="5584241" y="253375"/>
            <a:ext cx="3559784" cy="654435"/>
          </a:xfrm>
          <a:custGeom>
            <a:avLst/>
            <a:gdLst/>
            <a:ahLst/>
            <a:cxnLst/>
            <a:rect l="l" t="t" r="r" b="b"/>
            <a:pathLst>
              <a:path w="51327" h="9435" extrusionOk="0">
                <a:moveTo>
                  <a:pt x="1" y="1"/>
                </a:moveTo>
                <a:lnTo>
                  <a:pt x="1" y="4411"/>
                </a:lnTo>
                <a:cubicBezTo>
                  <a:pt x="15263" y="7564"/>
                  <a:pt x="30744" y="9435"/>
                  <a:pt x="46332" y="9435"/>
                </a:cubicBezTo>
                <a:cubicBezTo>
                  <a:pt x="47993" y="9435"/>
                  <a:pt x="49654" y="9413"/>
                  <a:pt x="51317" y="9370"/>
                </a:cubicBezTo>
                <a:cubicBezTo>
                  <a:pt x="51327" y="9331"/>
                  <a:pt x="43008" y="9213"/>
                  <a:pt x="33502" y="8075"/>
                </a:cubicBezTo>
                <a:cubicBezTo>
                  <a:pt x="23989" y="7046"/>
                  <a:pt x="13287" y="5000"/>
                  <a:pt x="8380" y="3624"/>
                </a:cubicBezTo>
                <a:cubicBezTo>
                  <a:pt x="8489" y="3601"/>
                  <a:pt x="8660" y="3590"/>
                  <a:pt x="8880" y="3590"/>
                </a:cubicBezTo>
                <a:cubicBezTo>
                  <a:pt x="10617" y="3590"/>
                  <a:pt x="15442" y="4245"/>
                  <a:pt x="17533" y="4245"/>
                </a:cubicBezTo>
                <a:cubicBezTo>
                  <a:pt x="17921" y="4245"/>
                  <a:pt x="18215" y="4222"/>
                  <a:pt x="18378" y="4169"/>
                </a:cubicBezTo>
                <a:cubicBezTo>
                  <a:pt x="12218" y="3156"/>
                  <a:pt x="6088" y="1741"/>
                  <a:pt x="1"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lt2"/>
            </a:gs>
            <a:gs pos="100000">
              <a:schemeClr val="accent1"/>
            </a:gs>
          </a:gsLst>
          <a:path path="circle">
            <a:fillToRect l="50000" t="50000" r="50000" b="50000"/>
          </a:path>
          <a:tileRect/>
        </a:gradFill>
        <a:effectLst/>
      </p:bgPr>
    </p:bg>
    <p:spTree>
      <p:nvGrpSpPr>
        <p:cNvPr id="1" name="Shape 200"/>
        <p:cNvGrpSpPr/>
        <p:nvPr/>
      </p:nvGrpSpPr>
      <p:grpSpPr>
        <a:xfrm>
          <a:off x="0" y="0"/>
          <a:ext cx="0" cy="0"/>
          <a:chOff x="0" y="0"/>
          <a:chExt cx="0" cy="0"/>
        </a:xfrm>
      </p:grpSpPr>
      <p:grpSp>
        <p:nvGrpSpPr>
          <p:cNvPr id="201" name="Google Shape;201;p8"/>
          <p:cNvGrpSpPr/>
          <p:nvPr/>
        </p:nvGrpSpPr>
        <p:grpSpPr>
          <a:xfrm>
            <a:off x="7567023" y="932236"/>
            <a:ext cx="2476405" cy="3521482"/>
            <a:chOff x="6357775" y="1313075"/>
            <a:chExt cx="1023900" cy="1456000"/>
          </a:xfrm>
        </p:grpSpPr>
        <p:sp>
          <p:nvSpPr>
            <p:cNvPr id="202" name="Google Shape;202;p8"/>
            <p:cNvSpPr/>
            <p:nvPr/>
          </p:nvSpPr>
          <p:spPr>
            <a:xfrm>
              <a:off x="6558925" y="1345350"/>
              <a:ext cx="822750" cy="1301950"/>
            </a:xfrm>
            <a:custGeom>
              <a:avLst/>
              <a:gdLst/>
              <a:ahLst/>
              <a:cxnLst/>
              <a:rect l="l" t="t" r="r" b="b"/>
              <a:pathLst>
                <a:path w="32910" h="52078" extrusionOk="0">
                  <a:moveTo>
                    <a:pt x="8594" y="7033"/>
                  </a:moveTo>
                  <a:cubicBezTo>
                    <a:pt x="8778" y="7033"/>
                    <a:pt x="8915" y="7230"/>
                    <a:pt x="8751" y="7303"/>
                  </a:cubicBezTo>
                  <a:cubicBezTo>
                    <a:pt x="8602" y="7371"/>
                    <a:pt x="8477" y="7444"/>
                    <a:pt x="8306" y="7444"/>
                  </a:cubicBezTo>
                  <a:cubicBezTo>
                    <a:pt x="8277" y="7444"/>
                    <a:pt x="8246" y="7442"/>
                    <a:pt x="8214" y="7438"/>
                  </a:cubicBezTo>
                  <a:cubicBezTo>
                    <a:pt x="8191" y="7486"/>
                    <a:pt x="8189" y="7538"/>
                    <a:pt x="8188" y="7595"/>
                  </a:cubicBezTo>
                  <a:cubicBezTo>
                    <a:pt x="8187" y="7628"/>
                    <a:pt x="8162" y="7655"/>
                    <a:pt x="8123" y="7655"/>
                  </a:cubicBezTo>
                  <a:cubicBezTo>
                    <a:pt x="8113" y="7655"/>
                    <a:pt x="8102" y="7653"/>
                    <a:pt x="8090" y="7649"/>
                  </a:cubicBezTo>
                  <a:cubicBezTo>
                    <a:pt x="7993" y="7620"/>
                    <a:pt x="7890" y="7599"/>
                    <a:pt x="7793" y="7599"/>
                  </a:cubicBezTo>
                  <a:cubicBezTo>
                    <a:pt x="7751" y="7599"/>
                    <a:pt x="7711" y="7603"/>
                    <a:pt x="7673" y="7611"/>
                  </a:cubicBezTo>
                  <a:cubicBezTo>
                    <a:pt x="7668" y="7612"/>
                    <a:pt x="7664" y="7613"/>
                    <a:pt x="7660" y="7613"/>
                  </a:cubicBezTo>
                  <a:cubicBezTo>
                    <a:pt x="7609" y="7613"/>
                    <a:pt x="7573" y="7541"/>
                    <a:pt x="7621" y="7525"/>
                  </a:cubicBezTo>
                  <a:cubicBezTo>
                    <a:pt x="7689" y="7503"/>
                    <a:pt x="7764" y="7493"/>
                    <a:pt x="7842" y="7493"/>
                  </a:cubicBezTo>
                  <a:cubicBezTo>
                    <a:pt x="7905" y="7493"/>
                    <a:pt x="7970" y="7499"/>
                    <a:pt x="8035" y="7509"/>
                  </a:cubicBezTo>
                  <a:cubicBezTo>
                    <a:pt x="8055" y="7442"/>
                    <a:pt x="8083" y="7371"/>
                    <a:pt x="8048" y="7300"/>
                  </a:cubicBezTo>
                  <a:cubicBezTo>
                    <a:pt x="8020" y="7242"/>
                    <a:pt x="8030" y="7163"/>
                    <a:pt x="8083" y="7131"/>
                  </a:cubicBezTo>
                  <a:cubicBezTo>
                    <a:pt x="8242" y="7033"/>
                    <a:pt x="8375" y="7036"/>
                    <a:pt x="8588" y="7033"/>
                  </a:cubicBezTo>
                  <a:cubicBezTo>
                    <a:pt x="8590" y="7033"/>
                    <a:pt x="8592" y="7033"/>
                    <a:pt x="8594" y="7033"/>
                  </a:cubicBezTo>
                  <a:close/>
                  <a:moveTo>
                    <a:pt x="5984" y="8205"/>
                  </a:moveTo>
                  <a:cubicBezTo>
                    <a:pt x="6229" y="8205"/>
                    <a:pt x="6517" y="8381"/>
                    <a:pt x="6442" y="8617"/>
                  </a:cubicBezTo>
                  <a:cubicBezTo>
                    <a:pt x="6378" y="8816"/>
                    <a:pt x="6221" y="8912"/>
                    <a:pt x="6005" y="8997"/>
                  </a:cubicBezTo>
                  <a:lnTo>
                    <a:pt x="6007" y="8997"/>
                  </a:lnTo>
                  <a:cubicBezTo>
                    <a:pt x="5957" y="9016"/>
                    <a:pt x="5908" y="9025"/>
                    <a:pt x="5859" y="9025"/>
                  </a:cubicBezTo>
                  <a:cubicBezTo>
                    <a:pt x="5721" y="9025"/>
                    <a:pt x="5593" y="8955"/>
                    <a:pt x="5508" y="8861"/>
                  </a:cubicBezTo>
                  <a:cubicBezTo>
                    <a:pt x="5500" y="8865"/>
                    <a:pt x="5493" y="8870"/>
                    <a:pt x="5487" y="8876"/>
                  </a:cubicBezTo>
                  <a:cubicBezTo>
                    <a:pt x="5478" y="8922"/>
                    <a:pt x="5446" y="8963"/>
                    <a:pt x="5416" y="9007"/>
                  </a:cubicBezTo>
                  <a:cubicBezTo>
                    <a:pt x="5372" y="9070"/>
                    <a:pt x="5348" y="9133"/>
                    <a:pt x="5286" y="9187"/>
                  </a:cubicBezTo>
                  <a:cubicBezTo>
                    <a:pt x="5240" y="9225"/>
                    <a:pt x="5186" y="9242"/>
                    <a:pt x="5132" y="9242"/>
                  </a:cubicBezTo>
                  <a:cubicBezTo>
                    <a:pt x="4917" y="9242"/>
                    <a:pt x="4687" y="8988"/>
                    <a:pt x="4856" y="8833"/>
                  </a:cubicBezTo>
                  <a:cubicBezTo>
                    <a:pt x="4891" y="8801"/>
                    <a:pt x="4932" y="8775"/>
                    <a:pt x="4975" y="8753"/>
                  </a:cubicBezTo>
                  <a:cubicBezTo>
                    <a:pt x="4988" y="8746"/>
                    <a:pt x="4998" y="8741"/>
                    <a:pt x="5007" y="8737"/>
                  </a:cubicBezTo>
                  <a:cubicBezTo>
                    <a:pt x="5010" y="8734"/>
                    <a:pt x="5013" y="8730"/>
                    <a:pt x="5017" y="8725"/>
                  </a:cubicBezTo>
                  <a:cubicBezTo>
                    <a:pt x="5071" y="8671"/>
                    <a:pt x="5145" y="8640"/>
                    <a:pt x="5221" y="8640"/>
                  </a:cubicBezTo>
                  <a:cubicBezTo>
                    <a:pt x="5225" y="8640"/>
                    <a:pt x="5228" y="8640"/>
                    <a:pt x="5232" y="8641"/>
                  </a:cubicBezTo>
                  <a:cubicBezTo>
                    <a:pt x="5289" y="8622"/>
                    <a:pt x="5347" y="8606"/>
                    <a:pt x="5405" y="8595"/>
                  </a:cubicBezTo>
                  <a:cubicBezTo>
                    <a:pt x="5417" y="8524"/>
                    <a:pt x="5465" y="8460"/>
                    <a:pt x="5563" y="8420"/>
                  </a:cubicBezTo>
                  <a:cubicBezTo>
                    <a:pt x="5607" y="8407"/>
                    <a:pt x="5649" y="8388"/>
                    <a:pt x="5690" y="8368"/>
                  </a:cubicBezTo>
                  <a:cubicBezTo>
                    <a:pt x="5737" y="8253"/>
                    <a:pt x="5855" y="8205"/>
                    <a:pt x="5984" y="8205"/>
                  </a:cubicBezTo>
                  <a:close/>
                  <a:moveTo>
                    <a:pt x="7636" y="12429"/>
                  </a:moveTo>
                  <a:cubicBezTo>
                    <a:pt x="7901" y="12429"/>
                    <a:pt x="8115" y="12699"/>
                    <a:pt x="8048" y="12895"/>
                  </a:cubicBezTo>
                  <a:cubicBezTo>
                    <a:pt x="8100" y="12914"/>
                    <a:pt x="8147" y="12947"/>
                    <a:pt x="8181" y="12991"/>
                  </a:cubicBezTo>
                  <a:cubicBezTo>
                    <a:pt x="8258" y="13092"/>
                    <a:pt x="8329" y="13203"/>
                    <a:pt x="8360" y="13317"/>
                  </a:cubicBezTo>
                  <a:cubicBezTo>
                    <a:pt x="8391" y="13427"/>
                    <a:pt x="8299" y="13502"/>
                    <a:pt x="8192" y="13502"/>
                  </a:cubicBezTo>
                  <a:cubicBezTo>
                    <a:pt x="8138" y="13502"/>
                    <a:pt x="8080" y="13482"/>
                    <a:pt x="8032" y="13438"/>
                  </a:cubicBezTo>
                  <a:cubicBezTo>
                    <a:pt x="7976" y="13387"/>
                    <a:pt x="7928" y="13327"/>
                    <a:pt x="7887" y="13263"/>
                  </a:cubicBezTo>
                  <a:cubicBezTo>
                    <a:pt x="7814" y="13261"/>
                    <a:pt x="7746" y="13225"/>
                    <a:pt x="7702" y="13165"/>
                  </a:cubicBezTo>
                  <a:cubicBezTo>
                    <a:pt x="7680" y="13136"/>
                    <a:pt x="7673" y="13128"/>
                    <a:pt x="7674" y="13128"/>
                  </a:cubicBezTo>
                  <a:lnTo>
                    <a:pt x="7674" y="13128"/>
                  </a:lnTo>
                  <a:cubicBezTo>
                    <a:pt x="7674" y="13128"/>
                    <a:pt x="7686" y="13143"/>
                    <a:pt x="7689" y="13143"/>
                  </a:cubicBezTo>
                  <a:cubicBezTo>
                    <a:pt x="7690" y="13143"/>
                    <a:pt x="7690" y="13140"/>
                    <a:pt x="7687" y="13134"/>
                  </a:cubicBezTo>
                  <a:lnTo>
                    <a:pt x="7675" y="13106"/>
                  </a:lnTo>
                  <a:cubicBezTo>
                    <a:pt x="7669" y="13107"/>
                    <a:pt x="7662" y="13107"/>
                    <a:pt x="7655" y="13107"/>
                  </a:cubicBezTo>
                  <a:cubicBezTo>
                    <a:pt x="7300" y="13107"/>
                    <a:pt x="7040" y="12626"/>
                    <a:pt x="7408" y="12487"/>
                  </a:cubicBezTo>
                  <a:lnTo>
                    <a:pt x="7410" y="12487"/>
                  </a:lnTo>
                  <a:lnTo>
                    <a:pt x="7494" y="12455"/>
                  </a:lnTo>
                  <a:cubicBezTo>
                    <a:pt x="7542" y="12437"/>
                    <a:pt x="7590" y="12429"/>
                    <a:pt x="7636" y="12429"/>
                  </a:cubicBezTo>
                  <a:close/>
                  <a:moveTo>
                    <a:pt x="12741" y="12610"/>
                  </a:moveTo>
                  <a:cubicBezTo>
                    <a:pt x="12831" y="12610"/>
                    <a:pt x="12927" y="12694"/>
                    <a:pt x="12894" y="12772"/>
                  </a:cubicBezTo>
                  <a:cubicBezTo>
                    <a:pt x="12803" y="12995"/>
                    <a:pt x="12528" y="13092"/>
                    <a:pt x="12445" y="13333"/>
                  </a:cubicBezTo>
                  <a:cubicBezTo>
                    <a:pt x="12407" y="13441"/>
                    <a:pt x="12408" y="13479"/>
                    <a:pt x="12294" y="13521"/>
                  </a:cubicBezTo>
                  <a:cubicBezTo>
                    <a:pt x="12159" y="13572"/>
                    <a:pt x="12000" y="13601"/>
                    <a:pt x="11859" y="13645"/>
                  </a:cubicBezTo>
                  <a:cubicBezTo>
                    <a:pt x="11844" y="13650"/>
                    <a:pt x="11828" y="13652"/>
                    <a:pt x="11813" y="13652"/>
                  </a:cubicBezTo>
                  <a:cubicBezTo>
                    <a:pt x="11686" y="13652"/>
                    <a:pt x="11603" y="13486"/>
                    <a:pt x="11731" y="13433"/>
                  </a:cubicBezTo>
                  <a:cubicBezTo>
                    <a:pt x="11868" y="13376"/>
                    <a:pt x="12049" y="13335"/>
                    <a:pt x="12111" y="13211"/>
                  </a:cubicBezTo>
                  <a:cubicBezTo>
                    <a:pt x="12151" y="13127"/>
                    <a:pt x="12179" y="13041"/>
                    <a:pt x="12233" y="12963"/>
                  </a:cubicBezTo>
                  <a:cubicBezTo>
                    <a:pt x="12341" y="12808"/>
                    <a:pt x="12505" y="12626"/>
                    <a:pt x="12732" y="12610"/>
                  </a:cubicBezTo>
                  <a:cubicBezTo>
                    <a:pt x="12735" y="12610"/>
                    <a:pt x="12738" y="12610"/>
                    <a:pt x="12741" y="12610"/>
                  </a:cubicBezTo>
                  <a:close/>
                  <a:moveTo>
                    <a:pt x="7336" y="14961"/>
                  </a:moveTo>
                  <a:cubicBezTo>
                    <a:pt x="7441" y="14961"/>
                    <a:pt x="7548" y="14998"/>
                    <a:pt x="7635" y="15084"/>
                  </a:cubicBezTo>
                  <a:cubicBezTo>
                    <a:pt x="7705" y="15156"/>
                    <a:pt x="7740" y="15255"/>
                    <a:pt x="7731" y="15354"/>
                  </a:cubicBezTo>
                  <a:cubicBezTo>
                    <a:pt x="7642" y="15333"/>
                    <a:pt x="7575" y="15281"/>
                    <a:pt x="7494" y="15238"/>
                  </a:cubicBezTo>
                  <a:cubicBezTo>
                    <a:pt x="7429" y="15202"/>
                    <a:pt x="7361" y="15187"/>
                    <a:pt x="7296" y="15187"/>
                  </a:cubicBezTo>
                  <a:cubicBezTo>
                    <a:pt x="7063" y="15187"/>
                    <a:pt x="6870" y="15387"/>
                    <a:pt x="7010" y="15587"/>
                  </a:cubicBezTo>
                  <a:cubicBezTo>
                    <a:pt x="6997" y="15599"/>
                    <a:pt x="6985" y="15616"/>
                    <a:pt x="6977" y="15634"/>
                  </a:cubicBezTo>
                  <a:lnTo>
                    <a:pt x="6977" y="15634"/>
                  </a:lnTo>
                  <a:cubicBezTo>
                    <a:pt x="6955" y="15603"/>
                    <a:pt x="6938" y="15570"/>
                    <a:pt x="6924" y="15537"/>
                  </a:cubicBezTo>
                  <a:cubicBezTo>
                    <a:pt x="6851" y="15343"/>
                    <a:pt x="6928" y="15125"/>
                    <a:pt x="7106" y="15022"/>
                  </a:cubicBezTo>
                  <a:cubicBezTo>
                    <a:pt x="7176" y="14983"/>
                    <a:pt x="7256" y="14961"/>
                    <a:pt x="7336" y="14961"/>
                  </a:cubicBezTo>
                  <a:close/>
                  <a:moveTo>
                    <a:pt x="9864" y="16194"/>
                  </a:moveTo>
                  <a:cubicBezTo>
                    <a:pt x="9893" y="16271"/>
                    <a:pt x="9924" y="16349"/>
                    <a:pt x="9962" y="16423"/>
                  </a:cubicBezTo>
                  <a:cubicBezTo>
                    <a:pt x="10039" y="16583"/>
                    <a:pt x="9920" y="16737"/>
                    <a:pt x="9751" y="16737"/>
                  </a:cubicBezTo>
                  <a:cubicBezTo>
                    <a:pt x="9718" y="16737"/>
                    <a:pt x="9682" y="16731"/>
                    <a:pt x="9646" y="16718"/>
                  </a:cubicBezTo>
                  <a:cubicBezTo>
                    <a:pt x="9588" y="16698"/>
                    <a:pt x="9529" y="16679"/>
                    <a:pt x="9473" y="16660"/>
                  </a:cubicBezTo>
                  <a:lnTo>
                    <a:pt x="9473" y="16660"/>
                  </a:lnTo>
                  <a:cubicBezTo>
                    <a:pt x="9512" y="16752"/>
                    <a:pt x="9509" y="16833"/>
                    <a:pt x="9473" y="16899"/>
                  </a:cubicBezTo>
                  <a:cubicBezTo>
                    <a:pt x="9497" y="16952"/>
                    <a:pt x="9502" y="17009"/>
                    <a:pt x="9462" y="17055"/>
                  </a:cubicBezTo>
                  <a:cubicBezTo>
                    <a:pt x="9407" y="17122"/>
                    <a:pt x="9338" y="17143"/>
                    <a:pt x="9264" y="17149"/>
                  </a:cubicBezTo>
                  <a:cubicBezTo>
                    <a:pt x="9240" y="17187"/>
                    <a:pt x="9216" y="17225"/>
                    <a:pt x="9188" y="17260"/>
                  </a:cubicBezTo>
                  <a:cubicBezTo>
                    <a:pt x="9155" y="17299"/>
                    <a:pt x="9114" y="17315"/>
                    <a:pt x="9073" y="17315"/>
                  </a:cubicBezTo>
                  <a:cubicBezTo>
                    <a:pt x="8981" y="17315"/>
                    <a:pt x="8890" y="17235"/>
                    <a:pt x="8894" y="17144"/>
                  </a:cubicBezTo>
                  <a:lnTo>
                    <a:pt x="8894" y="17144"/>
                  </a:lnTo>
                  <a:cubicBezTo>
                    <a:pt x="8703" y="17176"/>
                    <a:pt x="8651" y="17295"/>
                    <a:pt x="8655" y="17470"/>
                  </a:cubicBezTo>
                  <a:cubicBezTo>
                    <a:pt x="8657" y="17559"/>
                    <a:pt x="8576" y="17605"/>
                    <a:pt x="8489" y="17605"/>
                  </a:cubicBezTo>
                  <a:cubicBezTo>
                    <a:pt x="8414" y="17605"/>
                    <a:pt x="8336" y="17571"/>
                    <a:pt x="8303" y="17502"/>
                  </a:cubicBezTo>
                  <a:cubicBezTo>
                    <a:pt x="8275" y="17442"/>
                    <a:pt x="8259" y="17392"/>
                    <a:pt x="8278" y="17341"/>
                  </a:cubicBezTo>
                  <a:cubicBezTo>
                    <a:pt x="8275" y="17324"/>
                    <a:pt x="8277" y="17305"/>
                    <a:pt x="8286" y="17287"/>
                  </a:cubicBezTo>
                  <a:cubicBezTo>
                    <a:pt x="8302" y="17090"/>
                    <a:pt x="8398" y="16925"/>
                    <a:pt x="8616" y="16833"/>
                  </a:cubicBezTo>
                  <a:cubicBezTo>
                    <a:pt x="8661" y="16816"/>
                    <a:pt x="8708" y="16800"/>
                    <a:pt x="8756" y="16787"/>
                  </a:cubicBezTo>
                  <a:cubicBezTo>
                    <a:pt x="8697" y="16679"/>
                    <a:pt x="8638" y="16572"/>
                    <a:pt x="8579" y="16465"/>
                  </a:cubicBezTo>
                  <a:cubicBezTo>
                    <a:pt x="8643" y="16419"/>
                    <a:pt x="8705" y="16371"/>
                    <a:pt x="8763" y="16318"/>
                  </a:cubicBezTo>
                  <a:cubicBezTo>
                    <a:pt x="8830" y="16446"/>
                    <a:pt x="8978" y="16535"/>
                    <a:pt x="9135" y="16535"/>
                  </a:cubicBezTo>
                  <a:cubicBezTo>
                    <a:pt x="9205" y="16535"/>
                    <a:pt x="9276" y="16517"/>
                    <a:pt x="9343" y="16477"/>
                  </a:cubicBezTo>
                  <a:cubicBezTo>
                    <a:pt x="9423" y="16427"/>
                    <a:pt x="9497" y="16368"/>
                    <a:pt x="9563" y="16300"/>
                  </a:cubicBezTo>
                  <a:cubicBezTo>
                    <a:pt x="9578" y="16302"/>
                    <a:pt x="9592" y="16303"/>
                    <a:pt x="9607" y="16303"/>
                  </a:cubicBezTo>
                  <a:cubicBezTo>
                    <a:pt x="9692" y="16303"/>
                    <a:pt x="9774" y="16272"/>
                    <a:pt x="9838" y="16216"/>
                  </a:cubicBezTo>
                  <a:cubicBezTo>
                    <a:pt x="9846" y="16208"/>
                    <a:pt x="9855" y="16201"/>
                    <a:pt x="9864" y="16194"/>
                  </a:cubicBezTo>
                  <a:close/>
                  <a:moveTo>
                    <a:pt x="15016" y="18077"/>
                  </a:moveTo>
                  <a:cubicBezTo>
                    <a:pt x="15092" y="18203"/>
                    <a:pt x="15214" y="18308"/>
                    <a:pt x="15286" y="18441"/>
                  </a:cubicBezTo>
                  <a:cubicBezTo>
                    <a:pt x="15376" y="18611"/>
                    <a:pt x="15308" y="18750"/>
                    <a:pt x="15181" y="18823"/>
                  </a:cubicBezTo>
                  <a:cubicBezTo>
                    <a:pt x="15195" y="18760"/>
                    <a:pt x="15188" y="18695"/>
                    <a:pt x="15160" y="18638"/>
                  </a:cubicBezTo>
                  <a:cubicBezTo>
                    <a:pt x="15103" y="18521"/>
                    <a:pt x="15017" y="18422"/>
                    <a:pt x="14909" y="18349"/>
                  </a:cubicBezTo>
                  <a:cubicBezTo>
                    <a:pt x="14985" y="18279"/>
                    <a:pt x="15024" y="18179"/>
                    <a:pt x="15016" y="18077"/>
                  </a:cubicBezTo>
                  <a:close/>
                  <a:moveTo>
                    <a:pt x="5840" y="18811"/>
                  </a:moveTo>
                  <a:cubicBezTo>
                    <a:pt x="5898" y="18821"/>
                    <a:pt x="5957" y="18830"/>
                    <a:pt x="6016" y="18838"/>
                  </a:cubicBezTo>
                  <a:cubicBezTo>
                    <a:pt x="5979" y="18844"/>
                    <a:pt x="5944" y="18851"/>
                    <a:pt x="5908" y="18857"/>
                  </a:cubicBezTo>
                  <a:cubicBezTo>
                    <a:pt x="5890" y="18834"/>
                    <a:pt x="5867" y="18819"/>
                    <a:pt x="5840" y="18811"/>
                  </a:cubicBezTo>
                  <a:close/>
                  <a:moveTo>
                    <a:pt x="9275" y="20194"/>
                  </a:moveTo>
                  <a:lnTo>
                    <a:pt x="9275" y="20194"/>
                  </a:lnTo>
                  <a:cubicBezTo>
                    <a:pt x="9363" y="20299"/>
                    <a:pt x="9508" y="20369"/>
                    <a:pt x="9645" y="20369"/>
                  </a:cubicBezTo>
                  <a:cubicBezTo>
                    <a:pt x="9657" y="20369"/>
                    <a:pt x="9668" y="20369"/>
                    <a:pt x="9680" y="20368"/>
                  </a:cubicBezTo>
                  <a:cubicBezTo>
                    <a:pt x="9874" y="20350"/>
                    <a:pt x="10062" y="20296"/>
                    <a:pt x="10238" y="20209"/>
                  </a:cubicBezTo>
                  <a:lnTo>
                    <a:pt x="10238" y="20209"/>
                  </a:lnTo>
                  <a:cubicBezTo>
                    <a:pt x="10240" y="20232"/>
                    <a:pt x="10239" y="20255"/>
                    <a:pt x="10233" y="20277"/>
                  </a:cubicBezTo>
                  <a:cubicBezTo>
                    <a:pt x="10224" y="20314"/>
                    <a:pt x="10204" y="20346"/>
                    <a:pt x="10176" y="20371"/>
                  </a:cubicBezTo>
                  <a:cubicBezTo>
                    <a:pt x="10248" y="20483"/>
                    <a:pt x="10221" y="20652"/>
                    <a:pt x="10073" y="20687"/>
                  </a:cubicBezTo>
                  <a:cubicBezTo>
                    <a:pt x="10032" y="20698"/>
                    <a:pt x="9991" y="20703"/>
                    <a:pt x="9950" y="20703"/>
                  </a:cubicBezTo>
                  <a:cubicBezTo>
                    <a:pt x="9799" y="20703"/>
                    <a:pt x="9654" y="20634"/>
                    <a:pt x="9559" y="20512"/>
                  </a:cubicBezTo>
                  <a:cubicBezTo>
                    <a:pt x="9432" y="20502"/>
                    <a:pt x="9325" y="20411"/>
                    <a:pt x="9294" y="20287"/>
                  </a:cubicBezTo>
                  <a:cubicBezTo>
                    <a:pt x="9287" y="20255"/>
                    <a:pt x="9281" y="20225"/>
                    <a:pt x="9275" y="20194"/>
                  </a:cubicBezTo>
                  <a:close/>
                  <a:moveTo>
                    <a:pt x="15410" y="21839"/>
                  </a:moveTo>
                  <a:cubicBezTo>
                    <a:pt x="15439" y="21839"/>
                    <a:pt x="15469" y="21840"/>
                    <a:pt x="15499" y="21842"/>
                  </a:cubicBezTo>
                  <a:cubicBezTo>
                    <a:pt x="15639" y="21854"/>
                    <a:pt x="15769" y="21893"/>
                    <a:pt x="15907" y="21893"/>
                  </a:cubicBezTo>
                  <a:cubicBezTo>
                    <a:pt x="15921" y="21893"/>
                    <a:pt x="15936" y="21893"/>
                    <a:pt x="15951" y="21892"/>
                  </a:cubicBezTo>
                  <a:cubicBezTo>
                    <a:pt x="15962" y="21891"/>
                    <a:pt x="15973" y="21890"/>
                    <a:pt x="15984" y="21890"/>
                  </a:cubicBezTo>
                  <a:cubicBezTo>
                    <a:pt x="16150" y="21890"/>
                    <a:pt x="16254" y="21996"/>
                    <a:pt x="16287" y="22121"/>
                  </a:cubicBezTo>
                  <a:cubicBezTo>
                    <a:pt x="16299" y="22082"/>
                    <a:pt x="16306" y="22041"/>
                    <a:pt x="16312" y="22001"/>
                  </a:cubicBezTo>
                  <a:cubicBezTo>
                    <a:pt x="16315" y="21970"/>
                    <a:pt x="16342" y="21955"/>
                    <a:pt x="16370" y="21955"/>
                  </a:cubicBezTo>
                  <a:cubicBezTo>
                    <a:pt x="16400" y="21955"/>
                    <a:pt x="16431" y="21973"/>
                    <a:pt x="16432" y="22007"/>
                  </a:cubicBezTo>
                  <a:lnTo>
                    <a:pt x="16432" y="22009"/>
                  </a:lnTo>
                  <a:cubicBezTo>
                    <a:pt x="16435" y="22197"/>
                    <a:pt x="16413" y="22417"/>
                    <a:pt x="16265" y="22556"/>
                  </a:cubicBezTo>
                  <a:cubicBezTo>
                    <a:pt x="16217" y="22598"/>
                    <a:pt x="16160" y="22633"/>
                    <a:pt x="16099" y="22655"/>
                  </a:cubicBezTo>
                  <a:cubicBezTo>
                    <a:pt x="16138" y="22503"/>
                    <a:pt x="16093" y="22344"/>
                    <a:pt x="15981" y="22235"/>
                  </a:cubicBezTo>
                  <a:cubicBezTo>
                    <a:pt x="15839" y="22093"/>
                    <a:pt x="15661" y="22013"/>
                    <a:pt x="15481" y="21922"/>
                  </a:cubicBezTo>
                  <a:cubicBezTo>
                    <a:pt x="15448" y="21906"/>
                    <a:pt x="15414" y="21895"/>
                    <a:pt x="15378" y="21887"/>
                  </a:cubicBezTo>
                  <a:cubicBezTo>
                    <a:pt x="15370" y="21873"/>
                    <a:pt x="15363" y="21857"/>
                    <a:pt x="15354" y="21841"/>
                  </a:cubicBezTo>
                  <a:cubicBezTo>
                    <a:pt x="15373" y="21840"/>
                    <a:pt x="15391" y="21839"/>
                    <a:pt x="15410" y="21839"/>
                  </a:cubicBezTo>
                  <a:close/>
                  <a:moveTo>
                    <a:pt x="20560" y="25996"/>
                  </a:moveTo>
                  <a:cubicBezTo>
                    <a:pt x="20648" y="25996"/>
                    <a:pt x="20728" y="26023"/>
                    <a:pt x="20798" y="26090"/>
                  </a:cubicBezTo>
                  <a:cubicBezTo>
                    <a:pt x="20842" y="26133"/>
                    <a:pt x="20851" y="26219"/>
                    <a:pt x="20800" y="26263"/>
                  </a:cubicBezTo>
                  <a:cubicBezTo>
                    <a:pt x="20683" y="26369"/>
                    <a:pt x="20575" y="26360"/>
                    <a:pt x="20429" y="26409"/>
                  </a:cubicBezTo>
                  <a:cubicBezTo>
                    <a:pt x="20289" y="26454"/>
                    <a:pt x="20149" y="26530"/>
                    <a:pt x="20014" y="26592"/>
                  </a:cubicBezTo>
                  <a:cubicBezTo>
                    <a:pt x="19839" y="26675"/>
                    <a:pt x="19678" y="26733"/>
                    <a:pt x="19503" y="26733"/>
                  </a:cubicBezTo>
                  <a:cubicBezTo>
                    <a:pt x="19439" y="26733"/>
                    <a:pt x="19374" y="26725"/>
                    <a:pt x="19305" y="26708"/>
                  </a:cubicBezTo>
                  <a:cubicBezTo>
                    <a:pt x="19190" y="26678"/>
                    <a:pt x="19205" y="26492"/>
                    <a:pt x="19328" y="26492"/>
                  </a:cubicBezTo>
                  <a:cubicBezTo>
                    <a:pt x="19330" y="26492"/>
                    <a:pt x="19332" y="26492"/>
                    <a:pt x="19334" y="26492"/>
                  </a:cubicBezTo>
                  <a:cubicBezTo>
                    <a:pt x="19339" y="26492"/>
                    <a:pt x="19344" y="26492"/>
                    <a:pt x="19349" y="26492"/>
                  </a:cubicBezTo>
                  <a:cubicBezTo>
                    <a:pt x="19693" y="26492"/>
                    <a:pt x="20188" y="25996"/>
                    <a:pt x="20560" y="25996"/>
                  </a:cubicBezTo>
                  <a:close/>
                  <a:moveTo>
                    <a:pt x="11060" y="28189"/>
                  </a:moveTo>
                  <a:cubicBezTo>
                    <a:pt x="11163" y="28189"/>
                    <a:pt x="11264" y="28251"/>
                    <a:pt x="11248" y="28365"/>
                  </a:cubicBezTo>
                  <a:cubicBezTo>
                    <a:pt x="11239" y="28430"/>
                    <a:pt x="11235" y="28496"/>
                    <a:pt x="11233" y="28562"/>
                  </a:cubicBezTo>
                  <a:cubicBezTo>
                    <a:pt x="11272" y="28542"/>
                    <a:pt x="11313" y="28532"/>
                    <a:pt x="11352" y="28532"/>
                  </a:cubicBezTo>
                  <a:cubicBezTo>
                    <a:pt x="11442" y="28532"/>
                    <a:pt x="11524" y="28583"/>
                    <a:pt x="11556" y="28680"/>
                  </a:cubicBezTo>
                  <a:cubicBezTo>
                    <a:pt x="11565" y="28706"/>
                    <a:pt x="11572" y="28734"/>
                    <a:pt x="11581" y="28760"/>
                  </a:cubicBezTo>
                  <a:cubicBezTo>
                    <a:pt x="11588" y="28760"/>
                    <a:pt x="11596" y="28760"/>
                    <a:pt x="11603" y="28760"/>
                  </a:cubicBezTo>
                  <a:cubicBezTo>
                    <a:pt x="11715" y="28760"/>
                    <a:pt x="11825" y="28821"/>
                    <a:pt x="11854" y="28934"/>
                  </a:cubicBezTo>
                  <a:cubicBezTo>
                    <a:pt x="11883" y="29068"/>
                    <a:pt x="11899" y="29204"/>
                    <a:pt x="11900" y="29341"/>
                  </a:cubicBezTo>
                  <a:cubicBezTo>
                    <a:pt x="11907" y="29522"/>
                    <a:pt x="11751" y="29616"/>
                    <a:pt x="11601" y="29616"/>
                  </a:cubicBezTo>
                  <a:cubicBezTo>
                    <a:pt x="11547" y="29616"/>
                    <a:pt x="11493" y="29603"/>
                    <a:pt x="11448" y="29578"/>
                  </a:cubicBezTo>
                  <a:cubicBezTo>
                    <a:pt x="11434" y="29580"/>
                    <a:pt x="11420" y="29581"/>
                    <a:pt x="11406" y="29581"/>
                  </a:cubicBezTo>
                  <a:cubicBezTo>
                    <a:pt x="11286" y="29581"/>
                    <a:pt x="11176" y="29507"/>
                    <a:pt x="11186" y="29360"/>
                  </a:cubicBezTo>
                  <a:cubicBezTo>
                    <a:pt x="11188" y="29324"/>
                    <a:pt x="11188" y="29289"/>
                    <a:pt x="11186" y="29252"/>
                  </a:cubicBezTo>
                  <a:cubicBezTo>
                    <a:pt x="11116" y="29213"/>
                    <a:pt x="11033" y="29192"/>
                    <a:pt x="10967" y="29149"/>
                  </a:cubicBezTo>
                  <a:cubicBezTo>
                    <a:pt x="10883" y="29128"/>
                    <a:pt x="10813" y="29055"/>
                    <a:pt x="10820" y="28966"/>
                  </a:cubicBezTo>
                  <a:cubicBezTo>
                    <a:pt x="10820" y="28952"/>
                    <a:pt x="10821" y="28938"/>
                    <a:pt x="10821" y="28925"/>
                  </a:cubicBezTo>
                  <a:lnTo>
                    <a:pt x="10821" y="28925"/>
                  </a:lnTo>
                  <a:cubicBezTo>
                    <a:pt x="10767" y="28941"/>
                    <a:pt x="10718" y="28966"/>
                    <a:pt x="10673" y="29000"/>
                  </a:cubicBezTo>
                  <a:cubicBezTo>
                    <a:pt x="10652" y="29016"/>
                    <a:pt x="10628" y="29023"/>
                    <a:pt x="10605" y="29023"/>
                  </a:cubicBezTo>
                  <a:cubicBezTo>
                    <a:pt x="10539" y="29023"/>
                    <a:pt x="10474" y="28966"/>
                    <a:pt x="10478" y="28901"/>
                  </a:cubicBezTo>
                  <a:lnTo>
                    <a:pt x="10480" y="28901"/>
                  </a:lnTo>
                  <a:cubicBezTo>
                    <a:pt x="10481" y="28867"/>
                    <a:pt x="10486" y="28833"/>
                    <a:pt x="10490" y="28800"/>
                  </a:cubicBezTo>
                  <a:lnTo>
                    <a:pt x="10490" y="28800"/>
                  </a:lnTo>
                  <a:cubicBezTo>
                    <a:pt x="10346" y="28870"/>
                    <a:pt x="10205" y="28953"/>
                    <a:pt x="10093" y="29068"/>
                  </a:cubicBezTo>
                  <a:cubicBezTo>
                    <a:pt x="10057" y="29106"/>
                    <a:pt x="10016" y="29122"/>
                    <a:pt x="9977" y="29122"/>
                  </a:cubicBezTo>
                  <a:cubicBezTo>
                    <a:pt x="9858" y="29122"/>
                    <a:pt x="9757" y="28977"/>
                    <a:pt x="9867" y="28864"/>
                  </a:cubicBezTo>
                  <a:cubicBezTo>
                    <a:pt x="10071" y="28655"/>
                    <a:pt x="10331" y="28509"/>
                    <a:pt x="10616" y="28445"/>
                  </a:cubicBezTo>
                  <a:cubicBezTo>
                    <a:pt x="10630" y="28442"/>
                    <a:pt x="10643" y="28440"/>
                    <a:pt x="10656" y="28440"/>
                  </a:cubicBezTo>
                  <a:cubicBezTo>
                    <a:pt x="10746" y="28440"/>
                    <a:pt x="10814" y="28510"/>
                    <a:pt x="10791" y="28606"/>
                  </a:cubicBezTo>
                  <a:cubicBezTo>
                    <a:pt x="10782" y="28638"/>
                    <a:pt x="10778" y="28670"/>
                    <a:pt x="10772" y="28703"/>
                  </a:cubicBezTo>
                  <a:cubicBezTo>
                    <a:pt x="10778" y="28703"/>
                    <a:pt x="10782" y="28703"/>
                    <a:pt x="10786" y="28702"/>
                  </a:cubicBezTo>
                  <a:cubicBezTo>
                    <a:pt x="10811" y="28579"/>
                    <a:pt x="10835" y="28457"/>
                    <a:pt x="10859" y="28334"/>
                  </a:cubicBezTo>
                  <a:cubicBezTo>
                    <a:pt x="10878" y="28235"/>
                    <a:pt x="10970" y="28189"/>
                    <a:pt x="11060" y="28189"/>
                  </a:cubicBezTo>
                  <a:close/>
                  <a:moveTo>
                    <a:pt x="22224" y="29108"/>
                  </a:moveTo>
                  <a:cubicBezTo>
                    <a:pt x="22264" y="29108"/>
                    <a:pt x="22302" y="29118"/>
                    <a:pt x="22334" y="29140"/>
                  </a:cubicBezTo>
                  <a:cubicBezTo>
                    <a:pt x="22392" y="29180"/>
                    <a:pt x="22439" y="29190"/>
                    <a:pt x="22485" y="29190"/>
                  </a:cubicBezTo>
                  <a:cubicBezTo>
                    <a:pt x="22534" y="29190"/>
                    <a:pt x="22581" y="29179"/>
                    <a:pt x="22638" y="29179"/>
                  </a:cubicBezTo>
                  <a:cubicBezTo>
                    <a:pt x="22672" y="29179"/>
                    <a:pt x="22709" y="29183"/>
                    <a:pt x="22752" y="29195"/>
                  </a:cubicBezTo>
                  <a:cubicBezTo>
                    <a:pt x="22947" y="29252"/>
                    <a:pt x="22919" y="29524"/>
                    <a:pt x="22724" y="29594"/>
                  </a:cubicBezTo>
                  <a:lnTo>
                    <a:pt x="22724" y="29595"/>
                  </a:lnTo>
                  <a:cubicBezTo>
                    <a:pt x="22737" y="29591"/>
                    <a:pt x="22745" y="29588"/>
                    <a:pt x="22750" y="29588"/>
                  </a:cubicBezTo>
                  <a:cubicBezTo>
                    <a:pt x="22778" y="29588"/>
                    <a:pt x="22662" y="29669"/>
                    <a:pt x="22642" y="29682"/>
                  </a:cubicBezTo>
                  <a:cubicBezTo>
                    <a:pt x="22588" y="29719"/>
                    <a:pt x="22525" y="29743"/>
                    <a:pt x="22460" y="29749"/>
                  </a:cubicBezTo>
                  <a:cubicBezTo>
                    <a:pt x="22446" y="29750"/>
                    <a:pt x="22432" y="29751"/>
                    <a:pt x="22418" y="29751"/>
                  </a:cubicBezTo>
                  <a:cubicBezTo>
                    <a:pt x="22376" y="29751"/>
                    <a:pt x="22334" y="29744"/>
                    <a:pt x="22293" y="29730"/>
                  </a:cubicBezTo>
                  <a:cubicBezTo>
                    <a:pt x="22096" y="30068"/>
                    <a:pt x="21762" y="30303"/>
                    <a:pt x="21378" y="30378"/>
                  </a:cubicBezTo>
                  <a:cubicBezTo>
                    <a:pt x="21372" y="30432"/>
                    <a:pt x="21362" y="30484"/>
                    <a:pt x="21346" y="30536"/>
                  </a:cubicBezTo>
                  <a:cubicBezTo>
                    <a:pt x="21315" y="30635"/>
                    <a:pt x="21230" y="30682"/>
                    <a:pt x="21146" y="30682"/>
                  </a:cubicBezTo>
                  <a:cubicBezTo>
                    <a:pt x="21096" y="30682"/>
                    <a:pt x="21046" y="30666"/>
                    <a:pt x="21008" y="30633"/>
                  </a:cubicBezTo>
                  <a:cubicBezTo>
                    <a:pt x="20943" y="30576"/>
                    <a:pt x="20867" y="30527"/>
                    <a:pt x="20797" y="30476"/>
                  </a:cubicBezTo>
                  <a:cubicBezTo>
                    <a:pt x="20689" y="30397"/>
                    <a:pt x="20724" y="30263"/>
                    <a:pt x="20813" y="30203"/>
                  </a:cubicBezTo>
                  <a:cubicBezTo>
                    <a:pt x="20797" y="30138"/>
                    <a:pt x="20785" y="30074"/>
                    <a:pt x="20772" y="30011"/>
                  </a:cubicBezTo>
                  <a:cubicBezTo>
                    <a:pt x="20756" y="29921"/>
                    <a:pt x="20827" y="29841"/>
                    <a:pt x="20918" y="29835"/>
                  </a:cubicBezTo>
                  <a:cubicBezTo>
                    <a:pt x="21114" y="29819"/>
                    <a:pt x="21305" y="29755"/>
                    <a:pt x="21497" y="29711"/>
                  </a:cubicBezTo>
                  <a:cubicBezTo>
                    <a:pt x="21499" y="29649"/>
                    <a:pt x="21538" y="29597"/>
                    <a:pt x="21595" y="29578"/>
                  </a:cubicBezTo>
                  <a:cubicBezTo>
                    <a:pt x="21746" y="29528"/>
                    <a:pt x="21772" y="29442"/>
                    <a:pt x="21880" y="29350"/>
                  </a:cubicBezTo>
                  <a:cubicBezTo>
                    <a:pt x="21900" y="29334"/>
                    <a:pt x="21925" y="29324"/>
                    <a:pt x="21951" y="29324"/>
                  </a:cubicBezTo>
                  <a:cubicBezTo>
                    <a:pt x="21954" y="29315"/>
                    <a:pt x="21959" y="29308"/>
                    <a:pt x="21960" y="29301"/>
                  </a:cubicBezTo>
                  <a:cubicBezTo>
                    <a:pt x="21988" y="29187"/>
                    <a:pt x="22112" y="29108"/>
                    <a:pt x="22224" y="29108"/>
                  </a:cubicBezTo>
                  <a:close/>
                  <a:moveTo>
                    <a:pt x="7820" y="30489"/>
                  </a:moveTo>
                  <a:cubicBezTo>
                    <a:pt x="7823" y="30489"/>
                    <a:pt x="7827" y="30489"/>
                    <a:pt x="7830" y="30490"/>
                  </a:cubicBezTo>
                  <a:cubicBezTo>
                    <a:pt x="7972" y="30525"/>
                    <a:pt x="8297" y="30511"/>
                    <a:pt x="8214" y="30679"/>
                  </a:cubicBezTo>
                  <a:cubicBezTo>
                    <a:pt x="8198" y="30711"/>
                    <a:pt x="8178" y="30752"/>
                    <a:pt x="8156" y="30791"/>
                  </a:cubicBezTo>
                  <a:cubicBezTo>
                    <a:pt x="7927" y="30861"/>
                    <a:pt x="7700" y="30934"/>
                    <a:pt x="7475" y="31007"/>
                  </a:cubicBezTo>
                  <a:lnTo>
                    <a:pt x="7454" y="31013"/>
                  </a:lnTo>
                  <a:cubicBezTo>
                    <a:pt x="7599" y="30839"/>
                    <a:pt x="7716" y="30489"/>
                    <a:pt x="7820" y="30489"/>
                  </a:cubicBezTo>
                  <a:close/>
                  <a:moveTo>
                    <a:pt x="21487" y="35113"/>
                  </a:moveTo>
                  <a:cubicBezTo>
                    <a:pt x="21571" y="35113"/>
                    <a:pt x="21651" y="35139"/>
                    <a:pt x="21725" y="35168"/>
                  </a:cubicBezTo>
                  <a:cubicBezTo>
                    <a:pt x="21800" y="35192"/>
                    <a:pt x="21848" y="35264"/>
                    <a:pt x="21842" y="35343"/>
                  </a:cubicBezTo>
                  <a:cubicBezTo>
                    <a:pt x="21841" y="35416"/>
                    <a:pt x="21788" y="35521"/>
                    <a:pt x="21711" y="35552"/>
                  </a:cubicBezTo>
                  <a:lnTo>
                    <a:pt x="21711" y="35553"/>
                  </a:lnTo>
                  <a:cubicBezTo>
                    <a:pt x="21678" y="35565"/>
                    <a:pt x="21646" y="35578"/>
                    <a:pt x="21616" y="35594"/>
                  </a:cubicBezTo>
                  <a:cubicBezTo>
                    <a:pt x="21598" y="35604"/>
                    <a:pt x="21581" y="35614"/>
                    <a:pt x="21563" y="35623"/>
                  </a:cubicBezTo>
                  <a:cubicBezTo>
                    <a:pt x="21588" y="35605"/>
                    <a:pt x="21600" y="35595"/>
                    <a:pt x="21600" y="35595"/>
                  </a:cubicBezTo>
                  <a:lnTo>
                    <a:pt x="21600" y="35595"/>
                  </a:lnTo>
                  <a:cubicBezTo>
                    <a:pt x="21600" y="35595"/>
                    <a:pt x="21578" y="35611"/>
                    <a:pt x="21535" y="35642"/>
                  </a:cubicBezTo>
                  <a:lnTo>
                    <a:pt x="21531" y="35645"/>
                  </a:lnTo>
                  <a:cubicBezTo>
                    <a:pt x="21497" y="35683"/>
                    <a:pt x="21448" y="35706"/>
                    <a:pt x="21397" y="35706"/>
                  </a:cubicBezTo>
                  <a:cubicBezTo>
                    <a:pt x="21395" y="35706"/>
                    <a:pt x="21394" y="35706"/>
                    <a:pt x="21392" y="35706"/>
                  </a:cubicBezTo>
                  <a:cubicBezTo>
                    <a:pt x="21376" y="35710"/>
                    <a:pt x="21360" y="35711"/>
                    <a:pt x="21344" y="35711"/>
                  </a:cubicBezTo>
                  <a:cubicBezTo>
                    <a:pt x="21238" y="35711"/>
                    <a:pt x="21143" y="35639"/>
                    <a:pt x="21118" y="35533"/>
                  </a:cubicBezTo>
                  <a:cubicBezTo>
                    <a:pt x="21086" y="35395"/>
                    <a:pt x="21163" y="35249"/>
                    <a:pt x="21295" y="35168"/>
                  </a:cubicBezTo>
                  <a:cubicBezTo>
                    <a:pt x="21359" y="35128"/>
                    <a:pt x="21424" y="35113"/>
                    <a:pt x="21487" y="35113"/>
                  </a:cubicBezTo>
                  <a:close/>
                  <a:moveTo>
                    <a:pt x="12449" y="39203"/>
                  </a:moveTo>
                  <a:cubicBezTo>
                    <a:pt x="12503" y="39203"/>
                    <a:pt x="12545" y="39225"/>
                    <a:pt x="12621" y="39260"/>
                  </a:cubicBezTo>
                  <a:cubicBezTo>
                    <a:pt x="12714" y="39301"/>
                    <a:pt x="12788" y="39321"/>
                    <a:pt x="12867" y="39321"/>
                  </a:cubicBezTo>
                  <a:cubicBezTo>
                    <a:pt x="12934" y="39321"/>
                    <a:pt x="13004" y="39307"/>
                    <a:pt x="13093" y="39279"/>
                  </a:cubicBezTo>
                  <a:cubicBezTo>
                    <a:pt x="13117" y="39262"/>
                    <a:pt x="13147" y="39254"/>
                    <a:pt x="13177" y="39254"/>
                  </a:cubicBezTo>
                  <a:cubicBezTo>
                    <a:pt x="13179" y="39254"/>
                    <a:pt x="13181" y="39254"/>
                    <a:pt x="13184" y="39254"/>
                  </a:cubicBezTo>
                  <a:lnTo>
                    <a:pt x="13197" y="39254"/>
                  </a:lnTo>
                  <a:cubicBezTo>
                    <a:pt x="13278" y="39258"/>
                    <a:pt x="13319" y="39305"/>
                    <a:pt x="13327" y="39363"/>
                  </a:cubicBezTo>
                  <a:cubicBezTo>
                    <a:pt x="13432" y="39336"/>
                    <a:pt x="13537" y="39314"/>
                    <a:pt x="13646" y="39286"/>
                  </a:cubicBezTo>
                  <a:cubicBezTo>
                    <a:pt x="13657" y="39283"/>
                    <a:pt x="13668" y="39282"/>
                    <a:pt x="13678" y="39282"/>
                  </a:cubicBezTo>
                  <a:cubicBezTo>
                    <a:pt x="13785" y="39282"/>
                    <a:pt x="13844" y="39434"/>
                    <a:pt x="13725" y="39515"/>
                  </a:cubicBezTo>
                  <a:lnTo>
                    <a:pt x="13727" y="39515"/>
                  </a:lnTo>
                  <a:cubicBezTo>
                    <a:pt x="13516" y="39660"/>
                    <a:pt x="13324" y="39692"/>
                    <a:pt x="13099" y="39790"/>
                  </a:cubicBezTo>
                  <a:cubicBezTo>
                    <a:pt x="13068" y="39803"/>
                    <a:pt x="13037" y="39809"/>
                    <a:pt x="13009" y="39809"/>
                  </a:cubicBezTo>
                  <a:cubicBezTo>
                    <a:pt x="12930" y="39809"/>
                    <a:pt x="12871" y="39758"/>
                    <a:pt x="12868" y="39680"/>
                  </a:cubicBezTo>
                  <a:cubicBezTo>
                    <a:pt x="12828" y="39686"/>
                    <a:pt x="12787" y="39689"/>
                    <a:pt x="12745" y="39689"/>
                  </a:cubicBezTo>
                  <a:cubicBezTo>
                    <a:pt x="12676" y="39689"/>
                    <a:pt x="12606" y="39681"/>
                    <a:pt x="12538" y="39664"/>
                  </a:cubicBezTo>
                  <a:cubicBezTo>
                    <a:pt x="12453" y="39645"/>
                    <a:pt x="12430" y="39630"/>
                    <a:pt x="12402" y="39630"/>
                  </a:cubicBezTo>
                  <a:cubicBezTo>
                    <a:pt x="12375" y="39630"/>
                    <a:pt x="12345" y="39644"/>
                    <a:pt x="12254" y="39679"/>
                  </a:cubicBezTo>
                  <a:cubicBezTo>
                    <a:pt x="12057" y="39755"/>
                    <a:pt x="11858" y="39953"/>
                    <a:pt x="11716" y="40111"/>
                  </a:cubicBezTo>
                  <a:cubicBezTo>
                    <a:pt x="11663" y="40171"/>
                    <a:pt x="11600" y="40196"/>
                    <a:pt x="11544" y="40196"/>
                  </a:cubicBezTo>
                  <a:cubicBezTo>
                    <a:pt x="11419" y="40196"/>
                    <a:pt x="11327" y="40070"/>
                    <a:pt x="11443" y="39928"/>
                  </a:cubicBezTo>
                  <a:cubicBezTo>
                    <a:pt x="11668" y="39651"/>
                    <a:pt x="11965" y="39374"/>
                    <a:pt x="12292" y="39244"/>
                  </a:cubicBezTo>
                  <a:cubicBezTo>
                    <a:pt x="12363" y="39215"/>
                    <a:pt x="12409" y="39203"/>
                    <a:pt x="12449" y="39203"/>
                  </a:cubicBezTo>
                  <a:close/>
                  <a:moveTo>
                    <a:pt x="238" y="0"/>
                  </a:moveTo>
                  <a:cubicBezTo>
                    <a:pt x="103" y="0"/>
                    <a:pt x="1" y="73"/>
                    <a:pt x="97" y="192"/>
                  </a:cubicBezTo>
                  <a:cubicBezTo>
                    <a:pt x="353" y="506"/>
                    <a:pt x="594" y="816"/>
                    <a:pt x="868" y="1127"/>
                  </a:cubicBezTo>
                  <a:cubicBezTo>
                    <a:pt x="975" y="1249"/>
                    <a:pt x="1081" y="1381"/>
                    <a:pt x="1192" y="1511"/>
                  </a:cubicBezTo>
                  <a:cubicBezTo>
                    <a:pt x="1163" y="1490"/>
                    <a:pt x="1132" y="1473"/>
                    <a:pt x="1103" y="1452"/>
                  </a:cubicBezTo>
                  <a:cubicBezTo>
                    <a:pt x="1049" y="1416"/>
                    <a:pt x="997" y="1401"/>
                    <a:pt x="952" y="1401"/>
                  </a:cubicBezTo>
                  <a:cubicBezTo>
                    <a:pt x="819" y="1401"/>
                    <a:pt x="751" y="1532"/>
                    <a:pt x="893" y="1641"/>
                  </a:cubicBezTo>
                  <a:cubicBezTo>
                    <a:pt x="1126" y="1820"/>
                    <a:pt x="1364" y="1998"/>
                    <a:pt x="1608" y="2170"/>
                  </a:cubicBezTo>
                  <a:cubicBezTo>
                    <a:pt x="1726" y="2254"/>
                    <a:pt x="1842" y="2343"/>
                    <a:pt x="1957" y="2429"/>
                  </a:cubicBezTo>
                  <a:cubicBezTo>
                    <a:pt x="1924" y="2432"/>
                    <a:pt x="1893" y="2452"/>
                    <a:pt x="1877" y="2484"/>
                  </a:cubicBezTo>
                  <a:cubicBezTo>
                    <a:pt x="1708" y="2433"/>
                    <a:pt x="1536" y="2397"/>
                    <a:pt x="1373" y="2397"/>
                  </a:cubicBezTo>
                  <a:cubicBezTo>
                    <a:pt x="1369" y="2397"/>
                    <a:pt x="1366" y="2397"/>
                    <a:pt x="1363" y="2397"/>
                  </a:cubicBezTo>
                  <a:cubicBezTo>
                    <a:pt x="1217" y="2398"/>
                    <a:pt x="1113" y="2537"/>
                    <a:pt x="1249" y="2638"/>
                  </a:cubicBezTo>
                  <a:cubicBezTo>
                    <a:pt x="1521" y="2836"/>
                    <a:pt x="1867" y="2941"/>
                    <a:pt x="2191" y="3076"/>
                  </a:cubicBezTo>
                  <a:cubicBezTo>
                    <a:pt x="2248" y="3099"/>
                    <a:pt x="2303" y="3124"/>
                    <a:pt x="2360" y="3149"/>
                  </a:cubicBezTo>
                  <a:cubicBezTo>
                    <a:pt x="2348" y="3154"/>
                    <a:pt x="2337" y="3165"/>
                    <a:pt x="2329" y="3176"/>
                  </a:cubicBezTo>
                  <a:cubicBezTo>
                    <a:pt x="2072" y="3060"/>
                    <a:pt x="1804" y="2969"/>
                    <a:pt x="1528" y="2906"/>
                  </a:cubicBezTo>
                  <a:cubicBezTo>
                    <a:pt x="1512" y="2903"/>
                    <a:pt x="1496" y="2901"/>
                    <a:pt x="1482" y="2901"/>
                  </a:cubicBezTo>
                  <a:cubicBezTo>
                    <a:pt x="1362" y="2901"/>
                    <a:pt x="1293" y="3013"/>
                    <a:pt x="1392" y="3093"/>
                  </a:cubicBezTo>
                  <a:cubicBezTo>
                    <a:pt x="1753" y="3389"/>
                    <a:pt x="2207" y="3608"/>
                    <a:pt x="2636" y="3842"/>
                  </a:cubicBezTo>
                  <a:cubicBezTo>
                    <a:pt x="2708" y="3880"/>
                    <a:pt x="2778" y="3921"/>
                    <a:pt x="2849" y="3959"/>
                  </a:cubicBezTo>
                  <a:cubicBezTo>
                    <a:pt x="2846" y="3959"/>
                    <a:pt x="2843" y="3959"/>
                    <a:pt x="2840" y="3959"/>
                  </a:cubicBezTo>
                  <a:cubicBezTo>
                    <a:pt x="2751" y="3959"/>
                    <a:pt x="2672" y="4017"/>
                    <a:pt x="2729" y="4090"/>
                  </a:cubicBezTo>
                  <a:cubicBezTo>
                    <a:pt x="2756" y="4122"/>
                    <a:pt x="2786" y="4153"/>
                    <a:pt x="2816" y="4184"/>
                  </a:cubicBezTo>
                  <a:cubicBezTo>
                    <a:pt x="2589" y="4089"/>
                    <a:pt x="2363" y="3994"/>
                    <a:pt x="2131" y="3895"/>
                  </a:cubicBezTo>
                  <a:cubicBezTo>
                    <a:pt x="2099" y="3881"/>
                    <a:pt x="2069" y="3875"/>
                    <a:pt x="2043" y="3875"/>
                  </a:cubicBezTo>
                  <a:cubicBezTo>
                    <a:pt x="1914" y="3875"/>
                    <a:pt x="1868" y="4016"/>
                    <a:pt x="2027" y="4084"/>
                  </a:cubicBezTo>
                  <a:cubicBezTo>
                    <a:pt x="2645" y="4350"/>
                    <a:pt x="3236" y="4693"/>
                    <a:pt x="3823" y="5029"/>
                  </a:cubicBezTo>
                  <a:cubicBezTo>
                    <a:pt x="3620" y="4962"/>
                    <a:pt x="3417" y="4898"/>
                    <a:pt x="3214" y="4829"/>
                  </a:cubicBezTo>
                  <a:cubicBezTo>
                    <a:pt x="3191" y="4821"/>
                    <a:pt x="3171" y="4818"/>
                    <a:pt x="3152" y="4818"/>
                  </a:cubicBezTo>
                  <a:cubicBezTo>
                    <a:pt x="3026" y="4818"/>
                    <a:pt x="3001" y="4973"/>
                    <a:pt x="3141" y="5039"/>
                  </a:cubicBezTo>
                  <a:cubicBezTo>
                    <a:pt x="3313" y="5121"/>
                    <a:pt x="3483" y="5204"/>
                    <a:pt x="3649" y="5289"/>
                  </a:cubicBezTo>
                  <a:cubicBezTo>
                    <a:pt x="3598" y="5283"/>
                    <a:pt x="3547" y="5280"/>
                    <a:pt x="3495" y="5280"/>
                  </a:cubicBezTo>
                  <a:cubicBezTo>
                    <a:pt x="3435" y="5280"/>
                    <a:pt x="3374" y="5284"/>
                    <a:pt x="3313" y="5292"/>
                  </a:cubicBezTo>
                  <a:cubicBezTo>
                    <a:pt x="3141" y="5319"/>
                    <a:pt x="3106" y="5533"/>
                    <a:pt x="3281" y="5625"/>
                  </a:cubicBezTo>
                  <a:cubicBezTo>
                    <a:pt x="3458" y="5716"/>
                    <a:pt x="3659" y="5773"/>
                    <a:pt x="3858" y="5827"/>
                  </a:cubicBezTo>
                  <a:cubicBezTo>
                    <a:pt x="3702" y="5960"/>
                    <a:pt x="3515" y="6080"/>
                    <a:pt x="3297" y="6146"/>
                  </a:cubicBezTo>
                  <a:cubicBezTo>
                    <a:pt x="2924" y="6260"/>
                    <a:pt x="947" y="7163"/>
                    <a:pt x="1011" y="7254"/>
                  </a:cubicBezTo>
                  <a:cubicBezTo>
                    <a:pt x="1041" y="7295"/>
                    <a:pt x="1125" y="7337"/>
                    <a:pt x="1272" y="7337"/>
                  </a:cubicBezTo>
                  <a:cubicBezTo>
                    <a:pt x="1445" y="7337"/>
                    <a:pt x="1705" y="7279"/>
                    <a:pt x="2067" y="7095"/>
                  </a:cubicBezTo>
                  <a:lnTo>
                    <a:pt x="2067" y="7095"/>
                  </a:lnTo>
                  <a:cubicBezTo>
                    <a:pt x="2067" y="7095"/>
                    <a:pt x="1846" y="7546"/>
                    <a:pt x="2065" y="7616"/>
                  </a:cubicBezTo>
                  <a:cubicBezTo>
                    <a:pt x="2100" y="7627"/>
                    <a:pt x="2133" y="7632"/>
                    <a:pt x="2164" y="7632"/>
                  </a:cubicBezTo>
                  <a:cubicBezTo>
                    <a:pt x="2330" y="7632"/>
                    <a:pt x="2440" y="7501"/>
                    <a:pt x="2440" y="7500"/>
                  </a:cubicBezTo>
                  <a:lnTo>
                    <a:pt x="2440" y="7500"/>
                  </a:lnTo>
                  <a:cubicBezTo>
                    <a:pt x="2440" y="7501"/>
                    <a:pt x="2341" y="7887"/>
                    <a:pt x="2583" y="7950"/>
                  </a:cubicBezTo>
                  <a:cubicBezTo>
                    <a:pt x="2592" y="7952"/>
                    <a:pt x="2600" y="7953"/>
                    <a:pt x="2608" y="7953"/>
                  </a:cubicBezTo>
                  <a:cubicBezTo>
                    <a:pt x="2838" y="7953"/>
                    <a:pt x="3083" y="7138"/>
                    <a:pt x="3090" y="7111"/>
                  </a:cubicBezTo>
                  <a:lnTo>
                    <a:pt x="3090" y="7111"/>
                  </a:lnTo>
                  <a:cubicBezTo>
                    <a:pt x="3085" y="7139"/>
                    <a:pt x="2973" y="7968"/>
                    <a:pt x="3331" y="7968"/>
                  </a:cubicBezTo>
                  <a:cubicBezTo>
                    <a:pt x="3332" y="7968"/>
                    <a:pt x="3332" y="7968"/>
                    <a:pt x="3332" y="7968"/>
                  </a:cubicBezTo>
                  <a:cubicBezTo>
                    <a:pt x="3697" y="7965"/>
                    <a:pt x="3758" y="7354"/>
                    <a:pt x="3757" y="7350"/>
                  </a:cubicBezTo>
                  <a:lnTo>
                    <a:pt x="3757" y="7350"/>
                  </a:lnTo>
                  <a:cubicBezTo>
                    <a:pt x="3760" y="7353"/>
                    <a:pt x="4090" y="7542"/>
                    <a:pt x="4162" y="7725"/>
                  </a:cubicBezTo>
                  <a:cubicBezTo>
                    <a:pt x="4232" y="7909"/>
                    <a:pt x="3769" y="8271"/>
                    <a:pt x="4096" y="8335"/>
                  </a:cubicBezTo>
                  <a:cubicBezTo>
                    <a:pt x="4142" y="8344"/>
                    <a:pt x="4183" y="8348"/>
                    <a:pt x="4220" y="8348"/>
                  </a:cubicBezTo>
                  <a:cubicBezTo>
                    <a:pt x="4372" y="8348"/>
                    <a:pt x="4452" y="8284"/>
                    <a:pt x="4490" y="8242"/>
                  </a:cubicBezTo>
                  <a:lnTo>
                    <a:pt x="4490" y="8242"/>
                  </a:lnTo>
                  <a:cubicBezTo>
                    <a:pt x="4420" y="8344"/>
                    <a:pt x="4249" y="8626"/>
                    <a:pt x="4489" y="8708"/>
                  </a:cubicBezTo>
                  <a:cubicBezTo>
                    <a:pt x="4783" y="8810"/>
                    <a:pt x="2646" y="9252"/>
                    <a:pt x="2570" y="9524"/>
                  </a:cubicBezTo>
                  <a:cubicBezTo>
                    <a:pt x="2548" y="9605"/>
                    <a:pt x="2627" y="9634"/>
                    <a:pt x="2756" y="9634"/>
                  </a:cubicBezTo>
                  <a:cubicBezTo>
                    <a:pt x="3059" y="9634"/>
                    <a:pt x="3636" y="9469"/>
                    <a:pt x="3801" y="9417"/>
                  </a:cubicBezTo>
                  <a:lnTo>
                    <a:pt x="3801" y="9417"/>
                  </a:lnTo>
                  <a:cubicBezTo>
                    <a:pt x="3801" y="9417"/>
                    <a:pt x="3645" y="10118"/>
                    <a:pt x="3923" y="10118"/>
                  </a:cubicBezTo>
                  <a:cubicBezTo>
                    <a:pt x="3931" y="10118"/>
                    <a:pt x="3939" y="10118"/>
                    <a:pt x="3947" y="10117"/>
                  </a:cubicBezTo>
                  <a:cubicBezTo>
                    <a:pt x="4169" y="10086"/>
                    <a:pt x="4325" y="9752"/>
                    <a:pt x="4395" y="9565"/>
                  </a:cubicBezTo>
                  <a:lnTo>
                    <a:pt x="4395" y="9565"/>
                  </a:lnTo>
                  <a:cubicBezTo>
                    <a:pt x="4331" y="9740"/>
                    <a:pt x="4252" y="9909"/>
                    <a:pt x="4246" y="10109"/>
                  </a:cubicBezTo>
                  <a:cubicBezTo>
                    <a:pt x="4240" y="10350"/>
                    <a:pt x="4525" y="10510"/>
                    <a:pt x="4767" y="10510"/>
                  </a:cubicBezTo>
                  <a:cubicBezTo>
                    <a:pt x="4792" y="10510"/>
                    <a:pt x="4817" y="10508"/>
                    <a:pt x="4840" y="10505"/>
                  </a:cubicBezTo>
                  <a:cubicBezTo>
                    <a:pt x="5129" y="10461"/>
                    <a:pt x="5083" y="10207"/>
                    <a:pt x="5010" y="9978"/>
                  </a:cubicBezTo>
                  <a:lnTo>
                    <a:pt x="5010" y="9978"/>
                  </a:lnTo>
                  <a:cubicBezTo>
                    <a:pt x="5010" y="9978"/>
                    <a:pt x="5286" y="10146"/>
                    <a:pt x="5422" y="10146"/>
                  </a:cubicBezTo>
                  <a:cubicBezTo>
                    <a:pt x="5434" y="10146"/>
                    <a:pt x="5445" y="10144"/>
                    <a:pt x="5455" y="10141"/>
                  </a:cubicBezTo>
                  <a:cubicBezTo>
                    <a:pt x="5464" y="10139"/>
                    <a:pt x="5472" y="10137"/>
                    <a:pt x="5480" y="10137"/>
                  </a:cubicBezTo>
                  <a:cubicBezTo>
                    <a:pt x="5583" y="10137"/>
                    <a:pt x="5643" y="10335"/>
                    <a:pt x="5474" y="10439"/>
                  </a:cubicBezTo>
                  <a:cubicBezTo>
                    <a:pt x="5293" y="10552"/>
                    <a:pt x="3972" y="11131"/>
                    <a:pt x="4049" y="11300"/>
                  </a:cubicBezTo>
                  <a:cubicBezTo>
                    <a:pt x="4049" y="11300"/>
                    <a:pt x="4062" y="11408"/>
                    <a:pt x="4223" y="11408"/>
                  </a:cubicBezTo>
                  <a:cubicBezTo>
                    <a:pt x="4346" y="11408"/>
                    <a:pt x="4555" y="11346"/>
                    <a:pt x="4909" y="11127"/>
                  </a:cubicBezTo>
                  <a:lnTo>
                    <a:pt x="4909" y="11127"/>
                  </a:lnTo>
                  <a:cubicBezTo>
                    <a:pt x="4909" y="11127"/>
                    <a:pt x="4376" y="11738"/>
                    <a:pt x="5032" y="11849"/>
                  </a:cubicBezTo>
                  <a:cubicBezTo>
                    <a:pt x="5032" y="11849"/>
                    <a:pt x="4851" y="12060"/>
                    <a:pt x="5198" y="12172"/>
                  </a:cubicBezTo>
                  <a:cubicBezTo>
                    <a:pt x="5213" y="12177"/>
                    <a:pt x="5228" y="12179"/>
                    <a:pt x="5242" y="12179"/>
                  </a:cubicBezTo>
                  <a:cubicBezTo>
                    <a:pt x="5564" y="12179"/>
                    <a:pt x="5802" y="11068"/>
                    <a:pt x="5802" y="11054"/>
                  </a:cubicBezTo>
                  <a:lnTo>
                    <a:pt x="5802" y="11054"/>
                  </a:lnTo>
                  <a:cubicBezTo>
                    <a:pt x="5805" y="11059"/>
                    <a:pt x="5950" y="11179"/>
                    <a:pt x="6095" y="11179"/>
                  </a:cubicBezTo>
                  <a:cubicBezTo>
                    <a:pt x="6098" y="11179"/>
                    <a:pt x="6101" y="11179"/>
                    <a:pt x="6105" y="11179"/>
                  </a:cubicBezTo>
                  <a:lnTo>
                    <a:pt x="6105" y="11179"/>
                  </a:lnTo>
                  <a:cubicBezTo>
                    <a:pt x="6105" y="11179"/>
                    <a:pt x="6049" y="11943"/>
                    <a:pt x="6287" y="12035"/>
                  </a:cubicBezTo>
                  <a:cubicBezTo>
                    <a:pt x="6303" y="12041"/>
                    <a:pt x="6319" y="12044"/>
                    <a:pt x="6333" y="12044"/>
                  </a:cubicBezTo>
                  <a:cubicBezTo>
                    <a:pt x="6538" y="12044"/>
                    <a:pt x="6628" y="11495"/>
                    <a:pt x="6585" y="11277"/>
                  </a:cubicBezTo>
                  <a:cubicBezTo>
                    <a:pt x="6585" y="11277"/>
                    <a:pt x="6585" y="11217"/>
                    <a:pt x="6694" y="11217"/>
                  </a:cubicBezTo>
                  <a:cubicBezTo>
                    <a:pt x="6751" y="11217"/>
                    <a:pt x="6836" y="11233"/>
                    <a:pt x="6966" y="11281"/>
                  </a:cubicBezTo>
                  <a:cubicBezTo>
                    <a:pt x="7347" y="11423"/>
                    <a:pt x="7310" y="11503"/>
                    <a:pt x="7264" y="11518"/>
                  </a:cubicBezTo>
                  <a:cubicBezTo>
                    <a:pt x="7217" y="11533"/>
                    <a:pt x="6274" y="12591"/>
                    <a:pt x="4894" y="13143"/>
                  </a:cubicBezTo>
                  <a:cubicBezTo>
                    <a:pt x="3515" y="13695"/>
                    <a:pt x="3823" y="13790"/>
                    <a:pt x="3934" y="13838"/>
                  </a:cubicBezTo>
                  <a:cubicBezTo>
                    <a:pt x="3939" y="13840"/>
                    <a:pt x="3946" y="13841"/>
                    <a:pt x="3955" y="13841"/>
                  </a:cubicBezTo>
                  <a:cubicBezTo>
                    <a:pt x="4135" y="13841"/>
                    <a:pt x="5049" y="13385"/>
                    <a:pt x="5049" y="13385"/>
                  </a:cubicBezTo>
                  <a:lnTo>
                    <a:pt x="5049" y="13385"/>
                  </a:lnTo>
                  <a:cubicBezTo>
                    <a:pt x="5049" y="13385"/>
                    <a:pt x="4582" y="14146"/>
                    <a:pt x="4821" y="14153"/>
                  </a:cubicBezTo>
                  <a:cubicBezTo>
                    <a:pt x="4825" y="14153"/>
                    <a:pt x="4829" y="14153"/>
                    <a:pt x="4833" y="14153"/>
                  </a:cubicBezTo>
                  <a:cubicBezTo>
                    <a:pt x="5068" y="14153"/>
                    <a:pt x="5269" y="13940"/>
                    <a:pt x="5270" y="13940"/>
                  </a:cubicBezTo>
                  <a:lnTo>
                    <a:pt x="5270" y="13940"/>
                  </a:lnTo>
                  <a:cubicBezTo>
                    <a:pt x="5270" y="13940"/>
                    <a:pt x="5001" y="14569"/>
                    <a:pt x="5249" y="14644"/>
                  </a:cubicBezTo>
                  <a:cubicBezTo>
                    <a:pt x="5257" y="14646"/>
                    <a:pt x="5265" y="14647"/>
                    <a:pt x="5273" y="14647"/>
                  </a:cubicBezTo>
                  <a:cubicBezTo>
                    <a:pt x="5528" y="14647"/>
                    <a:pt x="6003" y="13599"/>
                    <a:pt x="6004" y="13594"/>
                  </a:cubicBezTo>
                  <a:lnTo>
                    <a:pt x="6004" y="13594"/>
                  </a:lnTo>
                  <a:cubicBezTo>
                    <a:pt x="6004" y="13594"/>
                    <a:pt x="6004" y="13594"/>
                    <a:pt x="6004" y="13594"/>
                  </a:cubicBezTo>
                  <a:cubicBezTo>
                    <a:pt x="6005" y="13594"/>
                    <a:pt x="6027" y="13586"/>
                    <a:pt x="6053" y="13586"/>
                  </a:cubicBezTo>
                  <a:cubicBezTo>
                    <a:pt x="6108" y="13586"/>
                    <a:pt x="6182" y="13620"/>
                    <a:pt x="6127" y="13833"/>
                  </a:cubicBezTo>
                  <a:cubicBezTo>
                    <a:pt x="6043" y="14152"/>
                    <a:pt x="6108" y="14493"/>
                    <a:pt x="5791" y="14595"/>
                  </a:cubicBezTo>
                  <a:cubicBezTo>
                    <a:pt x="5474" y="14698"/>
                    <a:pt x="3156" y="15413"/>
                    <a:pt x="3270" y="15572"/>
                  </a:cubicBezTo>
                  <a:cubicBezTo>
                    <a:pt x="3292" y="15604"/>
                    <a:pt x="3350" y="15617"/>
                    <a:pt x="3428" y="15617"/>
                  </a:cubicBezTo>
                  <a:cubicBezTo>
                    <a:pt x="3744" y="15617"/>
                    <a:pt x="4406" y="15405"/>
                    <a:pt x="4544" y="15372"/>
                  </a:cubicBezTo>
                  <a:cubicBezTo>
                    <a:pt x="4555" y="15369"/>
                    <a:pt x="4564" y="15368"/>
                    <a:pt x="4572" y="15368"/>
                  </a:cubicBezTo>
                  <a:cubicBezTo>
                    <a:pt x="4698" y="15368"/>
                    <a:pt x="4579" y="15639"/>
                    <a:pt x="4579" y="15641"/>
                  </a:cubicBezTo>
                  <a:cubicBezTo>
                    <a:pt x="4578" y="15641"/>
                    <a:pt x="4405" y="16115"/>
                    <a:pt x="4633" y="16181"/>
                  </a:cubicBezTo>
                  <a:cubicBezTo>
                    <a:pt x="4644" y="16184"/>
                    <a:pt x="4654" y="16185"/>
                    <a:pt x="4665" y="16185"/>
                  </a:cubicBezTo>
                  <a:cubicBezTo>
                    <a:pt x="4871" y="16185"/>
                    <a:pt x="5113" y="15643"/>
                    <a:pt x="5281" y="15643"/>
                  </a:cubicBezTo>
                  <a:cubicBezTo>
                    <a:pt x="5293" y="15643"/>
                    <a:pt x="5305" y="15646"/>
                    <a:pt x="5316" y="15652"/>
                  </a:cubicBezTo>
                  <a:cubicBezTo>
                    <a:pt x="5493" y="15750"/>
                    <a:pt x="4605" y="16413"/>
                    <a:pt x="4899" y="16500"/>
                  </a:cubicBezTo>
                  <a:cubicBezTo>
                    <a:pt x="4899" y="16500"/>
                    <a:pt x="4939" y="16532"/>
                    <a:pt x="5010" y="16532"/>
                  </a:cubicBezTo>
                  <a:cubicBezTo>
                    <a:pt x="5082" y="16532"/>
                    <a:pt x="5185" y="16499"/>
                    <a:pt x="5310" y="16368"/>
                  </a:cubicBezTo>
                  <a:cubicBezTo>
                    <a:pt x="5310" y="16368"/>
                    <a:pt x="5419" y="16618"/>
                    <a:pt x="5587" y="16618"/>
                  </a:cubicBezTo>
                  <a:cubicBezTo>
                    <a:pt x="5609" y="16618"/>
                    <a:pt x="5632" y="16613"/>
                    <a:pt x="5655" y="16604"/>
                  </a:cubicBezTo>
                  <a:cubicBezTo>
                    <a:pt x="5861" y="16524"/>
                    <a:pt x="5874" y="15947"/>
                    <a:pt x="5874" y="15947"/>
                  </a:cubicBezTo>
                  <a:lnTo>
                    <a:pt x="6258" y="16111"/>
                  </a:lnTo>
                  <a:cubicBezTo>
                    <a:pt x="6258" y="16111"/>
                    <a:pt x="5938" y="16814"/>
                    <a:pt x="6157" y="16898"/>
                  </a:cubicBezTo>
                  <a:cubicBezTo>
                    <a:pt x="6169" y="16902"/>
                    <a:pt x="6181" y="16904"/>
                    <a:pt x="6193" y="16904"/>
                  </a:cubicBezTo>
                  <a:cubicBezTo>
                    <a:pt x="6407" y="16904"/>
                    <a:pt x="6665" y="16261"/>
                    <a:pt x="6665" y="16258"/>
                  </a:cubicBezTo>
                  <a:lnTo>
                    <a:pt x="6665" y="16258"/>
                  </a:lnTo>
                  <a:cubicBezTo>
                    <a:pt x="6667" y="16260"/>
                    <a:pt x="7089" y="16407"/>
                    <a:pt x="7134" y="16606"/>
                  </a:cubicBezTo>
                  <a:cubicBezTo>
                    <a:pt x="7181" y="16803"/>
                    <a:pt x="6556" y="17299"/>
                    <a:pt x="6740" y="17477"/>
                  </a:cubicBezTo>
                  <a:cubicBezTo>
                    <a:pt x="6782" y="17518"/>
                    <a:pt x="6838" y="17533"/>
                    <a:pt x="6899" y="17533"/>
                  </a:cubicBezTo>
                  <a:cubicBezTo>
                    <a:pt x="7108" y="17533"/>
                    <a:pt x="7378" y="17353"/>
                    <a:pt x="7378" y="17353"/>
                  </a:cubicBezTo>
                  <a:cubicBezTo>
                    <a:pt x="7378" y="17353"/>
                    <a:pt x="7852" y="17699"/>
                    <a:pt x="7716" y="17731"/>
                  </a:cubicBezTo>
                  <a:cubicBezTo>
                    <a:pt x="7652" y="17746"/>
                    <a:pt x="7448" y="17881"/>
                    <a:pt x="7280" y="18041"/>
                  </a:cubicBezTo>
                  <a:cubicBezTo>
                    <a:pt x="6756" y="18154"/>
                    <a:pt x="6222" y="18211"/>
                    <a:pt x="5688" y="18211"/>
                  </a:cubicBezTo>
                  <a:cubicBezTo>
                    <a:pt x="5419" y="18211"/>
                    <a:pt x="5149" y="18197"/>
                    <a:pt x="4881" y="18168"/>
                  </a:cubicBezTo>
                  <a:cubicBezTo>
                    <a:pt x="4870" y="18166"/>
                    <a:pt x="4860" y="18166"/>
                    <a:pt x="4850" y="18166"/>
                  </a:cubicBezTo>
                  <a:cubicBezTo>
                    <a:pt x="4628" y="18166"/>
                    <a:pt x="4567" y="18445"/>
                    <a:pt x="4792" y="18533"/>
                  </a:cubicBezTo>
                  <a:cubicBezTo>
                    <a:pt x="4835" y="18550"/>
                    <a:pt x="4880" y="18563"/>
                    <a:pt x="4924" y="18579"/>
                  </a:cubicBezTo>
                  <a:cubicBezTo>
                    <a:pt x="4929" y="18614"/>
                    <a:pt x="4954" y="18644"/>
                    <a:pt x="4988" y="18655"/>
                  </a:cubicBezTo>
                  <a:cubicBezTo>
                    <a:pt x="5162" y="18715"/>
                    <a:pt x="5348" y="18740"/>
                    <a:pt x="5535" y="18752"/>
                  </a:cubicBezTo>
                  <a:cubicBezTo>
                    <a:pt x="5626" y="18772"/>
                    <a:pt x="5719" y="18790"/>
                    <a:pt x="5813" y="18807"/>
                  </a:cubicBezTo>
                  <a:lnTo>
                    <a:pt x="5813" y="18807"/>
                  </a:lnTo>
                  <a:cubicBezTo>
                    <a:pt x="5810" y="18807"/>
                    <a:pt x="5808" y="18806"/>
                    <a:pt x="5805" y="18806"/>
                  </a:cubicBezTo>
                  <a:cubicBezTo>
                    <a:pt x="5801" y="18806"/>
                    <a:pt x="5797" y="18807"/>
                    <a:pt x="5792" y="18807"/>
                  </a:cubicBezTo>
                  <a:cubicBezTo>
                    <a:pt x="5359" y="18833"/>
                    <a:pt x="4859" y="18807"/>
                    <a:pt x="4456" y="18944"/>
                  </a:cubicBezTo>
                  <a:cubicBezTo>
                    <a:pt x="4369" y="18975"/>
                    <a:pt x="4397" y="19095"/>
                    <a:pt x="4490" y="19109"/>
                  </a:cubicBezTo>
                  <a:cubicBezTo>
                    <a:pt x="4593" y="19125"/>
                    <a:pt x="4698" y="19132"/>
                    <a:pt x="4803" y="19132"/>
                  </a:cubicBezTo>
                  <a:cubicBezTo>
                    <a:pt x="5016" y="19132"/>
                    <a:pt x="5233" y="19105"/>
                    <a:pt x="5445" y="19077"/>
                  </a:cubicBezTo>
                  <a:lnTo>
                    <a:pt x="5445" y="19077"/>
                  </a:lnTo>
                  <a:cubicBezTo>
                    <a:pt x="5442" y="19096"/>
                    <a:pt x="5443" y="19114"/>
                    <a:pt x="5448" y="19133"/>
                  </a:cubicBezTo>
                  <a:cubicBezTo>
                    <a:pt x="5410" y="19146"/>
                    <a:pt x="5372" y="19159"/>
                    <a:pt x="5337" y="19176"/>
                  </a:cubicBezTo>
                  <a:cubicBezTo>
                    <a:pt x="5211" y="19232"/>
                    <a:pt x="5271" y="19384"/>
                    <a:pt x="5408" y="19387"/>
                  </a:cubicBezTo>
                  <a:cubicBezTo>
                    <a:pt x="5421" y="19387"/>
                    <a:pt x="5433" y="19387"/>
                    <a:pt x="5446" y="19387"/>
                  </a:cubicBezTo>
                  <a:cubicBezTo>
                    <a:pt x="5684" y="19387"/>
                    <a:pt x="5930" y="19322"/>
                    <a:pt x="6164" y="19238"/>
                  </a:cubicBezTo>
                  <a:cubicBezTo>
                    <a:pt x="6194" y="19230"/>
                    <a:pt x="6223" y="19222"/>
                    <a:pt x="6252" y="19216"/>
                  </a:cubicBezTo>
                  <a:cubicBezTo>
                    <a:pt x="6265" y="19276"/>
                    <a:pt x="6321" y="19334"/>
                    <a:pt x="6386" y="19356"/>
                  </a:cubicBezTo>
                  <a:cubicBezTo>
                    <a:pt x="5922" y="19566"/>
                    <a:pt x="5284" y="19873"/>
                    <a:pt x="5426" y="19991"/>
                  </a:cubicBezTo>
                  <a:cubicBezTo>
                    <a:pt x="5460" y="20020"/>
                    <a:pt x="5511" y="20031"/>
                    <a:pt x="5569" y="20031"/>
                  </a:cubicBezTo>
                  <a:cubicBezTo>
                    <a:pt x="5778" y="20031"/>
                    <a:pt x="6086" y="19887"/>
                    <a:pt x="6086" y="19887"/>
                  </a:cubicBezTo>
                  <a:lnTo>
                    <a:pt x="6086" y="19887"/>
                  </a:lnTo>
                  <a:cubicBezTo>
                    <a:pt x="6086" y="19887"/>
                    <a:pt x="5547" y="20603"/>
                    <a:pt x="6112" y="20603"/>
                  </a:cubicBezTo>
                  <a:cubicBezTo>
                    <a:pt x="6130" y="20603"/>
                    <a:pt x="6149" y="20603"/>
                    <a:pt x="6169" y="20601"/>
                  </a:cubicBezTo>
                  <a:lnTo>
                    <a:pt x="6169" y="20601"/>
                  </a:lnTo>
                  <a:cubicBezTo>
                    <a:pt x="6169" y="20601"/>
                    <a:pt x="5792" y="21090"/>
                    <a:pt x="6162" y="21192"/>
                  </a:cubicBezTo>
                  <a:cubicBezTo>
                    <a:pt x="6162" y="21192"/>
                    <a:pt x="4842" y="21797"/>
                    <a:pt x="4835" y="21997"/>
                  </a:cubicBezTo>
                  <a:cubicBezTo>
                    <a:pt x="4833" y="22039"/>
                    <a:pt x="4875" y="22055"/>
                    <a:pt x="4944" y="22055"/>
                  </a:cubicBezTo>
                  <a:cubicBezTo>
                    <a:pt x="5202" y="22055"/>
                    <a:pt x="5827" y="21822"/>
                    <a:pt x="5827" y="21822"/>
                  </a:cubicBezTo>
                  <a:lnTo>
                    <a:pt x="5827" y="21822"/>
                  </a:lnTo>
                  <a:cubicBezTo>
                    <a:pt x="5829" y="21822"/>
                    <a:pt x="5465" y="22489"/>
                    <a:pt x="5665" y="22549"/>
                  </a:cubicBezTo>
                  <a:cubicBezTo>
                    <a:pt x="5693" y="22557"/>
                    <a:pt x="5721" y="22560"/>
                    <a:pt x="5747" y="22560"/>
                  </a:cubicBezTo>
                  <a:cubicBezTo>
                    <a:pt x="5910" y="22560"/>
                    <a:pt x="6033" y="22426"/>
                    <a:pt x="6033" y="22426"/>
                  </a:cubicBezTo>
                  <a:lnTo>
                    <a:pt x="6033" y="22426"/>
                  </a:lnTo>
                  <a:cubicBezTo>
                    <a:pt x="6033" y="22426"/>
                    <a:pt x="5681" y="23033"/>
                    <a:pt x="5861" y="23143"/>
                  </a:cubicBezTo>
                  <a:cubicBezTo>
                    <a:pt x="5871" y="23149"/>
                    <a:pt x="5883" y="23152"/>
                    <a:pt x="5895" y="23152"/>
                  </a:cubicBezTo>
                  <a:cubicBezTo>
                    <a:pt x="6107" y="23152"/>
                    <a:pt x="6658" y="22368"/>
                    <a:pt x="6665" y="22356"/>
                  </a:cubicBezTo>
                  <a:lnTo>
                    <a:pt x="6665" y="22356"/>
                  </a:lnTo>
                  <a:cubicBezTo>
                    <a:pt x="6662" y="22366"/>
                    <a:pt x="6563" y="22910"/>
                    <a:pt x="6880" y="22998"/>
                  </a:cubicBezTo>
                  <a:cubicBezTo>
                    <a:pt x="6923" y="23010"/>
                    <a:pt x="6961" y="23016"/>
                    <a:pt x="6994" y="23016"/>
                  </a:cubicBezTo>
                  <a:cubicBezTo>
                    <a:pt x="7207" y="23016"/>
                    <a:pt x="7229" y="22798"/>
                    <a:pt x="7229" y="22798"/>
                  </a:cubicBezTo>
                  <a:cubicBezTo>
                    <a:pt x="7229" y="22798"/>
                    <a:pt x="7314" y="23052"/>
                    <a:pt x="7597" y="23052"/>
                  </a:cubicBezTo>
                  <a:cubicBezTo>
                    <a:pt x="7653" y="23052"/>
                    <a:pt x="7718" y="23042"/>
                    <a:pt x="7791" y="23017"/>
                  </a:cubicBezTo>
                  <a:cubicBezTo>
                    <a:pt x="8230" y="22871"/>
                    <a:pt x="8245" y="22516"/>
                    <a:pt x="8245" y="22515"/>
                  </a:cubicBezTo>
                  <a:lnTo>
                    <a:pt x="8245" y="22515"/>
                  </a:lnTo>
                  <a:cubicBezTo>
                    <a:pt x="8245" y="22517"/>
                    <a:pt x="8548" y="22988"/>
                    <a:pt x="7851" y="23333"/>
                  </a:cubicBezTo>
                  <a:cubicBezTo>
                    <a:pt x="7154" y="23677"/>
                    <a:pt x="6115" y="24136"/>
                    <a:pt x="6273" y="24265"/>
                  </a:cubicBezTo>
                  <a:cubicBezTo>
                    <a:pt x="6307" y="24294"/>
                    <a:pt x="6364" y="24305"/>
                    <a:pt x="6431" y="24305"/>
                  </a:cubicBezTo>
                  <a:cubicBezTo>
                    <a:pt x="6665" y="24305"/>
                    <a:pt x="7026" y="24168"/>
                    <a:pt x="7027" y="24166"/>
                  </a:cubicBezTo>
                  <a:lnTo>
                    <a:pt x="7027" y="24166"/>
                  </a:lnTo>
                  <a:cubicBezTo>
                    <a:pt x="7026" y="24169"/>
                    <a:pt x="6686" y="24911"/>
                    <a:pt x="7016" y="24968"/>
                  </a:cubicBezTo>
                  <a:cubicBezTo>
                    <a:pt x="7016" y="24968"/>
                    <a:pt x="6830" y="25436"/>
                    <a:pt x="6979" y="25512"/>
                  </a:cubicBezTo>
                  <a:cubicBezTo>
                    <a:pt x="6984" y="25515"/>
                    <a:pt x="6990" y="25516"/>
                    <a:pt x="6996" y="25516"/>
                  </a:cubicBezTo>
                  <a:cubicBezTo>
                    <a:pt x="7174" y="25516"/>
                    <a:pt x="7846" y="24491"/>
                    <a:pt x="7959" y="24387"/>
                  </a:cubicBezTo>
                  <a:cubicBezTo>
                    <a:pt x="7977" y="24370"/>
                    <a:pt x="7990" y="24363"/>
                    <a:pt x="8000" y="24363"/>
                  </a:cubicBezTo>
                  <a:cubicBezTo>
                    <a:pt x="8056" y="24363"/>
                    <a:pt x="8042" y="24555"/>
                    <a:pt x="8251" y="24555"/>
                  </a:cubicBezTo>
                  <a:cubicBezTo>
                    <a:pt x="8264" y="24555"/>
                    <a:pt x="8277" y="24555"/>
                    <a:pt x="8292" y="24553"/>
                  </a:cubicBezTo>
                  <a:cubicBezTo>
                    <a:pt x="8299" y="24552"/>
                    <a:pt x="8306" y="24552"/>
                    <a:pt x="8313" y="24552"/>
                  </a:cubicBezTo>
                  <a:cubicBezTo>
                    <a:pt x="8610" y="24552"/>
                    <a:pt x="9053" y="25121"/>
                    <a:pt x="8681" y="25356"/>
                  </a:cubicBezTo>
                  <a:cubicBezTo>
                    <a:pt x="8302" y="25594"/>
                    <a:pt x="5497" y="25825"/>
                    <a:pt x="5538" y="26080"/>
                  </a:cubicBezTo>
                  <a:cubicBezTo>
                    <a:pt x="5579" y="26336"/>
                    <a:pt x="6147" y="26379"/>
                    <a:pt x="6147" y="26379"/>
                  </a:cubicBezTo>
                  <a:cubicBezTo>
                    <a:pt x="6147" y="26379"/>
                    <a:pt x="5671" y="27058"/>
                    <a:pt x="5910" y="27172"/>
                  </a:cubicBezTo>
                  <a:cubicBezTo>
                    <a:pt x="5945" y="27188"/>
                    <a:pt x="5977" y="27196"/>
                    <a:pt x="6008" y="27196"/>
                  </a:cubicBezTo>
                  <a:cubicBezTo>
                    <a:pt x="6129" y="27196"/>
                    <a:pt x="6221" y="27085"/>
                    <a:pt x="6270" y="27010"/>
                  </a:cubicBezTo>
                  <a:lnTo>
                    <a:pt x="6270" y="27010"/>
                  </a:lnTo>
                  <a:cubicBezTo>
                    <a:pt x="6163" y="27204"/>
                    <a:pt x="5889" y="27744"/>
                    <a:pt x="6162" y="27744"/>
                  </a:cubicBezTo>
                  <a:cubicBezTo>
                    <a:pt x="6495" y="27743"/>
                    <a:pt x="7117" y="26628"/>
                    <a:pt x="7118" y="26626"/>
                  </a:cubicBezTo>
                  <a:lnTo>
                    <a:pt x="7118" y="26626"/>
                  </a:lnTo>
                  <a:cubicBezTo>
                    <a:pt x="7119" y="26627"/>
                    <a:pt x="6972" y="27499"/>
                    <a:pt x="7127" y="27572"/>
                  </a:cubicBezTo>
                  <a:cubicBezTo>
                    <a:pt x="7133" y="27575"/>
                    <a:pt x="7140" y="27577"/>
                    <a:pt x="7147" y="27577"/>
                  </a:cubicBezTo>
                  <a:cubicBezTo>
                    <a:pt x="7307" y="27577"/>
                    <a:pt x="7569" y="26854"/>
                    <a:pt x="7570" y="26849"/>
                  </a:cubicBezTo>
                  <a:lnTo>
                    <a:pt x="7570" y="26849"/>
                  </a:lnTo>
                  <a:cubicBezTo>
                    <a:pt x="7570" y="26853"/>
                    <a:pt x="7770" y="27190"/>
                    <a:pt x="8134" y="27246"/>
                  </a:cubicBezTo>
                  <a:cubicBezTo>
                    <a:pt x="8134" y="27246"/>
                    <a:pt x="8078" y="27668"/>
                    <a:pt x="8486" y="27696"/>
                  </a:cubicBezTo>
                  <a:cubicBezTo>
                    <a:pt x="8495" y="27697"/>
                    <a:pt x="8504" y="27697"/>
                    <a:pt x="8513" y="27697"/>
                  </a:cubicBezTo>
                  <a:cubicBezTo>
                    <a:pt x="8908" y="27697"/>
                    <a:pt x="9229" y="27094"/>
                    <a:pt x="9281" y="27023"/>
                  </a:cubicBezTo>
                  <a:cubicBezTo>
                    <a:pt x="9286" y="27017"/>
                    <a:pt x="9290" y="27014"/>
                    <a:pt x="9294" y="27014"/>
                  </a:cubicBezTo>
                  <a:cubicBezTo>
                    <a:pt x="9330" y="27014"/>
                    <a:pt x="9318" y="27312"/>
                    <a:pt x="9411" y="27312"/>
                  </a:cubicBezTo>
                  <a:cubicBezTo>
                    <a:pt x="9414" y="27312"/>
                    <a:pt x="9417" y="27311"/>
                    <a:pt x="9420" y="27311"/>
                  </a:cubicBezTo>
                  <a:cubicBezTo>
                    <a:pt x="9423" y="27310"/>
                    <a:pt x="9425" y="27310"/>
                    <a:pt x="9427" y="27310"/>
                  </a:cubicBezTo>
                  <a:cubicBezTo>
                    <a:pt x="9511" y="27310"/>
                    <a:pt x="9110" y="27765"/>
                    <a:pt x="8744" y="27956"/>
                  </a:cubicBezTo>
                  <a:cubicBezTo>
                    <a:pt x="8370" y="28153"/>
                    <a:pt x="4493" y="29733"/>
                    <a:pt x="4556" y="29936"/>
                  </a:cubicBezTo>
                  <a:cubicBezTo>
                    <a:pt x="4575" y="29999"/>
                    <a:pt x="4670" y="30029"/>
                    <a:pt x="4806" y="30029"/>
                  </a:cubicBezTo>
                  <a:cubicBezTo>
                    <a:pt x="5102" y="30029"/>
                    <a:pt x="5594" y="29889"/>
                    <a:pt x="5935" y="29648"/>
                  </a:cubicBezTo>
                  <a:lnTo>
                    <a:pt x="5935" y="29648"/>
                  </a:lnTo>
                  <a:cubicBezTo>
                    <a:pt x="5935" y="29648"/>
                    <a:pt x="5354" y="30417"/>
                    <a:pt x="5887" y="30571"/>
                  </a:cubicBezTo>
                  <a:cubicBezTo>
                    <a:pt x="5887" y="30571"/>
                    <a:pt x="5864" y="30929"/>
                    <a:pt x="6176" y="30929"/>
                  </a:cubicBezTo>
                  <a:cubicBezTo>
                    <a:pt x="6193" y="30929"/>
                    <a:pt x="6211" y="30928"/>
                    <a:pt x="6230" y="30925"/>
                  </a:cubicBezTo>
                  <a:cubicBezTo>
                    <a:pt x="6230" y="30925"/>
                    <a:pt x="6302" y="31073"/>
                    <a:pt x="6450" y="31073"/>
                  </a:cubicBezTo>
                  <a:cubicBezTo>
                    <a:pt x="6524" y="31073"/>
                    <a:pt x="6617" y="31035"/>
                    <a:pt x="6729" y="30922"/>
                  </a:cubicBezTo>
                  <a:cubicBezTo>
                    <a:pt x="7044" y="30606"/>
                    <a:pt x="6973" y="30166"/>
                    <a:pt x="7208" y="30166"/>
                  </a:cubicBezTo>
                  <a:cubicBezTo>
                    <a:pt x="7224" y="30166"/>
                    <a:pt x="7241" y="30168"/>
                    <a:pt x="7259" y="30172"/>
                  </a:cubicBezTo>
                  <a:cubicBezTo>
                    <a:pt x="7524" y="30230"/>
                    <a:pt x="7157" y="30896"/>
                    <a:pt x="7233" y="31068"/>
                  </a:cubicBezTo>
                  <a:cubicBezTo>
                    <a:pt x="6470" y="31257"/>
                    <a:pt x="5696" y="31398"/>
                    <a:pt x="4915" y="31489"/>
                  </a:cubicBezTo>
                  <a:cubicBezTo>
                    <a:pt x="4486" y="31527"/>
                    <a:pt x="4055" y="31562"/>
                    <a:pt x="3627" y="31607"/>
                  </a:cubicBezTo>
                  <a:cubicBezTo>
                    <a:pt x="3391" y="31632"/>
                    <a:pt x="3379" y="31943"/>
                    <a:pt x="3610" y="31950"/>
                  </a:cubicBezTo>
                  <a:cubicBezTo>
                    <a:pt x="3981" y="31962"/>
                    <a:pt x="4349" y="31973"/>
                    <a:pt x="4712" y="31973"/>
                  </a:cubicBezTo>
                  <a:cubicBezTo>
                    <a:pt x="4768" y="31973"/>
                    <a:pt x="4824" y="31973"/>
                    <a:pt x="4880" y="31972"/>
                  </a:cubicBezTo>
                  <a:lnTo>
                    <a:pt x="4880" y="31972"/>
                  </a:lnTo>
                  <a:cubicBezTo>
                    <a:pt x="4753" y="32030"/>
                    <a:pt x="4624" y="32084"/>
                    <a:pt x="4494" y="32134"/>
                  </a:cubicBezTo>
                  <a:cubicBezTo>
                    <a:pt x="4266" y="32219"/>
                    <a:pt x="4305" y="32518"/>
                    <a:pt x="4511" y="32518"/>
                  </a:cubicBezTo>
                  <a:cubicBezTo>
                    <a:pt x="4533" y="32518"/>
                    <a:pt x="4556" y="32515"/>
                    <a:pt x="4581" y="32508"/>
                  </a:cubicBezTo>
                  <a:cubicBezTo>
                    <a:pt x="4890" y="32420"/>
                    <a:pt x="5194" y="32315"/>
                    <a:pt x="5491" y="32191"/>
                  </a:cubicBezTo>
                  <a:lnTo>
                    <a:pt x="5524" y="32178"/>
                  </a:lnTo>
                  <a:cubicBezTo>
                    <a:pt x="5553" y="32205"/>
                    <a:pt x="5591" y="32222"/>
                    <a:pt x="5640" y="32222"/>
                  </a:cubicBezTo>
                  <a:cubicBezTo>
                    <a:pt x="5657" y="32222"/>
                    <a:pt x="5675" y="32220"/>
                    <a:pt x="5694" y="32216"/>
                  </a:cubicBezTo>
                  <a:cubicBezTo>
                    <a:pt x="5769" y="32197"/>
                    <a:pt x="5848" y="32179"/>
                    <a:pt x="5924" y="32160"/>
                  </a:cubicBezTo>
                  <a:lnTo>
                    <a:pt x="5924" y="32160"/>
                  </a:lnTo>
                  <a:cubicBezTo>
                    <a:pt x="5787" y="32266"/>
                    <a:pt x="5881" y="32456"/>
                    <a:pt x="6038" y="32456"/>
                  </a:cubicBezTo>
                  <a:cubicBezTo>
                    <a:pt x="6067" y="32456"/>
                    <a:pt x="6098" y="32450"/>
                    <a:pt x="6131" y="32435"/>
                  </a:cubicBezTo>
                  <a:cubicBezTo>
                    <a:pt x="6363" y="32328"/>
                    <a:pt x="6588" y="32206"/>
                    <a:pt x="6802" y="32067"/>
                  </a:cubicBezTo>
                  <a:lnTo>
                    <a:pt x="6802" y="32067"/>
                  </a:lnTo>
                  <a:cubicBezTo>
                    <a:pt x="6790" y="32155"/>
                    <a:pt x="6850" y="32243"/>
                    <a:pt x="6936" y="32243"/>
                  </a:cubicBezTo>
                  <a:cubicBezTo>
                    <a:pt x="6966" y="32243"/>
                    <a:pt x="6998" y="32233"/>
                    <a:pt x="7032" y="32210"/>
                  </a:cubicBezTo>
                  <a:cubicBezTo>
                    <a:pt x="7204" y="32092"/>
                    <a:pt x="7385" y="31987"/>
                    <a:pt x="7572" y="31896"/>
                  </a:cubicBezTo>
                  <a:cubicBezTo>
                    <a:pt x="7611" y="31877"/>
                    <a:pt x="7652" y="31860"/>
                    <a:pt x="7693" y="31844"/>
                  </a:cubicBezTo>
                  <a:lnTo>
                    <a:pt x="7693" y="31844"/>
                  </a:lnTo>
                  <a:cubicBezTo>
                    <a:pt x="7581" y="31903"/>
                    <a:pt x="7470" y="31962"/>
                    <a:pt x="7356" y="32017"/>
                  </a:cubicBezTo>
                  <a:cubicBezTo>
                    <a:pt x="7184" y="32102"/>
                    <a:pt x="7272" y="32308"/>
                    <a:pt x="7426" y="32308"/>
                  </a:cubicBezTo>
                  <a:cubicBezTo>
                    <a:pt x="7452" y="32308"/>
                    <a:pt x="7480" y="32302"/>
                    <a:pt x="7509" y="32289"/>
                  </a:cubicBezTo>
                  <a:cubicBezTo>
                    <a:pt x="7665" y="32216"/>
                    <a:pt x="7946" y="32098"/>
                    <a:pt x="8230" y="31949"/>
                  </a:cubicBezTo>
                  <a:cubicBezTo>
                    <a:pt x="8243" y="31947"/>
                    <a:pt x="8256" y="31944"/>
                    <a:pt x="8270" y="31940"/>
                  </a:cubicBezTo>
                  <a:cubicBezTo>
                    <a:pt x="8461" y="31857"/>
                    <a:pt x="8654" y="31775"/>
                    <a:pt x="8846" y="31695"/>
                  </a:cubicBezTo>
                  <a:lnTo>
                    <a:pt x="8846" y="31695"/>
                  </a:lnTo>
                  <a:cubicBezTo>
                    <a:pt x="8576" y="31890"/>
                    <a:pt x="8249" y="32013"/>
                    <a:pt x="7979" y="32130"/>
                  </a:cubicBezTo>
                  <a:cubicBezTo>
                    <a:pt x="7595" y="32296"/>
                    <a:pt x="7957" y="32392"/>
                    <a:pt x="8162" y="32392"/>
                  </a:cubicBezTo>
                  <a:cubicBezTo>
                    <a:pt x="8201" y="32392"/>
                    <a:pt x="8235" y="32388"/>
                    <a:pt x="8256" y="32381"/>
                  </a:cubicBezTo>
                  <a:cubicBezTo>
                    <a:pt x="8265" y="32378"/>
                    <a:pt x="8272" y="32376"/>
                    <a:pt x="8278" y="32376"/>
                  </a:cubicBezTo>
                  <a:cubicBezTo>
                    <a:pt x="8358" y="32376"/>
                    <a:pt x="8159" y="32664"/>
                    <a:pt x="8354" y="32803"/>
                  </a:cubicBezTo>
                  <a:cubicBezTo>
                    <a:pt x="8354" y="32803"/>
                    <a:pt x="7884" y="33213"/>
                    <a:pt x="8229" y="33439"/>
                  </a:cubicBezTo>
                  <a:cubicBezTo>
                    <a:pt x="8229" y="33439"/>
                    <a:pt x="4554" y="34797"/>
                    <a:pt x="4433" y="35225"/>
                  </a:cubicBezTo>
                  <a:cubicBezTo>
                    <a:pt x="4407" y="35316"/>
                    <a:pt x="4455" y="35352"/>
                    <a:pt x="4546" y="35352"/>
                  </a:cubicBezTo>
                  <a:cubicBezTo>
                    <a:pt x="4881" y="35352"/>
                    <a:pt x="5804" y="34866"/>
                    <a:pt x="5807" y="34864"/>
                  </a:cubicBezTo>
                  <a:lnTo>
                    <a:pt x="5807" y="34864"/>
                  </a:lnTo>
                  <a:cubicBezTo>
                    <a:pt x="5804" y="34867"/>
                    <a:pt x="5028" y="35822"/>
                    <a:pt x="5750" y="35861"/>
                  </a:cubicBezTo>
                  <a:cubicBezTo>
                    <a:pt x="5750" y="35861"/>
                    <a:pt x="5664" y="36306"/>
                    <a:pt x="5958" y="36306"/>
                  </a:cubicBezTo>
                  <a:cubicBezTo>
                    <a:pt x="6031" y="36306"/>
                    <a:pt x="6128" y="36279"/>
                    <a:pt x="6255" y="36210"/>
                  </a:cubicBezTo>
                  <a:cubicBezTo>
                    <a:pt x="6255" y="36210"/>
                    <a:pt x="6292" y="36242"/>
                    <a:pt x="6352" y="36242"/>
                  </a:cubicBezTo>
                  <a:cubicBezTo>
                    <a:pt x="6442" y="36242"/>
                    <a:pt x="6586" y="36172"/>
                    <a:pt x="6743" y="35823"/>
                  </a:cubicBezTo>
                  <a:cubicBezTo>
                    <a:pt x="6917" y="35432"/>
                    <a:pt x="7063" y="35284"/>
                    <a:pt x="7185" y="35284"/>
                  </a:cubicBezTo>
                  <a:cubicBezTo>
                    <a:pt x="7245" y="35284"/>
                    <a:pt x="7299" y="35320"/>
                    <a:pt x="7347" y="35381"/>
                  </a:cubicBezTo>
                  <a:cubicBezTo>
                    <a:pt x="7493" y="35565"/>
                    <a:pt x="6988" y="36232"/>
                    <a:pt x="7183" y="36302"/>
                  </a:cubicBezTo>
                  <a:cubicBezTo>
                    <a:pt x="7199" y="36308"/>
                    <a:pt x="7215" y="36310"/>
                    <a:pt x="7231" y="36310"/>
                  </a:cubicBezTo>
                  <a:cubicBezTo>
                    <a:pt x="7413" y="36310"/>
                    <a:pt x="7595" y="35981"/>
                    <a:pt x="7595" y="35981"/>
                  </a:cubicBezTo>
                  <a:cubicBezTo>
                    <a:pt x="7595" y="35982"/>
                    <a:pt x="7644" y="36119"/>
                    <a:pt x="7752" y="36119"/>
                  </a:cubicBezTo>
                  <a:cubicBezTo>
                    <a:pt x="7820" y="36119"/>
                    <a:pt x="7911" y="36064"/>
                    <a:pt x="8029" y="35886"/>
                  </a:cubicBezTo>
                  <a:cubicBezTo>
                    <a:pt x="8029" y="35886"/>
                    <a:pt x="8062" y="35917"/>
                    <a:pt x="8116" y="35917"/>
                  </a:cubicBezTo>
                  <a:cubicBezTo>
                    <a:pt x="8192" y="35917"/>
                    <a:pt x="8308" y="35855"/>
                    <a:pt x="8426" y="35557"/>
                  </a:cubicBezTo>
                  <a:cubicBezTo>
                    <a:pt x="8574" y="35185"/>
                    <a:pt x="8698" y="35034"/>
                    <a:pt x="8817" y="35034"/>
                  </a:cubicBezTo>
                  <a:cubicBezTo>
                    <a:pt x="8860" y="35034"/>
                    <a:pt x="8903" y="35054"/>
                    <a:pt x="8946" y="35090"/>
                  </a:cubicBezTo>
                  <a:cubicBezTo>
                    <a:pt x="9108" y="35226"/>
                    <a:pt x="8600" y="35937"/>
                    <a:pt x="7997" y="36282"/>
                  </a:cubicBezTo>
                  <a:cubicBezTo>
                    <a:pt x="7395" y="36628"/>
                    <a:pt x="3922" y="37825"/>
                    <a:pt x="3964" y="38179"/>
                  </a:cubicBezTo>
                  <a:cubicBezTo>
                    <a:pt x="3974" y="38263"/>
                    <a:pt x="4051" y="38296"/>
                    <a:pt x="4162" y="38296"/>
                  </a:cubicBezTo>
                  <a:cubicBezTo>
                    <a:pt x="4520" y="38296"/>
                    <a:pt x="5240" y="37959"/>
                    <a:pt x="5240" y="37959"/>
                  </a:cubicBezTo>
                  <a:lnTo>
                    <a:pt x="5240" y="37959"/>
                  </a:lnTo>
                  <a:cubicBezTo>
                    <a:pt x="5240" y="37959"/>
                    <a:pt x="4810" y="38546"/>
                    <a:pt x="5137" y="38788"/>
                  </a:cubicBezTo>
                  <a:cubicBezTo>
                    <a:pt x="5137" y="38788"/>
                    <a:pt x="5022" y="39157"/>
                    <a:pt x="5271" y="39157"/>
                  </a:cubicBezTo>
                  <a:cubicBezTo>
                    <a:pt x="5305" y="39157"/>
                    <a:pt x="5345" y="39151"/>
                    <a:pt x="5392" y="39136"/>
                  </a:cubicBezTo>
                  <a:lnTo>
                    <a:pt x="5392" y="39136"/>
                  </a:lnTo>
                  <a:cubicBezTo>
                    <a:pt x="5392" y="39136"/>
                    <a:pt x="5353" y="39390"/>
                    <a:pt x="5542" y="39390"/>
                  </a:cubicBezTo>
                  <a:cubicBezTo>
                    <a:pt x="5611" y="39390"/>
                    <a:pt x="5711" y="39356"/>
                    <a:pt x="5854" y="39264"/>
                  </a:cubicBezTo>
                  <a:cubicBezTo>
                    <a:pt x="6335" y="38950"/>
                    <a:pt x="6215" y="38411"/>
                    <a:pt x="6415" y="38411"/>
                  </a:cubicBezTo>
                  <a:cubicBezTo>
                    <a:pt x="6436" y="38411"/>
                    <a:pt x="6461" y="38417"/>
                    <a:pt x="6492" y="38430"/>
                  </a:cubicBezTo>
                  <a:cubicBezTo>
                    <a:pt x="6802" y="38569"/>
                    <a:pt x="5946" y="39273"/>
                    <a:pt x="6308" y="39283"/>
                  </a:cubicBezTo>
                  <a:cubicBezTo>
                    <a:pt x="6311" y="39283"/>
                    <a:pt x="6314" y="39283"/>
                    <a:pt x="6318" y="39283"/>
                  </a:cubicBezTo>
                  <a:cubicBezTo>
                    <a:pt x="6674" y="39283"/>
                    <a:pt x="6973" y="38676"/>
                    <a:pt x="6973" y="38673"/>
                  </a:cubicBezTo>
                  <a:lnTo>
                    <a:pt x="6973" y="38673"/>
                  </a:lnTo>
                  <a:cubicBezTo>
                    <a:pt x="6974" y="38675"/>
                    <a:pt x="7111" y="38986"/>
                    <a:pt x="7290" y="38986"/>
                  </a:cubicBezTo>
                  <a:cubicBezTo>
                    <a:pt x="7335" y="38986"/>
                    <a:pt x="7382" y="38966"/>
                    <a:pt x="7430" y="38918"/>
                  </a:cubicBezTo>
                  <a:cubicBezTo>
                    <a:pt x="7673" y="38676"/>
                    <a:pt x="7392" y="38772"/>
                    <a:pt x="7484" y="38495"/>
                  </a:cubicBezTo>
                  <a:cubicBezTo>
                    <a:pt x="7561" y="38268"/>
                    <a:pt x="7591" y="37855"/>
                    <a:pt x="7776" y="37855"/>
                  </a:cubicBezTo>
                  <a:cubicBezTo>
                    <a:pt x="7817" y="37855"/>
                    <a:pt x="7865" y="37875"/>
                    <a:pt x="7922" y="37921"/>
                  </a:cubicBezTo>
                  <a:cubicBezTo>
                    <a:pt x="8173" y="38124"/>
                    <a:pt x="8129" y="38376"/>
                    <a:pt x="8236" y="38376"/>
                  </a:cubicBezTo>
                  <a:cubicBezTo>
                    <a:pt x="8265" y="38376"/>
                    <a:pt x="8306" y="38357"/>
                    <a:pt x="8367" y="38312"/>
                  </a:cubicBezTo>
                  <a:cubicBezTo>
                    <a:pt x="8654" y="38103"/>
                    <a:pt x="8494" y="38077"/>
                    <a:pt x="8630" y="37772"/>
                  </a:cubicBezTo>
                  <a:cubicBezTo>
                    <a:pt x="8669" y="37686"/>
                    <a:pt x="8703" y="37664"/>
                    <a:pt x="8741" y="37664"/>
                  </a:cubicBezTo>
                  <a:cubicBezTo>
                    <a:pt x="8783" y="37664"/>
                    <a:pt x="8830" y="37691"/>
                    <a:pt x="8894" y="37691"/>
                  </a:cubicBezTo>
                  <a:cubicBezTo>
                    <a:pt x="8980" y="37691"/>
                    <a:pt x="9098" y="37642"/>
                    <a:pt x="9274" y="37411"/>
                  </a:cubicBezTo>
                  <a:cubicBezTo>
                    <a:pt x="9440" y="37195"/>
                    <a:pt x="9548" y="37134"/>
                    <a:pt x="9641" y="37134"/>
                  </a:cubicBezTo>
                  <a:cubicBezTo>
                    <a:pt x="9759" y="37134"/>
                    <a:pt x="9852" y="37231"/>
                    <a:pt x="10005" y="37231"/>
                  </a:cubicBezTo>
                  <a:cubicBezTo>
                    <a:pt x="10042" y="37231"/>
                    <a:pt x="10082" y="37225"/>
                    <a:pt x="10127" y="37211"/>
                  </a:cubicBezTo>
                  <a:cubicBezTo>
                    <a:pt x="10506" y="37093"/>
                    <a:pt x="10274" y="36765"/>
                    <a:pt x="10446" y="36718"/>
                  </a:cubicBezTo>
                  <a:cubicBezTo>
                    <a:pt x="10467" y="36712"/>
                    <a:pt x="10489" y="36710"/>
                    <a:pt x="10512" y="36710"/>
                  </a:cubicBezTo>
                  <a:cubicBezTo>
                    <a:pt x="10589" y="36710"/>
                    <a:pt x="10672" y="36738"/>
                    <a:pt x="10745" y="36738"/>
                  </a:cubicBezTo>
                  <a:cubicBezTo>
                    <a:pt x="10820" y="36738"/>
                    <a:pt x="10885" y="36709"/>
                    <a:pt x="10925" y="36593"/>
                  </a:cubicBezTo>
                  <a:cubicBezTo>
                    <a:pt x="10959" y="36496"/>
                    <a:pt x="10907" y="36479"/>
                    <a:pt x="10841" y="36479"/>
                  </a:cubicBezTo>
                  <a:cubicBezTo>
                    <a:pt x="10805" y="36479"/>
                    <a:pt x="10765" y="36484"/>
                    <a:pt x="10733" y="36484"/>
                  </a:cubicBezTo>
                  <a:cubicBezTo>
                    <a:pt x="10665" y="36484"/>
                    <a:pt x="10632" y="36460"/>
                    <a:pt x="10753" y="36312"/>
                  </a:cubicBezTo>
                  <a:cubicBezTo>
                    <a:pt x="10858" y="36184"/>
                    <a:pt x="10904" y="36137"/>
                    <a:pt x="10932" y="36137"/>
                  </a:cubicBezTo>
                  <a:cubicBezTo>
                    <a:pt x="10981" y="36137"/>
                    <a:pt x="10982" y="36269"/>
                    <a:pt x="11140" y="36368"/>
                  </a:cubicBezTo>
                  <a:cubicBezTo>
                    <a:pt x="11391" y="36525"/>
                    <a:pt x="11633" y="36508"/>
                    <a:pt x="11208" y="36848"/>
                  </a:cubicBezTo>
                  <a:cubicBezTo>
                    <a:pt x="10782" y="37187"/>
                    <a:pt x="10052" y="37638"/>
                    <a:pt x="10217" y="37978"/>
                  </a:cubicBezTo>
                  <a:cubicBezTo>
                    <a:pt x="10381" y="38318"/>
                    <a:pt x="9645" y="38533"/>
                    <a:pt x="9070" y="39099"/>
                  </a:cubicBezTo>
                  <a:cubicBezTo>
                    <a:pt x="8496" y="39666"/>
                    <a:pt x="6554" y="40394"/>
                    <a:pt x="6310" y="40479"/>
                  </a:cubicBezTo>
                  <a:cubicBezTo>
                    <a:pt x="6067" y="40562"/>
                    <a:pt x="4233" y="41156"/>
                    <a:pt x="4249" y="41355"/>
                  </a:cubicBezTo>
                  <a:cubicBezTo>
                    <a:pt x="4253" y="41398"/>
                    <a:pt x="4301" y="41416"/>
                    <a:pt x="4377" y="41416"/>
                  </a:cubicBezTo>
                  <a:cubicBezTo>
                    <a:pt x="4642" y="41416"/>
                    <a:pt x="5246" y="41199"/>
                    <a:pt x="5483" y="41117"/>
                  </a:cubicBezTo>
                  <a:cubicBezTo>
                    <a:pt x="5501" y="41110"/>
                    <a:pt x="5515" y="41107"/>
                    <a:pt x="5526" y="41107"/>
                  </a:cubicBezTo>
                  <a:cubicBezTo>
                    <a:pt x="5698" y="41107"/>
                    <a:pt x="5018" y="41846"/>
                    <a:pt x="5148" y="42016"/>
                  </a:cubicBezTo>
                  <a:cubicBezTo>
                    <a:pt x="5179" y="42056"/>
                    <a:pt x="5215" y="42071"/>
                    <a:pt x="5254" y="42071"/>
                  </a:cubicBezTo>
                  <a:cubicBezTo>
                    <a:pt x="5390" y="42071"/>
                    <a:pt x="5551" y="41876"/>
                    <a:pt x="5551" y="41876"/>
                  </a:cubicBezTo>
                  <a:lnTo>
                    <a:pt x="5551" y="41876"/>
                  </a:lnTo>
                  <a:cubicBezTo>
                    <a:pt x="5551" y="41876"/>
                    <a:pt x="5363" y="42279"/>
                    <a:pt x="5408" y="42344"/>
                  </a:cubicBezTo>
                  <a:cubicBezTo>
                    <a:pt x="5455" y="42409"/>
                    <a:pt x="4033" y="42861"/>
                    <a:pt x="3986" y="43213"/>
                  </a:cubicBezTo>
                  <a:cubicBezTo>
                    <a:pt x="3977" y="43281"/>
                    <a:pt x="4029" y="43308"/>
                    <a:pt x="4118" y="43308"/>
                  </a:cubicBezTo>
                  <a:cubicBezTo>
                    <a:pt x="4492" y="43308"/>
                    <a:pt x="5527" y="42829"/>
                    <a:pt x="5532" y="42826"/>
                  </a:cubicBezTo>
                  <a:lnTo>
                    <a:pt x="5532" y="42826"/>
                  </a:lnTo>
                  <a:cubicBezTo>
                    <a:pt x="5528" y="42830"/>
                    <a:pt x="4766" y="43657"/>
                    <a:pt x="5302" y="43804"/>
                  </a:cubicBezTo>
                  <a:cubicBezTo>
                    <a:pt x="5302" y="43804"/>
                    <a:pt x="5075" y="44191"/>
                    <a:pt x="5357" y="44226"/>
                  </a:cubicBezTo>
                  <a:cubicBezTo>
                    <a:pt x="5385" y="44230"/>
                    <a:pt x="5410" y="44231"/>
                    <a:pt x="5434" y="44231"/>
                  </a:cubicBezTo>
                  <a:cubicBezTo>
                    <a:pt x="5625" y="44231"/>
                    <a:pt x="5710" y="44133"/>
                    <a:pt x="5732" y="44103"/>
                  </a:cubicBezTo>
                  <a:lnTo>
                    <a:pt x="5732" y="44103"/>
                  </a:lnTo>
                  <a:cubicBezTo>
                    <a:pt x="5699" y="44150"/>
                    <a:pt x="5540" y="44394"/>
                    <a:pt x="5716" y="44394"/>
                  </a:cubicBezTo>
                  <a:cubicBezTo>
                    <a:pt x="5734" y="44394"/>
                    <a:pt x="5754" y="44392"/>
                    <a:pt x="5779" y="44387"/>
                  </a:cubicBezTo>
                  <a:cubicBezTo>
                    <a:pt x="6079" y="44323"/>
                    <a:pt x="6547" y="43455"/>
                    <a:pt x="6546" y="43452"/>
                  </a:cubicBezTo>
                  <a:lnTo>
                    <a:pt x="6546" y="43452"/>
                  </a:lnTo>
                  <a:cubicBezTo>
                    <a:pt x="6547" y="43455"/>
                    <a:pt x="6132" y="44397"/>
                    <a:pt x="6357" y="44397"/>
                  </a:cubicBezTo>
                  <a:cubicBezTo>
                    <a:pt x="6359" y="44397"/>
                    <a:pt x="6361" y="44397"/>
                    <a:pt x="6363" y="44397"/>
                  </a:cubicBezTo>
                  <a:cubicBezTo>
                    <a:pt x="6602" y="44381"/>
                    <a:pt x="6988" y="43661"/>
                    <a:pt x="6988" y="43658"/>
                  </a:cubicBezTo>
                  <a:lnTo>
                    <a:pt x="6988" y="43658"/>
                  </a:lnTo>
                  <a:cubicBezTo>
                    <a:pt x="6989" y="43659"/>
                    <a:pt x="7085" y="43808"/>
                    <a:pt x="7229" y="43808"/>
                  </a:cubicBezTo>
                  <a:cubicBezTo>
                    <a:pt x="7291" y="43808"/>
                    <a:pt x="7362" y="43781"/>
                    <a:pt x="7437" y="43702"/>
                  </a:cubicBezTo>
                  <a:cubicBezTo>
                    <a:pt x="7690" y="43441"/>
                    <a:pt x="7490" y="43363"/>
                    <a:pt x="7490" y="43363"/>
                  </a:cubicBezTo>
                  <a:cubicBezTo>
                    <a:pt x="7490" y="43363"/>
                    <a:pt x="7627" y="42874"/>
                    <a:pt x="7919" y="42867"/>
                  </a:cubicBezTo>
                  <a:cubicBezTo>
                    <a:pt x="7922" y="42867"/>
                    <a:pt x="7926" y="42867"/>
                    <a:pt x="7929" y="42867"/>
                  </a:cubicBezTo>
                  <a:cubicBezTo>
                    <a:pt x="8188" y="42867"/>
                    <a:pt x="8037" y="43202"/>
                    <a:pt x="8198" y="43202"/>
                  </a:cubicBezTo>
                  <a:cubicBezTo>
                    <a:pt x="8209" y="43202"/>
                    <a:pt x="8221" y="43200"/>
                    <a:pt x="8235" y="43197"/>
                  </a:cubicBezTo>
                  <a:cubicBezTo>
                    <a:pt x="8256" y="43192"/>
                    <a:pt x="8276" y="43190"/>
                    <a:pt x="8293" y="43190"/>
                  </a:cubicBezTo>
                  <a:cubicBezTo>
                    <a:pt x="8450" y="43190"/>
                    <a:pt x="8407" y="43389"/>
                    <a:pt x="8284" y="43540"/>
                  </a:cubicBezTo>
                  <a:cubicBezTo>
                    <a:pt x="8148" y="43708"/>
                    <a:pt x="7751" y="44058"/>
                    <a:pt x="7969" y="44209"/>
                  </a:cubicBezTo>
                  <a:cubicBezTo>
                    <a:pt x="8185" y="44359"/>
                    <a:pt x="7652" y="44918"/>
                    <a:pt x="7862" y="45016"/>
                  </a:cubicBezTo>
                  <a:cubicBezTo>
                    <a:pt x="7872" y="45020"/>
                    <a:pt x="7882" y="45022"/>
                    <a:pt x="7893" y="45022"/>
                  </a:cubicBezTo>
                  <a:cubicBezTo>
                    <a:pt x="8132" y="45022"/>
                    <a:pt x="8778" y="44048"/>
                    <a:pt x="8788" y="44029"/>
                  </a:cubicBezTo>
                  <a:lnTo>
                    <a:pt x="8788" y="44029"/>
                  </a:lnTo>
                  <a:cubicBezTo>
                    <a:pt x="8784" y="44042"/>
                    <a:pt x="8714" y="44490"/>
                    <a:pt x="9106" y="44490"/>
                  </a:cubicBezTo>
                  <a:cubicBezTo>
                    <a:pt x="9154" y="44490"/>
                    <a:pt x="9209" y="44483"/>
                    <a:pt x="9271" y="44468"/>
                  </a:cubicBezTo>
                  <a:cubicBezTo>
                    <a:pt x="9845" y="44333"/>
                    <a:pt x="9868" y="43528"/>
                    <a:pt x="10124" y="43528"/>
                  </a:cubicBezTo>
                  <a:cubicBezTo>
                    <a:pt x="10128" y="43528"/>
                    <a:pt x="10131" y="43528"/>
                    <a:pt x="10135" y="43528"/>
                  </a:cubicBezTo>
                  <a:cubicBezTo>
                    <a:pt x="10404" y="43553"/>
                    <a:pt x="10573" y="43600"/>
                    <a:pt x="10500" y="43772"/>
                  </a:cubicBezTo>
                  <a:cubicBezTo>
                    <a:pt x="10427" y="43943"/>
                    <a:pt x="10103" y="43998"/>
                    <a:pt x="10457" y="44128"/>
                  </a:cubicBezTo>
                  <a:cubicBezTo>
                    <a:pt x="10563" y="44167"/>
                    <a:pt x="10643" y="44189"/>
                    <a:pt x="10709" y="44189"/>
                  </a:cubicBezTo>
                  <a:cubicBezTo>
                    <a:pt x="10863" y="44189"/>
                    <a:pt x="10945" y="44072"/>
                    <a:pt x="11122" y="43778"/>
                  </a:cubicBezTo>
                  <a:cubicBezTo>
                    <a:pt x="11253" y="43561"/>
                    <a:pt x="11313" y="43495"/>
                    <a:pt x="11363" y="43495"/>
                  </a:cubicBezTo>
                  <a:cubicBezTo>
                    <a:pt x="11409" y="43495"/>
                    <a:pt x="11446" y="43552"/>
                    <a:pt x="11524" y="43595"/>
                  </a:cubicBezTo>
                  <a:cubicBezTo>
                    <a:pt x="11631" y="43654"/>
                    <a:pt x="11721" y="43776"/>
                    <a:pt x="11897" y="43776"/>
                  </a:cubicBezTo>
                  <a:cubicBezTo>
                    <a:pt x="11985" y="43776"/>
                    <a:pt x="12095" y="43746"/>
                    <a:pt x="12239" y="43663"/>
                  </a:cubicBezTo>
                  <a:cubicBezTo>
                    <a:pt x="12239" y="43663"/>
                    <a:pt x="12318" y="43917"/>
                    <a:pt x="12456" y="43917"/>
                  </a:cubicBezTo>
                  <a:cubicBezTo>
                    <a:pt x="12491" y="43917"/>
                    <a:pt x="12530" y="43900"/>
                    <a:pt x="12573" y="43858"/>
                  </a:cubicBezTo>
                  <a:cubicBezTo>
                    <a:pt x="12784" y="43651"/>
                    <a:pt x="12670" y="42965"/>
                    <a:pt x="12970" y="42937"/>
                  </a:cubicBezTo>
                  <a:cubicBezTo>
                    <a:pt x="12978" y="42936"/>
                    <a:pt x="12985" y="42936"/>
                    <a:pt x="12991" y="42936"/>
                  </a:cubicBezTo>
                  <a:cubicBezTo>
                    <a:pt x="13235" y="42936"/>
                    <a:pt x="13246" y="43346"/>
                    <a:pt x="13415" y="43346"/>
                  </a:cubicBezTo>
                  <a:cubicBezTo>
                    <a:pt x="13440" y="43346"/>
                    <a:pt x="13468" y="43338"/>
                    <a:pt x="13500" y="43318"/>
                  </a:cubicBezTo>
                  <a:cubicBezTo>
                    <a:pt x="13763" y="43157"/>
                    <a:pt x="13620" y="42957"/>
                    <a:pt x="13823" y="42701"/>
                  </a:cubicBezTo>
                  <a:cubicBezTo>
                    <a:pt x="13964" y="42522"/>
                    <a:pt x="14184" y="42333"/>
                    <a:pt x="14345" y="42333"/>
                  </a:cubicBezTo>
                  <a:cubicBezTo>
                    <a:pt x="14415" y="42333"/>
                    <a:pt x="14473" y="42369"/>
                    <a:pt x="14509" y="42457"/>
                  </a:cubicBezTo>
                  <a:cubicBezTo>
                    <a:pt x="14585" y="42642"/>
                    <a:pt x="14723" y="42841"/>
                    <a:pt x="14818" y="42841"/>
                  </a:cubicBezTo>
                  <a:cubicBezTo>
                    <a:pt x="14871" y="42841"/>
                    <a:pt x="14911" y="42778"/>
                    <a:pt x="14918" y="42614"/>
                  </a:cubicBezTo>
                  <a:cubicBezTo>
                    <a:pt x="14938" y="42159"/>
                    <a:pt x="14654" y="42247"/>
                    <a:pt x="14881" y="41874"/>
                  </a:cubicBezTo>
                  <a:cubicBezTo>
                    <a:pt x="14951" y="41761"/>
                    <a:pt x="15004" y="41719"/>
                    <a:pt x="15045" y="41719"/>
                  </a:cubicBezTo>
                  <a:cubicBezTo>
                    <a:pt x="15139" y="41719"/>
                    <a:pt x="15175" y="41938"/>
                    <a:pt x="15229" y="42029"/>
                  </a:cubicBezTo>
                  <a:cubicBezTo>
                    <a:pt x="15270" y="42100"/>
                    <a:pt x="15321" y="42113"/>
                    <a:pt x="15380" y="42113"/>
                  </a:cubicBezTo>
                  <a:cubicBezTo>
                    <a:pt x="15417" y="42113"/>
                    <a:pt x="15458" y="42108"/>
                    <a:pt x="15503" y="42108"/>
                  </a:cubicBezTo>
                  <a:cubicBezTo>
                    <a:pt x="15520" y="42108"/>
                    <a:pt x="15537" y="42109"/>
                    <a:pt x="15554" y="42111"/>
                  </a:cubicBezTo>
                  <a:cubicBezTo>
                    <a:pt x="15696" y="42127"/>
                    <a:pt x="15414" y="42359"/>
                    <a:pt x="15549" y="42562"/>
                  </a:cubicBezTo>
                  <a:cubicBezTo>
                    <a:pt x="15577" y="42605"/>
                    <a:pt x="15613" y="42623"/>
                    <a:pt x="15654" y="42623"/>
                  </a:cubicBezTo>
                  <a:cubicBezTo>
                    <a:pt x="15810" y="42623"/>
                    <a:pt x="16035" y="42370"/>
                    <a:pt x="16150" y="42214"/>
                  </a:cubicBezTo>
                  <a:cubicBezTo>
                    <a:pt x="16256" y="42071"/>
                    <a:pt x="16367" y="41920"/>
                    <a:pt x="16500" y="41920"/>
                  </a:cubicBezTo>
                  <a:cubicBezTo>
                    <a:pt x="16550" y="41920"/>
                    <a:pt x="16603" y="41941"/>
                    <a:pt x="16661" y="41993"/>
                  </a:cubicBezTo>
                  <a:cubicBezTo>
                    <a:pt x="16687" y="42017"/>
                    <a:pt x="16716" y="42039"/>
                    <a:pt x="16749" y="42060"/>
                  </a:cubicBezTo>
                  <a:cubicBezTo>
                    <a:pt x="16735" y="42105"/>
                    <a:pt x="16719" y="42149"/>
                    <a:pt x="16708" y="42194"/>
                  </a:cubicBezTo>
                  <a:cubicBezTo>
                    <a:pt x="16696" y="42233"/>
                    <a:pt x="16699" y="42274"/>
                    <a:pt x="16718" y="42311"/>
                  </a:cubicBezTo>
                  <a:cubicBezTo>
                    <a:pt x="16607" y="42414"/>
                    <a:pt x="16492" y="42514"/>
                    <a:pt x="16370" y="42606"/>
                  </a:cubicBezTo>
                  <a:cubicBezTo>
                    <a:pt x="16226" y="42714"/>
                    <a:pt x="16288" y="42877"/>
                    <a:pt x="16410" y="42877"/>
                  </a:cubicBezTo>
                  <a:cubicBezTo>
                    <a:pt x="16444" y="42877"/>
                    <a:pt x="16482" y="42864"/>
                    <a:pt x="16522" y="42835"/>
                  </a:cubicBezTo>
                  <a:cubicBezTo>
                    <a:pt x="16696" y="42708"/>
                    <a:pt x="16859" y="42568"/>
                    <a:pt x="17013" y="42417"/>
                  </a:cubicBezTo>
                  <a:lnTo>
                    <a:pt x="17041" y="42391"/>
                  </a:lnTo>
                  <a:lnTo>
                    <a:pt x="17041" y="42391"/>
                  </a:lnTo>
                  <a:cubicBezTo>
                    <a:pt x="17024" y="42794"/>
                    <a:pt x="16998" y="43216"/>
                    <a:pt x="16963" y="43648"/>
                  </a:cubicBezTo>
                  <a:cubicBezTo>
                    <a:pt x="16857" y="43543"/>
                    <a:pt x="16749" y="43445"/>
                    <a:pt x="16649" y="43356"/>
                  </a:cubicBezTo>
                  <a:cubicBezTo>
                    <a:pt x="16626" y="43335"/>
                    <a:pt x="16600" y="43326"/>
                    <a:pt x="16573" y="43326"/>
                  </a:cubicBezTo>
                  <a:cubicBezTo>
                    <a:pt x="16445" y="43326"/>
                    <a:pt x="16305" y="43534"/>
                    <a:pt x="16405" y="43638"/>
                  </a:cubicBezTo>
                  <a:cubicBezTo>
                    <a:pt x="16591" y="43832"/>
                    <a:pt x="16757" y="44041"/>
                    <a:pt x="16908" y="44261"/>
                  </a:cubicBezTo>
                  <a:cubicBezTo>
                    <a:pt x="16580" y="47953"/>
                    <a:pt x="15338" y="52067"/>
                    <a:pt x="15319" y="52077"/>
                  </a:cubicBezTo>
                  <a:lnTo>
                    <a:pt x="15319" y="52077"/>
                  </a:lnTo>
                  <a:lnTo>
                    <a:pt x="17909" y="51530"/>
                  </a:lnTo>
                  <a:lnTo>
                    <a:pt x="17909" y="51530"/>
                  </a:lnTo>
                  <a:cubicBezTo>
                    <a:pt x="17909" y="51530"/>
                    <a:pt x="17909" y="51530"/>
                    <a:pt x="17909" y="51530"/>
                  </a:cubicBezTo>
                  <a:cubicBezTo>
                    <a:pt x="17909" y="51530"/>
                    <a:pt x="17909" y="51530"/>
                    <a:pt x="17909" y="51530"/>
                  </a:cubicBezTo>
                  <a:lnTo>
                    <a:pt x="17909" y="51530"/>
                  </a:lnTo>
                  <a:lnTo>
                    <a:pt x="17909" y="51530"/>
                  </a:lnTo>
                  <a:lnTo>
                    <a:pt x="17909" y="51530"/>
                  </a:lnTo>
                  <a:cubicBezTo>
                    <a:pt x="17907" y="51529"/>
                    <a:pt x="18486" y="48653"/>
                    <a:pt x="18635" y="45384"/>
                  </a:cubicBezTo>
                  <a:cubicBezTo>
                    <a:pt x="18684" y="44384"/>
                    <a:pt x="18686" y="43325"/>
                    <a:pt x="18670" y="42340"/>
                  </a:cubicBezTo>
                  <a:lnTo>
                    <a:pt x="18670" y="42340"/>
                  </a:lnTo>
                  <a:cubicBezTo>
                    <a:pt x="18768" y="42404"/>
                    <a:pt x="18867" y="42463"/>
                    <a:pt x="18962" y="42520"/>
                  </a:cubicBezTo>
                  <a:cubicBezTo>
                    <a:pt x="18974" y="42527"/>
                    <a:pt x="18988" y="42531"/>
                    <a:pt x="19001" y="42531"/>
                  </a:cubicBezTo>
                  <a:cubicBezTo>
                    <a:pt x="19084" y="42531"/>
                    <a:pt x="19175" y="42405"/>
                    <a:pt x="19099" y="42356"/>
                  </a:cubicBezTo>
                  <a:cubicBezTo>
                    <a:pt x="18956" y="42261"/>
                    <a:pt x="18817" y="42159"/>
                    <a:pt x="18684" y="42049"/>
                  </a:cubicBezTo>
                  <a:lnTo>
                    <a:pt x="18664" y="42030"/>
                  </a:lnTo>
                  <a:cubicBezTo>
                    <a:pt x="18662" y="41933"/>
                    <a:pt x="18661" y="41836"/>
                    <a:pt x="18658" y="41740"/>
                  </a:cubicBezTo>
                  <a:lnTo>
                    <a:pt x="18658" y="41740"/>
                  </a:lnTo>
                  <a:cubicBezTo>
                    <a:pt x="18862" y="41847"/>
                    <a:pt x="19108" y="41911"/>
                    <a:pt x="19297" y="41959"/>
                  </a:cubicBezTo>
                  <a:cubicBezTo>
                    <a:pt x="19307" y="41961"/>
                    <a:pt x="19317" y="41963"/>
                    <a:pt x="19327" y="41963"/>
                  </a:cubicBezTo>
                  <a:cubicBezTo>
                    <a:pt x="19451" y="41963"/>
                    <a:pt x="19549" y="41766"/>
                    <a:pt x="19424" y="41722"/>
                  </a:cubicBezTo>
                  <a:cubicBezTo>
                    <a:pt x="19283" y="41670"/>
                    <a:pt x="19144" y="41607"/>
                    <a:pt x="19011" y="41536"/>
                  </a:cubicBezTo>
                  <a:cubicBezTo>
                    <a:pt x="19165" y="41314"/>
                    <a:pt x="19322" y="40963"/>
                    <a:pt x="19426" y="40722"/>
                  </a:cubicBezTo>
                  <a:cubicBezTo>
                    <a:pt x="19467" y="40627"/>
                    <a:pt x="19504" y="40592"/>
                    <a:pt x="19540" y="40592"/>
                  </a:cubicBezTo>
                  <a:cubicBezTo>
                    <a:pt x="19631" y="40592"/>
                    <a:pt x="19719" y="40814"/>
                    <a:pt x="19873" y="40814"/>
                  </a:cubicBezTo>
                  <a:cubicBezTo>
                    <a:pt x="19895" y="40814"/>
                    <a:pt x="19918" y="40810"/>
                    <a:pt x="19943" y="40800"/>
                  </a:cubicBezTo>
                  <a:cubicBezTo>
                    <a:pt x="20210" y="40689"/>
                    <a:pt x="19950" y="40626"/>
                    <a:pt x="20076" y="40395"/>
                  </a:cubicBezTo>
                  <a:cubicBezTo>
                    <a:pt x="20169" y="40227"/>
                    <a:pt x="20399" y="40065"/>
                    <a:pt x="20570" y="40065"/>
                  </a:cubicBezTo>
                  <a:cubicBezTo>
                    <a:pt x="20632" y="40065"/>
                    <a:pt x="20686" y="40087"/>
                    <a:pt x="20722" y="40137"/>
                  </a:cubicBezTo>
                  <a:cubicBezTo>
                    <a:pt x="20858" y="40324"/>
                    <a:pt x="19660" y="41362"/>
                    <a:pt x="19857" y="41578"/>
                  </a:cubicBezTo>
                  <a:cubicBezTo>
                    <a:pt x="19876" y="41599"/>
                    <a:pt x="19900" y="41609"/>
                    <a:pt x="19929" y="41609"/>
                  </a:cubicBezTo>
                  <a:cubicBezTo>
                    <a:pt x="20184" y="41609"/>
                    <a:pt x="20746" y="40812"/>
                    <a:pt x="20746" y="40811"/>
                  </a:cubicBezTo>
                  <a:lnTo>
                    <a:pt x="20746" y="40811"/>
                  </a:lnTo>
                  <a:cubicBezTo>
                    <a:pt x="20746" y="40811"/>
                    <a:pt x="20746" y="40811"/>
                    <a:pt x="20746" y="40811"/>
                  </a:cubicBezTo>
                  <a:cubicBezTo>
                    <a:pt x="20745" y="40811"/>
                    <a:pt x="20864" y="40648"/>
                    <a:pt x="20988" y="40648"/>
                  </a:cubicBezTo>
                  <a:cubicBezTo>
                    <a:pt x="21038" y="40648"/>
                    <a:pt x="21089" y="40675"/>
                    <a:pt x="21133" y="40749"/>
                  </a:cubicBezTo>
                  <a:cubicBezTo>
                    <a:pt x="21287" y="41009"/>
                    <a:pt x="20962" y="41571"/>
                    <a:pt x="21068" y="41636"/>
                  </a:cubicBezTo>
                  <a:cubicBezTo>
                    <a:pt x="21076" y="41641"/>
                    <a:pt x="21086" y="41643"/>
                    <a:pt x="21097" y="41643"/>
                  </a:cubicBezTo>
                  <a:cubicBezTo>
                    <a:pt x="21239" y="41643"/>
                    <a:pt x="21638" y="41275"/>
                    <a:pt x="21848" y="40896"/>
                  </a:cubicBezTo>
                  <a:cubicBezTo>
                    <a:pt x="21889" y="40821"/>
                    <a:pt x="21922" y="40791"/>
                    <a:pt x="21951" y="40791"/>
                  </a:cubicBezTo>
                  <a:cubicBezTo>
                    <a:pt x="22065" y="40791"/>
                    <a:pt x="22108" y="41273"/>
                    <a:pt x="22327" y="41273"/>
                  </a:cubicBezTo>
                  <a:cubicBezTo>
                    <a:pt x="22351" y="41273"/>
                    <a:pt x="22376" y="41267"/>
                    <a:pt x="22404" y="41255"/>
                  </a:cubicBezTo>
                  <a:cubicBezTo>
                    <a:pt x="22756" y="41099"/>
                    <a:pt x="22166" y="40520"/>
                    <a:pt x="22165" y="40518"/>
                  </a:cubicBezTo>
                  <a:cubicBezTo>
                    <a:pt x="22164" y="40518"/>
                    <a:pt x="22196" y="40343"/>
                    <a:pt x="22338" y="40343"/>
                  </a:cubicBezTo>
                  <a:cubicBezTo>
                    <a:pt x="22397" y="40343"/>
                    <a:pt x="22475" y="40374"/>
                    <a:pt x="22578" y="40460"/>
                  </a:cubicBezTo>
                  <a:cubicBezTo>
                    <a:pt x="22664" y="40532"/>
                    <a:pt x="22730" y="40561"/>
                    <a:pt x="22782" y="40561"/>
                  </a:cubicBezTo>
                  <a:cubicBezTo>
                    <a:pt x="22938" y="40561"/>
                    <a:pt x="22964" y="40290"/>
                    <a:pt x="23052" y="40130"/>
                  </a:cubicBezTo>
                  <a:cubicBezTo>
                    <a:pt x="23075" y="40089"/>
                    <a:pt x="23093" y="40072"/>
                    <a:pt x="23107" y="40072"/>
                  </a:cubicBezTo>
                  <a:cubicBezTo>
                    <a:pt x="23166" y="40072"/>
                    <a:pt x="23171" y="40364"/>
                    <a:pt x="23300" y="40432"/>
                  </a:cubicBezTo>
                  <a:cubicBezTo>
                    <a:pt x="23316" y="40440"/>
                    <a:pt x="23332" y="40444"/>
                    <a:pt x="23348" y="40444"/>
                  </a:cubicBezTo>
                  <a:cubicBezTo>
                    <a:pt x="23487" y="40444"/>
                    <a:pt x="23595" y="40122"/>
                    <a:pt x="23641" y="39915"/>
                  </a:cubicBezTo>
                  <a:cubicBezTo>
                    <a:pt x="23646" y="39890"/>
                    <a:pt x="23656" y="39878"/>
                    <a:pt x="23669" y="39878"/>
                  </a:cubicBezTo>
                  <a:cubicBezTo>
                    <a:pt x="23765" y="39878"/>
                    <a:pt x="24034" y="40454"/>
                    <a:pt x="24206" y="40454"/>
                  </a:cubicBezTo>
                  <a:cubicBezTo>
                    <a:pt x="24223" y="40454"/>
                    <a:pt x="24240" y="40448"/>
                    <a:pt x="24255" y="40435"/>
                  </a:cubicBezTo>
                  <a:cubicBezTo>
                    <a:pt x="24440" y="40277"/>
                    <a:pt x="23981" y="39734"/>
                    <a:pt x="23976" y="39728"/>
                  </a:cubicBezTo>
                  <a:lnTo>
                    <a:pt x="23976" y="39728"/>
                  </a:lnTo>
                  <a:cubicBezTo>
                    <a:pt x="23978" y="39729"/>
                    <a:pt x="24018" y="39750"/>
                    <a:pt x="24078" y="39750"/>
                  </a:cubicBezTo>
                  <a:cubicBezTo>
                    <a:pt x="24162" y="39750"/>
                    <a:pt x="24287" y="39708"/>
                    <a:pt x="24397" y="39509"/>
                  </a:cubicBezTo>
                  <a:cubicBezTo>
                    <a:pt x="24540" y="39251"/>
                    <a:pt x="24542" y="38970"/>
                    <a:pt x="24679" y="38970"/>
                  </a:cubicBezTo>
                  <a:cubicBezTo>
                    <a:pt x="24724" y="38970"/>
                    <a:pt x="24785" y="39001"/>
                    <a:pt x="24870" y="39074"/>
                  </a:cubicBezTo>
                  <a:cubicBezTo>
                    <a:pt x="25132" y="39301"/>
                    <a:pt x="25514" y="39619"/>
                    <a:pt x="25773" y="39619"/>
                  </a:cubicBezTo>
                  <a:cubicBezTo>
                    <a:pt x="25851" y="39619"/>
                    <a:pt x="25917" y="39590"/>
                    <a:pt x="25966" y="39521"/>
                  </a:cubicBezTo>
                  <a:cubicBezTo>
                    <a:pt x="26175" y="39223"/>
                    <a:pt x="25642" y="39131"/>
                    <a:pt x="25769" y="38915"/>
                  </a:cubicBezTo>
                  <a:cubicBezTo>
                    <a:pt x="25896" y="38698"/>
                    <a:pt x="26157" y="38851"/>
                    <a:pt x="26257" y="38410"/>
                  </a:cubicBezTo>
                  <a:cubicBezTo>
                    <a:pt x="26354" y="37968"/>
                    <a:pt x="26048" y="37793"/>
                    <a:pt x="26363" y="37755"/>
                  </a:cubicBezTo>
                  <a:cubicBezTo>
                    <a:pt x="26409" y="37749"/>
                    <a:pt x="26453" y="37747"/>
                    <a:pt x="26496" y="37747"/>
                  </a:cubicBezTo>
                  <a:cubicBezTo>
                    <a:pt x="26742" y="37747"/>
                    <a:pt x="26911" y="37834"/>
                    <a:pt x="26851" y="37956"/>
                  </a:cubicBezTo>
                  <a:cubicBezTo>
                    <a:pt x="26779" y="38099"/>
                    <a:pt x="26559" y="38574"/>
                    <a:pt x="26738" y="38597"/>
                  </a:cubicBezTo>
                  <a:cubicBezTo>
                    <a:pt x="26741" y="38597"/>
                    <a:pt x="26743" y="38597"/>
                    <a:pt x="26746" y="38597"/>
                  </a:cubicBezTo>
                  <a:cubicBezTo>
                    <a:pt x="26926" y="38597"/>
                    <a:pt x="27325" y="37780"/>
                    <a:pt x="27345" y="37736"/>
                  </a:cubicBezTo>
                  <a:lnTo>
                    <a:pt x="27345" y="37736"/>
                  </a:lnTo>
                  <a:cubicBezTo>
                    <a:pt x="27337" y="37759"/>
                    <a:pt x="27273" y="37983"/>
                    <a:pt x="27501" y="37983"/>
                  </a:cubicBezTo>
                  <a:cubicBezTo>
                    <a:pt x="27524" y="37983"/>
                    <a:pt x="27551" y="37980"/>
                    <a:pt x="27581" y="37975"/>
                  </a:cubicBezTo>
                  <a:cubicBezTo>
                    <a:pt x="27776" y="37943"/>
                    <a:pt x="27937" y="37803"/>
                    <a:pt x="27995" y="37613"/>
                  </a:cubicBezTo>
                  <a:cubicBezTo>
                    <a:pt x="27995" y="37613"/>
                    <a:pt x="28368" y="37724"/>
                    <a:pt x="28178" y="38146"/>
                  </a:cubicBezTo>
                  <a:cubicBezTo>
                    <a:pt x="28131" y="38248"/>
                    <a:pt x="28137" y="38289"/>
                    <a:pt x="28173" y="38289"/>
                  </a:cubicBezTo>
                  <a:cubicBezTo>
                    <a:pt x="28284" y="38289"/>
                    <a:pt x="28688" y="37890"/>
                    <a:pt x="28722" y="37709"/>
                  </a:cubicBezTo>
                  <a:cubicBezTo>
                    <a:pt x="28730" y="37671"/>
                    <a:pt x="28738" y="37655"/>
                    <a:pt x="28748" y="37655"/>
                  </a:cubicBezTo>
                  <a:cubicBezTo>
                    <a:pt x="28786" y="37655"/>
                    <a:pt x="28844" y="37906"/>
                    <a:pt x="28966" y="37906"/>
                  </a:cubicBezTo>
                  <a:cubicBezTo>
                    <a:pt x="29000" y="37906"/>
                    <a:pt x="29039" y="37886"/>
                    <a:pt x="29084" y="37836"/>
                  </a:cubicBezTo>
                  <a:cubicBezTo>
                    <a:pt x="29135" y="37780"/>
                    <a:pt x="29180" y="37760"/>
                    <a:pt x="29223" y="37760"/>
                  </a:cubicBezTo>
                  <a:cubicBezTo>
                    <a:pt x="29345" y="37760"/>
                    <a:pt x="29445" y="37929"/>
                    <a:pt x="29584" y="37929"/>
                  </a:cubicBezTo>
                  <a:cubicBezTo>
                    <a:pt x="29634" y="37929"/>
                    <a:pt x="29688" y="37908"/>
                    <a:pt x="29750" y="37849"/>
                  </a:cubicBezTo>
                  <a:cubicBezTo>
                    <a:pt x="30046" y="37571"/>
                    <a:pt x="29318" y="37268"/>
                    <a:pt x="29318" y="37268"/>
                  </a:cubicBezTo>
                  <a:cubicBezTo>
                    <a:pt x="29317" y="37268"/>
                    <a:pt x="29079" y="36895"/>
                    <a:pt x="29411" y="36895"/>
                  </a:cubicBezTo>
                  <a:cubicBezTo>
                    <a:pt x="29437" y="36895"/>
                    <a:pt x="29466" y="36897"/>
                    <a:pt x="29499" y="36902"/>
                  </a:cubicBezTo>
                  <a:cubicBezTo>
                    <a:pt x="29747" y="36938"/>
                    <a:pt x="29838" y="36951"/>
                    <a:pt x="29916" y="36951"/>
                  </a:cubicBezTo>
                  <a:cubicBezTo>
                    <a:pt x="29981" y="36951"/>
                    <a:pt x="30037" y="36942"/>
                    <a:pt x="30168" y="36927"/>
                  </a:cubicBezTo>
                  <a:cubicBezTo>
                    <a:pt x="30319" y="36911"/>
                    <a:pt x="30391" y="36689"/>
                    <a:pt x="30446" y="36629"/>
                  </a:cubicBezTo>
                  <a:cubicBezTo>
                    <a:pt x="30450" y="36625"/>
                    <a:pt x="30457" y="36623"/>
                    <a:pt x="30466" y="36623"/>
                  </a:cubicBezTo>
                  <a:cubicBezTo>
                    <a:pt x="30568" y="36623"/>
                    <a:pt x="30978" y="36884"/>
                    <a:pt x="31170" y="36884"/>
                  </a:cubicBezTo>
                  <a:cubicBezTo>
                    <a:pt x="31196" y="36884"/>
                    <a:pt x="31218" y="36879"/>
                    <a:pt x="31235" y="36868"/>
                  </a:cubicBezTo>
                  <a:cubicBezTo>
                    <a:pt x="31388" y="36772"/>
                    <a:pt x="30530" y="36207"/>
                    <a:pt x="30661" y="36065"/>
                  </a:cubicBezTo>
                  <a:cubicBezTo>
                    <a:pt x="30676" y="36049"/>
                    <a:pt x="30705" y="36042"/>
                    <a:pt x="30744" y="36042"/>
                  </a:cubicBezTo>
                  <a:cubicBezTo>
                    <a:pt x="31037" y="36042"/>
                    <a:pt x="31912" y="36443"/>
                    <a:pt x="32085" y="36443"/>
                  </a:cubicBezTo>
                  <a:cubicBezTo>
                    <a:pt x="32090" y="36443"/>
                    <a:pt x="32095" y="36443"/>
                    <a:pt x="32099" y="36442"/>
                  </a:cubicBezTo>
                  <a:cubicBezTo>
                    <a:pt x="32248" y="36411"/>
                    <a:pt x="32441" y="36303"/>
                    <a:pt x="31876" y="35941"/>
                  </a:cubicBezTo>
                  <a:cubicBezTo>
                    <a:pt x="31311" y="35579"/>
                    <a:pt x="32128" y="35743"/>
                    <a:pt x="32267" y="35639"/>
                  </a:cubicBezTo>
                  <a:cubicBezTo>
                    <a:pt x="32406" y="35536"/>
                    <a:pt x="31569" y="35103"/>
                    <a:pt x="31569" y="35103"/>
                  </a:cubicBezTo>
                  <a:cubicBezTo>
                    <a:pt x="31568" y="35103"/>
                    <a:pt x="32909" y="34734"/>
                    <a:pt x="32887" y="34521"/>
                  </a:cubicBezTo>
                  <a:cubicBezTo>
                    <a:pt x="32880" y="34448"/>
                    <a:pt x="32797" y="34414"/>
                    <a:pt x="32659" y="34414"/>
                  </a:cubicBezTo>
                  <a:cubicBezTo>
                    <a:pt x="32393" y="34414"/>
                    <a:pt x="31918" y="34541"/>
                    <a:pt x="31371" y="34769"/>
                  </a:cubicBezTo>
                  <a:cubicBezTo>
                    <a:pt x="31094" y="34884"/>
                    <a:pt x="30912" y="34923"/>
                    <a:pt x="30791" y="34923"/>
                  </a:cubicBezTo>
                  <a:cubicBezTo>
                    <a:pt x="30550" y="34923"/>
                    <a:pt x="30559" y="34768"/>
                    <a:pt x="30559" y="34768"/>
                  </a:cubicBezTo>
                  <a:lnTo>
                    <a:pt x="30559" y="34768"/>
                  </a:lnTo>
                  <a:cubicBezTo>
                    <a:pt x="30559" y="34768"/>
                    <a:pt x="30586" y="34772"/>
                    <a:pt x="30627" y="34772"/>
                  </a:cubicBezTo>
                  <a:cubicBezTo>
                    <a:pt x="30716" y="34772"/>
                    <a:pt x="30871" y="34752"/>
                    <a:pt x="30947" y="34625"/>
                  </a:cubicBezTo>
                  <a:cubicBezTo>
                    <a:pt x="31058" y="34439"/>
                    <a:pt x="30391" y="34160"/>
                    <a:pt x="30391" y="34160"/>
                  </a:cubicBezTo>
                  <a:cubicBezTo>
                    <a:pt x="30391" y="34159"/>
                    <a:pt x="31595" y="33743"/>
                    <a:pt x="31457" y="33544"/>
                  </a:cubicBezTo>
                  <a:cubicBezTo>
                    <a:pt x="31445" y="33528"/>
                    <a:pt x="31415" y="33520"/>
                    <a:pt x="31369" y="33520"/>
                  </a:cubicBezTo>
                  <a:cubicBezTo>
                    <a:pt x="30870" y="33520"/>
                    <a:pt x="28520" y="34430"/>
                    <a:pt x="28274" y="34447"/>
                  </a:cubicBezTo>
                  <a:cubicBezTo>
                    <a:pt x="28260" y="34448"/>
                    <a:pt x="28246" y="34448"/>
                    <a:pt x="28232" y="34448"/>
                  </a:cubicBezTo>
                  <a:cubicBezTo>
                    <a:pt x="27994" y="34448"/>
                    <a:pt x="27908" y="34287"/>
                    <a:pt x="28245" y="33863"/>
                  </a:cubicBezTo>
                  <a:cubicBezTo>
                    <a:pt x="28603" y="33416"/>
                    <a:pt x="28060" y="33495"/>
                    <a:pt x="28004" y="33276"/>
                  </a:cubicBezTo>
                  <a:cubicBezTo>
                    <a:pt x="27949" y="33057"/>
                    <a:pt x="28146" y="32946"/>
                    <a:pt x="28417" y="32874"/>
                  </a:cubicBezTo>
                  <a:cubicBezTo>
                    <a:pt x="28687" y="32803"/>
                    <a:pt x="28663" y="32482"/>
                    <a:pt x="28661" y="32480"/>
                  </a:cubicBezTo>
                  <a:lnTo>
                    <a:pt x="28661" y="32480"/>
                  </a:lnTo>
                  <a:cubicBezTo>
                    <a:pt x="28664" y="32482"/>
                    <a:pt x="29287" y="32813"/>
                    <a:pt x="29508" y="32813"/>
                  </a:cubicBezTo>
                  <a:cubicBezTo>
                    <a:pt x="29528" y="32813"/>
                    <a:pt x="29545" y="32810"/>
                    <a:pt x="29557" y="32804"/>
                  </a:cubicBezTo>
                  <a:cubicBezTo>
                    <a:pt x="29711" y="32736"/>
                    <a:pt x="29241" y="32390"/>
                    <a:pt x="29083" y="32260"/>
                  </a:cubicBezTo>
                  <a:cubicBezTo>
                    <a:pt x="28927" y="32131"/>
                    <a:pt x="29014" y="31927"/>
                    <a:pt x="29014" y="31927"/>
                  </a:cubicBezTo>
                  <a:lnTo>
                    <a:pt x="29014" y="31927"/>
                  </a:lnTo>
                  <a:cubicBezTo>
                    <a:pt x="29015" y="31927"/>
                    <a:pt x="30102" y="32454"/>
                    <a:pt x="30472" y="32454"/>
                  </a:cubicBezTo>
                  <a:cubicBezTo>
                    <a:pt x="30508" y="32454"/>
                    <a:pt x="30538" y="32449"/>
                    <a:pt x="30559" y="32438"/>
                  </a:cubicBezTo>
                  <a:cubicBezTo>
                    <a:pt x="30795" y="32312"/>
                    <a:pt x="29984" y="31646"/>
                    <a:pt x="29979" y="31642"/>
                  </a:cubicBezTo>
                  <a:lnTo>
                    <a:pt x="29979" y="31642"/>
                  </a:lnTo>
                  <a:cubicBezTo>
                    <a:pt x="29982" y="31643"/>
                    <a:pt x="30188" y="31718"/>
                    <a:pt x="30374" y="31718"/>
                  </a:cubicBezTo>
                  <a:cubicBezTo>
                    <a:pt x="30458" y="31718"/>
                    <a:pt x="30539" y="31703"/>
                    <a:pt x="30594" y="31658"/>
                  </a:cubicBezTo>
                  <a:cubicBezTo>
                    <a:pt x="30771" y="31514"/>
                    <a:pt x="29863" y="31155"/>
                    <a:pt x="29861" y="31155"/>
                  </a:cubicBezTo>
                  <a:cubicBezTo>
                    <a:pt x="29861" y="31155"/>
                    <a:pt x="30868" y="30882"/>
                    <a:pt x="30870" y="30657"/>
                  </a:cubicBezTo>
                  <a:cubicBezTo>
                    <a:pt x="30870" y="30626"/>
                    <a:pt x="30838" y="30613"/>
                    <a:pt x="30782" y="30613"/>
                  </a:cubicBezTo>
                  <a:cubicBezTo>
                    <a:pt x="30421" y="30613"/>
                    <a:pt x="29055" y="31163"/>
                    <a:pt x="28651" y="31273"/>
                  </a:cubicBezTo>
                  <a:cubicBezTo>
                    <a:pt x="28268" y="31378"/>
                    <a:pt x="27572" y="31642"/>
                    <a:pt x="27198" y="31642"/>
                  </a:cubicBezTo>
                  <a:cubicBezTo>
                    <a:pt x="27116" y="31642"/>
                    <a:pt x="27050" y="31630"/>
                    <a:pt x="27006" y="31600"/>
                  </a:cubicBezTo>
                  <a:cubicBezTo>
                    <a:pt x="26905" y="31532"/>
                    <a:pt x="26842" y="31513"/>
                    <a:pt x="26777" y="31513"/>
                  </a:cubicBezTo>
                  <a:cubicBezTo>
                    <a:pt x="26700" y="31513"/>
                    <a:pt x="26620" y="31540"/>
                    <a:pt x="26472" y="31540"/>
                  </a:cubicBezTo>
                  <a:cubicBezTo>
                    <a:pt x="26440" y="31540"/>
                    <a:pt x="26406" y="31538"/>
                    <a:pt x="26368" y="31536"/>
                  </a:cubicBezTo>
                  <a:cubicBezTo>
                    <a:pt x="26330" y="31533"/>
                    <a:pt x="26295" y="31527"/>
                    <a:pt x="26260" y="31515"/>
                  </a:cubicBezTo>
                  <a:lnTo>
                    <a:pt x="26260" y="31515"/>
                  </a:lnTo>
                  <a:cubicBezTo>
                    <a:pt x="26308" y="31666"/>
                    <a:pt x="26118" y="31831"/>
                    <a:pt x="25946" y="31831"/>
                  </a:cubicBezTo>
                  <a:cubicBezTo>
                    <a:pt x="25909" y="31831"/>
                    <a:pt x="25872" y="31823"/>
                    <a:pt x="25839" y="31806"/>
                  </a:cubicBezTo>
                  <a:cubicBezTo>
                    <a:pt x="25661" y="31712"/>
                    <a:pt x="25470" y="31641"/>
                    <a:pt x="25283" y="31557"/>
                  </a:cubicBezTo>
                  <a:cubicBezTo>
                    <a:pt x="24962" y="31827"/>
                    <a:pt x="24550" y="31989"/>
                    <a:pt x="24162" y="31989"/>
                  </a:cubicBezTo>
                  <a:cubicBezTo>
                    <a:pt x="23961" y="31989"/>
                    <a:pt x="23767" y="31946"/>
                    <a:pt x="23595" y="31852"/>
                  </a:cubicBezTo>
                  <a:cubicBezTo>
                    <a:pt x="23476" y="31787"/>
                    <a:pt x="23528" y="31623"/>
                    <a:pt x="23639" y="31549"/>
                  </a:cubicBezTo>
                  <a:cubicBezTo>
                    <a:pt x="23703" y="31610"/>
                    <a:pt x="23773" y="31664"/>
                    <a:pt x="23849" y="31711"/>
                  </a:cubicBezTo>
                  <a:cubicBezTo>
                    <a:pt x="23871" y="31723"/>
                    <a:pt x="23894" y="31728"/>
                    <a:pt x="23918" y="31728"/>
                  </a:cubicBezTo>
                  <a:cubicBezTo>
                    <a:pt x="24040" y="31728"/>
                    <a:pt x="24171" y="31587"/>
                    <a:pt x="24077" y="31486"/>
                  </a:cubicBezTo>
                  <a:cubicBezTo>
                    <a:pt x="24070" y="31477"/>
                    <a:pt x="24060" y="31470"/>
                    <a:pt x="24051" y="31461"/>
                  </a:cubicBezTo>
                  <a:lnTo>
                    <a:pt x="24092" y="31458"/>
                  </a:lnTo>
                  <a:cubicBezTo>
                    <a:pt x="24159" y="31498"/>
                    <a:pt x="24226" y="31537"/>
                    <a:pt x="24298" y="31572"/>
                  </a:cubicBezTo>
                  <a:cubicBezTo>
                    <a:pt x="24335" y="31592"/>
                    <a:pt x="24377" y="31602"/>
                    <a:pt x="24418" y="31602"/>
                  </a:cubicBezTo>
                  <a:cubicBezTo>
                    <a:pt x="24476" y="31602"/>
                    <a:pt x="24533" y="31583"/>
                    <a:pt x="24579" y="31546"/>
                  </a:cubicBezTo>
                  <a:cubicBezTo>
                    <a:pt x="24629" y="31508"/>
                    <a:pt x="24662" y="31454"/>
                    <a:pt x="24676" y="31394"/>
                  </a:cubicBezTo>
                  <a:cubicBezTo>
                    <a:pt x="24680" y="31378"/>
                    <a:pt x="24681" y="31363"/>
                    <a:pt x="24680" y="31347"/>
                  </a:cubicBezTo>
                  <a:cubicBezTo>
                    <a:pt x="24806" y="31293"/>
                    <a:pt x="24918" y="31217"/>
                    <a:pt x="25014" y="31121"/>
                  </a:cubicBezTo>
                  <a:cubicBezTo>
                    <a:pt x="25027" y="31127"/>
                    <a:pt x="25042" y="31133"/>
                    <a:pt x="25054" y="31138"/>
                  </a:cubicBezTo>
                  <a:cubicBezTo>
                    <a:pt x="25163" y="31191"/>
                    <a:pt x="25268" y="31257"/>
                    <a:pt x="25387" y="31292"/>
                  </a:cubicBezTo>
                  <a:cubicBezTo>
                    <a:pt x="25412" y="31299"/>
                    <a:pt x="25437" y="31303"/>
                    <a:pt x="25460" y="31303"/>
                  </a:cubicBezTo>
                  <a:cubicBezTo>
                    <a:pt x="25674" y="31303"/>
                    <a:pt x="25803" y="31018"/>
                    <a:pt x="25645" y="30895"/>
                  </a:cubicBezTo>
                  <a:cubicBezTo>
                    <a:pt x="25676" y="30871"/>
                    <a:pt x="25711" y="30855"/>
                    <a:pt x="25749" y="30848"/>
                  </a:cubicBezTo>
                  <a:cubicBezTo>
                    <a:pt x="25807" y="30884"/>
                    <a:pt x="25865" y="30922"/>
                    <a:pt x="25924" y="30960"/>
                  </a:cubicBezTo>
                  <a:cubicBezTo>
                    <a:pt x="26057" y="31046"/>
                    <a:pt x="26189" y="31178"/>
                    <a:pt x="26363" y="31178"/>
                  </a:cubicBezTo>
                  <a:cubicBezTo>
                    <a:pt x="26393" y="31178"/>
                    <a:pt x="26425" y="31174"/>
                    <a:pt x="26458" y="31165"/>
                  </a:cubicBezTo>
                  <a:cubicBezTo>
                    <a:pt x="26582" y="31133"/>
                    <a:pt x="26655" y="31045"/>
                    <a:pt x="26671" y="30946"/>
                  </a:cubicBezTo>
                  <a:cubicBezTo>
                    <a:pt x="26778" y="31004"/>
                    <a:pt x="26880" y="31073"/>
                    <a:pt x="26957" y="31098"/>
                  </a:cubicBezTo>
                  <a:cubicBezTo>
                    <a:pt x="26986" y="31107"/>
                    <a:pt x="27012" y="31111"/>
                    <a:pt x="27035" y="31111"/>
                  </a:cubicBezTo>
                  <a:cubicBezTo>
                    <a:pt x="27167" y="31111"/>
                    <a:pt x="27207" y="30974"/>
                    <a:pt x="27289" y="30898"/>
                  </a:cubicBezTo>
                  <a:cubicBezTo>
                    <a:pt x="27301" y="30887"/>
                    <a:pt x="27322" y="30882"/>
                    <a:pt x="27350" y="30882"/>
                  </a:cubicBezTo>
                  <a:cubicBezTo>
                    <a:pt x="27491" y="30882"/>
                    <a:pt x="27800" y="31003"/>
                    <a:pt x="27969" y="31003"/>
                  </a:cubicBezTo>
                  <a:cubicBezTo>
                    <a:pt x="28029" y="31003"/>
                    <a:pt x="28071" y="30988"/>
                    <a:pt x="28083" y="30947"/>
                  </a:cubicBezTo>
                  <a:cubicBezTo>
                    <a:pt x="28133" y="30768"/>
                    <a:pt x="27515" y="30576"/>
                    <a:pt x="27674" y="30372"/>
                  </a:cubicBezTo>
                  <a:cubicBezTo>
                    <a:pt x="27711" y="30326"/>
                    <a:pt x="27756" y="30307"/>
                    <a:pt x="27807" y="30307"/>
                  </a:cubicBezTo>
                  <a:cubicBezTo>
                    <a:pt x="27980" y="30307"/>
                    <a:pt x="28217" y="30520"/>
                    <a:pt x="28401" y="30578"/>
                  </a:cubicBezTo>
                  <a:cubicBezTo>
                    <a:pt x="28424" y="30585"/>
                    <a:pt x="28446" y="30588"/>
                    <a:pt x="28468" y="30588"/>
                  </a:cubicBezTo>
                  <a:cubicBezTo>
                    <a:pt x="28668" y="30588"/>
                    <a:pt x="28795" y="30297"/>
                    <a:pt x="28912" y="30195"/>
                  </a:cubicBezTo>
                  <a:cubicBezTo>
                    <a:pt x="29041" y="30082"/>
                    <a:pt x="28808" y="29978"/>
                    <a:pt x="28994" y="29724"/>
                  </a:cubicBezTo>
                  <a:cubicBezTo>
                    <a:pt x="29181" y="29470"/>
                    <a:pt x="28414" y="29130"/>
                    <a:pt x="28414" y="29130"/>
                  </a:cubicBezTo>
                  <a:cubicBezTo>
                    <a:pt x="28414" y="29130"/>
                    <a:pt x="29784" y="28693"/>
                    <a:pt x="29721" y="28501"/>
                  </a:cubicBezTo>
                  <a:cubicBezTo>
                    <a:pt x="29713" y="28476"/>
                    <a:pt x="29680" y="28465"/>
                    <a:pt x="29628" y="28465"/>
                  </a:cubicBezTo>
                  <a:cubicBezTo>
                    <a:pt x="29275" y="28465"/>
                    <a:pt x="28047" y="28961"/>
                    <a:pt x="27738" y="29048"/>
                  </a:cubicBezTo>
                  <a:cubicBezTo>
                    <a:pt x="27681" y="29064"/>
                    <a:pt x="27622" y="29071"/>
                    <a:pt x="27562" y="29071"/>
                  </a:cubicBezTo>
                  <a:cubicBezTo>
                    <a:pt x="27252" y="29071"/>
                    <a:pt x="26938" y="28890"/>
                    <a:pt x="26938" y="28890"/>
                  </a:cubicBezTo>
                  <a:cubicBezTo>
                    <a:pt x="26938" y="28890"/>
                    <a:pt x="27981" y="28613"/>
                    <a:pt x="27966" y="28363"/>
                  </a:cubicBezTo>
                  <a:cubicBezTo>
                    <a:pt x="27963" y="28306"/>
                    <a:pt x="27897" y="28281"/>
                    <a:pt x="27787" y="28281"/>
                  </a:cubicBezTo>
                  <a:cubicBezTo>
                    <a:pt x="27419" y="28281"/>
                    <a:pt x="26554" y="28556"/>
                    <a:pt x="25817" y="28817"/>
                  </a:cubicBezTo>
                  <a:cubicBezTo>
                    <a:pt x="25317" y="28995"/>
                    <a:pt x="25062" y="29037"/>
                    <a:pt x="24933" y="29037"/>
                  </a:cubicBezTo>
                  <a:cubicBezTo>
                    <a:pt x="24815" y="29037"/>
                    <a:pt x="24803" y="29001"/>
                    <a:pt x="24803" y="29001"/>
                  </a:cubicBezTo>
                  <a:cubicBezTo>
                    <a:pt x="24902" y="28439"/>
                    <a:pt x="23591" y="28508"/>
                    <a:pt x="23315" y="28416"/>
                  </a:cubicBezTo>
                  <a:cubicBezTo>
                    <a:pt x="23041" y="28322"/>
                    <a:pt x="23039" y="28228"/>
                    <a:pt x="22975" y="27911"/>
                  </a:cubicBezTo>
                  <a:cubicBezTo>
                    <a:pt x="22962" y="27844"/>
                    <a:pt x="22912" y="27803"/>
                    <a:pt x="22846" y="27778"/>
                  </a:cubicBezTo>
                  <a:cubicBezTo>
                    <a:pt x="22836" y="27741"/>
                    <a:pt x="22817" y="27708"/>
                    <a:pt x="22789" y="27683"/>
                  </a:cubicBezTo>
                  <a:cubicBezTo>
                    <a:pt x="22794" y="27674"/>
                    <a:pt x="22798" y="27664"/>
                    <a:pt x="22803" y="27657"/>
                  </a:cubicBezTo>
                  <a:cubicBezTo>
                    <a:pt x="22807" y="27660"/>
                    <a:pt x="22813" y="27663"/>
                    <a:pt x="22817" y="27665"/>
                  </a:cubicBezTo>
                  <a:cubicBezTo>
                    <a:pt x="22849" y="27682"/>
                    <a:pt x="22881" y="27690"/>
                    <a:pt x="22914" y="27690"/>
                  </a:cubicBezTo>
                  <a:cubicBezTo>
                    <a:pt x="23098" y="27690"/>
                    <a:pt x="23271" y="27445"/>
                    <a:pt x="23121" y="27305"/>
                  </a:cubicBezTo>
                  <a:cubicBezTo>
                    <a:pt x="23137" y="27300"/>
                    <a:pt x="23153" y="27298"/>
                    <a:pt x="23169" y="27298"/>
                  </a:cubicBezTo>
                  <a:cubicBezTo>
                    <a:pt x="23189" y="27298"/>
                    <a:pt x="23210" y="27301"/>
                    <a:pt x="23229" y="27308"/>
                  </a:cubicBezTo>
                  <a:cubicBezTo>
                    <a:pt x="23236" y="27311"/>
                    <a:pt x="23242" y="27312"/>
                    <a:pt x="23249" y="27314"/>
                  </a:cubicBezTo>
                  <a:cubicBezTo>
                    <a:pt x="23275" y="27320"/>
                    <a:pt x="23300" y="27323"/>
                    <a:pt x="23324" y="27323"/>
                  </a:cubicBezTo>
                  <a:cubicBezTo>
                    <a:pt x="23424" y="27323"/>
                    <a:pt x="23506" y="27270"/>
                    <a:pt x="23560" y="27194"/>
                  </a:cubicBezTo>
                  <a:cubicBezTo>
                    <a:pt x="23581" y="27186"/>
                    <a:pt x="23601" y="27182"/>
                    <a:pt x="23623" y="27182"/>
                  </a:cubicBezTo>
                  <a:cubicBezTo>
                    <a:pt x="23650" y="27182"/>
                    <a:pt x="23680" y="27188"/>
                    <a:pt x="23718" y="27203"/>
                  </a:cubicBezTo>
                  <a:cubicBezTo>
                    <a:pt x="23867" y="27258"/>
                    <a:pt x="23608" y="27594"/>
                    <a:pt x="23822" y="27600"/>
                  </a:cubicBezTo>
                  <a:cubicBezTo>
                    <a:pt x="23823" y="27600"/>
                    <a:pt x="23824" y="27600"/>
                    <a:pt x="23825" y="27600"/>
                  </a:cubicBezTo>
                  <a:cubicBezTo>
                    <a:pt x="24037" y="27600"/>
                    <a:pt x="24292" y="26962"/>
                    <a:pt x="24293" y="26960"/>
                  </a:cubicBezTo>
                  <a:lnTo>
                    <a:pt x="24293" y="26960"/>
                  </a:lnTo>
                  <a:cubicBezTo>
                    <a:pt x="24294" y="26961"/>
                    <a:pt x="24844" y="27215"/>
                    <a:pt x="24959" y="27296"/>
                  </a:cubicBezTo>
                  <a:cubicBezTo>
                    <a:pt x="24989" y="27318"/>
                    <a:pt x="25039" y="27328"/>
                    <a:pt x="25090" y="27328"/>
                  </a:cubicBezTo>
                  <a:cubicBezTo>
                    <a:pt x="25233" y="27328"/>
                    <a:pt x="25385" y="27243"/>
                    <a:pt x="25131" y="27073"/>
                  </a:cubicBezTo>
                  <a:cubicBezTo>
                    <a:pt x="24787" y="26842"/>
                    <a:pt x="24792" y="26690"/>
                    <a:pt x="24938" y="26557"/>
                  </a:cubicBezTo>
                  <a:cubicBezTo>
                    <a:pt x="25083" y="26426"/>
                    <a:pt x="25074" y="26266"/>
                    <a:pt x="25074" y="26265"/>
                  </a:cubicBezTo>
                  <a:lnTo>
                    <a:pt x="25074" y="26265"/>
                  </a:lnTo>
                  <a:cubicBezTo>
                    <a:pt x="25074" y="26266"/>
                    <a:pt x="25646" y="26576"/>
                    <a:pt x="25965" y="26576"/>
                  </a:cubicBezTo>
                  <a:cubicBezTo>
                    <a:pt x="26017" y="26576"/>
                    <a:pt x="26062" y="26568"/>
                    <a:pt x="26098" y="26549"/>
                  </a:cubicBezTo>
                  <a:cubicBezTo>
                    <a:pt x="26347" y="26411"/>
                    <a:pt x="25858" y="26019"/>
                    <a:pt x="25858" y="26019"/>
                  </a:cubicBezTo>
                  <a:lnTo>
                    <a:pt x="25858" y="26019"/>
                  </a:lnTo>
                  <a:cubicBezTo>
                    <a:pt x="25858" y="26019"/>
                    <a:pt x="26433" y="26321"/>
                    <a:pt x="26701" y="26321"/>
                  </a:cubicBezTo>
                  <a:cubicBezTo>
                    <a:pt x="26743" y="26321"/>
                    <a:pt x="26778" y="26314"/>
                    <a:pt x="26801" y="26296"/>
                  </a:cubicBezTo>
                  <a:cubicBezTo>
                    <a:pt x="26960" y="26178"/>
                    <a:pt x="26608" y="25740"/>
                    <a:pt x="26549" y="25668"/>
                  </a:cubicBezTo>
                  <a:lnTo>
                    <a:pt x="26549" y="25668"/>
                  </a:lnTo>
                  <a:cubicBezTo>
                    <a:pt x="26563" y="25684"/>
                    <a:pt x="26595" y="25712"/>
                    <a:pt x="26640" y="25712"/>
                  </a:cubicBezTo>
                  <a:cubicBezTo>
                    <a:pt x="26689" y="25712"/>
                    <a:pt x="26753" y="25678"/>
                    <a:pt x="26826" y="25557"/>
                  </a:cubicBezTo>
                  <a:cubicBezTo>
                    <a:pt x="26867" y="25492"/>
                    <a:pt x="26851" y="25435"/>
                    <a:pt x="26806" y="25387"/>
                  </a:cubicBezTo>
                  <a:cubicBezTo>
                    <a:pt x="27130" y="25336"/>
                    <a:pt x="27451" y="25268"/>
                    <a:pt x="27772" y="25194"/>
                  </a:cubicBezTo>
                  <a:cubicBezTo>
                    <a:pt x="27996" y="25143"/>
                    <a:pt x="27962" y="24771"/>
                    <a:pt x="27741" y="24771"/>
                  </a:cubicBezTo>
                  <a:cubicBezTo>
                    <a:pt x="27733" y="24771"/>
                    <a:pt x="27725" y="24771"/>
                    <a:pt x="27717" y="24772"/>
                  </a:cubicBezTo>
                  <a:cubicBezTo>
                    <a:pt x="27587" y="24788"/>
                    <a:pt x="27457" y="24801"/>
                    <a:pt x="27328" y="24816"/>
                  </a:cubicBezTo>
                  <a:cubicBezTo>
                    <a:pt x="27419" y="24756"/>
                    <a:pt x="27479" y="24687"/>
                    <a:pt x="27480" y="24611"/>
                  </a:cubicBezTo>
                  <a:cubicBezTo>
                    <a:pt x="27481" y="24532"/>
                    <a:pt x="27397" y="24501"/>
                    <a:pt x="27264" y="24501"/>
                  </a:cubicBezTo>
                  <a:cubicBezTo>
                    <a:pt x="26805" y="24501"/>
                    <a:pt x="25755" y="24870"/>
                    <a:pt x="25490" y="24940"/>
                  </a:cubicBezTo>
                  <a:cubicBezTo>
                    <a:pt x="25174" y="25025"/>
                    <a:pt x="23823" y="25576"/>
                    <a:pt x="23195" y="25576"/>
                  </a:cubicBezTo>
                  <a:cubicBezTo>
                    <a:pt x="23148" y="25576"/>
                    <a:pt x="23105" y="25573"/>
                    <a:pt x="23067" y="25566"/>
                  </a:cubicBezTo>
                  <a:cubicBezTo>
                    <a:pt x="22819" y="25523"/>
                    <a:pt x="22632" y="25511"/>
                    <a:pt x="22503" y="25511"/>
                  </a:cubicBezTo>
                  <a:cubicBezTo>
                    <a:pt x="22345" y="25511"/>
                    <a:pt x="22271" y="25528"/>
                    <a:pt x="22271" y="25528"/>
                  </a:cubicBezTo>
                  <a:cubicBezTo>
                    <a:pt x="22271" y="25528"/>
                    <a:pt x="22243" y="25319"/>
                    <a:pt x="22135" y="25233"/>
                  </a:cubicBezTo>
                  <a:cubicBezTo>
                    <a:pt x="22032" y="25152"/>
                    <a:pt x="21721" y="25216"/>
                    <a:pt x="21765" y="24968"/>
                  </a:cubicBezTo>
                  <a:cubicBezTo>
                    <a:pt x="21871" y="24933"/>
                    <a:pt x="21957" y="24833"/>
                    <a:pt x="21905" y="24715"/>
                  </a:cubicBezTo>
                  <a:cubicBezTo>
                    <a:pt x="21811" y="24503"/>
                    <a:pt x="21692" y="24306"/>
                    <a:pt x="21547" y="24125"/>
                  </a:cubicBezTo>
                  <a:lnTo>
                    <a:pt x="21547" y="24125"/>
                  </a:lnTo>
                  <a:cubicBezTo>
                    <a:pt x="21715" y="24146"/>
                    <a:pt x="21881" y="24156"/>
                    <a:pt x="22049" y="24156"/>
                  </a:cubicBezTo>
                  <a:cubicBezTo>
                    <a:pt x="22049" y="24156"/>
                    <a:pt x="22426" y="24668"/>
                    <a:pt x="22597" y="24705"/>
                  </a:cubicBezTo>
                  <a:cubicBezTo>
                    <a:pt x="22610" y="24708"/>
                    <a:pt x="22622" y="24709"/>
                    <a:pt x="22633" y="24709"/>
                  </a:cubicBezTo>
                  <a:cubicBezTo>
                    <a:pt x="22770" y="24709"/>
                    <a:pt x="22775" y="24521"/>
                    <a:pt x="22775" y="24521"/>
                  </a:cubicBezTo>
                  <a:cubicBezTo>
                    <a:pt x="22775" y="24521"/>
                    <a:pt x="23118" y="24688"/>
                    <a:pt x="23368" y="24688"/>
                  </a:cubicBezTo>
                  <a:cubicBezTo>
                    <a:pt x="23422" y="24688"/>
                    <a:pt x="23472" y="24680"/>
                    <a:pt x="23514" y="24661"/>
                  </a:cubicBezTo>
                  <a:cubicBezTo>
                    <a:pt x="23741" y="24555"/>
                    <a:pt x="23612" y="24050"/>
                    <a:pt x="23610" y="24042"/>
                  </a:cubicBezTo>
                  <a:lnTo>
                    <a:pt x="23610" y="24042"/>
                  </a:lnTo>
                  <a:cubicBezTo>
                    <a:pt x="23611" y="24044"/>
                    <a:pt x="23633" y="24061"/>
                    <a:pt x="23672" y="24061"/>
                  </a:cubicBezTo>
                  <a:cubicBezTo>
                    <a:pt x="23713" y="24061"/>
                    <a:pt x="23773" y="24041"/>
                    <a:pt x="23846" y="23960"/>
                  </a:cubicBezTo>
                  <a:cubicBezTo>
                    <a:pt x="23991" y="23801"/>
                    <a:pt x="23439" y="23365"/>
                    <a:pt x="23385" y="23287"/>
                  </a:cubicBezTo>
                  <a:cubicBezTo>
                    <a:pt x="23330" y="23210"/>
                    <a:pt x="23503" y="23152"/>
                    <a:pt x="23503" y="23152"/>
                  </a:cubicBezTo>
                  <a:cubicBezTo>
                    <a:pt x="23657" y="23079"/>
                    <a:pt x="23903" y="22871"/>
                    <a:pt x="23505" y="22823"/>
                  </a:cubicBezTo>
                  <a:cubicBezTo>
                    <a:pt x="23488" y="22821"/>
                    <a:pt x="23470" y="22820"/>
                    <a:pt x="23450" y="22820"/>
                  </a:cubicBezTo>
                  <a:cubicBezTo>
                    <a:pt x="23062" y="22820"/>
                    <a:pt x="22054" y="23179"/>
                    <a:pt x="21768" y="23179"/>
                  </a:cubicBezTo>
                  <a:cubicBezTo>
                    <a:pt x="21714" y="23179"/>
                    <a:pt x="21686" y="23166"/>
                    <a:pt x="21693" y="23136"/>
                  </a:cubicBezTo>
                  <a:cubicBezTo>
                    <a:pt x="21741" y="22934"/>
                    <a:pt x="21648" y="23009"/>
                    <a:pt x="21400" y="22661"/>
                  </a:cubicBezTo>
                  <a:cubicBezTo>
                    <a:pt x="21327" y="22561"/>
                    <a:pt x="21190" y="22526"/>
                    <a:pt x="21024" y="22526"/>
                  </a:cubicBezTo>
                  <a:cubicBezTo>
                    <a:pt x="20644" y="22526"/>
                    <a:pt x="20117" y="22711"/>
                    <a:pt x="19905" y="22711"/>
                  </a:cubicBezTo>
                  <a:cubicBezTo>
                    <a:pt x="19892" y="22711"/>
                    <a:pt x="19880" y="22711"/>
                    <a:pt x="19870" y="22709"/>
                  </a:cubicBezTo>
                  <a:cubicBezTo>
                    <a:pt x="19616" y="22673"/>
                    <a:pt x="19487" y="22283"/>
                    <a:pt x="19576" y="22252"/>
                  </a:cubicBezTo>
                  <a:cubicBezTo>
                    <a:pt x="19581" y="22251"/>
                    <a:pt x="19586" y="22250"/>
                    <a:pt x="19591" y="22250"/>
                  </a:cubicBezTo>
                  <a:cubicBezTo>
                    <a:pt x="19666" y="22250"/>
                    <a:pt x="19792" y="22400"/>
                    <a:pt x="19927" y="22400"/>
                  </a:cubicBezTo>
                  <a:cubicBezTo>
                    <a:pt x="19961" y="22400"/>
                    <a:pt x="19995" y="22391"/>
                    <a:pt x="20029" y="22368"/>
                  </a:cubicBezTo>
                  <a:cubicBezTo>
                    <a:pt x="20210" y="22245"/>
                    <a:pt x="20111" y="22071"/>
                    <a:pt x="20235" y="22029"/>
                  </a:cubicBezTo>
                  <a:cubicBezTo>
                    <a:pt x="20243" y="22026"/>
                    <a:pt x="20252" y="22025"/>
                    <a:pt x="20262" y="22025"/>
                  </a:cubicBezTo>
                  <a:cubicBezTo>
                    <a:pt x="20377" y="22025"/>
                    <a:pt x="20563" y="22217"/>
                    <a:pt x="20818" y="22217"/>
                  </a:cubicBezTo>
                  <a:cubicBezTo>
                    <a:pt x="20853" y="22217"/>
                    <a:pt x="20889" y="22214"/>
                    <a:pt x="20927" y="22206"/>
                  </a:cubicBezTo>
                  <a:cubicBezTo>
                    <a:pt x="21261" y="22134"/>
                    <a:pt x="21407" y="22042"/>
                    <a:pt x="21407" y="22042"/>
                  </a:cubicBezTo>
                  <a:cubicBezTo>
                    <a:pt x="21408" y="22042"/>
                    <a:pt x="21677" y="22138"/>
                    <a:pt x="21873" y="22138"/>
                  </a:cubicBezTo>
                  <a:cubicBezTo>
                    <a:pt x="21959" y="22138"/>
                    <a:pt x="22032" y="22120"/>
                    <a:pt x="22061" y="22065"/>
                  </a:cubicBezTo>
                  <a:cubicBezTo>
                    <a:pt x="22115" y="21962"/>
                    <a:pt x="21989" y="21914"/>
                    <a:pt x="21842" y="21857"/>
                  </a:cubicBezTo>
                  <a:lnTo>
                    <a:pt x="21842" y="21857"/>
                  </a:lnTo>
                  <a:cubicBezTo>
                    <a:pt x="21908" y="21879"/>
                    <a:pt x="21975" y="21900"/>
                    <a:pt x="22042" y="21918"/>
                  </a:cubicBezTo>
                  <a:cubicBezTo>
                    <a:pt x="22071" y="21926"/>
                    <a:pt x="22098" y="21930"/>
                    <a:pt x="22124" y="21930"/>
                  </a:cubicBezTo>
                  <a:cubicBezTo>
                    <a:pt x="22378" y="21930"/>
                    <a:pt x="22442" y="21556"/>
                    <a:pt x="22211" y="21420"/>
                  </a:cubicBezTo>
                  <a:cubicBezTo>
                    <a:pt x="22130" y="21373"/>
                    <a:pt x="22045" y="21331"/>
                    <a:pt x="21960" y="21295"/>
                  </a:cubicBezTo>
                  <a:cubicBezTo>
                    <a:pt x="22030" y="21258"/>
                    <a:pt x="22083" y="21238"/>
                    <a:pt x="22083" y="21236"/>
                  </a:cubicBezTo>
                  <a:cubicBezTo>
                    <a:pt x="22083" y="21236"/>
                    <a:pt x="22580" y="21491"/>
                    <a:pt x="22910" y="21491"/>
                  </a:cubicBezTo>
                  <a:cubicBezTo>
                    <a:pt x="22936" y="21491"/>
                    <a:pt x="22961" y="21489"/>
                    <a:pt x="22985" y="21486"/>
                  </a:cubicBezTo>
                  <a:cubicBezTo>
                    <a:pt x="23307" y="21438"/>
                    <a:pt x="22840" y="21003"/>
                    <a:pt x="22838" y="21001"/>
                  </a:cubicBezTo>
                  <a:lnTo>
                    <a:pt x="22838" y="21001"/>
                  </a:lnTo>
                  <a:cubicBezTo>
                    <a:pt x="22841" y="21003"/>
                    <a:pt x="23421" y="21212"/>
                    <a:pt x="23723" y="21212"/>
                  </a:cubicBezTo>
                  <a:cubicBezTo>
                    <a:pt x="23752" y="21212"/>
                    <a:pt x="23779" y="21210"/>
                    <a:pt x="23803" y="21206"/>
                  </a:cubicBezTo>
                  <a:cubicBezTo>
                    <a:pt x="24065" y="21158"/>
                    <a:pt x="23357" y="20624"/>
                    <a:pt x="23353" y="20622"/>
                  </a:cubicBezTo>
                  <a:lnTo>
                    <a:pt x="23353" y="20622"/>
                  </a:lnTo>
                  <a:cubicBezTo>
                    <a:pt x="23353" y="20622"/>
                    <a:pt x="23360" y="20622"/>
                    <a:pt x="23371" y="20622"/>
                  </a:cubicBezTo>
                  <a:cubicBezTo>
                    <a:pt x="23423" y="20622"/>
                    <a:pt x="23588" y="20610"/>
                    <a:pt x="23797" y="20471"/>
                  </a:cubicBezTo>
                  <a:cubicBezTo>
                    <a:pt x="24054" y="20302"/>
                    <a:pt x="23014" y="19978"/>
                    <a:pt x="23013" y="19978"/>
                  </a:cubicBezTo>
                  <a:cubicBezTo>
                    <a:pt x="23011" y="19978"/>
                    <a:pt x="24112" y="19750"/>
                    <a:pt x="24222" y="19571"/>
                  </a:cubicBezTo>
                  <a:cubicBezTo>
                    <a:pt x="24275" y="19482"/>
                    <a:pt x="24219" y="19426"/>
                    <a:pt x="24045" y="19426"/>
                  </a:cubicBezTo>
                  <a:cubicBezTo>
                    <a:pt x="23865" y="19426"/>
                    <a:pt x="23558" y="19487"/>
                    <a:pt x="23115" y="19636"/>
                  </a:cubicBezTo>
                  <a:cubicBezTo>
                    <a:pt x="22364" y="19890"/>
                    <a:pt x="20426" y="20451"/>
                    <a:pt x="19681" y="20451"/>
                  </a:cubicBezTo>
                  <a:cubicBezTo>
                    <a:pt x="19563" y="20451"/>
                    <a:pt x="19475" y="20437"/>
                    <a:pt x="19426" y="20406"/>
                  </a:cubicBezTo>
                  <a:cubicBezTo>
                    <a:pt x="19068" y="20175"/>
                    <a:pt x="19004" y="20217"/>
                    <a:pt x="18681" y="20181"/>
                  </a:cubicBezTo>
                  <a:cubicBezTo>
                    <a:pt x="18359" y="20144"/>
                    <a:pt x="18128" y="20014"/>
                    <a:pt x="17968" y="19779"/>
                  </a:cubicBezTo>
                  <a:cubicBezTo>
                    <a:pt x="17805" y="19543"/>
                    <a:pt x="18896" y="19201"/>
                    <a:pt x="18896" y="19201"/>
                  </a:cubicBezTo>
                  <a:cubicBezTo>
                    <a:pt x="18896" y="19201"/>
                    <a:pt x="19149" y="19282"/>
                    <a:pt x="19362" y="19282"/>
                  </a:cubicBezTo>
                  <a:cubicBezTo>
                    <a:pt x="19409" y="19282"/>
                    <a:pt x="19454" y="19278"/>
                    <a:pt x="19495" y="19268"/>
                  </a:cubicBezTo>
                  <a:cubicBezTo>
                    <a:pt x="19715" y="19216"/>
                    <a:pt x="19620" y="19042"/>
                    <a:pt x="19700" y="18994"/>
                  </a:cubicBezTo>
                  <a:cubicBezTo>
                    <a:pt x="19705" y="18991"/>
                    <a:pt x="19711" y="18990"/>
                    <a:pt x="19718" y="18990"/>
                  </a:cubicBezTo>
                  <a:cubicBezTo>
                    <a:pt x="19844" y="18990"/>
                    <a:pt x="20390" y="19335"/>
                    <a:pt x="20574" y="19335"/>
                  </a:cubicBezTo>
                  <a:cubicBezTo>
                    <a:pt x="20583" y="19335"/>
                    <a:pt x="20590" y="19334"/>
                    <a:pt x="20597" y="19333"/>
                  </a:cubicBezTo>
                  <a:cubicBezTo>
                    <a:pt x="20763" y="19298"/>
                    <a:pt x="20319" y="19014"/>
                    <a:pt x="20159" y="18881"/>
                  </a:cubicBezTo>
                  <a:cubicBezTo>
                    <a:pt x="20020" y="18767"/>
                    <a:pt x="20224" y="18442"/>
                    <a:pt x="20408" y="18442"/>
                  </a:cubicBezTo>
                  <a:cubicBezTo>
                    <a:pt x="20435" y="18442"/>
                    <a:pt x="20461" y="18449"/>
                    <a:pt x="20486" y="18464"/>
                  </a:cubicBezTo>
                  <a:cubicBezTo>
                    <a:pt x="20629" y="18554"/>
                    <a:pt x="21084" y="18718"/>
                    <a:pt x="21375" y="18718"/>
                  </a:cubicBezTo>
                  <a:cubicBezTo>
                    <a:pt x="21478" y="18718"/>
                    <a:pt x="21560" y="18698"/>
                    <a:pt x="21601" y="18646"/>
                  </a:cubicBezTo>
                  <a:cubicBezTo>
                    <a:pt x="21755" y="18457"/>
                    <a:pt x="20712" y="17934"/>
                    <a:pt x="20825" y="17934"/>
                  </a:cubicBezTo>
                  <a:cubicBezTo>
                    <a:pt x="20829" y="17934"/>
                    <a:pt x="20834" y="17934"/>
                    <a:pt x="20841" y="17936"/>
                  </a:cubicBezTo>
                  <a:cubicBezTo>
                    <a:pt x="20994" y="17964"/>
                    <a:pt x="21252" y="18091"/>
                    <a:pt x="21449" y="18091"/>
                  </a:cubicBezTo>
                  <a:cubicBezTo>
                    <a:pt x="21508" y="18091"/>
                    <a:pt x="21561" y="18079"/>
                    <a:pt x="21604" y="18051"/>
                  </a:cubicBezTo>
                  <a:cubicBezTo>
                    <a:pt x="21794" y="17927"/>
                    <a:pt x="21052" y="17454"/>
                    <a:pt x="21052" y="17454"/>
                  </a:cubicBezTo>
                  <a:cubicBezTo>
                    <a:pt x="21051" y="17454"/>
                    <a:pt x="22144" y="17298"/>
                    <a:pt x="22173" y="16959"/>
                  </a:cubicBezTo>
                  <a:cubicBezTo>
                    <a:pt x="22179" y="16899"/>
                    <a:pt x="22110" y="16874"/>
                    <a:pt x="21991" y="16874"/>
                  </a:cubicBezTo>
                  <a:cubicBezTo>
                    <a:pt x="21443" y="16874"/>
                    <a:pt x="19830" y="17411"/>
                    <a:pt x="19516" y="17531"/>
                  </a:cubicBezTo>
                  <a:cubicBezTo>
                    <a:pt x="19174" y="17663"/>
                    <a:pt x="18511" y="17951"/>
                    <a:pt x="17793" y="17951"/>
                  </a:cubicBezTo>
                  <a:cubicBezTo>
                    <a:pt x="17709" y="17951"/>
                    <a:pt x="17625" y="17947"/>
                    <a:pt x="17540" y="17938"/>
                  </a:cubicBezTo>
                  <a:cubicBezTo>
                    <a:pt x="17051" y="17889"/>
                    <a:pt x="16473" y="17868"/>
                    <a:pt x="16008" y="17810"/>
                  </a:cubicBezTo>
                  <a:cubicBezTo>
                    <a:pt x="16086" y="17706"/>
                    <a:pt x="16039" y="17517"/>
                    <a:pt x="15852" y="17473"/>
                  </a:cubicBezTo>
                  <a:cubicBezTo>
                    <a:pt x="15765" y="17452"/>
                    <a:pt x="15678" y="17427"/>
                    <a:pt x="15592" y="17401"/>
                  </a:cubicBezTo>
                  <a:cubicBezTo>
                    <a:pt x="15753" y="17265"/>
                    <a:pt x="15578" y="17157"/>
                    <a:pt x="15782" y="17112"/>
                  </a:cubicBezTo>
                  <a:cubicBezTo>
                    <a:pt x="15790" y="17110"/>
                    <a:pt x="15799" y="17109"/>
                    <a:pt x="15808" y="17109"/>
                  </a:cubicBezTo>
                  <a:cubicBezTo>
                    <a:pt x="16051" y="17109"/>
                    <a:pt x="16863" y="17649"/>
                    <a:pt x="17054" y="17686"/>
                  </a:cubicBezTo>
                  <a:cubicBezTo>
                    <a:pt x="17064" y="17688"/>
                    <a:pt x="17073" y="17689"/>
                    <a:pt x="17082" y="17689"/>
                  </a:cubicBezTo>
                  <a:cubicBezTo>
                    <a:pt x="17243" y="17689"/>
                    <a:pt x="17148" y="17378"/>
                    <a:pt x="17277" y="17198"/>
                  </a:cubicBezTo>
                  <a:cubicBezTo>
                    <a:pt x="17413" y="17010"/>
                    <a:pt x="16578" y="16892"/>
                    <a:pt x="16676" y="16839"/>
                  </a:cubicBezTo>
                  <a:cubicBezTo>
                    <a:pt x="16773" y="16785"/>
                    <a:pt x="16655" y="16454"/>
                    <a:pt x="16654" y="16454"/>
                  </a:cubicBezTo>
                  <a:lnTo>
                    <a:pt x="16654" y="16454"/>
                  </a:lnTo>
                  <a:cubicBezTo>
                    <a:pt x="16654" y="16454"/>
                    <a:pt x="16811" y="16476"/>
                    <a:pt x="16939" y="16476"/>
                  </a:cubicBezTo>
                  <a:cubicBezTo>
                    <a:pt x="16991" y="16476"/>
                    <a:pt x="17038" y="16473"/>
                    <a:pt x="17068" y="16463"/>
                  </a:cubicBezTo>
                  <a:cubicBezTo>
                    <a:pt x="17175" y="16429"/>
                    <a:pt x="16403" y="15854"/>
                    <a:pt x="16569" y="15820"/>
                  </a:cubicBezTo>
                  <a:cubicBezTo>
                    <a:pt x="16574" y="15819"/>
                    <a:pt x="16581" y="15819"/>
                    <a:pt x="16587" y="15819"/>
                  </a:cubicBezTo>
                  <a:cubicBezTo>
                    <a:pt x="16780" y="15819"/>
                    <a:pt x="17486" y="16250"/>
                    <a:pt x="17700" y="16250"/>
                  </a:cubicBezTo>
                  <a:cubicBezTo>
                    <a:pt x="17709" y="16250"/>
                    <a:pt x="17717" y="16249"/>
                    <a:pt x="17724" y="16248"/>
                  </a:cubicBezTo>
                  <a:cubicBezTo>
                    <a:pt x="17908" y="16207"/>
                    <a:pt x="17443" y="16010"/>
                    <a:pt x="17692" y="15928"/>
                  </a:cubicBezTo>
                  <a:cubicBezTo>
                    <a:pt x="17938" y="15848"/>
                    <a:pt x="17508" y="15515"/>
                    <a:pt x="17508" y="15515"/>
                  </a:cubicBezTo>
                  <a:lnTo>
                    <a:pt x="17508" y="15515"/>
                  </a:lnTo>
                  <a:cubicBezTo>
                    <a:pt x="17508" y="15515"/>
                    <a:pt x="17568" y="15553"/>
                    <a:pt x="17639" y="15553"/>
                  </a:cubicBezTo>
                  <a:cubicBezTo>
                    <a:pt x="17703" y="15553"/>
                    <a:pt x="17776" y="15524"/>
                    <a:pt x="17826" y="15411"/>
                  </a:cubicBezTo>
                  <a:cubicBezTo>
                    <a:pt x="17932" y="15171"/>
                    <a:pt x="17125" y="14918"/>
                    <a:pt x="17125" y="14918"/>
                  </a:cubicBezTo>
                  <a:cubicBezTo>
                    <a:pt x="17125" y="14918"/>
                    <a:pt x="18470" y="14604"/>
                    <a:pt x="18370" y="14371"/>
                  </a:cubicBezTo>
                  <a:cubicBezTo>
                    <a:pt x="18349" y="14321"/>
                    <a:pt x="18283" y="14301"/>
                    <a:pt x="18188" y="14301"/>
                  </a:cubicBezTo>
                  <a:cubicBezTo>
                    <a:pt x="17834" y="14301"/>
                    <a:pt x="17081" y="14579"/>
                    <a:pt x="16768" y="14664"/>
                  </a:cubicBezTo>
                  <a:cubicBezTo>
                    <a:pt x="16499" y="14737"/>
                    <a:pt x="15522" y="14936"/>
                    <a:pt x="14721" y="15045"/>
                  </a:cubicBezTo>
                  <a:cubicBezTo>
                    <a:pt x="14706" y="14981"/>
                    <a:pt x="14667" y="14925"/>
                    <a:pt x="14610" y="14893"/>
                  </a:cubicBezTo>
                  <a:cubicBezTo>
                    <a:pt x="14519" y="14836"/>
                    <a:pt x="14427" y="14781"/>
                    <a:pt x="14335" y="14725"/>
                  </a:cubicBezTo>
                  <a:cubicBezTo>
                    <a:pt x="14360" y="14724"/>
                    <a:pt x="14385" y="14722"/>
                    <a:pt x="14408" y="14721"/>
                  </a:cubicBezTo>
                  <a:cubicBezTo>
                    <a:pt x="14725" y="14692"/>
                    <a:pt x="14635" y="14220"/>
                    <a:pt x="14311" y="14191"/>
                  </a:cubicBezTo>
                  <a:cubicBezTo>
                    <a:pt x="13938" y="14159"/>
                    <a:pt x="13570" y="14089"/>
                    <a:pt x="13213" y="13979"/>
                  </a:cubicBezTo>
                  <a:lnTo>
                    <a:pt x="13213" y="13979"/>
                  </a:lnTo>
                  <a:cubicBezTo>
                    <a:pt x="13216" y="13979"/>
                    <a:pt x="13218" y="13980"/>
                    <a:pt x="13221" y="13980"/>
                  </a:cubicBezTo>
                  <a:cubicBezTo>
                    <a:pt x="13246" y="13980"/>
                    <a:pt x="13272" y="13974"/>
                    <a:pt x="13297" y="13963"/>
                  </a:cubicBezTo>
                  <a:cubicBezTo>
                    <a:pt x="13497" y="13874"/>
                    <a:pt x="13054" y="13591"/>
                    <a:pt x="13173" y="13471"/>
                  </a:cubicBezTo>
                  <a:cubicBezTo>
                    <a:pt x="13188" y="13456"/>
                    <a:pt x="13206" y="13450"/>
                    <a:pt x="13226" y="13450"/>
                  </a:cubicBezTo>
                  <a:cubicBezTo>
                    <a:pt x="13354" y="13450"/>
                    <a:pt x="13585" y="13723"/>
                    <a:pt x="13925" y="13723"/>
                  </a:cubicBezTo>
                  <a:cubicBezTo>
                    <a:pt x="13953" y="13723"/>
                    <a:pt x="13983" y="13721"/>
                    <a:pt x="14013" y="13717"/>
                  </a:cubicBezTo>
                  <a:cubicBezTo>
                    <a:pt x="14457" y="13655"/>
                    <a:pt x="14477" y="13425"/>
                    <a:pt x="14477" y="13425"/>
                  </a:cubicBezTo>
                  <a:cubicBezTo>
                    <a:pt x="14477" y="13425"/>
                    <a:pt x="14590" y="13460"/>
                    <a:pt x="14721" y="13460"/>
                  </a:cubicBezTo>
                  <a:cubicBezTo>
                    <a:pt x="14814" y="13460"/>
                    <a:pt x="14915" y="13443"/>
                    <a:pt x="14994" y="13384"/>
                  </a:cubicBezTo>
                  <a:cubicBezTo>
                    <a:pt x="15185" y="13239"/>
                    <a:pt x="14324" y="12918"/>
                    <a:pt x="14427" y="12844"/>
                  </a:cubicBezTo>
                  <a:cubicBezTo>
                    <a:pt x="14438" y="12836"/>
                    <a:pt x="14461" y="12832"/>
                    <a:pt x="14492" y="12832"/>
                  </a:cubicBezTo>
                  <a:cubicBezTo>
                    <a:pt x="14710" y="12832"/>
                    <a:pt x="15370" y="13004"/>
                    <a:pt x="15743" y="13004"/>
                  </a:cubicBezTo>
                  <a:cubicBezTo>
                    <a:pt x="15813" y="13004"/>
                    <a:pt x="15873" y="12998"/>
                    <a:pt x="15918" y="12984"/>
                  </a:cubicBezTo>
                  <a:cubicBezTo>
                    <a:pt x="16232" y="12883"/>
                    <a:pt x="14634" y="12266"/>
                    <a:pt x="14572" y="12243"/>
                  </a:cubicBezTo>
                  <a:lnTo>
                    <a:pt x="14572" y="12243"/>
                  </a:lnTo>
                  <a:cubicBezTo>
                    <a:pt x="14604" y="12254"/>
                    <a:pt x="15034" y="12400"/>
                    <a:pt x="15302" y="12400"/>
                  </a:cubicBezTo>
                  <a:cubicBezTo>
                    <a:pt x="15393" y="12400"/>
                    <a:pt x="15466" y="12383"/>
                    <a:pt x="15497" y="12337"/>
                  </a:cubicBezTo>
                  <a:cubicBezTo>
                    <a:pt x="15623" y="12153"/>
                    <a:pt x="14635" y="11914"/>
                    <a:pt x="14635" y="11914"/>
                  </a:cubicBezTo>
                  <a:cubicBezTo>
                    <a:pt x="14633" y="11914"/>
                    <a:pt x="15931" y="11665"/>
                    <a:pt x="15448" y="11390"/>
                  </a:cubicBezTo>
                  <a:cubicBezTo>
                    <a:pt x="15387" y="11355"/>
                    <a:pt x="15306" y="11340"/>
                    <a:pt x="15210" y="11340"/>
                  </a:cubicBezTo>
                  <a:cubicBezTo>
                    <a:pt x="14578" y="11340"/>
                    <a:pt x="13312" y="11997"/>
                    <a:pt x="13062" y="11997"/>
                  </a:cubicBezTo>
                  <a:cubicBezTo>
                    <a:pt x="13048" y="11997"/>
                    <a:pt x="13038" y="11995"/>
                    <a:pt x="13030" y="11991"/>
                  </a:cubicBezTo>
                  <a:cubicBezTo>
                    <a:pt x="12921" y="11926"/>
                    <a:pt x="12845" y="11900"/>
                    <a:pt x="12669" y="11900"/>
                  </a:cubicBezTo>
                  <a:cubicBezTo>
                    <a:pt x="12591" y="11900"/>
                    <a:pt x="12492" y="11906"/>
                    <a:pt x="12362" y="11915"/>
                  </a:cubicBezTo>
                  <a:cubicBezTo>
                    <a:pt x="12331" y="11917"/>
                    <a:pt x="12299" y="11918"/>
                    <a:pt x="12268" y="11918"/>
                  </a:cubicBezTo>
                  <a:cubicBezTo>
                    <a:pt x="11880" y="11918"/>
                    <a:pt x="11525" y="11752"/>
                    <a:pt x="11884" y="11706"/>
                  </a:cubicBezTo>
                  <a:cubicBezTo>
                    <a:pt x="12270" y="11655"/>
                    <a:pt x="11844" y="11241"/>
                    <a:pt x="11839" y="11236"/>
                  </a:cubicBezTo>
                  <a:lnTo>
                    <a:pt x="11839" y="11236"/>
                  </a:lnTo>
                  <a:cubicBezTo>
                    <a:pt x="11844" y="11240"/>
                    <a:pt x="12265" y="11481"/>
                    <a:pt x="12519" y="11481"/>
                  </a:cubicBezTo>
                  <a:cubicBezTo>
                    <a:pt x="12543" y="11481"/>
                    <a:pt x="12565" y="11479"/>
                    <a:pt x="12585" y="11474"/>
                  </a:cubicBezTo>
                  <a:cubicBezTo>
                    <a:pt x="12826" y="11419"/>
                    <a:pt x="12916" y="11430"/>
                    <a:pt x="12370" y="11109"/>
                  </a:cubicBezTo>
                  <a:cubicBezTo>
                    <a:pt x="11895" y="10828"/>
                    <a:pt x="12127" y="10700"/>
                    <a:pt x="12323" y="10700"/>
                  </a:cubicBezTo>
                  <a:cubicBezTo>
                    <a:pt x="12351" y="10700"/>
                    <a:pt x="12379" y="10702"/>
                    <a:pt x="12404" y="10708"/>
                  </a:cubicBezTo>
                  <a:cubicBezTo>
                    <a:pt x="12581" y="10745"/>
                    <a:pt x="13284" y="11137"/>
                    <a:pt x="13602" y="11137"/>
                  </a:cubicBezTo>
                  <a:cubicBezTo>
                    <a:pt x="13631" y="11137"/>
                    <a:pt x="13657" y="11134"/>
                    <a:pt x="13678" y="11127"/>
                  </a:cubicBezTo>
                  <a:cubicBezTo>
                    <a:pt x="13943" y="11044"/>
                    <a:pt x="13581" y="10747"/>
                    <a:pt x="13579" y="10747"/>
                  </a:cubicBezTo>
                  <a:cubicBezTo>
                    <a:pt x="13693" y="10692"/>
                    <a:pt x="13724" y="10498"/>
                    <a:pt x="13724" y="10498"/>
                  </a:cubicBezTo>
                  <a:cubicBezTo>
                    <a:pt x="13843" y="10276"/>
                    <a:pt x="13057" y="9846"/>
                    <a:pt x="13057" y="9846"/>
                  </a:cubicBezTo>
                  <a:cubicBezTo>
                    <a:pt x="13055" y="9846"/>
                    <a:pt x="14220" y="9687"/>
                    <a:pt x="14273" y="9465"/>
                  </a:cubicBezTo>
                  <a:cubicBezTo>
                    <a:pt x="14298" y="9360"/>
                    <a:pt x="14149" y="9314"/>
                    <a:pt x="13894" y="9314"/>
                  </a:cubicBezTo>
                  <a:cubicBezTo>
                    <a:pt x="13616" y="9314"/>
                    <a:pt x="13213" y="9369"/>
                    <a:pt x="12776" y="9462"/>
                  </a:cubicBezTo>
                  <a:cubicBezTo>
                    <a:pt x="12109" y="9606"/>
                    <a:pt x="10989" y="9904"/>
                    <a:pt x="10329" y="9904"/>
                  </a:cubicBezTo>
                  <a:cubicBezTo>
                    <a:pt x="10162" y="9904"/>
                    <a:pt x="10024" y="9885"/>
                    <a:pt x="9931" y="9839"/>
                  </a:cubicBezTo>
                  <a:cubicBezTo>
                    <a:pt x="9776" y="9764"/>
                    <a:pt x="9670" y="9739"/>
                    <a:pt x="9582" y="9739"/>
                  </a:cubicBezTo>
                  <a:cubicBezTo>
                    <a:pt x="9427" y="9739"/>
                    <a:pt x="9329" y="9814"/>
                    <a:pt x="9122" y="9814"/>
                  </a:cubicBezTo>
                  <a:cubicBezTo>
                    <a:pt x="9095" y="9814"/>
                    <a:pt x="9066" y="9813"/>
                    <a:pt x="9035" y="9810"/>
                  </a:cubicBezTo>
                  <a:cubicBezTo>
                    <a:pt x="8632" y="9772"/>
                    <a:pt x="8560" y="9527"/>
                    <a:pt x="8786" y="9518"/>
                  </a:cubicBezTo>
                  <a:cubicBezTo>
                    <a:pt x="9013" y="9509"/>
                    <a:pt x="8832" y="9257"/>
                    <a:pt x="9078" y="9181"/>
                  </a:cubicBezTo>
                  <a:cubicBezTo>
                    <a:pt x="9099" y="9175"/>
                    <a:pt x="9121" y="9172"/>
                    <a:pt x="9146" y="9172"/>
                  </a:cubicBezTo>
                  <a:cubicBezTo>
                    <a:pt x="9380" y="9172"/>
                    <a:pt x="9789" y="9431"/>
                    <a:pt x="9987" y="9431"/>
                  </a:cubicBezTo>
                  <a:cubicBezTo>
                    <a:pt x="10020" y="9431"/>
                    <a:pt x="10047" y="9424"/>
                    <a:pt x="10067" y="9407"/>
                  </a:cubicBezTo>
                  <a:cubicBezTo>
                    <a:pt x="10216" y="9279"/>
                    <a:pt x="9737" y="8956"/>
                    <a:pt x="9619" y="8870"/>
                  </a:cubicBezTo>
                  <a:cubicBezTo>
                    <a:pt x="9499" y="8784"/>
                    <a:pt x="9697" y="8763"/>
                    <a:pt x="9697" y="8763"/>
                  </a:cubicBezTo>
                  <a:cubicBezTo>
                    <a:pt x="9697" y="8763"/>
                    <a:pt x="10757" y="9223"/>
                    <a:pt x="11165" y="9223"/>
                  </a:cubicBezTo>
                  <a:cubicBezTo>
                    <a:pt x="11226" y="9223"/>
                    <a:pt x="11273" y="9212"/>
                    <a:pt x="11299" y="9188"/>
                  </a:cubicBezTo>
                  <a:cubicBezTo>
                    <a:pt x="11486" y="9015"/>
                    <a:pt x="10124" y="8451"/>
                    <a:pt x="9922" y="8370"/>
                  </a:cubicBezTo>
                  <a:lnTo>
                    <a:pt x="9922" y="8370"/>
                  </a:lnTo>
                  <a:cubicBezTo>
                    <a:pt x="9999" y="8401"/>
                    <a:pt x="10242" y="8485"/>
                    <a:pt x="10513" y="8485"/>
                  </a:cubicBezTo>
                  <a:cubicBezTo>
                    <a:pt x="10609" y="8485"/>
                    <a:pt x="10708" y="8475"/>
                    <a:pt x="10804" y="8448"/>
                  </a:cubicBezTo>
                  <a:cubicBezTo>
                    <a:pt x="11235" y="8328"/>
                    <a:pt x="10032" y="8087"/>
                    <a:pt x="10032" y="8087"/>
                  </a:cubicBezTo>
                  <a:cubicBezTo>
                    <a:pt x="10032" y="8087"/>
                    <a:pt x="10467" y="7953"/>
                    <a:pt x="10638" y="7765"/>
                  </a:cubicBezTo>
                  <a:cubicBezTo>
                    <a:pt x="10810" y="7576"/>
                    <a:pt x="10287" y="7302"/>
                    <a:pt x="10287" y="7302"/>
                  </a:cubicBezTo>
                  <a:cubicBezTo>
                    <a:pt x="10629" y="6884"/>
                    <a:pt x="9800" y="6733"/>
                    <a:pt x="9800" y="6733"/>
                  </a:cubicBezTo>
                  <a:cubicBezTo>
                    <a:pt x="9800" y="6733"/>
                    <a:pt x="9800" y="6733"/>
                    <a:pt x="9800" y="6733"/>
                  </a:cubicBezTo>
                  <a:cubicBezTo>
                    <a:pt x="9806" y="6733"/>
                    <a:pt x="9871" y="6736"/>
                    <a:pt x="9966" y="6736"/>
                  </a:cubicBezTo>
                  <a:cubicBezTo>
                    <a:pt x="10206" y="6736"/>
                    <a:pt x="10638" y="6713"/>
                    <a:pt x="10797" y="6550"/>
                  </a:cubicBezTo>
                  <a:cubicBezTo>
                    <a:pt x="10900" y="6443"/>
                    <a:pt x="10727" y="6404"/>
                    <a:pt x="10446" y="6404"/>
                  </a:cubicBezTo>
                  <a:cubicBezTo>
                    <a:pt x="10118" y="6404"/>
                    <a:pt x="9645" y="6457"/>
                    <a:pt x="9297" y="6519"/>
                  </a:cubicBezTo>
                  <a:cubicBezTo>
                    <a:pt x="8810" y="6607"/>
                    <a:pt x="8131" y="6697"/>
                    <a:pt x="7672" y="6697"/>
                  </a:cubicBezTo>
                  <a:cubicBezTo>
                    <a:pt x="7523" y="6697"/>
                    <a:pt x="7398" y="6688"/>
                    <a:pt x="7309" y="6665"/>
                  </a:cubicBezTo>
                  <a:cubicBezTo>
                    <a:pt x="6948" y="6574"/>
                    <a:pt x="6789" y="6191"/>
                    <a:pt x="6785" y="6187"/>
                  </a:cubicBezTo>
                  <a:lnTo>
                    <a:pt x="6785" y="6187"/>
                  </a:lnTo>
                  <a:cubicBezTo>
                    <a:pt x="6792" y="6191"/>
                    <a:pt x="7345" y="6509"/>
                    <a:pt x="7639" y="6509"/>
                  </a:cubicBezTo>
                  <a:cubicBezTo>
                    <a:pt x="7668" y="6509"/>
                    <a:pt x="7696" y="6506"/>
                    <a:pt x="7719" y="6499"/>
                  </a:cubicBezTo>
                  <a:cubicBezTo>
                    <a:pt x="7932" y="6435"/>
                    <a:pt x="7624" y="6233"/>
                    <a:pt x="7509" y="6165"/>
                  </a:cubicBezTo>
                  <a:lnTo>
                    <a:pt x="7509" y="6165"/>
                  </a:lnTo>
                  <a:cubicBezTo>
                    <a:pt x="7657" y="6249"/>
                    <a:pt x="8162" y="6532"/>
                    <a:pt x="8342" y="6532"/>
                  </a:cubicBezTo>
                  <a:cubicBezTo>
                    <a:pt x="8370" y="6532"/>
                    <a:pt x="8390" y="6525"/>
                    <a:pt x="8400" y="6509"/>
                  </a:cubicBezTo>
                  <a:cubicBezTo>
                    <a:pt x="8481" y="6375"/>
                    <a:pt x="7946" y="6159"/>
                    <a:pt x="7946" y="6159"/>
                  </a:cubicBezTo>
                  <a:lnTo>
                    <a:pt x="7946" y="6159"/>
                  </a:lnTo>
                  <a:cubicBezTo>
                    <a:pt x="7946" y="6159"/>
                    <a:pt x="8215" y="6177"/>
                    <a:pt x="8483" y="6177"/>
                  </a:cubicBezTo>
                  <a:cubicBezTo>
                    <a:pt x="8717" y="6177"/>
                    <a:pt x="8949" y="6163"/>
                    <a:pt x="8998" y="6111"/>
                  </a:cubicBezTo>
                  <a:cubicBezTo>
                    <a:pt x="9103" y="5997"/>
                    <a:pt x="8308" y="5819"/>
                    <a:pt x="8601" y="5690"/>
                  </a:cubicBezTo>
                  <a:cubicBezTo>
                    <a:pt x="8891" y="5564"/>
                    <a:pt x="8108" y="5252"/>
                    <a:pt x="8097" y="5248"/>
                  </a:cubicBezTo>
                  <a:lnTo>
                    <a:pt x="8097" y="5248"/>
                  </a:lnTo>
                  <a:cubicBezTo>
                    <a:pt x="8101" y="5249"/>
                    <a:pt x="8191" y="5253"/>
                    <a:pt x="8312" y="5253"/>
                  </a:cubicBezTo>
                  <a:cubicBezTo>
                    <a:pt x="8526" y="5253"/>
                    <a:pt x="8836" y="5238"/>
                    <a:pt x="8932" y="5159"/>
                  </a:cubicBezTo>
                  <a:cubicBezTo>
                    <a:pt x="9084" y="5032"/>
                    <a:pt x="8341" y="5013"/>
                    <a:pt x="8341" y="5013"/>
                  </a:cubicBezTo>
                  <a:cubicBezTo>
                    <a:pt x="8354" y="4963"/>
                    <a:pt x="8292" y="4943"/>
                    <a:pt x="8169" y="4943"/>
                  </a:cubicBezTo>
                  <a:cubicBezTo>
                    <a:pt x="7966" y="4943"/>
                    <a:pt x="7599" y="4996"/>
                    <a:pt x="7127" y="5055"/>
                  </a:cubicBezTo>
                  <a:cubicBezTo>
                    <a:pt x="6966" y="5075"/>
                    <a:pt x="6793" y="5082"/>
                    <a:pt x="6621" y="5082"/>
                  </a:cubicBezTo>
                  <a:cubicBezTo>
                    <a:pt x="6418" y="5082"/>
                    <a:pt x="6215" y="5072"/>
                    <a:pt x="6033" y="5057"/>
                  </a:cubicBezTo>
                  <a:lnTo>
                    <a:pt x="6090" y="4937"/>
                  </a:lnTo>
                  <a:cubicBezTo>
                    <a:pt x="6159" y="4794"/>
                    <a:pt x="5971" y="4668"/>
                    <a:pt x="5810" y="4668"/>
                  </a:cubicBezTo>
                  <a:cubicBezTo>
                    <a:pt x="5737" y="4668"/>
                    <a:pt x="5670" y="4694"/>
                    <a:pt x="5633" y="4754"/>
                  </a:cubicBezTo>
                  <a:cubicBezTo>
                    <a:pt x="5621" y="4772"/>
                    <a:pt x="5611" y="4791"/>
                    <a:pt x="5600" y="4808"/>
                  </a:cubicBezTo>
                  <a:cubicBezTo>
                    <a:pt x="5592" y="4327"/>
                    <a:pt x="5503" y="3823"/>
                    <a:pt x="5392" y="3362"/>
                  </a:cubicBezTo>
                  <a:cubicBezTo>
                    <a:pt x="5380" y="3310"/>
                    <a:pt x="5307" y="3274"/>
                    <a:pt x="5254" y="3274"/>
                  </a:cubicBezTo>
                  <a:cubicBezTo>
                    <a:pt x="5221" y="3274"/>
                    <a:pt x="5195" y="3288"/>
                    <a:pt x="5197" y="3321"/>
                  </a:cubicBezTo>
                  <a:cubicBezTo>
                    <a:pt x="5204" y="3503"/>
                    <a:pt x="5201" y="3683"/>
                    <a:pt x="5191" y="3862"/>
                  </a:cubicBezTo>
                  <a:cubicBezTo>
                    <a:pt x="5075" y="3611"/>
                    <a:pt x="4924" y="3362"/>
                    <a:pt x="4760" y="3105"/>
                  </a:cubicBezTo>
                  <a:cubicBezTo>
                    <a:pt x="4720" y="3041"/>
                    <a:pt x="4654" y="3012"/>
                    <a:pt x="4598" y="3012"/>
                  </a:cubicBezTo>
                  <a:cubicBezTo>
                    <a:pt x="4530" y="3012"/>
                    <a:pt x="4478" y="3056"/>
                    <a:pt x="4509" y="3133"/>
                  </a:cubicBezTo>
                  <a:cubicBezTo>
                    <a:pt x="4691" y="3575"/>
                    <a:pt x="4854" y="4039"/>
                    <a:pt x="4823" y="4462"/>
                  </a:cubicBezTo>
                  <a:cubicBezTo>
                    <a:pt x="4816" y="4535"/>
                    <a:pt x="4801" y="4608"/>
                    <a:pt x="4778" y="4677"/>
                  </a:cubicBezTo>
                  <a:cubicBezTo>
                    <a:pt x="4747" y="4588"/>
                    <a:pt x="4716" y="4500"/>
                    <a:pt x="4694" y="4420"/>
                  </a:cubicBezTo>
                  <a:cubicBezTo>
                    <a:pt x="4617" y="4124"/>
                    <a:pt x="4585" y="3804"/>
                    <a:pt x="4423" y="3512"/>
                  </a:cubicBezTo>
                  <a:cubicBezTo>
                    <a:pt x="4380" y="3434"/>
                    <a:pt x="4287" y="3392"/>
                    <a:pt x="4207" y="3392"/>
                  </a:cubicBezTo>
                  <a:cubicBezTo>
                    <a:pt x="4158" y="3392"/>
                    <a:pt x="4114" y="3408"/>
                    <a:pt x="4091" y="3442"/>
                  </a:cubicBezTo>
                  <a:cubicBezTo>
                    <a:pt x="4074" y="3468"/>
                    <a:pt x="4059" y="3498"/>
                    <a:pt x="4046" y="3528"/>
                  </a:cubicBezTo>
                  <a:cubicBezTo>
                    <a:pt x="3998" y="3462"/>
                    <a:pt x="3940" y="3403"/>
                    <a:pt x="3875" y="3352"/>
                  </a:cubicBezTo>
                  <a:cubicBezTo>
                    <a:pt x="3747" y="3086"/>
                    <a:pt x="3588" y="2836"/>
                    <a:pt x="3404" y="2606"/>
                  </a:cubicBezTo>
                  <a:cubicBezTo>
                    <a:pt x="3364" y="2565"/>
                    <a:pt x="3318" y="2533"/>
                    <a:pt x="3264" y="2512"/>
                  </a:cubicBezTo>
                  <a:cubicBezTo>
                    <a:pt x="3286" y="2441"/>
                    <a:pt x="3310" y="2369"/>
                    <a:pt x="3338" y="2300"/>
                  </a:cubicBezTo>
                  <a:cubicBezTo>
                    <a:pt x="3365" y="2239"/>
                    <a:pt x="3271" y="2171"/>
                    <a:pt x="3202" y="2171"/>
                  </a:cubicBezTo>
                  <a:cubicBezTo>
                    <a:pt x="3177" y="2171"/>
                    <a:pt x="3156" y="2180"/>
                    <a:pt x="3144" y="2201"/>
                  </a:cubicBezTo>
                  <a:cubicBezTo>
                    <a:pt x="3121" y="2245"/>
                    <a:pt x="3097" y="2289"/>
                    <a:pt x="3075" y="2334"/>
                  </a:cubicBezTo>
                  <a:cubicBezTo>
                    <a:pt x="3048" y="2273"/>
                    <a:pt x="3023" y="2210"/>
                    <a:pt x="3002" y="2147"/>
                  </a:cubicBezTo>
                  <a:cubicBezTo>
                    <a:pt x="2981" y="2093"/>
                    <a:pt x="2899" y="2058"/>
                    <a:pt x="2836" y="2058"/>
                  </a:cubicBezTo>
                  <a:cubicBezTo>
                    <a:pt x="2788" y="2058"/>
                    <a:pt x="2750" y="2077"/>
                    <a:pt x="2754" y="2124"/>
                  </a:cubicBezTo>
                  <a:cubicBezTo>
                    <a:pt x="2762" y="2207"/>
                    <a:pt x="2775" y="2289"/>
                    <a:pt x="2794" y="2370"/>
                  </a:cubicBezTo>
                  <a:cubicBezTo>
                    <a:pt x="2753" y="2334"/>
                    <a:pt x="2706" y="2303"/>
                    <a:pt x="2656" y="2279"/>
                  </a:cubicBezTo>
                  <a:cubicBezTo>
                    <a:pt x="2651" y="2276"/>
                    <a:pt x="2645" y="2273"/>
                    <a:pt x="2637" y="2270"/>
                  </a:cubicBezTo>
                  <a:cubicBezTo>
                    <a:pt x="2563" y="1928"/>
                    <a:pt x="2462" y="1587"/>
                    <a:pt x="2382" y="1248"/>
                  </a:cubicBezTo>
                  <a:cubicBezTo>
                    <a:pt x="2351" y="1116"/>
                    <a:pt x="2198" y="1048"/>
                    <a:pt x="2065" y="1048"/>
                  </a:cubicBezTo>
                  <a:cubicBezTo>
                    <a:pt x="1992" y="1048"/>
                    <a:pt x="1926" y="1068"/>
                    <a:pt x="1889" y="1109"/>
                  </a:cubicBezTo>
                  <a:cubicBezTo>
                    <a:pt x="1776" y="934"/>
                    <a:pt x="1681" y="747"/>
                    <a:pt x="1607" y="554"/>
                  </a:cubicBezTo>
                  <a:cubicBezTo>
                    <a:pt x="1565" y="441"/>
                    <a:pt x="1427" y="381"/>
                    <a:pt x="1313" y="381"/>
                  </a:cubicBezTo>
                  <a:cubicBezTo>
                    <a:pt x="1211" y="381"/>
                    <a:pt x="1127" y="430"/>
                    <a:pt x="1150" y="531"/>
                  </a:cubicBezTo>
                  <a:cubicBezTo>
                    <a:pt x="1162" y="579"/>
                    <a:pt x="1175" y="629"/>
                    <a:pt x="1186" y="679"/>
                  </a:cubicBezTo>
                  <a:cubicBezTo>
                    <a:pt x="943" y="468"/>
                    <a:pt x="694" y="267"/>
                    <a:pt x="480" y="84"/>
                  </a:cubicBezTo>
                  <a:cubicBezTo>
                    <a:pt x="411" y="26"/>
                    <a:pt x="319" y="0"/>
                    <a:pt x="238" y="0"/>
                  </a:cubicBezTo>
                  <a:close/>
                  <a:moveTo>
                    <a:pt x="15319" y="52077"/>
                  </a:moveTo>
                  <a:lnTo>
                    <a:pt x="15319" y="52077"/>
                  </a:lnTo>
                  <a:cubicBezTo>
                    <a:pt x="15319" y="52077"/>
                    <a:pt x="15319" y="52077"/>
                    <a:pt x="15319" y="52077"/>
                  </a:cubicBezTo>
                  <a:cubicBezTo>
                    <a:pt x="15319" y="52077"/>
                    <a:pt x="15319" y="52077"/>
                    <a:pt x="15319" y="520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6598975" y="1313075"/>
              <a:ext cx="711075" cy="1197350"/>
            </a:xfrm>
            <a:custGeom>
              <a:avLst/>
              <a:gdLst/>
              <a:ahLst/>
              <a:cxnLst/>
              <a:rect l="l" t="t" r="r" b="b"/>
              <a:pathLst>
                <a:path w="28443" h="47894" extrusionOk="0">
                  <a:moveTo>
                    <a:pt x="7877" y="8380"/>
                  </a:moveTo>
                  <a:cubicBezTo>
                    <a:pt x="8139" y="8380"/>
                    <a:pt x="8450" y="8623"/>
                    <a:pt x="8313" y="8870"/>
                  </a:cubicBezTo>
                  <a:cubicBezTo>
                    <a:pt x="8208" y="9060"/>
                    <a:pt x="8031" y="9132"/>
                    <a:pt x="7802" y="9183"/>
                  </a:cubicBezTo>
                  <a:cubicBezTo>
                    <a:pt x="7771" y="9190"/>
                    <a:pt x="7741" y="9193"/>
                    <a:pt x="7712" y="9193"/>
                  </a:cubicBezTo>
                  <a:cubicBezTo>
                    <a:pt x="7324" y="9193"/>
                    <a:pt x="7081" y="8628"/>
                    <a:pt x="7487" y="8537"/>
                  </a:cubicBezTo>
                  <a:cubicBezTo>
                    <a:pt x="7533" y="8529"/>
                    <a:pt x="7579" y="8518"/>
                    <a:pt x="7624" y="8504"/>
                  </a:cubicBezTo>
                  <a:cubicBezTo>
                    <a:pt x="7682" y="8417"/>
                    <a:pt x="7776" y="8380"/>
                    <a:pt x="7877" y="8380"/>
                  </a:cubicBezTo>
                  <a:close/>
                  <a:moveTo>
                    <a:pt x="8645" y="12903"/>
                  </a:moveTo>
                  <a:cubicBezTo>
                    <a:pt x="9031" y="12903"/>
                    <a:pt x="9229" y="13489"/>
                    <a:pt x="8819" y="13580"/>
                  </a:cubicBezTo>
                  <a:lnTo>
                    <a:pt x="8730" y="13599"/>
                  </a:lnTo>
                  <a:cubicBezTo>
                    <a:pt x="8701" y="13605"/>
                    <a:pt x="8672" y="13609"/>
                    <a:pt x="8644" y="13609"/>
                  </a:cubicBezTo>
                  <a:cubicBezTo>
                    <a:pt x="8260" y="13609"/>
                    <a:pt x="8061" y="13023"/>
                    <a:pt x="8469" y="12933"/>
                  </a:cubicBezTo>
                  <a:lnTo>
                    <a:pt x="8558" y="12913"/>
                  </a:lnTo>
                  <a:cubicBezTo>
                    <a:pt x="8588" y="12906"/>
                    <a:pt x="8617" y="12903"/>
                    <a:pt x="8645" y="12903"/>
                  </a:cubicBezTo>
                  <a:close/>
                  <a:moveTo>
                    <a:pt x="7862" y="15457"/>
                  </a:moveTo>
                  <a:cubicBezTo>
                    <a:pt x="7987" y="15457"/>
                    <a:pt x="8110" y="15511"/>
                    <a:pt x="8193" y="15634"/>
                  </a:cubicBezTo>
                  <a:cubicBezTo>
                    <a:pt x="8285" y="15772"/>
                    <a:pt x="8268" y="15986"/>
                    <a:pt x="8132" y="16076"/>
                  </a:cubicBezTo>
                  <a:cubicBezTo>
                    <a:pt x="8129" y="16236"/>
                    <a:pt x="7970" y="16360"/>
                    <a:pt x="7815" y="16360"/>
                  </a:cubicBezTo>
                  <a:cubicBezTo>
                    <a:pt x="7810" y="16360"/>
                    <a:pt x="7804" y="16360"/>
                    <a:pt x="7799" y="16359"/>
                  </a:cubicBezTo>
                  <a:cubicBezTo>
                    <a:pt x="7590" y="16351"/>
                    <a:pt x="7452" y="16183"/>
                    <a:pt x="7419" y="15996"/>
                  </a:cubicBezTo>
                  <a:cubicBezTo>
                    <a:pt x="7383" y="15789"/>
                    <a:pt x="7500" y="15568"/>
                    <a:pt x="7691" y="15491"/>
                  </a:cubicBezTo>
                  <a:cubicBezTo>
                    <a:pt x="7746" y="15469"/>
                    <a:pt x="7804" y="15457"/>
                    <a:pt x="7862" y="15457"/>
                  </a:cubicBezTo>
                  <a:close/>
                  <a:moveTo>
                    <a:pt x="9093" y="16523"/>
                  </a:moveTo>
                  <a:cubicBezTo>
                    <a:pt x="9240" y="16523"/>
                    <a:pt x="9393" y="16604"/>
                    <a:pt x="9452" y="16786"/>
                  </a:cubicBezTo>
                  <a:cubicBezTo>
                    <a:pt x="9529" y="17022"/>
                    <a:pt x="9603" y="17260"/>
                    <a:pt x="9676" y="17498"/>
                  </a:cubicBezTo>
                  <a:lnTo>
                    <a:pt x="9676" y="17499"/>
                  </a:lnTo>
                  <a:cubicBezTo>
                    <a:pt x="9754" y="17756"/>
                    <a:pt x="9555" y="17914"/>
                    <a:pt x="9349" y="17914"/>
                  </a:cubicBezTo>
                  <a:cubicBezTo>
                    <a:pt x="9201" y="17914"/>
                    <a:pt x="9051" y="17834"/>
                    <a:pt x="8995" y="17650"/>
                  </a:cubicBezTo>
                  <a:cubicBezTo>
                    <a:pt x="8922" y="17412"/>
                    <a:pt x="8847" y="17174"/>
                    <a:pt x="8771" y="16937"/>
                  </a:cubicBezTo>
                  <a:cubicBezTo>
                    <a:pt x="8688" y="16682"/>
                    <a:pt x="8886" y="16523"/>
                    <a:pt x="9093" y="16523"/>
                  </a:cubicBezTo>
                  <a:close/>
                  <a:moveTo>
                    <a:pt x="14378" y="19456"/>
                  </a:moveTo>
                  <a:cubicBezTo>
                    <a:pt x="14526" y="19456"/>
                    <a:pt x="14677" y="19537"/>
                    <a:pt x="14733" y="19720"/>
                  </a:cubicBezTo>
                  <a:cubicBezTo>
                    <a:pt x="14779" y="19870"/>
                    <a:pt x="14885" y="19999"/>
                    <a:pt x="14932" y="20154"/>
                  </a:cubicBezTo>
                  <a:cubicBezTo>
                    <a:pt x="15007" y="20411"/>
                    <a:pt x="14806" y="20570"/>
                    <a:pt x="14601" y="20570"/>
                  </a:cubicBezTo>
                  <a:cubicBezTo>
                    <a:pt x="14454" y="20570"/>
                    <a:pt x="14304" y="20489"/>
                    <a:pt x="14250" y="20305"/>
                  </a:cubicBezTo>
                  <a:cubicBezTo>
                    <a:pt x="14206" y="20155"/>
                    <a:pt x="14098" y="20027"/>
                    <a:pt x="14052" y="19872"/>
                  </a:cubicBezTo>
                  <a:cubicBezTo>
                    <a:pt x="13973" y="19614"/>
                    <a:pt x="14172" y="19456"/>
                    <a:pt x="14378" y="19456"/>
                  </a:cubicBezTo>
                  <a:close/>
                  <a:moveTo>
                    <a:pt x="4642" y="0"/>
                  </a:moveTo>
                  <a:cubicBezTo>
                    <a:pt x="4561" y="0"/>
                    <a:pt x="4500" y="57"/>
                    <a:pt x="4548" y="151"/>
                  </a:cubicBezTo>
                  <a:cubicBezTo>
                    <a:pt x="4892" y="816"/>
                    <a:pt x="5238" y="1491"/>
                    <a:pt x="5584" y="2177"/>
                  </a:cubicBezTo>
                  <a:cubicBezTo>
                    <a:pt x="5522" y="2145"/>
                    <a:pt x="5459" y="2116"/>
                    <a:pt x="5395" y="2085"/>
                  </a:cubicBezTo>
                  <a:cubicBezTo>
                    <a:pt x="5352" y="2065"/>
                    <a:pt x="5315" y="2056"/>
                    <a:pt x="5284" y="2056"/>
                  </a:cubicBezTo>
                  <a:cubicBezTo>
                    <a:pt x="5155" y="2056"/>
                    <a:pt x="5127" y="2205"/>
                    <a:pt x="5253" y="2318"/>
                  </a:cubicBezTo>
                  <a:cubicBezTo>
                    <a:pt x="5365" y="2419"/>
                    <a:pt x="5471" y="2505"/>
                    <a:pt x="5605" y="2580"/>
                  </a:cubicBezTo>
                  <a:cubicBezTo>
                    <a:pt x="5668" y="2615"/>
                    <a:pt x="5733" y="2651"/>
                    <a:pt x="5799" y="2680"/>
                  </a:cubicBezTo>
                  <a:cubicBezTo>
                    <a:pt x="5814" y="2688"/>
                    <a:pt x="5830" y="2692"/>
                    <a:pt x="5846" y="2698"/>
                  </a:cubicBezTo>
                  <a:cubicBezTo>
                    <a:pt x="5907" y="2822"/>
                    <a:pt x="5971" y="2946"/>
                    <a:pt x="6033" y="3070"/>
                  </a:cubicBezTo>
                  <a:cubicBezTo>
                    <a:pt x="5917" y="3000"/>
                    <a:pt x="5802" y="2929"/>
                    <a:pt x="5687" y="2856"/>
                  </a:cubicBezTo>
                  <a:cubicBezTo>
                    <a:pt x="5639" y="2826"/>
                    <a:pt x="5594" y="2813"/>
                    <a:pt x="5557" y="2813"/>
                  </a:cubicBezTo>
                  <a:cubicBezTo>
                    <a:pt x="5445" y="2813"/>
                    <a:pt x="5399" y="2927"/>
                    <a:pt x="5522" y="3038"/>
                  </a:cubicBezTo>
                  <a:cubicBezTo>
                    <a:pt x="5774" y="3270"/>
                    <a:pt x="6046" y="3482"/>
                    <a:pt x="6332" y="3670"/>
                  </a:cubicBezTo>
                  <a:cubicBezTo>
                    <a:pt x="6491" y="3991"/>
                    <a:pt x="6652" y="4314"/>
                    <a:pt x="6811" y="4638"/>
                  </a:cubicBezTo>
                  <a:cubicBezTo>
                    <a:pt x="6272" y="4232"/>
                    <a:pt x="5695" y="3889"/>
                    <a:pt x="5101" y="3508"/>
                  </a:cubicBezTo>
                  <a:cubicBezTo>
                    <a:pt x="5062" y="3483"/>
                    <a:pt x="5024" y="3472"/>
                    <a:pt x="4990" y="3472"/>
                  </a:cubicBezTo>
                  <a:cubicBezTo>
                    <a:pt x="4878" y="3472"/>
                    <a:pt x="4818" y="3591"/>
                    <a:pt x="4951" y="3676"/>
                  </a:cubicBezTo>
                  <a:cubicBezTo>
                    <a:pt x="5665" y="4137"/>
                    <a:pt x="6301" y="4717"/>
                    <a:pt x="6957" y="5244"/>
                  </a:cubicBezTo>
                  <a:cubicBezTo>
                    <a:pt x="6757" y="5438"/>
                    <a:pt x="6294" y="5835"/>
                    <a:pt x="5744" y="5907"/>
                  </a:cubicBezTo>
                  <a:cubicBezTo>
                    <a:pt x="5342" y="5959"/>
                    <a:pt x="3164" y="6535"/>
                    <a:pt x="3209" y="6635"/>
                  </a:cubicBezTo>
                  <a:cubicBezTo>
                    <a:pt x="3237" y="6696"/>
                    <a:pt x="3359" y="6773"/>
                    <a:pt x="3615" y="6773"/>
                  </a:cubicBezTo>
                  <a:cubicBezTo>
                    <a:pt x="3782" y="6773"/>
                    <a:pt x="4007" y="6740"/>
                    <a:pt x="4301" y="6648"/>
                  </a:cubicBezTo>
                  <a:lnTo>
                    <a:pt x="4301" y="6648"/>
                  </a:lnTo>
                  <a:cubicBezTo>
                    <a:pt x="4301" y="6648"/>
                    <a:pt x="3983" y="7062"/>
                    <a:pt x="4187" y="7168"/>
                  </a:cubicBezTo>
                  <a:cubicBezTo>
                    <a:pt x="4238" y="7194"/>
                    <a:pt x="4287" y="7204"/>
                    <a:pt x="4334" y="7204"/>
                  </a:cubicBezTo>
                  <a:cubicBezTo>
                    <a:pt x="4476" y="7204"/>
                    <a:pt x="4586" y="7113"/>
                    <a:pt x="4586" y="7113"/>
                  </a:cubicBezTo>
                  <a:lnTo>
                    <a:pt x="4586" y="7113"/>
                  </a:lnTo>
                  <a:cubicBezTo>
                    <a:pt x="4586" y="7113"/>
                    <a:pt x="4403" y="7483"/>
                    <a:pt x="4633" y="7584"/>
                  </a:cubicBezTo>
                  <a:cubicBezTo>
                    <a:pt x="4645" y="7590"/>
                    <a:pt x="4659" y="7593"/>
                    <a:pt x="4673" y="7593"/>
                  </a:cubicBezTo>
                  <a:cubicBezTo>
                    <a:pt x="4909" y="7593"/>
                    <a:pt x="5313" y="6844"/>
                    <a:pt x="5320" y="6830"/>
                  </a:cubicBezTo>
                  <a:lnTo>
                    <a:pt x="5320" y="6830"/>
                  </a:lnTo>
                  <a:cubicBezTo>
                    <a:pt x="5314" y="6845"/>
                    <a:pt x="5016" y="7665"/>
                    <a:pt x="5377" y="7721"/>
                  </a:cubicBezTo>
                  <a:cubicBezTo>
                    <a:pt x="5394" y="7724"/>
                    <a:pt x="5410" y="7725"/>
                    <a:pt x="5425" y="7725"/>
                  </a:cubicBezTo>
                  <a:cubicBezTo>
                    <a:pt x="5759" y="7725"/>
                    <a:pt x="5933" y="7174"/>
                    <a:pt x="5933" y="7174"/>
                  </a:cubicBezTo>
                  <a:cubicBezTo>
                    <a:pt x="5933" y="7174"/>
                    <a:pt x="6222" y="7418"/>
                    <a:pt x="6253" y="7612"/>
                  </a:cubicBezTo>
                  <a:cubicBezTo>
                    <a:pt x="6282" y="7806"/>
                    <a:pt x="5746" y="8095"/>
                    <a:pt x="6057" y="8210"/>
                  </a:cubicBezTo>
                  <a:cubicBezTo>
                    <a:pt x="6133" y="8239"/>
                    <a:pt x="6198" y="8250"/>
                    <a:pt x="6254" y="8250"/>
                  </a:cubicBezTo>
                  <a:cubicBezTo>
                    <a:pt x="6360" y="8250"/>
                    <a:pt x="6431" y="8210"/>
                    <a:pt x="6469" y="8180"/>
                  </a:cubicBezTo>
                  <a:lnTo>
                    <a:pt x="6469" y="8180"/>
                  </a:lnTo>
                  <a:cubicBezTo>
                    <a:pt x="6376" y="8272"/>
                    <a:pt x="6148" y="8526"/>
                    <a:pt x="6368" y="8647"/>
                  </a:cubicBezTo>
                  <a:cubicBezTo>
                    <a:pt x="6638" y="8794"/>
                    <a:pt x="4425" y="8899"/>
                    <a:pt x="4295" y="9161"/>
                  </a:cubicBezTo>
                  <a:cubicBezTo>
                    <a:pt x="4236" y="9282"/>
                    <a:pt x="4445" y="9318"/>
                    <a:pt x="4711" y="9318"/>
                  </a:cubicBezTo>
                  <a:cubicBezTo>
                    <a:pt x="5019" y="9318"/>
                    <a:pt x="5404" y="9269"/>
                    <a:pt x="5538" y="9250"/>
                  </a:cubicBezTo>
                  <a:lnTo>
                    <a:pt x="5538" y="9250"/>
                  </a:lnTo>
                  <a:cubicBezTo>
                    <a:pt x="5538" y="9250"/>
                    <a:pt x="5224" y="9971"/>
                    <a:pt x="5539" y="9980"/>
                  </a:cubicBezTo>
                  <a:cubicBezTo>
                    <a:pt x="5541" y="9980"/>
                    <a:pt x="5542" y="9980"/>
                    <a:pt x="5544" y="9980"/>
                  </a:cubicBezTo>
                  <a:cubicBezTo>
                    <a:pt x="5769" y="9980"/>
                    <a:pt x="5990" y="9669"/>
                    <a:pt x="6095" y="9494"/>
                  </a:cubicBezTo>
                  <a:lnTo>
                    <a:pt x="6095" y="9494"/>
                  </a:lnTo>
                  <a:cubicBezTo>
                    <a:pt x="5996" y="9660"/>
                    <a:pt x="5884" y="9818"/>
                    <a:pt x="5838" y="10019"/>
                  </a:cubicBezTo>
                  <a:cubicBezTo>
                    <a:pt x="5777" y="10288"/>
                    <a:pt x="6088" y="10513"/>
                    <a:pt x="6344" y="10513"/>
                  </a:cubicBezTo>
                  <a:cubicBezTo>
                    <a:pt x="6344" y="10513"/>
                    <a:pt x="6345" y="10513"/>
                    <a:pt x="6346" y="10513"/>
                  </a:cubicBezTo>
                  <a:cubicBezTo>
                    <a:pt x="6638" y="10513"/>
                    <a:pt x="6644" y="10249"/>
                    <a:pt x="6618" y="10006"/>
                  </a:cubicBezTo>
                  <a:lnTo>
                    <a:pt x="6618" y="10006"/>
                  </a:lnTo>
                  <a:cubicBezTo>
                    <a:pt x="6618" y="10006"/>
                    <a:pt x="6883" y="10243"/>
                    <a:pt x="7011" y="10243"/>
                  </a:cubicBezTo>
                  <a:cubicBezTo>
                    <a:pt x="7015" y="10243"/>
                    <a:pt x="7020" y="10243"/>
                    <a:pt x="7024" y="10243"/>
                  </a:cubicBezTo>
                  <a:cubicBezTo>
                    <a:pt x="7029" y="10242"/>
                    <a:pt x="7033" y="10241"/>
                    <a:pt x="7038" y="10241"/>
                  </a:cubicBezTo>
                  <a:cubicBezTo>
                    <a:pt x="7150" y="10241"/>
                    <a:pt x="7178" y="10465"/>
                    <a:pt x="6983" y="10545"/>
                  </a:cubicBezTo>
                  <a:cubicBezTo>
                    <a:pt x="6781" y="10629"/>
                    <a:pt x="5362" y="11012"/>
                    <a:pt x="5406" y="11197"/>
                  </a:cubicBezTo>
                  <a:cubicBezTo>
                    <a:pt x="5406" y="11197"/>
                    <a:pt x="5395" y="11339"/>
                    <a:pt x="5626" y="11339"/>
                  </a:cubicBezTo>
                  <a:cubicBezTo>
                    <a:pt x="5755" y="11339"/>
                    <a:pt x="5961" y="11295"/>
                    <a:pt x="6288" y="11155"/>
                  </a:cubicBezTo>
                  <a:lnTo>
                    <a:pt x="6288" y="11155"/>
                  </a:lnTo>
                  <a:cubicBezTo>
                    <a:pt x="6288" y="11155"/>
                    <a:pt x="5643" y="11694"/>
                    <a:pt x="6266" y="11910"/>
                  </a:cubicBezTo>
                  <a:cubicBezTo>
                    <a:pt x="6266" y="11910"/>
                    <a:pt x="6047" y="12097"/>
                    <a:pt x="6367" y="12264"/>
                  </a:cubicBezTo>
                  <a:cubicBezTo>
                    <a:pt x="6388" y="12275"/>
                    <a:pt x="6409" y="12280"/>
                    <a:pt x="6431" y="12280"/>
                  </a:cubicBezTo>
                  <a:cubicBezTo>
                    <a:pt x="6749" y="12280"/>
                    <a:pt x="7180" y="11227"/>
                    <a:pt x="7183" y="11219"/>
                  </a:cubicBezTo>
                  <a:lnTo>
                    <a:pt x="7183" y="11219"/>
                  </a:lnTo>
                  <a:cubicBezTo>
                    <a:pt x="7182" y="11223"/>
                    <a:pt x="7306" y="11377"/>
                    <a:pt x="7454" y="11394"/>
                  </a:cubicBezTo>
                  <a:cubicBezTo>
                    <a:pt x="7454" y="11394"/>
                    <a:pt x="7249" y="12162"/>
                    <a:pt x="7463" y="12292"/>
                  </a:cubicBezTo>
                  <a:cubicBezTo>
                    <a:pt x="7484" y="12304"/>
                    <a:pt x="7504" y="12310"/>
                    <a:pt x="7524" y="12310"/>
                  </a:cubicBezTo>
                  <a:cubicBezTo>
                    <a:pt x="7720" y="12310"/>
                    <a:pt x="7906" y="11787"/>
                    <a:pt x="7907" y="11567"/>
                  </a:cubicBezTo>
                  <a:cubicBezTo>
                    <a:pt x="7907" y="11567"/>
                    <a:pt x="7916" y="11519"/>
                    <a:pt x="7992" y="11519"/>
                  </a:cubicBezTo>
                  <a:cubicBezTo>
                    <a:pt x="8046" y="11519"/>
                    <a:pt x="8135" y="11544"/>
                    <a:pt x="8281" y="11629"/>
                  </a:cubicBezTo>
                  <a:cubicBezTo>
                    <a:pt x="8625" y="11832"/>
                    <a:pt x="8574" y="11908"/>
                    <a:pt x="8525" y="11916"/>
                  </a:cubicBezTo>
                  <a:cubicBezTo>
                    <a:pt x="8476" y="11924"/>
                    <a:pt x="7341" y="12857"/>
                    <a:pt x="5884" y="13212"/>
                  </a:cubicBezTo>
                  <a:cubicBezTo>
                    <a:pt x="4428" y="13567"/>
                    <a:pt x="4713" y="13713"/>
                    <a:pt x="4812" y="13780"/>
                  </a:cubicBezTo>
                  <a:cubicBezTo>
                    <a:pt x="4821" y="13785"/>
                    <a:pt x="4836" y="13788"/>
                    <a:pt x="4857" y="13788"/>
                  </a:cubicBezTo>
                  <a:cubicBezTo>
                    <a:pt x="5085" y="13788"/>
                    <a:pt x="5990" y="13485"/>
                    <a:pt x="5990" y="13485"/>
                  </a:cubicBezTo>
                  <a:lnTo>
                    <a:pt x="5990" y="13485"/>
                  </a:lnTo>
                  <a:cubicBezTo>
                    <a:pt x="5992" y="13485"/>
                    <a:pt x="5393" y="14196"/>
                    <a:pt x="5625" y="14241"/>
                  </a:cubicBezTo>
                  <a:cubicBezTo>
                    <a:pt x="5649" y="14246"/>
                    <a:pt x="5674" y="14248"/>
                    <a:pt x="5698" y="14248"/>
                  </a:cubicBezTo>
                  <a:cubicBezTo>
                    <a:pt x="5907" y="14248"/>
                    <a:pt x="6104" y="14091"/>
                    <a:pt x="6104" y="14091"/>
                  </a:cubicBezTo>
                  <a:lnTo>
                    <a:pt x="6104" y="14091"/>
                  </a:lnTo>
                  <a:cubicBezTo>
                    <a:pt x="6104" y="14091"/>
                    <a:pt x="5726" y="14698"/>
                    <a:pt x="5955" y="14813"/>
                  </a:cubicBezTo>
                  <a:cubicBezTo>
                    <a:pt x="5966" y="14819"/>
                    <a:pt x="5979" y="14821"/>
                    <a:pt x="5992" y="14821"/>
                  </a:cubicBezTo>
                  <a:cubicBezTo>
                    <a:pt x="6251" y="14821"/>
                    <a:pt x="6885" y="13848"/>
                    <a:pt x="6887" y="13845"/>
                  </a:cubicBezTo>
                  <a:lnTo>
                    <a:pt x="6887" y="13845"/>
                  </a:lnTo>
                  <a:cubicBezTo>
                    <a:pt x="6887" y="13845"/>
                    <a:pt x="6887" y="13846"/>
                    <a:pt x="6887" y="13846"/>
                  </a:cubicBezTo>
                  <a:cubicBezTo>
                    <a:pt x="6888" y="13846"/>
                    <a:pt x="6900" y="13843"/>
                    <a:pt x="6916" y="13843"/>
                  </a:cubicBezTo>
                  <a:cubicBezTo>
                    <a:pt x="6970" y="13843"/>
                    <a:pt x="7068" y="13871"/>
                    <a:pt x="6961" y="14110"/>
                  </a:cubicBezTo>
                  <a:cubicBezTo>
                    <a:pt x="6821" y="14425"/>
                    <a:pt x="6821" y="14787"/>
                    <a:pt x="6492" y="14844"/>
                  </a:cubicBezTo>
                  <a:cubicBezTo>
                    <a:pt x="6164" y="14902"/>
                    <a:pt x="3768" y="15291"/>
                    <a:pt x="3853" y="15475"/>
                  </a:cubicBezTo>
                  <a:cubicBezTo>
                    <a:pt x="3881" y="15536"/>
                    <a:pt x="4012" y="15557"/>
                    <a:pt x="4181" y="15557"/>
                  </a:cubicBezTo>
                  <a:cubicBezTo>
                    <a:pt x="4522" y="15557"/>
                    <a:pt x="5016" y="15472"/>
                    <a:pt x="5133" y="15460"/>
                  </a:cubicBezTo>
                  <a:cubicBezTo>
                    <a:pt x="5138" y="15460"/>
                    <a:pt x="5142" y="15459"/>
                    <a:pt x="5146" y="15459"/>
                  </a:cubicBezTo>
                  <a:cubicBezTo>
                    <a:pt x="5299" y="15459"/>
                    <a:pt x="5120" y="15745"/>
                    <a:pt x="5120" y="15745"/>
                  </a:cubicBezTo>
                  <a:cubicBezTo>
                    <a:pt x="5120" y="15745"/>
                    <a:pt x="4868" y="16213"/>
                    <a:pt x="5079" y="16317"/>
                  </a:cubicBezTo>
                  <a:cubicBezTo>
                    <a:pt x="5094" y="16324"/>
                    <a:pt x="5110" y="16328"/>
                    <a:pt x="5127" y="16328"/>
                  </a:cubicBezTo>
                  <a:cubicBezTo>
                    <a:pt x="5324" y="16328"/>
                    <a:pt x="5631" y="15854"/>
                    <a:pt x="5793" y="15854"/>
                  </a:cubicBezTo>
                  <a:cubicBezTo>
                    <a:pt x="5810" y="15854"/>
                    <a:pt x="5825" y="15859"/>
                    <a:pt x="5838" y="15870"/>
                  </a:cubicBezTo>
                  <a:cubicBezTo>
                    <a:pt x="5993" y="15997"/>
                    <a:pt x="5011" y="16555"/>
                    <a:pt x="5282" y="16689"/>
                  </a:cubicBezTo>
                  <a:cubicBezTo>
                    <a:pt x="5282" y="16689"/>
                    <a:pt x="5327" y="16742"/>
                    <a:pt x="5420" y="16742"/>
                  </a:cubicBezTo>
                  <a:cubicBezTo>
                    <a:pt x="5489" y="16742"/>
                    <a:pt x="5584" y="16713"/>
                    <a:pt x="5706" y="16612"/>
                  </a:cubicBezTo>
                  <a:cubicBezTo>
                    <a:pt x="5706" y="16612"/>
                    <a:pt x="5775" y="16917"/>
                    <a:pt x="5957" y="16917"/>
                  </a:cubicBezTo>
                  <a:cubicBezTo>
                    <a:pt x="5971" y="16917"/>
                    <a:pt x="5985" y="16915"/>
                    <a:pt x="6000" y="16911"/>
                  </a:cubicBezTo>
                  <a:cubicBezTo>
                    <a:pt x="6214" y="16857"/>
                    <a:pt x="6330" y="16259"/>
                    <a:pt x="6330" y="16259"/>
                  </a:cubicBezTo>
                  <a:cubicBezTo>
                    <a:pt x="6443" y="16337"/>
                    <a:pt x="6557" y="16415"/>
                    <a:pt x="6669" y="16492"/>
                  </a:cubicBezTo>
                  <a:cubicBezTo>
                    <a:pt x="6669" y="16492"/>
                    <a:pt x="6233" y="17178"/>
                    <a:pt x="6431" y="17298"/>
                  </a:cubicBezTo>
                  <a:cubicBezTo>
                    <a:pt x="6446" y="17307"/>
                    <a:pt x="6463" y="17311"/>
                    <a:pt x="6481" y="17311"/>
                  </a:cubicBezTo>
                  <a:cubicBezTo>
                    <a:pt x="6691" y="17311"/>
                    <a:pt x="7038" y="16705"/>
                    <a:pt x="7038" y="16705"/>
                  </a:cubicBezTo>
                  <a:cubicBezTo>
                    <a:pt x="7038" y="16707"/>
                    <a:pt x="7422" y="16923"/>
                    <a:pt x="7431" y="17135"/>
                  </a:cubicBezTo>
                  <a:cubicBezTo>
                    <a:pt x="7441" y="17348"/>
                    <a:pt x="6746" y="17774"/>
                    <a:pt x="6894" y="17987"/>
                  </a:cubicBezTo>
                  <a:cubicBezTo>
                    <a:pt x="6938" y="18051"/>
                    <a:pt x="7013" y="18073"/>
                    <a:pt x="7096" y="18073"/>
                  </a:cubicBezTo>
                  <a:cubicBezTo>
                    <a:pt x="7291" y="18073"/>
                    <a:pt x="7531" y="17951"/>
                    <a:pt x="7533" y="17951"/>
                  </a:cubicBezTo>
                  <a:cubicBezTo>
                    <a:pt x="7533" y="17951"/>
                    <a:pt x="7533" y="17951"/>
                    <a:pt x="7533" y="17951"/>
                  </a:cubicBezTo>
                  <a:cubicBezTo>
                    <a:pt x="7533" y="17952"/>
                    <a:pt x="7930" y="18381"/>
                    <a:pt x="7795" y="18394"/>
                  </a:cubicBezTo>
                  <a:cubicBezTo>
                    <a:pt x="7657" y="18406"/>
                    <a:pt x="6822" y="18894"/>
                    <a:pt x="7054" y="19148"/>
                  </a:cubicBezTo>
                  <a:cubicBezTo>
                    <a:pt x="7155" y="19257"/>
                    <a:pt x="7232" y="19288"/>
                    <a:pt x="7287" y="19288"/>
                  </a:cubicBezTo>
                  <a:cubicBezTo>
                    <a:pt x="7313" y="19288"/>
                    <a:pt x="7334" y="19281"/>
                    <a:pt x="7351" y="19272"/>
                  </a:cubicBezTo>
                  <a:lnTo>
                    <a:pt x="7351" y="19272"/>
                  </a:lnTo>
                  <a:cubicBezTo>
                    <a:pt x="7214" y="19386"/>
                    <a:pt x="6767" y="19739"/>
                    <a:pt x="6365" y="19867"/>
                  </a:cubicBezTo>
                  <a:cubicBezTo>
                    <a:pt x="5885" y="20021"/>
                    <a:pt x="5066" y="20285"/>
                    <a:pt x="5195" y="20447"/>
                  </a:cubicBezTo>
                  <a:cubicBezTo>
                    <a:pt x="5235" y="20497"/>
                    <a:pt x="5313" y="20514"/>
                    <a:pt x="5401" y="20514"/>
                  </a:cubicBezTo>
                  <a:cubicBezTo>
                    <a:pt x="5598" y="20514"/>
                    <a:pt x="5846" y="20429"/>
                    <a:pt x="5849" y="20429"/>
                  </a:cubicBezTo>
                  <a:cubicBezTo>
                    <a:pt x="5849" y="20429"/>
                    <a:pt x="5849" y="20429"/>
                    <a:pt x="5849" y="20429"/>
                  </a:cubicBezTo>
                  <a:cubicBezTo>
                    <a:pt x="5849" y="20431"/>
                    <a:pt x="5168" y="21156"/>
                    <a:pt x="5809" y="21197"/>
                  </a:cubicBezTo>
                  <a:cubicBezTo>
                    <a:pt x="5809" y="21197"/>
                    <a:pt x="5364" y="21664"/>
                    <a:pt x="5704" y="21824"/>
                  </a:cubicBezTo>
                  <a:cubicBezTo>
                    <a:pt x="5704" y="21824"/>
                    <a:pt x="4335" y="22285"/>
                    <a:pt x="4295" y="22497"/>
                  </a:cubicBezTo>
                  <a:cubicBezTo>
                    <a:pt x="4284" y="22558"/>
                    <a:pt x="4361" y="22579"/>
                    <a:pt x="4476" y="22579"/>
                  </a:cubicBezTo>
                  <a:cubicBezTo>
                    <a:pt x="4761" y="22579"/>
                    <a:pt x="5279" y="22447"/>
                    <a:pt x="5279" y="22447"/>
                  </a:cubicBezTo>
                  <a:lnTo>
                    <a:pt x="5279" y="22447"/>
                  </a:lnTo>
                  <a:cubicBezTo>
                    <a:pt x="5279" y="22447"/>
                    <a:pt x="4822" y="23110"/>
                    <a:pt x="5005" y="23202"/>
                  </a:cubicBezTo>
                  <a:cubicBezTo>
                    <a:pt x="5043" y="23221"/>
                    <a:pt x="5082" y="23228"/>
                    <a:pt x="5119" y="23228"/>
                  </a:cubicBezTo>
                  <a:cubicBezTo>
                    <a:pt x="5258" y="23228"/>
                    <a:pt x="5377" y="23122"/>
                    <a:pt x="5377" y="23121"/>
                  </a:cubicBezTo>
                  <a:lnTo>
                    <a:pt x="5377" y="23121"/>
                  </a:lnTo>
                  <a:cubicBezTo>
                    <a:pt x="5377" y="23122"/>
                    <a:pt x="4942" y="23723"/>
                    <a:pt x="5095" y="23863"/>
                  </a:cubicBezTo>
                  <a:cubicBezTo>
                    <a:pt x="5107" y="23874"/>
                    <a:pt x="5122" y="23879"/>
                    <a:pt x="5140" y="23879"/>
                  </a:cubicBezTo>
                  <a:cubicBezTo>
                    <a:pt x="5357" y="23879"/>
                    <a:pt x="5995" y="23132"/>
                    <a:pt x="5996" y="23132"/>
                  </a:cubicBezTo>
                  <a:cubicBezTo>
                    <a:pt x="5996" y="23132"/>
                    <a:pt x="5996" y="23132"/>
                    <a:pt x="5996" y="23132"/>
                  </a:cubicBezTo>
                  <a:cubicBezTo>
                    <a:pt x="5995" y="23133"/>
                    <a:pt x="5805" y="23708"/>
                    <a:pt x="6095" y="23847"/>
                  </a:cubicBezTo>
                  <a:cubicBezTo>
                    <a:pt x="6149" y="23873"/>
                    <a:pt x="6195" y="23883"/>
                    <a:pt x="6235" y="23883"/>
                  </a:cubicBezTo>
                  <a:cubicBezTo>
                    <a:pt x="6411" y="23883"/>
                    <a:pt x="6462" y="23679"/>
                    <a:pt x="6462" y="23679"/>
                  </a:cubicBezTo>
                  <a:cubicBezTo>
                    <a:pt x="6462" y="23679"/>
                    <a:pt x="6508" y="24001"/>
                    <a:pt x="6831" y="24001"/>
                  </a:cubicBezTo>
                  <a:cubicBezTo>
                    <a:pt x="6871" y="24001"/>
                    <a:pt x="6914" y="23996"/>
                    <a:pt x="6963" y="23986"/>
                  </a:cubicBezTo>
                  <a:cubicBezTo>
                    <a:pt x="7406" y="23888"/>
                    <a:pt x="7481" y="23511"/>
                    <a:pt x="7481" y="23511"/>
                  </a:cubicBezTo>
                  <a:lnTo>
                    <a:pt x="7481" y="23511"/>
                  </a:lnTo>
                  <a:cubicBezTo>
                    <a:pt x="7481" y="23511"/>
                    <a:pt x="7691" y="24053"/>
                    <a:pt x="6968" y="24330"/>
                  </a:cubicBezTo>
                  <a:cubicBezTo>
                    <a:pt x="6247" y="24606"/>
                    <a:pt x="5179" y="24962"/>
                    <a:pt x="5308" y="25123"/>
                  </a:cubicBezTo>
                  <a:cubicBezTo>
                    <a:pt x="5351" y="25174"/>
                    <a:pt x="5442" y="25192"/>
                    <a:pt x="5547" y="25192"/>
                  </a:cubicBezTo>
                  <a:cubicBezTo>
                    <a:pt x="5767" y="25192"/>
                    <a:pt x="6044" y="25116"/>
                    <a:pt x="6044" y="25116"/>
                  </a:cubicBezTo>
                  <a:lnTo>
                    <a:pt x="6044" y="25116"/>
                  </a:lnTo>
                  <a:cubicBezTo>
                    <a:pt x="6044" y="25116"/>
                    <a:pt x="5598" y="25870"/>
                    <a:pt x="5901" y="25974"/>
                  </a:cubicBezTo>
                  <a:cubicBezTo>
                    <a:pt x="5901" y="25974"/>
                    <a:pt x="5650" y="26453"/>
                    <a:pt x="5779" y="26554"/>
                  </a:cubicBezTo>
                  <a:cubicBezTo>
                    <a:pt x="5784" y="26558"/>
                    <a:pt x="5792" y="26560"/>
                    <a:pt x="5800" y="26560"/>
                  </a:cubicBezTo>
                  <a:cubicBezTo>
                    <a:pt x="5983" y="26560"/>
                    <a:pt x="6773" y="25567"/>
                    <a:pt x="6895" y="25470"/>
                  </a:cubicBezTo>
                  <a:cubicBezTo>
                    <a:pt x="6913" y="25457"/>
                    <a:pt x="6926" y="25451"/>
                    <a:pt x="6936" y="25451"/>
                  </a:cubicBezTo>
                  <a:cubicBezTo>
                    <a:pt x="6998" y="25451"/>
                    <a:pt x="6938" y="25687"/>
                    <a:pt x="7186" y="25692"/>
                  </a:cubicBezTo>
                  <a:cubicBezTo>
                    <a:pt x="7472" y="25698"/>
                    <a:pt x="7114" y="26137"/>
                    <a:pt x="6714" y="26349"/>
                  </a:cubicBezTo>
                  <a:cubicBezTo>
                    <a:pt x="6314" y="26561"/>
                    <a:pt x="3689" y="27219"/>
                    <a:pt x="3685" y="27500"/>
                  </a:cubicBezTo>
                  <a:cubicBezTo>
                    <a:pt x="3684" y="27573"/>
                    <a:pt x="3763" y="27600"/>
                    <a:pt x="3881" y="27600"/>
                  </a:cubicBezTo>
                  <a:cubicBezTo>
                    <a:pt x="4212" y="27600"/>
                    <a:pt x="4847" y="27386"/>
                    <a:pt x="4847" y="27386"/>
                  </a:cubicBezTo>
                  <a:lnTo>
                    <a:pt x="4847" y="27386"/>
                  </a:lnTo>
                  <a:cubicBezTo>
                    <a:pt x="4847" y="27386"/>
                    <a:pt x="4285" y="28060"/>
                    <a:pt x="4495" y="28215"/>
                  </a:cubicBezTo>
                  <a:cubicBezTo>
                    <a:pt x="4532" y="28242"/>
                    <a:pt x="4569" y="28254"/>
                    <a:pt x="4605" y="28254"/>
                  </a:cubicBezTo>
                  <a:cubicBezTo>
                    <a:pt x="4711" y="28254"/>
                    <a:pt x="4807" y="28153"/>
                    <a:pt x="4862" y="28082"/>
                  </a:cubicBezTo>
                  <a:lnTo>
                    <a:pt x="4862" y="28082"/>
                  </a:lnTo>
                  <a:cubicBezTo>
                    <a:pt x="4730" y="28279"/>
                    <a:pt x="4384" y="28834"/>
                    <a:pt x="4643" y="28866"/>
                  </a:cubicBezTo>
                  <a:cubicBezTo>
                    <a:pt x="4648" y="28867"/>
                    <a:pt x="4653" y="28867"/>
                    <a:pt x="4659" y="28867"/>
                  </a:cubicBezTo>
                  <a:cubicBezTo>
                    <a:pt x="4981" y="28867"/>
                    <a:pt x="5722" y="27784"/>
                    <a:pt x="5729" y="27773"/>
                  </a:cubicBezTo>
                  <a:lnTo>
                    <a:pt x="5729" y="27773"/>
                  </a:lnTo>
                  <a:cubicBezTo>
                    <a:pt x="5724" y="27783"/>
                    <a:pt x="5449" y="28699"/>
                    <a:pt x="5584" y="28796"/>
                  </a:cubicBezTo>
                  <a:cubicBezTo>
                    <a:pt x="5592" y="28801"/>
                    <a:pt x="5601" y="28804"/>
                    <a:pt x="5610" y="28804"/>
                  </a:cubicBezTo>
                  <a:cubicBezTo>
                    <a:pt x="5765" y="28804"/>
                    <a:pt x="6121" y="28073"/>
                    <a:pt x="6122" y="28069"/>
                  </a:cubicBezTo>
                  <a:lnTo>
                    <a:pt x="6122" y="28069"/>
                  </a:lnTo>
                  <a:cubicBezTo>
                    <a:pt x="6122" y="28072"/>
                    <a:pt x="6255" y="28460"/>
                    <a:pt x="6592" y="28564"/>
                  </a:cubicBezTo>
                  <a:cubicBezTo>
                    <a:pt x="6592" y="28564"/>
                    <a:pt x="6469" y="29013"/>
                    <a:pt x="6852" y="29092"/>
                  </a:cubicBezTo>
                  <a:cubicBezTo>
                    <a:pt x="6874" y="29097"/>
                    <a:pt x="6896" y="29099"/>
                    <a:pt x="6918" y="29099"/>
                  </a:cubicBezTo>
                  <a:cubicBezTo>
                    <a:pt x="7280" y="29099"/>
                    <a:pt x="7655" y="28529"/>
                    <a:pt x="7714" y="28460"/>
                  </a:cubicBezTo>
                  <a:cubicBezTo>
                    <a:pt x="7720" y="28454"/>
                    <a:pt x="7724" y="28451"/>
                    <a:pt x="7727" y="28451"/>
                  </a:cubicBezTo>
                  <a:lnTo>
                    <a:pt x="7727" y="28451"/>
                  </a:lnTo>
                  <a:cubicBezTo>
                    <a:pt x="7764" y="28451"/>
                    <a:pt x="7699" y="28785"/>
                    <a:pt x="7793" y="28785"/>
                  </a:cubicBezTo>
                  <a:cubicBezTo>
                    <a:pt x="7794" y="28785"/>
                    <a:pt x="7796" y="28784"/>
                    <a:pt x="7798" y="28784"/>
                  </a:cubicBezTo>
                  <a:cubicBezTo>
                    <a:pt x="7799" y="28784"/>
                    <a:pt x="7800" y="28784"/>
                    <a:pt x="7801" y="28784"/>
                  </a:cubicBezTo>
                  <a:cubicBezTo>
                    <a:pt x="7895" y="28784"/>
                    <a:pt x="7434" y="29236"/>
                    <a:pt x="7053" y="29402"/>
                  </a:cubicBezTo>
                  <a:cubicBezTo>
                    <a:pt x="6668" y="29571"/>
                    <a:pt x="2746" y="30832"/>
                    <a:pt x="2774" y="31063"/>
                  </a:cubicBezTo>
                  <a:cubicBezTo>
                    <a:pt x="2786" y="31157"/>
                    <a:pt x="2924" y="31203"/>
                    <a:pt x="3119" y="31203"/>
                  </a:cubicBezTo>
                  <a:cubicBezTo>
                    <a:pt x="3404" y="31203"/>
                    <a:pt x="3811" y="31104"/>
                    <a:pt x="4125" y="30911"/>
                  </a:cubicBezTo>
                  <a:lnTo>
                    <a:pt x="4125" y="30911"/>
                  </a:lnTo>
                  <a:cubicBezTo>
                    <a:pt x="4124" y="30911"/>
                    <a:pt x="3453" y="31684"/>
                    <a:pt x="3932" y="31913"/>
                  </a:cubicBezTo>
                  <a:cubicBezTo>
                    <a:pt x="3932" y="31913"/>
                    <a:pt x="3844" y="32340"/>
                    <a:pt x="4192" y="32340"/>
                  </a:cubicBezTo>
                  <a:cubicBezTo>
                    <a:pt x="4194" y="32340"/>
                    <a:pt x="4196" y="32340"/>
                    <a:pt x="4198" y="32340"/>
                  </a:cubicBezTo>
                  <a:cubicBezTo>
                    <a:pt x="4198" y="32340"/>
                    <a:pt x="4246" y="32527"/>
                    <a:pt x="4402" y="32527"/>
                  </a:cubicBezTo>
                  <a:cubicBezTo>
                    <a:pt x="4469" y="32527"/>
                    <a:pt x="4557" y="32492"/>
                    <a:pt x="4669" y="32392"/>
                  </a:cubicBezTo>
                  <a:cubicBezTo>
                    <a:pt x="5007" y="32089"/>
                    <a:pt x="5020" y="31620"/>
                    <a:pt x="5225" y="31620"/>
                  </a:cubicBezTo>
                  <a:cubicBezTo>
                    <a:pt x="5244" y="31620"/>
                    <a:pt x="5266" y="31625"/>
                    <a:pt x="5290" y="31634"/>
                  </a:cubicBezTo>
                  <a:cubicBezTo>
                    <a:pt x="5558" y="31737"/>
                    <a:pt x="4948" y="32594"/>
                    <a:pt x="5161" y="32656"/>
                  </a:cubicBezTo>
                  <a:cubicBezTo>
                    <a:pt x="5169" y="32658"/>
                    <a:pt x="5178" y="32659"/>
                    <a:pt x="5187" y="32659"/>
                  </a:cubicBezTo>
                  <a:cubicBezTo>
                    <a:pt x="5388" y="32659"/>
                    <a:pt x="5633" y="32041"/>
                    <a:pt x="5760" y="32041"/>
                  </a:cubicBezTo>
                  <a:cubicBezTo>
                    <a:pt x="5765" y="32041"/>
                    <a:pt x="5770" y="32042"/>
                    <a:pt x="5774" y="32044"/>
                  </a:cubicBezTo>
                  <a:cubicBezTo>
                    <a:pt x="5903" y="32098"/>
                    <a:pt x="6212" y="32117"/>
                    <a:pt x="6106" y="32289"/>
                  </a:cubicBezTo>
                  <a:cubicBezTo>
                    <a:pt x="6000" y="32462"/>
                    <a:pt x="5761" y="32786"/>
                    <a:pt x="5960" y="32806"/>
                  </a:cubicBezTo>
                  <a:cubicBezTo>
                    <a:pt x="6157" y="32825"/>
                    <a:pt x="5749" y="33338"/>
                    <a:pt x="5878" y="33405"/>
                  </a:cubicBezTo>
                  <a:cubicBezTo>
                    <a:pt x="5878" y="33405"/>
                    <a:pt x="5920" y="33449"/>
                    <a:pt x="6000" y="33449"/>
                  </a:cubicBezTo>
                  <a:cubicBezTo>
                    <a:pt x="6107" y="33449"/>
                    <a:pt x="6281" y="33370"/>
                    <a:pt x="6516" y="33003"/>
                  </a:cubicBezTo>
                  <a:cubicBezTo>
                    <a:pt x="6730" y="32668"/>
                    <a:pt x="6944" y="32502"/>
                    <a:pt x="7057" y="32502"/>
                  </a:cubicBezTo>
                  <a:cubicBezTo>
                    <a:pt x="7161" y="32502"/>
                    <a:pt x="7180" y="32643"/>
                    <a:pt x="7036" y="32921"/>
                  </a:cubicBezTo>
                  <a:cubicBezTo>
                    <a:pt x="6733" y="33505"/>
                    <a:pt x="6107" y="33676"/>
                    <a:pt x="5646" y="33844"/>
                  </a:cubicBezTo>
                  <a:cubicBezTo>
                    <a:pt x="5226" y="33998"/>
                    <a:pt x="5638" y="34150"/>
                    <a:pt x="5818" y="34150"/>
                  </a:cubicBezTo>
                  <a:cubicBezTo>
                    <a:pt x="5836" y="34150"/>
                    <a:pt x="5852" y="34148"/>
                    <a:pt x="5865" y="34145"/>
                  </a:cubicBezTo>
                  <a:cubicBezTo>
                    <a:pt x="5871" y="34143"/>
                    <a:pt x="5877" y="34142"/>
                    <a:pt x="5882" y="34142"/>
                  </a:cubicBezTo>
                  <a:cubicBezTo>
                    <a:pt x="5969" y="34142"/>
                    <a:pt x="5723" y="34440"/>
                    <a:pt x="5885" y="34615"/>
                  </a:cubicBezTo>
                  <a:cubicBezTo>
                    <a:pt x="5885" y="34615"/>
                    <a:pt x="5377" y="35015"/>
                    <a:pt x="5662" y="35295"/>
                  </a:cubicBezTo>
                  <a:cubicBezTo>
                    <a:pt x="5662" y="35295"/>
                    <a:pt x="1995" y="36416"/>
                    <a:pt x="1812" y="36879"/>
                  </a:cubicBezTo>
                  <a:cubicBezTo>
                    <a:pt x="1768" y="36991"/>
                    <a:pt x="1824" y="37033"/>
                    <a:pt x="1934" y="37033"/>
                  </a:cubicBezTo>
                  <a:cubicBezTo>
                    <a:pt x="2280" y="37033"/>
                    <a:pt x="3157" y="36618"/>
                    <a:pt x="3160" y="36618"/>
                  </a:cubicBezTo>
                  <a:cubicBezTo>
                    <a:pt x="3160" y="36618"/>
                    <a:pt x="3160" y="36618"/>
                    <a:pt x="3160" y="36618"/>
                  </a:cubicBezTo>
                  <a:cubicBezTo>
                    <a:pt x="3160" y="36618"/>
                    <a:pt x="2271" y="37596"/>
                    <a:pt x="2941" y="37710"/>
                  </a:cubicBezTo>
                  <a:cubicBezTo>
                    <a:pt x="2941" y="37710"/>
                    <a:pt x="2776" y="38220"/>
                    <a:pt x="3085" y="38220"/>
                  </a:cubicBezTo>
                  <a:cubicBezTo>
                    <a:pt x="3151" y="38220"/>
                    <a:pt x="3239" y="38197"/>
                    <a:pt x="3354" y="38140"/>
                  </a:cubicBezTo>
                  <a:cubicBezTo>
                    <a:pt x="3354" y="38140"/>
                    <a:pt x="3387" y="38185"/>
                    <a:pt x="3453" y="38185"/>
                  </a:cubicBezTo>
                  <a:cubicBezTo>
                    <a:pt x="3539" y="38185"/>
                    <a:pt x="3679" y="38109"/>
                    <a:pt x="3873" y="37759"/>
                  </a:cubicBezTo>
                  <a:cubicBezTo>
                    <a:pt x="4095" y="37361"/>
                    <a:pt x="4252" y="37210"/>
                    <a:pt x="4365" y="37210"/>
                  </a:cubicBezTo>
                  <a:cubicBezTo>
                    <a:pt x="4427" y="37210"/>
                    <a:pt x="4475" y="37256"/>
                    <a:pt x="4513" y="37332"/>
                  </a:cubicBezTo>
                  <a:cubicBezTo>
                    <a:pt x="4618" y="37546"/>
                    <a:pt x="4034" y="38231"/>
                    <a:pt x="4206" y="38326"/>
                  </a:cubicBezTo>
                  <a:cubicBezTo>
                    <a:pt x="4224" y="38335"/>
                    <a:pt x="4242" y="38340"/>
                    <a:pt x="4262" y="38340"/>
                  </a:cubicBezTo>
                  <a:cubicBezTo>
                    <a:pt x="4428" y="38340"/>
                    <a:pt x="4642" y="38015"/>
                    <a:pt x="4644" y="38012"/>
                  </a:cubicBezTo>
                  <a:lnTo>
                    <a:pt x="4644" y="38012"/>
                  </a:lnTo>
                  <a:cubicBezTo>
                    <a:pt x="4644" y="38014"/>
                    <a:pt x="4668" y="38177"/>
                    <a:pt x="4776" y="38177"/>
                  </a:cubicBezTo>
                  <a:cubicBezTo>
                    <a:pt x="4840" y="38177"/>
                    <a:pt x="4932" y="38121"/>
                    <a:pt x="5065" y="37946"/>
                  </a:cubicBezTo>
                  <a:cubicBezTo>
                    <a:pt x="5065" y="37946"/>
                    <a:pt x="5094" y="37988"/>
                    <a:pt x="5152" y="37988"/>
                  </a:cubicBezTo>
                  <a:cubicBezTo>
                    <a:pt x="5223" y="37988"/>
                    <a:pt x="5338" y="37922"/>
                    <a:pt x="5491" y="37624"/>
                  </a:cubicBezTo>
                  <a:cubicBezTo>
                    <a:pt x="5686" y="37243"/>
                    <a:pt x="5824" y="37087"/>
                    <a:pt x="5934" y="37087"/>
                  </a:cubicBezTo>
                  <a:cubicBezTo>
                    <a:pt x="5979" y="37087"/>
                    <a:pt x="6019" y="37113"/>
                    <a:pt x="6056" y="37161"/>
                  </a:cubicBezTo>
                  <a:cubicBezTo>
                    <a:pt x="6184" y="37323"/>
                    <a:pt x="5589" y="38050"/>
                    <a:pt x="4967" y="38375"/>
                  </a:cubicBezTo>
                  <a:cubicBezTo>
                    <a:pt x="4346" y="38701"/>
                    <a:pt x="903" y="39707"/>
                    <a:pt x="884" y="40107"/>
                  </a:cubicBezTo>
                  <a:cubicBezTo>
                    <a:pt x="878" y="40216"/>
                    <a:pt x="967" y="40255"/>
                    <a:pt x="1099" y="40255"/>
                  </a:cubicBezTo>
                  <a:cubicBezTo>
                    <a:pt x="1451" y="40255"/>
                    <a:pt x="2110" y="39976"/>
                    <a:pt x="2110" y="39975"/>
                  </a:cubicBezTo>
                  <a:lnTo>
                    <a:pt x="2110" y="39975"/>
                  </a:lnTo>
                  <a:cubicBezTo>
                    <a:pt x="2110" y="39976"/>
                    <a:pt x="1611" y="40586"/>
                    <a:pt x="1873" y="40882"/>
                  </a:cubicBezTo>
                  <a:cubicBezTo>
                    <a:pt x="1873" y="40882"/>
                    <a:pt x="1693" y="41302"/>
                    <a:pt x="1956" y="41302"/>
                  </a:cubicBezTo>
                  <a:cubicBezTo>
                    <a:pt x="1983" y="41302"/>
                    <a:pt x="2014" y="41298"/>
                    <a:pt x="2052" y="41288"/>
                  </a:cubicBezTo>
                  <a:lnTo>
                    <a:pt x="2052" y="41288"/>
                  </a:lnTo>
                  <a:cubicBezTo>
                    <a:pt x="2052" y="41288"/>
                    <a:pt x="1967" y="41580"/>
                    <a:pt x="2162" y="41580"/>
                  </a:cubicBezTo>
                  <a:cubicBezTo>
                    <a:pt x="2227" y="41580"/>
                    <a:pt x="2321" y="41549"/>
                    <a:pt x="2459" y="41465"/>
                  </a:cubicBezTo>
                  <a:cubicBezTo>
                    <a:pt x="2953" y="41161"/>
                    <a:pt x="2943" y="40571"/>
                    <a:pt x="3121" y="40571"/>
                  </a:cubicBezTo>
                  <a:cubicBezTo>
                    <a:pt x="3143" y="40571"/>
                    <a:pt x="3167" y="40580"/>
                    <a:pt x="3196" y="40599"/>
                  </a:cubicBezTo>
                  <a:cubicBezTo>
                    <a:pt x="3460" y="40777"/>
                    <a:pt x="2542" y="41482"/>
                    <a:pt x="2878" y="41523"/>
                  </a:cubicBezTo>
                  <a:cubicBezTo>
                    <a:pt x="2888" y="41524"/>
                    <a:pt x="2898" y="41525"/>
                    <a:pt x="2908" y="41525"/>
                  </a:cubicBezTo>
                  <a:cubicBezTo>
                    <a:pt x="3234" y="41525"/>
                    <a:pt x="3602" y="40908"/>
                    <a:pt x="3603" y="40904"/>
                  </a:cubicBezTo>
                  <a:lnTo>
                    <a:pt x="3603" y="40904"/>
                  </a:lnTo>
                  <a:cubicBezTo>
                    <a:pt x="3604" y="40907"/>
                    <a:pt x="3681" y="41274"/>
                    <a:pt x="3854" y="41274"/>
                  </a:cubicBezTo>
                  <a:cubicBezTo>
                    <a:pt x="3892" y="41274"/>
                    <a:pt x="3936" y="41256"/>
                    <a:pt x="3984" y="41211"/>
                  </a:cubicBezTo>
                  <a:cubicBezTo>
                    <a:pt x="4252" y="40964"/>
                    <a:pt x="3974" y="41047"/>
                    <a:pt x="4108" y="40752"/>
                  </a:cubicBezTo>
                  <a:cubicBezTo>
                    <a:pt x="4217" y="40513"/>
                    <a:pt x="4316" y="40074"/>
                    <a:pt x="4482" y="40074"/>
                  </a:cubicBezTo>
                  <a:cubicBezTo>
                    <a:pt x="4522" y="40074"/>
                    <a:pt x="4566" y="40100"/>
                    <a:pt x="4615" y="40159"/>
                  </a:cubicBezTo>
                  <a:cubicBezTo>
                    <a:pt x="4817" y="40404"/>
                    <a:pt x="4726" y="40681"/>
                    <a:pt x="4833" y="40681"/>
                  </a:cubicBezTo>
                  <a:cubicBezTo>
                    <a:pt x="4860" y="40681"/>
                    <a:pt x="4901" y="40663"/>
                    <a:pt x="4962" y="40621"/>
                  </a:cubicBezTo>
                  <a:cubicBezTo>
                    <a:pt x="5263" y="40416"/>
                    <a:pt x="5120" y="40375"/>
                    <a:pt x="5300" y="40053"/>
                  </a:cubicBezTo>
                  <a:cubicBezTo>
                    <a:pt x="5347" y="39968"/>
                    <a:pt x="5382" y="39944"/>
                    <a:pt x="5415" y="39944"/>
                  </a:cubicBezTo>
                  <a:cubicBezTo>
                    <a:pt x="5460" y="39944"/>
                    <a:pt x="5504" y="39986"/>
                    <a:pt x="5576" y="39986"/>
                  </a:cubicBezTo>
                  <a:cubicBezTo>
                    <a:pt x="5655" y="39986"/>
                    <a:pt x="5770" y="39934"/>
                    <a:pt x="5961" y="39713"/>
                  </a:cubicBezTo>
                  <a:cubicBezTo>
                    <a:pt x="6142" y="39503"/>
                    <a:pt x="6252" y="39440"/>
                    <a:pt x="6337" y="39440"/>
                  </a:cubicBezTo>
                  <a:cubicBezTo>
                    <a:pt x="6462" y="39440"/>
                    <a:pt x="6533" y="39575"/>
                    <a:pt x="6699" y="39575"/>
                  </a:cubicBezTo>
                  <a:cubicBezTo>
                    <a:pt x="6727" y="39575"/>
                    <a:pt x="6758" y="39571"/>
                    <a:pt x="6792" y="39562"/>
                  </a:cubicBezTo>
                  <a:cubicBezTo>
                    <a:pt x="7164" y="39463"/>
                    <a:pt x="7005" y="39091"/>
                    <a:pt x="7174" y="39054"/>
                  </a:cubicBezTo>
                  <a:cubicBezTo>
                    <a:pt x="7188" y="39051"/>
                    <a:pt x="7202" y="39050"/>
                    <a:pt x="7216" y="39050"/>
                  </a:cubicBezTo>
                  <a:cubicBezTo>
                    <a:pt x="7303" y="39050"/>
                    <a:pt x="7388" y="39100"/>
                    <a:pt x="7468" y="39100"/>
                  </a:cubicBezTo>
                  <a:cubicBezTo>
                    <a:pt x="7531" y="39100"/>
                    <a:pt x="7590" y="39069"/>
                    <a:pt x="7643" y="38956"/>
                  </a:cubicBezTo>
                  <a:cubicBezTo>
                    <a:pt x="7774" y="38679"/>
                    <a:pt x="7211" y="38987"/>
                    <a:pt x="7532" y="38640"/>
                  </a:cubicBezTo>
                  <a:cubicBezTo>
                    <a:pt x="7649" y="38513"/>
                    <a:pt x="7700" y="38465"/>
                    <a:pt x="7727" y="38465"/>
                  </a:cubicBezTo>
                  <a:cubicBezTo>
                    <a:pt x="7774" y="38465"/>
                    <a:pt x="7751" y="38610"/>
                    <a:pt x="7882" y="38730"/>
                  </a:cubicBezTo>
                  <a:cubicBezTo>
                    <a:pt x="8090" y="38920"/>
                    <a:pt x="8317" y="38921"/>
                    <a:pt x="7862" y="39254"/>
                  </a:cubicBezTo>
                  <a:cubicBezTo>
                    <a:pt x="7406" y="39586"/>
                    <a:pt x="6649" y="40019"/>
                    <a:pt x="6742" y="40400"/>
                  </a:cubicBezTo>
                  <a:cubicBezTo>
                    <a:pt x="6836" y="40781"/>
                    <a:pt x="6113" y="40958"/>
                    <a:pt x="5479" y="41532"/>
                  </a:cubicBezTo>
                  <a:cubicBezTo>
                    <a:pt x="4846" y="42104"/>
                    <a:pt x="2911" y="42759"/>
                    <a:pt x="2669" y="42834"/>
                  </a:cubicBezTo>
                  <a:cubicBezTo>
                    <a:pt x="2428" y="42908"/>
                    <a:pt x="619" y="43427"/>
                    <a:pt x="600" y="43647"/>
                  </a:cubicBezTo>
                  <a:cubicBezTo>
                    <a:pt x="595" y="43704"/>
                    <a:pt x="652" y="43726"/>
                    <a:pt x="745" y="43726"/>
                  </a:cubicBezTo>
                  <a:cubicBezTo>
                    <a:pt x="1010" y="43726"/>
                    <a:pt x="1565" y="43545"/>
                    <a:pt x="1789" y="43476"/>
                  </a:cubicBezTo>
                  <a:cubicBezTo>
                    <a:pt x="1805" y="43471"/>
                    <a:pt x="1817" y="43469"/>
                    <a:pt x="1827" y="43469"/>
                  </a:cubicBezTo>
                  <a:cubicBezTo>
                    <a:pt x="2001" y="43469"/>
                    <a:pt x="1227" y="44243"/>
                    <a:pt x="1317" y="44443"/>
                  </a:cubicBezTo>
                  <a:cubicBezTo>
                    <a:pt x="1340" y="44493"/>
                    <a:pt x="1374" y="44512"/>
                    <a:pt x="1414" y="44512"/>
                  </a:cubicBezTo>
                  <a:cubicBezTo>
                    <a:pt x="1538" y="44512"/>
                    <a:pt x="1712" y="44323"/>
                    <a:pt x="1717" y="44317"/>
                  </a:cubicBezTo>
                  <a:lnTo>
                    <a:pt x="1717" y="44317"/>
                  </a:lnTo>
                  <a:cubicBezTo>
                    <a:pt x="1711" y="44326"/>
                    <a:pt x="1469" y="44748"/>
                    <a:pt x="1500" y="44822"/>
                  </a:cubicBezTo>
                  <a:cubicBezTo>
                    <a:pt x="1532" y="44897"/>
                    <a:pt x="130" y="45298"/>
                    <a:pt x="24" y="45685"/>
                  </a:cubicBezTo>
                  <a:cubicBezTo>
                    <a:pt x="1" y="45768"/>
                    <a:pt x="56" y="45800"/>
                    <a:pt x="158" y="45800"/>
                  </a:cubicBezTo>
                  <a:cubicBezTo>
                    <a:pt x="531" y="45800"/>
                    <a:pt x="1529" y="45360"/>
                    <a:pt x="1529" y="45359"/>
                  </a:cubicBezTo>
                  <a:lnTo>
                    <a:pt x="1529" y="45359"/>
                  </a:lnTo>
                  <a:cubicBezTo>
                    <a:pt x="1527" y="45361"/>
                    <a:pt x="665" y="46225"/>
                    <a:pt x="1135" y="46421"/>
                  </a:cubicBezTo>
                  <a:cubicBezTo>
                    <a:pt x="1135" y="46421"/>
                    <a:pt x="854" y="46832"/>
                    <a:pt x="1110" y="46888"/>
                  </a:cubicBezTo>
                  <a:cubicBezTo>
                    <a:pt x="1144" y="46895"/>
                    <a:pt x="1176" y="46899"/>
                    <a:pt x="1206" y="46899"/>
                  </a:cubicBezTo>
                  <a:cubicBezTo>
                    <a:pt x="1366" y="46899"/>
                    <a:pt x="1455" y="46804"/>
                    <a:pt x="1479" y="46774"/>
                  </a:cubicBezTo>
                  <a:lnTo>
                    <a:pt x="1479" y="46774"/>
                  </a:lnTo>
                  <a:cubicBezTo>
                    <a:pt x="1440" y="46826"/>
                    <a:pt x="1240" y="47093"/>
                    <a:pt x="1421" y="47093"/>
                  </a:cubicBezTo>
                  <a:cubicBezTo>
                    <a:pt x="1435" y="47093"/>
                    <a:pt x="1451" y="47091"/>
                    <a:pt x="1470" y="47088"/>
                  </a:cubicBezTo>
                  <a:cubicBezTo>
                    <a:pt x="1761" y="47035"/>
                    <a:pt x="2355" y="46112"/>
                    <a:pt x="2355" y="46110"/>
                  </a:cubicBezTo>
                  <a:lnTo>
                    <a:pt x="2355" y="46110"/>
                  </a:lnTo>
                  <a:cubicBezTo>
                    <a:pt x="2356" y="46112"/>
                    <a:pt x="1791" y="47132"/>
                    <a:pt x="2009" y="47132"/>
                  </a:cubicBezTo>
                  <a:cubicBezTo>
                    <a:pt x="2009" y="47132"/>
                    <a:pt x="2010" y="47132"/>
                    <a:pt x="2011" y="47132"/>
                  </a:cubicBezTo>
                  <a:cubicBezTo>
                    <a:pt x="2236" y="47127"/>
                    <a:pt x="2726" y="46365"/>
                    <a:pt x="2726" y="46362"/>
                  </a:cubicBezTo>
                  <a:lnTo>
                    <a:pt x="2726" y="46362"/>
                  </a:lnTo>
                  <a:cubicBezTo>
                    <a:pt x="2726" y="46364"/>
                    <a:pt x="2792" y="46539"/>
                    <a:pt x="2932" y="46539"/>
                  </a:cubicBezTo>
                  <a:cubicBezTo>
                    <a:pt x="2988" y="46539"/>
                    <a:pt x="3055" y="46512"/>
                    <a:pt x="3135" y="46435"/>
                  </a:cubicBezTo>
                  <a:cubicBezTo>
                    <a:pt x="3418" y="46164"/>
                    <a:pt x="3247" y="46070"/>
                    <a:pt x="3247" y="46069"/>
                  </a:cubicBezTo>
                  <a:cubicBezTo>
                    <a:pt x="3247" y="46067"/>
                    <a:pt x="3460" y="45553"/>
                    <a:pt x="3728" y="45553"/>
                  </a:cubicBezTo>
                  <a:cubicBezTo>
                    <a:pt x="3730" y="45553"/>
                    <a:pt x="3732" y="45554"/>
                    <a:pt x="3735" y="45554"/>
                  </a:cubicBezTo>
                  <a:cubicBezTo>
                    <a:pt x="3994" y="45562"/>
                    <a:pt x="3777" y="45934"/>
                    <a:pt x="3939" y="45934"/>
                  </a:cubicBezTo>
                  <a:cubicBezTo>
                    <a:pt x="3948" y="45934"/>
                    <a:pt x="3957" y="45932"/>
                    <a:pt x="3968" y="45930"/>
                  </a:cubicBezTo>
                  <a:cubicBezTo>
                    <a:pt x="3985" y="45927"/>
                    <a:pt x="4000" y="45925"/>
                    <a:pt x="4013" y="45925"/>
                  </a:cubicBezTo>
                  <a:cubicBezTo>
                    <a:pt x="4172" y="45925"/>
                    <a:pt x="4095" y="46145"/>
                    <a:pt x="3949" y="46305"/>
                  </a:cubicBezTo>
                  <a:cubicBezTo>
                    <a:pt x="3793" y="46481"/>
                    <a:pt x="3361" y="46840"/>
                    <a:pt x="3533" y="47015"/>
                  </a:cubicBezTo>
                  <a:cubicBezTo>
                    <a:pt x="3707" y="47190"/>
                    <a:pt x="3108" y="47767"/>
                    <a:pt x="3284" y="47885"/>
                  </a:cubicBezTo>
                  <a:cubicBezTo>
                    <a:pt x="3292" y="47891"/>
                    <a:pt x="3303" y="47894"/>
                    <a:pt x="3315" y="47894"/>
                  </a:cubicBezTo>
                  <a:cubicBezTo>
                    <a:pt x="3543" y="47894"/>
                    <a:pt x="4322" y="46872"/>
                    <a:pt x="4327" y="46863"/>
                  </a:cubicBezTo>
                  <a:lnTo>
                    <a:pt x="4327" y="46863"/>
                  </a:lnTo>
                  <a:cubicBezTo>
                    <a:pt x="4325" y="46869"/>
                    <a:pt x="4164" y="47379"/>
                    <a:pt x="4559" y="47379"/>
                  </a:cubicBezTo>
                  <a:cubicBezTo>
                    <a:pt x="4598" y="47379"/>
                    <a:pt x="4642" y="47375"/>
                    <a:pt x="4692" y="47364"/>
                  </a:cubicBezTo>
                  <a:cubicBezTo>
                    <a:pt x="5247" y="47245"/>
                    <a:pt x="5418" y="46392"/>
                    <a:pt x="5653" y="46392"/>
                  </a:cubicBezTo>
                  <a:cubicBezTo>
                    <a:pt x="5659" y="46392"/>
                    <a:pt x="5664" y="46392"/>
                    <a:pt x="5669" y="46393"/>
                  </a:cubicBezTo>
                  <a:cubicBezTo>
                    <a:pt x="5913" y="46434"/>
                    <a:pt x="6063" y="46492"/>
                    <a:pt x="5964" y="46673"/>
                  </a:cubicBezTo>
                  <a:cubicBezTo>
                    <a:pt x="5863" y="46854"/>
                    <a:pt x="5552" y="46898"/>
                    <a:pt x="5856" y="47054"/>
                  </a:cubicBezTo>
                  <a:cubicBezTo>
                    <a:pt x="5953" y="47104"/>
                    <a:pt x="6026" y="47132"/>
                    <a:pt x="6090" y="47132"/>
                  </a:cubicBezTo>
                  <a:cubicBezTo>
                    <a:pt x="6227" y="47132"/>
                    <a:pt x="6326" y="47008"/>
                    <a:pt x="6539" y="46710"/>
                  </a:cubicBezTo>
                  <a:cubicBezTo>
                    <a:pt x="6697" y="46488"/>
                    <a:pt x="6765" y="46420"/>
                    <a:pt x="6811" y="46420"/>
                  </a:cubicBezTo>
                  <a:cubicBezTo>
                    <a:pt x="6856" y="46420"/>
                    <a:pt x="6879" y="46484"/>
                    <a:pt x="6945" y="46535"/>
                  </a:cubicBezTo>
                  <a:cubicBezTo>
                    <a:pt x="7037" y="46606"/>
                    <a:pt x="7098" y="46747"/>
                    <a:pt x="7274" y="46747"/>
                  </a:cubicBezTo>
                  <a:cubicBezTo>
                    <a:pt x="7354" y="46747"/>
                    <a:pt x="7457" y="46718"/>
                    <a:pt x="7596" y="46641"/>
                  </a:cubicBezTo>
                  <a:cubicBezTo>
                    <a:pt x="7596" y="46641"/>
                    <a:pt x="7623" y="46922"/>
                    <a:pt x="7755" y="46922"/>
                  </a:cubicBezTo>
                  <a:cubicBezTo>
                    <a:pt x="7787" y="46922"/>
                    <a:pt x="7825" y="46906"/>
                    <a:pt x="7871" y="46865"/>
                  </a:cubicBezTo>
                  <a:cubicBezTo>
                    <a:pt x="8104" y="46654"/>
                    <a:pt x="8126" y="45919"/>
                    <a:pt x="8409" y="45903"/>
                  </a:cubicBezTo>
                  <a:cubicBezTo>
                    <a:pt x="8413" y="45902"/>
                    <a:pt x="8416" y="45902"/>
                    <a:pt x="8419" y="45902"/>
                  </a:cubicBezTo>
                  <a:cubicBezTo>
                    <a:pt x="8659" y="45902"/>
                    <a:pt x="8585" y="46358"/>
                    <a:pt x="8751" y="46358"/>
                  </a:cubicBezTo>
                  <a:cubicBezTo>
                    <a:pt x="8773" y="46358"/>
                    <a:pt x="8799" y="46350"/>
                    <a:pt x="8831" y="46332"/>
                  </a:cubicBezTo>
                  <a:cubicBezTo>
                    <a:pt x="9106" y="46174"/>
                    <a:pt x="9008" y="45957"/>
                    <a:pt x="9244" y="45692"/>
                  </a:cubicBezTo>
                  <a:cubicBezTo>
                    <a:pt x="9405" y="45513"/>
                    <a:pt x="9638" y="45328"/>
                    <a:pt x="9787" y="45328"/>
                  </a:cubicBezTo>
                  <a:cubicBezTo>
                    <a:pt x="9857" y="45328"/>
                    <a:pt x="9908" y="45368"/>
                    <a:pt x="9926" y="45466"/>
                  </a:cubicBezTo>
                  <a:cubicBezTo>
                    <a:pt x="9963" y="45668"/>
                    <a:pt x="10056" y="45888"/>
                    <a:pt x="10145" y="45888"/>
                  </a:cubicBezTo>
                  <a:cubicBezTo>
                    <a:pt x="10193" y="45888"/>
                    <a:pt x="10240" y="45822"/>
                    <a:pt x="10276" y="45653"/>
                  </a:cubicBezTo>
                  <a:cubicBezTo>
                    <a:pt x="10380" y="45173"/>
                    <a:pt x="10098" y="45251"/>
                    <a:pt x="10379" y="44867"/>
                  </a:cubicBezTo>
                  <a:cubicBezTo>
                    <a:pt x="10462" y="44753"/>
                    <a:pt x="10517" y="44711"/>
                    <a:pt x="10555" y="44711"/>
                  </a:cubicBezTo>
                  <a:cubicBezTo>
                    <a:pt x="10645" y="44711"/>
                    <a:pt x="10638" y="44948"/>
                    <a:pt x="10672" y="45047"/>
                  </a:cubicBezTo>
                  <a:cubicBezTo>
                    <a:pt x="10701" y="45134"/>
                    <a:pt x="10754" y="45145"/>
                    <a:pt x="10820" y="45145"/>
                  </a:cubicBezTo>
                  <a:cubicBezTo>
                    <a:pt x="10841" y="45145"/>
                    <a:pt x="10864" y="45144"/>
                    <a:pt x="10887" y="45144"/>
                  </a:cubicBezTo>
                  <a:cubicBezTo>
                    <a:pt x="10910" y="45144"/>
                    <a:pt x="10935" y="45145"/>
                    <a:pt x="10960" y="45149"/>
                  </a:cubicBezTo>
                  <a:cubicBezTo>
                    <a:pt x="11088" y="45173"/>
                    <a:pt x="10784" y="45405"/>
                    <a:pt x="10871" y="45624"/>
                  </a:cubicBezTo>
                  <a:cubicBezTo>
                    <a:pt x="10890" y="45672"/>
                    <a:pt x="10922" y="45692"/>
                    <a:pt x="10964" y="45692"/>
                  </a:cubicBezTo>
                  <a:cubicBezTo>
                    <a:pt x="11109" y="45692"/>
                    <a:pt x="11360" y="45442"/>
                    <a:pt x="11492" y="45286"/>
                  </a:cubicBezTo>
                  <a:cubicBezTo>
                    <a:pt x="11614" y="45143"/>
                    <a:pt x="11743" y="44991"/>
                    <a:pt x="11865" y="44991"/>
                  </a:cubicBezTo>
                  <a:cubicBezTo>
                    <a:pt x="11914" y="44991"/>
                    <a:pt x="11962" y="45015"/>
                    <a:pt x="12008" y="45075"/>
                  </a:cubicBezTo>
                  <a:cubicBezTo>
                    <a:pt x="12068" y="45152"/>
                    <a:pt x="12109" y="45182"/>
                    <a:pt x="12140" y="45182"/>
                  </a:cubicBezTo>
                  <a:cubicBezTo>
                    <a:pt x="12192" y="45182"/>
                    <a:pt x="12217" y="45101"/>
                    <a:pt x="12260" y="45030"/>
                  </a:cubicBezTo>
                  <a:cubicBezTo>
                    <a:pt x="12329" y="44916"/>
                    <a:pt x="12144" y="44586"/>
                    <a:pt x="12510" y="44438"/>
                  </a:cubicBezTo>
                  <a:cubicBezTo>
                    <a:pt x="12553" y="44421"/>
                    <a:pt x="12585" y="44413"/>
                    <a:pt x="12608" y="44413"/>
                  </a:cubicBezTo>
                  <a:cubicBezTo>
                    <a:pt x="12788" y="44413"/>
                    <a:pt x="12475" y="44866"/>
                    <a:pt x="12535" y="45133"/>
                  </a:cubicBezTo>
                  <a:cubicBezTo>
                    <a:pt x="12559" y="45240"/>
                    <a:pt x="12614" y="45281"/>
                    <a:pt x="12682" y="45281"/>
                  </a:cubicBezTo>
                  <a:cubicBezTo>
                    <a:pt x="12806" y="45281"/>
                    <a:pt x="12971" y="45144"/>
                    <a:pt x="13066" y="45019"/>
                  </a:cubicBezTo>
                  <a:cubicBezTo>
                    <a:pt x="13090" y="44989"/>
                    <a:pt x="13111" y="44977"/>
                    <a:pt x="13131" y="44977"/>
                  </a:cubicBezTo>
                  <a:cubicBezTo>
                    <a:pt x="13218" y="44977"/>
                    <a:pt x="13283" y="45209"/>
                    <a:pt x="13410" y="45209"/>
                  </a:cubicBezTo>
                  <a:cubicBezTo>
                    <a:pt x="13437" y="45209"/>
                    <a:pt x="13468" y="45198"/>
                    <a:pt x="13503" y="45171"/>
                  </a:cubicBezTo>
                  <a:cubicBezTo>
                    <a:pt x="13730" y="44990"/>
                    <a:pt x="13659" y="44732"/>
                    <a:pt x="13809" y="44500"/>
                  </a:cubicBezTo>
                  <a:cubicBezTo>
                    <a:pt x="13832" y="44464"/>
                    <a:pt x="13848" y="44449"/>
                    <a:pt x="13860" y="44449"/>
                  </a:cubicBezTo>
                  <a:cubicBezTo>
                    <a:pt x="13924" y="44449"/>
                    <a:pt x="13851" y="44909"/>
                    <a:pt x="14011" y="44910"/>
                  </a:cubicBezTo>
                  <a:cubicBezTo>
                    <a:pt x="14199" y="44910"/>
                    <a:pt x="14589" y="44253"/>
                    <a:pt x="14806" y="43870"/>
                  </a:cubicBezTo>
                  <a:cubicBezTo>
                    <a:pt x="14861" y="43774"/>
                    <a:pt x="14901" y="43740"/>
                    <a:pt x="14934" y="43740"/>
                  </a:cubicBezTo>
                  <a:cubicBezTo>
                    <a:pt x="15022" y="43740"/>
                    <a:pt x="15063" y="43985"/>
                    <a:pt x="15212" y="43985"/>
                  </a:cubicBezTo>
                  <a:cubicBezTo>
                    <a:pt x="15231" y="43985"/>
                    <a:pt x="15251" y="43981"/>
                    <a:pt x="15274" y="43973"/>
                  </a:cubicBezTo>
                  <a:cubicBezTo>
                    <a:pt x="15541" y="43870"/>
                    <a:pt x="15311" y="43793"/>
                    <a:pt x="15471" y="43559"/>
                  </a:cubicBezTo>
                  <a:cubicBezTo>
                    <a:pt x="15585" y="43392"/>
                    <a:pt x="15819" y="43239"/>
                    <a:pt x="15977" y="43239"/>
                  </a:cubicBezTo>
                  <a:cubicBezTo>
                    <a:pt x="16040" y="43239"/>
                    <a:pt x="16091" y="43263"/>
                    <a:pt x="16117" y="43320"/>
                  </a:cubicBezTo>
                  <a:cubicBezTo>
                    <a:pt x="16209" y="43520"/>
                    <a:pt x="14909" y="44543"/>
                    <a:pt x="15052" y="44777"/>
                  </a:cubicBezTo>
                  <a:cubicBezTo>
                    <a:pt x="15067" y="44802"/>
                    <a:pt x="15089" y="44813"/>
                    <a:pt x="15118" y="44813"/>
                  </a:cubicBezTo>
                  <a:cubicBezTo>
                    <a:pt x="15359" y="44813"/>
                    <a:pt x="16017" y="44019"/>
                    <a:pt x="16017" y="44019"/>
                  </a:cubicBezTo>
                  <a:lnTo>
                    <a:pt x="16017" y="44019"/>
                  </a:lnTo>
                  <a:cubicBezTo>
                    <a:pt x="16017" y="44019"/>
                    <a:pt x="16017" y="44019"/>
                    <a:pt x="16017" y="44019"/>
                  </a:cubicBezTo>
                  <a:cubicBezTo>
                    <a:pt x="16016" y="44019"/>
                    <a:pt x="16151" y="43860"/>
                    <a:pt x="16265" y="43860"/>
                  </a:cubicBezTo>
                  <a:cubicBezTo>
                    <a:pt x="16314" y="43860"/>
                    <a:pt x="16359" y="43889"/>
                    <a:pt x="16387" y="43971"/>
                  </a:cubicBezTo>
                  <a:cubicBezTo>
                    <a:pt x="16484" y="44244"/>
                    <a:pt x="16078" y="44812"/>
                    <a:pt x="16166" y="44884"/>
                  </a:cubicBezTo>
                  <a:cubicBezTo>
                    <a:pt x="16173" y="44889"/>
                    <a:pt x="16182" y="44892"/>
                    <a:pt x="16194" y="44892"/>
                  </a:cubicBezTo>
                  <a:cubicBezTo>
                    <a:pt x="16330" y="44892"/>
                    <a:pt x="16763" y="44530"/>
                    <a:pt x="17024" y="44149"/>
                  </a:cubicBezTo>
                  <a:cubicBezTo>
                    <a:pt x="17075" y="44075"/>
                    <a:pt x="17110" y="44045"/>
                    <a:pt x="17137" y="44045"/>
                  </a:cubicBezTo>
                  <a:cubicBezTo>
                    <a:pt x="17245" y="44045"/>
                    <a:pt x="17194" y="44556"/>
                    <a:pt x="17404" y="44556"/>
                  </a:cubicBezTo>
                  <a:cubicBezTo>
                    <a:pt x="17425" y="44556"/>
                    <a:pt x="17448" y="44551"/>
                    <a:pt x="17474" y="44540"/>
                  </a:cubicBezTo>
                  <a:cubicBezTo>
                    <a:pt x="17830" y="44393"/>
                    <a:pt x="17387" y="43775"/>
                    <a:pt x="17386" y="43774"/>
                  </a:cubicBezTo>
                  <a:cubicBezTo>
                    <a:pt x="17386" y="43774"/>
                    <a:pt x="17446" y="43601"/>
                    <a:pt x="17574" y="43601"/>
                  </a:cubicBezTo>
                  <a:cubicBezTo>
                    <a:pt x="17630" y="43601"/>
                    <a:pt x="17699" y="43635"/>
                    <a:pt x="17782" y="43730"/>
                  </a:cubicBezTo>
                  <a:cubicBezTo>
                    <a:pt x="17851" y="43810"/>
                    <a:pt x="17908" y="43843"/>
                    <a:pt x="17957" y="43843"/>
                  </a:cubicBezTo>
                  <a:cubicBezTo>
                    <a:pt x="18099" y="43843"/>
                    <a:pt x="18171" y="43569"/>
                    <a:pt x="18281" y="43411"/>
                  </a:cubicBezTo>
                  <a:cubicBezTo>
                    <a:pt x="18309" y="43370"/>
                    <a:pt x="18328" y="43353"/>
                    <a:pt x="18341" y="43353"/>
                  </a:cubicBezTo>
                  <a:cubicBezTo>
                    <a:pt x="18397" y="43353"/>
                    <a:pt x="18349" y="43654"/>
                    <a:pt x="18458" y="43729"/>
                  </a:cubicBezTo>
                  <a:cubicBezTo>
                    <a:pt x="18472" y="43739"/>
                    <a:pt x="18487" y="43743"/>
                    <a:pt x="18502" y="43743"/>
                  </a:cubicBezTo>
                  <a:cubicBezTo>
                    <a:pt x="18629" y="43743"/>
                    <a:pt x="18787" y="43421"/>
                    <a:pt x="18865" y="43213"/>
                  </a:cubicBezTo>
                  <a:cubicBezTo>
                    <a:pt x="18875" y="43188"/>
                    <a:pt x="18886" y="43177"/>
                    <a:pt x="18898" y="43177"/>
                  </a:cubicBezTo>
                  <a:cubicBezTo>
                    <a:pt x="18987" y="43177"/>
                    <a:pt x="19134" y="43786"/>
                    <a:pt x="19295" y="43786"/>
                  </a:cubicBezTo>
                  <a:cubicBezTo>
                    <a:pt x="19311" y="43786"/>
                    <a:pt x="19326" y="43780"/>
                    <a:pt x="19342" y="43768"/>
                  </a:cubicBezTo>
                  <a:cubicBezTo>
                    <a:pt x="19544" y="43611"/>
                    <a:pt x="19212" y="43035"/>
                    <a:pt x="19211" y="43035"/>
                  </a:cubicBezTo>
                  <a:cubicBezTo>
                    <a:pt x="19211" y="43035"/>
                    <a:pt x="19211" y="43035"/>
                    <a:pt x="19211" y="43035"/>
                  </a:cubicBezTo>
                  <a:cubicBezTo>
                    <a:pt x="19212" y="43035"/>
                    <a:pt x="19249" y="43061"/>
                    <a:pt x="19311" y="43061"/>
                  </a:cubicBezTo>
                  <a:cubicBezTo>
                    <a:pt x="19390" y="43061"/>
                    <a:pt x="19509" y="43019"/>
                    <a:pt x="19641" y="42827"/>
                  </a:cubicBezTo>
                  <a:cubicBezTo>
                    <a:pt x="19819" y="42572"/>
                    <a:pt x="19873" y="42288"/>
                    <a:pt x="19997" y="42288"/>
                  </a:cubicBezTo>
                  <a:cubicBezTo>
                    <a:pt x="20040" y="42288"/>
                    <a:pt x="20092" y="42322"/>
                    <a:pt x="20160" y="42403"/>
                  </a:cubicBezTo>
                  <a:cubicBezTo>
                    <a:pt x="20366" y="42648"/>
                    <a:pt x="20668" y="42992"/>
                    <a:pt x="20910" y="42992"/>
                  </a:cubicBezTo>
                  <a:cubicBezTo>
                    <a:pt x="20979" y="42992"/>
                    <a:pt x="21042" y="42965"/>
                    <a:pt x="21097" y="42900"/>
                  </a:cubicBezTo>
                  <a:cubicBezTo>
                    <a:pt x="21345" y="42603"/>
                    <a:pt x="20866" y="42492"/>
                    <a:pt x="21024" y="42276"/>
                  </a:cubicBezTo>
                  <a:cubicBezTo>
                    <a:pt x="21182" y="42060"/>
                    <a:pt x="21396" y="42227"/>
                    <a:pt x="21567" y="41781"/>
                  </a:cubicBezTo>
                  <a:cubicBezTo>
                    <a:pt x="21739" y="41338"/>
                    <a:pt x="21487" y="41145"/>
                    <a:pt x="21786" y="41120"/>
                  </a:cubicBezTo>
                  <a:cubicBezTo>
                    <a:pt x="21814" y="41118"/>
                    <a:pt x="21841" y="41117"/>
                    <a:pt x="21867" y="41117"/>
                  </a:cubicBezTo>
                  <a:cubicBezTo>
                    <a:pt x="22121" y="41117"/>
                    <a:pt x="22284" y="41216"/>
                    <a:pt x="22202" y="41345"/>
                  </a:cubicBezTo>
                  <a:cubicBezTo>
                    <a:pt x="22110" y="41488"/>
                    <a:pt x="21818" y="41959"/>
                    <a:pt x="21983" y="41992"/>
                  </a:cubicBezTo>
                  <a:cubicBezTo>
                    <a:pt x="21986" y="41992"/>
                    <a:pt x="21989" y="41992"/>
                    <a:pt x="21992" y="41992"/>
                  </a:cubicBezTo>
                  <a:cubicBezTo>
                    <a:pt x="22164" y="41992"/>
                    <a:pt x="22690" y="41162"/>
                    <a:pt x="22701" y="41142"/>
                  </a:cubicBezTo>
                  <a:lnTo>
                    <a:pt x="22701" y="41142"/>
                  </a:lnTo>
                  <a:cubicBezTo>
                    <a:pt x="22696" y="41153"/>
                    <a:pt x="22579" y="41399"/>
                    <a:pt x="22816" y="41399"/>
                  </a:cubicBezTo>
                  <a:cubicBezTo>
                    <a:pt x="22835" y="41399"/>
                    <a:pt x="22855" y="41398"/>
                    <a:pt x="22878" y="41394"/>
                  </a:cubicBezTo>
                  <a:cubicBezTo>
                    <a:pt x="23201" y="41348"/>
                    <a:pt x="23327" y="41047"/>
                    <a:pt x="23328" y="41046"/>
                  </a:cubicBezTo>
                  <a:lnTo>
                    <a:pt x="23328" y="41046"/>
                  </a:lnTo>
                  <a:cubicBezTo>
                    <a:pt x="23329" y="41047"/>
                    <a:pt x="23652" y="41174"/>
                    <a:pt x="23401" y="41590"/>
                  </a:cubicBezTo>
                  <a:cubicBezTo>
                    <a:pt x="23338" y="41693"/>
                    <a:pt x="23337" y="41734"/>
                    <a:pt x="23371" y="41734"/>
                  </a:cubicBezTo>
                  <a:cubicBezTo>
                    <a:pt x="23478" y="41734"/>
                    <a:pt x="23921" y="41350"/>
                    <a:pt x="23986" y="41171"/>
                  </a:cubicBezTo>
                  <a:cubicBezTo>
                    <a:pt x="24000" y="41133"/>
                    <a:pt x="24010" y="41117"/>
                    <a:pt x="24019" y="41117"/>
                  </a:cubicBezTo>
                  <a:cubicBezTo>
                    <a:pt x="24054" y="41117"/>
                    <a:pt x="24062" y="41378"/>
                    <a:pt x="24179" y="41378"/>
                  </a:cubicBezTo>
                  <a:cubicBezTo>
                    <a:pt x="24210" y="41378"/>
                    <a:pt x="24249" y="41360"/>
                    <a:pt x="24298" y="41313"/>
                  </a:cubicBezTo>
                  <a:cubicBezTo>
                    <a:pt x="24353" y="41260"/>
                    <a:pt x="24398" y="41241"/>
                    <a:pt x="24437" y="41241"/>
                  </a:cubicBezTo>
                  <a:cubicBezTo>
                    <a:pt x="24555" y="41241"/>
                    <a:pt x="24617" y="41425"/>
                    <a:pt x="24752" y="41425"/>
                  </a:cubicBezTo>
                  <a:cubicBezTo>
                    <a:pt x="24796" y="41425"/>
                    <a:pt x="24849" y="41405"/>
                    <a:pt x="24914" y="41351"/>
                  </a:cubicBezTo>
                  <a:cubicBezTo>
                    <a:pt x="25242" y="41081"/>
                    <a:pt x="24618" y="40751"/>
                    <a:pt x="24618" y="40751"/>
                  </a:cubicBezTo>
                  <a:cubicBezTo>
                    <a:pt x="24618" y="40749"/>
                    <a:pt x="24470" y="40378"/>
                    <a:pt x="24757" y="40378"/>
                  </a:cubicBezTo>
                  <a:cubicBezTo>
                    <a:pt x="24785" y="40378"/>
                    <a:pt x="24816" y="40381"/>
                    <a:pt x="24852" y="40389"/>
                  </a:cubicBezTo>
                  <a:cubicBezTo>
                    <a:pt x="25102" y="40440"/>
                    <a:pt x="25177" y="40456"/>
                    <a:pt x="25257" y="40456"/>
                  </a:cubicBezTo>
                  <a:cubicBezTo>
                    <a:pt x="25309" y="40456"/>
                    <a:pt x="25363" y="40449"/>
                    <a:pt x="25469" y="40441"/>
                  </a:cubicBezTo>
                  <a:cubicBezTo>
                    <a:pt x="25614" y="40429"/>
                    <a:pt x="25720" y="40211"/>
                    <a:pt x="25783" y="40152"/>
                  </a:cubicBezTo>
                  <a:cubicBezTo>
                    <a:pt x="25787" y="40148"/>
                    <a:pt x="25793" y="40147"/>
                    <a:pt x="25800" y="40147"/>
                  </a:cubicBezTo>
                  <a:cubicBezTo>
                    <a:pt x="25893" y="40147"/>
                    <a:pt x="26238" y="40437"/>
                    <a:pt x="26417" y="40437"/>
                  </a:cubicBezTo>
                  <a:cubicBezTo>
                    <a:pt x="26438" y="40437"/>
                    <a:pt x="26456" y="40433"/>
                    <a:pt x="26472" y="40424"/>
                  </a:cubicBezTo>
                  <a:cubicBezTo>
                    <a:pt x="26631" y="40332"/>
                    <a:pt x="25936" y="39735"/>
                    <a:pt x="26084" y="39597"/>
                  </a:cubicBezTo>
                  <a:cubicBezTo>
                    <a:pt x="26099" y="39584"/>
                    <a:pt x="26123" y="39578"/>
                    <a:pt x="26153" y="39578"/>
                  </a:cubicBezTo>
                  <a:cubicBezTo>
                    <a:pt x="26416" y="39578"/>
                    <a:pt x="27184" y="40032"/>
                    <a:pt x="27341" y="40032"/>
                  </a:cubicBezTo>
                  <a:cubicBezTo>
                    <a:pt x="27344" y="40032"/>
                    <a:pt x="27348" y="40032"/>
                    <a:pt x="27351" y="40031"/>
                  </a:cubicBezTo>
                  <a:cubicBezTo>
                    <a:pt x="27496" y="40005"/>
                    <a:pt x="27693" y="39905"/>
                    <a:pt x="27234" y="39523"/>
                  </a:cubicBezTo>
                  <a:cubicBezTo>
                    <a:pt x="26943" y="39280"/>
                    <a:pt x="27129" y="39269"/>
                    <a:pt x="27342" y="39269"/>
                  </a:cubicBezTo>
                  <a:cubicBezTo>
                    <a:pt x="27363" y="39269"/>
                    <a:pt x="27384" y="39269"/>
                    <a:pt x="27405" y="39269"/>
                  </a:cubicBezTo>
                  <a:cubicBezTo>
                    <a:pt x="27508" y="39269"/>
                    <a:pt x="27608" y="39267"/>
                    <a:pt x="27653" y="39237"/>
                  </a:cubicBezTo>
                  <a:cubicBezTo>
                    <a:pt x="27801" y="39139"/>
                    <a:pt x="27101" y="38673"/>
                    <a:pt x="27101" y="38672"/>
                  </a:cubicBezTo>
                  <a:cubicBezTo>
                    <a:pt x="27100" y="38672"/>
                    <a:pt x="28417" y="38365"/>
                    <a:pt x="28436" y="38152"/>
                  </a:cubicBezTo>
                  <a:cubicBezTo>
                    <a:pt x="28442" y="38072"/>
                    <a:pt x="28357" y="38033"/>
                    <a:pt x="28204" y="38033"/>
                  </a:cubicBezTo>
                  <a:cubicBezTo>
                    <a:pt x="27948" y="38033"/>
                    <a:pt x="27503" y="38140"/>
                    <a:pt x="26980" y="38333"/>
                  </a:cubicBezTo>
                  <a:cubicBezTo>
                    <a:pt x="26724" y="38428"/>
                    <a:pt x="26554" y="38461"/>
                    <a:pt x="26442" y="38461"/>
                  </a:cubicBezTo>
                  <a:cubicBezTo>
                    <a:pt x="26189" y="38461"/>
                    <a:pt x="26228" y="38294"/>
                    <a:pt x="26227" y="38294"/>
                  </a:cubicBezTo>
                  <a:lnTo>
                    <a:pt x="26227" y="38294"/>
                  </a:lnTo>
                  <a:cubicBezTo>
                    <a:pt x="26227" y="38294"/>
                    <a:pt x="26263" y="38302"/>
                    <a:pt x="26316" y="38302"/>
                  </a:cubicBezTo>
                  <a:cubicBezTo>
                    <a:pt x="26401" y="38302"/>
                    <a:pt x="26530" y="38280"/>
                    <a:pt x="26614" y="38168"/>
                  </a:cubicBezTo>
                  <a:cubicBezTo>
                    <a:pt x="26751" y="37987"/>
                    <a:pt x="26183" y="37675"/>
                    <a:pt x="26183" y="37675"/>
                  </a:cubicBezTo>
                  <a:cubicBezTo>
                    <a:pt x="26183" y="37673"/>
                    <a:pt x="27377" y="37314"/>
                    <a:pt x="27285" y="37108"/>
                  </a:cubicBezTo>
                  <a:cubicBezTo>
                    <a:pt x="27276" y="37088"/>
                    <a:pt x="27242" y="37079"/>
                    <a:pt x="27186" y="37079"/>
                  </a:cubicBezTo>
                  <a:cubicBezTo>
                    <a:pt x="26674" y="37079"/>
                    <a:pt x="24392" y="37852"/>
                    <a:pt x="24164" y="37857"/>
                  </a:cubicBezTo>
                  <a:cubicBezTo>
                    <a:pt x="24161" y="37857"/>
                    <a:pt x="24158" y="37857"/>
                    <a:pt x="24154" y="37857"/>
                  </a:cubicBezTo>
                  <a:cubicBezTo>
                    <a:pt x="23910" y="37857"/>
                    <a:pt x="23837" y="37691"/>
                    <a:pt x="24244" y="37262"/>
                  </a:cubicBezTo>
                  <a:cubicBezTo>
                    <a:pt x="24658" y="36828"/>
                    <a:pt x="24139" y="36878"/>
                    <a:pt x="24128" y="36651"/>
                  </a:cubicBezTo>
                  <a:cubicBezTo>
                    <a:pt x="24116" y="36427"/>
                    <a:pt x="24320" y="36324"/>
                    <a:pt x="24585" y="36267"/>
                  </a:cubicBezTo>
                  <a:cubicBezTo>
                    <a:pt x="24849" y="36211"/>
                    <a:pt x="24885" y="35884"/>
                    <a:pt x="24884" y="35882"/>
                  </a:cubicBezTo>
                  <a:lnTo>
                    <a:pt x="24884" y="35882"/>
                  </a:lnTo>
                  <a:cubicBezTo>
                    <a:pt x="24887" y="35884"/>
                    <a:pt x="25423" y="36269"/>
                    <a:pt x="25620" y="36269"/>
                  </a:cubicBezTo>
                  <a:cubicBezTo>
                    <a:pt x="25634" y="36269"/>
                    <a:pt x="25646" y="36267"/>
                    <a:pt x="25656" y="36263"/>
                  </a:cubicBezTo>
                  <a:cubicBezTo>
                    <a:pt x="25812" y="36200"/>
                    <a:pt x="25439" y="35825"/>
                    <a:pt x="25317" y="35683"/>
                  </a:cubicBezTo>
                  <a:cubicBezTo>
                    <a:pt x="25195" y="35543"/>
                    <a:pt x="25313" y="35342"/>
                    <a:pt x="25313" y="35342"/>
                  </a:cubicBezTo>
                  <a:lnTo>
                    <a:pt x="25313" y="35342"/>
                  </a:lnTo>
                  <a:cubicBezTo>
                    <a:pt x="25313" y="35342"/>
                    <a:pt x="26259" y="35960"/>
                    <a:pt x="26590" y="35960"/>
                  </a:cubicBezTo>
                  <a:cubicBezTo>
                    <a:pt x="26616" y="35960"/>
                    <a:pt x="26638" y="35956"/>
                    <a:pt x="26656" y="35948"/>
                  </a:cubicBezTo>
                  <a:cubicBezTo>
                    <a:pt x="26897" y="35835"/>
                    <a:pt x="26265" y="35114"/>
                    <a:pt x="26263" y="35113"/>
                  </a:cubicBezTo>
                  <a:cubicBezTo>
                    <a:pt x="26263" y="35113"/>
                    <a:pt x="26263" y="35113"/>
                    <a:pt x="26263" y="35113"/>
                  </a:cubicBezTo>
                  <a:cubicBezTo>
                    <a:pt x="26264" y="35113"/>
                    <a:pt x="26467" y="35213"/>
                    <a:pt x="26650" y="35213"/>
                  </a:cubicBezTo>
                  <a:cubicBezTo>
                    <a:pt x="26717" y="35213"/>
                    <a:pt x="26781" y="35200"/>
                    <a:pt x="26831" y="35164"/>
                  </a:cubicBezTo>
                  <a:cubicBezTo>
                    <a:pt x="27023" y="35029"/>
                    <a:pt x="26244" y="34613"/>
                    <a:pt x="26244" y="34612"/>
                  </a:cubicBezTo>
                  <a:cubicBezTo>
                    <a:pt x="26243" y="34612"/>
                    <a:pt x="27230" y="34399"/>
                    <a:pt x="27274" y="34171"/>
                  </a:cubicBezTo>
                  <a:cubicBezTo>
                    <a:pt x="27280" y="34136"/>
                    <a:pt x="27244" y="34121"/>
                    <a:pt x="27176" y="34121"/>
                  </a:cubicBezTo>
                  <a:cubicBezTo>
                    <a:pt x="26803" y="34121"/>
                    <a:pt x="25483" y="34572"/>
                    <a:pt x="25097" y="34657"/>
                  </a:cubicBezTo>
                  <a:cubicBezTo>
                    <a:pt x="24741" y="34736"/>
                    <a:pt x="24096" y="34941"/>
                    <a:pt x="23734" y="34941"/>
                  </a:cubicBezTo>
                  <a:cubicBezTo>
                    <a:pt x="23631" y="34941"/>
                    <a:pt x="23551" y="34925"/>
                    <a:pt x="23507" y="34883"/>
                  </a:cubicBezTo>
                  <a:cubicBezTo>
                    <a:pt x="23416" y="34798"/>
                    <a:pt x="23357" y="34779"/>
                    <a:pt x="23286" y="34779"/>
                  </a:cubicBezTo>
                  <a:cubicBezTo>
                    <a:pt x="23234" y="34779"/>
                    <a:pt x="23175" y="34789"/>
                    <a:pt x="23093" y="34789"/>
                  </a:cubicBezTo>
                  <a:cubicBezTo>
                    <a:pt x="23046" y="34789"/>
                    <a:pt x="22990" y="34786"/>
                    <a:pt x="22923" y="34775"/>
                  </a:cubicBezTo>
                  <a:cubicBezTo>
                    <a:pt x="22585" y="34721"/>
                    <a:pt x="22733" y="34429"/>
                    <a:pt x="22919" y="34167"/>
                  </a:cubicBezTo>
                  <a:cubicBezTo>
                    <a:pt x="22965" y="34101"/>
                    <a:pt x="23017" y="34076"/>
                    <a:pt x="23071" y="34076"/>
                  </a:cubicBezTo>
                  <a:cubicBezTo>
                    <a:pt x="23236" y="34076"/>
                    <a:pt x="23426" y="34307"/>
                    <a:pt x="23554" y="34365"/>
                  </a:cubicBezTo>
                  <a:cubicBezTo>
                    <a:pt x="23584" y="34379"/>
                    <a:pt x="23610" y="34385"/>
                    <a:pt x="23634" y="34385"/>
                  </a:cubicBezTo>
                  <a:cubicBezTo>
                    <a:pt x="23750" y="34385"/>
                    <a:pt x="23812" y="34253"/>
                    <a:pt x="23900" y="34184"/>
                  </a:cubicBezTo>
                  <a:cubicBezTo>
                    <a:pt x="23911" y="34175"/>
                    <a:pt x="23927" y="34172"/>
                    <a:pt x="23947" y="34172"/>
                  </a:cubicBezTo>
                  <a:cubicBezTo>
                    <a:pt x="24077" y="34172"/>
                    <a:pt x="24372" y="34337"/>
                    <a:pt x="24531" y="34337"/>
                  </a:cubicBezTo>
                  <a:cubicBezTo>
                    <a:pt x="24578" y="34337"/>
                    <a:pt x="24612" y="34323"/>
                    <a:pt x="24628" y="34286"/>
                  </a:cubicBezTo>
                  <a:cubicBezTo>
                    <a:pt x="24709" y="34108"/>
                    <a:pt x="24169" y="33872"/>
                    <a:pt x="24355" y="33675"/>
                  </a:cubicBezTo>
                  <a:cubicBezTo>
                    <a:pt x="24394" y="33633"/>
                    <a:pt x="24435" y="33617"/>
                    <a:pt x="24478" y="33617"/>
                  </a:cubicBezTo>
                  <a:cubicBezTo>
                    <a:pt x="24641" y="33617"/>
                    <a:pt x="24828" y="33861"/>
                    <a:pt x="24993" y="33933"/>
                  </a:cubicBezTo>
                  <a:cubicBezTo>
                    <a:pt x="25017" y="33944"/>
                    <a:pt x="25041" y="33948"/>
                    <a:pt x="25065" y="33948"/>
                  </a:cubicBezTo>
                  <a:cubicBezTo>
                    <a:pt x="25247" y="33948"/>
                    <a:pt x="25414" y="33671"/>
                    <a:pt x="25539" y="33577"/>
                  </a:cubicBezTo>
                  <a:cubicBezTo>
                    <a:pt x="25681" y="33472"/>
                    <a:pt x="25484" y="33351"/>
                    <a:pt x="25703" y="33105"/>
                  </a:cubicBezTo>
                  <a:cubicBezTo>
                    <a:pt x="25923" y="32862"/>
                    <a:pt x="25275" y="32463"/>
                    <a:pt x="25275" y="32462"/>
                  </a:cubicBezTo>
                  <a:cubicBezTo>
                    <a:pt x="25275" y="32462"/>
                    <a:pt x="26631" y="32116"/>
                    <a:pt x="26608" y="31919"/>
                  </a:cubicBezTo>
                  <a:cubicBezTo>
                    <a:pt x="26605" y="31888"/>
                    <a:pt x="26564" y="31875"/>
                    <a:pt x="26497" y="31875"/>
                  </a:cubicBezTo>
                  <a:cubicBezTo>
                    <a:pt x="26128" y="31875"/>
                    <a:pt x="24955" y="32267"/>
                    <a:pt x="24660" y="32332"/>
                  </a:cubicBezTo>
                  <a:cubicBezTo>
                    <a:pt x="24621" y="32340"/>
                    <a:pt x="24581" y="32344"/>
                    <a:pt x="24541" y="32344"/>
                  </a:cubicBezTo>
                  <a:cubicBezTo>
                    <a:pt x="24232" y="32344"/>
                    <a:pt x="23944" y="32113"/>
                    <a:pt x="23944" y="32111"/>
                  </a:cubicBezTo>
                  <a:cubicBezTo>
                    <a:pt x="23944" y="32110"/>
                    <a:pt x="24967" y="31907"/>
                    <a:pt x="25001" y="31651"/>
                  </a:cubicBezTo>
                  <a:cubicBezTo>
                    <a:pt x="25010" y="31581"/>
                    <a:pt x="24927" y="31551"/>
                    <a:pt x="24783" y="31551"/>
                  </a:cubicBezTo>
                  <a:cubicBezTo>
                    <a:pt x="24405" y="31551"/>
                    <a:pt x="23604" y="31753"/>
                    <a:pt x="22912" y="31951"/>
                  </a:cubicBezTo>
                  <a:cubicBezTo>
                    <a:pt x="22477" y="32075"/>
                    <a:pt x="22236" y="32109"/>
                    <a:pt x="22101" y="32109"/>
                  </a:cubicBezTo>
                  <a:cubicBezTo>
                    <a:pt x="21940" y="32109"/>
                    <a:pt x="21933" y="32060"/>
                    <a:pt x="21932" y="32060"/>
                  </a:cubicBezTo>
                  <a:cubicBezTo>
                    <a:pt x="22129" y="31492"/>
                    <a:pt x="20893" y="31457"/>
                    <a:pt x="20653" y="31336"/>
                  </a:cubicBezTo>
                  <a:cubicBezTo>
                    <a:pt x="20414" y="31216"/>
                    <a:pt x="20430" y="31119"/>
                    <a:pt x="20427" y="30786"/>
                  </a:cubicBezTo>
                  <a:cubicBezTo>
                    <a:pt x="20425" y="30453"/>
                    <a:pt x="19634" y="30657"/>
                    <a:pt x="19587" y="30389"/>
                  </a:cubicBezTo>
                  <a:cubicBezTo>
                    <a:pt x="19539" y="30119"/>
                    <a:pt x="19758" y="30247"/>
                    <a:pt x="19897" y="30156"/>
                  </a:cubicBezTo>
                  <a:cubicBezTo>
                    <a:pt x="20036" y="30065"/>
                    <a:pt x="19875" y="29920"/>
                    <a:pt x="20050" y="29819"/>
                  </a:cubicBezTo>
                  <a:cubicBezTo>
                    <a:pt x="20098" y="29792"/>
                    <a:pt x="20150" y="29782"/>
                    <a:pt x="20202" y="29782"/>
                  </a:cubicBezTo>
                  <a:cubicBezTo>
                    <a:pt x="20339" y="29782"/>
                    <a:pt x="20469" y="29853"/>
                    <a:pt x="20469" y="29853"/>
                  </a:cubicBezTo>
                  <a:cubicBezTo>
                    <a:pt x="20469" y="29853"/>
                    <a:pt x="20664" y="30201"/>
                    <a:pt x="20842" y="30201"/>
                  </a:cubicBezTo>
                  <a:cubicBezTo>
                    <a:pt x="20858" y="30201"/>
                    <a:pt x="20875" y="30198"/>
                    <a:pt x="20891" y="30192"/>
                  </a:cubicBezTo>
                  <a:cubicBezTo>
                    <a:pt x="21024" y="30136"/>
                    <a:pt x="21084" y="30088"/>
                    <a:pt x="21153" y="30088"/>
                  </a:cubicBezTo>
                  <a:cubicBezTo>
                    <a:pt x="21182" y="30088"/>
                    <a:pt x="21213" y="30097"/>
                    <a:pt x="21252" y="30119"/>
                  </a:cubicBezTo>
                  <a:cubicBezTo>
                    <a:pt x="21380" y="30190"/>
                    <a:pt x="21078" y="30513"/>
                    <a:pt x="21275" y="30539"/>
                  </a:cubicBezTo>
                  <a:cubicBezTo>
                    <a:pt x="21279" y="30539"/>
                    <a:pt x="21283" y="30540"/>
                    <a:pt x="21287" y="30540"/>
                  </a:cubicBezTo>
                  <a:cubicBezTo>
                    <a:pt x="21486" y="30540"/>
                    <a:pt x="21834" y="29923"/>
                    <a:pt x="21834" y="29920"/>
                  </a:cubicBezTo>
                  <a:lnTo>
                    <a:pt x="21834" y="29920"/>
                  </a:lnTo>
                  <a:cubicBezTo>
                    <a:pt x="21836" y="29923"/>
                    <a:pt x="22302" y="30230"/>
                    <a:pt x="22395" y="30321"/>
                  </a:cubicBezTo>
                  <a:cubicBezTo>
                    <a:pt x="22424" y="30351"/>
                    <a:pt x="22482" y="30367"/>
                    <a:pt x="22540" y="30367"/>
                  </a:cubicBezTo>
                  <a:cubicBezTo>
                    <a:pt x="22665" y="30367"/>
                    <a:pt x="22787" y="30290"/>
                    <a:pt x="22596" y="30108"/>
                  </a:cubicBezTo>
                  <a:cubicBezTo>
                    <a:pt x="22317" y="29843"/>
                    <a:pt x="22352" y="29686"/>
                    <a:pt x="22513" y="29562"/>
                  </a:cubicBezTo>
                  <a:cubicBezTo>
                    <a:pt x="22606" y="29494"/>
                    <a:pt x="22672" y="29390"/>
                    <a:pt x="22696" y="29276"/>
                  </a:cubicBezTo>
                  <a:cubicBezTo>
                    <a:pt x="22696" y="29276"/>
                    <a:pt x="23209" y="29671"/>
                    <a:pt x="23504" y="29671"/>
                  </a:cubicBezTo>
                  <a:cubicBezTo>
                    <a:pt x="23539" y="29671"/>
                    <a:pt x="23571" y="29666"/>
                    <a:pt x="23599" y="29653"/>
                  </a:cubicBezTo>
                  <a:cubicBezTo>
                    <a:pt x="23854" y="29534"/>
                    <a:pt x="23480" y="29097"/>
                    <a:pt x="23474" y="29091"/>
                  </a:cubicBezTo>
                  <a:lnTo>
                    <a:pt x="23474" y="29091"/>
                  </a:lnTo>
                  <a:cubicBezTo>
                    <a:pt x="23481" y="29096"/>
                    <a:pt x="23988" y="29473"/>
                    <a:pt x="24228" y="29473"/>
                  </a:cubicBezTo>
                  <a:cubicBezTo>
                    <a:pt x="24258" y="29473"/>
                    <a:pt x="24283" y="29467"/>
                    <a:pt x="24303" y="29454"/>
                  </a:cubicBezTo>
                  <a:cubicBezTo>
                    <a:pt x="24475" y="29348"/>
                    <a:pt x="24230" y="28870"/>
                    <a:pt x="24187" y="28793"/>
                  </a:cubicBezTo>
                  <a:lnTo>
                    <a:pt x="24187" y="28793"/>
                  </a:lnTo>
                  <a:cubicBezTo>
                    <a:pt x="24199" y="28812"/>
                    <a:pt x="24226" y="28846"/>
                    <a:pt x="24272" y="28846"/>
                  </a:cubicBezTo>
                  <a:cubicBezTo>
                    <a:pt x="24318" y="28846"/>
                    <a:pt x="24382" y="28814"/>
                    <a:pt x="24468" y="28704"/>
                  </a:cubicBezTo>
                  <a:cubicBezTo>
                    <a:pt x="24675" y="28438"/>
                    <a:pt x="23969" y="28248"/>
                    <a:pt x="23969" y="28248"/>
                  </a:cubicBezTo>
                  <a:cubicBezTo>
                    <a:pt x="23967" y="28247"/>
                    <a:pt x="25186" y="28156"/>
                    <a:pt x="25259" y="27797"/>
                  </a:cubicBezTo>
                  <a:cubicBezTo>
                    <a:pt x="25279" y="27698"/>
                    <a:pt x="25166" y="27661"/>
                    <a:pt x="24984" y="27661"/>
                  </a:cubicBezTo>
                  <a:cubicBezTo>
                    <a:pt x="24512" y="27661"/>
                    <a:pt x="23578" y="27910"/>
                    <a:pt x="23335" y="27956"/>
                  </a:cubicBezTo>
                  <a:cubicBezTo>
                    <a:pt x="23041" y="28011"/>
                    <a:pt x="21819" y="28403"/>
                    <a:pt x="21183" y="28403"/>
                  </a:cubicBezTo>
                  <a:cubicBezTo>
                    <a:pt x="21090" y="28403"/>
                    <a:pt x="21010" y="28394"/>
                    <a:pt x="20947" y="28375"/>
                  </a:cubicBezTo>
                  <a:cubicBezTo>
                    <a:pt x="20610" y="28274"/>
                    <a:pt x="20390" y="28258"/>
                    <a:pt x="20284" y="28258"/>
                  </a:cubicBezTo>
                  <a:cubicBezTo>
                    <a:pt x="20234" y="28258"/>
                    <a:pt x="20209" y="28262"/>
                    <a:pt x="20209" y="28262"/>
                  </a:cubicBezTo>
                  <a:cubicBezTo>
                    <a:pt x="20209" y="28262"/>
                    <a:pt x="20221" y="28044"/>
                    <a:pt x="20136" y="27945"/>
                  </a:cubicBezTo>
                  <a:cubicBezTo>
                    <a:pt x="20052" y="27846"/>
                    <a:pt x="19723" y="27891"/>
                    <a:pt x="19849" y="27602"/>
                  </a:cubicBezTo>
                  <a:cubicBezTo>
                    <a:pt x="19976" y="27314"/>
                    <a:pt x="19294" y="27300"/>
                    <a:pt x="19433" y="27224"/>
                  </a:cubicBezTo>
                  <a:cubicBezTo>
                    <a:pt x="19559" y="27155"/>
                    <a:pt x="19369" y="26629"/>
                    <a:pt x="19486" y="26629"/>
                  </a:cubicBezTo>
                  <a:cubicBezTo>
                    <a:pt x="19498" y="26629"/>
                    <a:pt x="19512" y="26634"/>
                    <a:pt x="19531" y="26646"/>
                  </a:cubicBezTo>
                  <a:cubicBezTo>
                    <a:pt x="19732" y="26771"/>
                    <a:pt x="20258" y="26825"/>
                    <a:pt x="20258" y="26825"/>
                  </a:cubicBezTo>
                  <a:cubicBezTo>
                    <a:pt x="20258" y="26825"/>
                    <a:pt x="20514" y="27391"/>
                    <a:pt x="20668" y="27444"/>
                  </a:cubicBezTo>
                  <a:cubicBezTo>
                    <a:pt x="20684" y="27450"/>
                    <a:pt x="20700" y="27452"/>
                    <a:pt x="20714" y="27452"/>
                  </a:cubicBezTo>
                  <a:cubicBezTo>
                    <a:pt x="20832" y="27452"/>
                    <a:pt x="20869" y="27272"/>
                    <a:pt x="20869" y="27272"/>
                  </a:cubicBezTo>
                  <a:cubicBezTo>
                    <a:pt x="20869" y="27272"/>
                    <a:pt x="21198" y="27504"/>
                    <a:pt x="21438" y="27504"/>
                  </a:cubicBezTo>
                  <a:cubicBezTo>
                    <a:pt x="21473" y="27504"/>
                    <a:pt x="21505" y="27499"/>
                    <a:pt x="21535" y="27488"/>
                  </a:cubicBezTo>
                  <a:cubicBezTo>
                    <a:pt x="21769" y="27400"/>
                    <a:pt x="21744" y="26869"/>
                    <a:pt x="21742" y="26860"/>
                  </a:cubicBezTo>
                  <a:lnTo>
                    <a:pt x="21742" y="26860"/>
                  </a:lnTo>
                  <a:cubicBezTo>
                    <a:pt x="21743" y="26862"/>
                    <a:pt x="21765" y="26887"/>
                    <a:pt x="21809" y="26887"/>
                  </a:cubicBezTo>
                  <a:cubicBezTo>
                    <a:pt x="21848" y="26887"/>
                    <a:pt x="21905" y="26868"/>
                    <a:pt x="21982" y="26799"/>
                  </a:cubicBezTo>
                  <a:cubicBezTo>
                    <a:pt x="22148" y="26650"/>
                    <a:pt x="21713" y="26149"/>
                    <a:pt x="21675" y="26064"/>
                  </a:cubicBezTo>
                  <a:cubicBezTo>
                    <a:pt x="21639" y="25980"/>
                    <a:pt x="21812" y="25936"/>
                    <a:pt x="21812" y="25936"/>
                  </a:cubicBezTo>
                  <a:cubicBezTo>
                    <a:pt x="21971" y="25876"/>
                    <a:pt x="22243" y="25689"/>
                    <a:pt x="21878" y="25600"/>
                  </a:cubicBezTo>
                  <a:cubicBezTo>
                    <a:pt x="21843" y="25592"/>
                    <a:pt x="21799" y="25588"/>
                    <a:pt x="21746" y="25588"/>
                  </a:cubicBezTo>
                  <a:cubicBezTo>
                    <a:pt x="21354" y="25588"/>
                    <a:pt x="20529" y="25793"/>
                    <a:pt x="20227" y="25793"/>
                  </a:cubicBezTo>
                  <a:cubicBezTo>
                    <a:pt x="20143" y="25793"/>
                    <a:pt x="20100" y="25777"/>
                    <a:pt x="20116" y="25737"/>
                  </a:cubicBezTo>
                  <a:cubicBezTo>
                    <a:pt x="20198" y="25536"/>
                    <a:pt x="20097" y="25602"/>
                    <a:pt x="19928" y="25219"/>
                  </a:cubicBezTo>
                  <a:cubicBezTo>
                    <a:pt x="19864" y="25074"/>
                    <a:pt x="19674" y="25032"/>
                    <a:pt x="19451" y="25032"/>
                  </a:cubicBezTo>
                  <a:cubicBezTo>
                    <a:pt x="19139" y="25032"/>
                    <a:pt x="18760" y="25114"/>
                    <a:pt x="18564" y="25114"/>
                  </a:cubicBezTo>
                  <a:cubicBezTo>
                    <a:pt x="18529" y="25114"/>
                    <a:pt x="18500" y="25112"/>
                    <a:pt x="18478" y="25105"/>
                  </a:cubicBezTo>
                  <a:cubicBezTo>
                    <a:pt x="18244" y="25040"/>
                    <a:pt x="18198" y="24622"/>
                    <a:pt x="18287" y="24602"/>
                  </a:cubicBezTo>
                  <a:cubicBezTo>
                    <a:pt x="18290" y="24601"/>
                    <a:pt x="18293" y="24601"/>
                    <a:pt x="18296" y="24601"/>
                  </a:cubicBezTo>
                  <a:cubicBezTo>
                    <a:pt x="18370" y="24601"/>
                    <a:pt x="18467" y="24792"/>
                    <a:pt x="18607" y="24792"/>
                  </a:cubicBezTo>
                  <a:cubicBezTo>
                    <a:pt x="18634" y="24792"/>
                    <a:pt x="18662" y="24785"/>
                    <a:pt x="18693" y="24768"/>
                  </a:cubicBezTo>
                  <a:cubicBezTo>
                    <a:pt x="18885" y="24662"/>
                    <a:pt x="18825" y="24473"/>
                    <a:pt x="18951" y="24443"/>
                  </a:cubicBezTo>
                  <a:cubicBezTo>
                    <a:pt x="18957" y="24441"/>
                    <a:pt x="18962" y="24441"/>
                    <a:pt x="18968" y="24441"/>
                  </a:cubicBezTo>
                  <a:cubicBezTo>
                    <a:pt x="19084" y="24441"/>
                    <a:pt x="19235" y="24703"/>
                    <a:pt x="19514" y="24703"/>
                  </a:cubicBezTo>
                  <a:cubicBezTo>
                    <a:pt x="19532" y="24703"/>
                    <a:pt x="19550" y="24702"/>
                    <a:pt x="19568" y="24700"/>
                  </a:cubicBezTo>
                  <a:cubicBezTo>
                    <a:pt x="19897" y="24660"/>
                    <a:pt x="20053" y="24583"/>
                    <a:pt x="20053" y="24583"/>
                  </a:cubicBezTo>
                  <a:cubicBezTo>
                    <a:pt x="20053" y="24583"/>
                    <a:pt x="20332" y="24734"/>
                    <a:pt x="20521" y="24734"/>
                  </a:cubicBezTo>
                  <a:cubicBezTo>
                    <a:pt x="20582" y="24734"/>
                    <a:pt x="20633" y="24718"/>
                    <a:pt x="20663" y="24676"/>
                  </a:cubicBezTo>
                  <a:cubicBezTo>
                    <a:pt x="20786" y="24505"/>
                    <a:pt x="20385" y="24443"/>
                    <a:pt x="20260" y="24250"/>
                  </a:cubicBezTo>
                  <a:cubicBezTo>
                    <a:pt x="20136" y="24057"/>
                    <a:pt x="20844" y="23828"/>
                    <a:pt x="20844" y="23828"/>
                  </a:cubicBezTo>
                  <a:cubicBezTo>
                    <a:pt x="20844" y="23828"/>
                    <a:pt x="21314" y="24179"/>
                    <a:pt x="21629" y="24179"/>
                  </a:cubicBezTo>
                  <a:cubicBezTo>
                    <a:pt x="21635" y="24179"/>
                    <a:pt x="21641" y="24179"/>
                    <a:pt x="21647" y="24178"/>
                  </a:cubicBezTo>
                  <a:cubicBezTo>
                    <a:pt x="21959" y="24164"/>
                    <a:pt x="21604" y="23671"/>
                    <a:pt x="21602" y="23667"/>
                  </a:cubicBezTo>
                  <a:lnTo>
                    <a:pt x="21602" y="23667"/>
                  </a:lnTo>
                  <a:cubicBezTo>
                    <a:pt x="21605" y="23670"/>
                    <a:pt x="22178" y="23979"/>
                    <a:pt x="22447" y="23979"/>
                  </a:cubicBezTo>
                  <a:cubicBezTo>
                    <a:pt x="22455" y="23979"/>
                    <a:pt x="22464" y="23979"/>
                    <a:pt x="22472" y="23978"/>
                  </a:cubicBezTo>
                  <a:cubicBezTo>
                    <a:pt x="22728" y="23955"/>
                    <a:pt x="22166" y="23338"/>
                    <a:pt x="22161" y="23335"/>
                  </a:cubicBezTo>
                  <a:lnTo>
                    <a:pt x="22161" y="23335"/>
                  </a:lnTo>
                  <a:cubicBezTo>
                    <a:pt x="22162" y="23335"/>
                    <a:pt x="22183" y="23339"/>
                    <a:pt x="22219" y="23339"/>
                  </a:cubicBezTo>
                  <a:cubicBezTo>
                    <a:pt x="22292" y="23339"/>
                    <a:pt x="22429" y="23323"/>
                    <a:pt x="22609" y="23228"/>
                  </a:cubicBezTo>
                  <a:cubicBezTo>
                    <a:pt x="22884" y="23083"/>
                    <a:pt x="21968" y="22643"/>
                    <a:pt x="21967" y="22643"/>
                  </a:cubicBezTo>
                  <a:cubicBezTo>
                    <a:pt x="21967" y="22641"/>
                    <a:pt x="23050" y="22529"/>
                    <a:pt x="23189" y="22358"/>
                  </a:cubicBezTo>
                  <a:cubicBezTo>
                    <a:pt x="23269" y="22257"/>
                    <a:pt x="23195" y="22186"/>
                    <a:pt x="22942" y="22186"/>
                  </a:cubicBezTo>
                  <a:cubicBezTo>
                    <a:pt x="22763" y="22186"/>
                    <a:pt x="22496" y="22221"/>
                    <a:pt x="22132" y="22305"/>
                  </a:cubicBezTo>
                  <a:cubicBezTo>
                    <a:pt x="21450" y="22462"/>
                    <a:pt x="19820" y="22768"/>
                    <a:pt x="18982" y="22768"/>
                  </a:cubicBezTo>
                  <a:cubicBezTo>
                    <a:pt x="18738" y="22768"/>
                    <a:pt x="18561" y="22742"/>
                    <a:pt x="18494" y="22679"/>
                  </a:cubicBezTo>
                  <a:cubicBezTo>
                    <a:pt x="18199" y="22400"/>
                    <a:pt x="18130" y="22437"/>
                    <a:pt x="17833" y="22362"/>
                  </a:cubicBezTo>
                  <a:cubicBezTo>
                    <a:pt x="17535" y="22286"/>
                    <a:pt x="17339" y="22126"/>
                    <a:pt x="17231" y="21864"/>
                  </a:cubicBezTo>
                  <a:cubicBezTo>
                    <a:pt x="17123" y="21603"/>
                    <a:pt x="18224" y="21378"/>
                    <a:pt x="18224" y="21378"/>
                  </a:cubicBezTo>
                  <a:cubicBezTo>
                    <a:pt x="18224" y="21378"/>
                    <a:pt x="18511" y="21523"/>
                    <a:pt x="18727" y="21523"/>
                  </a:cubicBezTo>
                  <a:cubicBezTo>
                    <a:pt x="18745" y="21523"/>
                    <a:pt x="18762" y="21522"/>
                    <a:pt x="18779" y="21520"/>
                  </a:cubicBezTo>
                  <a:cubicBezTo>
                    <a:pt x="18998" y="21491"/>
                    <a:pt x="18942" y="21301"/>
                    <a:pt x="19028" y="21262"/>
                  </a:cubicBezTo>
                  <a:cubicBezTo>
                    <a:pt x="19031" y="21260"/>
                    <a:pt x="19035" y="21259"/>
                    <a:pt x="19040" y="21259"/>
                  </a:cubicBezTo>
                  <a:cubicBezTo>
                    <a:pt x="19150" y="21259"/>
                    <a:pt x="19635" y="21713"/>
                    <a:pt x="19802" y="21713"/>
                  </a:cubicBezTo>
                  <a:cubicBezTo>
                    <a:pt x="19805" y="21713"/>
                    <a:pt x="19808" y="21713"/>
                    <a:pt x="19811" y="21713"/>
                  </a:cubicBezTo>
                  <a:cubicBezTo>
                    <a:pt x="19976" y="21695"/>
                    <a:pt x="19611" y="21355"/>
                    <a:pt x="19485" y="21200"/>
                  </a:cubicBezTo>
                  <a:cubicBezTo>
                    <a:pt x="19379" y="21071"/>
                    <a:pt x="19616" y="20779"/>
                    <a:pt x="19789" y="20779"/>
                  </a:cubicBezTo>
                  <a:cubicBezTo>
                    <a:pt x="19821" y="20779"/>
                    <a:pt x="19851" y="20789"/>
                    <a:pt x="19876" y="20812"/>
                  </a:cubicBezTo>
                  <a:cubicBezTo>
                    <a:pt x="20005" y="20929"/>
                    <a:pt x="20463" y="21179"/>
                    <a:pt x="20737" y="21179"/>
                  </a:cubicBezTo>
                  <a:cubicBezTo>
                    <a:pt x="20804" y="21179"/>
                    <a:pt x="20861" y="21163"/>
                    <a:pt x="20898" y="21127"/>
                  </a:cubicBezTo>
                  <a:cubicBezTo>
                    <a:pt x="21079" y="20952"/>
                    <a:pt x="20214" y="20309"/>
                    <a:pt x="20302" y="20309"/>
                  </a:cubicBezTo>
                  <a:cubicBezTo>
                    <a:pt x="20306" y="20309"/>
                    <a:pt x="20311" y="20310"/>
                    <a:pt x="20319" y="20313"/>
                  </a:cubicBezTo>
                  <a:cubicBezTo>
                    <a:pt x="20469" y="20362"/>
                    <a:pt x="20714" y="20545"/>
                    <a:pt x="20909" y="20545"/>
                  </a:cubicBezTo>
                  <a:cubicBezTo>
                    <a:pt x="20949" y="20545"/>
                    <a:pt x="20987" y="20538"/>
                    <a:pt x="21021" y="20520"/>
                  </a:cubicBezTo>
                  <a:cubicBezTo>
                    <a:pt x="21224" y="20415"/>
                    <a:pt x="20617" y="19848"/>
                    <a:pt x="20617" y="19848"/>
                  </a:cubicBezTo>
                  <a:cubicBezTo>
                    <a:pt x="20615" y="19848"/>
                    <a:pt x="21684" y="19816"/>
                    <a:pt x="21780" y="19478"/>
                  </a:cubicBezTo>
                  <a:cubicBezTo>
                    <a:pt x="21804" y="19394"/>
                    <a:pt x="21680" y="19362"/>
                    <a:pt x="21473" y="19362"/>
                  </a:cubicBezTo>
                  <a:cubicBezTo>
                    <a:pt x="20841" y="19362"/>
                    <a:pt x="19437" y="19665"/>
                    <a:pt x="19142" y="19743"/>
                  </a:cubicBezTo>
                  <a:cubicBezTo>
                    <a:pt x="18849" y="19821"/>
                    <a:pt x="18322" y="19983"/>
                    <a:pt x="17759" y="19983"/>
                  </a:cubicBezTo>
                  <a:cubicBezTo>
                    <a:pt x="17568" y="19983"/>
                    <a:pt x="17372" y="19964"/>
                    <a:pt x="17180" y="19917"/>
                  </a:cubicBezTo>
                  <a:cubicBezTo>
                    <a:pt x="16422" y="19733"/>
                    <a:pt x="15408" y="19596"/>
                    <a:pt x="15094" y="19311"/>
                  </a:cubicBezTo>
                  <a:cubicBezTo>
                    <a:pt x="14946" y="19177"/>
                    <a:pt x="14972" y="19153"/>
                    <a:pt x="15060" y="19153"/>
                  </a:cubicBezTo>
                  <a:cubicBezTo>
                    <a:pt x="15107" y="19153"/>
                    <a:pt x="15173" y="19160"/>
                    <a:pt x="15238" y="19160"/>
                  </a:cubicBezTo>
                  <a:cubicBezTo>
                    <a:pt x="15308" y="19160"/>
                    <a:pt x="15378" y="19152"/>
                    <a:pt x="15427" y="19120"/>
                  </a:cubicBezTo>
                  <a:cubicBezTo>
                    <a:pt x="15608" y="19002"/>
                    <a:pt x="15462" y="18867"/>
                    <a:pt x="15665" y="18847"/>
                  </a:cubicBezTo>
                  <a:cubicBezTo>
                    <a:pt x="15668" y="18847"/>
                    <a:pt x="15671" y="18846"/>
                    <a:pt x="15674" y="18846"/>
                  </a:cubicBezTo>
                  <a:cubicBezTo>
                    <a:pt x="15889" y="18846"/>
                    <a:pt x="16587" y="19535"/>
                    <a:pt x="16767" y="19597"/>
                  </a:cubicBezTo>
                  <a:cubicBezTo>
                    <a:pt x="16782" y="19602"/>
                    <a:pt x="16795" y="19605"/>
                    <a:pt x="16807" y="19605"/>
                  </a:cubicBezTo>
                  <a:cubicBezTo>
                    <a:pt x="16946" y="19605"/>
                    <a:pt x="16922" y="19288"/>
                    <a:pt x="17075" y="19126"/>
                  </a:cubicBezTo>
                  <a:cubicBezTo>
                    <a:pt x="17241" y="18949"/>
                    <a:pt x="16469" y="18723"/>
                    <a:pt x="16571" y="18681"/>
                  </a:cubicBezTo>
                  <a:cubicBezTo>
                    <a:pt x="16675" y="18640"/>
                    <a:pt x="16629" y="18286"/>
                    <a:pt x="16627" y="18283"/>
                  </a:cubicBezTo>
                  <a:lnTo>
                    <a:pt x="16627" y="18283"/>
                  </a:lnTo>
                  <a:cubicBezTo>
                    <a:pt x="16630" y="18285"/>
                    <a:pt x="16852" y="18350"/>
                    <a:pt x="16978" y="18350"/>
                  </a:cubicBezTo>
                  <a:cubicBezTo>
                    <a:pt x="16994" y="18350"/>
                    <a:pt x="17009" y="18349"/>
                    <a:pt x="17021" y="18346"/>
                  </a:cubicBezTo>
                  <a:cubicBezTo>
                    <a:pt x="17130" y="18326"/>
                    <a:pt x="16506" y="17638"/>
                    <a:pt x="16672" y="17625"/>
                  </a:cubicBezTo>
                  <a:cubicBezTo>
                    <a:pt x="16674" y="17625"/>
                    <a:pt x="16676" y="17625"/>
                    <a:pt x="16678" y="17625"/>
                  </a:cubicBezTo>
                  <a:cubicBezTo>
                    <a:pt x="16850" y="17625"/>
                    <a:pt x="17488" y="18209"/>
                    <a:pt x="17681" y="18209"/>
                  </a:cubicBezTo>
                  <a:cubicBezTo>
                    <a:pt x="17684" y="18209"/>
                    <a:pt x="17687" y="18209"/>
                    <a:pt x="17690" y="18209"/>
                  </a:cubicBezTo>
                  <a:cubicBezTo>
                    <a:pt x="17874" y="18191"/>
                    <a:pt x="17471" y="17932"/>
                    <a:pt x="17723" y="17881"/>
                  </a:cubicBezTo>
                  <a:cubicBezTo>
                    <a:pt x="17974" y="17829"/>
                    <a:pt x="17631" y="17436"/>
                    <a:pt x="17631" y="17435"/>
                  </a:cubicBezTo>
                  <a:lnTo>
                    <a:pt x="17631" y="17435"/>
                  </a:lnTo>
                  <a:cubicBezTo>
                    <a:pt x="17631" y="17435"/>
                    <a:pt x="17692" y="17493"/>
                    <a:pt x="17773" y="17493"/>
                  </a:cubicBezTo>
                  <a:cubicBezTo>
                    <a:pt x="17829" y="17493"/>
                    <a:pt x="17895" y="17465"/>
                    <a:pt x="17957" y="17370"/>
                  </a:cubicBezTo>
                  <a:cubicBezTo>
                    <a:pt x="18107" y="17139"/>
                    <a:pt x="17387" y="16778"/>
                    <a:pt x="17386" y="16778"/>
                  </a:cubicBezTo>
                  <a:cubicBezTo>
                    <a:pt x="17386" y="16778"/>
                    <a:pt x="18739" y="16634"/>
                    <a:pt x="18693" y="16384"/>
                  </a:cubicBezTo>
                  <a:cubicBezTo>
                    <a:pt x="18679" y="16309"/>
                    <a:pt x="18566" y="16282"/>
                    <a:pt x="18405" y="16282"/>
                  </a:cubicBezTo>
                  <a:cubicBezTo>
                    <a:pt x="18026" y="16282"/>
                    <a:pt x="17379" y="16432"/>
                    <a:pt x="17097" y="16472"/>
                  </a:cubicBezTo>
                  <a:cubicBezTo>
                    <a:pt x="16822" y="16511"/>
                    <a:pt x="15847" y="16586"/>
                    <a:pt x="15055" y="16589"/>
                  </a:cubicBezTo>
                  <a:cubicBezTo>
                    <a:pt x="15055" y="16523"/>
                    <a:pt x="15027" y="16462"/>
                    <a:pt x="14977" y="16418"/>
                  </a:cubicBezTo>
                  <a:cubicBezTo>
                    <a:pt x="14901" y="16348"/>
                    <a:pt x="14825" y="16279"/>
                    <a:pt x="14748" y="16210"/>
                  </a:cubicBezTo>
                  <a:lnTo>
                    <a:pt x="14748" y="16210"/>
                  </a:lnTo>
                  <a:cubicBezTo>
                    <a:pt x="14773" y="16212"/>
                    <a:pt x="14798" y="16213"/>
                    <a:pt x="14821" y="16215"/>
                  </a:cubicBezTo>
                  <a:cubicBezTo>
                    <a:pt x="14825" y="16215"/>
                    <a:pt x="14829" y="16215"/>
                    <a:pt x="14833" y="16215"/>
                  </a:cubicBezTo>
                  <a:cubicBezTo>
                    <a:pt x="15129" y="16215"/>
                    <a:pt x="15134" y="15735"/>
                    <a:pt x="14833" y="15662"/>
                  </a:cubicBezTo>
                  <a:cubicBezTo>
                    <a:pt x="14481" y="15578"/>
                    <a:pt x="14139" y="15456"/>
                    <a:pt x="13815" y="15295"/>
                  </a:cubicBezTo>
                  <a:lnTo>
                    <a:pt x="13815" y="15295"/>
                  </a:lnTo>
                  <a:cubicBezTo>
                    <a:pt x="13826" y="15297"/>
                    <a:pt x="13837" y="15298"/>
                    <a:pt x="13847" y="15298"/>
                  </a:cubicBezTo>
                  <a:cubicBezTo>
                    <a:pt x="13865" y="15298"/>
                    <a:pt x="13882" y="15295"/>
                    <a:pt x="13900" y="15291"/>
                  </a:cubicBezTo>
                  <a:cubicBezTo>
                    <a:pt x="14113" y="15228"/>
                    <a:pt x="13741" y="14878"/>
                    <a:pt x="13882" y="14771"/>
                  </a:cubicBezTo>
                  <a:cubicBezTo>
                    <a:pt x="13897" y="14760"/>
                    <a:pt x="13911" y="14755"/>
                    <a:pt x="13927" y="14755"/>
                  </a:cubicBezTo>
                  <a:cubicBezTo>
                    <a:pt x="14063" y="14755"/>
                    <a:pt x="14247" y="15137"/>
                    <a:pt x="14643" y="15137"/>
                  </a:cubicBezTo>
                  <a:cubicBezTo>
                    <a:pt x="15082" y="15136"/>
                    <a:pt x="15149" y="14904"/>
                    <a:pt x="15149" y="14904"/>
                  </a:cubicBezTo>
                  <a:cubicBezTo>
                    <a:pt x="15149" y="14904"/>
                    <a:pt x="15297" y="14979"/>
                    <a:pt x="15459" y="14979"/>
                  </a:cubicBezTo>
                  <a:cubicBezTo>
                    <a:pt x="15525" y="14979"/>
                    <a:pt x="15594" y="14967"/>
                    <a:pt x="15656" y="14932"/>
                  </a:cubicBezTo>
                  <a:cubicBezTo>
                    <a:pt x="15871" y="14812"/>
                    <a:pt x="15107" y="14368"/>
                    <a:pt x="15222" y="14307"/>
                  </a:cubicBezTo>
                  <a:cubicBezTo>
                    <a:pt x="15230" y="14303"/>
                    <a:pt x="15240" y="14301"/>
                    <a:pt x="15253" y="14301"/>
                  </a:cubicBezTo>
                  <a:cubicBezTo>
                    <a:pt x="15441" y="14301"/>
                    <a:pt x="16214" y="14660"/>
                    <a:pt x="16563" y="14660"/>
                  </a:cubicBezTo>
                  <a:cubicBezTo>
                    <a:pt x="16587" y="14660"/>
                    <a:pt x="16609" y="14658"/>
                    <a:pt x="16628" y="14654"/>
                  </a:cubicBezTo>
                  <a:cubicBezTo>
                    <a:pt x="16958" y="14595"/>
                    <a:pt x="15494" y="13724"/>
                    <a:pt x="15485" y="13718"/>
                  </a:cubicBezTo>
                  <a:lnTo>
                    <a:pt x="15485" y="13718"/>
                  </a:lnTo>
                  <a:cubicBezTo>
                    <a:pt x="15490" y="13721"/>
                    <a:pt x="15972" y="13985"/>
                    <a:pt x="16232" y="13985"/>
                  </a:cubicBezTo>
                  <a:cubicBezTo>
                    <a:pt x="16287" y="13985"/>
                    <a:pt x="16333" y="13973"/>
                    <a:pt x="16361" y="13943"/>
                  </a:cubicBezTo>
                  <a:cubicBezTo>
                    <a:pt x="16522" y="13774"/>
                    <a:pt x="15618" y="13396"/>
                    <a:pt x="15617" y="13396"/>
                  </a:cubicBezTo>
                  <a:cubicBezTo>
                    <a:pt x="15617" y="13396"/>
                    <a:pt x="16923" y="13326"/>
                    <a:pt x="16516" y="12980"/>
                  </a:cubicBezTo>
                  <a:cubicBezTo>
                    <a:pt x="16437" y="12912"/>
                    <a:pt x="16300" y="12886"/>
                    <a:pt x="16130" y="12886"/>
                  </a:cubicBezTo>
                  <a:cubicBezTo>
                    <a:pt x="15492" y="12886"/>
                    <a:pt x="14386" y="13261"/>
                    <a:pt x="14107" y="13261"/>
                  </a:cubicBezTo>
                  <a:cubicBezTo>
                    <a:pt x="14078" y="13261"/>
                    <a:pt x="14059" y="13257"/>
                    <a:pt x="14049" y="13248"/>
                  </a:cubicBezTo>
                  <a:cubicBezTo>
                    <a:pt x="13916" y="13133"/>
                    <a:pt x="13830" y="13105"/>
                    <a:pt x="13415" y="13076"/>
                  </a:cubicBezTo>
                  <a:cubicBezTo>
                    <a:pt x="13005" y="13046"/>
                    <a:pt x="12617" y="12796"/>
                    <a:pt x="12983" y="12796"/>
                  </a:cubicBezTo>
                  <a:cubicBezTo>
                    <a:pt x="12987" y="12796"/>
                    <a:pt x="12992" y="12796"/>
                    <a:pt x="12996" y="12796"/>
                  </a:cubicBezTo>
                  <a:cubicBezTo>
                    <a:pt x="12998" y="12796"/>
                    <a:pt x="13000" y="12796"/>
                    <a:pt x="13001" y="12796"/>
                  </a:cubicBezTo>
                  <a:cubicBezTo>
                    <a:pt x="13378" y="12796"/>
                    <a:pt x="13054" y="12320"/>
                    <a:pt x="13049" y="12314"/>
                  </a:cubicBezTo>
                  <a:lnTo>
                    <a:pt x="13049" y="12314"/>
                  </a:lnTo>
                  <a:cubicBezTo>
                    <a:pt x="13055" y="12319"/>
                    <a:pt x="13457" y="12661"/>
                    <a:pt x="13702" y="12661"/>
                  </a:cubicBezTo>
                  <a:cubicBezTo>
                    <a:pt x="13709" y="12661"/>
                    <a:pt x="13717" y="12661"/>
                    <a:pt x="13725" y="12660"/>
                  </a:cubicBezTo>
                  <a:cubicBezTo>
                    <a:pt x="13968" y="12638"/>
                    <a:pt x="14055" y="12664"/>
                    <a:pt x="13593" y="12262"/>
                  </a:cubicBezTo>
                  <a:cubicBezTo>
                    <a:pt x="13234" y="11949"/>
                    <a:pt x="13397" y="11839"/>
                    <a:pt x="13571" y="11839"/>
                  </a:cubicBezTo>
                  <a:cubicBezTo>
                    <a:pt x="13621" y="11839"/>
                    <a:pt x="13671" y="11848"/>
                    <a:pt x="13710" y="11863"/>
                  </a:cubicBezTo>
                  <a:cubicBezTo>
                    <a:pt x="13883" y="11930"/>
                    <a:pt x="14532" y="12471"/>
                    <a:pt x="14825" y="12471"/>
                  </a:cubicBezTo>
                  <a:cubicBezTo>
                    <a:pt x="14837" y="12471"/>
                    <a:pt x="14848" y="12471"/>
                    <a:pt x="14859" y="12469"/>
                  </a:cubicBezTo>
                  <a:cubicBezTo>
                    <a:pt x="15132" y="12422"/>
                    <a:pt x="14844" y="12073"/>
                    <a:pt x="14844" y="12073"/>
                  </a:cubicBezTo>
                  <a:cubicBezTo>
                    <a:pt x="14967" y="12032"/>
                    <a:pt x="15038" y="11841"/>
                    <a:pt x="15038" y="11841"/>
                  </a:cubicBezTo>
                  <a:cubicBezTo>
                    <a:pt x="15203" y="11637"/>
                    <a:pt x="14534" y="11094"/>
                    <a:pt x="14533" y="11094"/>
                  </a:cubicBezTo>
                  <a:lnTo>
                    <a:pt x="14533" y="11094"/>
                  </a:lnTo>
                  <a:cubicBezTo>
                    <a:pt x="14533" y="11094"/>
                    <a:pt x="14538" y="11094"/>
                    <a:pt x="14547" y="11094"/>
                  </a:cubicBezTo>
                  <a:cubicBezTo>
                    <a:pt x="14677" y="11094"/>
                    <a:pt x="15706" y="11087"/>
                    <a:pt x="15801" y="10888"/>
                  </a:cubicBezTo>
                  <a:cubicBezTo>
                    <a:pt x="15878" y="10724"/>
                    <a:pt x="15481" y="10649"/>
                    <a:pt x="14905" y="10649"/>
                  </a:cubicBezTo>
                  <a:cubicBezTo>
                    <a:pt x="14732" y="10649"/>
                    <a:pt x="14543" y="10656"/>
                    <a:pt x="14345" y="10669"/>
                  </a:cubicBezTo>
                  <a:cubicBezTo>
                    <a:pt x="13838" y="10703"/>
                    <a:pt x="13069" y="10785"/>
                    <a:pt x="12442" y="10785"/>
                  </a:cubicBezTo>
                  <a:cubicBezTo>
                    <a:pt x="12013" y="10785"/>
                    <a:pt x="11650" y="10746"/>
                    <a:pt x="11485" y="10626"/>
                  </a:cubicBezTo>
                  <a:cubicBezTo>
                    <a:pt x="11310" y="10498"/>
                    <a:pt x="11195" y="10469"/>
                    <a:pt x="11091" y="10469"/>
                  </a:cubicBezTo>
                  <a:cubicBezTo>
                    <a:pt x="11003" y="10469"/>
                    <a:pt x="10923" y="10489"/>
                    <a:pt x="10820" y="10489"/>
                  </a:cubicBezTo>
                  <a:cubicBezTo>
                    <a:pt x="10760" y="10489"/>
                    <a:pt x="10694" y="10482"/>
                    <a:pt x="10614" y="10462"/>
                  </a:cubicBezTo>
                  <a:cubicBezTo>
                    <a:pt x="10245" y="10366"/>
                    <a:pt x="10212" y="10128"/>
                    <a:pt x="10402" y="10128"/>
                  </a:cubicBezTo>
                  <a:cubicBezTo>
                    <a:pt x="10412" y="10128"/>
                    <a:pt x="10422" y="10129"/>
                    <a:pt x="10433" y="10130"/>
                  </a:cubicBezTo>
                  <a:cubicBezTo>
                    <a:pt x="10442" y="10131"/>
                    <a:pt x="10451" y="10132"/>
                    <a:pt x="10459" y="10132"/>
                  </a:cubicBezTo>
                  <a:cubicBezTo>
                    <a:pt x="10648" y="10132"/>
                    <a:pt x="10544" y="9873"/>
                    <a:pt x="10792" y="9835"/>
                  </a:cubicBezTo>
                  <a:cubicBezTo>
                    <a:pt x="10801" y="9834"/>
                    <a:pt x="10810" y="9833"/>
                    <a:pt x="10820" y="9833"/>
                  </a:cubicBezTo>
                  <a:cubicBezTo>
                    <a:pt x="11059" y="9833"/>
                    <a:pt x="11456" y="10226"/>
                    <a:pt x="11655" y="10226"/>
                  </a:cubicBezTo>
                  <a:cubicBezTo>
                    <a:pt x="11676" y="10226"/>
                    <a:pt x="11695" y="10222"/>
                    <a:pt x="11711" y="10212"/>
                  </a:cubicBezTo>
                  <a:cubicBezTo>
                    <a:pt x="11885" y="10104"/>
                    <a:pt x="11487" y="9710"/>
                    <a:pt x="11389" y="9606"/>
                  </a:cubicBezTo>
                  <a:cubicBezTo>
                    <a:pt x="11305" y="9517"/>
                    <a:pt x="11438" y="9511"/>
                    <a:pt x="11479" y="9511"/>
                  </a:cubicBezTo>
                  <a:cubicBezTo>
                    <a:pt x="11485" y="9511"/>
                    <a:pt x="11490" y="9511"/>
                    <a:pt x="11490" y="9511"/>
                  </a:cubicBezTo>
                  <a:cubicBezTo>
                    <a:pt x="11490" y="9511"/>
                    <a:pt x="12524" y="10195"/>
                    <a:pt x="12882" y="10195"/>
                  </a:cubicBezTo>
                  <a:cubicBezTo>
                    <a:pt x="12916" y="10195"/>
                    <a:pt x="12944" y="10189"/>
                    <a:pt x="12964" y="10175"/>
                  </a:cubicBezTo>
                  <a:cubicBezTo>
                    <a:pt x="13186" y="10031"/>
                    <a:pt x="11965" y="9257"/>
                    <a:pt x="11795" y="9152"/>
                  </a:cubicBezTo>
                  <a:lnTo>
                    <a:pt x="11795" y="9152"/>
                  </a:lnTo>
                  <a:cubicBezTo>
                    <a:pt x="11875" y="9199"/>
                    <a:pt x="12181" y="9369"/>
                    <a:pt x="12525" y="9369"/>
                  </a:cubicBezTo>
                  <a:cubicBezTo>
                    <a:pt x="12565" y="9369"/>
                    <a:pt x="12605" y="9367"/>
                    <a:pt x="12646" y="9362"/>
                  </a:cubicBezTo>
                  <a:cubicBezTo>
                    <a:pt x="13094" y="9308"/>
                    <a:pt x="11970" y="8888"/>
                    <a:pt x="11970" y="8888"/>
                  </a:cubicBezTo>
                  <a:cubicBezTo>
                    <a:pt x="11970" y="8886"/>
                    <a:pt x="12427" y="8819"/>
                    <a:pt x="12638" y="8657"/>
                  </a:cubicBezTo>
                  <a:cubicBezTo>
                    <a:pt x="12850" y="8495"/>
                    <a:pt x="12401" y="8145"/>
                    <a:pt x="12399" y="8145"/>
                  </a:cubicBezTo>
                  <a:cubicBezTo>
                    <a:pt x="12831" y="7785"/>
                    <a:pt x="12065" y="7511"/>
                    <a:pt x="12053" y="7507"/>
                  </a:cubicBezTo>
                  <a:lnTo>
                    <a:pt x="12053" y="7507"/>
                  </a:lnTo>
                  <a:cubicBezTo>
                    <a:pt x="12060" y="7509"/>
                    <a:pt x="12352" y="7571"/>
                    <a:pt x="12637" y="7571"/>
                  </a:cubicBezTo>
                  <a:cubicBezTo>
                    <a:pt x="12807" y="7571"/>
                    <a:pt x="12974" y="7549"/>
                    <a:pt x="13076" y="7478"/>
                  </a:cubicBezTo>
                  <a:cubicBezTo>
                    <a:pt x="13328" y="7299"/>
                    <a:pt x="12441" y="7217"/>
                    <a:pt x="11780" y="7217"/>
                  </a:cubicBezTo>
                  <a:cubicBezTo>
                    <a:pt x="11721" y="7217"/>
                    <a:pt x="11663" y="7218"/>
                    <a:pt x="11608" y="7219"/>
                  </a:cubicBezTo>
                  <a:cubicBezTo>
                    <a:pt x="11506" y="7222"/>
                    <a:pt x="11396" y="7223"/>
                    <a:pt x="11282" y="7223"/>
                  </a:cubicBezTo>
                  <a:cubicBezTo>
                    <a:pt x="10654" y="7223"/>
                    <a:pt x="9896" y="7182"/>
                    <a:pt x="9609" y="7056"/>
                  </a:cubicBezTo>
                  <a:cubicBezTo>
                    <a:pt x="9271" y="6907"/>
                    <a:pt x="9202" y="6501"/>
                    <a:pt x="9202" y="6501"/>
                  </a:cubicBezTo>
                  <a:lnTo>
                    <a:pt x="9202" y="6501"/>
                  </a:lnTo>
                  <a:cubicBezTo>
                    <a:pt x="9202" y="6501"/>
                    <a:pt x="9739" y="6958"/>
                    <a:pt x="10023" y="6958"/>
                  </a:cubicBezTo>
                  <a:cubicBezTo>
                    <a:pt x="10034" y="6958"/>
                    <a:pt x="10044" y="6958"/>
                    <a:pt x="10055" y="6956"/>
                  </a:cubicBezTo>
                  <a:cubicBezTo>
                    <a:pt x="10279" y="6924"/>
                    <a:pt x="10022" y="6679"/>
                    <a:pt x="9923" y="6593"/>
                  </a:cubicBezTo>
                  <a:lnTo>
                    <a:pt x="9923" y="6593"/>
                  </a:lnTo>
                  <a:cubicBezTo>
                    <a:pt x="10056" y="6703"/>
                    <a:pt x="10519" y="7085"/>
                    <a:pt x="10681" y="7085"/>
                  </a:cubicBezTo>
                  <a:cubicBezTo>
                    <a:pt x="10699" y="7085"/>
                    <a:pt x="10713" y="7081"/>
                    <a:pt x="10723" y="7070"/>
                  </a:cubicBezTo>
                  <a:cubicBezTo>
                    <a:pt x="10836" y="6952"/>
                    <a:pt x="10358" y="6654"/>
                    <a:pt x="10358" y="6654"/>
                  </a:cubicBezTo>
                  <a:lnTo>
                    <a:pt x="10358" y="6654"/>
                  </a:lnTo>
                  <a:cubicBezTo>
                    <a:pt x="10358" y="6654"/>
                    <a:pt x="10971" y="6794"/>
                    <a:pt x="11268" y="6794"/>
                  </a:cubicBezTo>
                  <a:cubicBezTo>
                    <a:pt x="11335" y="6794"/>
                    <a:pt x="11385" y="6787"/>
                    <a:pt x="11409" y="6770"/>
                  </a:cubicBezTo>
                  <a:cubicBezTo>
                    <a:pt x="11541" y="6673"/>
                    <a:pt x="10798" y="6375"/>
                    <a:pt x="11117" y="6295"/>
                  </a:cubicBezTo>
                  <a:cubicBezTo>
                    <a:pt x="11438" y="6213"/>
                    <a:pt x="10728" y="5783"/>
                    <a:pt x="10726" y="5781"/>
                  </a:cubicBezTo>
                  <a:lnTo>
                    <a:pt x="10726" y="5781"/>
                  </a:lnTo>
                  <a:cubicBezTo>
                    <a:pt x="10726" y="5781"/>
                    <a:pt x="11089" y="5859"/>
                    <a:pt x="11353" y="5859"/>
                  </a:cubicBezTo>
                  <a:cubicBezTo>
                    <a:pt x="11447" y="5859"/>
                    <a:pt x="11528" y="5849"/>
                    <a:pt x="11576" y="5822"/>
                  </a:cubicBezTo>
                  <a:cubicBezTo>
                    <a:pt x="11755" y="5721"/>
                    <a:pt x="11025" y="5589"/>
                    <a:pt x="11025" y="5589"/>
                  </a:cubicBezTo>
                  <a:cubicBezTo>
                    <a:pt x="11090" y="5466"/>
                    <a:pt x="10589" y="5467"/>
                    <a:pt x="9811" y="5441"/>
                  </a:cubicBezTo>
                  <a:cubicBezTo>
                    <a:pt x="9278" y="5422"/>
                    <a:pt x="8652" y="5262"/>
                    <a:pt x="8306" y="5159"/>
                  </a:cubicBezTo>
                  <a:cubicBezTo>
                    <a:pt x="8456" y="4631"/>
                    <a:pt x="8495" y="4045"/>
                    <a:pt x="8503" y="3513"/>
                  </a:cubicBezTo>
                  <a:cubicBezTo>
                    <a:pt x="8504" y="3455"/>
                    <a:pt x="8426" y="3404"/>
                    <a:pt x="8371" y="3404"/>
                  </a:cubicBezTo>
                  <a:cubicBezTo>
                    <a:pt x="8345" y="3404"/>
                    <a:pt x="8323" y="3415"/>
                    <a:pt x="8317" y="3443"/>
                  </a:cubicBezTo>
                  <a:cubicBezTo>
                    <a:pt x="8279" y="3621"/>
                    <a:pt x="8230" y="3794"/>
                    <a:pt x="8176" y="3968"/>
                  </a:cubicBezTo>
                  <a:cubicBezTo>
                    <a:pt x="8123" y="3705"/>
                    <a:pt x="8034" y="3440"/>
                    <a:pt x="7936" y="3164"/>
                  </a:cubicBezTo>
                  <a:cubicBezTo>
                    <a:pt x="7908" y="3085"/>
                    <a:pt x="7834" y="3046"/>
                    <a:pt x="7772" y="3046"/>
                  </a:cubicBezTo>
                  <a:cubicBezTo>
                    <a:pt x="7714" y="3046"/>
                    <a:pt x="7667" y="3081"/>
                    <a:pt x="7678" y="3151"/>
                  </a:cubicBezTo>
                  <a:cubicBezTo>
                    <a:pt x="7748" y="3609"/>
                    <a:pt x="7795" y="4088"/>
                    <a:pt x="7659" y="4497"/>
                  </a:cubicBezTo>
                  <a:cubicBezTo>
                    <a:pt x="7634" y="4568"/>
                    <a:pt x="7602" y="4635"/>
                    <a:pt x="7563" y="4699"/>
                  </a:cubicBezTo>
                  <a:cubicBezTo>
                    <a:pt x="7554" y="4609"/>
                    <a:pt x="7544" y="4517"/>
                    <a:pt x="7542" y="4434"/>
                  </a:cubicBezTo>
                  <a:cubicBezTo>
                    <a:pt x="7536" y="4133"/>
                    <a:pt x="7583" y="3816"/>
                    <a:pt x="7495" y="3505"/>
                  </a:cubicBezTo>
                  <a:cubicBezTo>
                    <a:pt x="7468" y="3411"/>
                    <a:pt x="7364" y="3351"/>
                    <a:pt x="7276" y="3351"/>
                  </a:cubicBezTo>
                  <a:cubicBezTo>
                    <a:pt x="7239" y="3351"/>
                    <a:pt x="7205" y="3361"/>
                    <a:pt x="7180" y="3384"/>
                  </a:cubicBezTo>
                  <a:cubicBezTo>
                    <a:pt x="7053" y="3502"/>
                    <a:pt x="6983" y="3678"/>
                    <a:pt x="6942" y="3863"/>
                  </a:cubicBezTo>
                  <a:cubicBezTo>
                    <a:pt x="6911" y="3800"/>
                    <a:pt x="6884" y="3736"/>
                    <a:pt x="6852" y="3672"/>
                  </a:cubicBezTo>
                  <a:cubicBezTo>
                    <a:pt x="6846" y="3635"/>
                    <a:pt x="6828" y="3600"/>
                    <a:pt x="6803" y="3574"/>
                  </a:cubicBezTo>
                  <a:cubicBezTo>
                    <a:pt x="6663" y="3288"/>
                    <a:pt x="6519" y="3002"/>
                    <a:pt x="6370" y="2720"/>
                  </a:cubicBezTo>
                  <a:cubicBezTo>
                    <a:pt x="6476" y="2526"/>
                    <a:pt x="6579" y="2332"/>
                    <a:pt x="6716" y="2156"/>
                  </a:cubicBezTo>
                  <a:cubicBezTo>
                    <a:pt x="6761" y="2098"/>
                    <a:pt x="6669" y="2008"/>
                    <a:pt x="6596" y="2008"/>
                  </a:cubicBezTo>
                  <a:cubicBezTo>
                    <a:pt x="6577" y="2008"/>
                    <a:pt x="6559" y="2015"/>
                    <a:pt x="6545" y="2029"/>
                  </a:cubicBezTo>
                  <a:cubicBezTo>
                    <a:pt x="6425" y="2155"/>
                    <a:pt x="6316" y="2291"/>
                    <a:pt x="6218" y="2434"/>
                  </a:cubicBezTo>
                  <a:cubicBezTo>
                    <a:pt x="5786" y="1638"/>
                    <a:pt x="5319" y="859"/>
                    <a:pt x="4819" y="101"/>
                  </a:cubicBezTo>
                  <a:cubicBezTo>
                    <a:pt x="4773" y="31"/>
                    <a:pt x="4702" y="0"/>
                    <a:pt x="4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6357775" y="1733700"/>
              <a:ext cx="954000" cy="1035375"/>
            </a:xfrm>
            <a:custGeom>
              <a:avLst/>
              <a:gdLst/>
              <a:ahLst/>
              <a:cxnLst/>
              <a:rect l="l" t="t" r="r" b="b"/>
              <a:pathLst>
                <a:path w="38160" h="41415" extrusionOk="0">
                  <a:moveTo>
                    <a:pt x="27627" y="2990"/>
                  </a:moveTo>
                  <a:cubicBezTo>
                    <a:pt x="27627" y="2990"/>
                    <a:pt x="27627" y="2990"/>
                    <a:pt x="27627" y="2990"/>
                  </a:cubicBezTo>
                  <a:lnTo>
                    <a:pt x="27627" y="2990"/>
                  </a:lnTo>
                  <a:cubicBezTo>
                    <a:pt x="27627" y="2990"/>
                    <a:pt x="27627" y="2990"/>
                    <a:pt x="27627" y="2990"/>
                  </a:cubicBezTo>
                  <a:close/>
                  <a:moveTo>
                    <a:pt x="10146" y="6663"/>
                  </a:moveTo>
                  <a:cubicBezTo>
                    <a:pt x="10146" y="6663"/>
                    <a:pt x="10146" y="6663"/>
                    <a:pt x="10146" y="6663"/>
                  </a:cubicBezTo>
                  <a:lnTo>
                    <a:pt x="10146" y="6663"/>
                  </a:lnTo>
                  <a:cubicBezTo>
                    <a:pt x="10146" y="6663"/>
                    <a:pt x="10146" y="6663"/>
                    <a:pt x="10146" y="6663"/>
                  </a:cubicBezTo>
                  <a:close/>
                  <a:moveTo>
                    <a:pt x="35110" y="13099"/>
                  </a:moveTo>
                  <a:cubicBezTo>
                    <a:pt x="35117" y="13222"/>
                    <a:pt x="35123" y="13345"/>
                    <a:pt x="35130" y="13467"/>
                  </a:cubicBezTo>
                  <a:cubicBezTo>
                    <a:pt x="35122" y="13463"/>
                    <a:pt x="35116" y="13461"/>
                    <a:pt x="35107" y="13456"/>
                  </a:cubicBezTo>
                  <a:cubicBezTo>
                    <a:pt x="34990" y="13383"/>
                    <a:pt x="34887" y="13358"/>
                    <a:pt x="34801" y="13358"/>
                  </a:cubicBezTo>
                  <a:cubicBezTo>
                    <a:pt x="34630" y="13358"/>
                    <a:pt x="34529" y="13456"/>
                    <a:pt x="34529" y="13456"/>
                  </a:cubicBezTo>
                  <a:cubicBezTo>
                    <a:pt x="34529" y="13456"/>
                    <a:pt x="34363" y="13636"/>
                    <a:pt x="33983" y="13636"/>
                  </a:cubicBezTo>
                  <a:cubicBezTo>
                    <a:pt x="33904" y="13636"/>
                    <a:pt x="33815" y="13628"/>
                    <a:pt x="33717" y="13609"/>
                  </a:cubicBezTo>
                  <a:cubicBezTo>
                    <a:pt x="33603" y="13587"/>
                    <a:pt x="33487" y="13576"/>
                    <a:pt x="33371" y="13576"/>
                  </a:cubicBezTo>
                  <a:cubicBezTo>
                    <a:pt x="33254" y="13576"/>
                    <a:pt x="33138" y="13587"/>
                    <a:pt x="33024" y="13609"/>
                  </a:cubicBezTo>
                  <a:cubicBezTo>
                    <a:pt x="33019" y="13575"/>
                    <a:pt x="33012" y="13542"/>
                    <a:pt x="33003" y="13508"/>
                  </a:cubicBezTo>
                  <a:cubicBezTo>
                    <a:pt x="33103" y="13504"/>
                    <a:pt x="33200" y="13482"/>
                    <a:pt x="33292" y="13444"/>
                  </a:cubicBezTo>
                  <a:lnTo>
                    <a:pt x="33291" y="13442"/>
                  </a:lnTo>
                  <a:cubicBezTo>
                    <a:pt x="33319" y="13437"/>
                    <a:pt x="33346" y="13429"/>
                    <a:pt x="33381" y="13421"/>
                  </a:cubicBezTo>
                  <a:cubicBezTo>
                    <a:pt x="33471" y="13396"/>
                    <a:pt x="33504" y="13361"/>
                    <a:pt x="33508" y="13320"/>
                  </a:cubicBezTo>
                  <a:cubicBezTo>
                    <a:pt x="33574" y="13273"/>
                    <a:pt x="33635" y="13221"/>
                    <a:pt x="33692" y="13162"/>
                  </a:cubicBezTo>
                  <a:cubicBezTo>
                    <a:pt x="33692" y="13162"/>
                    <a:pt x="34054" y="13241"/>
                    <a:pt x="34438" y="13241"/>
                  </a:cubicBezTo>
                  <a:cubicBezTo>
                    <a:pt x="34495" y="13241"/>
                    <a:pt x="34552" y="13239"/>
                    <a:pt x="34609" y="13235"/>
                  </a:cubicBezTo>
                  <a:cubicBezTo>
                    <a:pt x="34764" y="13225"/>
                    <a:pt x="34941" y="13168"/>
                    <a:pt x="35110" y="13099"/>
                  </a:cubicBezTo>
                  <a:close/>
                  <a:moveTo>
                    <a:pt x="32879" y="13965"/>
                  </a:moveTo>
                  <a:cubicBezTo>
                    <a:pt x="32962" y="13992"/>
                    <a:pt x="33049" y="14005"/>
                    <a:pt x="33135" y="14005"/>
                  </a:cubicBezTo>
                  <a:cubicBezTo>
                    <a:pt x="33147" y="14005"/>
                    <a:pt x="33159" y="14005"/>
                    <a:pt x="33171" y="14004"/>
                  </a:cubicBezTo>
                  <a:lnTo>
                    <a:pt x="33171" y="14004"/>
                  </a:lnTo>
                  <a:cubicBezTo>
                    <a:pt x="33164" y="14133"/>
                    <a:pt x="33219" y="14256"/>
                    <a:pt x="33319" y="14336"/>
                  </a:cubicBezTo>
                  <a:cubicBezTo>
                    <a:pt x="33391" y="14392"/>
                    <a:pt x="33543" y="14408"/>
                    <a:pt x="33694" y="14408"/>
                  </a:cubicBezTo>
                  <a:cubicBezTo>
                    <a:pt x="33895" y="14408"/>
                    <a:pt x="34092" y="14380"/>
                    <a:pt x="34092" y="14380"/>
                  </a:cubicBezTo>
                  <a:cubicBezTo>
                    <a:pt x="34333" y="14556"/>
                    <a:pt x="34819" y="14489"/>
                    <a:pt x="35018" y="14578"/>
                  </a:cubicBezTo>
                  <a:cubicBezTo>
                    <a:pt x="35217" y="14666"/>
                    <a:pt x="34971" y="14930"/>
                    <a:pt x="34903" y="14952"/>
                  </a:cubicBezTo>
                  <a:cubicBezTo>
                    <a:pt x="34834" y="14974"/>
                    <a:pt x="34414" y="14974"/>
                    <a:pt x="34414" y="14974"/>
                  </a:cubicBezTo>
                  <a:cubicBezTo>
                    <a:pt x="34414" y="14974"/>
                    <a:pt x="33885" y="14908"/>
                    <a:pt x="33777" y="14885"/>
                  </a:cubicBezTo>
                  <a:cubicBezTo>
                    <a:pt x="33769" y="14883"/>
                    <a:pt x="33760" y="14882"/>
                    <a:pt x="33751" y="14882"/>
                  </a:cubicBezTo>
                  <a:cubicBezTo>
                    <a:pt x="33672" y="14882"/>
                    <a:pt x="33561" y="14938"/>
                    <a:pt x="33361" y="14938"/>
                  </a:cubicBezTo>
                  <a:cubicBezTo>
                    <a:pt x="33286" y="14938"/>
                    <a:pt x="33198" y="14930"/>
                    <a:pt x="33095" y="14908"/>
                  </a:cubicBezTo>
                  <a:cubicBezTo>
                    <a:pt x="33052" y="14899"/>
                    <a:pt x="33010" y="14895"/>
                    <a:pt x="32967" y="14895"/>
                  </a:cubicBezTo>
                  <a:cubicBezTo>
                    <a:pt x="32818" y="14895"/>
                    <a:pt x="32676" y="14947"/>
                    <a:pt x="32560" y="15007"/>
                  </a:cubicBezTo>
                  <a:cubicBezTo>
                    <a:pt x="32285" y="14787"/>
                    <a:pt x="31453" y="14653"/>
                    <a:pt x="31453" y="14653"/>
                  </a:cubicBezTo>
                  <a:cubicBezTo>
                    <a:pt x="31706" y="14653"/>
                    <a:pt x="31948" y="14511"/>
                    <a:pt x="31958" y="14505"/>
                  </a:cubicBezTo>
                  <a:lnTo>
                    <a:pt x="31958" y="14505"/>
                  </a:lnTo>
                  <a:cubicBezTo>
                    <a:pt x="31999" y="14512"/>
                    <a:pt x="32037" y="14514"/>
                    <a:pt x="32072" y="14514"/>
                  </a:cubicBezTo>
                  <a:cubicBezTo>
                    <a:pt x="32443" y="14514"/>
                    <a:pt x="32507" y="14197"/>
                    <a:pt x="32507" y="14197"/>
                  </a:cubicBezTo>
                  <a:cubicBezTo>
                    <a:pt x="32569" y="14222"/>
                    <a:pt x="32619" y="14233"/>
                    <a:pt x="32658" y="14233"/>
                  </a:cubicBezTo>
                  <a:cubicBezTo>
                    <a:pt x="32849" y="14233"/>
                    <a:pt x="32807" y="13991"/>
                    <a:pt x="32806" y="13991"/>
                  </a:cubicBezTo>
                  <a:cubicBezTo>
                    <a:pt x="32833" y="13987"/>
                    <a:pt x="32857" y="13978"/>
                    <a:pt x="32879" y="13965"/>
                  </a:cubicBezTo>
                  <a:close/>
                  <a:moveTo>
                    <a:pt x="20092" y="14441"/>
                  </a:moveTo>
                  <a:cubicBezTo>
                    <a:pt x="20120" y="14524"/>
                    <a:pt x="20155" y="14604"/>
                    <a:pt x="20196" y="14683"/>
                  </a:cubicBezTo>
                  <a:cubicBezTo>
                    <a:pt x="20183" y="14707"/>
                    <a:pt x="20171" y="14733"/>
                    <a:pt x="20162" y="14759"/>
                  </a:cubicBezTo>
                  <a:cubicBezTo>
                    <a:pt x="20126" y="14865"/>
                    <a:pt x="20188" y="14994"/>
                    <a:pt x="20274" y="14994"/>
                  </a:cubicBezTo>
                  <a:cubicBezTo>
                    <a:pt x="20291" y="14994"/>
                    <a:pt x="20308" y="14989"/>
                    <a:pt x="20326" y="14978"/>
                  </a:cubicBezTo>
                  <a:cubicBezTo>
                    <a:pt x="20365" y="14953"/>
                    <a:pt x="20400" y="14923"/>
                    <a:pt x="20432" y="14889"/>
                  </a:cubicBezTo>
                  <a:cubicBezTo>
                    <a:pt x="20435" y="14889"/>
                    <a:pt x="20438" y="14889"/>
                    <a:pt x="20441" y="14889"/>
                  </a:cubicBezTo>
                  <a:cubicBezTo>
                    <a:pt x="20489" y="14889"/>
                    <a:pt x="20535" y="14865"/>
                    <a:pt x="20561" y="14823"/>
                  </a:cubicBezTo>
                  <a:cubicBezTo>
                    <a:pt x="20597" y="14841"/>
                    <a:pt x="20635" y="14858"/>
                    <a:pt x="20675" y="14875"/>
                  </a:cubicBezTo>
                  <a:cubicBezTo>
                    <a:pt x="20729" y="15038"/>
                    <a:pt x="20825" y="15222"/>
                    <a:pt x="21002" y="15257"/>
                  </a:cubicBezTo>
                  <a:cubicBezTo>
                    <a:pt x="21043" y="15265"/>
                    <a:pt x="21079" y="15269"/>
                    <a:pt x="21110" y="15269"/>
                  </a:cubicBezTo>
                  <a:cubicBezTo>
                    <a:pt x="21188" y="15269"/>
                    <a:pt x="21240" y="15247"/>
                    <a:pt x="21275" y="15221"/>
                  </a:cubicBezTo>
                  <a:cubicBezTo>
                    <a:pt x="21326" y="15247"/>
                    <a:pt x="21378" y="15270"/>
                    <a:pt x="21431" y="15291"/>
                  </a:cubicBezTo>
                  <a:cubicBezTo>
                    <a:pt x="21434" y="15294"/>
                    <a:pt x="21437" y="15296"/>
                    <a:pt x="21438" y="15299"/>
                  </a:cubicBezTo>
                  <a:cubicBezTo>
                    <a:pt x="21294" y="15330"/>
                    <a:pt x="21147" y="15359"/>
                    <a:pt x="21000" y="15359"/>
                  </a:cubicBezTo>
                  <a:cubicBezTo>
                    <a:pt x="20876" y="15359"/>
                    <a:pt x="20752" y="15339"/>
                    <a:pt x="20630" y="15282"/>
                  </a:cubicBezTo>
                  <a:cubicBezTo>
                    <a:pt x="20614" y="15274"/>
                    <a:pt x="20598" y="15270"/>
                    <a:pt x="20582" y="15270"/>
                  </a:cubicBezTo>
                  <a:cubicBezTo>
                    <a:pt x="20551" y="15270"/>
                    <a:pt x="20520" y="15284"/>
                    <a:pt x="20501" y="15311"/>
                  </a:cubicBezTo>
                  <a:cubicBezTo>
                    <a:pt x="20481" y="15292"/>
                    <a:pt x="20457" y="15276"/>
                    <a:pt x="20432" y="15264"/>
                  </a:cubicBezTo>
                  <a:cubicBezTo>
                    <a:pt x="20415" y="15256"/>
                    <a:pt x="20399" y="15252"/>
                    <a:pt x="20384" y="15252"/>
                  </a:cubicBezTo>
                  <a:cubicBezTo>
                    <a:pt x="20320" y="15252"/>
                    <a:pt x="20274" y="15319"/>
                    <a:pt x="20259" y="15396"/>
                  </a:cubicBezTo>
                  <a:cubicBezTo>
                    <a:pt x="20216" y="15345"/>
                    <a:pt x="20168" y="15299"/>
                    <a:pt x="20114" y="15261"/>
                  </a:cubicBezTo>
                  <a:cubicBezTo>
                    <a:pt x="20095" y="15251"/>
                    <a:pt x="20072" y="15245"/>
                    <a:pt x="20050" y="15245"/>
                  </a:cubicBezTo>
                  <a:cubicBezTo>
                    <a:pt x="20092" y="15091"/>
                    <a:pt x="19930" y="14829"/>
                    <a:pt x="19930" y="14829"/>
                  </a:cubicBezTo>
                  <a:cubicBezTo>
                    <a:pt x="20194" y="14580"/>
                    <a:pt x="19904" y="14448"/>
                    <a:pt x="19904" y="14448"/>
                  </a:cubicBezTo>
                  <a:lnTo>
                    <a:pt x="19904" y="14448"/>
                  </a:lnTo>
                  <a:cubicBezTo>
                    <a:pt x="19904" y="14448"/>
                    <a:pt x="19936" y="14462"/>
                    <a:pt x="19987" y="14462"/>
                  </a:cubicBezTo>
                  <a:cubicBezTo>
                    <a:pt x="20016" y="14462"/>
                    <a:pt x="20052" y="14457"/>
                    <a:pt x="20092" y="14442"/>
                  </a:cubicBezTo>
                  <a:lnTo>
                    <a:pt x="20092" y="14441"/>
                  </a:lnTo>
                  <a:close/>
                  <a:moveTo>
                    <a:pt x="19542" y="15327"/>
                  </a:moveTo>
                  <a:lnTo>
                    <a:pt x="19835" y="15356"/>
                  </a:lnTo>
                  <a:cubicBezTo>
                    <a:pt x="19857" y="15356"/>
                    <a:pt x="19878" y="15355"/>
                    <a:pt x="19900" y="15350"/>
                  </a:cubicBezTo>
                  <a:lnTo>
                    <a:pt x="19900" y="15350"/>
                  </a:lnTo>
                  <a:cubicBezTo>
                    <a:pt x="19882" y="15400"/>
                    <a:pt x="19884" y="15454"/>
                    <a:pt x="19907" y="15502"/>
                  </a:cubicBezTo>
                  <a:cubicBezTo>
                    <a:pt x="19908" y="15505"/>
                    <a:pt x="19910" y="15508"/>
                    <a:pt x="19911" y="15511"/>
                  </a:cubicBezTo>
                  <a:cubicBezTo>
                    <a:pt x="19902" y="15511"/>
                    <a:pt x="19893" y="15511"/>
                    <a:pt x="19883" y="15511"/>
                  </a:cubicBezTo>
                  <a:cubicBezTo>
                    <a:pt x="19524" y="15511"/>
                    <a:pt x="19161" y="15591"/>
                    <a:pt x="19161" y="15591"/>
                  </a:cubicBezTo>
                  <a:cubicBezTo>
                    <a:pt x="19310" y="15533"/>
                    <a:pt x="19543" y="15329"/>
                    <a:pt x="19543" y="15329"/>
                  </a:cubicBezTo>
                  <a:lnTo>
                    <a:pt x="19542" y="15327"/>
                  </a:lnTo>
                  <a:close/>
                  <a:moveTo>
                    <a:pt x="22257" y="14858"/>
                  </a:moveTo>
                  <a:cubicBezTo>
                    <a:pt x="22269" y="14899"/>
                    <a:pt x="22295" y="14934"/>
                    <a:pt x="22332" y="14958"/>
                  </a:cubicBezTo>
                  <a:cubicBezTo>
                    <a:pt x="22340" y="15216"/>
                    <a:pt x="22349" y="15475"/>
                    <a:pt x="22357" y="15734"/>
                  </a:cubicBezTo>
                  <a:lnTo>
                    <a:pt x="22313" y="15727"/>
                  </a:lnTo>
                  <a:cubicBezTo>
                    <a:pt x="22313" y="15727"/>
                    <a:pt x="22265" y="15607"/>
                    <a:pt x="22038" y="15545"/>
                  </a:cubicBezTo>
                  <a:cubicBezTo>
                    <a:pt x="22035" y="15526"/>
                    <a:pt x="22030" y="15507"/>
                    <a:pt x="22022" y="15489"/>
                  </a:cubicBezTo>
                  <a:cubicBezTo>
                    <a:pt x="22256" y="15320"/>
                    <a:pt x="22257" y="14858"/>
                    <a:pt x="22257" y="14858"/>
                  </a:cubicBezTo>
                  <a:close/>
                  <a:moveTo>
                    <a:pt x="7548" y="15054"/>
                  </a:moveTo>
                  <a:cubicBezTo>
                    <a:pt x="7553" y="15061"/>
                    <a:pt x="7559" y="15070"/>
                    <a:pt x="7565" y="15077"/>
                  </a:cubicBezTo>
                  <a:cubicBezTo>
                    <a:pt x="7593" y="15127"/>
                    <a:pt x="7629" y="15171"/>
                    <a:pt x="7672" y="15209"/>
                  </a:cubicBezTo>
                  <a:cubicBezTo>
                    <a:pt x="7672" y="15209"/>
                    <a:pt x="7626" y="15189"/>
                    <a:pt x="7567" y="15189"/>
                  </a:cubicBezTo>
                  <a:cubicBezTo>
                    <a:pt x="7491" y="15189"/>
                    <a:pt x="7393" y="15222"/>
                    <a:pt x="7343" y="15371"/>
                  </a:cubicBezTo>
                  <a:cubicBezTo>
                    <a:pt x="7336" y="15390"/>
                    <a:pt x="7330" y="15412"/>
                    <a:pt x="7329" y="15434"/>
                  </a:cubicBezTo>
                  <a:cubicBezTo>
                    <a:pt x="7302" y="15448"/>
                    <a:pt x="7276" y="15461"/>
                    <a:pt x="7251" y="15479"/>
                  </a:cubicBezTo>
                  <a:cubicBezTo>
                    <a:pt x="7063" y="15609"/>
                    <a:pt x="6774" y="15585"/>
                    <a:pt x="6669" y="15619"/>
                  </a:cubicBezTo>
                  <a:cubicBezTo>
                    <a:pt x="6351" y="15724"/>
                    <a:pt x="6362" y="15934"/>
                    <a:pt x="6362" y="15934"/>
                  </a:cubicBezTo>
                  <a:lnTo>
                    <a:pt x="6245" y="15948"/>
                  </a:lnTo>
                  <a:cubicBezTo>
                    <a:pt x="6235" y="15790"/>
                    <a:pt x="6224" y="15632"/>
                    <a:pt x="6212" y="15476"/>
                  </a:cubicBezTo>
                  <a:cubicBezTo>
                    <a:pt x="6270" y="15473"/>
                    <a:pt x="6335" y="15470"/>
                    <a:pt x="6407" y="15467"/>
                  </a:cubicBezTo>
                  <a:cubicBezTo>
                    <a:pt x="6648" y="15456"/>
                    <a:pt x="6632" y="15296"/>
                    <a:pt x="6600" y="15203"/>
                  </a:cubicBezTo>
                  <a:cubicBezTo>
                    <a:pt x="6678" y="15185"/>
                    <a:pt x="6752" y="15165"/>
                    <a:pt x="6826" y="15139"/>
                  </a:cubicBezTo>
                  <a:cubicBezTo>
                    <a:pt x="6929" y="15149"/>
                    <a:pt x="7029" y="15165"/>
                    <a:pt x="7130" y="15185"/>
                  </a:cubicBezTo>
                  <a:cubicBezTo>
                    <a:pt x="7150" y="15189"/>
                    <a:pt x="7171" y="15191"/>
                    <a:pt x="7192" y="15191"/>
                  </a:cubicBezTo>
                  <a:cubicBezTo>
                    <a:pt x="7206" y="15191"/>
                    <a:pt x="7220" y="15190"/>
                    <a:pt x="7234" y="15188"/>
                  </a:cubicBezTo>
                  <a:cubicBezTo>
                    <a:pt x="7261" y="15197"/>
                    <a:pt x="7288" y="15201"/>
                    <a:pt x="7315" y="15201"/>
                  </a:cubicBezTo>
                  <a:cubicBezTo>
                    <a:pt x="7403" y="15201"/>
                    <a:pt x="7487" y="15157"/>
                    <a:pt x="7543" y="15063"/>
                  </a:cubicBezTo>
                  <a:cubicBezTo>
                    <a:pt x="7545" y="15060"/>
                    <a:pt x="7546" y="15057"/>
                    <a:pt x="7548" y="15054"/>
                  </a:cubicBezTo>
                  <a:close/>
                  <a:moveTo>
                    <a:pt x="31913" y="15733"/>
                  </a:moveTo>
                  <a:cubicBezTo>
                    <a:pt x="31903" y="15743"/>
                    <a:pt x="31894" y="15753"/>
                    <a:pt x="31885" y="15764"/>
                  </a:cubicBezTo>
                  <a:cubicBezTo>
                    <a:pt x="31803" y="15850"/>
                    <a:pt x="31781" y="15931"/>
                    <a:pt x="31792" y="16007"/>
                  </a:cubicBezTo>
                  <a:cubicBezTo>
                    <a:pt x="31673" y="15962"/>
                    <a:pt x="31552" y="15980"/>
                    <a:pt x="31300" y="15971"/>
                  </a:cubicBezTo>
                  <a:cubicBezTo>
                    <a:pt x="31289" y="15971"/>
                    <a:pt x="31279" y="15970"/>
                    <a:pt x="31269" y="15970"/>
                  </a:cubicBezTo>
                  <a:cubicBezTo>
                    <a:pt x="30894" y="15970"/>
                    <a:pt x="30986" y="16235"/>
                    <a:pt x="30986" y="16235"/>
                  </a:cubicBezTo>
                  <a:cubicBezTo>
                    <a:pt x="30986" y="16235"/>
                    <a:pt x="30957" y="16257"/>
                    <a:pt x="30914" y="16257"/>
                  </a:cubicBezTo>
                  <a:cubicBezTo>
                    <a:pt x="30864" y="16257"/>
                    <a:pt x="30797" y="16228"/>
                    <a:pt x="30733" y="16102"/>
                  </a:cubicBezTo>
                  <a:cubicBezTo>
                    <a:pt x="30707" y="16049"/>
                    <a:pt x="30667" y="16028"/>
                    <a:pt x="30620" y="16028"/>
                  </a:cubicBezTo>
                  <a:cubicBezTo>
                    <a:pt x="30464" y="16028"/>
                    <a:pt x="30240" y="16264"/>
                    <a:pt x="30240" y="16264"/>
                  </a:cubicBezTo>
                  <a:cubicBezTo>
                    <a:pt x="30171" y="16240"/>
                    <a:pt x="30107" y="16230"/>
                    <a:pt x="30051" y="16230"/>
                  </a:cubicBezTo>
                  <a:cubicBezTo>
                    <a:pt x="29873" y="16230"/>
                    <a:pt x="29764" y="16323"/>
                    <a:pt x="29764" y="16323"/>
                  </a:cubicBezTo>
                  <a:cubicBezTo>
                    <a:pt x="29858" y="16154"/>
                    <a:pt x="29745" y="16127"/>
                    <a:pt x="29663" y="16127"/>
                  </a:cubicBezTo>
                  <a:cubicBezTo>
                    <a:pt x="29623" y="16127"/>
                    <a:pt x="29590" y="16133"/>
                    <a:pt x="29590" y="16133"/>
                  </a:cubicBezTo>
                  <a:cubicBezTo>
                    <a:pt x="29566" y="16130"/>
                    <a:pt x="29541" y="16129"/>
                    <a:pt x="29516" y="16129"/>
                  </a:cubicBezTo>
                  <a:cubicBezTo>
                    <a:pt x="29499" y="16129"/>
                    <a:pt x="29481" y="16130"/>
                    <a:pt x="29463" y="16131"/>
                  </a:cubicBezTo>
                  <a:lnTo>
                    <a:pt x="29449" y="15927"/>
                  </a:lnTo>
                  <a:cubicBezTo>
                    <a:pt x="29549" y="15883"/>
                    <a:pt x="29627" y="15854"/>
                    <a:pt x="29665" y="15854"/>
                  </a:cubicBezTo>
                  <a:cubicBezTo>
                    <a:pt x="29667" y="15854"/>
                    <a:pt x="29669" y="15854"/>
                    <a:pt x="29670" y="15854"/>
                  </a:cubicBezTo>
                  <a:lnTo>
                    <a:pt x="29669" y="15854"/>
                  </a:lnTo>
                  <a:cubicBezTo>
                    <a:pt x="29678" y="15855"/>
                    <a:pt x="29687" y="15856"/>
                    <a:pt x="29696" y="15856"/>
                  </a:cubicBezTo>
                  <a:cubicBezTo>
                    <a:pt x="29831" y="15856"/>
                    <a:pt x="30050" y="15765"/>
                    <a:pt x="30050" y="15765"/>
                  </a:cubicBezTo>
                  <a:cubicBezTo>
                    <a:pt x="30170" y="15842"/>
                    <a:pt x="30321" y="15869"/>
                    <a:pt x="30495" y="15869"/>
                  </a:cubicBezTo>
                  <a:cubicBezTo>
                    <a:pt x="30883" y="15869"/>
                    <a:pt x="31382" y="15736"/>
                    <a:pt x="31882" y="15736"/>
                  </a:cubicBezTo>
                  <a:cubicBezTo>
                    <a:pt x="31894" y="15736"/>
                    <a:pt x="31901" y="15733"/>
                    <a:pt x="31913" y="15733"/>
                  </a:cubicBezTo>
                  <a:close/>
                  <a:moveTo>
                    <a:pt x="20886" y="16930"/>
                  </a:moveTo>
                  <a:cubicBezTo>
                    <a:pt x="20898" y="16933"/>
                    <a:pt x="20910" y="16939"/>
                    <a:pt x="20923" y="16942"/>
                  </a:cubicBezTo>
                  <a:cubicBezTo>
                    <a:pt x="20929" y="16948"/>
                    <a:pt x="20932" y="16953"/>
                    <a:pt x="20935" y="16958"/>
                  </a:cubicBezTo>
                  <a:cubicBezTo>
                    <a:pt x="20879" y="16987"/>
                    <a:pt x="20825" y="17021"/>
                    <a:pt x="20776" y="17058"/>
                  </a:cubicBezTo>
                  <a:cubicBezTo>
                    <a:pt x="20759" y="17037"/>
                    <a:pt x="20740" y="17018"/>
                    <a:pt x="20720" y="17000"/>
                  </a:cubicBezTo>
                  <a:cubicBezTo>
                    <a:pt x="20774" y="16972"/>
                    <a:pt x="20832" y="16955"/>
                    <a:pt x="20886" y="16930"/>
                  </a:cubicBezTo>
                  <a:close/>
                  <a:moveTo>
                    <a:pt x="19846" y="16321"/>
                  </a:moveTo>
                  <a:cubicBezTo>
                    <a:pt x="19856" y="16323"/>
                    <a:pt x="19869" y="16329"/>
                    <a:pt x="19878" y="16330"/>
                  </a:cubicBezTo>
                  <a:cubicBezTo>
                    <a:pt x="19764" y="16419"/>
                    <a:pt x="19644" y="16542"/>
                    <a:pt x="19621" y="16696"/>
                  </a:cubicBezTo>
                  <a:cubicBezTo>
                    <a:pt x="19610" y="16769"/>
                    <a:pt x="19652" y="16861"/>
                    <a:pt x="19714" y="16861"/>
                  </a:cubicBezTo>
                  <a:cubicBezTo>
                    <a:pt x="19722" y="16861"/>
                    <a:pt x="19730" y="16860"/>
                    <a:pt x="19738" y="16857"/>
                  </a:cubicBezTo>
                  <a:cubicBezTo>
                    <a:pt x="19859" y="16815"/>
                    <a:pt x="19954" y="16698"/>
                    <a:pt x="20065" y="16623"/>
                  </a:cubicBezTo>
                  <a:lnTo>
                    <a:pt x="20065" y="16623"/>
                  </a:lnTo>
                  <a:cubicBezTo>
                    <a:pt x="20062" y="16762"/>
                    <a:pt x="20091" y="16903"/>
                    <a:pt x="20232" y="16903"/>
                  </a:cubicBezTo>
                  <a:cubicBezTo>
                    <a:pt x="20247" y="16903"/>
                    <a:pt x="20264" y="16902"/>
                    <a:pt x="20282" y="16898"/>
                  </a:cubicBezTo>
                  <a:cubicBezTo>
                    <a:pt x="20307" y="16894"/>
                    <a:pt x="20326" y="16886"/>
                    <a:pt x="20349" y="16882"/>
                  </a:cubicBezTo>
                  <a:lnTo>
                    <a:pt x="20349" y="16882"/>
                  </a:lnTo>
                  <a:cubicBezTo>
                    <a:pt x="20336" y="16901"/>
                    <a:pt x="20327" y="16924"/>
                    <a:pt x="20314" y="16945"/>
                  </a:cubicBezTo>
                  <a:cubicBezTo>
                    <a:pt x="20178" y="17037"/>
                    <a:pt x="20079" y="17188"/>
                    <a:pt x="20079" y="17188"/>
                  </a:cubicBezTo>
                  <a:cubicBezTo>
                    <a:pt x="20015" y="17023"/>
                    <a:pt x="19897" y="16965"/>
                    <a:pt x="19763" y="16965"/>
                  </a:cubicBezTo>
                  <a:cubicBezTo>
                    <a:pt x="19477" y="16965"/>
                    <a:pt x="19120" y="17229"/>
                    <a:pt x="19081" y="17259"/>
                  </a:cubicBezTo>
                  <a:lnTo>
                    <a:pt x="19081" y="17259"/>
                  </a:lnTo>
                  <a:cubicBezTo>
                    <a:pt x="19497" y="16940"/>
                    <a:pt x="19376" y="16561"/>
                    <a:pt x="19376" y="16561"/>
                  </a:cubicBezTo>
                  <a:lnTo>
                    <a:pt x="19376" y="16559"/>
                  </a:lnTo>
                  <a:cubicBezTo>
                    <a:pt x="19538" y="16492"/>
                    <a:pt x="19695" y="16413"/>
                    <a:pt x="19846" y="16321"/>
                  </a:cubicBezTo>
                  <a:close/>
                  <a:moveTo>
                    <a:pt x="21824" y="17246"/>
                  </a:moveTo>
                  <a:lnTo>
                    <a:pt x="21824" y="17246"/>
                  </a:lnTo>
                  <a:cubicBezTo>
                    <a:pt x="21831" y="17248"/>
                    <a:pt x="21838" y="17251"/>
                    <a:pt x="21846" y="17254"/>
                  </a:cubicBezTo>
                  <a:cubicBezTo>
                    <a:pt x="21850" y="17294"/>
                    <a:pt x="21870" y="17330"/>
                    <a:pt x="21901" y="17356"/>
                  </a:cubicBezTo>
                  <a:lnTo>
                    <a:pt x="21811" y="17343"/>
                  </a:lnTo>
                  <a:cubicBezTo>
                    <a:pt x="21765" y="17310"/>
                    <a:pt x="21720" y="17277"/>
                    <a:pt x="21672" y="17248"/>
                  </a:cubicBezTo>
                  <a:lnTo>
                    <a:pt x="21672" y="17248"/>
                  </a:lnTo>
                  <a:cubicBezTo>
                    <a:pt x="21695" y="17251"/>
                    <a:pt x="21718" y="17252"/>
                    <a:pt x="21741" y="17252"/>
                  </a:cubicBezTo>
                  <a:cubicBezTo>
                    <a:pt x="21769" y="17252"/>
                    <a:pt x="21796" y="17250"/>
                    <a:pt x="21824" y="17246"/>
                  </a:cubicBezTo>
                  <a:close/>
                  <a:moveTo>
                    <a:pt x="15577" y="17053"/>
                  </a:moveTo>
                  <a:cubicBezTo>
                    <a:pt x="15743" y="17082"/>
                    <a:pt x="15913" y="17099"/>
                    <a:pt x="16082" y="17102"/>
                  </a:cubicBezTo>
                  <a:cubicBezTo>
                    <a:pt x="16304" y="17367"/>
                    <a:pt x="17212" y="17631"/>
                    <a:pt x="17212" y="17631"/>
                  </a:cubicBezTo>
                  <a:cubicBezTo>
                    <a:pt x="17212" y="17631"/>
                    <a:pt x="15955" y="17425"/>
                    <a:pt x="15453" y="17425"/>
                  </a:cubicBezTo>
                  <a:cubicBezTo>
                    <a:pt x="15336" y="17425"/>
                    <a:pt x="15209" y="17457"/>
                    <a:pt x="15081" y="17507"/>
                  </a:cubicBezTo>
                  <a:cubicBezTo>
                    <a:pt x="15121" y="17362"/>
                    <a:pt x="15070" y="17187"/>
                    <a:pt x="15063" y="17161"/>
                  </a:cubicBezTo>
                  <a:lnTo>
                    <a:pt x="15063" y="17161"/>
                  </a:lnTo>
                  <a:cubicBezTo>
                    <a:pt x="15067" y="17168"/>
                    <a:pt x="15084" y="17184"/>
                    <a:pt x="15149" y="17184"/>
                  </a:cubicBezTo>
                  <a:cubicBezTo>
                    <a:pt x="15207" y="17184"/>
                    <a:pt x="15302" y="17172"/>
                    <a:pt x="15457" y="17130"/>
                  </a:cubicBezTo>
                  <a:lnTo>
                    <a:pt x="15457" y="17129"/>
                  </a:lnTo>
                  <a:cubicBezTo>
                    <a:pt x="15529" y="17111"/>
                    <a:pt x="15559" y="17083"/>
                    <a:pt x="15577" y="17053"/>
                  </a:cubicBezTo>
                  <a:close/>
                  <a:moveTo>
                    <a:pt x="8044" y="16083"/>
                  </a:moveTo>
                  <a:cubicBezTo>
                    <a:pt x="8057" y="16136"/>
                    <a:pt x="8085" y="16184"/>
                    <a:pt x="8126" y="16221"/>
                  </a:cubicBezTo>
                  <a:cubicBezTo>
                    <a:pt x="8221" y="16302"/>
                    <a:pt x="8385" y="16320"/>
                    <a:pt x="8512" y="16320"/>
                  </a:cubicBezTo>
                  <a:cubicBezTo>
                    <a:pt x="8614" y="16320"/>
                    <a:pt x="8692" y="16308"/>
                    <a:pt x="8692" y="16308"/>
                  </a:cubicBezTo>
                  <a:cubicBezTo>
                    <a:pt x="8939" y="16572"/>
                    <a:pt x="9710" y="16572"/>
                    <a:pt x="9710" y="16572"/>
                  </a:cubicBezTo>
                  <a:cubicBezTo>
                    <a:pt x="9932" y="16837"/>
                    <a:pt x="10843" y="17101"/>
                    <a:pt x="10843" y="17101"/>
                  </a:cubicBezTo>
                  <a:cubicBezTo>
                    <a:pt x="10843" y="17101"/>
                    <a:pt x="9583" y="16895"/>
                    <a:pt x="9082" y="16895"/>
                  </a:cubicBezTo>
                  <a:cubicBezTo>
                    <a:pt x="8978" y="16895"/>
                    <a:pt x="8866" y="16923"/>
                    <a:pt x="8754" y="16964"/>
                  </a:cubicBezTo>
                  <a:cubicBezTo>
                    <a:pt x="8746" y="16961"/>
                    <a:pt x="8740" y="16955"/>
                    <a:pt x="8733" y="16955"/>
                  </a:cubicBezTo>
                  <a:cubicBezTo>
                    <a:pt x="8727" y="16859"/>
                    <a:pt x="8663" y="16772"/>
                    <a:pt x="8575" y="16772"/>
                  </a:cubicBezTo>
                  <a:cubicBezTo>
                    <a:pt x="8555" y="16772"/>
                    <a:pt x="8534" y="16776"/>
                    <a:pt x="8513" y="16785"/>
                  </a:cubicBezTo>
                  <a:cubicBezTo>
                    <a:pt x="8495" y="16793"/>
                    <a:pt x="8478" y="16800"/>
                    <a:pt x="8462" y="16806"/>
                  </a:cubicBezTo>
                  <a:cubicBezTo>
                    <a:pt x="8497" y="16781"/>
                    <a:pt x="8529" y="16750"/>
                    <a:pt x="8556" y="16715"/>
                  </a:cubicBezTo>
                  <a:cubicBezTo>
                    <a:pt x="8593" y="16670"/>
                    <a:pt x="8596" y="16642"/>
                    <a:pt x="8581" y="16626"/>
                  </a:cubicBezTo>
                  <a:cubicBezTo>
                    <a:pt x="8698" y="16544"/>
                    <a:pt x="8624" y="16328"/>
                    <a:pt x="8509" y="16328"/>
                  </a:cubicBezTo>
                  <a:cubicBezTo>
                    <a:pt x="8492" y="16328"/>
                    <a:pt x="8474" y="16333"/>
                    <a:pt x="8456" y="16343"/>
                  </a:cubicBezTo>
                  <a:lnTo>
                    <a:pt x="8358" y="16397"/>
                  </a:lnTo>
                  <a:cubicBezTo>
                    <a:pt x="8354" y="16390"/>
                    <a:pt x="8352" y="16384"/>
                    <a:pt x="8346" y="16377"/>
                  </a:cubicBezTo>
                  <a:cubicBezTo>
                    <a:pt x="8321" y="16344"/>
                    <a:pt x="8292" y="16331"/>
                    <a:pt x="8263" y="16331"/>
                  </a:cubicBezTo>
                  <a:cubicBezTo>
                    <a:pt x="8136" y="16331"/>
                    <a:pt x="7994" y="16587"/>
                    <a:pt x="7993" y="16587"/>
                  </a:cubicBezTo>
                  <a:cubicBezTo>
                    <a:pt x="7971" y="16510"/>
                    <a:pt x="7940" y="16481"/>
                    <a:pt x="7906" y="16481"/>
                  </a:cubicBezTo>
                  <a:cubicBezTo>
                    <a:pt x="7801" y="16481"/>
                    <a:pt x="7666" y="16761"/>
                    <a:pt x="7666" y="16761"/>
                  </a:cubicBezTo>
                  <a:lnTo>
                    <a:pt x="7666" y="16762"/>
                  </a:lnTo>
                  <a:cubicBezTo>
                    <a:pt x="7666" y="16762"/>
                    <a:pt x="7607" y="16732"/>
                    <a:pt x="7480" y="16732"/>
                  </a:cubicBezTo>
                  <a:cubicBezTo>
                    <a:pt x="7429" y="16732"/>
                    <a:pt x="7367" y="16737"/>
                    <a:pt x="7294" y="16750"/>
                  </a:cubicBezTo>
                  <a:cubicBezTo>
                    <a:pt x="7035" y="16797"/>
                    <a:pt x="6710" y="16984"/>
                    <a:pt x="6710" y="16984"/>
                  </a:cubicBezTo>
                  <a:cubicBezTo>
                    <a:pt x="6448" y="17104"/>
                    <a:pt x="6370" y="17511"/>
                    <a:pt x="6346" y="17673"/>
                  </a:cubicBezTo>
                  <a:cubicBezTo>
                    <a:pt x="6335" y="17429"/>
                    <a:pt x="6321" y="17184"/>
                    <a:pt x="6308" y="16940"/>
                  </a:cubicBezTo>
                  <a:cubicBezTo>
                    <a:pt x="6340" y="16933"/>
                    <a:pt x="6371" y="16923"/>
                    <a:pt x="6402" y="16910"/>
                  </a:cubicBezTo>
                  <a:cubicBezTo>
                    <a:pt x="6527" y="16858"/>
                    <a:pt x="6589" y="16780"/>
                    <a:pt x="6615" y="16704"/>
                  </a:cubicBezTo>
                  <a:cubicBezTo>
                    <a:pt x="6657" y="16699"/>
                    <a:pt x="6705" y="16696"/>
                    <a:pt x="6755" y="16691"/>
                  </a:cubicBezTo>
                  <a:cubicBezTo>
                    <a:pt x="6804" y="16739"/>
                    <a:pt x="6869" y="16777"/>
                    <a:pt x="6950" y="16777"/>
                  </a:cubicBezTo>
                  <a:cubicBezTo>
                    <a:pt x="7000" y="16777"/>
                    <a:pt x="7057" y="16762"/>
                    <a:pt x="7120" y="16727"/>
                  </a:cubicBezTo>
                  <a:cubicBezTo>
                    <a:pt x="7175" y="16699"/>
                    <a:pt x="7226" y="16663"/>
                    <a:pt x="7269" y="16618"/>
                  </a:cubicBezTo>
                  <a:cubicBezTo>
                    <a:pt x="7367" y="16600"/>
                    <a:pt x="7462" y="16574"/>
                    <a:pt x="7553" y="16540"/>
                  </a:cubicBezTo>
                  <a:cubicBezTo>
                    <a:pt x="7672" y="16494"/>
                    <a:pt x="7691" y="16453"/>
                    <a:pt x="7664" y="16421"/>
                  </a:cubicBezTo>
                  <a:cubicBezTo>
                    <a:pt x="7721" y="16412"/>
                    <a:pt x="7777" y="16397"/>
                    <a:pt x="7831" y="16378"/>
                  </a:cubicBezTo>
                  <a:cubicBezTo>
                    <a:pt x="8000" y="16317"/>
                    <a:pt x="7946" y="16184"/>
                    <a:pt x="7881" y="16094"/>
                  </a:cubicBezTo>
                  <a:lnTo>
                    <a:pt x="7881" y="16094"/>
                  </a:lnTo>
                  <a:cubicBezTo>
                    <a:pt x="7898" y="16104"/>
                    <a:pt x="7920" y="16110"/>
                    <a:pt x="7944" y="16110"/>
                  </a:cubicBezTo>
                  <a:cubicBezTo>
                    <a:pt x="7974" y="16110"/>
                    <a:pt x="8007" y="16102"/>
                    <a:pt x="8044" y="16083"/>
                  </a:cubicBezTo>
                  <a:close/>
                  <a:moveTo>
                    <a:pt x="6041" y="16826"/>
                  </a:moveTo>
                  <a:cubicBezTo>
                    <a:pt x="6051" y="16867"/>
                    <a:pt x="6078" y="16902"/>
                    <a:pt x="6113" y="16926"/>
                  </a:cubicBezTo>
                  <a:cubicBezTo>
                    <a:pt x="6117" y="17184"/>
                    <a:pt x="6120" y="17444"/>
                    <a:pt x="6121" y="17702"/>
                  </a:cubicBezTo>
                  <a:lnTo>
                    <a:pt x="6076" y="17695"/>
                  </a:lnTo>
                  <a:cubicBezTo>
                    <a:pt x="6076" y="17695"/>
                    <a:pt x="6031" y="17575"/>
                    <a:pt x="5807" y="17513"/>
                  </a:cubicBezTo>
                  <a:cubicBezTo>
                    <a:pt x="5805" y="17494"/>
                    <a:pt x="5799" y="17475"/>
                    <a:pt x="5793" y="17458"/>
                  </a:cubicBezTo>
                  <a:lnTo>
                    <a:pt x="5793" y="17458"/>
                  </a:lnTo>
                  <a:cubicBezTo>
                    <a:pt x="6029" y="17287"/>
                    <a:pt x="6041" y="16826"/>
                    <a:pt x="6041" y="16826"/>
                  </a:cubicBezTo>
                  <a:close/>
                  <a:moveTo>
                    <a:pt x="8815" y="18285"/>
                  </a:moveTo>
                  <a:cubicBezTo>
                    <a:pt x="8870" y="18296"/>
                    <a:pt x="8907" y="18304"/>
                    <a:pt x="8907" y="18304"/>
                  </a:cubicBezTo>
                  <a:cubicBezTo>
                    <a:pt x="8907" y="18304"/>
                    <a:pt x="8919" y="18521"/>
                    <a:pt x="8696" y="18521"/>
                  </a:cubicBezTo>
                  <a:cubicBezTo>
                    <a:pt x="8635" y="18521"/>
                    <a:pt x="8556" y="18505"/>
                    <a:pt x="8456" y="18464"/>
                  </a:cubicBezTo>
                  <a:cubicBezTo>
                    <a:pt x="8434" y="18457"/>
                    <a:pt x="8412" y="18451"/>
                    <a:pt x="8390" y="18445"/>
                  </a:cubicBezTo>
                  <a:cubicBezTo>
                    <a:pt x="8542" y="18425"/>
                    <a:pt x="8686" y="18371"/>
                    <a:pt x="8815" y="18285"/>
                  </a:cubicBezTo>
                  <a:close/>
                  <a:moveTo>
                    <a:pt x="35247" y="16929"/>
                  </a:moveTo>
                  <a:cubicBezTo>
                    <a:pt x="35250" y="17159"/>
                    <a:pt x="35253" y="17390"/>
                    <a:pt x="35254" y="17621"/>
                  </a:cubicBezTo>
                  <a:cubicBezTo>
                    <a:pt x="35193" y="17615"/>
                    <a:pt x="35132" y="17612"/>
                    <a:pt x="35071" y="17612"/>
                  </a:cubicBezTo>
                  <a:cubicBezTo>
                    <a:pt x="34562" y="17612"/>
                    <a:pt x="35101" y="18029"/>
                    <a:pt x="35101" y="18029"/>
                  </a:cubicBezTo>
                  <a:cubicBezTo>
                    <a:pt x="35051" y="18021"/>
                    <a:pt x="35001" y="18017"/>
                    <a:pt x="34951" y="18017"/>
                  </a:cubicBezTo>
                  <a:cubicBezTo>
                    <a:pt x="34474" y="18017"/>
                    <a:pt x="34025" y="18359"/>
                    <a:pt x="34025" y="18359"/>
                  </a:cubicBezTo>
                  <a:cubicBezTo>
                    <a:pt x="33931" y="18338"/>
                    <a:pt x="33840" y="18329"/>
                    <a:pt x="33753" y="18329"/>
                  </a:cubicBezTo>
                  <a:cubicBezTo>
                    <a:pt x="33202" y="18329"/>
                    <a:pt x="32806" y="18691"/>
                    <a:pt x="32806" y="18691"/>
                  </a:cubicBezTo>
                  <a:cubicBezTo>
                    <a:pt x="32773" y="18679"/>
                    <a:pt x="32741" y="18673"/>
                    <a:pt x="32707" y="18666"/>
                  </a:cubicBezTo>
                  <a:cubicBezTo>
                    <a:pt x="33009" y="18508"/>
                    <a:pt x="32800" y="18264"/>
                    <a:pt x="32717" y="18184"/>
                  </a:cubicBezTo>
                  <a:lnTo>
                    <a:pt x="32717" y="18184"/>
                  </a:lnTo>
                  <a:cubicBezTo>
                    <a:pt x="32741" y="18201"/>
                    <a:pt x="32783" y="18220"/>
                    <a:pt x="32846" y="18220"/>
                  </a:cubicBezTo>
                  <a:cubicBezTo>
                    <a:pt x="32901" y="18220"/>
                    <a:pt x="32974" y="18205"/>
                    <a:pt x="33066" y="18162"/>
                  </a:cubicBezTo>
                  <a:cubicBezTo>
                    <a:pt x="33086" y="18170"/>
                    <a:pt x="33108" y="18175"/>
                    <a:pt x="33131" y="18175"/>
                  </a:cubicBezTo>
                  <a:cubicBezTo>
                    <a:pt x="33165" y="18175"/>
                    <a:pt x="33203" y="18165"/>
                    <a:pt x="33247" y="18139"/>
                  </a:cubicBezTo>
                  <a:cubicBezTo>
                    <a:pt x="33295" y="18111"/>
                    <a:pt x="33338" y="18075"/>
                    <a:pt x="33373" y="18032"/>
                  </a:cubicBezTo>
                  <a:cubicBezTo>
                    <a:pt x="33419" y="18018"/>
                    <a:pt x="33437" y="18016"/>
                    <a:pt x="33453" y="18009"/>
                  </a:cubicBezTo>
                  <a:cubicBezTo>
                    <a:pt x="33454" y="18008"/>
                    <a:pt x="33455" y="18008"/>
                    <a:pt x="33456" y="18008"/>
                  </a:cubicBezTo>
                  <a:cubicBezTo>
                    <a:pt x="33487" y="18008"/>
                    <a:pt x="33480" y="18246"/>
                    <a:pt x="33754" y="18302"/>
                  </a:cubicBezTo>
                  <a:cubicBezTo>
                    <a:pt x="33766" y="18305"/>
                    <a:pt x="33777" y="18306"/>
                    <a:pt x="33787" y="18306"/>
                  </a:cubicBezTo>
                  <a:cubicBezTo>
                    <a:pt x="33990" y="18306"/>
                    <a:pt x="33956" y="17872"/>
                    <a:pt x="33939" y="17731"/>
                  </a:cubicBezTo>
                  <a:cubicBezTo>
                    <a:pt x="33945" y="17723"/>
                    <a:pt x="33951" y="17714"/>
                    <a:pt x="33955" y="17705"/>
                  </a:cubicBezTo>
                  <a:cubicBezTo>
                    <a:pt x="33995" y="17737"/>
                    <a:pt x="34090" y="17808"/>
                    <a:pt x="34182" y="17808"/>
                  </a:cubicBezTo>
                  <a:cubicBezTo>
                    <a:pt x="34194" y="17808"/>
                    <a:pt x="34206" y="17807"/>
                    <a:pt x="34218" y="17804"/>
                  </a:cubicBezTo>
                  <a:cubicBezTo>
                    <a:pt x="34268" y="17793"/>
                    <a:pt x="34285" y="17750"/>
                    <a:pt x="34297" y="17705"/>
                  </a:cubicBezTo>
                  <a:cubicBezTo>
                    <a:pt x="34313" y="17710"/>
                    <a:pt x="34329" y="17713"/>
                    <a:pt x="34344" y="17713"/>
                  </a:cubicBezTo>
                  <a:cubicBezTo>
                    <a:pt x="34412" y="17713"/>
                    <a:pt x="34476" y="17669"/>
                    <a:pt x="34498" y="17602"/>
                  </a:cubicBezTo>
                  <a:cubicBezTo>
                    <a:pt x="34547" y="17618"/>
                    <a:pt x="34600" y="17631"/>
                    <a:pt x="34653" y="17631"/>
                  </a:cubicBezTo>
                  <a:cubicBezTo>
                    <a:pt x="34711" y="17631"/>
                    <a:pt x="34769" y="17615"/>
                    <a:pt x="34817" y="17569"/>
                  </a:cubicBezTo>
                  <a:cubicBezTo>
                    <a:pt x="34987" y="17407"/>
                    <a:pt x="34504" y="17305"/>
                    <a:pt x="34504" y="17305"/>
                  </a:cubicBezTo>
                  <a:lnTo>
                    <a:pt x="34504" y="17305"/>
                  </a:lnTo>
                  <a:cubicBezTo>
                    <a:pt x="34504" y="17305"/>
                    <a:pt x="34514" y="17307"/>
                    <a:pt x="34533" y="17307"/>
                  </a:cubicBezTo>
                  <a:cubicBezTo>
                    <a:pt x="34575" y="17307"/>
                    <a:pt x="34660" y="17298"/>
                    <a:pt x="34760" y="17241"/>
                  </a:cubicBezTo>
                  <a:cubicBezTo>
                    <a:pt x="34800" y="17238"/>
                    <a:pt x="34841" y="17229"/>
                    <a:pt x="34881" y="17215"/>
                  </a:cubicBezTo>
                  <a:cubicBezTo>
                    <a:pt x="35007" y="17170"/>
                    <a:pt x="35138" y="17051"/>
                    <a:pt x="35247" y="16929"/>
                  </a:cubicBezTo>
                  <a:close/>
                  <a:moveTo>
                    <a:pt x="8187" y="18625"/>
                  </a:moveTo>
                  <a:cubicBezTo>
                    <a:pt x="8200" y="18685"/>
                    <a:pt x="8221" y="18742"/>
                    <a:pt x="8245" y="18797"/>
                  </a:cubicBezTo>
                  <a:lnTo>
                    <a:pt x="8245" y="18799"/>
                  </a:lnTo>
                  <a:cubicBezTo>
                    <a:pt x="8219" y="18749"/>
                    <a:pt x="8178" y="18710"/>
                    <a:pt x="8130" y="18683"/>
                  </a:cubicBezTo>
                  <a:cubicBezTo>
                    <a:pt x="8152" y="18666"/>
                    <a:pt x="8171" y="18647"/>
                    <a:pt x="8187" y="18625"/>
                  </a:cubicBezTo>
                  <a:close/>
                  <a:moveTo>
                    <a:pt x="14210" y="18210"/>
                  </a:moveTo>
                  <a:lnTo>
                    <a:pt x="14210" y="18210"/>
                  </a:lnTo>
                  <a:cubicBezTo>
                    <a:pt x="14193" y="18241"/>
                    <a:pt x="14181" y="18273"/>
                    <a:pt x="14173" y="18305"/>
                  </a:cubicBezTo>
                  <a:cubicBezTo>
                    <a:pt x="14111" y="18628"/>
                    <a:pt x="15272" y="18835"/>
                    <a:pt x="15272" y="18835"/>
                  </a:cubicBezTo>
                  <a:cubicBezTo>
                    <a:pt x="15272" y="18835"/>
                    <a:pt x="15283" y="19053"/>
                    <a:pt x="15059" y="19053"/>
                  </a:cubicBezTo>
                  <a:cubicBezTo>
                    <a:pt x="14998" y="19053"/>
                    <a:pt x="14920" y="19037"/>
                    <a:pt x="14819" y="18996"/>
                  </a:cubicBezTo>
                  <a:cubicBezTo>
                    <a:pt x="14750" y="18968"/>
                    <a:pt x="14697" y="18956"/>
                    <a:pt x="14657" y="18956"/>
                  </a:cubicBezTo>
                  <a:cubicBezTo>
                    <a:pt x="14638" y="18956"/>
                    <a:pt x="14622" y="18959"/>
                    <a:pt x="14608" y="18964"/>
                  </a:cubicBezTo>
                  <a:cubicBezTo>
                    <a:pt x="14625" y="18915"/>
                    <a:pt x="14637" y="18867"/>
                    <a:pt x="14644" y="18818"/>
                  </a:cubicBezTo>
                  <a:cubicBezTo>
                    <a:pt x="14556" y="18539"/>
                    <a:pt x="13476" y="18362"/>
                    <a:pt x="13476" y="18362"/>
                  </a:cubicBezTo>
                  <a:cubicBezTo>
                    <a:pt x="13735" y="18362"/>
                    <a:pt x="13987" y="18215"/>
                    <a:pt x="13987" y="18215"/>
                  </a:cubicBezTo>
                  <a:cubicBezTo>
                    <a:pt x="14020" y="18220"/>
                    <a:pt x="14054" y="18222"/>
                    <a:pt x="14087" y="18222"/>
                  </a:cubicBezTo>
                  <a:cubicBezTo>
                    <a:pt x="14128" y="18222"/>
                    <a:pt x="14170" y="18218"/>
                    <a:pt x="14210" y="18210"/>
                  </a:cubicBezTo>
                  <a:close/>
                  <a:moveTo>
                    <a:pt x="14542" y="19101"/>
                  </a:moveTo>
                  <a:cubicBezTo>
                    <a:pt x="14552" y="19176"/>
                    <a:pt x="14570" y="19249"/>
                    <a:pt x="14600" y="19317"/>
                  </a:cubicBezTo>
                  <a:lnTo>
                    <a:pt x="14600" y="19317"/>
                  </a:lnTo>
                  <a:cubicBezTo>
                    <a:pt x="14569" y="19266"/>
                    <a:pt x="14522" y="19225"/>
                    <a:pt x="14467" y="19202"/>
                  </a:cubicBezTo>
                  <a:cubicBezTo>
                    <a:pt x="14495" y="19171"/>
                    <a:pt x="14520" y="19136"/>
                    <a:pt x="14542" y="19101"/>
                  </a:cubicBezTo>
                  <a:close/>
                  <a:moveTo>
                    <a:pt x="28973" y="16142"/>
                  </a:moveTo>
                  <a:cubicBezTo>
                    <a:pt x="28976" y="16264"/>
                    <a:pt x="28979" y="16387"/>
                    <a:pt x="28980" y="16511"/>
                  </a:cubicBezTo>
                  <a:cubicBezTo>
                    <a:pt x="28971" y="16508"/>
                    <a:pt x="28964" y="16505"/>
                    <a:pt x="28957" y="16499"/>
                  </a:cubicBezTo>
                  <a:lnTo>
                    <a:pt x="28954" y="16499"/>
                  </a:lnTo>
                  <a:cubicBezTo>
                    <a:pt x="28839" y="16426"/>
                    <a:pt x="28737" y="16401"/>
                    <a:pt x="28651" y="16401"/>
                  </a:cubicBezTo>
                  <a:cubicBezTo>
                    <a:pt x="28480" y="16401"/>
                    <a:pt x="28376" y="16499"/>
                    <a:pt x="28376" y="16499"/>
                  </a:cubicBezTo>
                  <a:cubicBezTo>
                    <a:pt x="28376" y="16499"/>
                    <a:pt x="28205" y="16679"/>
                    <a:pt x="27825" y="16679"/>
                  </a:cubicBezTo>
                  <a:cubicBezTo>
                    <a:pt x="27745" y="16679"/>
                    <a:pt x="27657" y="16672"/>
                    <a:pt x="27560" y="16653"/>
                  </a:cubicBezTo>
                  <a:cubicBezTo>
                    <a:pt x="27436" y="16629"/>
                    <a:pt x="27319" y="16620"/>
                    <a:pt x="27210" y="16620"/>
                  </a:cubicBezTo>
                  <a:cubicBezTo>
                    <a:pt x="26820" y="16620"/>
                    <a:pt x="26546" y="16740"/>
                    <a:pt x="26546" y="16740"/>
                  </a:cubicBezTo>
                  <a:cubicBezTo>
                    <a:pt x="26546" y="16740"/>
                    <a:pt x="26408" y="16762"/>
                    <a:pt x="26555" y="16917"/>
                  </a:cubicBezTo>
                  <a:cubicBezTo>
                    <a:pt x="26669" y="17036"/>
                    <a:pt x="26874" y="17049"/>
                    <a:pt x="26960" y="17049"/>
                  </a:cubicBezTo>
                  <a:cubicBezTo>
                    <a:pt x="26984" y="17049"/>
                    <a:pt x="26999" y="17048"/>
                    <a:pt x="26999" y="17048"/>
                  </a:cubicBezTo>
                  <a:lnTo>
                    <a:pt x="26999" y="17048"/>
                  </a:lnTo>
                  <a:cubicBezTo>
                    <a:pt x="26999" y="17048"/>
                    <a:pt x="26971" y="17247"/>
                    <a:pt x="27135" y="17380"/>
                  </a:cubicBezTo>
                  <a:cubicBezTo>
                    <a:pt x="27204" y="17436"/>
                    <a:pt x="27356" y="17452"/>
                    <a:pt x="27507" y="17452"/>
                  </a:cubicBezTo>
                  <a:cubicBezTo>
                    <a:pt x="27708" y="17452"/>
                    <a:pt x="27907" y="17423"/>
                    <a:pt x="27907" y="17423"/>
                  </a:cubicBezTo>
                  <a:cubicBezTo>
                    <a:pt x="28141" y="17599"/>
                    <a:pt x="28630" y="17533"/>
                    <a:pt x="28825" y="17621"/>
                  </a:cubicBezTo>
                  <a:cubicBezTo>
                    <a:pt x="29021" y="17710"/>
                    <a:pt x="28767" y="17974"/>
                    <a:pt x="28697" y="17996"/>
                  </a:cubicBezTo>
                  <a:cubicBezTo>
                    <a:pt x="28628" y="18018"/>
                    <a:pt x="28208" y="18018"/>
                    <a:pt x="28208" y="18018"/>
                  </a:cubicBezTo>
                  <a:cubicBezTo>
                    <a:pt x="28208" y="18018"/>
                    <a:pt x="27679" y="17952"/>
                    <a:pt x="27574" y="17930"/>
                  </a:cubicBezTo>
                  <a:cubicBezTo>
                    <a:pt x="27566" y="17928"/>
                    <a:pt x="27557" y="17928"/>
                    <a:pt x="27548" y="17928"/>
                  </a:cubicBezTo>
                  <a:cubicBezTo>
                    <a:pt x="27469" y="17928"/>
                    <a:pt x="27356" y="17982"/>
                    <a:pt x="27159" y="17982"/>
                  </a:cubicBezTo>
                  <a:cubicBezTo>
                    <a:pt x="27083" y="17982"/>
                    <a:pt x="26995" y="17974"/>
                    <a:pt x="26891" y="17952"/>
                  </a:cubicBezTo>
                  <a:cubicBezTo>
                    <a:pt x="26848" y="17943"/>
                    <a:pt x="26806" y="17939"/>
                    <a:pt x="26764" y="17939"/>
                  </a:cubicBezTo>
                  <a:cubicBezTo>
                    <a:pt x="26404" y="17939"/>
                    <a:pt x="26076" y="18238"/>
                    <a:pt x="26076" y="18238"/>
                  </a:cubicBezTo>
                  <a:cubicBezTo>
                    <a:pt x="26076" y="18238"/>
                    <a:pt x="25995" y="18457"/>
                    <a:pt x="25651" y="18810"/>
                  </a:cubicBezTo>
                  <a:cubicBezTo>
                    <a:pt x="25308" y="19162"/>
                    <a:pt x="25926" y="19448"/>
                    <a:pt x="25873" y="19470"/>
                  </a:cubicBezTo>
                  <a:cubicBezTo>
                    <a:pt x="25822" y="19492"/>
                    <a:pt x="25894" y="19647"/>
                    <a:pt x="25438" y="19669"/>
                  </a:cubicBezTo>
                  <a:cubicBezTo>
                    <a:pt x="25387" y="19672"/>
                    <a:pt x="25336" y="19679"/>
                    <a:pt x="25287" y="19691"/>
                  </a:cubicBezTo>
                  <a:cubicBezTo>
                    <a:pt x="25336" y="19651"/>
                    <a:pt x="25361" y="19610"/>
                    <a:pt x="25316" y="19577"/>
                  </a:cubicBezTo>
                  <a:cubicBezTo>
                    <a:pt x="25283" y="19552"/>
                    <a:pt x="25239" y="19543"/>
                    <a:pt x="25190" y="19543"/>
                  </a:cubicBezTo>
                  <a:cubicBezTo>
                    <a:pt x="25027" y="19543"/>
                    <a:pt x="24815" y="19647"/>
                    <a:pt x="24815" y="19647"/>
                  </a:cubicBezTo>
                  <a:cubicBezTo>
                    <a:pt x="24790" y="19621"/>
                    <a:pt x="24765" y="19596"/>
                    <a:pt x="24739" y="19574"/>
                  </a:cubicBezTo>
                  <a:cubicBezTo>
                    <a:pt x="24746" y="19558"/>
                    <a:pt x="24755" y="19546"/>
                    <a:pt x="24762" y="19530"/>
                  </a:cubicBezTo>
                  <a:cubicBezTo>
                    <a:pt x="24799" y="19450"/>
                    <a:pt x="24805" y="19359"/>
                    <a:pt x="24780" y="19276"/>
                  </a:cubicBezTo>
                  <a:cubicBezTo>
                    <a:pt x="25282" y="19232"/>
                    <a:pt x="25329" y="18783"/>
                    <a:pt x="25329" y="18783"/>
                  </a:cubicBezTo>
                  <a:cubicBezTo>
                    <a:pt x="25307" y="18713"/>
                    <a:pt x="25209" y="18651"/>
                    <a:pt x="25084" y="18600"/>
                  </a:cubicBezTo>
                  <a:cubicBezTo>
                    <a:pt x="25041" y="18583"/>
                    <a:pt x="24996" y="18568"/>
                    <a:pt x="24951" y="18553"/>
                  </a:cubicBezTo>
                  <a:cubicBezTo>
                    <a:pt x="25122" y="18480"/>
                    <a:pt x="25238" y="18289"/>
                    <a:pt x="25269" y="18073"/>
                  </a:cubicBezTo>
                  <a:cubicBezTo>
                    <a:pt x="25347" y="18108"/>
                    <a:pt x="25429" y="18131"/>
                    <a:pt x="25509" y="18131"/>
                  </a:cubicBezTo>
                  <a:cubicBezTo>
                    <a:pt x="25578" y="18131"/>
                    <a:pt x="25645" y="18114"/>
                    <a:pt x="25707" y="18076"/>
                  </a:cubicBezTo>
                  <a:cubicBezTo>
                    <a:pt x="25846" y="17990"/>
                    <a:pt x="25872" y="17829"/>
                    <a:pt x="25841" y="17670"/>
                  </a:cubicBezTo>
                  <a:cubicBezTo>
                    <a:pt x="25924" y="17650"/>
                    <a:pt x="26006" y="17644"/>
                    <a:pt x="26081" y="17568"/>
                  </a:cubicBezTo>
                  <a:cubicBezTo>
                    <a:pt x="26171" y="17472"/>
                    <a:pt x="26205" y="17336"/>
                    <a:pt x="26171" y="17207"/>
                  </a:cubicBezTo>
                  <a:cubicBezTo>
                    <a:pt x="26151" y="17143"/>
                    <a:pt x="26110" y="17086"/>
                    <a:pt x="26054" y="17047"/>
                  </a:cubicBezTo>
                  <a:cubicBezTo>
                    <a:pt x="26057" y="17016"/>
                    <a:pt x="26041" y="16975"/>
                    <a:pt x="25995" y="16915"/>
                  </a:cubicBezTo>
                  <a:cubicBezTo>
                    <a:pt x="25974" y="16891"/>
                    <a:pt x="25951" y="16869"/>
                    <a:pt x="25926" y="16848"/>
                  </a:cubicBezTo>
                  <a:cubicBezTo>
                    <a:pt x="25919" y="16844"/>
                    <a:pt x="25911" y="16840"/>
                    <a:pt x="25903" y="16837"/>
                  </a:cubicBezTo>
                  <a:cubicBezTo>
                    <a:pt x="25889" y="16828"/>
                    <a:pt x="25875" y="16821"/>
                    <a:pt x="25860" y="16816"/>
                  </a:cubicBezTo>
                  <a:cubicBezTo>
                    <a:pt x="25851" y="16813"/>
                    <a:pt x="25843" y="16812"/>
                    <a:pt x="25834" y="16810"/>
                  </a:cubicBezTo>
                  <a:cubicBezTo>
                    <a:pt x="25826" y="16809"/>
                    <a:pt x="25817" y="16808"/>
                    <a:pt x="25809" y="16808"/>
                  </a:cubicBezTo>
                  <a:cubicBezTo>
                    <a:pt x="25806" y="16808"/>
                    <a:pt x="25802" y="16808"/>
                    <a:pt x="25799" y="16809"/>
                  </a:cubicBezTo>
                  <a:cubicBezTo>
                    <a:pt x="25790" y="16809"/>
                    <a:pt x="25781" y="16810"/>
                    <a:pt x="25774" y="16812"/>
                  </a:cubicBezTo>
                  <a:cubicBezTo>
                    <a:pt x="25770" y="16812"/>
                    <a:pt x="25765" y="16812"/>
                    <a:pt x="25761" y="16813"/>
                  </a:cubicBezTo>
                  <a:lnTo>
                    <a:pt x="25761" y="16815"/>
                  </a:lnTo>
                  <a:cubicBezTo>
                    <a:pt x="25704" y="16834"/>
                    <a:pt x="25653" y="16869"/>
                    <a:pt x="25615" y="16915"/>
                  </a:cubicBezTo>
                  <a:cubicBezTo>
                    <a:pt x="25574" y="16851"/>
                    <a:pt x="25517" y="16828"/>
                    <a:pt x="25457" y="16828"/>
                  </a:cubicBezTo>
                  <a:cubicBezTo>
                    <a:pt x="25310" y="16828"/>
                    <a:pt x="25143" y="16962"/>
                    <a:pt x="25143" y="16962"/>
                  </a:cubicBezTo>
                  <a:cubicBezTo>
                    <a:pt x="25074" y="16857"/>
                    <a:pt x="25000" y="16820"/>
                    <a:pt x="24929" y="16820"/>
                  </a:cubicBezTo>
                  <a:cubicBezTo>
                    <a:pt x="24748" y="16820"/>
                    <a:pt x="24590" y="17067"/>
                    <a:pt x="24590" y="17067"/>
                  </a:cubicBezTo>
                  <a:cubicBezTo>
                    <a:pt x="24539" y="16935"/>
                    <a:pt x="24445" y="16889"/>
                    <a:pt x="24339" y="16889"/>
                  </a:cubicBezTo>
                  <a:cubicBezTo>
                    <a:pt x="24106" y="16889"/>
                    <a:pt x="23815" y="17110"/>
                    <a:pt x="23796" y="17125"/>
                  </a:cubicBezTo>
                  <a:lnTo>
                    <a:pt x="23796" y="17125"/>
                  </a:lnTo>
                  <a:cubicBezTo>
                    <a:pt x="23967" y="16992"/>
                    <a:pt x="24024" y="16848"/>
                    <a:pt x="24038" y="16739"/>
                  </a:cubicBezTo>
                  <a:cubicBezTo>
                    <a:pt x="24092" y="16769"/>
                    <a:pt x="24149" y="16784"/>
                    <a:pt x="24205" y="16784"/>
                  </a:cubicBezTo>
                  <a:cubicBezTo>
                    <a:pt x="24304" y="16784"/>
                    <a:pt x="24399" y="16735"/>
                    <a:pt x="24463" y="16638"/>
                  </a:cubicBezTo>
                  <a:cubicBezTo>
                    <a:pt x="24520" y="16607"/>
                    <a:pt x="24558" y="16550"/>
                    <a:pt x="24564" y="16486"/>
                  </a:cubicBezTo>
                  <a:cubicBezTo>
                    <a:pt x="24569" y="16486"/>
                    <a:pt x="24573" y="16486"/>
                    <a:pt x="24578" y="16486"/>
                  </a:cubicBezTo>
                  <a:cubicBezTo>
                    <a:pt x="24739" y="16486"/>
                    <a:pt x="24917" y="16415"/>
                    <a:pt x="25060" y="16321"/>
                  </a:cubicBezTo>
                  <a:cubicBezTo>
                    <a:pt x="25209" y="16310"/>
                    <a:pt x="25484" y="16190"/>
                    <a:pt x="25484" y="16190"/>
                  </a:cubicBezTo>
                  <a:cubicBezTo>
                    <a:pt x="25519" y="16182"/>
                    <a:pt x="25551" y="16179"/>
                    <a:pt x="25581" y="16179"/>
                  </a:cubicBezTo>
                  <a:cubicBezTo>
                    <a:pt x="25775" y="16179"/>
                    <a:pt x="25853" y="16323"/>
                    <a:pt x="25853" y="16323"/>
                  </a:cubicBezTo>
                  <a:cubicBezTo>
                    <a:pt x="25851" y="16323"/>
                    <a:pt x="26069" y="16704"/>
                    <a:pt x="26211" y="16733"/>
                  </a:cubicBezTo>
                  <a:cubicBezTo>
                    <a:pt x="26218" y="16735"/>
                    <a:pt x="26227" y="16735"/>
                    <a:pt x="26235" y="16735"/>
                  </a:cubicBezTo>
                  <a:cubicBezTo>
                    <a:pt x="26377" y="16735"/>
                    <a:pt x="26586" y="16513"/>
                    <a:pt x="26586" y="16513"/>
                  </a:cubicBezTo>
                  <a:cubicBezTo>
                    <a:pt x="26666" y="16543"/>
                    <a:pt x="26746" y="16556"/>
                    <a:pt x="26823" y="16556"/>
                  </a:cubicBezTo>
                  <a:cubicBezTo>
                    <a:pt x="27225" y="16556"/>
                    <a:pt x="27554" y="16204"/>
                    <a:pt x="27554" y="16204"/>
                  </a:cubicBezTo>
                  <a:cubicBezTo>
                    <a:pt x="27554" y="16204"/>
                    <a:pt x="27912" y="16283"/>
                    <a:pt x="28296" y="16283"/>
                  </a:cubicBezTo>
                  <a:cubicBezTo>
                    <a:pt x="28353" y="16283"/>
                    <a:pt x="28411" y="16281"/>
                    <a:pt x="28468" y="16277"/>
                  </a:cubicBezTo>
                  <a:cubicBezTo>
                    <a:pt x="28622" y="16267"/>
                    <a:pt x="28800" y="16210"/>
                    <a:pt x="28973" y="16142"/>
                  </a:cubicBezTo>
                  <a:close/>
                  <a:moveTo>
                    <a:pt x="13946" y="19438"/>
                  </a:moveTo>
                  <a:cubicBezTo>
                    <a:pt x="13968" y="19558"/>
                    <a:pt x="14070" y="19670"/>
                    <a:pt x="14070" y="19670"/>
                  </a:cubicBezTo>
                  <a:cubicBezTo>
                    <a:pt x="14059" y="19670"/>
                    <a:pt x="14047" y="19670"/>
                    <a:pt x="14036" y="19670"/>
                  </a:cubicBezTo>
                  <a:cubicBezTo>
                    <a:pt x="13907" y="19670"/>
                    <a:pt x="13778" y="19677"/>
                    <a:pt x="13650" y="19694"/>
                  </a:cubicBezTo>
                  <a:cubicBezTo>
                    <a:pt x="13559" y="19683"/>
                    <a:pt x="13447" y="19689"/>
                    <a:pt x="13270" y="19683"/>
                  </a:cubicBezTo>
                  <a:cubicBezTo>
                    <a:pt x="13260" y="19683"/>
                    <a:pt x="13250" y="19683"/>
                    <a:pt x="13240" y="19683"/>
                  </a:cubicBezTo>
                  <a:cubicBezTo>
                    <a:pt x="12866" y="19683"/>
                    <a:pt x="12946" y="19948"/>
                    <a:pt x="12945" y="19948"/>
                  </a:cubicBezTo>
                  <a:cubicBezTo>
                    <a:pt x="12945" y="19948"/>
                    <a:pt x="12915" y="19970"/>
                    <a:pt x="12872" y="19970"/>
                  </a:cubicBezTo>
                  <a:cubicBezTo>
                    <a:pt x="12823" y="19970"/>
                    <a:pt x="12757" y="19940"/>
                    <a:pt x="12700" y="19815"/>
                  </a:cubicBezTo>
                  <a:cubicBezTo>
                    <a:pt x="12675" y="19761"/>
                    <a:pt x="12635" y="19740"/>
                    <a:pt x="12589" y="19740"/>
                  </a:cubicBezTo>
                  <a:cubicBezTo>
                    <a:pt x="12432" y="19740"/>
                    <a:pt x="12197" y="19977"/>
                    <a:pt x="12197" y="19977"/>
                  </a:cubicBezTo>
                  <a:cubicBezTo>
                    <a:pt x="12129" y="19952"/>
                    <a:pt x="12066" y="19942"/>
                    <a:pt x="12010" y="19942"/>
                  </a:cubicBezTo>
                  <a:cubicBezTo>
                    <a:pt x="11833" y="19942"/>
                    <a:pt x="11720" y="20035"/>
                    <a:pt x="11720" y="20035"/>
                  </a:cubicBezTo>
                  <a:cubicBezTo>
                    <a:pt x="11821" y="19865"/>
                    <a:pt x="11707" y="19838"/>
                    <a:pt x="11624" y="19838"/>
                  </a:cubicBezTo>
                  <a:cubicBezTo>
                    <a:pt x="11586" y="19838"/>
                    <a:pt x="11554" y="19844"/>
                    <a:pt x="11554" y="19844"/>
                  </a:cubicBezTo>
                  <a:cubicBezTo>
                    <a:pt x="11527" y="19842"/>
                    <a:pt x="11501" y="19841"/>
                    <a:pt x="11475" y="19841"/>
                  </a:cubicBezTo>
                  <a:cubicBezTo>
                    <a:pt x="11459" y="19841"/>
                    <a:pt x="11443" y="19841"/>
                    <a:pt x="11427" y="19842"/>
                  </a:cubicBezTo>
                  <a:cubicBezTo>
                    <a:pt x="11425" y="19775"/>
                    <a:pt x="11424" y="19707"/>
                    <a:pt x="11421" y="19640"/>
                  </a:cubicBezTo>
                  <a:cubicBezTo>
                    <a:pt x="11521" y="19595"/>
                    <a:pt x="11599" y="19565"/>
                    <a:pt x="11638" y="19565"/>
                  </a:cubicBezTo>
                  <a:cubicBezTo>
                    <a:pt x="11639" y="19565"/>
                    <a:pt x="11641" y="19565"/>
                    <a:pt x="11643" y="19565"/>
                  </a:cubicBezTo>
                  <a:lnTo>
                    <a:pt x="11644" y="19565"/>
                  </a:lnTo>
                  <a:cubicBezTo>
                    <a:pt x="11653" y="19566"/>
                    <a:pt x="11662" y="19566"/>
                    <a:pt x="11671" y="19566"/>
                  </a:cubicBezTo>
                  <a:cubicBezTo>
                    <a:pt x="11806" y="19566"/>
                    <a:pt x="12029" y="19477"/>
                    <a:pt x="12029" y="19477"/>
                  </a:cubicBezTo>
                  <a:cubicBezTo>
                    <a:pt x="12146" y="19555"/>
                    <a:pt x="12296" y="19581"/>
                    <a:pt x="12470" y="19581"/>
                  </a:cubicBezTo>
                  <a:cubicBezTo>
                    <a:pt x="12858" y="19581"/>
                    <a:pt x="13363" y="19448"/>
                    <a:pt x="13863" y="19448"/>
                  </a:cubicBezTo>
                  <a:cubicBezTo>
                    <a:pt x="13894" y="19448"/>
                    <a:pt x="13917" y="19441"/>
                    <a:pt x="13946" y="19438"/>
                  </a:cubicBezTo>
                  <a:close/>
                  <a:moveTo>
                    <a:pt x="10933" y="19854"/>
                  </a:moveTo>
                  <a:cubicBezTo>
                    <a:pt x="10930" y="19978"/>
                    <a:pt x="10927" y="20101"/>
                    <a:pt x="10926" y="20223"/>
                  </a:cubicBezTo>
                  <a:cubicBezTo>
                    <a:pt x="10917" y="20219"/>
                    <a:pt x="10911" y="20216"/>
                    <a:pt x="10902" y="20212"/>
                  </a:cubicBezTo>
                  <a:cubicBezTo>
                    <a:pt x="10791" y="20138"/>
                    <a:pt x="10690" y="20114"/>
                    <a:pt x="10604" y="20114"/>
                  </a:cubicBezTo>
                  <a:cubicBezTo>
                    <a:pt x="10433" y="20114"/>
                    <a:pt x="10324" y="20212"/>
                    <a:pt x="10324" y="20212"/>
                  </a:cubicBezTo>
                  <a:cubicBezTo>
                    <a:pt x="10324" y="20212"/>
                    <a:pt x="10146" y="20392"/>
                    <a:pt x="9767" y="20392"/>
                  </a:cubicBezTo>
                  <a:cubicBezTo>
                    <a:pt x="9688" y="20392"/>
                    <a:pt x="9600" y="20384"/>
                    <a:pt x="9502" y="20365"/>
                  </a:cubicBezTo>
                  <a:cubicBezTo>
                    <a:pt x="9387" y="20343"/>
                    <a:pt x="9271" y="20332"/>
                    <a:pt x="9155" y="20332"/>
                  </a:cubicBezTo>
                  <a:cubicBezTo>
                    <a:pt x="9053" y="20332"/>
                    <a:pt x="8951" y="20341"/>
                    <a:pt x="8850" y="20358"/>
                  </a:cubicBezTo>
                  <a:cubicBezTo>
                    <a:pt x="8873" y="20324"/>
                    <a:pt x="8895" y="20289"/>
                    <a:pt x="8913" y="20253"/>
                  </a:cubicBezTo>
                  <a:cubicBezTo>
                    <a:pt x="9047" y="20223"/>
                    <a:pt x="9174" y="20168"/>
                    <a:pt x="9289" y="20092"/>
                  </a:cubicBezTo>
                  <a:cubicBezTo>
                    <a:pt x="9335" y="20085"/>
                    <a:pt x="9378" y="20069"/>
                    <a:pt x="9419" y="20045"/>
                  </a:cubicBezTo>
                  <a:cubicBezTo>
                    <a:pt x="9466" y="20016"/>
                    <a:pt x="9504" y="19972"/>
                    <a:pt x="9529" y="19921"/>
                  </a:cubicBezTo>
                  <a:cubicBezTo>
                    <a:pt x="9600" y="19936"/>
                    <a:pt x="9916" y="19997"/>
                    <a:pt x="10255" y="19997"/>
                  </a:cubicBezTo>
                  <a:cubicBezTo>
                    <a:pt x="10310" y="19997"/>
                    <a:pt x="10366" y="19995"/>
                    <a:pt x="10422" y="19991"/>
                  </a:cubicBezTo>
                  <a:cubicBezTo>
                    <a:pt x="10575" y="19981"/>
                    <a:pt x="10756" y="19924"/>
                    <a:pt x="10932" y="19854"/>
                  </a:cubicBezTo>
                  <a:close/>
                  <a:moveTo>
                    <a:pt x="20542" y="19921"/>
                  </a:moveTo>
                  <a:cubicBezTo>
                    <a:pt x="20584" y="19929"/>
                    <a:pt x="20627" y="19934"/>
                    <a:pt x="20671" y="19934"/>
                  </a:cubicBezTo>
                  <a:cubicBezTo>
                    <a:pt x="20682" y="19934"/>
                    <a:pt x="20693" y="19934"/>
                    <a:pt x="20704" y="19933"/>
                  </a:cubicBezTo>
                  <a:lnTo>
                    <a:pt x="20704" y="19933"/>
                  </a:lnTo>
                  <a:cubicBezTo>
                    <a:pt x="20703" y="19959"/>
                    <a:pt x="20705" y="19986"/>
                    <a:pt x="20713" y="20010"/>
                  </a:cubicBezTo>
                  <a:cubicBezTo>
                    <a:pt x="20618" y="20025"/>
                    <a:pt x="20526" y="20050"/>
                    <a:pt x="20435" y="20085"/>
                  </a:cubicBezTo>
                  <a:cubicBezTo>
                    <a:pt x="20435" y="20085"/>
                    <a:pt x="20324" y="20102"/>
                    <a:pt x="20435" y="20225"/>
                  </a:cubicBezTo>
                  <a:cubicBezTo>
                    <a:pt x="20497" y="20291"/>
                    <a:pt x="20590" y="20315"/>
                    <a:pt x="20667" y="20324"/>
                  </a:cubicBezTo>
                  <a:cubicBezTo>
                    <a:pt x="20557" y="20350"/>
                    <a:pt x="20450" y="20387"/>
                    <a:pt x="20346" y="20434"/>
                  </a:cubicBezTo>
                  <a:cubicBezTo>
                    <a:pt x="20196" y="20270"/>
                    <a:pt x="20111" y="20231"/>
                    <a:pt x="19971" y="20222"/>
                  </a:cubicBezTo>
                  <a:lnTo>
                    <a:pt x="19970" y="20221"/>
                  </a:lnTo>
                  <a:cubicBezTo>
                    <a:pt x="20035" y="20186"/>
                    <a:pt x="20091" y="20127"/>
                    <a:pt x="20143" y="20067"/>
                  </a:cubicBezTo>
                  <a:cubicBezTo>
                    <a:pt x="20151" y="20072"/>
                    <a:pt x="20158" y="20076"/>
                    <a:pt x="20167" y="20077"/>
                  </a:cubicBezTo>
                  <a:cubicBezTo>
                    <a:pt x="20173" y="20079"/>
                    <a:pt x="20180" y="20080"/>
                    <a:pt x="20187" y="20080"/>
                  </a:cubicBezTo>
                  <a:cubicBezTo>
                    <a:pt x="20259" y="20080"/>
                    <a:pt x="20352" y="20010"/>
                    <a:pt x="20412" y="19958"/>
                  </a:cubicBezTo>
                  <a:cubicBezTo>
                    <a:pt x="20456" y="19949"/>
                    <a:pt x="20500" y="19936"/>
                    <a:pt x="20542" y="19921"/>
                  </a:cubicBezTo>
                  <a:close/>
                  <a:moveTo>
                    <a:pt x="15863" y="20450"/>
                  </a:moveTo>
                  <a:cubicBezTo>
                    <a:pt x="16002" y="20477"/>
                    <a:pt x="16142" y="20498"/>
                    <a:pt x="16284" y="20511"/>
                  </a:cubicBezTo>
                  <a:cubicBezTo>
                    <a:pt x="16260" y="20514"/>
                    <a:pt x="16237" y="20517"/>
                    <a:pt x="16208" y="20520"/>
                  </a:cubicBezTo>
                  <a:cubicBezTo>
                    <a:pt x="16194" y="20521"/>
                    <a:pt x="16180" y="20521"/>
                    <a:pt x="16165" y="20521"/>
                  </a:cubicBezTo>
                  <a:cubicBezTo>
                    <a:pt x="16053" y="20521"/>
                    <a:pt x="15922" y="20494"/>
                    <a:pt x="15840" y="20472"/>
                  </a:cubicBezTo>
                  <a:cubicBezTo>
                    <a:pt x="15854" y="20457"/>
                    <a:pt x="15863" y="20450"/>
                    <a:pt x="15863" y="20450"/>
                  </a:cubicBezTo>
                  <a:close/>
                  <a:moveTo>
                    <a:pt x="19786" y="20007"/>
                  </a:moveTo>
                  <a:lnTo>
                    <a:pt x="19786" y="20007"/>
                  </a:lnTo>
                  <a:cubicBezTo>
                    <a:pt x="19784" y="20010"/>
                    <a:pt x="19781" y="20013"/>
                    <a:pt x="19781" y="20016"/>
                  </a:cubicBezTo>
                  <a:cubicBezTo>
                    <a:pt x="19751" y="20095"/>
                    <a:pt x="19787" y="20183"/>
                    <a:pt x="19863" y="20218"/>
                  </a:cubicBezTo>
                  <a:cubicBezTo>
                    <a:pt x="19797" y="20218"/>
                    <a:pt x="19720" y="20218"/>
                    <a:pt x="19622" y="20213"/>
                  </a:cubicBezTo>
                  <a:cubicBezTo>
                    <a:pt x="19612" y="20213"/>
                    <a:pt x="19602" y="20213"/>
                    <a:pt x="19592" y="20213"/>
                  </a:cubicBezTo>
                  <a:cubicBezTo>
                    <a:pt x="19218" y="20213"/>
                    <a:pt x="19297" y="20477"/>
                    <a:pt x="19297" y="20477"/>
                  </a:cubicBezTo>
                  <a:cubicBezTo>
                    <a:pt x="19297" y="20477"/>
                    <a:pt x="19266" y="20500"/>
                    <a:pt x="19222" y="20500"/>
                  </a:cubicBezTo>
                  <a:cubicBezTo>
                    <a:pt x="19173" y="20500"/>
                    <a:pt x="19107" y="20471"/>
                    <a:pt x="19050" y="20346"/>
                  </a:cubicBezTo>
                  <a:cubicBezTo>
                    <a:pt x="19026" y="20292"/>
                    <a:pt x="18987" y="20272"/>
                    <a:pt x="18940" y="20272"/>
                  </a:cubicBezTo>
                  <a:cubicBezTo>
                    <a:pt x="18784" y="20272"/>
                    <a:pt x="18549" y="20507"/>
                    <a:pt x="18549" y="20507"/>
                  </a:cubicBezTo>
                  <a:cubicBezTo>
                    <a:pt x="18482" y="20482"/>
                    <a:pt x="18419" y="20473"/>
                    <a:pt x="18363" y="20473"/>
                  </a:cubicBezTo>
                  <a:cubicBezTo>
                    <a:pt x="18184" y="20473"/>
                    <a:pt x="18070" y="20567"/>
                    <a:pt x="18070" y="20567"/>
                  </a:cubicBezTo>
                  <a:cubicBezTo>
                    <a:pt x="18173" y="20396"/>
                    <a:pt x="18059" y="20369"/>
                    <a:pt x="17976" y="20369"/>
                  </a:cubicBezTo>
                  <a:cubicBezTo>
                    <a:pt x="17937" y="20369"/>
                    <a:pt x="17905" y="20375"/>
                    <a:pt x="17905" y="20375"/>
                  </a:cubicBezTo>
                  <a:cubicBezTo>
                    <a:pt x="17882" y="20373"/>
                    <a:pt x="17859" y="20372"/>
                    <a:pt x="17835" y="20372"/>
                  </a:cubicBezTo>
                  <a:cubicBezTo>
                    <a:pt x="17816" y="20372"/>
                    <a:pt x="17797" y="20373"/>
                    <a:pt x="17778" y="20374"/>
                  </a:cubicBezTo>
                  <a:cubicBezTo>
                    <a:pt x="17777" y="20305"/>
                    <a:pt x="17775" y="20238"/>
                    <a:pt x="17774" y="20169"/>
                  </a:cubicBezTo>
                  <a:cubicBezTo>
                    <a:pt x="17876" y="20126"/>
                    <a:pt x="17955" y="20096"/>
                    <a:pt x="17994" y="20096"/>
                  </a:cubicBezTo>
                  <a:cubicBezTo>
                    <a:pt x="17996" y="20096"/>
                    <a:pt x="17997" y="20096"/>
                    <a:pt x="17999" y="20096"/>
                  </a:cubicBezTo>
                  <a:lnTo>
                    <a:pt x="17997" y="20096"/>
                  </a:lnTo>
                  <a:cubicBezTo>
                    <a:pt x="18006" y="20097"/>
                    <a:pt x="18015" y="20098"/>
                    <a:pt x="18025" y="20098"/>
                  </a:cubicBezTo>
                  <a:cubicBezTo>
                    <a:pt x="18159" y="20098"/>
                    <a:pt x="18383" y="20009"/>
                    <a:pt x="18383" y="20009"/>
                  </a:cubicBezTo>
                  <a:cubicBezTo>
                    <a:pt x="18499" y="20086"/>
                    <a:pt x="18650" y="20112"/>
                    <a:pt x="18825" y="20112"/>
                  </a:cubicBezTo>
                  <a:cubicBezTo>
                    <a:pt x="19101" y="20112"/>
                    <a:pt x="19436" y="20046"/>
                    <a:pt x="19786" y="20007"/>
                  </a:cubicBezTo>
                  <a:close/>
                  <a:moveTo>
                    <a:pt x="17284" y="20386"/>
                  </a:moveTo>
                  <a:cubicBezTo>
                    <a:pt x="17282" y="20510"/>
                    <a:pt x="17279" y="20632"/>
                    <a:pt x="17275" y="20756"/>
                  </a:cubicBezTo>
                  <a:lnTo>
                    <a:pt x="17275" y="20755"/>
                  </a:lnTo>
                  <a:cubicBezTo>
                    <a:pt x="17266" y="20750"/>
                    <a:pt x="17260" y="20748"/>
                    <a:pt x="17253" y="20742"/>
                  </a:cubicBezTo>
                  <a:cubicBezTo>
                    <a:pt x="17142" y="20669"/>
                    <a:pt x="17042" y="20645"/>
                    <a:pt x="16958" y="20645"/>
                  </a:cubicBezTo>
                  <a:cubicBezTo>
                    <a:pt x="16897" y="20645"/>
                    <a:pt x="16845" y="20657"/>
                    <a:pt x="16802" y="20673"/>
                  </a:cubicBezTo>
                  <a:cubicBezTo>
                    <a:pt x="16776" y="20670"/>
                    <a:pt x="16747" y="20669"/>
                    <a:pt x="16716" y="20669"/>
                  </a:cubicBezTo>
                  <a:cubicBezTo>
                    <a:pt x="16614" y="20669"/>
                    <a:pt x="16492" y="20681"/>
                    <a:pt x="16407" y="20681"/>
                  </a:cubicBezTo>
                  <a:cubicBezTo>
                    <a:pt x="16324" y="20681"/>
                    <a:pt x="16278" y="20669"/>
                    <a:pt x="16323" y="20622"/>
                  </a:cubicBezTo>
                  <a:cubicBezTo>
                    <a:pt x="16380" y="20561"/>
                    <a:pt x="16396" y="20534"/>
                    <a:pt x="16393" y="20520"/>
                  </a:cubicBezTo>
                  <a:lnTo>
                    <a:pt x="16393" y="20520"/>
                  </a:lnTo>
                  <a:cubicBezTo>
                    <a:pt x="16459" y="20524"/>
                    <a:pt x="16525" y="20527"/>
                    <a:pt x="16591" y="20527"/>
                  </a:cubicBezTo>
                  <a:cubicBezTo>
                    <a:pt x="16651" y="20527"/>
                    <a:pt x="16712" y="20525"/>
                    <a:pt x="16773" y="20521"/>
                  </a:cubicBezTo>
                  <a:cubicBezTo>
                    <a:pt x="16929" y="20511"/>
                    <a:pt x="17110" y="20454"/>
                    <a:pt x="17284" y="20386"/>
                  </a:cubicBezTo>
                  <a:close/>
                  <a:moveTo>
                    <a:pt x="20849" y="20549"/>
                  </a:moveTo>
                  <a:cubicBezTo>
                    <a:pt x="20859" y="20565"/>
                    <a:pt x="20870" y="20578"/>
                    <a:pt x="20884" y="20591"/>
                  </a:cubicBezTo>
                  <a:cubicBezTo>
                    <a:pt x="20938" y="20637"/>
                    <a:pt x="21058" y="20649"/>
                    <a:pt x="21178" y="20649"/>
                  </a:cubicBezTo>
                  <a:cubicBezTo>
                    <a:pt x="21208" y="20649"/>
                    <a:pt x="21238" y="20648"/>
                    <a:pt x="21267" y="20647"/>
                  </a:cubicBezTo>
                  <a:lnTo>
                    <a:pt x="21267" y="20647"/>
                  </a:lnTo>
                  <a:cubicBezTo>
                    <a:pt x="21208" y="20720"/>
                    <a:pt x="21153" y="20794"/>
                    <a:pt x="21103" y="20794"/>
                  </a:cubicBezTo>
                  <a:cubicBezTo>
                    <a:pt x="21088" y="20794"/>
                    <a:pt x="21074" y="20787"/>
                    <a:pt x="21060" y="20772"/>
                  </a:cubicBezTo>
                  <a:cubicBezTo>
                    <a:pt x="20991" y="20695"/>
                    <a:pt x="20781" y="20682"/>
                    <a:pt x="20649" y="20682"/>
                  </a:cubicBezTo>
                  <a:cubicBezTo>
                    <a:pt x="20583" y="20682"/>
                    <a:pt x="20536" y="20685"/>
                    <a:pt x="20536" y="20685"/>
                  </a:cubicBezTo>
                  <a:lnTo>
                    <a:pt x="20535" y="20683"/>
                  </a:lnTo>
                  <a:cubicBezTo>
                    <a:pt x="20643" y="20647"/>
                    <a:pt x="20748" y="20602"/>
                    <a:pt x="20849" y="20549"/>
                  </a:cubicBezTo>
                  <a:close/>
                  <a:moveTo>
                    <a:pt x="8949" y="20955"/>
                  </a:moveTo>
                  <a:cubicBezTo>
                    <a:pt x="8968" y="21007"/>
                    <a:pt x="9002" y="21056"/>
                    <a:pt x="9044" y="21092"/>
                  </a:cubicBezTo>
                  <a:cubicBezTo>
                    <a:pt x="9112" y="21148"/>
                    <a:pt x="9263" y="21164"/>
                    <a:pt x="9414" y="21164"/>
                  </a:cubicBezTo>
                  <a:cubicBezTo>
                    <a:pt x="9615" y="21164"/>
                    <a:pt x="9815" y="21136"/>
                    <a:pt x="9815" y="21136"/>
                  </a:cubicBezTo>
                  <a:cubicBezTo>
                    <a:pt x="10043" y="21313"/>
                    <a:pt x="10533" y="21245"/>
                    <a:pt x="10726" y="21334"/>
                  </a:cubicBezTo>
                  <a:cubicBezTo>
                    <a:pt x="10917" y="21423"/>
                    <a:pt x="10653" y="21688"/>
                    <a:pt x="10581" y="21710"/>
                  </a:cubicBezTo>
                  <a:cubicBezTo>
                    <a:pt x="10511" y="21731"/>
                    <a:pt x="10091" y="21731"/>
                    <a:pt x="10091" y="21731"/>
                  </a:cubicBezTo>
                  <a:cubicBezTo>
                    <a:pt x="10091" y="21731"/>
                    <a:pt x="9565" y="21666"/>
                    <a:pt x="9460" y="21642"/>
                  </a:cubicBezTo>
                  <a:cubicBezTo>
                    <a:pt x="9452" y="21641"/>
                    <a:pt x="9443" y="21640"/>
                    <a:pt x="9433" y="21640"/>
                  </a:cubicBezTo>
                  <a:cubicBezTo>
                    <a:pt x="9355" y="21640"/>
                    <a:pt x="9235" y="21688"/>
                    <a:pt x="9041" y="21688"/>
                  </a:cubicBezTo>
                  <a:cubicBezTo>
                    <a:pt x="9006" y="21688"/>
                    <a:pt x="8970" y="21687"/>
                    <a:pt x="8930" y="21683"/>
                  </a:cubicBezTo>
                  <a:cubicBezTo>
                    <a:pt x="9003" y="21637"/>
                    <a:pt x="9048" y="21587"/>
                    <a:pt x="8993" y="21545"/>
                  </a:cubicBezTo>
                  <a:cubicBezTo>
                    <a:pt x="8961" y="21520"/>
                    <a:pt x="8917" y="21511"/>
                    <a:pt x="8869" y="21511"/>
                  </a:cubicBezTo>
                  <a:cubicBezTo>
                    <a:pt x="8707" y="21511"/>
                    <a:pt x="8491" y="21615"/>
                    <a:pt x="8491" y="21615"/>
                  </a:cubicBezTo>
                  <a:cubicBezTo>
                    <a:pt x="8467" y="21590"/>
                    <a:pt x="8444" y="21565"/>
                    <a:pt x="8418" y="21542"/>
                  </a:cubicBezTo>
                  <a:cubicBezTo>
                    <a:pt x="8426" y="21527"/>
                    <a:pt x="8435" y="21514"/>
                    <a:pt x="8443" y="21499"/>
                  </a:cubicBezTo>
                  <a:cubicBezTo>
                    <a:pt x="8481" y="21419"/>
                    <a:pt x="8488" y="21330"/>
                    <a:pt x="8466" y="21245"/>
                  </a:cubicBezTo>
                  <a:cubicBezTo>
                    <a:pt x="8736" y="21222"/>
                    <a:pt x="8876" y="21080"/>
                    <a:pt x="8949" y="20955"/>
                  </a:cubicBezTo>
                  <a:close/>
                  <a:moveTo>
                    <a:pt x="28974" y="19975"/>
                  </a:moveTo>
                  <a:cubicBezTo>
                    <a:pt x="28971" y="20206"/>
                    <a:pt x="28965" y="20438"/>
                    <a:pt x="28960" y="20670"/>
                  </a:cubicBezTo>
                  <a:lnTo>
                    <a:pt x="28957" y="20669"/>
                  </a:lnTo>
                  <a:cubicBezTo>
                    <a:pt x="28898" y="20663"/>
                    <a:pt x="28837" y="20660"/>
                    <a:pt x="28774" y="20660"/>
                  </a:cubicBezTo>
                  <a:cubicBezTo>
                    <a:pt x="28266" y="20660"/>
                    <a:pt x="28790" y="21077"/>
                    <a:pt x="28790" y="21077"/>
                  </a:cubicBezTo>
                  <a:cubicBezTo>
                    <a:pt x="28740" y="21069"/>
                    <a:pt x="28690" y="21065"/>
                    <a:pt x="28640" y="21065"/>
                  </a:cubicBezTo>
                  <a:cubicBezTo>
                    <a:pt x="28163" y="21065"/>
                    <a:pt x="27702" y="21409"/>
                    <a:pt x="27701" y="21409"/>
                  </a:cubicBezTo>
                  <a:cubicBezTo>
                    <a:pt x="27607" y="21388"/>
                    <a:pt x="27516" y="21378"/>
                    <a:pt x="27428" y="21378"/>
                  </a:cubicBezTo>
                  <a:cubicBezTo>
                    <a:pt x="26879" y="21378"/>
                    <a:pt x="26472" y="21739"/>
                    <a:pt x="26472" y="21739"/>
                  </a:cubicBezTo>
                  <a:cubicBezTo>
                    <a:pt x="26345" y="21696"/>
                    <a:pt x="26220" y="21680"/>
                    <a:pt x="26104" y="21680"/>
                  </a:cubicBezTo>
                  <a:cubicBezTo>
                    <a:pt x="26012" y="21680"/>
                    <a:pt x="25927" y="21690"/>
                    <a:pt x="25853" y="21704"/>
                  </a:cubicBezTo>
                  <a:cubicBezTo>
                    <a:pt x="25835" y="21588"/>
                    <a:pt x="25767" y="21508"/>
                    <a:pt x="25685" y="21448"/>
                  </a:cubicBezTo>
                  <a:cubicBezTo>
                    <a:pt x="25716" y="21365"/>
                    <a:pt x="25742" y="21282"/>
                    <a:pt x="25764" y="21197"/>
                  </a:cubicBezTo>
                  <a:cubicBezTo>
                    <a:pt x="25781" y="21213"/>
                    <a:pt x="25800" y="21228"/>
                    <a:pt x="25822" y="21240"/>
                  </a:cubicBezTo>
                  <a:cubicBezTo>
                    <a:pt x="25855" y="21377"/>
                    <a:pt x="25927" y="21544"/>
                    <a:pt x="26098" y="21544"/>
                  </a:cubicBezTo>
                  <a:cubicBezTo>
                    <a:pt x="26109" y="21544"/>
                    <a:pt x="26120" y="21543"/>
                    <a:pt x="26132" y="21542"/>
                  </a:cubicBezTo>
                  <a:cubicBezTo>
                    <a:pt x="26324" y="21518"/>
                    <a:pt x="26481" y="21188"/>
                    <a:pt x="26576" y="20921"/>
                  </a:cubicBezTo>
                  <a:cubicBezTo>
                    <a:pt x="26605" y="21071"/>
                    <a:pt x="26667" y="21229"/>
                    <a:pt x="26801" y="21229"/>
                  </a:cubicBezTo>
                  <a:cubicBezTo>
                    <a:pt x="26839" y="21229"/>
                    <a:pt x="26882" y="21217"/>
                    <a:pt x="26932" y="21188"/>
                  </a:cubicBezTo>
                  <a:cubicBezTo>
                    <a:pt x="27006" y="21148"/>
                    <a:pt x="27066" y="21086"/>
                    <a:pt x="27107" y="21012"/>
                  </a:cubicBezTo>
                  <a:cubicBezTo>
                    <a:pt x="27224" y="20965"/>
                    <a:pt x="27205" y="20794"/>
                    <a:pt x="27167" y="20654"/>
                  </a:cubicBezTo>
                  <a:cubicBezTo>
                    <a:pt x="27160" y="20596"/>
                    <a:pt x="27146" y="20539"/>
                    <a:pt x="27126" y="20483"/>
                  </a:cubicBezTo>
                  <a:lnTo>
                    <a:pt x="27126" y="20483"/>
                  </a:lnTo>
                  <a:cubicBezTo>
                    <a:pt x="27126" y="20484"/>
                    <a:pt x="27316" y="20862"/>
                    <a:pt x="27515" y="20862"/>
                  </a:cubicBezTo>
                  <a:cubicBezTo>
                    <a:pt x="27525" y="20862"/>
                    <a:pt x="27536" y="20861"/>
                    <a:pt x="27546" y="20859"/>
                  </a:cubicBezTo>
                  <a:cubicBezTo>
                    <a:pt x="27753" y="20815"/>
                    <a:pt x="27672" y="20326"/>
                    <a:pt x="27669" y="20309"/>
                  </a:cubicBezTo>
                  <a:lnTo>
                    <a:pt x="27669" y="20309"/>
                  </a:lnTo>
                  <a:cubicBezTo>
                    <a:pt x="27673" y="20325"/>
                    <a:pt x="27819" y="20762"/>
                    <a:pt x="28037" y="20762"/>
                  </a:cubicBezTo>
                  <a:cubicBezTo>
                    <a:pt x="28060" y="20762"/>
                    <a:pt x="28083" y="20758"/>
                    <a:pt x="28107" y="20748"/>
                  </a:cubicBezTo>
                  <a:cubicBezTo>
                    <a:pt x="28370" y="20638"/>
                    <a:pt x="28123" y="20132"/>
                    <a:pt x="28123" y="20131"/>
                  </a:cubicBezTo>
                  <a:lnTo>
                    <a:pt x="28123" y="20131"/>
                  </a:lnTo>
                  <a:cubicBezTo>
                    <a:pt x="28123" y="20132"/>
                    <a:pt x="28240" y="20292"/>
                    <a:pt x="28444" y="20292"/>
                  </a:cubicBezTo>
                  <a:cubicBezTo>
                    <a:pt x="28491" y="20292"/>
                    <a:pt x="28542" y="20284"/>
                    <a:pt x="28597" y="20263"/>
                  </a:cubicBezTo>
                  <a:cubicBezTo>
                    <a:pt x="28726" y="20216"/>
                    <a:pt x="28860" y="20096"/>
                    <a:pt x="28974" y="19975"/>
                  </a:cubicBezTo>
                  <a:close/>
                  <a:moveTo>
                    <a:pt x="31246" y="19421"/>
                  </a:moveTo>
                  <a:cubicBezTo>
                    <a:pt x="31273" y="19440"/>
                    <a:pt x="31885" y="19831"/>
                    <a:pt x="32158" y="19831"/>
                  </a:cubicBezTo>
                  <a:cubicBezTo>
                    <a:pt x="32440" y="19831"/>
                    <a:pt x="32225" y="19523"/>
                    <a:pt x="32225" y="19523"/>
                  </a:cubicBezTo>
                  <a:lnTo>
                    <a:pt x="32225" y="19523"/>
                  </a:lnTo>
                  <a:cubicBezTo>
                    <a:pt x="32267" y="19530"/>
                    <a:pt x="32309" y="19534"/>
                    <a:pt x="32351" y="19534"/>
                  </a:cubicBezTo>
                  <a:cubicBezTo>
                    <a:pt x="32380" y="19534"/>
                    <a:pt x="32410" y="19532"/>
                    <a:pt x="32440" y="19529"/>
                  </a:cubicBezTo>
                  <a:cubicBezTo>
                    <a:pt x="32511" y="19600"/>
                    <a:pt x="32760" y="19841"/>
                    <a:pt x="33072" y="19990"/>
                  </a:cubicBezTo>
                  <a:cubicBezTo>
                    <a:pt x="33441" y="20167"/>
                    <a:pt x="33916" y="20321"/>
                    <a:pt x="33916" y="20321"/>
                  </a:cubicBezTo>
                  <a:cubicBezTo>
                    <a:pt x="33916" y="20321"/>
                    <a:pt x="33986" y="20475"/>
                    <a:pt x="34319" y="20607"/>
                  </a:cubicBezTo>
                  <a:cubicBezTo>
                    <a:pt x="34377" y="20631"/>
                    <a:pt x="34437" y="20640"/>
                    <a:pt x="34494" y="20640"/>
                  </a:cubicBezTo>
                  <a:cubicBezTo>
                    <a:pt x="34765" y="20640"/>
                    <a:pt x="35002" y="20431"/>
                    <a:pt x="35002" y="20431"/>
                  </a:cubicBezTo>
                  <a:cubicBezTo>
                    <a:pt x="35002" y="20431"/>
                    <a:pt x="35065" y="20536"/>
                    <a:pt x="35224" y="20623"/>
                  </a:cubicBezTo>
                  <a:cubicBezTo>
                    <a:pt x="35211" y="21064"/>
                    <a:pt x="35196" y="21505"/>
                    <a:pt x="35177" y="21946"/>
                  </a:cubicBezTo>
                  <a:cubicBezTo>
                    <a:pt x="35135" y="21910"/>
                    <a:pt x="35069" y="21907"/>
                    <a:pt x="35000" y="21907"/>
                  </a:cubicBezTo>
                  <a:cubicBezTo>
                    <a:pt x="34986" y="21907"/>
                    <a:pt x="34973" y="21907"/>
                    <a:pt x="34959" y="21907"/>
                  </a:cubicBezTo>
                  <a:cubicBezTo>
                    <a:pt x="34835" y="21907"/>
                    <a:pt x="34715" y="21897"/>
                    <a:pt x="34717" y="21708"/>
                  </a:cubicBezTo>
                  <a:cubicBezTo>
                    <a:pt x="34722" y="21334"/>
                    <a:pt x="33812" y="20695"/>
                    <a:pt x="33812" y="20695"/>
                  </a:cubicBezTo>
                  <a:lnTo>
                    <a:pt x="33811" y="20695"/>
                  </a:lnTo>
                  <a:cubicBezTo>
                    <a:pt x="33811" y="20695"/>
                    <a:pt x="33626" y="20546"/>
                    <a:pt x="33462" y="20546"/>
                  </a:cubicBezTo>
                  <a:cubicBezTo>
                    <a:pt x="33417" y="20546"/>
                    <a:pt x="33374" y="20557"/>
                    <a:pt x="33336" y="20586"/>
                  </a:cubicBezTo>
                  <a:cubicBezTo>
                    <a:pt x="33162" y="20718"/>
                    <a:pt x="33371" y="21136"/>
                    <a:pt x="33371" y="21136"/>
                  </a:cubicBezTo>
                  <a:lnTo>
                    <a:pt x="32793" y="21004"/>
                  </a:lnTo>
                  <a:cubicBezTo>
                    <a:pt x="32793" y="21004"/>
                    <a:pt x="32627" y="21082"/>
                    <a:pt x="32373" y="21098"/>
                  </a:cubicBezTo>
                  <a:cubicBezTo>
                    <a:pt x="32272" y="21059"/>
                    <a:pt x="32208" y="21035"/>
                    <a:pt x="32208" y="21035"/>
                  </a:cubicBezTo>
                  <a:cubicBezTo>
                    <a:pt x="32208" y="21035"/>
                    <a:pt x="32295" y="20838"/>
                    <a:pt x="32190" y="20771"/>
                  </a:cubicBezTo>
                  <a:cubicBezTo>
                    <a:pt x="32179" y="20764"/>
                    <a:pt x="32163" y="20761"/>
                    <a:pt x="32145" y="20761"/>
                  </a:cubicBezTo>
                  <a:cubicBezTo>
                    <a:pt x="32048" y="20761"/>
                    <a:pt x="31868" y="20841"/>
                    <a:pt x="31749" y="20841"/>
                  </a:cubicBezTo>
                  <a:cubicBezTo>
                    <a:pt x="31679" y="20841"/>
                    <a:pt x="31630" y="20814"/>
                    <a:pt x="31630" y="20727"/>
                  </a:cubicBezTo>
                  <a:cubicBezTo>
                    <a:pt x="31630" y="20500"/>
                    <a:pt x="31023" y="20484"/>
                    <a:pt x="30851" y="20484"/>
                  </a:cubicBezTo>
                  <a:cubicBezTo>
                    <a:pt x="30823" y="20484"/>
                    <a:pt x="30806" y="20485"/>
                    <a:pt x="30806" y="20485"/>
                  </a:cubicBezTo>
                  <a:cubicBezTo>
                    <a:pt x="30806" y="20485"/>
                    <a:pt x="30765" y="20583"/>
                    <a:pt x="30726" y="20583"/>
                  </a:cubicBezTo>
                  <a:cubicBezTo>
                    <a:pt x="30695" y="20583"/>
                    <a:pt x="30665" y="20515"/>
                    <a:pt x="30665" y="20264"/>
                  </a:cubicBezTo>
                  <a:cubicBezTo>
                    <a:pt x="30664" y="20123"/>
                    <a:pt x="30633" y="20070"/>
                    <a:pt x="30586" y="20070"/>
                  </a:cubicBezTo>
                  <a:cubicBezTo>
                    <a:pt x="30452" y="20070"/>
                    <a:pt x="30193" y="20507"/>
                    <a:pt x="30192" y="20507"/>
                  </a:cubicBezTo>
                  <a:cubicBezTo>
                    <a:pt x="30192" y="20507"/>
                    <a:pt x="30087" y="20177"/>
                    <a:pt x="29910" y="20177"/>
                  </a:cubicBezTo>
                  <a:cubicBezTo>
                    <a:pt x="29736" y="20177"/>
                    <a:pt x="29805" y="19605"/>
                    <a:pt x="29806" y="19597"/>
                  </a:cubicBezTo>
                  <a:lnTo>
                    <a:pt x="29806" y="19597"/>
                  </a:lnTo>
                  <a:cubicBezTo>
                    <a:pt x="29807" y="19599"/>
                    <a:pt x="29825" y="19613"/>
                    <a:pt x="29894" y="19613"/>
                  </a:cubicBezTo>
                  <a:cubicBezTo>
                    <a:pt x="29942" y="19613"/>
                    <a:pt x="30014" y="19606"/>
                    <a:pt x="30122" y="19583"/>
                  </a:cubicBezTo>
                  <a:cubicBezTo>
                    <a:pt x="30389" y="19524"/>
                    <a:pt x="30472" y="19464"/>
                    <a:pt x="30472" y="19464"/>
                  </a:cubicBezTo>
                  <a:cubicBezTo>
                    <a:pt x="30472" y="19464"/>
                    <a:pt x="30622" y="19588"/>
                    <a:pt x="30825" y="19588"/>
                  </a:cubicBezTo>
                  <a:cubicBezTo>
                    <a:pt x="30884" y="19588"/>
                    <a:pt x="30946" y="19578"/>
                    <a:pt x="31011" y="19552"/>
                  </a:cubicBezTo>
                  <a:cubicBezTo>
                    <a:pt x="31256" y="19453"/>
                    <a:pt x="31252" y="19426"/>
                    <a:pt x="31246" y="19421"/>
                  </a:cubicBezTo>
                  <a:close/>
                  <a:moveTo>
                    <a:pt x="16161" y="21667"/>
                  </a:moveTo>
                  <a:cubicBezTo>
                    <a:pt x="16386" y="21844"/>
                    <a:pt x="16878" y="21777"/>
                    <a:pt x="17069" y="21866"/>
                  </a:cubicBezTo>
                  <a:cubicBezTo>
                    <a:pt x="17262" y="21955"/>
                    <a:pt x="16994" y="22219"/>
                    <a:pt x="16924" y="22241"/>
                  </a:cubicBezTo>
                  <a:lnTo>
                    <a:pt x="16923" y="22240"/>
                  </a:lnTo>
                  <a:cubicBezTo>
                    <a:pt x="16853" y="22261"/>
                    <a:pt x="16432" y="22261"/>
                    <a:pt x="16432" y="22261"/>
                  </a:cubicBezTo>
                  <a:cubicBezTo>
                    <a:pt x="16432" y="22261"/>
                    <a:pt x="15908" y="22196"/>
                    <a:pt x="15803" y="22174"/>
                  </a:cubicBezTo>
                  <a:cubicBezTo>
                    <a:pt x="15795" y="22172"/>
                    <a:pt x="15786" y="22171"/>
                    <a:pt x="15777" y="22171"/>
                  </a:cubicBezTo>
                  <a:cubicBezTo>
                    <a:pt x="15699" y="22171"/>
                    <a:pt x="15584" y="22226"/>
                    <a:pt x="15386" y="22226"/>
                  </a:cubicBezTo>
                  <a:cubicBezTo>
                    <a:pt x="15310" y="22226"/>
                    <a:pt x="15221" y="22218"/>
                    <a:pt x="15119" y="22196"/>
                  </a:cubicBezTo>
                  <a:cubicBezTo>
                    <a:pt x="15077" y="22187"/>
                    <a:pt x="15036" y="22183"/>
                    <a:pt x="14994" y="22183"/>
                  </a:cubicBezTo>
                  <a:cubicBezTo>
                    <a:pt x="14897" y="22183"/>
                    <a:pt x="14800" y="22205"/>
                    <a:pt x="14711" y="22238"/>
                  </a:cubicBezTo>
                  <a:cubicBezTo>
                    <a:pt x="14770" y="22102"/>
                    <a:pt x="14650" y="21956"/>
                    <a:pt x="14592" y="21898"/>
                  </a:cubicBezTo>
                  <a:lnTo>
                    <a:pt x="14592" y="21898"/>
                  </a:lnTo>
                  <a:cubicBezTo>
                    <a:pt x="14616" y="21916"/>
                    <a:pt x="14657" y="21935"/>
                    <a:pt x="14721" y="21935"/>
                  </a:cubicBezTo>
                  <a:cubicBezTo>
                    <a:pt x="14779" y="21935"/>
                    <a:pt x="14857" y="21919"/>
                    <a:pt x="14959" y="21870"/>
                  </a:cubicBezTo>
                  <a:cubicBezTo>
                    <a:pt x="15266" y="21724"/>
                    <a:pt x="15300" y="21737"/>
                    <a:pt x="15336" y="21724"/>
                  </a:cubicBezTo>
                  <a:cubicBezTo>
                    <a:pt x="15337" y="21724"/>
                    <a:pt x="15338" y="21724"/>
                    <a:pt x="15339" y="21724"/>
                  </a:cubicBezTo>
                  <a:cubicBezTo>
                    <a:pt x="15370" y="21724"/>
                    <a:pt x="15353" y="21961"/>
                    <a:pt x="15624" y="22018"/>
                  </a:cubicBezTo>
                  <a:cubicBezTo>
                    <a:pt x="15635" y="22020"/>
                    <a:pt x="15646" y="22021"/>
                    <a:pt x="15656" y="22021"/>
                  </a:cubicBezTo>
                  <a:cubicBezTo>
                    <a:pt x="15781" y="22021"/>
                    <a:pt x="15823" y="21856"/>
                    <a:pt x="15834" y="21695"/>
                  </a:cubicBezTo>
                  <a:cubicBezTo>
                    <a:pt x="16008" y="21689"/>
                    <a:pt x="16161" y="21667"/>
                    <a:pt x="16161" y="21667"/>
                  </a:cubicBezTo>
                  <a:close/>
                  <a:moveTo>
                    <a:pt x="14289" y="22488"/>
                  </a:moveTo>
                  <a:cubicBezTo>
                    <a:pt x="14278" y="22514"/>
                    <a:pt x="14208" y="22651"/>
                    <a:pt x="14016" y="22869"/>
                  </a:cubicBezTo>
                  <a:lnTo>
                    <a:pt x="13962" y="22869"/>
                  </a:lnTo>
                  <a:cubicBezTo>
                    <a:pt x="13904" y="22869"/>
                    <a:pt x="13935" y="22530"/>
                    <a:pt x="13935" y="22530"/>
                  </a:cubicBezTo>
                  <a:lnTo>
                    <a:pt x="13935" y="22530"/>
                  </a:lnTo>
                  <a:cubicBezTo>
                    <a:pt x="13935" y="22530"/>
                    <a:pt x="13958" y="22535"/>
                    <a:pt x="14002" y="22535"/>
                  </a:cubicBezTo>
                  <a:cubicBezTo>
                    <a:pt x="14062" y="22535"/>
                    <a:pt x="14160" y="22526"/>
                    <a:pt x="14289" y="22488"/>
                  </a:cubicBezTo>
                  <a:close/>
                  <a:moveTo>
                    <a:pt x="21211" y="23272"/>
                  </a:moveTo>
                  <a:cubicBezTo>
                    <a:pt x="21253" y="23350"/>
                    <a:pt x="21319" y="23413"/>
                    <a:pt x="21397" y="23453"/>
                  </a:cubicBezTo>
                  <a:cubicBezTo>
                    <a:pt x="21409" y="23535"/>
                    <a:pt x="21471" y="23581"/>
                    <a:pt x="21535" y="23581"/>
                  </a:cubicBezTo>
                  <a:cubicBezTo>
                    <a:pt x="21594" y="23581"/>
                    <a:pt x="21654" y="23543"/>
                    <a:pt x="21681" y="23463"/>
                  </a:cubicBezTo>
                  <a:cubicBezTo>
                    <a:pt x="21682" y="23461"/>
                    <a:pt x="21682" y="23461"/>
                    <a:pt x="21681" y="23461"/>
                  </a:cubicBezTo>
                  <a:cubicBezTo>
                    <a:pt x="21708" y="23444"/>
                    <a:pt x="21727" y="23416"/>
                    <a:pt x="21736" y="23386"/>
                  </a:cubicBezTo>
                  <a:lnTo>
                    <a:pt x="21736" y="23386"/>
                  </a:lnTo>
                  <a:cubicBezTo>
                    <a:pt x="21727" y="23445"/>
                    <a:pt x="21722" y="23505"/>
                    <a:pt x="21720" y="23565"/>
                  </a:cubicBezTo>
                  <a:cubicBezTo>
                    <a:pt x="21548" y="23616"/>
                    <a:pt x="21384" y="23694"/>
                    <a:pt x="21235" y="23796"/>
                  </a:cubicBezTo>
                  <a:lnTo>
                    <a:pt x="21234" y="23794"/>
                  </a:lnTo>
                  <a:cubicBezTo>
                    <a:pt x="21163" y="23779"/>
                    <a:pt x="21091" y="23772"/>
                    <a:pt x="21020" y="23772"/>
                  </a:cubicBezTo>
                  <a:cubicBezTo>
                    <a:pt x="20923" y="23772"/>
                    <a:pt x="20826" y="23786"/>
                    <a:pt x="20732" y="23813"/>
                  </a:cubicBezTo>
                  <a:cubicBezTo>
                    <a:pt x="20708" y="23786"/>
                    <a:pt x="20675" y="23769"/>
                    <a:pt x="20638" y="23767"/>
                  </a:cubicBezTo>
                  <a:cubicBezTo>
                    <a:pt x="20776" y="23743"/>
                    <a:pt x="20907" y="23694"/>
                    <a:pt x="21024" y="23621"/>
                  </a:cubicBezTo>
                  <a:cubicBezTo>
                    <a:pt x="21184" y="23521"/>
                    <a:pt x="21066" y="23467"/>
                    <a:pt x="20882" y="23438"/>
                  </a:cubicBezTo>
                  <a:cubicBezTo>
                    <a:pt x="20911" y="23391"/>
                    <a:pt x="20938" y="23343"/>
                    <a:pt x="20962" y="23295"/>
                  </a:cubicBezTo>
                  <a:cubicBezTo>
                    <a:pt x="21004" y="23332"/>
                    <a:pt x="21050" y="23360"/>
                    <a:pt x="21097" y="23360"/>
                  </a:cubicBezTo>
                  <a:cubicBezTo>
                    <a:pt x="21105" y="23360"/>
                    <a:pt x="21113" y="23359"/>
                    <a:pt x="21122" y="23358"/>
                  </a:cubicBezTo>
                  <a:cubicBezTo>
                    <a:pt x="21165" y="23349"/>
                    <a:pt x="21193" y="23315"/>
                    <a:pt x="21211" y="23272"/>
                  </a:cubicBezTo>
                  <a:close/>
                  <a:moveTo>
                    <a:pt x="20377" y="23767"/>
                  </a:moveTo>
                  <a:lnTo>
                    <a:pt x="20377" y="23767"/>
                  </a:lnTo>
                  <a:cubicBezTo>
                    <a:pt x="20420" y="23774"/>
                    <a:pt x="20463" y="23778"/>
                    <a:pt x="20505" y="23778"/>
                  </a:cubicBezTo>
                  <a:cubicBezTo>
                    <a:pt x="20527" y="23778"/>
                    <a:pt x="20548" y="23777"/>
                    <a:pt x="20570" y="23775"/>
                  </a:cubicBezTo>
                  <a:lnTo>
                    <a:pt x="20570" y="23775"/>
                  </a:lnTo>
                  <a:cubicBezTo>
                    <a:pt x="20516" y="23788"/>
                    <a:pt x="20463" y="23809"/>
                    <a:pt x="20412" y="23832"/>
                  </a:cubicBezTo>
                  <a:cubicBezTo>
                    <a:pt x="20402" y="23809"/>
                    <a:pt x="20390" y="23787"/>
                    <a:pt x="20377" y="23767"/>
                  </a:cubicBezTo>
                  <a:close/>
                  <a:moveTo>
                    <a:pt x="19638" y="23810"/>
                  </a:moveTo>
                  <a:cubicBezTo>
                    <a:pt x="19774" y="23891"/>
                    <a:pt x="19916" y="23961"/>
                    <a:pt x="20062" y="24019"/>
                  </a:cubicBezTo>
                  <a:cubicBezTo>
                    <a:pt x="20027" y="24016"/>
                    <a:pt x="19992" y="24014"/>
                    <a:pt x="19957" y="24014"/>
                  </a:cubicBezTo>
                  <a:cubicBezTo>
                    <a:pt x="19813" y="24014"/>
                    <a:pt x="19671" y="24041"/>
                    <a:pt x="19538" y="24094"/>
                  </a:cubicBezTo>
                  <a:lnTo>
                    <a:pt x="19538" y="24092"/>
                  </a:lnTo>
                  <a:cubicBezTo>
                    <a:pt x="19538" y="24092"/>
                    <a:pt x="19441" y="24070"/>
                    <a:pt x="19317" y="24044"/>
                  </a:cubicBezTo>
                  <a:cubicBezTo>
                    <a:pt x="19333" y="24023"/>
                    <a:pt x="19351" y="24003"/>
                    <a:pt x="19370" y="23984"/>
                  </a:cubicBezTo>
                  <a:cubicBezTo>
                    <a:pt x="19453" y="23905"/>
                    <a:pt x="19545" y="23864"/>
                    <a:pt x="19638" y="23810"/>
                  </a:cubicBezTo>
                  <a:close/>
                  <a:moveTo>
                    <a:pt x="13069" y="23134"/>
                  </a:moveTo>
                  <a:cubicBezTo>
                    <a:pt x="13092" y="23149"/>
                    <a:pt x="13535" y="23440"/>
                    <a:pt x="13832" y="23521"/>
                  </a:cubicBezTo>
                  <a:cubicBezTo>
                    <a:pt x="13930" y="23632"/>
                    <a:pt x="14056" y="23704"/>
                    <a:pt x="14031" y="23715"/>
                  </a:cubicBezTo>
                  <a:cubicBezTo>
                    <a:pt x="13978" y="23737"/>
                    <a:pt x="14043" y="23891"/>
                    <a:pt x="13586" y="23913"/>
                  </a:cubicBezTo>
                  <a:cubicBezTo>
                    <a:pt x="13260" y="23929"/>
                    <a:pt x="13073" y="24111"/>
                    <a:pt x="12965" y="24215"/>
                  </a:cubicBezTo>
                  <a:cubicBezTo>
                    <a:pt x="12852" y="24203"/>
                    <a:pt x="12739" y="24197"/>
                    <a:pt x="12625" y="24197"/>
                  </a:cubicBezTo>
                  <a:cubicBezTo>
                    <a:pt x="12613" y="24197"/>
                    <a:pt x="12600" y="24197"/>
                    <a:pt x="12587" y="24197"/>
                  </a:cubicBezTo>
                  <a:cubicBezTo>
                    <a:pt x="12574" y="24223"/>
                    <a:pt x="12559" y="24250"/>
                    <a:pt x="12540" y="24273"/>
                  </a:cubicBezTo>
                  <a:cubicBezTo>
                    <a:pt x="12529" y="24277"/>
                    <a:pt x="12513" y="24285"/>
                    <a:pt x="12501" y="24291"/>
                  </a:cubicBezTo>
                  <a:cubicBezTo>
                    <a:pt x="12470" y="24286"/>
                    <a:pt x="12446" y="24218"/>
                    <a:pt x="12456" y="23977"/>
                  </a:cubicBezTo>
                  <a:cubicBezTo>
                    <a:pt x="12461" y="23835"/>
                    <a:pt x="12431" y="23782"/>
                    <a:pt x="12384" y="23782"/>
                  </a:cubicBezTo>
                  <a:cubicBezTo>
                    <a:pt x="12249" y="23782"/>
                    <a:pt x="11973" y="24219"/>
                    <a:pt x="11973" y="24219"/>
                  </a:cubicBezTo>
                  <a:cubicBezTo>
                    <a:pt x="11973" y="24219"/>
                    <a:pt x="11881" y="23888"/>
                    <a:pt x="11705" y="23888"/>
                  </a:cubicBezTo>
                  <a:cubicBezTo>
                    <a:pt x="11531" y="23888"/>
                    <a:pt x="11624" y="23316"/>
                    <a:pt x="11625" y="23308"/>
                  </a:cubicBezTo>
                  <a:lnTo>
                    <a:pt x="11625" y="23308"/>
                  </a:lnTo>
                  <a:cubicBezTo>
                    <a:pt x="11626" y="23309"/>
                    <a:pt x="11644" y="23324"/>
                    <a:pt x="11712" y="23324"/>
                  </a:cubicBezTo>
                  <a:cubicBezTo>
                    <a:pt x="11760" y="23324"/>
                    <a:pt x="11832" y="23317"/>
                    <a:pt x="11940" y="23294"/>
                  </a:cubicBezTo>
                  <a:cubicBezTo>
                    <a:pt x="12210" y="23235"/>
                    <a:pt x="12294" y="23177"/>
                    <a:pt x="12294" y="23177"/>
                  </a:cubicBezTo>
                  <a:cubicBezTo>
                    <a:pt x="12294" y="23177"/>
                    <a:pt x="12438" y="23301"/>
                    <a:pt x="12642" y="23301"/>
                  </a:cubicBezTo>
                  <a:cubicBezTo>
                    <a:pt x="12700" y="23301"/>
                    <a:pt x="12763" y="23291"/>
                    <a:pt x="12829" y="23264"/>
                  </a:cubicBezTo>
                  <a:cubicBezTo>
                    <a:pt x="13078" y="23165"/>
                    <a:pt x="13076" y="23140"/>
                    <a:pt x="13069" y="23134"/>
                  </a:cubicBezTo>
                  <a:close/>
                  <a:moveTo>
                    <a:pt x="18332" y="23810"/>
                  </a:moveTo>
                  <a:cubicBezTo>
                    <a:pt x="18338" y="23842"/>
                    <a:pt x="18373" y="23872"/>
                    <a:pt x="18472" y="23883"/>
                  </a:cubicBezTo>
                  <a:cubicBezTo>
                    <a:pt x="18480" y="23884"/>
                    <a:pt x="18489" y="23884"/>
                    <a:pt x="18497" y="23884"/>
                  </a:cubicBezTo>
                  <a:cubicBezTo>
                    <a:pt x="18508" y="23884"/>
                    <a:pt x="18520" y="23884"/>
                    <a:pt x="18532" y="23882"/>
                  </a:cubicBezTo>
                  <a:cubicBezTo>
                    <a:pt x="18577" y="23975"/>
                    <a:pt x="18654" y="24094"/>
                    <a:pt x="18773" y="24148"/>
                  </a:cubicBezTo>
                  <a:cubicBezTo>
                    <a:pt x="18785" y="24153"/>
                    <a:pt x="18798" y="24155"/>
                    <a:pt x="18811" y="24155"/>
                  </a:cubicBezTo>
                  <a:cubicBezTo>
                    <a:pt x="18841" y="24155"/>
                    <a:pt x="18873" y="24142"/>
                    <a:pt x="18905" y="24120"/>
                  </a:cubicBezTo>
                  <a:lnTo>
                    <a:pt x="18908" y="24121"/>
                  </a:lnTo>
                  <a:cubicBezTo>
                    <a:pt x="18905" y="24130"/>
                    <a:pt x="18903" y="24140"/>
                    <a:pt x="18901" y="24149"/>
                  </a:cubicBezTo>
                  <a:cubicBezTo>
                    <a:pt x="18866" y="24282"/>
                    <a:pt x="18947" y="24389"/>
                    <a:pt x="19035" y="24389"/>
                  </a:cubicBezTo>
                  <a:cubicBezTo>
                    <a:pt x="19039" y="24389"/>
                    <a:pt x="19044" y="24389"/>
                    <a:pt x="19048" y="24388"/>
                  </a:cubicBezTo>
                  <a:lnTo>
                    <a:pt x="19048" y="24388"/>
                  </a:lnTo>
                  <a:cubicBezTo>
                    <a:pt x="19031" y="24396"/>
                    <a:pt x="19019" y="24402"/>
                    <a:pt x="19019" y="24402"/>
                  </a:cubicBezTo>
                  <a:cubicBezTo>
                    <a:pt x="19015" y="24511"/>
                    <a:pt x="19024" y="24621"/>
                    <a:pt x="19046" y="24729"/>
                  </a:cubicBezTo>
                  <a:cubicBezTo>
                    <a:pt x="19019" y="24728"/>
                    <a:pt x="18996" y="24728"/>
                    <a:pt x="18976" y="24728"/>
                  </a:cubicBezTo>
                  <a:cubicBezTo>
                    <a:pt x="18938" y="24728"/>
                    <a:pt x="18914" y="24729"/>
                    <a:pt x="18914" y="24729"/>
                  </a:cubicBezTo>
                  <a:cubicBezTo>
                    <a:pt x="18914" y="24729"/>
                    <a:pt x="18868" y="24827"/>
                    <a:pt x="18830" y="24827"/>
                  </a:cubicBezTo>
                  <a:cubicBezTo>
                    <a:pt x="18798" y="24827"/>
                    <a:pt x="18772" y="24758"/>
                    <a:pt x="18783" y="24508"/>
                  </a:cubicBezTo>
                  <a:cubicBezTo>
                    <a:pt x="18789" y="24366"/>
                    <a:pt x="18760" y="24314"/>
                    <a:pt x="18714" y="24314"/>
                  </a:cubicBezTo>
                  <a:cubicBezTo>
                    <a:pt x="18580" y="24314"/>
                    <a:pt x="18300" y="24750"/>
                    <a:pt x="18300" y="24750"/>
                  </a:cubicBezTo>
                  <a:cubicBezTo>
                    <a:pt x="18298" y="24750"/>
                    <a:pt x="18208" y="24421"/>
                    <a:pt x="18032" y="24421"/>
                  </a:cubicBezTo>
                  <a:cubicBezTo>
                    <a:pt x="17860" y="24421"/>
                    <a:pt x="17955" y="23849"/>
                    <a:pt x="17956" y="23841"/>
                  </a:cubicBezTo>
                  <a:lnTo>
                    <a:pt x="17956" y="23841"/>
                  </a:lnTo>
                  <a:cubicBezTo>
                    <a:pt x="17957" y="23842"/>
                    <a:pt x="17975" y="23857"/>
                    <a:pt x="18044" y="23857"/>
                  </a:cubicBezTo>
                  <a:cubicBezTo>
                    <a:pt x="18092" y="23857"/>
                    <a:pt x="18164" y="23850"/>
                    <a:pt x="18272" y="23826"/>
                  </a:cubicBezTo>
                  <a:cubicBezTo>
                    <a:pt x="18295" y="23821"/>
                    <a:pt x="18311" y="23816"/>
                    <a:pt x="18332" y="23810"/>
                  </a:cubicBezTo>
                  <a:close/>
                  <a:moveTo>
                    <a:pt x="25178" y="22272"/>
                  </a:moveTo>
                  <a:cubicBezTo>
                    <a:pt x="25183" y="22276"/>
                    <a:pt x="25184" y="22280"/>
                    <a:pt x="25189" y="22283"/>
                  </a:cubicBezTo>
                  <a:cubicBezTo>
                    <a:pt x="25193" y="22294"/>
                    <a:pt x="25196" y="22304"/>
                    <a:pt x="25197" y="22314"/>
                  </a:cubicBezTo>
                  <a:cubicBezTo>
                    <a:pt x="25195" y="22387"/>
                    <a:pt x="25234" y="22459"/>
                    <a:pt x="25295" y="22463"/>
                  </a:cubicBezTo>
                  <a:lnTo>
                    <a:pt x="25316" y="22464"/>
                  </a:lnTo>
                  <a:cubicBezTo>
                    <a:pt x="25348" y="22464"/>
                    <a:pt x="25378" y="22453"/>
                    <a:pt x="25402" y="22431"/>
                  </a:cubicBezTo>
                  <a:cubicBezTo>
                    <a:pt x="25617" y="22542"/>
                    <a:pt x="25819" y="22562"/>
                    <a:pt x="25941" y="22562"/>
                  </a:cubicBezTo>
                  <a:cubicBezTo>
                    <a:pt x="26013" y="22562"/>
                    <a:pt x="26056" y="22555"/>
                    <a:pt x="26056" y="22555"/>
                  </a:cubicBezTo>
                  <a:cubicBezTo>
                    <a:pt x="26056" y="22555"/>
                    <a:pt x="26329" y="22863"/>
                    <a:pt x="26692" y="23040"/>
                  </a:cubicBezTo>
                  <a:cubicBezTo>
                    <a:pt x="27056" y="23215"/>
                    <a:pt x="27524" y="23369"/>
                    <a:pt x="27524" y="23369"/>
                  </a:cubicBezTo>
                  <a:cubicBezTo>
                    <a:pt x="27524" y="23369"/>
                    <a:pt x="27590" y="23523"/>
                    <a:pt x="27919" y="23656"/>
                  </a:cubicBezTo>
                  <a:cubicBezTo>
                    <a:pt x="27976" y="23679"/>
                    <a:pt x="28035" y="23688"/>
                    <a:pt x="28093" y="23688"/>
                  </a:cubicBezTo>
                  <a:cubicBezTo>
                    <a:pt x="28363" y="23688"/>
                    <a:pt x="28608" y="23479"/>
                    <a:pt x="28608" y="23479"/>
                  </a:cubicBezTo>
                  <a:cubicBezTo>
                    <a:pt x="28608" y="23479"/>
                    <a:pt x="28666" y="23586"/>
                    <a:pt x="28821" y="23672"/>
                  </a:cubicBezTo>
                  <a:cubicBezTo>
                    <a:pt x="28796" y="24113"/>
                    <a:pt x="28765" y="24552"/>
                    <a:pt x="28732" y="24993"/>
                  </a:cubicBezTo>
                  <a:lnTo>
                    <a:pt x="28730" y="24993"/>
                  </a:lnTo>
                  <a:cubicBezTo>
                    <a:pt x="28690" y="24956"/>
                    <a:pt x="28623" y="24954"/>
                    <a:pt x="28554" y="24954"/>
                  </a:cubicBezTo>
                  <a:cubicBezTo>
                    <a:pt x="28540" y="24954"/>
                    <a:pt x="28527" y="24954"/>
                    <a:pt x="28513" y="24954"/>
                  </a:cubicBezTo>
                  <a:cubicBezTo>
                    <a:pt x="28389" y="24954"/>
                    <a:pt x="28269" y="24944"/>
                    <a:pt x="28278" y="24755"/>
                  </a:cubicBezTo>
                  <a:cubicBezTo>
                    <a:pt x="28297" y="24381"/>
                    <a:pt x="27408" y="23743"/>
                    <a:pt x="27408" y="23743"/>
                  </a:cubicBezTo>
                  <a:cubicBezTo>
                    <a:pt x="27408" y="23743"/>
                    <a:pt x="27229" y="23594"/>
                    <a:pt x="27065" y="23594"/>
                  </a:cubicBezTo>
                  <a:cubicBezTo>
                    <a:pt x="27020" y="23594"/>
                    <a:pt x="26976" y="23605"/>
                    <a:pt x="26938" y="23634"/>
                  </a:cubicBezTo>
                  <a:cubicBezTo>
                    <a:pt x="26758" y="23767"/>
                    <a:pt x="26954" y="24184"/>
                    <a:pt x="26954" y="24184"/>
                  </a:cubicBezTo>
                  <a:lnTo>
                    <a:pt x="26380" y="24051"/>
                  </a:lnTo>
                  <a:cubicBezTo>
                    <a:pt x="26241" y="24107"/>
                    <a:pt x="26095" y="24139"/>
                    <a:pt x="25946" y="24145"/>
                  </a:cubicBezTo>
                  <a:cubicBezTo>
                    <a:pt x="25938" y="24099"/>
                    <a:pt x="25938" y="24051"/>
                    <a:pt x="25946" y="24006"/>
                  </a:cubicBezTo>
                  <a:cubicBezTo>
                    <a:pt x="25971" y="23859"/>
                    <a:pt x="25942" y="23832"/>
                    <a:pt x="25874" y="23832"/>
                  </a:cubicBezTo>
                  <a:cubicBezTo>
                    <a:pt x="25833" y="23832"/>
                    <a:pt x="25777" y="23842"/>
                    <a:pt x="25711" y="23842"/>
                  </a:cubicBezTo>
                  <a:cubicBezTo>
                    <a:pt x="25638" y="23842"/>
                    <a:pt x="25551" y="23830"/>
                    <a:pt x="25454" y="23778"/>
                  </a:cubicBezTo>
                  <a:cubicBezTo>
                    <a:pt x="25250" y="23670"/>
                    <a:pt x="25040" y="23577"/>
                    <a:pt x="24822" y="23498"/>
                  </a:cubicBezTo>
                  <a:cubicBezTo>
                    <a:pt x="24822" y="23498"/>
                    <a:pt x="24897" y="23342"/>
                    <a:pt x="24815" y="23289"/>
                  </a:cubicBezTo>
                  <a:cubicBezTo>
                    <a:pt x="24806" y="23283"/>
                    <a:pt x="24794" y="23281"/>
                    <a:pt x="24779" y="23281"/>
                  </a:cubicBezTo>
                  <a:cubicBezTo>
                    <a:pt x="24702" y="23281"/>
                    <a:pt x="24557" y="23344"/>
                    <a:pt x="24462" y="23344"/>
                  </a:cubicBezTo>
                  <a:cubicBezTo>
                    <a:pt x="24406" y="23344"/>
                    <a:pt x="24368" y="23323"/>
                    <a:pt x="24370" y="23254"/>
                  </a:cubicBezTo>
                  <a:cubicBezTo>
                    <a:pt x="24373" y="23168"/>
                    <a:pt x="24268" y="23121"/>
                    <a:pt x="24142" y="23095"/>
                  </a:cubicBezTo>
                  <a:cubicBezTo>
                    <a:pt x="24186" y="22996"/>
                    <a:pt x="24212" y="22886"/>
                    <a:pt x="24254" y="22787"/>
                  </a:cubicBezTo>
                  <a:cubicBezTo>
                    <a:pt x="24273" y="22743"/>
                    <a:pt x="24300" y="22704"/>
                    <a:pt x="24332" y="22669"/>
                  </a:cubicBezTo>
                  <a:cubicBezTo>
                    <a:pt x="24374" y="22673"/>
                    <a:pt x="24416" y="22676"/>
                    <a:pt x="24459" y="22676"/>
                  </a:cubicBezTo>
                  <a:cubicBezTo>
                    <a:pt x="24495" y="22730"/>
                    <a:pt x="24526" y="22788"/>
                    <a:pt x="24551" y="22848"/>
                  </a:cubicBezTo>
                  <a:cubicBezTo>
                    <a:pt x="24577" y="22918"/>
                    <a:pt x="24621" y="22948"/>
                    <a:pt x="24666" y="22948"/>
                  </a:cubicBezTo>
                  <a:cubicBezTo>
                    <a:pt x="24753" y="22948"/>
                    <a:pt x="24842" y="22837"/>
                    <a:pt x="24806" y="22699"/>
                  </a:cubicBezTo>
                  <a:cubicBezTo>
                    <a:pt x="24792" y="22644"/>
                    <a:pt x="24774" y="22588"/>
                    <a:pt x="24754" y="22534"/>
                  </a:cubicBezTo>
                  <a:lnTo>
                    <a:pt x="24754" y="22534"/>
                  </a:lnTo>
                  <a:cubicBezTo>
                    <a:pt x="24773" y="22539"/>
                    <a:pt x="24792" y="22542"/>
                    <a:pt x="24811" y="22542"/>
                  </a:cubicBezTo>
                  <a:cubicBezTo>
                    <a:pt x="24948" y="22542"/>
                    <a:pt x="24938" y="22451"/>
                    <a:pt x="24911" y="22378"/>
                  </a:cubicBezTo>
                  <a:cubicBezTo>
                    <a:pt x="24941" y="22356"/>
                    <a:pt x="24965" y="22331"/>
                    <a:pt x="24989" y="22305"/>
                  </a:cubicBezTo>
                  <a:cubicBezTo>
                    <a:pt x="25054" y="22302"/>
                    <a:pt x="25117" y="22291"/>
                    <a:pt x="25178" y="22272"/>
                  </a:cubicBezTo>
                  <a:close/>
                  <a:moveTo>
                    <a:pt x="19940" y="24746"/>
                  </a:moveTo>
                  <a:lnTo>
                    <a:pt x="19942" y="24748"/>
                  </a:lnTo>
                  <a:cubicBezTo>
                    <a:pt x="19885" y="24853"/>
                    <a:pt x="19843" y="24964"/>
                    <a:pt x="19813" y="25079"/>
                  </a:cubicBezTo>
                  <a:cubicBezTo>
                    <a:pt x="19759" y="25072"/>
                    <a:pt x="19723" y="25044"/>
                    <a:pt x="19727" y="24969"/>
                  </a:cubicBezTo>
                  <a:cubicBezTo>
                    <a:pt x="19727" y="24955"/>
                    <a:pt x="19717" y="24943"/>
                    <a:pt x="19713" y="24930"/>
                  </a:cubicBezTo>
                  <a:cubicBezTo>
                    <a:pt x="19800" y="24885"/>
                    <a:pt x="19878" y="24822"/>
                    <a:pt x="19940" y="24746"/>
                  </a:cubicBezTo>
                  <a:close/>
                  <a:moveTo>
                    <a:pt x="10774" y="23688"/>
                  </a:moveTo>
                  <a:lnTo>
                    <a:pt x="10774" y="23688"/>
                  </a:lnTo>
                  <a:cubicBezTo>
                    <a:pt x="10761" y="23918"/>
                    <a:pt x="10745" y="24150"/>
                    <a:pt x="10729" y="24381"/>
                  </a:cubicBezTo>
                  <a:cubicBezTo>
                    <a:pt x="10667" y="24375"/>
                    <a:pt x="10608" y="24371"/>
                    <a:pt x="10546" y="24371"/>
                  </a:cubicBezTo>
                  <a:cubicBezTo>
                    <a:pt x="10038" y="24371"/>
                    <a:pt x="10546" y="24790"/>
                    <a:pt x="10545" y="24790"/>
                  </a:cubicBezTo>
                  <a:cubicBezTo>
                    <a:pt x="10496" y="24782"/>
                    <a:pt x="10447" y="24778"/>
                    <a:pt x="10398" y="24778"/>
                  </a:cubicBezTo>
                  <a:cubicBezTo>
                    <a:pt x="9921" y="24778"/>
                    <a:pt x="9444" y="25121"/>
                    <a:pt x="9444" y="25121"/>
                  </a:cubicBezTo>
                  <a:cubicBezTo>
                    <a:pt x="9351" y="25100"/>
                    <a:pt x="9260" y="25090"/>
                    <a:pt x="9172" y="25090"/>
                  </a:cubicBezTo>
                  <a:cubicBezTo>
                    <a:pt x="8874" y="25090"/>
                    <a:pt x="8614" y="25198"/>
                    <a:pt x="8437" y="25295"/>
                  </a:cubicBezTo>
                  <a:cubicBezTo>
                    <a:pt x="8434" y="25279"/>
                    <a:pt x="8425" y="25264"/>
                    <a:pt x="8412" y="25254"/>
                  </a:cubicBezTo>
                  <a:cubicBezTo>
                    <a:pt x="8403" y="25248"/>
                    <a:pt x="8391" y="25246"/>
                    <a:pt x="8376" y="25246"/>
                  </a:cubicBezTo>
                  <a:cubicBezTo>
                    <a:pt x="8299" y="25246"/>
                    <a:pt x="8153" y="25310"/>
                    <a:pt x="8058" y="25310"/>
                  </a:cubicBezTo>
                  <a:cubicBezTo>
                    <a:pt x="8003" y="25310"/>
                    <a:pt x="7965" y="25288"/>
                    <a:pt x="7968" y="25219"/>
                  </a:cubicBezTo>
                  <a:cubicBezTo>
                    <a:pt x="7972" y="25134"/>
                    <a:pt x="7867" y="25088"/>
                    <a:pt x="7743" y="25061"/>
                  </a:cubicBezTo>
                  <a:cubicBezTo>
                    <a:pt x="7756" y="25031"/>
                    <a:pt x="7768" y="25000"/>
                    <a:pt x="7780" y="24968"/>
                  </a:cubicBezTo>
                  <a:cubicBezTo>
                    <a:pt x="7781" y="24968"/>
                    <a:pt x="7784" y="24968"/>
                    <a:pt x="7786" y="24967"/>
                  </a:cubicBezTo>
                  <a:cubicBezTo>
                    <a:pt x="7897" y="24921"/>
                    <a:pt x="8006" y="24812"/>
                    <a:pt x="8098" y="24699"/>
                  </a:cubicBezTo>
                  <a:cubicBezTo>
                    <a:pt x="8121" y="24736"/>
                    <a:pt x="8140" y="24774"/>
                    <a:pt x="8156" y="24815"/>
                  </a:cubicBezTo>
                  <a:cubicBezTo>
                    <a:pt x="8181" y="24884"/>
                    <a:pt x="8224" y="24913"/>
                    <a:pt x="8268" y="24913"/>
                  </a:cubicBezTo>
                  <a:cubicBezTo>
                    <a:pt x="8315" y="24913"/>
                    <a:pt x="8364" y="24880"/>
                    <a:pt x="8394" y="24828"/>
                  </a:cubicBezTo>
                  <a:cubicBezTo>
                    <a:pt x="8428" y="24894"/>
                    <a:pt x="8478" y="24941"/>
                    <a:pt x="8551" y="24941"/>
                  </a:cubicBezTo>
                  <a:cubicBezTo>
                    <a:pt x="8589" y="24941"/>
                    <a:pt x="8633" y="24929"/>
                    <a:pt x="8683" y="24901"/>
                  </a:cubicBezTo>
                  <a:cubicBezTo>
                    <a:pt x="8899" y="24780"/>
                    <a:pt x="8945" y="24583"/>
                    <a:pt x="8942" y="24426"/>
                  </a:cubicBezTo>
                  <a:cubicBezTo>
                    <a:pt x="8972" y="24423"/>
                    <a:pt x="9000" y="24410"/>
                    <a:pt x="9022" y="24390"/>
                  </a:cubicBezTo>
                  <a:cubicBezTo>
                    <a:pt x="9091" y="24483"/>
                    <a:pt x="9183" y="24574"/>
                    <a:pt x="9281" y="24574"/>
                  </a:cubicBezTo>
                  <a:cubicBezTo>
                    <a:pt x="9291" y="24574"/>
                    <a:pt x="9301" y="24573"/>
                    <a:pt x="9311" y="24571"/>
                  </a:cubicBezTo>
                  <a:cubicBezTo>
                    <a:pt x="9520" y="24527"/>
                    <a:pt x="9460" y="24040"/>
                    <a:pt x="9456" y="24021"/>
                  </a:cubicBezTo>
                  <a:lnTo>
                    <a:pt x="9456" y="24021"/>
                  </a:lnTo>
                  <a:cubicBezTo>
                    <a:pt x="9461" y="24039"/>
                    <a:pt x="9587" y="24475"/>
                    <a:pt x="9806" y="24475"/>
                  </a:cubicBezTo>
                  <a:cubicBezTo>
                    <a:pt x="9828" y="24475"/>
                    <a:pt x="9852" y="24470"/>
                    <a:pt x="9876" y="24460"/>
                  </a:cubicBezTo>
                  <a:cubicBezTo>
                    <a:pt x="10139" y="24352"/>
                    <a:pt x="9923" y="23855"/>
                    <a:pt x="9917" y="23844"/>
                  </a:cubicBezTo>
                  <a:lnTo>
                    <a:pt x="9917" y="23844"/>
                  </a:lnTo>
                  <a:cubicBezTo>
                    <a:pt x="9921" y="23850"/>
                    <a:pt x="10031" y="24004"/>
                    <a:pt x="10231" y="24004"/>
                  </a:cubicBezTo>
                  <a:cubicBezTo>
                    <a:pt x="10278" y="24004"/>
                    <a:pt x="10329" y="23996"/>
                    <a:pt x="10386" y="23975"/>
                  </a:cubicBezTo>
                  <a:cubicBezTo>
                    <a:pt x="10516" y="23929"/>
                    <a:pt x="10656" y="23809"/>
                    <a:pt x="10774" y="23688"/>
                  </a:cubicBezTo>
                  <a:close/>
                  <a:moveTo>
                    <a:pt x="34914" y="24775"/>
                  </a:moveTo>
                  <a:cubicBezTo>
                    <a:pt x="34941" y="24803"/>
                    <a:pt x="34970" y="24834"/>
                    <a:pt x="35003" y="24866"/>
                  </a:cubicBezTo>
                  <a:cubicBezTo>
                    <a:pt x="34989" y="25072"/>
                    <a:pt x="34973" y="25276"/>
                    <a:pt x="34957" y="25482"/>
                  </a:cubicBezTo>
                  <a:lnTo>
                    <a:pt x="34955" y="25480"/>
                  </a:lnTo>
                  <a:cubicBezTo>
                    <a:pt x="34850" y="25362"/>
                    <a:pt x="34627" y="25254"/>
                    <a:pt x="34789" y="25076"/>
                  </a:cubicBezTo>
                  <a:cubicBezTo>
                    <a:pt x="34866" y="24994"/>
                    <a:pt x="34911" y="24888"/>
                    <a:pt x="34914" y="24775"/>
                  </a:cubicBezTo>
                  <a:close/>
                  <a:moveTo>
                    <a:pt x="32418" y="23866"/>
                  </a:moveTo>
                  <a:cubicBezTo>
                    <a:pt x="32471" y="23869"/>
                    <a:pt x="32522" y="23876"/>
                    <a:pt x="32573" y="23886"/>
                  </a:cubicBezTo>
                  <a:cubicBezTo>
                    <a:pt x="32706" y="24096"/>
                    <a:pt x="33060" y="24266"/>
                    <a:pt x="33179" y="24318"/>
                  </a:cubicBezTo>
                  <a:cubicBezTo>
                    <a:pt x="33167" y="24330"/>
                    <a:pt x="33155" y="24340"/>
                    <a:pt x="33141" y="24350"/>
                  </a:cubicBezTo>
                  <a:lnTo>
                    <a:pt x="33139" y="24350"/>
                  </a:lnTo>
                  <a:cubicBezTo>
                    <a:pt x="33050" y="24404"/>
                    <a:pt x="33029" y="24548"/>
                    <a:pt x="32841" y="24548"/>
                  </a:cubicBezTo>
                  <a:cubicBezTo>
                    <a:pt x="32801" y="24548"/>
                    <a:pt x="32752" y="24542"/>
                    <a:pt x="32694" y="24526"/>
                  </a:cubicBezTo>
                  <a:cubicBezTo>
                    <a:pt x="32671" y="24520"/>
                    <a:pt x="32650" y="24517"/>
                    <a:pt x="32630" y="24517"/>
                  </a:cubicBezTo>
                  <a:cubicBezTo>
                    <a:pt x="32366" y="24517"/>
                    <a:pt x="32320" y="25011"/>
                    <a:pt x="32074" y="25011"/>
                  </a:cubicBezTo>
                  <a:cubicBezTo>
                    <a:pt x="32069" y="25011"/>
                    <a:pt x="32064" y="25011"/>
                    <a:pt x="32059" y="25010"/>
                  </a:cubicBezTo>
                  <a:cubicBezTo>
                    <a:pt x="32029" y="25008"/>
                    <a:pt x="32002" y="25007"/>
                    <a:pt x="31978" y="25007"/>
                  </a:cubicBezTo>
                  <a:cubicBezTo>
                    <a:pt x="31784" y="25007"/>
                    <a:pt x="31801" y="25081"/>
                    <a:pt x="31738" y="25120"/>
                  </a:cubicBezTo>
                  <a:cubicBezTo>
                    <a:pt x="31687" y="25150"/>
                    <a:pt x="31542" y="25288"/>
                    <a:pt x="31383" y="25361"/>
                  </a:cubicBezTo>
                  <a:lnTo>
                    <a:pt x="31370" y="25327"/>
                  </a:lnTo>
                  <a:cubicBezTo>
                    <a:pt x="31370" y="25327"/>
                    <a:pt x="31342" y="25352"/>
                    <a:pt x="31304" y="25386"/>
                  </a:cubicBezTo>
                  <a:cubicBezTo>
                    <a:pt x="31267" y="25396"/>
                    <a:pt x="31232" y="25407"/>
                    <a:pt x="31197" y="25407"/>
                  </a:cubicBezTo>
                  <a:cubicBezTo>
                    <a:pt x="31191" y="25407"/>
                    <a:pt x="31185" y="25407"/>
                    <a:pt x="31180" y="25406"/>
                  </a:cubicBezTo>
                  <a:cubicBezTo>
                    <a:pt x="31172" y="25405"/>
                    <a:pt x="31164" y="25405"/>
                    <a:pt x="31156" y="25405"/>
                  </a:cubicBezTo>
                  <a:cubicBezTo>
                    <a:pt x="30982" y="25405"/>
                    <a:pt x="31035" y="25614"/>
                    <a:pt x="30883" y="25614"/>
                  </a:cubicBezTo>
                  <a:cubicBezTo>
                    <a:pt x="30864" y="25614"/>
                    <a:pt x="30843" y="25611"/>
                    <a:pt x="30818" y="25605"/>
                  </a:cubicBezTo>
                  <a:cubicBezTo>
                    <a:pt x="30795" y="25598"/>
                    <a:pt x="30771" y="25595"/>
                    <a:pt x="30747" y="25595"/>
                  </a:cubicBezTo>
                  <a:cubicBezTo>
                    <a:pt x="30739" y="25595"/>
                    <a:pt x="30731" y="25595"/>
                    <a:pt x="30723" y="25596"/>
                  </a:cubicBezTo>
                  <a:cubicBezTo>
                    <a:pt x="30716" y="25580"/>
                    <a:pt x="30711" y="25564"/>
                    <a:pt x="30710" y="25548"/>
                  </a:cubicBezTo>
                  <a:cubicBezTo>
                    <a:pt x="30711" y="25428"/>
                    <a:pt x="30655" y="25387"/>
                    <a:pt x="30578" y="25387"/>
                  </a:cubicBezTo>
                  <a:cubicBezTo>
                    <a:pt x="30396" y="25387"/>
                    <a:pt x="30092" y="25613"/>
                    <a:pt x="30092" y="25613"/>
                  </a:cubicBezTo>
                  <a:cubicBezTo>
                    <a:pt x="30069" y="25504"/>
                    <a:pt x="30046" y="25393"/>
                    <a:pt x="30022" y="25283"/>
                  </a:cubicBezTo>
                  <a:lnTo>
                    <a:pt x="29673" y="25261"/>
                  </a:lnTo>
                  <a:cubicBezTo>
                    <a:pt x="29668" y="25259"/>
                    <a:pt x="29661" y="25258"/>
                    <a:pt x="29652" y="25258"/>
                  </a:cubicBezTo>
                  <a:cubicBezTo>
                    <a:pt x="29637" y="25258"/>
                    <a:pt x="29617" y="25262"/>
                    <a:pt x="29595" y="25267"/>
                  </a:cubicBezTo>
                  <a:cubicBezTo>
                    <a:pt x="29609" y="24860"/>
                    <a:pt x="29622" y="24451"/>
                    <a:pt x="29631" y="24044"/>
                  </a:cubicBezTo>
                  <a:cubicBezTo>
                    <a:pt x="29640" y="24043"/>
                    <a:pt x="29649" y="24042"/>
                    <a:pt x="29657" y="24042"/>
                  </a:cubicBezTo>
                  <a:cubicBezTo>
                    <a:pt x="29764" y="24042"/>
                    <a:pt x="29875" y="24128"/>
                    <a:pt x="30060" y="24196"/>
                  </a:cubicBezTo>
                  <a:cubicBezTo>
                    <a:pt x="30303" y="24283"/>
                    <a:pt x="30390" y="24283"/>
                    <a:pt x="30476" y="24305"/>
                  </a:cubicBezTo>
                  <a:cubicBezTo>
                    <a:pt x="30551" y="24324"/>
                    <a:pt x="30567" y="24501"/>
                    <a:pt x="30690" y="24501"/>
                  </a:cubicBezTo>
                  <a:cubicBezTo>
                    <a:pt x="30712" y="24501"/>
                    <a:pt x="30737" y="24495"/>
                    <a:pt x="30767" y="24482"/>
                  </a:cubicBezTo>
                  <a:cubicBezTo>
                    <a:pt x="30964" y="24393"/>
                    <a:pt x="31059" y="24218"/>
                    <a:pt x="31164" y="24218"/>
                  </a:cubicBezTo>
                  <a:cubicBezTo>
                    <a:pt x="31269" y="24218"/>
                    <a:pt x="31471" y="24437"/>
                    <a:pt x="31471" y="24437"/>
                  </a:cubicBezTo>
                  <a:cubicBezTo>
                    <a:pt x="31523" y="24305"/>
                    <a:pt x="31574" y="24172"/>
                    <a:pt x="31627" y="24041"/>
                  </a:cubicBezTo>
                  <a:cubicBezTo>
                    <a:pt x="31790" y="24007"/>
                    <a:pt x="31952" y="23965"/>
                    <a:pt x="32111" y="23911"/>
                  </a:cubicBezTo>
                  <a:lnTo>
                    <a:pt x="32111" y="23911"/>
                  </a:lnTo>
                  <a:cubicBezTo>
                    <a:pt x="32087" y="23987"/>
                    <a:pt x="32079" y="24050"/>
                    <a:pt x="32127" y="24050"/>
                  </a:cubicBezTo>
                  <a:cubicBezTo>
                    <a:pt x="32200" y="24050"/>
                    <a:pt x="32329" y="23948"/>
                    <a:pt x="32418" y="23866"/>
                  </a:cubicBezTo>
                  <a:close/>
                  <a:moveTo>
                    <a:pt x="17107" y="24219"/>
                  </a:moveTo>
                  <a:cubicBezTo>
                    <a:pt x="17091" y="24450"/>
                    <a:pt x="17075" y="24682"/>
                    <a:pt x="17057" y="24914"/>
                  </a:cubicBezTo>
                  <a:lnTo>
                    <a:pt x="17056" y="24913"/>
                  </a:lnTo>
                  <a:cubicBezTo>
                    <a:pt x="16994" y="24907"/>
                    <a:pt x="16935" y="24904"/>
                    <a:pt x="16873" y="24904"/>
                  </a:cubicBezTo>
                  <a:cubicBezTo>
                    <a:pt x="16365" y="24904"/>
                    <a:pt x="16870" y="25321"/>
                    <a:pt x="16870" y="25321"/>
                  </a:cubicBezTo>
                  <a:cubicBezTo>
                    <a:pt x="16821" y="25313"/>
                    <a:pt x="16771" y="25309"/>
                    <a:pt x="16721" y="25309"/>
                  </a:cubicBezTo>
                  <a:cubicBezTo>
                    <a:pt x="16244" y="25309"/>
                    <a:pt x="15765" y="25651"/>
                    <a:pt x="15765" y="25651"/>
                  </a:cubicBezTo>
                  <a:cubicBezTo>
                    <a:pt x="15681" y="25633"/>
                    <a:pt x="15596" y="25624"/>
                    <a:pt x="15511" y="25624"/>
                  </a:cubicBezTo>
                  <a:cubicBezTo>
                    <a:pt x="15473" y="25624"/>
                    <a:pt x="15435" y="25626"/>
                    <a:pt x="15397" y="25629"/>
                  </a:cubicBezTo>
                  <a:cubicBezTo>
                    <a:pt x="15362" y="25591"/>
                    <a:pt x="15346" y="25521"/>
                    <a:pt x="15371" y="25384"/>
                  </a:cubicBezTo>
                  <a:cubicBezTo>
                    <a:pt x="15404" y="25201"/>
                    <a:pt x="15367" y="25165"/>
                    <a:pt x="15281" y="25165"/>
                  </a:cubicBezTo>
                  <a:cubicBezTo>
                    <a:pt x="15266" y="25165"/>
                    <a:pt x="15250" y="25167"/>
                    <a:pt x="15232" y="25168"/>
                  </a:cubicBezTo>
                  <a:cubicBezTo>
                    <a:pt x="15310" y="24955"/>
                    <a:pt x="15234" y="24727"/>
                    <a:pt x="15234" y="24727"/>
                  </a:cubicBezTo>
                  <a:lnTo>
                    <a:pt x="15234" y="24727"/>
                  </a:lnTo>
                  <a:cubicBezTo>
                    <a:pt x="15234" y="24727"/>
                    <a:pt x="15407" y="25104"/>
                    <a:pt x="15605" y="25104"/>
                  </a:cubicBezTo>
                  <a:cubicBezTo>
                    <a:pt x="15616" y="25104"/>
                    <a:pt x="15626" y="25103"/>
                    <a:pt x="15637" y="25101"/>
                  </a:cubicBezTo>
                  <a:cubicBezTo>
                    <a:pt x="15845" y="25058"/>
                    <a:pt x="15788" y="24568"/>
                    <a:pt x="15786" y="24551"/>
                  </a:cubicBezTo>
                  <a:lnTo>
                    <a:pt x="15786" y="24551"/>
                  </a:lnTo>
                  <a:cubicBezTo>
                    <a:pt x="15789" y="24567"/>
                    <a:pt x="15913" y="25006"/>
                    <a:pt x="16133" y="25006"/>
                  </a:cubicBezTo>
                  <a:cubicBezTo>
                    <a:pt x="16156" y="25006"/>
                    <a:pt x="16179" y="25001"/>
                    <a:pt x="16203" y="24991"/>
                  </a:cubicBezTo>
                  <a:cubicBezTo>
                    <a:pt x="16470" y="24880"/>
                    <a:pt x="16249" y="24376"/>
                    <a:pt x="16248" y="24375"/>
                  </a:cubicBezTo>
                  <a:lnTo>
                    <a:pt x="16248" y="24375"/>
                  </a:lnTo>
                  <a:cubicBezTo>
                    <a:pt x="16325" y="24478"/>
                    <a:pt x="16445" y="24535"/>
                    <a:pt x="16568" y="24535"/>
                  </a:cubicBezTo>
                  <a:cubicBezTo>
                    <a:pt x="16617" y="24535"/>
                    <a:pt x="16667" y="24526"/>
                    <a:pt x="16716" y="24507"/>
                  </a:cubicBezTo>
                  <a:cubicBezTo>
                    <a:pt x="16846" y="24460"/>
                    <a:pt x="16986" y="24340"/>
                    <a:pt x="17107" y="24219"/>
                  </a:cubicBezTo>
                  <a:close/>
                  <a:moveTo>
                    <a:pt x="21037" y="25346"/>
                  </a:moveTo>
                  <a:lnTo>
                    <a:pt x="21054" y="25352"/>
                  </a:lnTo>
                  <a:cubicBezTo>
                    <a:pt x="21057" y="25359"/>
                    <a:pt x="21062" y="25367"/>
                    <a:pt x="21067" y="25374"/>
                  </a:cubicBezTo>
                  <a:cubicBezTo>
                    <a:pt x="21084" y="25470"/>
                    <a:pt x="21110" y="25565"/>
                    <a:pt x="21146" y="25657"/>
                  </a:cubicBezTo>
                  <a:cubicBezTo>
                    <a:pt x="21122" y="25650"/>
                    <a:pt x="21098" y="25640"/>
                    <a:pt x="21076" y="25629"/>
                  </a:cubicBezTo>
                  <a:cubicBezTo>
                    <a:pt x="20986" y="25581"/>
                    <a:pt x="20895" y="25536"/>
                    <a:pt x="20811" y="25496"/>
                  </a:cubicBezTo>
                  <a:lnTo>
                    <a:pt x="20811" y="25495"/>
                  </a:lnTo>
                  <a:cubicBezTo>
                    <a:pt x="20949" y="25450"/>
                    <a:pt x="21011" y="25388"/>
                    <a:pt x="21037" y="25346"/>
                  </a:cubicBezTo>
                  <a:close/>
                  <a:moveTo>
                    <a:pt x="3902" y="25216"/>
                  </a:moveTo>
                  <a:lnTo>
                    <a:pt x="3902" y="25216"/>
                  </a:lnTo>
                  <a:cubicBezTo>
                    <a:pt x="3899" y="25307"/>
                    <a:pt x="3913" y="25431"/>
                    <a:pt x="3986" y="25526"/>
                  </a:cubicBezTo>
                  <a:cubicBezTo>
                    <a:pt x="4012" y="25581"/>
                    <a:pt x="4051" y="25618"/>
                    <a:pt x="4110" y="25619"/>
                  </a:cubicBezTo>
                  <a:cubicBezTo>
                    <a:pt x="4117" y="25623"/>
                    <a:pt x="4126" y="25628"/>
                    <a:pt x="4133" y="25631"/>
                  </a:cubicBezTo>
                  <a:cubicBezTo>
                    <a:pt x="4150" y="25636"/>
                    <a:pt x="4166" y="25638"/>
                    <a:pt x="4183" y="25638"/>
                  </a:cubicBezTo>
                  <a:cubicBezTo>
                    <a:pt x="4328" y="25638"/>
                    <a:pt x="4462" y="25449"/>
                    <a:pt x="4559" y="25261"/>
                  </a:cubicBezTo>
                  <a:cubicBezTo>
                    <a:pt x="4600" y="25298"/>
                    <a:pt x="4645" y="25327"/>
                    <a:pt x="4692" y="25327"/>
                  </a:cubicBezTo>
                  <a:cubicBezTo>
                    <a:pt x="4701" y="25327"/>
                    <a:pt x="4710" y="25326"/>
                    <a:pt x="4718" y="25324"/>
                  </a:cubicBezTo>
                  <a:cubicBezTo>
                    <a:pt x="4761" y="25315"/>
                    <a:pt x="4790" y="25282"/>
                    <a:pt x="4809" y="25238"/>
                  </a:cubicBezTo>
                  <a:cubicBezTo>
                    <a:pt x="4850" y="25317"/>
                    <a:pt x="4913" y="25380"/>
                    <a:pt x="4991" y="25419"/>
                  </a:cubicBezTo>
                  <a:cubicBezTo>
                    <a:pt x="5001" y="25502"/>
                    <a:pt x="5062" y="25547"/>
                    <a:pt x="5127" y="25547"/>
                  </a:cubicBezTo>
                  <a:cubicBezTo>
                    <a:pt x="5185" y="25547"/>
                    <a:pt x="5246" y="25510"/>
                    <a:pt x="5275" y="25429"/>
                  </a:cubicBezTo>
                  <a:cubicBezTo>
                    <a:pt x="5275" y="25429"/>
                    <a:pt x="5275" y="25428"/>
                    <a:pt x="5275" y="25428"/>
                  </a:cubicBezTo>
                  <a:cubicBezTo>
                    <a:pt x="5302" y="25410"/>
                    <a:pt x="5323" y="25384"/>
                    <a:pt x="5332" y="25352"/>
                  </a:cubicBezTo>
                  <a:lnTo>
                    <a:pt x="5332" y="25352"/>
                  </a:lnTo>
                  <a:cubicBezTo>
                    <a:pt x="5321" y="25412"/>
                    <a:pt x="5316" y="25472"/>
                    <a:pt x="5313" y="25532"/>
                  </a:cubicBezTo>
                  <a:cubicBezTo>
                    <a:pt x="5137" y="25583"/>
                    <a:pt x="4971" y="25660"/>
                    <a:pt x="4821" y="25762"/>
                  </a:cubicBezTo>
                  <a:cubicBezTo>
                    <a:pt x="4750" y="25747"/>
                    <a:pt x="4678" y="25739"/>
                    <a:pt x="4606" y="25739"/>
                  </a:cubicBezTo>
                  <a:cubicBezTo>
                    <a:pt x="4509" y="25739"/>
                    <a:pt x="4412" y="25753"/>
                    <a:pt x="4318" y="25780"/>
                  </a:cubicBezTo>
                  <a:cubicBezTo>
                    <a:pt x="4293" y="25749"/>
                    <a:pt x="4256" y="25730"/>
                    <a:pt x="4215" y="25730"/>
                  </a:cubicBezTo>
                  <a:cubicBezTo>
                    <a:pt x="4213" y="25730"/>
                    <a:pt x="4212" y="25730"/>
                    <a:pt x="4210" y="25730"/>
                  </a:cubicBezTo>
                  <a:cubicBezTo>
                    <a:pt x="4105" y="25737"/>
                    <a:pt x="3872" y="25841"/>
                    <a:pt x="3678" y="25988"/>
                  </a:cubicBezTo>
                  <a:cubicBezTo>
                    <a:pt x="3630" y="25981"/>
                    <a:pt x="3583" y="25979"/>
                    <a:pt x="3538" y="25979"/>
                  </a:cubicBezTo>
                  <a:cubicBezTo>
                    <a:pt x="3302" y="25979"/>
                    <a:pt x="3115" y="26060"/>
                    <a:pt x="3115" y="26060"/>
                  </a:cubicBezTo>
                  <a:cubicBezTo>
                    <a:pt x="3115" y="26060"/>
                    <a:pt x="3019" y="26037"/>
                    <a:pt x="2897" y="26010"/>
                  </a:cubicBezTo>
                  <a:cubicBezTo>
                    <a:pt x="2913" y="25990"/>
                    <a:pt x="2930" y="25969"/>
                    <a:pt x="2951" y="25952"/>
                  </a:cubicBezTo>
                  <a:cubicBezTo>
                    <a:pt x="3035" y="25872"/>
                    <a:pt x="3130" y="25831"/>
                    <a:pt x="3225" y="25777"/>
                  </a:cubicBezTo>
                  <a:cubicBezTo>
                    <a:pt x="3272" y="25750"/>
                    <a:pt x="3311" y="25695"/>
                    <a:pt x="3334" y="25632"/>
                  </a:cubicBezTo>
                  <a:cubicBezTo>
                    <a:pt x="3363" y="25648"/>
                    <a:pt x="3395" y="25656"/>
                    <a:pt x="3426" y="25656"/>
                  </a:cubicBezTo>
                  <a:cubicBezTo>
                    <a:pt x="3452" y="25656"/>
                    <a:pt x="3478" y="25651"/>
                    <a:pt x="3502" y="25640"/>
                  </a:cubicBezTo>
                  <a:cubicBezTo>
                    <a:pt x="3594" y="25602"/>
                    <a:pt x="3685" y="25510"/>
                    <a:pt x="3762" y="25416"/>
                  </a:cubicBezTo>
                  <a:cubicBezTo>
                    <a:pt x="3807" y="25375"/>
                    <a:pt x="3844" y="25324"/>
                    <a:pt x="3869" y="25269"/>
                  </a:cubicBezTo>
                  <a:cubicBezTo>
                    <a:pt x="3882" y="25248"/>
                    <a:pt x="3894" y="25232"/>
                    <a:pt x="3902" y="25216"/>
                  </a:cubicBezTo>
                  <a:close/>
                  <a:moveTo>
                    <a:pt x="22041" y="26050"/>
                  </a:moveTo>
                  <a:lnTo>
                    <a:pt x="22022" y="26244"/>
                  </a:lnTo>
                  <a:cubicBezTo>
                    <a:pt x="22019" y="26235"/>
                    <a:pt x="22012" y="26228"/>
                    <a:pt x="22005" y="26223"/>
                  </a:cubicBezTo>
                  <a:cubicBezTo>
                    <a:pt x="21980" y="26207"/>
                    <a:pt x="21944" y="26205"/>
                    <a:pt x="21905" y="26205"/>
                  </a:cubicBezTo>
                  <a:cubicBezTo>
                    <a:pt x="21892" y="26205"/>
                    <a:pt x="21878" y="26205"/>
                    <a:pt x="21865" y="26205"/>
                  </a:cubicBezTo>
                  <a:cubicBezTo>
                    <a:pt x="21788" y="26205"/>
                    <a:pt x="21710" y="26198"/>
                    <a:pt x="21686" y="26099"/>
                  </a:cubicBezTo>
                  <a:lnTo>
                    <a:pt x="21686" y="26099"/>
                  </a:lnTo>
                  <a:cubicBezTo>
                    <a:pt x="21705" y="26101"/>
                    <a:pt x="21724" y="26101"/>
                    <a:pt x="21743" y="26101"/>
                  </a:cubicBezTo>
                  <a:cubicBezTo>
                    <a:pt x="21786" y="26101"/>
                    <a:pt x="21829" y="26098"/>
                    <a:pt x="21872" y="26091"/>
                  </a:cubicBezTo>
                  <a:cubicBezTo>
                    <a:pt x="21929" y="26080"/>
                    <a:pt x="21986" y="26067"/>
                    <a:pt x="22041" y="26050"/>
                  </a:cubicBezTo>
                  <a:close/>
                  <a:moveTo>
                    <a:pt x="34936" y="25704"/>
                  </a:moveTo>
                  <a:lnTo>
                    <a:pt x="34936" y="25704"/>
                  </a:lnTo>
                  <a:cubicBezTo>
                    <a:pt x="34914" y="25972"/>
                    <a:pt x="34891" y="26240"/>
                    <a:pt x="34866" y="26507"/>
                  </a:cubicBezTo>
                  <a:lnTo>
                    <a:pt x="34863" y="26505"/>
                  </a:lnTo>
                  <a:cubicBezTo>
                    <a:pt x="34855" y="26505"/>
                    <a:pt x="34847" y="26505"/>
                    <a:pt x="34839" y="26505"/>
                  </a:cubicBezTo>
                  <a:cubicBezTo>
                    <a:pt x="34799" y="26505"/>
                    <a:pt x="34757" y="26508"/>
                    <a:pt x="34717" y="26514"/>
                  </a:cubicBezTo>
                  <a:cubicBezTo>
                    <a:pt x="34717" y="26514"/>
                    <a:pt x="34744" y="26419"/>
                    <a:pt x="34682" y="26361"/>
                  </a:cubicBezTo>
                  <a:cubicBezTo>
                    <a:pt x="34729" y="26210"/>
                    <a:pt x="34523" y="26086"/>
                    <a:pt x="34523" y="26086"/>
                  </a:cubicBezTo>
                  <a:cubicBezTo>
                    <a:pt x="34671" y="25969"/>
                    <a:pt x="34808" y="25842"/>
                    <a:pt x="34936" y="25704"/>
                  </a:cubicBezTo>
                  <a:close/>
                  <a:moveTo>
                    <a:pt x="22688" y="26535"/>
                  </a:moveTo>
                  <a:lnTo>
                    <a:pt x="22688" y="26535"/>
                  </a:lnTo>
                  <a:cubicBezTo>
                    <a:pt x="22712" y="26596"/>
                    <a:pt x="22763" y="26642"/>
                    <a:pt x="22827" y="26642"/>
                  </a:cubicBezTo>
                  <a:cubicBezTo>
                    <a:pt x="22832" y="26642"/>
                    <a:pt x="22837" y="26641"/>
                    <a:pt x="22841" y="26641"/>
                  </a:cubicBezTo>
                  <a:cubicBezTo>
                    <a:pt x="22901" y="26634"/>
                    <a:pt x="22962" y="26605"/>
                    <a:pt x="23024" y="26568"/>
                  </a:cubicBezTo>
                  <a:lnTo>
                    <a:pt x="23024" y="26568"/>
                  </a:lnTo>
                  <a:cubicBezTo>
                    <a:pt x="23013" y="26584"/>
                    <a:pt x="23002" y="26600"/>
                    <a:pt x="22990" y="26616"/>
                  </a:cubicBezTo>
                  <a:cubicBezTo>
                    <a:pt x="22859" y="26708"/>
                    <a:pt x="22759" y="26783"/>
                    <a:pt x="22743" y="26844"/>
                  </a:cubicBezTo>
                  <a:lnTo>
                    <a:pt x="22743" y="26856"/>
                  </a:lnTo>
                  <a:lnTo>
                    <a:pt x="22732" y="26856"/>
                  </a:lnTo>
                  <a:cubicBezTo>
                    <a:pt x="22725" y="26854"/>
                    <a:pt x="22718" y="26854"/>
                    <a:pt x="22711" y="26854"/>
                  </a:cubicBezTo>
                  <a:cubicBezTo>
                    <a:pt x="22696" y="26854"/>
                    <a:pt x="22682" y="26856"/>
                    <a:pt x="22669" y="26861"/>
                  </a:cubicBezTo>
                  <a:cubicBezTo>
                    <a:pt x="22676" y="26753"/>
                    <a:pt x="22682" y="26643"/>
                    <a:pt x="22688" y="26535"/>
                  </a:cubicBezTo>
                  <a:close/>
                  <a:moveTo>
                    <a:pt x="25845" y="26911"/>
                  </a:moveTo>
                  <a:cubicBezTo>
                    <a:pt x="26060" y="26911"/>
                    <a:pt x="26332" y="27002"/>
                    <a:pt x="26527" y="27086"/>
                  </a:cubicBezTo>
                  <a:cubicBezTo>
                    <a:pt x="26786" y="27197"/>
                    <a:pt x="26723" y="27329"/>
                    <a:pt x="26614" y="27394"/>
                  </a:cubicBezTo>
                  <a:lnTo>
                    <a:pt x="26611" y="27393"/>
                  </a:lnTo>
                  <a:cubicBezTo>
                    <a:pt x="26520" y="27448"/>
                    <a:pt x="26495" y="27592"/>
                    <a:pt x="26306" y="27592"/>
                  </a:cubicBezTo>
                  <a:cubicBezTo>
                    <a:pt x="26265" y="27592"/>
                    <a:pt x="26217" y="27585"/>
                    <a:pt x="26160" y="27569"/>
                  </a:cubicBezTo>
                  <a:cubicBezTo>
                    <a:pt x="26137" y="27563"/>
                    <a:pt x="26116" y="27561"/>
                    <a:pt x="26096" y="27561"/>
                  </a:cubicBezTo>
                  <a:cubicBezTo>
                    <a:pt x="25987" y="27561"/>
                    <a:pt x="25914" y="27646"/>
                    <a:pt x="25846" y="27743"/>
                  </a:cubicBezTo>
                  <a:cubicBezTo>
                    <a:pt x="25832" y="27746"/>
                    <a:pt x="25819" y="27748"/>
                    <a:pt x="25806" y="27748"/>
                  </a:cubicBezTo>
                  <a:cubicBezTo>
                    <a:pt x="25799" y="27748"/>
                    <a:pt x="25793" y="27747"/>
                    <a:pt x="25786" y="27746"/>
                  </a:cubicBezTo>
                  <a:cubicBezTo>
                    <a:pt x="25765" y="27743"/>
                    <a:pt x="25745" y="27741"/>
                    <a:pt x="25726" y="27741"/>
                  </a:cubicBezTo>
                  <a:cubicBezTo>
                    <a:pt x="25596" y="27741"/>
                    <a:pt x="25499" y="27808"/>
                    <a:pt x="25404" y="27808"/>
                  </a:cubicBezTo>
                  <a:cubicBezTo>
                    <a:pt x="25364" y="27808"/>
                    <a:pt x="25324" y="27796"/>
                    <a:pt x="25282" y="27764"/>
                  </a:cubicBezTo>
                  <a:cubicBezTo>
                    <a:pt x="25192" y="27692"/>
                    <a:pt x="25085" y="27644"/>
                    <a:pt x="24973" y="27623"/>
                  </a:cubicBezTo>
                  <a:cubicBezTo>
                    <a:pt x="24973" y="27623"/>
                    <a:pt x="25596" y="27485"/>
                    <a:pt x="25960" y="27275"/>
                  </a:cubicBezTo>
                  <a:cubicBezTo>
                    <a:pt x="26323" y="27064"/>
                    <a:pt x="25536" y="26961"/>
                    <a:pt x="25662" y="26961"/>
                  </a:cubicBezTo>
                  <a:cubicBezTo>
                    <a:pt x="25685" y="26961"/>
                    <a:pt x="25724" y="26942"/>
                    <a:pt x="25770" y="26915"/>
                  </a:cubicBezTo>
                  <a:cubicBezTo>
                    <a:pt x="25794" y="26913"/>
                    <a:pt x="25819" y="26911"/>
                    <a:pt x="25845" y="26911"/>
                  </a:cubicBezTo>
                  <a:close/>
                  <a:moveTo>
                    <a:pt x="14941" y="27767"/>
                  </a:moveTo>
                  <a:cubicBezTo>
                    <a:pt x="14963" y="27767"/>
                    <a:pt x="14989" y="27771"/>
                    <a:pt x="15019" y="27781"/>
                  </a:cubicBezTo>
                  <a:cubicBezTo>
                    <a:pt x="15292" y="27869"/>
                    <a:pt x="15432" y="27869"/>
                    <a:pt x="15432" y="27869"/>
                  </a:cubicBezTo>
                  <a:cubicBezTo>
                    <a:pt x="15435" y="27929"/>
                    <a:pt x="15440" y="27988"/>
                    <a:pt x="15443" y="28047"/>
                  </a:cubicBezTo>
                  <a:cubicBezTo>
                    <a:pt x="15394" y="28009"/>
                    <a:pt x="15359" y="27983"/>
                    <a:pt x="15359" y="27983"/>
                  </a:cubicBezTo>
                  <a:lnTo>
                    <a:pt x="15359" y="27981"/>
                  </a:lnTo>
                  <a:cubicBezTo>
                    <a:pt x="15359" y="27981"/>
                    <a:pt x="15188" y="27832"/>
                    <a:pt x="15024" y="27832"/>
                  </a:cubicBezTo>
                  <a:cubicBezTo>
                    <a:pt x="14979" y="27832"/>
                    <a:pt x="14935" y="27844"/>
                    <a:pt x="14895" y="27872"/>
                  </a:cubicBezTo>
                  <a:cubicBezTo>
                    <a:pt x="14862" y="27898"/>
                    <a:pt x="14838" y="27934"/>
                    <a:pt x="14828" y="27975"/>
                  </a:cubicBezTo>
                  <a:cubicBezTo>
                    <a:pt x="14818" y="27894"/>
                    <a:pt x="14822" y="27767"/>
                    <a:pt x="14941" y="27767"/>
                  </a:cubicBezTo>
                  <a:close/>
                  <a:moveTo>
                    <a:pt x="29491" y="27386"/>
                  </a:moveTo>
                  <a:cubicBezTo>
                    <a:pt x="29570" y="27399"/>
                    <a:pt x="29644" y="27432"/>
                    <a:pt x="29707" y="27482"/>
                  </a:cubicBezTo>
                  <a:cubicBezTo>
                    <a:pt x="29793" y="27549"/>
                    <a:pt x="29886" y="27566"/>
                    <a:pt x="29970" y="27566"/>
                  </a:cubicBezTo>
                  <a:cubicBezTo>
                    <a:pt x="30060" y="27566"/>
                    <a:pt x="30139" y="27546"/>
                    <a:pt x="30185" y="27546"/>
                  </a:cubicBezTo>
                  <a:cubicBezTo>
                    <a:pt x="30194" y="27546"/>
                    <a:pt x="30203" y="27547"/>
                    <a:pt x="30209" y="27549"/>
                  </a:cubicBezTo>
                  <a:cubicBezTo>
                    <a:pt x="30233" y="27556"/>
                    <a:pt x="30237" y="27574"/>
                    <a:pt x="30243" y="27600"/>
                  </a:cubicBezTo>
                  <a:cubicBezTo>
                    <a:pt x="30155" y="27661"/>
                    <a:pt x="30082" y="27714"/>
                    <a:pt x="30082" y="27714"/>
                  </a:cubicBezTo>
                  <a:lnTo>
                    <a:pt x="30081" y="27715"/>
                  </a:lnTo>
                  <a:cubicBezTo>
                    <a:pt x="30081" y="27715"/>
                    <a:pt x="29825" y="28066"/>
                    <a:pt x="29526" y="28286"/>
                  </a:cubicBezTo>
                  <a:cubicBezTo>
                    <a:pt x="29489" y="28314"/>
                    <a:pt x="29456" y="28345"/>
                    <a:pt x="29424" y="28377"/>
                  </a:cubicBezTo>
                  <a:cubicBezTo>
                    <a:pt x="29449" y="28047"/>
                    <a:pt x="29470" y="27715"/>
                    <a:pt x="29491" y="27386"/>
                  </a:cubicBezTo>
                  <a:close/>
                  <a:moveTo>
                    <a:pt x="28511" y="27403"/>
                  </a:moveTo>
                  <a:cubicBezTo>
                    <a:pt x="28473" y="27777"/>
                    <a:pt x="28433" y="28150"/>
                    <a:pt x="28389" y="28524"/>
                  </a:cubicBezTo>
                  <a:lnTo>
                    <a:pt x="28387" y="28523"/>
                  </a:lnTo>
                  <a:cubicBezTo>
                    <a:pt x="28287" y="28405"/>
                    <a:pt x="28068" y="28296"/>
                    <a:pt x="28235" y="28118"/>
                  </a:cubicBezTo>
                  <a:cubicBezTo>
                    <a:pt x="28485" y="27856"/>
                    <a:pt x="28317" y="27548"/>
                    <a:pt x="28317" y="27548"/>
                  </a:cubicBezTo>
                  <a:cubicBezTo>
                    <a:pt x="28370" y="27485"/>
                    <a:pt x="28437" y="27435"/>
                    <a:pt x="28511" y="27403"/>
                  </a:cubicBezTo>
                  <a:close/>
                  <a:moveTo>
                    <a:pt x="34736" y="27774"/>
                  </a:moveTo>
                  <a:lnTo>
                    <a:pt x="34736" y="27774"/>
                  </a:lnTo>
                  <a:cubicBezTo>
                    <a:pt x="34707" y="28042"/>
                    <a:pt x="34676" y="28311"/>
                    <a:pt x="34644" y="28580"/>
                  </a:cubicBezTo>
                  <a:cubicBezTo>
                    <a:pt x="34490" y="28523"/>
                    <a:pt x="34351" y="28467"/>
                    <a:pt x="34362" y="28405"/>
                  </a:cubicBezTo>
                  <a:cubicBezTo>
                    <a:pt x="34394" y="28261"/>
                    <a:pt x="34183" y="27849"/>
                    <a:pt x="34223" y="27849"/>
                  </a:cubicBezTo>
                  <a:lnTo>
                    <a:pt x="34223" y="27849"/>
                  </a:lnTo>
                  <a:cubicBezTo>
                    <a:pt x="34226" y="27849"/>
                    <a:pt x="34230" y="27851"/>
                    <a:pt x="34235" y="27856"/>
                  </a:cubicBezTo>
                  <a:lnTo>
                    <a:pt x="34234" y="27856"/>
                  </a:lnTo>
                  <a:cubicBezTo>
                    <a:pt x="34247" y="27866"/>
                    <a:pt x="34271" y="27871"/>
                    <a:pt x="34302" y="27871"/>
                  </a:cubicBezTo>
                  <a:cubicBezTo>
                    <a:pt x="34414" y="27871"/>
                    <a:pt x="34620" y="27811"/>
                    <a:pt x="34736" y="27774"/>
                  </a:cubicBezTo>
                  <a:close/>
                  <a:moveTo>
                    <a:pt x="4589" y="27311"/>
                  </a:moveTo>
                  <a:lnTo>
                    <a:pt x="4605" y="27317"/>
                  </a:lnTo>
                  <a:cubicBezTo>
                    <a:pt x="4609" y="27326"/>
                    <a:pt x="4612" y="27333"/>
                    <a:pt x="4618" y="27339"/>
                  </a:cubicBezTo>
                  <a:cubicBezTo>
                    <a:pt x="4646" y="27541"/>
                    <a:pt x="4761" y="28069"/>
                    <a:pt x="5263" y="28069"/>
                  </a:cubicBezTo>
                  <a:cubicBezTo>
                    <a:pt x="5307" y="28069"/>
                    <a:pt x="5355" y="28065"/>
                    <a:pt x="5406" y="28056"/>
                  </a:cubicBezTo>
                  <a:cubicBezTo>
                    <a:pt x="5463" y="28045"/>
                    <a:pt x="5520" y="28032"/>
                    <a:pt x="5575" y="28016"/>
                  </a:cubicBezTo>
                  <a:lnTo>
                    <a:pt x="5575" y="28016"/>
                  </a:lnTo>
                  <a:cubicBezTo>
                    <a:pt x="5553" y="28212"/>
                    <a:pt x="5532" y="28409"/>
                    <a:pt x="5508" y="28606"/>
                  </a:cubicBezTo>
                  <a:cubicBezTo>
                    <a:pt x="5478" y="28578"/>
                    <a:pt x="5426" y="28575"/>
                    <a:pt x="5371" y="28575"/>
                  </a:cubicBezTo>
                  <a:cubicBezTo>
                    <a:pt x="5360" y="28575"/>
                    <a:pt x="5348" y="28575"/>
                    <a:pt x="5337" y="28575"/>
                  </a:cubicBezTo>
                  <a:cubicBezTo>
                    <a:pt x="5239" y="28575"/>
                    <a:pt x="5143" y="28568"/>
                    <a:pt x="5156" y="28418"/>
                  </a:cubicBezTo>
                  <a:cubicBezTo>
                    <a:pt x="5183" y="28120"/>
                    <a:pt x="4499" y="27615"/>
                    <a:pt x="4499" y="27615"/>
                  </a:cubicBezTo>
                  <a:cubicBezTo>
                    <a:pt x="4498" y="27615"/>
                    <a:pt x="4362" y="27497"/>
                    <a:pt x="4232" y="27497"/>
                  </a:cubicBezTo>
                  <a:cubicBezTo>
                    <a:pt x="4222" y="27497"/>
                    <a:pt x="4213" y="27498"/>
                    <a:pt x="4203" y="27499"/>
                  </a:cubicBezTo>
                  <a:cubicBezTo>
                    <a:pt x="4457" y="27456"/>
                    <a:pt x="4553" y="27368"/>
                    <a:pt x="4589" y="27311"/>
                  </a:cubicBezTo>
                  <a:close/>
                  <a:moveTo>
                    <a:pt x="9980" y="28475"/>
                  </a:moveTo>
                  <a:cubicBezTo>
                    <a:pt x="10015" y="28530"/>
                    <a:pt x="10060" y="28596"/>
                    <a:pt x="10108" y="28661"/>
                  </a:cubicBezTo>
                  <a:cubicBezTo>
                    <a:pt x="10103" y="28662"/>
                    <a:pt x="10097" y="28662"/>
                    <a:pt x="10091" y="28662"/>
                  </a:cubicBezTo>
                  <a:cubicBezTo>
                    <a:pt x="10052" y="28662"/>
                    <a:pt x="10014" y="28657"/>
                    <a:pt x="9977" y="28648"/>
                  </a:cubicBezTo>
                  <a:cubicBezTo>
                    <a:pt x="10009" y="28597"/>
                    <a:pt x="10002" y="28533"/>
                    <a:pt x="9980" y="28475"/>
                  </a:cubicBezTo>
                  <a:close/>
                  <a:moveTo>
                    <a:pt x="16121" y="28002"/>
                  </a:moveTo>
                  <a:cubicBezTo>
                    <a:pt x="16121" y="28002"/>
                    <a:pt x="16167" y="28507"/>
                    <a:pt x="16349" y="28616"/>
                  </a:cubicBezTo>
                  <a:cubicBezTo>
                    <a:pt x="16375" y="28632"/>
                    <a:pt x="16396" y="28639"/>
                    <a:pt x="16412" y="28639"/>
                  </a:cubicBezTo>
                  <a:cubicBezTo>
                    <a:pt x="16507" y="28639"/>
                    <a:pt x="16438" y="28397"/>
                    <a:pt x="16438" y="28397"/>
                  </a:cubicBezTo>
                  <a:lnTo>
                    <a:pt x="16438" y="28397"/>
                  </a:lnTo>
                  <a:cubicBezTo>
                    <a:pt x="16516" y="28491"/>
                    <a:pt x="16600" y="28578"/>
                    <a:pt x="16691" y="28660"/>
                  </a:cubicBezTo>
                  <a:cubicBezTo>
                    <a:pt x="16669" y="28850"/>
                    <a:pt x="16646" y="29040"/>
                    <a:pt x="16622" y="29229"/>
                  </a:cubicBezTo>
                  <a:lnTo>
                    <a:pt x="16622" y="29228"/>
                  </a:lnTo>
                  <a:cubicBezTo>
                    <a:pt x="16583" y="29192"/>
                    <a:pt x="16518" y="29189"/>
                    <a:pt x="16449" y="29189"/>
                  </a:cubicBezTo>
                  <a:cubicBezTo>
                    <a:pt x="16435" y="29189"/>
                    <a:pt x="16420" y="29189"/>
                    <a:pt x="16406" y="29189"/>
                  </a:cubicBezTo>
                  <a:cubicBezTo>
                    <a:pt x="16282" y="29189"/>
                    <a:pt x="16163" y="29180"/>
                    <a:pt x="16181" y="28991"/>
                  </a:cubicBezTo>
                  <a:cubicBezTo>
                    <a:pt x="16205" y="28736"/>
                    <a:pt x="15816" y="28362"/>
                    <a:pt x="15565" y="28149"/>
                  </a:cubicBezTo>
                  <a:lnTo>
                    <a:pt x="15717" y="28022"/>
                  </a:lnTo>
                  <a:cubicBezTo>
                    <a:pt x="15717" y="28022"/>
                    <a:pt x="15732" y="28264"/>
                    <a:pt x="15919" y="28330"/>
                  </a:cubicBezTo>
                  <a:cubicBezTo>
                    <a:pt x="15933" y="28335"/>
                    <a:pt x="15946" y="28337"/>
                    <a:pt x="15959" y="28337"/>
                  </a:cubicBezTo>
                  <a:cubicBezTo>
                    <a:pt x="16108" y="28337"/>
                    <a:pt x="16121" y="28002"/>
                    <a:pt x="16121" y="28002"/>
                  </a:cubicBezTo>
                  <a:close/>
                  <a:moveTo>
                    <a:pt x="12912" y="26649"/>
                  </a:moveTo>
                  <a:cubicBezTo>
                    <a:pt x="13094" y="26649"/>
                    <a:pt x="13259" y="26705"/>
                    <a:pt x="13259" y="26705"/>
                  </a:cubicBezTo>
                  <a:cubicBezTo>
                    <a:pt x="13259" y="26705"/>
                    <a:pt x="12916" y="27101"/>
                    <a:pt x="13081" y="27232"/>
                  </a:cubicBezTo>
                  <a:cubicBezTo>
                    <a:pt x="13099" y="27247"/>
                    <a:pt x="13118" y="27253"/>
                    <a:pt x="13137" y="27253"/>
                  </a:cubicBezTo>
                  <a:cubicBezTo>
                    <a:pt x="13292" y="27253"/>
                    <a:pt x="13476" y="26832"/>
                    <a:pt x="13603" y="26793"/>
                  </a:cubicBezTo>
                  <a:cubicBezTo>
                    <a:pt x="13621" y="26787"/>
                    <a:pt x="13638" y="26785"/>
                    <a:pt x="13653" y="26785"/>
                  </a:cubicBezTo>
                  <a:cubicBezTo>
                    <a:pt x="13763" y="26785"/>
                    <a:pt x="13822" y="26902"/>
                    <a:pt x="13822" y="26902"/>
                  </a:cubicBezTo>
                  <a:cubicBezTo>
                    <a:pt x="13822" y="26902"/>
                    <a:pt x="13275" y="27451"/>
                    <a:pt x="13459" y="27561"/>
                  </a:cubicBezTo>
                  <a:cubicBezTo>
                    <a:pt x="13487" y="27578"/>
                    <a:pt x="13516" y="27585"/>
                    <a:pt x="13545" y="27585"/>
                  </a:cubicBezTo>
                  <a:cubicBezTo>
                    <a:pt x="13709" y="27585"/>
                    <a:pt x="13877" y="27364"/>
                    <a:pt x="13878" y="27364"/>
                  </a:cubicBezTo>
                  <a:lnTo>
                    <a:pt x="13878" y="27364"/>
                  </a:lnTo>
                  <a:cubicBezTo>
                    <a:pt x="13877" y="27364"/>
                    <a:pt x="13637" y="27759"/>
                    <a:pt x="13758" y="27759"/>
                  </a:cubicBezTo>
                  <a:cubicBezTo>
                    <a:pt x="13881" y="27759"/>
                    <a:pt x="14167" y="27473"/>
                    <a:pt x="14167" y="27473"/>
                  </a:cubicBezTo>
                  <a:cubicBezTo>
                    <a:pt x="14192" y="27746"/>
                    <a:pt x="14698" y="27983"/>
                    <a:pt x="14813" y="28034"/>
                  </a:cubicBezTo>
                  <a:cubicBezTo>
                    <a:pt x="14796" y="28205"/>
                    <a:pt x="14883" y="28421"/>
                    <a:pt x="14883" y="28421"/>
                  </a:cubicBezTo>
                  <a:lnTo>
                    <a:pt x="14317" y="28289"/>
                  </a:lnTo>
                  <a:cubicBezTo>
                    <a:pt x="14154" y="28354"/>
                    <a:pt x="13981" y="28386"/>
                    <a:pt x="13806" y="28386"/>
                  </a:cubicBezTo>
                  <a:cubicBezTo>
                    <a:pt x="13752" y="28386"/>
                    <a:pt x="13698" y="28383"/>
                    <a:pt x="13644" y="28377"/>
                  </a:cubicBezTo>
                  <a:cubicBezTo>
                    <a:pt x="13588" y="28370"/>
                    <a:pt x="13536" y="28367"/>
                    <a:pt x="13488" y="28367"/>
                  </a:cubicBezTo>
                  <a:cubicBezTo>
                    <a:pt x="13209" y="28367"/>
                    <a:pt x="13044" y="28472"/>
                    <a:pt x="12745" y="28641"/>
                  </a:cubicBezTo>
                  <a:cubicBezTo>
                    <a:pt x="12466" y="28797"/>
                    <a:pt x="12238" y="28914"/>
                    <a:pt x="12149" y="29096"/>
                  </a:cubicBezTo>
                  <a:cubicBezTo>
                    <a:pt x="11968" y="29096"/>
                    <a:pt x="11659" y="29317"/>
                    <a:pt x="11657" y="29317"/>
                  </a:cubicBezTo>
                  <a:cubicBezTo>
                    <a:pt x="11640" y="29207"/>
                    <a:pt x="11621" y="29098"/>
                    <a:pt x="11602" y="28988"/>
                  </a:cubicBezTo>
                  <a:lnTo>
                    <a:pt x="11253" y="28967"/>
                  </a:lnTo>
                  <a:cubicBezTo>
                    <a:pt x="11248" y="28964"/>
                    <a:pt x="11241" y="28964"/>
                    <a:pt x="11232" y="28964"/>
                  </a:cubicBezTo>
                  <a:cubicBezTo>
                    <a:pt x="11217" y="28964"/>
                    <a:pt x="11197" y="28967"/>
                    <a:pt x="11174" y="28972"/>
                  </a:cubicBezTo>
                  <a:cubicBezTo>
                    <a:pt x="11187" y="28799"/>
                    <a:pt x="11202" y="28625"/>
                    <a:pt x="11213" y="28450"/>
                  </a:cubicBezTo>
                  <a:cubicBezTo>
                    <a:pt x="11224" y="28452"/>
                    <a:pt x="11235" y="28453"/>
                    <a:pt x="11245" y="28453"/>
                  </a:cubicBezTo>
                  <a:cubicBezTo>
                    <a:pt x="11294" y="28453"/>
                    <a:pt x="11340" y="28429"/>
                    <a:pt x="11365" y="28387"/>
                  </a:cubicBezTo>
                  <a:cubicBezTo>
                    <a:pt x="11448" y="28266"/>
                    <a:pt x="11391" y="28012"/>
                    <a:pt x="11260" y="27787"/>
                  </a:cubicBezTo>
                  <a:cubicBezTo>
                    <a:pt x="11270" y="27621"/>
                    <a:pt x="11282" y="27454"/>
                    <a:pt x="11291" y="27288"/>
                  </a:cubicBezTo>
                  <a:cubicBezTo>
                    <a:pt x="11388" y="27222"/>
                    <a:pt x="11466" y="27164"/>
                    <a:pt x="11516" y="27164"/>
                  </a:cubicBezTo>
                  <a:cubicBezTo>
                    <a:pt x="11519" y="27164"/>
                    <a:pt x="11523" y="27165"/>
                    <a:pt x="11526" y="27165"/>
                  </a:cubicBezTo>
                  <a:cubicBezTo>
                    <a:pt x="11531" y="27166"/>
                    <a:pt x="11537" y="27166"/>
                    <a:pt x="11543" y="27166"/>
                  </a:cubicBezTo>
                  <a:cubicBezTo>
                    <a:pt x="11677" y="27166"/>
                    <a:pt x="12002" y="26946"/>
                    <a:pt x="12102" y="26946"/>
                  </a:cubicBezTo>
                  <a:cubicBezTo>
                    <a:pt x="12208" y="26946"/>
                    <a:pt x="12540" y="26705"/>
                    <a:pt x="12771" y="26661"/>
                  </a:cubicBezTo>
                  <a:cubicBezTo>
                    <a:pt x="12818" y="26652"/>
                    <a:pt x="12865" y="26649"/>
                    <a:pt x="12912" y="26649"/>
                  </a:cubicBezTo>
                  <a:close/>
                  <a:moveTo>
                    <a:pt x="19450" y="28209"/>
                  </a:moveTo>
                  <a:lnTo>
                    <a:pt x="19450" y="28209"/>
                  </a:lnTo>
                  <a:cubicBezTo>
                    <a:pt x="19459" y="28241"/>
                    <a:pt x="19456" y="28275"/>
                    <a:pt x="19441" y="28305"/>
                  </a:cubicBezTo>
                  <a:cubicBezTo>
                    <a:pt x="19397" y="28425"/>
                    <a:pt x="19456" y="28505"/>
                    <a:pt x="19530" y="28515"/>
                  </a:cubicBezTo>
                  <a:cubicBezTo>
                    <a:pt x="19548" y="28570"/>
                    <a:pt x="19588" y="28613"/>
                    <a:pt x="19636" y="28613"/>
                  </a:cubicBezTo>
                  <a:cubicBezTo>
                    <a:pt x="19654" y="28613"/>
                    <a:pt x="19673" y="28607"/>
                    <a:pt x="19692" y="28594"/>
                  </a:cubicBezTo>
                  <a:cubicBezTo>
                    <a:pt x="19705" y="28584"/>
                    <a:pt x="19720" y="28580"/>
                    <a:pt x="19735" y="28571"/>
                  </a:cubicBezTo>
                  <a:cubicBezTo>
                    <a:pt x="19739" y="28581"/>
                    <a:pt x="19743" y="28591"/>
                    <a:pt x="19749" y="28602"/>
                  </a:cubicBezTo>
                  <a:cubicBezTo>
                    <a:pt x="19771" y="28632"/>
                    <a:pt x="19802" y="28651"/>
                    <a:pt x="19835" y="28651"/>
                  </a:cubicBezTo>
                  <a:cubicBezTo>
                    <a:pt x="19850" y="28651"/>
                    <a:pt x="19866" y="28647"/>
                    <a:pt x="19882" y="28638"/>
                  </a:cubicBezTo>
                  <a:cubicBezTo>
                    <a:pt x="19891" y="28632"/>
                    <a:pt x="19898" y="28626"/>
                    <a:pt x="19905" y="28619"/>
                  </a:cubicBezTo>
                  <a:cubicBezTo>
                    <a:pt x="19924" y="28629"/>
                    <a:pt x="19945" y="28634"/>
                    <a:pt x="19967" y="28634"/>
                  </a:cubicBezTo>
                  <a:cubicBezTo>
                    <a:pt x="20003" y="28634"/>
                    <a:pt x="20042" y="28619"/>
                    <a:pt x="20075" y="28587"/>
                  </a:cubicBezTo>
                  <a:cubicBezTo>
                    <a:pt x="20083" y="28626"/>
                    <a:pt x="20117" y="28654"/>
                    <a:pt x="20156" y="28654"/>
                  </a:cubicBezTo>
                  <a:cubicBezTo>
                    <a:pt x="20161" y="28654"/>
                    <a:pt x="20165" y="28653"/>
                    <a:pt x="20170" y="28653"/>
                  </a:cubicBezTo>
                  <a:lnTo>
                    <a:pt x="20170" y="28653"/>
                  </a:lnTo>
                  <a:cubicBezTo>
                    <a:pt x="20137" y="28683"/>
                    <a:pt x="20096" y="28707"/>
                    <a:pt x="20028" y="28707"/>
                  </a:cubicBezTo>
                  <a:cubicBezTo>
                    <a:pt x="19996" y="28707"/>
                    <a:pt x="19957" y="28702"/>
                    <a:pt x="19911" y="28689"/>
                  </a:cubicBezTo>
                  <a:cubicBezTo>
                    <a:pt x="19893" y="28684"/>
                    <a:pt x="19877" y="28682"/>
                    <a:pt x="19861" y="28682"/>
                  </a:cubicBezTo>
                  <a:cubicBezTo>
                    <a:pt x="19651" y="28682"/>
                    <a:pt x="19596" y="29072"/>
                    <a:pt x="19400" y="29072"/>
                  </a:cubicBezTo>
                  <a:cubicBezTo>
                    <a:pt x="19396" y="29072"/>
                    <a:pt x="19392" y="29072"/>
                    <a:pt x="19387" y="29072"/>
                  </a:cubicBezTo>
                  <a:cubicBezTo>
                    <a:pt x="19363" y="29070"/>
                    <a:pt x="19342" y="29069"/>
                    <a:pt x="19324" y="29069"/>
                  </a:cubicBezTo>
                  <a:cubicBezTo>
                    <a:pt x="19170" y="29069"/>
                    <a:pt x="19181" y="29128"/>
                    <a:pt x="19129" y="29159"/>
                  </a:cubicBezTo>
                  <a:cubicBezTo>
                    <a:pt x="19073" y="29193"/>
                    <a:pt x="18871" y="29387"/>
                    <a:pt x="18697" y="29387"/>
                  </a:cubicBezTo>
                  <a:cubicBezTo>
                    <a:pt x="18689" y="29387"/>
                    <a:pt x="18682" y="29386"/>
                    <a:pt x="18675" y="29386"/>
                  </a:cubicBezTo>
                  <a:cubicBezTo>
                    <a:pt x="18668" y="29385"/>
                    <a:pt x="18662" y="29385"/>
                    <a:pt x="18656" y="29385"/>
                  </a:cubicBezTo>
                  <a:cubicBezTo>
                    <a:pt x="18517" y="29385"/>
                    <a:pt x="18553" y="29551"/>
                    <a:pt x="18431" y="29551"/>
                  </a:cubicBezTo>
                  <a:cubicBezTo>
                    <a:pt x="18417" y="29551"/>
                    <a:pt x="18400" y="29549"/>
                    <a:pt x="18380" y="29543"/>
                  </a:cubicBezTo>
                  <a:cubicBezTo>
                    <a:pt x="18360" y="29538"/>
                    <a:pt x="18341" y="29535"/>
                    <a:pt x="18322" y="29535"/>
                  </a:cubicBezTo>
                  <a:cubicBezTo>
                    <a:pt x="18209" y="29535"/>
                    <a:pt x="18112" y="29624"/>
                    <a:pt x="18063" y="29678"/>
                  </a:cubicBezTo>
                  <a:cubicBezTo>
                    <a:pt x="18018" y="29688"/>
                    <a:pt x="17975" y="29704"/>
                    <a:pt x="17935" y="29724"/>
                  </a:cubicBezTo>
                  <a:cubicBezTo>
                    <a:pt x="17923" y="29656"/>
                    <a:pt x="17913" y="29586"/>
                    <a:pt x="17901" y="29517"/>
                  </a:cubicBezTo>
                  <a:lnTo>
                    <a:pt x="17552" y="29495"/>
                  </a:lnTo>
                  <a:cubicBezTo>
                    <a:pt x="17547" y="29493"/>
                    <a:pt x="17540" y="29492"/>
                    <a:pt x="17532" y="29492"/>
                  </a:cubicBezTo>
                  <a:cubicBezTo>
                    <a:pt x="17517" y="29492"/>
                    <a:pt x="17496" y="29496"/>
                    <a:pt x="17473" y="29502"/>
                  </a:cubicBezTo>
                  <a:cubicBezTo>
                    <a:pt x="17507" y="29105"/>
                    <a:pt x="17538" y="28708"/>
                    <a:pt x="17567" y="28311"/>
                  </a:cubicBezTo>
                  <a:cubicBezTo>
                    <a:pt x="17637" y="28332"/>
                    <a:pt x="17714" y="28384"/>
                    <a:pt x="17831" y="28426"/>
                  </a:cubicBezTo>
                  <a:cubicBezTo>
                    <a:pt x="18021" y="28496"/>
                    <a:pt x="18089" y="28496"/>
                    <a:pt x="18158" y="28514"/>
                  </a:cubicBezTo>
                  <a:cubicBezTo>
                    <a:pt x="18215" y="28529"/>
                    <a:pt x="18221" y="28668"/>
                    <a:pt x="18319" y="28668"/>
                  </a:cubicBezTo>
                  <a:cubicBezTo>
                    <a:pt x="18337" y="28668"/>
                    <a:pt x="18358" y="28663"/>
                    <a:pt x="18383" y="28653"/>
                  </a:cubicBezTo>
                  <a:cubicBezTo>
                    <a:pt x="18542" y="28584"/>
                    <a:pt x="18624" y="28444"/>
                    <a:pt x="18707" y="28444"/>
                  </a:cubicBezTo>
                  <a:cubicBezTo>
                    <a:pt x="18790" y="28444"/>
                    <a:pt x="18942" y="28618"/>
                    <a:pt x="18942" y="28618"/>
                  </a:cubicBezTo>
                  <a:cubicBezTo>
                    <a:pt x="18989" y="28514"/>
                    <a:pt x="19035" y="28409"/>
                    <a:pt x="19082" y="28304"/>
                  </a:cubicBezTo>
                  <a:cubicBezTo>
                    <a:pt x="19206" y="28279"/>
                    <a:pt x="19329" y="28247"/>
                    <a:pt x="19450" y="28209"/>
                  </a:cubicBezTo>
                  <a:close/>
                  <a:moveTo>
                    <a:pt x="28361" y="28748"/>
                  </a:moveTo>
                  <a:lnTo>
                    <a:pt x="28361" y="28748"/>
                  </a:lnTo>
                  <a:cubicBezTo>
                    <a:pt x="28297" y="29298"/>
                    <a:pt x="28225" y="29847"/>
                    <a:pt x="28151" y="30396"/>
                  </a:cubicBezTo>
                  <a:lnTo>
                    <a:pt x="28148" y="30396"/>
                  </a:lnTo>
                  <a:cubicBezTo>
                    <a:pt x="28107" y="30345"/>
                    <a:pt x="28059" y="30305"/>
                    <a:pt x="28002" y="30298"/>
                  </a:cubicBezTo>
                  <a:cubicBezTo>
                    <a:pt x="28035" y="30275"/>
                    <a:pt x="28070" y="30253"/>
                    <a:pt x="28104" y="30226"/>
                  </a:cubicBezTo>
                  <a:cubicBezTo>
                    <a:pt x="28215" y="30140"/>
                    <a:pt x="28157" y="29961"/>
                    <a:pt x="28060" y="29942"/>
                  </a:cubicBezTo>
                  <a:cubicBezTo>
                    <a:pt x="28036" y="29937"/>
                    <a:pt x="28010" y="29935"/>
                    <a:pt x="27984" y="29935"/>
                  </a:cubicBezTo>
                  <a:cubicBezTo>
                    <a:pt x="27860" y="29935"/>
                    <a:pt x="27718" y="29982"/>
                    <a:pt x="27583" y="30060"/>
                  </a:cubicBezTo>
                  <a:cubicBezTo>
                    <a:pt x="27593" y="29946"/>
                    <a:pt x="27532" y="29831"/>
                    <a:pt x="27532" y="29831"/>
                  </a:cubicBezTo>
                  <a:cubicBezTo>
                    <a:pt x="27532" y="29831"/>
                    <a:pt x="27701" y="29721"/>
                    <a:pt x="27984" y="29523"/>
                  </a:cubicBezTo>
                  <a:cubicBezTo>
                    <a:pt x="28266" y="29326"/>
                    <a:pt x="27935" y="29129"/>
                    <a:pt x="27935" y="29129"/>
                  </a:cubicBezTo>
                  <a:cubicBezTo>
                    <a:pt x="28087" y="29012"/>
                    <a:pt x="28230" y="28885"/>
                    <a:pt x="28361" y="28748"/>
                  </a:cubicBezTo>
                  <a:close/>
                  <a:moveTo>
                    <a:pt x="21568" y="30231"/>
                  </a:moveTo>
                  <a:lnTo>
                    <a:pt x="21568" y="30231"/>
                  </a:lnTo>
                  <a:cubicBezTo>
                    <a:pt x="21554" y="30345"/>
                    <a:pt x="21539" y="30459"/>
                    <a:pt x="21523" y="30571"/>
                  </a:cubicBezTo>
                  <a:lnTo>
                    <a:pt x="21522" y="30571"/>
                  </a:lnTo>
                  <a:cubicBezTo>
                    <a:pt x="21486" y="30601"/>
                    <a:pt x="21440" y="30618"/>
                    <a:pt x="21394" y="30618"/>
                  </a:cubicBezTo>
                  <a:cubicBezTo>
                    <a:pt x="21382" y="30618"/>
                    <a:pt x="21370" y="30617"/>
                    <a:pt x="21358" y="30615"/>
                  </a:cubicBezTo>
                  <a:cubicBezTo>
                    <a:pt x="21332" y="30611"/>
                    <a:pt x="21306" y="30609"/>
                    <a:pt x="21280" y="30609"/>
                  </a:cubicBezTo>
                  <a:cubicBezTo>
                    <a:pt x="21221" y="30609"/>
                    <a:pt x="21164" y="30618"/>
                    <a:pt x="21107" y="30637"/>
                  </a:cubicBezTo>
                  <a:cubicBezTo>
                    <a:pt x="21154" y="30536"/>
                    <a:pt x="21192" y="30432"/>
                    <a:pt x="21222" y="30326"/>
                  </a:cubicBezTo>
                  <a:lnTo>
                    <a:pt x="21222" y="30324"/>
                  </a:lnTo>
                  <a:lnTo>
                    <a:pt x="21329" y="30251"/>
                  </a:lnTo>
                  <a:cubicBezTo>
                    <a:pt x="21342" y="30302"/>
                    <a:pt x="21383" y="30328"/>
                    <a:pt x="21429" y="30328"/>
                  </a:cubicBezTo>
                  <a:cubicBezTo>
                    <a:pt x="21480" y="30328"/>
                    <a:pt x="21537" y="30296"/>
                    <a:pt x="21568" y="30231"/>
                  </a:cubicBezTo>
                  <a:close/>
                  <a:moveTo>
                    <a:pt x="22678" y="29761"/>
                  </a:moveTo>
                  <a:cubicBezTo>
                    <a:pt x="22678" y="29784"/>
                    <a:pt x="22685" y="29809"/>
                    <a:pt x="22695" y="29831"/>
                  </a:cubicBezTo>
                  <a:cubicBezTo>
                    <a:pt x="22602" y="29896"/>
                    <a:pt x="22568" y="30050"/>
                    <a:pt x="22568" y="30050"/>
                  </a:cubicBezTo>
                  <a:cubicBezTo>
                    <a:pt x="22568" y="30050"/>
                    <a:pt x="22862" y="30094"/>
                    <a:pt x="22907" y="30159"/>
                  </a:cubicBezTo>
                  <a:cubicBezTo>
                    <a:pt x="22917" y="30174"/>
                    <a:pt x="22941" y="30179"/>
                    <a:pt x="22974" y="30179"/>
                  </a:cubicBezTo>
                  <a:cubicBezTo>
                    <a:pt x="23043" y="30179"/>
                    <a:pt x="23151" y="30158"/>
                    <a:pt x="23257" y="30158"/>
                  </a:cubicBezTo>
                  <a:cubicBezTo>
                    <a:pt x="23332" y="30158"/>
                    <a:pt x="23405" y="30168"/>
                    <a:pt x="23463" y="30203"/>
                  </a:cubicBezTo>
                  <a:cubicBezTo>
                    <a:pt x="23644" y="30313"/>
                    <a:pt x="24006" y="30380"/>
                    <a:pt x="23894" y="30445"/>
                  </a:cubicBezTo>
                  <a:lnTo>
                    <a:pt x="23892" y="30444"/>
                  </a:lnTo>
                  <a:cubicBezTo>
                    <a:pt x="23780" y="30510"/>
                    <a:pt x="23437" y="30752"/>
                    <a:pt x="23437" y="30752"/>
                  </a:cubicBezTo>
                  <a:cubicBezTo>
                    <a:pt x="23349" y="30861"/>
                    <a:pt x="23256" y="30967"/>
                    <a:pt x="23157" y="31066"/>
                  </a:cubicBezTo>
                  <a:cubicBezTo>
                    <a:pt x="23069" y="31029"/>
                    <a:pt x="22995" y="31009"/>
                    <a:pt x="22995" y="31009"/>
                  </a:cubicBezTo>
                  <a:cubicBezTo>
                    <a:pt x="23033" y="30775"/>
                    <a:pt x="22816" y="30736"/>
                    <a:pt x="22667" y="30736"/>
                  </a:cubicBezTo>
                  <a:cubicBezTo>
                    <a:pt x="22592" y="30736"/>
                    <a:pt x="22535" y="30746"/>
                    <a:pt x="22535" y="30746"/>
                  </a:cubicBezTo>
                  <a:cubicBezTo>
                    <a:pt x="22535" y="30746"/>
                    <a:pt x="22596" y="30564"/>
                    <a:pt x="22387" y="30551"/>
                  </a:cubicBezTo>
                  <a:cubicBezTo>
                    <a:pt x="22403" y="30388"/>
                    <a:pt x="22418" y="30225"/>
                    <a:pt x="22434" y="30063"/>
                  </a:cubicBezTo>
                  <a:cubicBezTo>
                    <a:pt x="22481" y="29939"/>
                    <a:pt x="22565" y="29832"/>
                    <a:pt x="22678" y="29761"/>
                  </a:cubicBezTo>
                  <a:close/>
                  <a:moveTo>
                    <a:pt x="10003" y="31105"/>
                  </a:moveTo>
                  <a:lnTo>
                    <a:pt x="10003" y="31105"/>
                  </a:lnTo>
                  <a:cubicBezTo>
                    <a:pt x="9989" y="31199"/>
                    <a:pt x="9974" y="31294"/>
                    <a:pt x="9959" y="31388"/>
                  </a:cubicBezTo>
                  <a:lnTo>
                    <a:pt x="9961" y="31390"/>
                  </a:lnTo>
                  <a:cubicBezTo>
                    <a:pt x="9913" y="31365"/>
                    <a:pt x="9879" y="31340"/>
                    <a:pt x="9885" y="31313"/>
                  </a:cubicBezTo>
                  <a:cubicBezTo>
                    <a:pt x="9892" y="31282"/>
                    <a:pt x="9886" y="31235"/>
                    <a:pt x="9873" y="31183"/>
                  </a:cubicBezTo>
                  <a:cubicBezTo>
                    <a:pt x="9913" y="31151"/>
                    <a:pt x="9956" y="31124"/>
                    <a:pt x="10003" y="31105"/>
                  </a:cubicBezTo>
                  <a:close/>
                  <a:moveTo>
                    <a:pt x="6457" y="31590"/>
                  </a:moveTo>
                  <a:cubicBezTo>
                    <a:pt x="6464" y="31596"/>
                    <a:pt x="6469" y="31606"/>
                    <a:pt x="6478" y="31609"/>
                  </a:cubicBezTo>
                  <a:cubicBezTo>
                    <a:pt x="6461" y="31668"/>
                    <a:pt x="6497" y="31722"/>
                    <a:pt x="6544" y="31722"/>
                  </a:cubicBezTo>
                  <a:cubicBezTo>
                    <a:pt x="6560" y="31722"/>
                    <a:pt x="6578" y="31715"/>
                    <a:pt x="6596" y="31699"/>
                  </a:cubicBezTo>
                  <a:cubicBezTo>
                    <a:pt x="6602" y="31695"/>
                    <a:pt x="6609" y="31691"/>
                    <a:pt x="6616" y="31688"/>
                  </a:cubicBezTo>
                  <a:lnTo>
                    <a:pt x="6616" y="31688"/>
                  </a:lnTo>
                  <a:cubicBezTo>
                    <a:pt x="6602" y="31708"/>
                    <a:pt x="6590" y="31730"/>
                    <a:pt x="6578" y="31753"/>
                  </a:cubicBezTo>
                  <a:cubicBezTo>
                    <a:pt x="6559" y="31805"/>
                    <a:pt x="6556" y="31860"/>
                    <a:pt x="6572" y="31913"/>
                  </a:cubicBezTo>
                  <a:cubicBezTo>
                    <a:pt x="6462" y="31996"/>
                    <a:pt x="6265" y="32147"/>
                    <a:pt x="6089" y="32147"/>
                  </a:cubicBezTo>
                  <a:cubicBezTo>
                    <a:pt x="6080" y="32147"/>
                    <a:pt x="6071" y="32147"/>
                    <a:pt x="6062" y="32146"/>
                  </a:cubicBezTo>
                  <a:cubicBezTo>
                    <a:pt x="6054" y="32145"/>
                    <a:pt x="6046" y="32145"/>
                    <a:pt x="6039" y="32145"/>
                  </a:cubicBezTo>
                  <a:cubicBezTo>
                    <a:pt x="5916" y="32145"/>
                    <a:pt x="5898" y="32246"/>
                    <a:pt x="5845" y="32307"/>
                  </a:cubicBezTo>
                  <a:cubicBezTo>
                    <a:pt x="5857" y="32212"/>
                    <a:pt x="5867" y="32117"/>
                    <a:pt x="5879" y="32022"/>
                  </a:cubicBezTo>
                  <a:cubicBezTo>
                    <a:pt x="5929" y="31898"/>
                    <a:pt x="6016" y="31793"/>
                    <a:pt x="6130" y="31720"/>
                  </a:cubicBezTo>
                  <a:lnTo>
                    <a:pt x="6130" y="31720"/>
                  </a:lnTo>
                  <a:cubicBezTo>
                    <a:pt x="6122" y="31821"/>
                    <a:pt x="6189" y="31889"/>
                    <a:pt x="6258" y="31889"/>
                  </a:cubicBezTo>
                  <a:cubicBezTo>
                    <a:pt x="6306" y="31889"/>
                    <a:pt x="6355" y="31856"/>
                    <a:pt x="6381" y="31777"/>
                  </a:cubicBezTo>
                  <a:cubicBezTo>
                    <a:pt x="6402" y="31713"/>
                    <a:pt x="6428" y="31651"/>
                    <a:pt x="6457" y="31590"/>
                  </a:cubicBezTo>
                  <a:close/>
                  <a:moveTo>
                    <a:pt x="16288" y="31631"/>
                  </a:moveTo>
                  <a:cubicBezTo>
                    <a:pt x="16253" y="31859"/>
                    <a:pt x="16218" y="32086"/>
                    <a:pt x="16181" y="32313"/>
                  </a:cubicBezTo>
                  <a:cubicBezTo>
                    <a:pt x="16136" y="32294"/>
                    <a:pt x="16089" y="32278"/>
                    <a:pt x="16046" y="32260"/>
                  </a:cubicBezTo>
                  <a:cubicBezTo>
                    <a:pt x="16208" y="32021"/>
                    <a:pt x="16086" y="31775"/>
                    <a:pt x="16086" y="31775"/>
                  </a:cubicBezTo>
                  <a:cubicBezTo>
                    <a:pt x="16142" y="31714"/>
                    <a:pt x="16211" y="31664"/>
                    <a:pt x="16288" y="31631"/>
                  </a:cubicBezTo>
                  <a:close/>
                  <a:moveTo>
                    <a:pt x="10956" y="31314"/>
                  </a:moveTo>
                  <a:cubicBezTo>
                    <a:pt x="11056" y="31327"/>
                    <a:pt x="11158" y="31407"/>
                    <a:pt x="11321" y="31469"/>
                  </a:cubicBezTo>
                  <a:cubicBezTo>
                    <a:pt x="11556" y="31556"/>
                    <a:pt x="11644" y="31556"/>
                    <a:pt x="11729" y="31578"/>
                  </a:cubicBezTo>
                  <a:cubicBezTo>
                    <a:pt x="11800" y="31597"/>
                    <a:pt x="11803" y="31773"/>
                    <a:pt x="11926" y="31773"/>
                  </a:cubicBezTo>
                  <a:cubicBezTo>
                    <a:pt x="11948" y="31773"/>
                    <a:pt x="11974" y="31767"/>
                    <a:pt x="12005" y="31753"/>
                  </a:cubicBezTo>
                  <a:cubicBezTo>
                    <a:pt x="12043" y="31737"/>
                    <a:pt x="12078" y="31717"/>
                    <a:pt x="12110" y="31694"/>
                  </a:cubicBezTo>
                  <a:cubicBezTo>
                    <a:pt x="12164" y="31765"/>
                    <a:pt x="12208" y="31842"/>
                    <a:pt x="12240" y="31926"/>
                  </a:cubicBezTo>
                  <a:cubicBezTo>
                    <a:pt x="12240" y="31926"/>
                    <a:pt x="11981" y="32167"/>
                    <a:pt x="12232" y="32386"/>
                  </a:cubicBezTo>
                  <a:cubicBezTo>
                    <a:pt x="12340" y="32479"/>
                    <a:pt x="12464" y="32552"/>
                    <a:pt x="12597" y="32602"/>
                  </a:cubicBezTo>
                  <a:cubicBezTo>
                    <a:pt x="12521" y="32642"/>
                    <a:pt x="12443" y="32674"/>
                    <a:pt x="12368" y="32674"/>
                  </a:cubicBezTo>
                  <a:cubicBezTo>
                    <a:pt x="12359" y="32674"/>
                    <a:pt x="12351" y="32674"/>
                    <a:pt x="12342" y="32673"/>
                  </a:cubicBezTo>
                  <a:cubicBezTo>
                    <a:pt x="12333" y="32672"/>
                    <a:pt x="12326" y="32672"/>
                    <a:pt x="12318" y="32672"/>
                  </a:cubicBezTo>
                  <a:cubicBezTo>
                    <a:pt x="12144" y="32672"/>
                    <a:pt x="12180" y="32880"/>
                    <a:pt x="12028" y="32880"/>
                  </a:cubicBezTo>
                  <a:cubicBezTo>
                    <a:pt x="12009" y="32880"/>
                    <a:pt x="11988" y="32877"/>
                    <a:pt x="11964" y="32870"/>
                  </a:cubicBezTo>
                  <a:cubicBezTo>
                    <a:pt x="11939" y="32863"/>
                    <a:pt x="11915" y="32860"/>
                    <a:pt x="11891" y="32860"/>
                  </a:cubicBezTo>
                  <a:cubicBezTo>
                    <a:pt x="11791" y="32860"/>
                    <a:pt x="11701" y="32914"/>
                    <a:pt x="11632" y="32969"/>
                  </a:cubicBezTo>
                  <a:cubicBezTo>
                    <a:pt x="11685" y="32867"/>
                    <a:pt x="11710" y="32753"/>
                    <a:pt x="11702" y="32640"/>
                  </a:cubicBezTo>
                  <a:cubicBezTo>
                    <a:pt x="11688" y="32473"/>
                    <a:pt x="11587" y="32275"/>
                    <a:pt x="11441" y="32256"/>
                  </a:cubicBezTo>
                  <a:cubicBezTo>
                    <a:pt x="11478" y="32232"/>
                    <a:pt x="11513" y="32210"/>
                    <a:pt x="11548" y="32184"/>
                  </a:cubicBezTo>
                  <a:cubicBezTo>
                    <a:pt x="11660" y="32099"/>
                    <a:pt x="11606" y="31918"/>
                    <a:pt x="11508" y="31901"/>
                  </a:cubicBezTo>
                  <a:cubicBezTo>
                    <a:pt x="11483" y="31896"/>
                    <a:pt x="11456" y="31894"/>
                    <a:pt x="11429" y="31894"/>
                  </a:cubicBezTo>
                  <a:cubicBezTo>
                    <a:pt x="11255" y="31894"/>
                    <a:pt x="11044" y="31986"/>
                    <a:pt x="10867" y="32127"/>
                  </a:cubicBezTo>
                  <a:cubicBezTo>
                    <a:pt x="10898" y="31856"/>
                    <a:pt x="10929" y="31586"/>
                    <a:pt x="10956" y="31314"/>
                  </a:cubicBezTo>
                  <a:close/>
                  <a:moveTo>
                    <a:pt x="10905" y="33298"/>
                  </a:moveTo>
                  <a:cubicBezTo>
                    <a:pt x="10946" y="33305"/>
                    <a:pt x="10987" y="33310"/>
                    <a:pt x="11028" y="33311"/>
                  </a:cubicBezTo>
                  <a:cubicBezTo>
                    <a:pt x="11060" y="33336"/>
                    <a:pt x="11095" y="33365"/>
                    <a:pt x="11140" y="33399"/>
                  </a:cubicBezTo>
                  <a:cubicBezTo>
                    <a:pt x="11145" y="33402"/>
                    <a:pt x="11146" y="33400"/>
                    <a:pt x="11149" y="33403"/>
                  </a:cubicBezTo>
                  <a:cubicBezTo>
                    <a:pt x="11053" y="33472"/>
                    <a:pt x="10949" y="33534"/>
                    <a:pt x="10848" y="33569"/>
                  </a:cubicBezTo>
                  <a:cubicBezTo>
                    <a:pt x="10835" y="33574"/>
                    <a:pt x="10827" y="33580"/>
                    <a:pt x="10815" y="33584"/>
                  </a:cubicBezTo>
                  <a:cubicBezTo>
                    <a:pt x="10808" y="33518"/>
                    <a:pt x="10794" y="33451"/>
                    <a:pt x="10777" y="33387"/>
                  </a:cubicBezTo>
                  <a:cubicBezTo>
                    <a:pt x="10832" y="33381"/>
                    <a:pt x="10882" y="33348"/>
                    <a:pt x="10905" y="33298"/>
                  </a:cubicBezTo>
                  <a:close/>
                  <a:moveTo>
                    <a:pt x="10901" y="34374"/>
                  </a:moveTo>
                  <a:cubicBezTo>
                    <a:pt x="10976" y="34374"/>
                    <a:pt x="11049" y="34384"/>
                    <a:pt x="11105" y="34419"/>
                  </a:cubicBezTo>
                  <a:cubicBezTo>
                    <a:pt x="11281" y="34530"/>
                    <a:pt x="11638" y="34596"/>
                    <a:pt x="11523" y="34661"/>
                  </a:cubicBezTo>
                  <a:lnTo>
                    <a:pt x="11523" y="34660"/>
                  </a:lnTo>
                  <a:cubicBezTo>
                    <a:pt x="11408" y="34726"/>
                    <a:pt x="11053" y="34967"/>
                    <a:pt x="11053" y="34967"/>
                  </a:cubicBezTo>
                  <a:cubicBezTo>
                    <a:pt x="11053" y="34967"/>
                    <a:pt x="10768" y="35315"/>
                    <a:pt x="10450" y="35532"/>
                  </a:cubicBezTo>
                  <a:cubicBezTo>
                    <a:pt x="10432" y="35545"/>
                    <a:pt x="10418" y="35559"/>
                    <a:pt x="10400" y="35574"/>
                  </a:cubicBezTo>
                  <a:cubicBezTo>
                    <a:pt x="10462" y="35180"/>
                    <a:pt x="10520" y="34786"/>
                    <a:pt x="10577" y="34390"/>
                  </a:cubicBezTo>
                  <a:cubicBezTo>
                    <a:pt x="10588" y="34393"/>
                    <a:pt x="10603" y="34394"/>
                    <a:pt x="10620" y="34394"/>
                  </a:cubicBezTo>
                  <a:cubicBezTo>
                    <a:pt x="10689" y="34394"/>
                    <a:pt x="10796" y="34374"/>
                    <a:pt x="10901" y="34374"/>
                  </a:cubicBezTo>
                  <a:close/>
                  <a:moveTo>
                    <a:pt x="33313" y="0"/>
                  </a:moveTo>
                  <a:lnTo>
                    <a:pt x="33313" y="0"/>
                  </a:lnTo>
                  <a:cubicBezTo>
                    <a:pt x="33241" y="86"/>
                    <a:pt x="33437" y="720"/>
                    <a:pt x="33437" y="720"/>
                  </a:cubicBezTo>
                  <a:cubicBezTo>
                    <a:pt x="33436" y="720"/>
                    <a:pt x="33391" y="699"/>
                    <a:pt x="33326" y="699"/>
                  </a:cubicBezTo>
                  <a:cubicBezTo>
                    <a:pt x="33191" y="699"/>
                    <a:pt x="32969" y="791"/>
                    <a:pt x="32889" y="1358"/>
                  </a:cubicBezTo>
                  <a:cubicBezTo>
                    <a:pt x="32857" y="1580"/>
                    <a:pt x="32787" y="1845"/>
                    <a:pt x="32894" y="2060"/>
                  </a:cubicBezTo>
                  <a:cubicBezTo>
                    <a:pt x="33066" y="2404"/>
                    <a:pt x="33463" y="2653"/>
                    <a:pt x="33463" y="2653"/>
                  </a:cubicBezTo>
                  <a:cubicBezTo>
                    <a:pt x="33393" y="2622"/>
                    <a:pt x="33327" y="2611"/>
                    <a:pt x="33264" y="2611"/>
                  </a:cubicBezTo>
                  <a:cubicBezTo>
                    <a:pt x="33117" y="2611"/>
                    <a:pt x="32984" y="2669"/>
                    <a:pt x="32835" y="2669"/>
                  </a:cubicBezTo>
                  <a:cubicBezTo>
                    <a:pt x="32793" y="2669"/>
                    <a:pt x="32749" y="2665"/>
                    <a:pt x="32704" y="2653"/>
                  </a:cubicBezTo>
                  <a:cubicBezTo>
                    <a:pt x="32540" y="2609"/>
                    <a:pt x="32437" y="2596"/>
                    <a:pt x="32373" y="2596"/>
                  </a:cubicBezTo>
                  <a:cubicBezTo>
                    <a:pt x="32278" y="2596"/>
                    <a:pt x="32266" y="2623"/>
                    <a:pt x="32266" y="2623"/>
                  </a:cubicBezTo>
                  <a:cubicBezTo>
                    <a:pt x="32398" y="2848"/>
                    <a:pt x="32643" y="2997"/>
                    <a:pt x="32814" y="3145"/>
                  </a:cubicBezTo>
                  <a:cubicBezTo>
                    <a:pt x="33185" y="3462"/>
                    <a:pt x="33531" y="3631"/>
                    <a:pt x="33750" y="3631"/>
                  </a:cubicBezTo>
                  <a:cubicBezTo>
                    <a:pt x="33778" y="3631"/>
                    <a:pt x="33803" y="3629"/>
                    <a:pt x="33827" y="3623"/>
                  </a:cubicBezTo>
                  <a:cubicBezTo>
                    <a:pt x="33864" y="3613"/>
                    <a:pt x="33902" y="3608"/>
                    <a:pt x="33940" y="3608"/>
                  </a:cubicBezTo>
                  <a:cubicBezTo>
                    <a:pt x="33976" y="3608"/>
                    <a:pt x="34011" y="3612"/>
                    <a:pt x="34046" y="3620"/>
                  </a:cubicBezTo>
                  <a:cubicBezTo>
                    <a:pt x="34063" y="3721"/>
                    <a:pt x="34079" y="3822"/>
                    <a:pt x="34095" y="3923"/>
                  </a:cubicBezTo>
                  <a:cubicBezTo>
                    <a:pt x="34048" y="4003"/>
                    <a:pt x="33962" y="4070"/>
                    <a:pt x="33893" y="4070"/>
                  </a:cubicBezTo>
                  <a:cubicBezTo>
                    <a:pt x="33885" y="4070"/>
                    <a:pt x="33878" y="4069"/>
                    <a:pt x="33871" y="4067"/>
                  </a:cubicBezTo>
                  <a:cubicBezTo>
                    <a:pt x="33835" y="4058"/>
                    <a:pt x="33800" y="4054"/>
                    <a:pt x="33766" y="4054"/>
                  </a:cubicBezTo>
                  <a:cubicBezTo>
                    <a:pt x="33539" y="4054"/>
                    <a:pt x="33341" y="4234"/>
                    <a:pt x="33075" y="4234"/>
                  </a:cubicBezTo>
                  <a:cubicBezTo>
                    <a:pt x="33050" y="4234"/>
                    <a:pt x="33025" y="4233"/>
                    <a:pt x="32999" y="4229"/>
                  </a:cubicBezTo>
                  <a:cubicBezTo>
                    <a:pt x="32684" y="4188"/>
                    <a:pt x="32346" y="4009"/>
                    <a:pt x="32168" y="4009"/>
                  </a:cubicBezTo>
                  <a:cubicBezTo>
                    <a:pt x="32159" y="4009"/>
                    <a:pt x="32149" y="4009"/>
                    <a:pt x="32141" y="4010"/>
                  </a:cubicBezTo>
                  <a:cubicBezTo>
                    <a:pt x="32034" y="4025"/>
                    <a:pt x="32005" y="4174"/>
                    <a:pt x="32082" y="4289"/>
                  </a:cubicBezTo>
                  <a:cubicBezTo>
                    <a:pt x="32257" y="4550"/>
                    <a:pt x="32565" y="4858"/>
                    <a:pt x="33155" y="4980"/>
                  </a:cubicBezTo>
                  <a:cubicBezTo>
                    <a:pt x="33511" y="5207"/>
                    <a:pt x="33744" y="5404"/>
                    <a:pt x="33938" y="5491"/>
                  </a:cubicBezTo>
                  <a:cubicBezTo>
                    <a:pt x="34005" y="5521"/>
                    <a:pt x="34077" y="5537"/>
                    <a:pt x="34149" y="5537"/>
                  </a:cubicBezTo>
                  <a:cubicBezTo>
                    <a:pt x="34214" y="5537"/>
                    <a:pt x="34278" y="5524"/>
                    <a:pt x="34339" y="5499"/>
                  </a:cubicBezTo>
                  <a:cubicBezTo>
                    <a:pt x="34367" y="5691"/>
                    <a:pt x="34395" y="5883"/>
                    <a:pt x="34421" y="6076"/>
                  </a:cubicBezTo>
                  <a:cubicBezTo>
                    <a:pt x="34281" y="6086"/>
                    <a:pt x="33973" y="6107"/>
                    <a:pt x="33678" y="6123"/>
                  </a:cubicBezTo>
                  <a:cubicBezTo>
                    <a:pt x="33324" y="5913"/>
                    <a:pt x="33058" y="5850"/>
                    <a:pt x="32870" y="5850"/>
                  </a:cubicBezTo>
                  <a:cubicBezTo>
                    <a:pt x="32783" y="5850"/>
                    <a:pt x="32713" y="5863"/>
                    <a:pt x="32659" y="5882"/>
                  </a:cubicBezTo>
                  <a:cubicBezTo>
                    <a:pt x="32238" y="6028"/>
                    <a:pt x="32903" y="6362"/>
                    <a:pt x="32903" y="6362"/>
                  </a:cubicBezTo>
                  <a:cubicBezTo>
                    <a:pt x="32895" y="6363"/>
                    <a:pt x="32888" y="6363"/>
                    <a:pt x="32880" y="6363"/>
                  </a:cubicBezTo>
                  <a:cubicBezTo>
                    <a:pt x="32671" y="6363"/>
                    <a:pt x="32382" y="6213"/>
                    <a:pt x="32149" y="6209"/>
                  </a:cubicBezTo>
                  <a:cubicBezTo>
                    <a:pt x="32148" y="6209"/>
                    <a:pt x="32146" y="6209"/>
                    <a:pt x="32144" y="6209"/>
                  </a:cubicBezTo>
                  <a:cubicBezTo>
                    <a:pt x="31960" y="6209"/>
                    <a:pt x="31824" y="6362"/>
                    <a:pt x="31714" y="6368"/>
                  </a:cubicBezTo>
                  <a:cubicBezTo>
                    <a:pt x="31650" y="6371"/>
                    <a:pt x="31657" y="6489"/>
                    <a:pt x="31719" y="6531"/>
                  </a:cubicBezTo>
                  <a:cubicBezTo>
                    <a:pt x="31853" y="6625"/>
                    <a:pt x="31980" y="6876"/>
                    <a:pt x="32205" y="7038"/>
                  </a:cubicBezTo>
                  <a:cubicBezTo>
                    <a:pt x="32392" y="7172"/>
                    <a:pt x="32672" y="7209"/>
                    <a:pt x="32860" y="7350"/>
                  </a:cubicBezTo>
                  <a:cubicBezTo>
                    <a:pt x="33249" y="7643"/>
                    <a:pt x="33675" y="7799"/>
                    <a:pt x="33988" y="7799"/>
                  </a:cubicBezTo>
                  <a:cubicBezTo>
                    <a:pt x="34141" y="7799"/>
                    <a:pt x="34267" y="7762"/>
                    <a:pt x="34348" y="7685"/>
                  </a:cubicBezTo>
                  <a:cubicBezTo>
                    <a:pt x="34595" y="7453"/>
                    <a:pt x="34276" y="7219"/>
                    <a:pt x="34276" y="7219"/>
                  </a:cubicBezTo>
                  <a:cubicBezTo>
                    <a:pt x="34522" y="7219"/>
                    <a:pt x="34492" y="7031"/>
                    <a:pt x="34492" y="7031"/>
                  </a:cubicBezTo>
                  <a:lnTo>
                    <a:pt x="34492" y="7031"/>
                  </a:lnTo>
                  <a:cubicBezTo>
                    <a:pt x="34510" y="7047"/>
                    <a:pt x="34530" y="7058"/>
                    <a:pt x="34552" y="7064"/>
                  </a:cubicBezTo>
                  <a:cubicBezTo>
                    <a:pt x="34602" y="7458"/>
                    <a:pt x="34650" y="7854"/>
                    <a:pt x="34694" y="8248"/>
                  </a:cubicBezTo>
                  <a:lnTo>
                    <a:pt x="34638" y="8239"/>
                  </a:lnTo>
                  <a:cubicBezTo>
                    <a:pt x="34638" y="8239"/>
                    <a:pt x="34509" y="7962"/>
                    <a:pt x="33875" y="7962"/>
                  </a:cubicBezTo>
                  <a:cubicBezTo>
                    <a:pt x="33859" y="7962"/>
                    <a:pt x="33843" y="7962"/>
                    <a:pt x="33827" y="7962"/>
                  </a:cubicBezTo>
                  <a:cubicBezTo>
                    <a:pt x="33151" y="7977"/>
                    <a:pt x="32795" y="8340"/>
                    <a:pt x="32795" y="8340"/>
                  </a:cubicBezTo>
                  <a:cubicBezTo>
                    <a:pt x="32583" y="8219"/>
                    <a:pt x="32394" y="8183"/>
                    <a:pt x="32243" y="8183"/>
                  </a:cubicBezTo>
                  <a:cubicBezTo>
                    <a:pt x="32014" y="8183"/>
                    <a:pt x="31873" y="8267"/>
                    <a:pt x="31873" y="8267"/>
                  </a:cubicBezTo>
                  <a:cubicBezTo>
                    <a:pt x="31873" y="8267"/>
                    <a:pt x="31751" y="8129"/>
                    <a:pt x="31571" y="8129"/>
                  </a:cubicBezTo>
                  <a:cubicBezTo>
                    <a:pt x="31533" y="8129"/>
                    <a:pt x="31492" y="8135"/>
                    <a:pt x="31449" y="8150"/>
                  </a:cubicBezTo>
                  <a:cubicBezTo>
                    <a:pt x="31203" y="8238"/>
                    <a:pt x="31494" y="8472"/>
                    <a:pt x="31494" y="8472"/>
                  </a:cubicBezTo>
                  <a:cubicBezTo>
                    <a:pt x="31494" y="8472"/>
                    <a:pt x="31446" y="8452"/>
                    <a:pt x="31387" y="8452"/>
                  </a:cubicBezTo>
                  <a:cubicBezTo>
                    <a:pt x="31311" y="8452"/>
                    <a:pt x="31216" y="8484"/>
                    <a:pt x="31177" y="8632"/>
                  </a:cubicBezTo>
                  <a:cubicBezTo>
                    <a:pt x="31149" y="8736"/>
                    <a:pt x="31174" y="8756"/>
                    <a:pt x="31233" y="8756"/>
                  </a:cubicBezTo>
                  <a:cubicBezTo>
                    <a:pt x="31268" y="8756"/>
                    <a:pt x="31315" y="8748"/>
                    <a:pt x="31371" y="8748"/>
                  </a:cubicBezTo>
                  <a:cubicBezTo>
                    <a:pt x="31457" y="8748"/>
                    <a:pt x="31563" y="8765"/>
                    <a:pt x="31673" y="8851"/>
                  </a:cubicBezTo>
                  <a:cubicBezTo>
                    <a:pt x="31974" y="9085"/>
                    <a:pt x="31843" y="9333"/>
                    <a:pt x="32025" y="9479"/>
                  </a:cubicBezTo>
                  <a:cubicBezTo>
                    <a:pt x="32126" y="9560"/>
                    <a:pt x="32291" y="9578"/>
                    <a:pt x="32418" y="9578"/>
                  </a:cubicBezTo>
                  <a:cubicBezTo>
                    <a:pt x="32519" y="9578"/>
                    <a:pt x="32596" y="9566"/>
                    <a:pt x="32596" y="9566"/>
                  </a:cubicBezTo>
                  <a:cubicBezTo>
                    <a:pt x="32863" y="9828"/>
                    <a:pt x="33634" y="9828"/>
                    <a:pt x="33634" y="9828"/>
                  </a:cubicBezTo>
                  <a:cubicBezTo>
                    <a:pt x="33876" y="10091"/>
                    <a:pt x="34808" y="10355"/>
                    <a:pt x="34808" y="10355"/>
                  </a:cubicBezTo>
                  <a:cubicBezTo>
                    <a:pt x="34808" y="10355"/>
                    <a:pt x="33533" y="10150"/>
                    <a:pt x="33031" y="10150"/>
                  </a:cubicBezTo>
                  <a:cubicBezTo>
                    <a:pt x="32527" y="10150"/>
                    <a:pt x="31859" y="10705"/>
                    <a:pt x="31822" y="11026"/>
                  </a:cubicBezTo>
                  <a:cubicBezTo>
                    <a:pt x="31787" y="11346"/>
                    <a:pt x="32965" y="11552"/>
                    <a:pt x="32965" y="11552"/>
                  </a:cubicBezTo>
                  <a:cubicBezTo>
                    <a:pt x="32965" y="11552"/>
                    <a:pt x="32995" y="11769"/>
                    <a:pt x="32770" y="11769"/>
                  </a:cubicBezTo>
                  <a:cubicBezTo>
                    <a:pt x="32709" y="11769"/>
                    <a:pt x="32630" y="11753"/>
                    <a:pt x="32526" y="11712"/>
                  </a:cubicBezTo>
                  <a:cubicBezTo>
                    <a:pt x="32453" y="11684"/>
                    <a:pt x="32398" y="11672"/>
                    <a:pt x="32358" y="11672"/>
                  </a:cubicBezTo>
                  <a:cubicBezTo>
                    <a:pt x="32156" y="11672"/>
                    <a:pt x="32299" y="11966"/>
                    <a:pt x="32341" y="12044"/>
                  </a:cubicBezTo>
                  <a:cubicBezTo>
                    <a:pt x="32314" y="11999"/>
                    <a:pt x="32232" y="11887"/>
                    <a:pt x="32042" y="11887"/>
                  </a:cubicBezTo>
                  <a:cubicBezTo>
                    <a:pt x="31989" y="11887"/>
                    <a:pt x="31928" y="11896"/>
                    <a:pt x="31857" y="11917"/>
                  </a:cubicBezTo>
                  <a:cubicBezTo>
                    <a:pt x="31472" y="12034"/>
                    <a:pt x="31833" y="12385"/>
                    <a:pt x="31833" y="12385"/>
                  </a:cubicBezTo>
                  <a:cubicBezTo>
                    <a:pt x="31833" y="12385"/>
                    <a:pt x="31811" y="12385"/>
                    <a:pt x="31774" y="12385"/>
                  </a:cubicBezTo>
                  <a:cubicBezTo>
                    <a:pt x="31583" y="12385"/>
                    <a:pt x="30980" y="12405"/>
                    <a:pt x="30936" y="12663"/>
                  </a:cubicBezTo>
                  <a:cubicBezTo>
                    <a:pt x="30923" y="12733"/>
                    <a:pt x="30941" y="12778"/>
                    <a:pt x="30971" y="12807"/>
                  </a:cubicBezTo>
                  <a:cubicBezTo>
                    <a:pt x="30843" y="12866"/>
                    <a:pt x="30723" y="12939"/>
                    <a:pt x="30611" y="13023"/>
                  </a:cubicBezTo>
                  <a:cubicBezTo>
                    <a:pt x="31015" y="12701"/>
                    <a:pt x="30873" y="12321"/>
                    <a:pt x="30873" y="12321"/>
                  </a:cubicBezTo>
                  <a:cubicBezTo>
                    <a:pt x="31583" y="12029"/>
                    <a:pt x="32179" y="11458"/>
                    <a:pt x="31755" y="11327"/>
                  </a:cubicBezTo>
                  <a:cubicBezTo>
                    <a:pt x="31632" y="11288"/>
                    <a:pt x="31484" y="11275"/>
                    <a:pt x="31336" y="11275"/>
                  </a:cubicBezTo>
                  <a:cubicBezTo>
                    <a:pt x="30975" y="11275"/>
                    <a:pt x="30614" y="11356"/>
                    <a:pt x="30614" y="11356"/>
                  </a:cubicBezTo>
                  <a:cubicBezTo>
                    <a:pt x="30760" y="11298"/>
                    <a:pt x="30983" y="11092"/>
                    <a:pt x="30983" y="11092"/>
                  </a:cubicBezTo>
                  <a:lnTo>
                    <a:pt x="31278" y="11121"/>
                  </a:lnTo>
                  <a:cubicBezTo>
                    <a:pt x="31289" y="11122"/>
                    <a:pt x="31300" y="11122"/>
                    <a:pt x="31311" y="11122"/>
                  </a:cubicBezTo>
                  <a:cubicBezTo>
                    <a:pt x="31705" y="11122"/>
                    <a:pt x="31348" y="10596"/>
                    <a:pt x="31348" y="10596"/>
                  </a:cubicBezTo>
                  <a:cubicBezTo>
                    <a:pt x="31599" y="10348"/>
                    <a:pt x="31304" y="10217"/>
                    <a:pt x="31303" y="10216"/>
                  </a:cubicBezTo>
                  <a:lnTo>
                    <a:pt x="31303" y="10216"/>
                  </a:lnTo>
                  <a:cubicBezTo>
                    <a:pt x="31303" y="10216"/>
                    <a:pt x="31335" y="10230"/>
                    <a:pt x="31385" y="10230"/>
                  </a:cubicBezTo>
                  <a:cubicBezTo>
                    <a:pt x="31460" y="10230"/>
                    <a:pt x="31577" y="10199"/>
                    <a:pt x="31691" y="10041"/>
                  </a:cubicBezTo>
                  <a:cubicBezTo>
                    <a:pt x="31769" y="9933"/>
                    <a:pt x="31709" y="9902"/>
                    <a:pt x="31611" y="9902"/>
                  </a:cubicBezTo>
                  <a:cubicBezTo>
                    <a:pt x="31470" y="9902"/>
                    <a:pt x="31250" y="9968"/>
                    <a:pt x="31250" y="9968"/>
                  </a:cubicBezTo>
                  <a:cubicBezTo>
                    <a:pt x="31250" y="9968"/>
                    <a:pt x="31584" y="9837"/>
                    <a:pt x="31393" y="9618"/>
                  </a:cubicBezTo>
                  <a:cubicBezTo>
                    <a:pt x="31358" y="9577"/>
                    <a:pt x="31321" y="9561"/>
                    <a:pt x="31285" y="9561"/>
                  </a:cubicBezTo>
                  <a:cubicBezTo>
                    <a:pt x="31124" y="9561"/>
                    <a:pt x="30971" y="9880"/>
                    <a:pt x="30970" y="9880"/>
                  </a:cubicBezTo>
                  <a:cubicBezTo>
                    <a:pt x="30935" y="9784"/>
                    <a:pt x="30894" y="9748"/>
                    <a:pt x="30852" y="9748"/>
                  </a:cubicBezTo>
                  <a:cubicBezTo>
                    <a:pt x="30721" y="9748"/>
                    <a:pt x="30577" y="10099"/>
                    <a:pt x="30577" y="10099"/>
                  </a:cubicBezTo>
                  <a:cubicBezTo>
                    <a:pt x="30576" y="10099"/>
                    <a:pt x="30500" y="10062"/>
                    <a:pt x="30340" y="10062"/>
                  </a:cubicBezTo>
                  <a:cubicBezTo>
                    <a:pt x="30276" y="10062"/>
                    <a:pt x="30198" y="10068"/>
                    <a:pt x="30107" y="10085"/>
                  </a:cubicBezTo>
                  <a:cubicBezTo>
                    <a:pt x="29787" y="10143"/>
                    <a:pt x="29395" y="10377"/>
                    <a:pt x="29395" y="10377"/>
                  </a:cubicBezTo>
                  <a:cubicBezTo>
                    <a:pt x="29078" y="10527"/>
                    <a:pt x="29016" y="11037"/>
                    <a:pt x="29002" y="11241"/>
                  </a:cubicBezTo>
                  <a:cubicBezTo>
                    <a:pt x="28955" y="10856"/>
                    <a:pt x="28906" y="10470"/>
                    <a:pt x="28854" y="10086"/>
                  </a:cubicBezTo>
                  <a:cubicBezTo>
                    <a:pt x="28908" y="10075"/>
                    <a:pt x="28962" y="10058"/>
                    <a:pt x="29015" y="10041"/>
                  </a:cubicBezTo>
                  <a:cubicBezTo>
                    <a:pt x="29015" y="10041"/>
                    <a:pt x="29980" y="9997"/>
                    <a:pt x="30414" y="9822"/>
                  </a:cubicBezTo>
                  <a:cubicBezTo>
                    <a:pt x="30849" y="9645"/>
                    <a:pt x="30168" y="9545"/>
                    <a:pt x="30168" y="9545"/>
                  </a:cubicBezTo>
                  <a:cubicBezTo>
                    <a:pt x="30168" y="9545"/>
                    <a:pt x="30889" y="9238"/>
                    <a:pt x="31151" y="9004"/>
                  </a:cubicBezTo>
                  <a:cubicBezTo>
                    <a:pt x="31241" y="8923"/>
                    <a:pt x="31189" y="8897"/>
                    <a:pt x="31083" y="8897"/>
                  </a:cubicBezTo>
                  <a:cubicBezTo>
                    <a:pt x="30884" y="8897"/>
                    <a:pt x="30494" y="8990"/>
                    <a:pt x="30494" y="8990"/>
                  </a:cubicBezTo>
                  <a:cubicBezTo>
                    <a:pt x="30494" y="8990"/>
                    <a:pt x="30577" y="8829"/>
                    <a:pt x="30833" y="8479"/>
                  </a:cubicBezTo>
                  <a:cubicBezTo>
                    <a:pt x="30925" y="8352"/>
                    <a:pt x="30798" y="8263"/>
                    <a:pt x="30585" y="8263"/>
                  </a:cubicBezTo>
                  <a:cubicBezTo>
                    <a:pt x="30403" y="8263"/>
                    <a:pt x="30157" y="8328"/>
                    <a:pt x="29929" y="8494"/>
                  </a:cubicBezTo>
                  <a:cubicBezTo>
                    <a:pt x="29706" y="8656"/>
                    <a:pt x="29341" y="8625"/>
                    <a:pt x="29212" y="8669"/>
                  </a:cubicBezTo>
                  <a:cubicBezTo>
                    <a:pt x="28821" y="8800"/>
                    <a:pt x="28856" y="9061"/>
                    <a:pt x="28856" y="9061"/>
                  </a:cubicBezTo>
                  <a:lnTo>
                    <a:pt x="28711" y="9079"/>
                  </a:lnTo>
                  <a:cubicBezTo>
                    <a:pt x="28679" y="8863"/>
                    <a:pt x="28647" y="8647"/>
                    <a:pt x="28614" y="8431"/>
                  </a:cubicBezTo>
                  <a:cubicBezTo>
                    <a:pt x="28706" y="8364"/>
                    <a:pt x="28787" y="8280"/>
                    <a:pt x="28853" y="8187"/>
                  </a:cubicBezTo>
                  <a:cubicBezTo>
                    <a:pt x="29911" y="8070"/>
                    <a:pt x="30573" y="7212"/>
                    <a:pt x="30488" y="6978"/>
                  </a:cubicBezTo>
                  <a:cubicBezTo>
                    <a:pt x="30476" y="6944"/>
                    <a:pt x="30441" y="6931"/>
                    <a:pt x="30390" y="6931"/>
                  </a:cubicBezTo>
                  <a:cubicBezTo>
                    <a:pt x="30250" y="6931"/>
                    <a:pt x="29987" y="7029"/>
                    <a:pt x="29738" y="7056"/>
                  </a:cubicBezTo>
                  <a:cubicBezTo>
                    <a:pt x="29657" y="7065"/>
                    <a:pt x="29577" y="7070"/>
                    <a:pt x="29497" y="7070"/>
                  </a:cubicBezTo>
                  <a:cubicBezTo>
                    <a:pt x="29416" y="7070"/>
                    <a:pt x="29336" y="7065"/>
                    <a:pt x="29256" y="7056"/>
                  </a:cubicBezTo>
                  <a:cubicBezTo>
                    <a:pt x="29256" y="7056"/>
                    <a:pt x="29743" y="6851"/>
                    <a:pt x="30012" y="6629"/>
                  </a:cubicBezTo>
                  <a:cubicBezTo>
                    <a:pt x="30146" y="6520"/>
                    <a:pt x="30068" y="6425"/>
                    <a:pt x="30162" y="6314"/>
                  </a:cubicBezTo>
                  <a:cubicBezTo>
                    <a:pt x="30292" y="6164"/>
                    <a:pt x="30446" y="6023"/>
                    <a:pt x="30405" y="5860"/>
                  </a:cubicBezTo>
                  <a:cubicBezTo>
                    <a:pt x="30379" y="5754"/>
                    <a:pt x="30160" y="5695"/>
                    <a:pt x="29937" y="5695"/>
                  </a:cubicBezTo>
                  <a:cubicBezTo>
                    <a:pt x="29831" y="5695"/>
                    <a:pt x="29725" y="5708"/>
                    <a:pt x="29637" y="5736"/>
                  </a:cubicBezTo>
                  <a:cubicBezTo>
                    <a:pt x="29399" y="5812"/>
                    <a:pt x="29288" y="5889"/>
                    <a:pt x="29288" y="5889"/>
                  </a:cubicBezTo>
                  <a:cubicBezTo>
                    <a:pt x="29343" y="5656"/>
                    <a:pt x="29104" y="5628"/>
                    <a:pt x="29104" y="5628"/>
                  </a:cubicBezTo>
                  <a:cubicBezTo>
                    <a:pt x="29104" y="5628"/>
                    <a:pt x="29503" y="5105"/>
                    <a:pt x="29313" y="4959"/>
                  </a:cubicBezTo>
                  <a:cubicBezTo>
                    <a:pt x="29263" y="4921"/>
                    <a:pt x="29209" y="4907"/>
                    <a:pt x="29158" y="4907"/>
                  </a:cubicBezTo>
                  <a:cubicBezTo>
                    <a:pt x="29012" y="4907"/>
                    <a:pt x="28879" y="5018"/>
                    <a:pt x="28879" y="5018"/>
                  </a:cubicBezTo>
                  <a:cubicBezTo>
                    <a:pt x="29019" y="4626"/>
                    <a:pt x="28939" y="4529"/>
                    <a:pt x="28729" y="4387"/>
                  </a:cubicBezTo>
                  <a:cubicBezTo>
                    <a:pt x="28704" y="3790"/>
                    <a:pt x="28005" y="3597"/>
                    <a:pt x="28005" y="3597"/>
                  </a:cubicBezTo>
                  <a:cubicBezTo>
                    <a:pt x="28059" y="3165"/>
                    <a:pt x="27627" y="2991"/>
                    <a:pt x="27627" y="2990"/>
                  </a:cubicBezTo>
                  <a:lnTo>
                    <a:pt x="27627" y="2990"/>
                  </a:lnTo>
                  <a:cubicBezTo>
                    <a:pt x="27551" y="3076"/>
                    <a:pt x="27724" y="3714"/>
                    <a:pt x="27723" y="3714"/>
                  </a:cubicBezTo>
                  <a:cubicBezTo>
                    <a:pt x="27723" y="3714"/>
                    <a:pt x="27679" y="3693"/>
                    <a:pt x="27614" y="3693"/>
                  </a:cubicBezTo>
                  <a:cubicBezTo>
                    <a:pt x="27479" y="3693"/>
                    <a:pt x="27254" y="3785"/>
                    <a:pt x="27154" y="4355"/>
                  </a:cubicBezTo>
                  <a:cubicBezTo>
                    <a:pt x="27114" y="4578"/>
                    <a:pt x="27035" y="4845"/>
                    <a:pt x="27135" y="5061"/>
                  </a:cubicBezTo>
                  <a:cubicBezTo>
                    <a:pt x="27294" y="5404"/>
                    <a:pt x="27676" y="5651"/>
                    <a:pt x="27683" y="5655"/>
                  </a:cubicBezTo>
                  <a:lnTo>
                    <a:pt x="27683" y="5655"/>
                  </a:lnTo>
                  <a:cubicBezTo>
                    <a:pt x="27614" y="5625"/>
                    <a:pt x="27549" y="5614"/>
                    <a:pt x="27486" y="5614"/>
                  </a:cubicBezTo>
                  <a:cubicBezTo>
                    <a:pt x="27339" y="5614"/>
                    <a:pt x="27202" y="5672"/>
                    <a:pt x="27054" y="5672"/>
                  </a:cubicBezTo>
                  <a:cubicBezTo>
                    <a:pt x="27012" y="5672"/>
                    <a:pt x="26969" y="5668"/>
                    <a:pt x="26924" y="5656"/>
                  </a:cubicBezTo>
                  <a:cubicBezTo>
                    <a:pt x="26765" y="5612"/>
                    <a:pt x="26663" y="5598"/>
                    <a:pt x="26598" y="5598"/>
                  </a:cubicBezTo>
                  <a:cubicBezTo>
                    <a:pt x="26501" y="5598"/>
                    <a:pt x="26487" y="5628"/>
                    <a:pt x="26487" y="5628"/>
                  </a:cubicBezTo>
                  <a:cubicBezTo>
                    <a:pt x="26611" y="5853"/>
                    <a:pt x="26850" y="6003"/>
                    <a:pt x="27015" y="6150"/>
                  </a:cubicBezTo>
                  <a:cubicBezTo>
                    <a:pt x="27374" y="6469"/>
                    <a:pt x="27716" y="6639"/>
                    <a:pt x="27936" y="6639"/>
                  </a:cubicBezTo>
                  <a:cubicBezTo>
                    <a:pt x="27963" y="6639"/>
                    <a:pt x="27989" y="6636"/>
                    <a:pt x="28012" y="6631"/>
                  </a:cubicBezTo>
                  <a:cubicBezTo>
                    <a:pt x="28049" y="6621"/>
                    <a:pt x="28086" y="6616"/>
                    <a:pt x="28124" y="6616"/>
                  </a:cubicBezTo>
                  <a:cubicBezTo>
                    <a:pt x="28160" y="6616"/>
                    <a:pt x="28196" y="6621"/>
                    <a:pt x="28231" y="6629"/>
                  </a:cubicBezTo>
                  <a:cubicBezTo>
                    <a:pt x="28244" y="6730"/>
                    <a:pt x="28257" y="6831"/>
                    <a:pt x="28270" y="6933"/>
                  </a:cubicBezTo>
                  <a:cubicBezTo>
                    <a:pt x="28220" y="7012"/>
                    <a:pt x="28133" y="7080"/>
                    <a:pt x="28064" y="7080"/>
                  </a:cubicBezTo>
                  <a:cubicBezTo>
                    <a:pt x="28055" y="7080"/>
                    <a:pt x="28047" y="7079"/>
                    <a:pt x="28040" y="7077"/>
                  </a:cubicBezTo>
                  <a:cubicBezTo>
                    <a:pt x="28005" y="7068"/>
                    <a:pt x="27970" y="7064"/>
                    <a:pt x="27936" y="7064"/>
                  </a:cubicBezTo>
                  <a:cubicBezTo>
                    <a:pt x="27710" y="7064"/>
                    <a:pt x="27504" y="7246"/>
                    <a:pt x="27238" y="7246"/>
                  </a:cubicBezTo>
                  <a:cubicBezTo>
                    <a:pt x="27213" y="7246"/>
                    <a:pt x="27188" y="7244"/>
                    <a:pt x="27162" y="7241"/>
                  </a:cubicBezTo>
                  <a:cubicBezTo>
                    <a:pt x="26851" y="7200"/>
                    <a:pt x="26519" y="7020"/>
                    <a:pt x="26341" y="7020"/>
                  </a:cubicBezTo>
                  <a:cubicBezTo>
                    <a:pt x="26331" y="7020"/>
                    <a:pt x="26321" y="7021"/>
                    <a:pt x="26311" y="7022"/>
                  </a:cubicBezTo>
                  <a:cubicBezTo>
                    <a:pt x="26205" y="7037"/>
                    <a:pt x="26170" y="7187"/>
                    <a:pt x="26244" y="7302"/>
                  </a:cubicBezTo>
                  <a:cubicBezTo>
                    <a:pt x="26409" y="7564"/>
                    <a:pt x="26707" y="7875"/>
                    <a:pt x="27292" y="7996"/>
                  </a:cubicBezTo>
                  <a:cubicBezTo>
                    <a:pt x="27641" y="8225"/>
                    <a:pt x="27866" y="8422"/>
                    <a:pt x="28057" y="8510"/>
                  </a:cubicBezTo>
                  <a:cubicBezTo>
                    <a:pt x="28124" y="8541"/>
                    <a:pt x="28196" y="8557"/>
                    <a:pt x="28268" y="8557"/>
                  </a:cubicBezTo>
                  <a:cubicBezTo>
                    <a:pt x="28333" y="8557"/>
                    <a:pt x="28398" y="8544"/>
                    <a:pt x="28459" y="8518"/>
                  </a:cubicBezTo>
                  <a:cubicBezTo>
                    <a:pt x="28481" y="8711"/>
                    <a:pt x="28501" y="8905"/>
                    <a:pt x="28522" y="9098"/>
                  </a:cubicBezTo>
                  <a:cubicBezTo>
                    <a:pt x="28380" y="9108"/>
                    <a:pt x="28072" y="9129"/>
                    <a:pt x="27776" y="9145"/>
                  </a:cubicBezTo>
                  <a:cubicBezTo>
                    <a:pt x="27430" y="8935"/>
                    <a:pt x="27166" y="8871"/>
                    <a:pt x="26978" y="8871"/>
                  </a:cubicBezTo>
                  <a:cubicBezTo>
                    <a:pt x="26891" y="8871"/>
                    <a:pt x="26821" y="8884"/>
                    <a:pt x="26765" y="8904"/>
                  </a:cubicBezTo>
                  <a:cubicBezTo>
                    <a:pt x="26341" y="9050"/>
                    <a:pt x="26992" y="9384"/>
                    <a:pt x="26992" y="9384"/>
                  </a:cubicBezTo>
                  <a:cubicBezTo>
                    <a:pt x="26983" y="9385"/>
                    <a:pt x="26975" y="9385"/>
                    <a:pt x="26967" y="9385"/>
                  </a:cubicBezTo>
                  <a:cubicBezTo>
                    <a:pt x="26760" y="9385"/>
                    <a:pt x="26476" y="9235"/>
                    <a:pt x="26246" y="9232"/>
                  </a:cubicBezTo>
                  <a:cubicBezTo>
                    <a:pt x="26244" y="9232"/>
                    <a:pt x="26242" y="9232"/>
                    <a:pt x="26240" y="9232"/>
                  </a:cubicBezTo>
                  <a:cubicBezTo>
                    <a:pt x="26055" y="9232"/>
                    <a:pt x="25916" y="9386"/>
                    <a:pt x="25803" y="9390"/>
                  </a:cubicBezTo>
                  <a:cubicBezTo>
                    <a:pt x="25739" y="9393"/>
                    <a:pt x="25743" y="9512"/>
                    <a:pt x="25803" y="9555"/>
                  </a:cubicBezTo>
                  <a:cubicBezTo>
                    <a:pt x="25935" y="9648"/>
                    <a:pt x="26051" y="9902"/>
                    <a:pt x="26270" y="10063"/>
                  </a:cubicBezTo>
                  <a:cubicBezTo>
                    <a:pt x="26453" y="10199"/>
                    <a:pt x="26733" y="10237"/>
                    <a:pt x="26916" y="10377"/>
                  </a:cubicBezTo>
                  <a:cubicBezTo>
                    <a:pt x="27296" y="10671"/>
                    <a:pt x="27716" y="10828"/>
                    <a:pt x="28029" y="10828"/>
                  </a:cubicBezTo>
                  <a:cubicBezTo>
                    <a:pt x="28181" y="10828"/>
                    <a:pt x="28308" y="10790"/>
                    <a:pt x="28392" y="10714"/>
                  </a:cubicBezTo>
                  <a:cubicBezTo>
                    <a:pt x="28646" y="10479"/>
                    <a:pt x="28336" y="10245"/>
                    <a:pt x="28336" y="10245"/>
                  </a:cubicBezTo>
                  <a:cubicBezTo>
                    <a:pt x="28581" y="10245"/>
                    <a:pt x="28560" y="10056"/>
                    <a:pt x="28560" y="10056"/>
                  </a:cubicBezTo>
                  <a:lnTo>
                    <a:pt x="28560" y="10056"/>
                  </a:lnTo>
                  <a:cubicBezTo>
                    <a:pt x="28576" y="10072"/>
                    <a:pt x="28596" y="10085"/>
                    <a:pt x="28618" y="10091"/>
                  </a:cubicBezTo>
                  <a:cubicBezTo>
                    <a:pt x="28654" y="10486"/>
                    <a:pt x="28688" y="10882"/>
                    <a:pt x="28719" y="11279"/>
                  </a:cubicBezTo>
                  <a:lnTo>
                    <a:pt x="28662" y="11269"/>
                  </a:lnTo>
                  <a:cubicBezTo>
                    <a:pt x="28662" y="11269"/>
                    <a:pt x="28544" y="10991"/>
                    <a:pt x="27910" y="10991"/>
                  </a:cubicBezTo>
                  <a:cubicBezTo>
                    <a:pt x="27894" y="10991"/>
                    <a:pt x="27878" y="10991"/>
                    <a:pt x="27862" y="10991"/>
                  </a:cubicBezTo>
                  <a:cubicBezTo>
                    <a:pt x="27184" y="11006"/>
                    <a:pt x="26816" y="11371"/>
                    <a:pt x="26815" y="11371"/>
                  </a:cubicBezTo>
                  <a:cubicBezTo>
                    <a:pt x="26608" y="11249"/>
                    <a:pt x="26421" y="11213"/>
                    <a:pt x="26270" y="11213"/>
                  </a:cubicBezTo>
                  <a:cubicBezTo>
                    <a:pt x="26041" y="11213"/>
                    <a:pt x="25897" y="11298"/>
                    <a:pt x="25897" y="11298"/>
                  </a:cubicBezTo>
                  <a:cubicBezTo>
                    <a:pt x="25897" y="11298"/>
                    <a:pt x="25779" y="11159"/>
                    <a:pt x="25599" y="11159"/>
                  </a:cubicBezTo>
                  <a:cubicBezTo>
                    <a:pt x="25560" y="11159"/>
                    <a:pt x="25519" y="11166"/>
                    <a:pt x="25475" y="11181"/>
                  </a:cubicBezTo>
                  <a:cubicBezTo>
                    <a:pt x="25228" y="11269"/>
                    <a:pt x="25510" y="11502"/>
                    <a:pt x="25510" y="11502"/>
                  </a:cubicBezTo>
                  <a:cubicBezTo>
                    <a:pt x="25509" y="11502"/>
                    <a:pt x="25462" y="11483"/>
                    <a:pt x="25403" y="11483"/>
                  </a:cubicBezTo>
                  <a:cubicBezTo>
                    <a:pt x="25327" y="11483"/>
                    <a:pt x="25231" y="11515"/>
                    <a:pt x="25187" y="11663"/>
                  </a:cubicBezTo>
                  <a:cubicBezTo>
                    <a:pt x="25157" y="11767"/>
                    <a:pt x="25181" y="11787"/>
                    <a:pt x="25239" y="11787"/>
                  </a:cubicBezTo>
                  <a:cubicBezTo>
                    <a:pt x="25275" y="11787"/>
                    <a:pt x="25323" y="11780"/>
                    <a:pt x="25379" y="11780"/>
                  </a:cubicBezTo>
                  <a:cubicBezTo>
                    <a:pt x="25465" y="11780"/>
                    <a:pt x="25570" y="11796"/>
                    <a:pt x="25676" y="11882"/>
                  </a:cubicBezTo>
                  <a:cubicBezTo>
                    <a:pt x="25968" y="12115"/>
                    <a:pt x="25830" y="12365"/>
                    <a:pt x="26005" y="12511"/>
                  </a:cubicBezTo>
                  <a:cubicBezTo>
                    <a:pt x="26103" y="12592"/>
                    <a:pt x="26268" y="12610"/>
                    <a:pt x="26395" y="12610"/>
                  </a:cubicBezTo>
                  <a:cubicBezTo>
                    <a:pt x="26497" y="12610"/>
                    <a:pt x="26574" y="12599"/>
                    <a:pt x="26574" y="12599"/>
                  </a:cubicBezTo>
                  <a:cubicBezTo>
                    <a:pt x="26831" y="12863"/>
                    <a:pt x="27602" y="12863"/>
                    <a:pt x="27602" y="12863"/>
                  </a:cubicBezTo>
                  <a:cubicBezTo>
                    <a:pt x="27837" y="13126"/>
                    <a:pt x="28758" y="13390"/>
                    <a:pt x="28758" y="13390"/>
                  </a:cubicBezTo>
                  <a:cubicBezTo>
                    <a:pt x="28758" y="13390"/>
                    <a:pt x="27491" y="13185"/>
                    <a:pt x="26987" y="13185"/>
                  </a:cubicBezTo>
                  <a:cubicBezTo>
                    <a:pt x="26485" y="13185"/>
                    <a:pt x="25796" y="13742"/>
                    <a:pt x="25749" y="14064"/>
                  </a:cubicBezTo>
                  <a:cubicBezTo>
                    <a:pt x="25703" y="14385"/>
                    <a:pt x="26873" y="14591"/>
                    <a:pt x="26873" y="14591"/>
                  </a:cubicBezTo>
                  <a:cubicBezTo>
                    <a:pt x="26873" y="14591"/>
                    <a:pt x="26896" y="14809"/>
                    <a:pt x="26672" y="14809"/>
                  </a:cubicBezTo>
                  <a:cubicBezTo>
                    <a:pt x="26611" y="14809"/>
                    <a:pt x="26532" y="14793"/>
                    <a:pt x="26430" y="14752"/>
                  </a:cubicBezTo>
                  <a:cubicBezTo>
                    <a:pt x="26358" y="14723"/>
                    <a:pt x="26303" y="14711"/>
                    <a:pt x="26262" y="14711"/>
                  </a:cubicBezTo>
                  <a:cubicBezTo>
                    <a:pt x="26061" y="14711"/>
                    <a:pt x="26194" y="15007"/>
                    <a:pt x="26232" y="15085"/>
                  </a:cubicBezTo>
                  <a:cubicBezTo>
                    <a:pt x="26207" y="15040"/>
                    <a:pt x="26127" y="14927"/>
                    <a:pt x="25937" y="14927"/>
                  </a:cubicBezTo>
                  <a:cubicBezTo>
                    <a:pt x="25884" y="14927"/>
                    <a:pt x="25824" y="14936"/>
                    <a:pt x="25754" y="14956"/>
                  </a:cubicBezTo>
                  <a:cubicBezTo>
                    <a:pt x="25364" y="15075"/>
                    <a:pt x="25713" y="15426"/>
                    <a:pt x="25713" y="15426"/>
                  </a:cubicBezTo>
                  <a:cubicBezTo>
                    <a:pt x="25713" y="15426"/>
                    <a:pt x="25688" y="15425"/>
                    <a:pt x="25646" y="15425"/>
                  </a:cubicBezTo>
                  <a:cubicBezTo>
                    <a:pt x="25598" y="15425"/>
                    <a:pt x="25527" y="15427"/>
                    <a:pt x="25447" y="15432"/>
                  </a:cubicBezTo>
                  <a:cubicBezTo>
                    <a:pt x="25445" y="15310"/>
                    <a:pt x="25342" y="15214"/>
                    <a:pt x="25241" y="15214"/>
                  </a:cubicBezTo>
                  <a:cubicBezTo>
                    <a:pt x="25204" y="15214"/>
                    <a:pt x="25168" y="15226"/>
                    <a:pt x="25136" y="15254"/>
                  </a:cubicBezTo>
                  <a:cubicBezTo>
                    <a:pt x="25081" y="15305"/>
                    <a:pt x="25012" y="15337"/>
                    <a:pt x="24938" y="15346"/>
                  </a:cubicBezTo>
                  <a:cubicBezTo>
                    <a:pt x="24970" y="15307"/>
                    <a:pt x="25003" y="15267"/>
                    <a:pt x="25032" y="15228"/>
                  </a:cubicBezTo>
                  <a:cubicBezTo>
                    <a:pt x="25102" y="15140"/>
                    <a:pt x="25037" y="14985"/>
                    <a:pt x="24947" y="14985"/>
                  </a:cubicBezTo>
                  <a:cubicBezTo>
                    <a:pt x="24947" y="14985"/>
                    <a:pt x="24946" y="14985"/>
                    <a:pt x="24945" y="14985"/>
                  </a:cubicBezTo>
                  <a:cubicBezTo>
                    <a:pt x="24935" y="14890"/>
                    <a:pt x="24871" y="14802"/>
                    <a:pt x="24782" y="14802"/>
                  </a:cubicBezTo>
                  <a:cubicBezTo>
                    <a:pt x="24763" y="14802"/>
                    <a:pt x="24742" y="14807"/>
                    <a:pt x="24720" y="14816"/>
                  </a:cubicBezTo>
                  <a:cubicBezTo>
                    <a:pt x="24703" y="14823"/>
                    <a:pt x="24686" y="14831"/>
                    <a:pt x="24669" y="14837"/>
                  </a:cubicBezTo>
                  <a:cubicBezTo>
                    <a:pt x="24704" y="14812"/>
                    <a:pt x="24736" y="14781"/>
                    <a:pt x="24762" y="14746"/>
                  </a:cubicBezTo>
                  <a:cubicBezTo>
                    <a:pt x="24797" y="14701"/>
                    <a:pt x="24800" y="14673"/>
                    <a:pt x="24784" y="14657"/>
                  </a:cubicBezTo>
                  <a:cubicBezTo>
                    <a:pt x="24900" y="14574"/>
                    <a:pt x="24823" y="14359"/>
                    <a:pt x="24707" y="14359"/>
                  </a:cubicBezTo>
                  <a:cubicBezTo>
                    <a:pt x="24690" y="14359"/>
                    <a:pt x="24672" y="14364"/>
                    <a:pt x="24654" y="14374"/>
                  </a:cubicBezTo>
                  <a:lnTo>
                    <a:pt x="24557" y="14428"/>
                  </a:lnTo>
                  <a:cubicBezTo>
                    <a:pt x="24552" y="14421"/>
                    <a:pt x="24549" y="14415"/>
                    <a:pt x="24545" y="14407"/>
                  </a:cubicBezTo>
                  <a:cubicBezTo>
                    <a:pt x="24518" y="14375"/>
                    <a:pt x="24490" y="14362"/>
                    <a:pt x="24461" y="14362"/>
                  </a:cubicBezTo>
                  <a:cubicBezTo>
                    <a:pt x="24333" y="14362"/>
                    <a:pt x="24197" y="14618"/>
                    <a:pt x="24197" y="14618"/>
                  </a:cubicBezTo>
                  <a:cubicBezTo>
                    <a:pt x="24174" y="14541"/>
                    <a:pt x="24143" y="14512"/>
                    <a:pt x="24109" y="14512"/>
                  </a:cubicBezTo>
                  <a:cubicBezTo>
                    <a:pt x="24004" y="14512"/>
                    <a:pt x="23875" y="14791"/>
                    <a:pt x="23875" y="14791"/>
                  </a:cubicBezTo>
                  <a:cubicBezTo>
                    <a:pt x="23875" y="14791"/>
                    <a:pt x="23816" y="14762"/>
                    <a:pt x="23688" y="14762"/>
                  </a:cubicBezTo>
                  <a:cubicBezTo>
                    <a:pt x="23637" y="14762"/>
                    <a:pt x="23576" y="14767"/>
                    <a:pt x="23503" y="14780"/>
                  </a:cubicBezTo>
                  <a:cubicBezTo>
                    <a:pt x="23246" y="14826"/>
                    <a:pt x="22924" y="15013"/>
                    <a:pt x="22923" y="15013"/>
                  </a:cubicBezTo>
                  <a:cubicBezTo>
                    <a:pt x="22666" y="15133"/>
                    <a:pt x="22595" y="15540"/>
                    <a:pt x="22577" y="15702"/>
                  </a:cubicBezTo>
                  <a:cubicBezTo>
                    <a:pt x="22559" y="15458"/>
                    <a:pt x="22540" y="15213"/>
                    <a:pt x="22522" y="14969"/>
                  </a:cubicBezTo>
                  <a:cubicBezTo>
                    <a:pt x="22554" y="14962"/>
                    <a:pt x="22584" y="14952"/>
                    <a:pt x="22615" y="14940"/>
                  </a:cubicBezTo>
                  <a:cubicBezTo>
                    <a:pt x="22739" y="14889"/>
                    <a:pt x="22797" y="14810"/>
                    <a:pt x="22824" y="14733"/>
                  </a:cubicBezTo>
                  <a:cubicBezTo>
                    <a:pt x="22866" y="14730"/>
                    <a:pt x="22914" y="14726"/>
                    <a:pt x="22964" y="14721"/>
                  </a:cubicBezTo>
                  <a:cubicBezTo>
                    <a:pt x="23015" y="14770"/>
                    <a:pt x="23080" y="14807"/>
                    <a:pt x="23160" y="14807"/>
                  </a:cubicBezTo>
                  <a:cubicBezTo>
                    <a:pt x="23210" y="14807"/>
                    <a:pt x="23266" y="14792"/>
                    <a:pt x="23329" y="14758"/>
                  </a:cubicBezTo>
                  <a:cubicBezTo>
                    <a:pt x="23384" y="14729"/>
                    <a:pt x="23432" y="14692"/>
                    <a:pt x="23475" y="14648"/>
                  </a:cubicBezTo>
                  <a:cubicBezTo>
                    <a:pt x="23571" y="14629"/>
                    <a:pt x="23666" y="14603"/>
                    <a:pt x="23758" y="14569"/>
                  </a:cubicBezTo>
                  <a:cubicBezTo>
                    <a:pt x="23876" y="14523"/>
                    <a:pt x="23894" y="14483"/>
                    <a:pt x="23866" y="14450"/>
                  </a:cubicBezTo>
                  <a:cubicBezTo>
                    <a:pt x="23922" y="14441"/>
                    <a:pt x="23977" y="14428"/>
                    <a:pt x="24031" y="14409"/>
                  </a:cubicBezTo>
                  <a:cubicBezTo>
                    <a:pt x="24199" y="14348"/>
                    <a:pt x="24142" y="14215"/>
                    <a:pt x="24075" y="14123"/>
                  </a:cubicBezTo>
                  <a:lnTo>
                    <a:pt x="24075" y="14123"/>
                  </a:lnTo>
                  <a:cubicBezTo>
                    <a:pt x="24097" y="14136"/>
                    <a:pt x="24123" y="14146"/>
                    <a:pt x="24153" y="14146"/>
                  </a:cubicBezTo>
                  <a:cubicBezTo>
                    <a:pt x="24191" y="14146"/>
                    <a:pt x="24235" y="14131"/>
                    <a:pt x="24286" y="14094"/>
                  </a:cubicBezTo>
                  <a:cubicBezTo>
                    <a:pt x="24475" y="13953"/>
                    <a:pt x="24529" y="13604"/>
                    <a:pt x="24176" y="13413"/>
                  </a:cubicBezTo>
                  <a:cubicBezTo>
                    <a:pt x="24161" y="13359"/>
                    <a:pt x="24080" y="13326"/>
                    <a:pt x="23964" y="13326"/>
                  </a:cubicBezTo>
                  <a:cubicBezTo>
                    <a:pt x="23819" y="13326"/>
                    <a:pt x="23621" y="13378"/>
                    <a:pt x="23432" y="13510"/>
                  </a:cubicBezTo>
                  <a:cubicBezTo>
                    <a:pt x="23247" y="13640"/>
                    <a:pt x="22958" y="13615"/>
                    <a:pt x="22853" y="13650"/>
                  </a:cubicBezTo>
                  <a:cubicBezTo>
                    <a:pt x="22538" y="13755"/>
                    <a:pt x="22554" y="13964"/>
                    <a:pt x="22554" y="13964"/>
                  </a:cubicBezTo>
                  <a:lnTo>
                    <a:pt x="22437" y="13977"/>
                  </a:lnTo>
                  <a:cubicBezTo>
                    <a:pt x="22424" y="13821"/>
                    <a:pt x="22409" y="13663"/>
                    <a:pt x="22393" y="13507"/>
                  </a:cubicBezTo>
                  <a:cubicBezTo>
                    <a:pt x="22453" y="13504"/>
                    <a:pt x="22516" y="13501"/>
                    <a:pt x="22589" y="13498"/>
                  </a:cubicBezTo>
                  <a:cubicBezTo>
                    <a:pt x="22830" y="13486"/>
                    <a:pt x="22809" y="13327"/>
                    <a:pt x="22776" y="13234"/>
                  </a:cubicBezTo>
                  <a:cubicBezTo>
                    <a:pt x="22851" y="13218"/>
                    <a:pt x="22927" y="13196"/>
                    <a:pt x="23000" y="13169"/>
                  </a:cubicBezTo>
                  <a:cubicBezTo>
                    <a:pt x="23103" y="13180"/>
                    <a:pt x="23203" y="13196"/>
                    <a:pt x="23304" y="13216"/>
                  </a:cubicBezTo>
                  <a:cubicBezTo>
                    <a:pt x="23325" y="13221"/>
                    <a:pt x="23347" y="13222"/>
                    <a:pt x="23368" y="13222"/>
                  </a:cubicBezTo>
                  <a:cubicBezTo>
                    <a:pt x="23381" y="13222"/>
                    <a:pt x="23395" y="13222"/>
                    <a:pt x="23408" y="13221"/>
                  </a:cubicBezTo>
                  <a:cubicBezTo>
                    <a:pt x="23435" y="13228"/>
                    <a:pt x="23462" y="13232"/>
                    <a:pt x="23488" y="13232"/>
                  </a:cubicBezTo>
                  <a:cubicBezTo>
                    <a:pt x="23578" y="13232"/>
                    <a:pt x="23662" y="13188"/>
                    <a:pt x="23716" y="13095"/>
                  </a:cubicBezTo>
                  <a:cubicBezTo>
                    <a:pt x="23717" y="13092"/>
                    <a:pt x="23717" y="13088"/>
                    <a:pt x="23719" y="13085"/>
                  </a:cubicBezTo>
                  <a:cubicBezTo>
                    <a:pt x="23755" y="13123"/>
                    <a:pt x="23787" y="13162"/>
                    <a:pt x="23818" y="13204"/>
                  </a:cubicBezTo>
                  <a:cubicBezTo>
                    <a:pt x="23842" y="13239"/>
                    <a:pt x="23871" y="13254"/>
                    <a:pt x="23900" y="13254"/>
                  </a:cubicBezTo>
                  <a:cubicBezTo>
                    <a:pt x="23978" y="13254"/>
                    <a:pt x="24050" y="13152"/>
                    <a:pt x="23993" y="13051"/>
                  </a:cubicBezTo>
                  <a:cubicBezTo>
                    <a:pt x="23974" y="13016"/>
                    <a:pt x="23949" y="12978"/>
                    <a:pt x="23923" y="12937"/>
                  </a:cubicBezTo>
                  <a:lnTo>
                    <a:pt x="23923" y="12937"/>
                  </a:lnTo>
                  <a:cubicBezTo>
                    <a:pt x="23940" y="12939"/>
                    <a:pt x="23958" y="12940"/>
                    <a:pt x="23975" y="12940"/>
                  </a:cubicBezTo>
                  <a:cubicBezTo>
                    <a:pt x="24114" y="12940"/>
                    <a:pt x="24233" y="12887"/>
                    <a:pt x="24246" y="12718"/>
                  </a:cubicBezTo>
                  <a:cubicBezTo>
                    <a:pt x="24259" y="12543"/>
                    <a:pt x="24105" y="12375"/>
                    <a:pt x="23948" y="12304"/>
                  </a:cubicBezTo>
                  <a:lnTo>
                    <a:pt x="23948" y="12299"/>
                  </a:lnTo>
                  <a:cubicBezTo>
                    <a:pt x="23940" y="12273"/>
                    <a:pt x="23912" y="12263"/>
                    <a:pt x="23871" y="12263"/>
                  </a:cubicBezTo>
                  <a:cubicBezTo>
                    <a:pt x="23851" y="12263"/>
                    <a:pt x="23828" y="12265"/>
                    <a:pt x="23803" y="12269"/>
                  </a:cubicBezTo>
                  <a:cubicBezTo>
                    <a:pt x="23776" y="12269"/>
                    <a:pt x="23748" y="12275"/>
                    <a:pt x="23722" y="12285"/>
                  </a:cubicBezTo>
                  <a:cubicBezTo>
                    <a:pt x="23612" y="12310"/>
                    <a:pt x="23478" y="12348"/>
                    <a:pt x="23348" y="12361"/>
                  </a:cubicBezTo>
                  <a:cubicBezTo>
                    <a:pt x="23283" y="12368"/>
                    <a:pt x="23218" y="12372"/>
                    <a:pt x="23153" y="12372"/>
                  </a:cubicBezTo>
                  <a:cubicBezTo>
                    <a:pt x="23103" y="12372"/>
                    <a:pt x="23052" y="12370"/>
                    <a:pt x="23002" y="12365"/>
                  </a:cubicBezTo>
                  <a:cubicBezTo>
                    <a:pt x="23008" y="12356"/>
                    <a:pt x="23012" y="12348"/>
                    <a:pt x="23016" y="12339"/>
                  </a:cubicBezTo>
                  <a:cubicBezTo>
                    <a:pt x="23054" y="12321"/>
                    <a:pt x="23111" y="12296"/>
                    <a:pt x="23178" y="12263"/>
                  </a:cubicBezTo>
                  <a:cubicBezTo>
                    <a:pt x="23202" y="12269"/>
                    <a:pt x="23230" y="12274"/>
                    <a:pt x="23263" y="12274"/>
                  </a:cubicBezTo>
                  <a:cubicBezTo>
                    <a:pt x="23311" y="12274"/>
                    <a:pt x="23369" y="12265"/>
                    <a:pt x="23441" y="12239"/>
                  </a:cubicBezTo>
                  <a:cubicBezTo>
                    <a:pt x="23576" y="12194"/>
                    <a:pt x="23616" y="12089"/>
                    <a:pt x="23619" y="11990"/>
                  </a:cubicBezTo>
                  <a:cubicBezTo>
                    <a:pt x="23669" y="11933"/>
                    <a:pt x="23662" y="11880"/>
                    <a:pt x="23685" y="11825"/>
                  </a:cubicBezTo>
                  <a:cubicBezTo>
                    <a:pt x="23704" y="11830"/>
                    <a:pt x="23724" y="11834"/>
                    <a:pt x="23747" y="11834"/>
                  </a:cubicBezTo>
                  <a:cubicBezTo>
                    <a:pt x="23799" y="11834"/>
                    <a:pt x="23862" y="11816"/>
                    <a:pt x="23935" y="11761"/>
                  </a:cubicBezTo>
                  <a:cubicBezTo>
                    <a:pt x="24072" y="11658"/>
                    <a:pt x="23997" y="11569"/>
                    <a:pt x="23922" y="11515"/>
                  </a:cubicBezTo>
                  <a:cubicBezTo>
                    <a:pt x="23938" y="11480"/>
                    <a:pt x="23942" y="11442"/>
                    <a:pt x="23936" y="11404"/>
                  </a:cubicBezTo>
                  <a:cubicBezTo>
                    <a:pt x="23922" y="11320"/>
                    <a:pt x="23751" y="11274"/>
                    <a:pt x="23572" y="11274"/>
                  </a:cubicBezTo>
                  <a:cubicBezTo>
                    <a:pt x="23550" y="11274"/>
                    <a:pt x="23528" y="11275"/>
                    <a:pt x="23505" y="11276"/>
                  </a:cubicBezTo>
                  <a:cubicBezTo>
                    <a:pt x="23580" y="11105"/>
                    <a:pt x="23581" y="10911"/>
                    <a:pt x="23511" y="10737"/>
                  </a:cubicBezTo>
                  <a:cubicBezTo>
                    <a:pt x="23487" y="10681"/>
                    <a:pt x="23423" y="10628"/>
                    <a:pt x="23372" y="10628"/>
                  </a:cubicBezTo>
                  <a:cubicBezTo>
                    <a:pt x="23371" y="10628"/>
                    <a:pt x="23370" y="10628"/>
                    <a:pt x="23370" y="10628"/>
                  </a:cubicBezTo>
                  <a:cubicBezTo>
                    <a:pt x="23320" y="10631"/>
                    <a:pt x="23272" y="10638"/>
                    <a:pt x="23224" y="10653"/>
                  </a:cubicBezTo>
                  <a:cubicBezTo>
                    <a:pt x="23216" y="10651"/>
                    <a:pt x="23209" y="10650"/>
                    <a:pt x="23202" y="10650"/>
                  </a:cubicBezTo>
                  <a:cubicBezTo>
                    <a:pt x="23181" y="10650"/>
                    <a:pt x="23160" y="10656"/>
                    <a:pt x="23140" y="10666"/>
                  </a:cubicBezTo>
                  <a:cubicBezTo>
                    <a:pt x="23129" y="10672"/>
                    <a:pt x="23117" y="10676"/>
                    <a:pt x="23104" y="10679"/>
                  </a:cubicBezTo>
                  <a:cubicBezTo>
                    <a:pt x="23071" y="10657"/>
                    <a:pt x="23033" y="10645"/>
                    <a:pt x="22994" y="10645"/>
                  </a:cubicBezTo>
                  <a:cubicBezTo>
                    <a:pt x="22984" y="10645"/>
                    <a:pt x="22975" y="10645"/>
                    <a:pt x="22965" y="10647"/>
                  </a:cubicBezTo>
                  <a:cubicBezTo>
                    <a:pt x="22958" y="10568"/>
                    <a:pt x="22900" y="10494"/>
                    <a:pt x="22838" y="10475"/>
                  </a:cubicBezTo>
                  <a:cubicBezTo>
                    <a:pt x="22843" y="10358"/>
                    <a:pt x="22783" y="10299"/>
                    <a:pt x="22681" y="10226"/>
                  </a:cubicBezTo>
                  <a:cubicBezTo>
                    <a:pt x="22688" y="9949"/>
                    <a:pt x="22508" y="9783"/>
                    <a:pt x="22355" y="9691"/>
                  </a:cubicBezTo>
                  <a:cubicBezTo>
                    <a:pt x="22342" y="9647"/>
                    <a:pt x="22329" y="9602"/>
                    <a:pt x="22316" y="9565"/>
                  </a:cubicBezTo>
                  <a:cubicBezTo>
                    <a:pt x="22267" y="9419"/>
                    <a:pt x="22183" y="9267"/>
                    <a:pt x="22066" y="9238"/>
                  </a:cubicBezTo>
                  <a:cubicBezTo>
                    <a:pt x="22067" y="9191"/>
                    <a:pt x="22079" y="9146"/>
                    <a:pt x="22098" y="9105"/>
                  </a:cubicBezTo>
                  <a:cubicBezTo>
                    <a:pt x="22142" y="9011"/>
                    <a:pt x="22055" y="8900"/>
                    <a:pt x="21978" y="8900"/>
                  </a:cubicBezTo>
                  <a:cubicBezTo>
                    <a:pt x="21956" y="8900"/>
                    <a:pt x="21934" y="8909"/>
                    <a:pt x="21917" y="8930"/>
                  </a:cubicBezTo>
                  <a:cubicBezTo>
                    <a:pt x="21898" y="8955"/>
                    <a:pt x="21881" y="8981"/>
                    <a:pt x="21867" y="9009"/>
                  </a:cubicBezTo>
                  <a:cubicBezTo>
                    <a:pt x="21841" y="8934"/>
                    <a:pt x="21806" y="8863"/>
                    <a:pt x="21764" y="8797"/>
                  </a:cubicBezTo>
                  <a:cubicBezTo>
                    <a:pt x="21741" y="8764"/>
                    <a:pt x="21714" y="8750"/>
                    <a:pt x="21688" y="8750"/>
                  </a:cubicBezTo>
                  <a:cubicBezTo>
                    <a:pt x="21636" y="8750"/>
                    <a:pt x="21589" y="8805"/>
                    <a:pt x="21592" y="8872"/>
                  </a:cubicBezTo>
                  <a:cubicBezTo>
                    <a:pt x="21597" y="8987"/>
                    <a:pt x="21627" y="9105"/>
                    <a:pt x="21646" y="9222"/>
                  </a:cubicBezTo>
                  <a:cubicBezTo>
                    <a:pt x="21511" y="9374"/>
                    <a:pt x="21470" y="9647"/>
                    <a:pt x="21546" y="9891"/>
                  </a:cubicBezTo>
                  <a:cubicBezTo>
                    <a:pt x="21494" y="9987"/>
                    <a:pt x="21454" y="10092"/>
                    <a:pt x="21431" y="10200"/>
                  </a:cubicBezTo>
                  <a:cubicBezTo>
                    <a:pt x="21402" y="10318"/>
                    <a:pt x="21362" y="10451"/>
                    <a:pt x="21355" y="10577"/>
                  </a:cubicBezTo>
                  <a:cubicBezTo>
                    <a:pt x="21304" y="10597"/>
                    <a:pt x="21253" y="10619"/>
                    <a:pt x="21203" y="10639"/>
                  </a:cubicBezTo>
                  <a:cubicBezTo>
                    <a:pt x="21098" y="10685"/>
                    <a:pt x="21008" y="10752"/>
                    <a:pt x="20968" y="10885"/>
                  </a:cubicBezTo>
                  <a:cubicBezTo>
                    <a:pt x="20939" y="10984"/>
                    <a:pt x="20945" y="11095"/>
                    <a:pt x="20974" y="11200"/>
                  </a:cubicBezTo>
                  <a:cubicBezTo>
                    <a:pt x="20955" y="11198"/>
                    <a:pt x="20938" y="11197"/>
                    <a:pt x="20923" y="11197"/>
                  </a:cubicBezTo>
                  <a:cubicBezTo>
                    <a:pt x="20847" y="11197"/>
                    <a:pt x="20832" y="11219"/>
                    <a:pt x="20832" y="11219"/>
                  </a:cubicBezTo>
                  <a:cubicBezTo>
                    <a:pt x="20851" y="11256"/>
                    <a:pt x="20873" y="11291"/>
                    <a:pt x="20898" y="11323"/>
                  </a:cubicBezTo>
                  <a:cubicBezTo>
                    <a:pt x="20866" y="11385"/>
                    <a:pt x="20656" y="11816"/>
                    <a:pt x="20888" y="12075"/>
                  </a:cubicBezTo>
                  <a:cubicBezTo>
                    <a:pt x="20966" y="12162"/>
                    <a:pt x="21039" y="12192"/>
                    <a:pt x="21102" y="12192"/>
                  </a:cubicBezTo>
                  <a:cubicBezTo>
                    <a:pt x="21242" y="12192"/>
                    <a:pt x="21335" y="12042"/>
                    <a:pt x="21335" y="12042"/>
                  </a:cubicBezTo>
                  <a:cubicBezTo>
                    <a:pt x="21418" y="12153"/>
                    <a:pt x="21513" y="12187"/>
                    <a:pt x="21597" y="12187"/>
                  </a:cubicBezTo>
                  <a:cubicBezTo>
                    <a:pt x="21726" y="12187"/>
                    <a:pt x="21830" y="12108"/>
                    <a:pt x="21830" y="12108"/>
                  </a:cubicBezTo>
                  <a:cubicBezTo>
                    <a:pt x="21935" y="12260"/>
                    <a:pt x="22028" y="12324"/>
                    <a:pt x="22103" y="12348"/>
                  </a:cubicBezTo>
                  <a:cubicBezTo>
                    <a:pt x="22073" y="12367"/>
                    <a:pt x="22043" y="12381"/>
                    <a:pt x="22016" y="12381"/>
                  </a:cubicBezTo>
                  <a:cubicBezTo>
                    <a:pt x="22010" y="12381"/>
                    <a:pt x="22004" y="12380"/>
                    <a:pt x="21997" y="12378"/>
                  </a:cubicBezTo>
                  <a:cubicBezTo>
                    <a:pt x="21970" y="12371"/>
                    <a:pt x="21943" y="12368"/>
                    <a:pt x="21916" y="12368"/>
                  </a:cubicBezTo>
                  <a:cubicBezTo>
                    <a:pt x="21736" y="12368"/>
                    <a:pt x="21564" y="12514"/>
                    <a:pt x="21352" y="12514"/>
                  </a:cubicBezTo>
                  <a:cubicBezTo>
                    <a:pt x="21333" y="12514"/>
                    <a:pt x="21313" y="12512"/>
                    <a:pt x="21292" y="12510"/>
                  </a:cubicBezTo>
                  <a:cubicBezTo>
                    <a:pt x="21046" y="12476"/>
                    <a:pt x="20791" y="12333"/>
                    <a:pt x="20650" y="12333"/>
                  </a:cubicBezTo>
                  <a:cubicBezTo>
                    <a:pt x="20642" y="12333"/>
                    <a:pt x="20634" y="12333"/>
                    <a:pt x="20627" y="12334"/>
                  </a:cubicBezTo>
                  <a:cubicBezTo>
                    <a:pt x="20543" y="12345"/>
                    <a:pt x="20510" y="12456"/>
                    <a:pt x="20557" y="12548"/>
                  </a:cubicBezTo>
                  <a:cubicBezTo>
                    <a:pt x="20543" y="12584"/>
                    <a:pt x="20567" y="12637"/>
                    <a:pt x="20600" y="12686"/>
                  </a:cubicBezTo>
                  <a:cubicBezTo>
                    <a:pt x="20476" y="12758"/>
                    <a:pt x="20463" y="13023"/>
                    <a:pt x="20619" y="13155"/>
                  </a:cubicBezTo>
                  <a:cubicBezTo>
                    <a:pt x="20687" y="13212"/>
                    <a:pt x="20763" y="13236"/>
                    <a:pt x="20839" y="13236"/>
                  </a:cubicBezTo>
                  <a:cubicBezTo>
                    <a:pt x="20911" y="13236"/>
                    <a:pt x="20982" y="13215"/>
                    <a:pt x="21047" y="13178"/>
                  </a:cubicBezTo>
                  <a:cubicBezTo>
                    <a:pt x="21075" y="13190"/>
                    <a:pt x="21098" y="13194"/>
                    <a:pt x="21116" y="13194"/>
                  </a:cubicBezTo>
                  <a:cubicBezTo>
                    <a:pt x="21145" y="13194"/>
                    <a:pt x="21161" y="13184"/>
                    <a:pt x="21161" y="13184"/>
                  </a:cubicBezTo>
                  <a:cubicBezTo>
                    <a:pt x="21301" y="13407"/>
                    <a:pt x="21424" y="13465"/>
                    <a:pt x="21514" y="13465"/>
                  </a:cubicBezTo>
                  <a:cubicBezTo>
                    <a:pt x="21610" y="13465"/>
                    <a:pt x="21667" y="13399"/>
                    <a:pt x="21667" y="13399"/>
                  </a:cubicBezTo>
                  <a:cubicBezTo>
                    <a:pt x="21777" y="13542"/>
                    <a:pt x="21863" y="13583"/>
                    <a:pt x="21925" y="13583"/>
                  </a:cubicBezTo>
                  <a:cubicBezTo>
                    <a:pt x="21967" y="13583"/>
                    <a:pt x="21997" y="13565"/>
                    <a:pt x="22018" y="13548"/>
                  </a:cubicBezTo>
                  <a:cubicBezTo>
                    <a:pt x="22049" y="13555"/>
                    <a:pt x="22081" y="13559"/>
                    <a:pt x="22112" y="13559"/>
                  </a:cubicBezTo>
                  <a:cubicBezTo>
                    <a:pt x="22164" y="13559"/>
                    <a:pt x="22215" y="13549"/>
                    <a:pt x="22263" y="13530"/>
                  </a:cubicBezTo>
                  <a:cubicBezTo>
                    <a:pt x="22270" y="13683"/>
                    <a:pt x="22279" y="13838"/>
                    <a:pt x="22286" y="13993"/>
                  </a:cubicBezTo>
                  <a:cubicBezTo>
                    <a:pt x="22173" y="14000"/>
                    <a:pt x="21927" y="14016"/>
                    <a:pt x="21691" y="14029"/>
                  </a:cubicBezTo>
                  <a:cubicBezTo>
                    <a:pt x="21426" y="13863"/>
                    <a:pt x="21220" y="13811"/>
                    <a:pt x="21070" y="13811"/>
                  </a:cubicBezTo>
                  <a:cubicBezTo>
                    <a:pt x="21001" y="13811"/>
                    <a:pt x="20943" y="13822"/>
                    <a:pt x="20898" y="13838"/>
                  </a:cubicBezTo>
                  <a:cubicBezTo>
                    <a:pt x="20555" y="13953"/>
                    <a:pt x="21057" y="14221"/>
                    <a:pt x="21057" y="14221"/>
                  </a:cubicBezTo>
                  <a:cubicBezTo>
                    <a:pt x="21053" y="14221"/>
                    <a:pt x="21049" y="14221"/>
                    <a:pt x="21044" y="14221"/>
                  </a:cubicBezTo>
                  <a:cubicBezTo>
                    <a:pt x="20989" y="14221"/>
                    <a:pt x="20933" y="14212"/>
                    <a:pt x="20881" y="14196"/>
                  </a:cubicBezTo>
                  <a:cubicBezTo>
                    <a:pt x="20861" y="14154"/>
                    <a:pt x="20812" y="14117"/>
                    <a:pt x="20699" y="14117"/>
                  </a:cubicBezTo>
                  <a:cubicBezTo>
                    <a:pt x="20677" y="14117"/>
                    <a:pt x="20652" y="14118"/>
                    <a:pt x="20625" y="14121"/>
                  </a:cubicBezTo>
                  <a:cubicBezTo>
                    <a:pt x="20574" y="14108"/>
                    <a:pt x="20523" y="14101"/>
                    <a:pt x="20472" y="14098"/>
                  </a:cubicBezTo>
                  <a:cubicBezTo>
                    <a:pt x="20412" y="14101"/>
                    <a:pt x="20355" y="14115"/>
                    <a:pt x="20304" y="14145"/>
                  </a:cubicBezTo>
                  <a:cubicBezTo>
                    <a:pt x="20283" y="14135"/>
                    <a:pt x="20254" y="14131"/>
                    <a:pt x="20219" y="14131"/>
                  </a:cubicBezTo>
                  <a:cubicBezTo>
                    <a:pt x="20079" y="14131"/>
                    <a:pt x="19859" y="14196"/>
                    <a:pt x="19859" y="14196"/>
                  </a:cubicBezTo>
                  <a:cubicBezTo>
                    <a:pt x="19859" y="14196"/>
                    <a:pt x="20199" y="14064"/>
                    <a:pt x="20018" y="13844"/>
                  </a:cubicBezTo>
                  <a:cubicBezTo>
                    <a:pt x="19985" y="13803"/>
                    <a:pt x="19949" y="13787"/>
                    <a:pt x="19913" y="13787"/>
                  </a:cubicBezTo>
                  <a:cubicBezTo>
                    <a:pt x="19753" y="13787"/>
                    <a:pt x="19583" y="14108"/>
                    <a:pt x="19583" y="14108"/>
                  </a:cubicBezTo>
                  <a:cubicBezTo>
                    <a:pt x="19553" y="14012"/>
                    <a:pt x="19514" y="13975"/>
                    <a:pt x="19471" y="13975"/>
                  </a:cubicBezTo>
                  <a:cubicBezTo>
                    <a:pt x="19340" y="13975"/>
                    <a:pt x="19178" y="14327"/>
                    <a:pt x="19178" y="14327"/>
                  </a:cubicBezTo>
                  <a:cubicBezTo>
                    <a:pt x="19178" y="14327"/>
                    <a:pt x="19104" y="14290"/>
                    <a:pt x="18944" y="14290"/>
                  </a:cubicBezTo>
                  <a:cubicBezTo>
                    <a:pt x="18880" y="14290"/>
                    <a:pt x="18802" y="14296"/>
                    <a:pt x="18710" y="14312"/>
                  </a:cubicBezTo>
                  <a:cubicBezTo>
                    <a:pt x="18387" y="14371"/>
                    <a:pt x="17990" y="14610"/>
                    <a:pt x="17990" y="14610"/>
                  </a:cubicBezTo>
                  <a:cubicBezTo>
                    <a:pt x="17666" y="14761"/>
                    <a:pt x="17580" y="15273"/>
                    <a:pt x="17557" y="15477"/>
                  </a:cubicBezTo>
                  <a:cubicBezTo>
                    <a:pt x="17527" y="15091"/>
                    <a:pt x="17497" y="14705"/>
                    <a:pt x="17463" y="14318"/>
                  </a:cubicBezTo>
                  <a:cubicBezTo>
                    <a:pt x="17519" y="14307"/>
                    <a:pt x="17574" y="14292"/>
                    <a:pt x="17628" y="14273"/>
                  </a:cubicBezTo>
                  <a:cubicBezTo>
                    <a:pt x="17628" y="14273"/>
                    <a:pt x="18594" y="14229"/>
                    <a:pt x="19037" y="14054"/>
                  </a:cubicBezTo>
                  <a:cubicBezTo>
                    <a:pt x="19479" y="13879"/>
                    <a:pt x="18805" y="13775"/>
                    <a:pt x="18805" y="13775"/>
                  </a:cubicBezTo>
                  <a:cubicBezTo>
                    <a:pt x="18805" y="13775"/>
                    <a:pt x="19540" y="13467"/>
                    <a:pt x="19812" y="13234"/>
                  </a:cubicBezTo>
                  <a:cubicBezTo>
                    <a:pt x="19907" y="13152"/>
                    <a:pt x="19857" y="13125"/>
                    <a:pt x="19751" y="13125"/>
                  </a:cubicBezTo>
                  <a:cubicBezTo>
                    <a:pt x="19552" y="13125"/>
                    <a:pt x="19157" y="13219"/>
                    <a:pt x="19157" y="13219"/>
                  </a:cubicBezTo>
                  <a:cubicBezTo>
                    <a:pt x="19157" y="13219"/>
                    <a:pt x="19248" y="13058"/>
                    <a:pt x="19521" y="12707"/>
                  </a:cubicBezTo>
                  <a:cubicBezTo>
                    <a:pt x="19620" y="12579"/>
                    <a:pt x="19498" y="12489"/>
                    <a:pt x="19285" y="12489"/>
                  </a:cubicBezTo>
                  <a:cubicBezTo>
                    <a:pt x="19103" y="12489"/>
                    <a:pt x="18853" y="12555"/>
                    <a:pt x="18618" y="12721"/>
                  </a:cubicBezTo>
                  <a:cubicBezTo>
                    <a:pt x="18386" y="12883"/>
                    <a:pt x="18022" y="12854"/>
                    <a:pt x="17891" y="12896"/>
                  </a:cubicBezTo>
                  <a:cubicBezTo>
                    <a:pt x="17494" y="13029"/>
                    <a:pt x="17517" y="13292"/>
                    <a:pt x="17517" y="13292"/>
                  </a:cubicBezTo>
                  <a:lnTo>
                    <a:pt x="17371" y="13310"/>
                  </a:lnTo>
                  <a:cubicBezTo>
                    <a:pt x="17349" y="13092"/>
                    <a:pt x="17327" y="12876"/>
                    <a:pt x="17304" y="12658"/>
                  </a:cubicBezTo>
                  <a:cubicBezTo>
                    <a:pt x="17400" y="12590"/>
                    <a:pt x="17485" y="12508"/>
                    <a:pt x="17555" y="12413"/>
                  </a:cubicBezTo>
                  <a:cubicBezTo>
                    <a:pt x="18619" y="12296"/>
                    <a:pt x="19323" y="11434"/>
                    <a:pt x="19248" y="11200"/>
                  </a:cubicBezTo>
                  <a:cubicBezTo>
                    <a:pt x="19238" y="11166"/>
                    <a:pt x="19203" y="11152"/>
                    <a:pt x="19152" y="11152"/>
                  </a:cubicBezTo>
                  <a:cubicBezTo>
                    <a:pt x="19011" y="11152"/>
                    <a:pt x="18745" y="11249"/>
                    <a:pt x="18495" y="11276"/>
                  </a:cubicBezTo>
                  <a:cubicBezTo>
                    <a:pt x="18400" y="11287"/>
                    <a:pt x="18315" y="11290"/>
                    <a:pt x="18243" y="11290"/>
                  </a:cubicBezTo>
                  <a:cubicBezTo>
                    <a:pt x="18100" y="11290"/>
                    <a:pt x="18013" y="11276"/>
                    <a:pt x="18013" y="11276"/>
                  </a:cubicBezTo>
                  <a:cubicBezTo>
                    <a:pt x="18013" y="11276"/>
                    <a:pt x="18510" y="11072"/>
                    <a:pt x="18790" y="10850"/>
                  </a:cubicBezTo>
                  <a:cubicBezTo>
                    <a:pt x="18929" y="10740"/>
                    <a:pt x="18854" y="10642"/>
                    <a:pt x="18955" y="10531"/>
                  </a:cubicBezTo>
                  <a:cubicBezTo>
                    <a:pt x="19092" y="10380"/>
                    <a:pt x="19251" y="10239"/>
                    <a:pt x="19219" y="10075"/>
                  </a:cubicBezTo>
                  <a:cubicBezTo>
                    <a:pt x="19198" y="9969"/>
                    <a:pt x="18983" y="9910"/>
                    <a:pt x="18759" y="9910"/>
                  </a:cubicBezTo>
                  <a:cubicBezTo>
                    <a:pt x="18654" y="9910"/>
                    <a:pt x="18546" y="9923"/>
                    <a:pt x="18457" y="9950"/>
                  </a:cubicBezTo>
                  <a:cubicBezTo>
                    <a:pt x="18216" y="10026"/>
                    <a:pt x="18102" y="10104"/>
                    <a:pt x="18101" y="10104"/>
                  </a:cubicBezTo>
                  <a:cubicBezTo>
                    <a:pt x="18167" y="9870"/>
                    <a:pt x="17929" y="9841"/>
                    <a:pt x="17929" y="9841"/>
                  </a:cubicBezTo>
                  <a:cubicBezTo>
                    <a:pt x="17930" y="9841"/>
                    <a:pt x="18355" y="9317"/>
                    <a:pt x="18171" y="9171"/>
                  </a:cubicBezTo>
                  <a:cubicBezTo>
                    <a:pt x="18123" y="9132"/>
                    <a:pt x="18070" y="9118"/>
                    <a:pt x="18017" y="9118"/>
                  </a:cubicBezTo>
                  <a:cubicBezTo>
                    <a:pt x="17872" y="9118"/>
                    <a:pt x="17735" y="9229"/>
                    <a:pt x="17735" y="9229"/>
                  </a:cubicBezTo>
                  <a:cubicBezTo>
                    <a:pt x="17894" y="8835"/>
                    <a:pt x="17818" y="8736"/>
                    <a:pt x="17615" y="8594"/>
                  </a:cubicBezTo>
                  <a:cubicBezTo>
                    <a:pt x="17619" y="7993"/>
                    <a:pt x="16929" y="7800"/>
                    <a:pt x="16929" y="7800"/>
                  </a:cubicBezTo>
                  <a:cubicBezTo>
                    <a:pt x="17005" y="7364"/>
                    <a:pt x="16580" y="7188"/>
                    <a:pt x="16580" y="7188"/>
                  </a:cubicBezTo>
                  <a:lnTo>
                    <a:pt x="16580" y="7188"/>
                  </a:lnTo>
                  <a:cubicBezTo>
                    <a:pt x="16501" y="7276"/>
                    <a:pt x="16643" y="7917"/>
                    <a:pt x="16643" y="7917"/>
                  </a:cubicBezTo>
                  <a:cubicBezTo>
                    <a:pt x="16642" y="7917"/>
                    <a:pt x="16599" y="7896"/>
                    <a:pt x="16534" y="7896"/>
                  </a:cubicBezTo>
                  <a:cubicBezTo>
                    <a:pt x="16399" y="7896"/>
                    <a:pt x="16170" y="7988"/>
                    <a:pt x="16041" y="8562"/>
                  </a:cubicBezTo>
                  <a:cubicBezTo>
                    <a:pt x="15992" y="8787"/>
                    <a:pt x="15900" y="9056"/>
                    <a:pt x="15989" y="9273"/>
                  </a:cubicBezTo>
                  <a:cubicBezTo>
                    <a:pt x="16130" y="9618"/>
                    <a:pt x="16501" y="9867"/>
                    <a:pt x="16508" y="9872"/>
                  </a:cubicBezTo>
                  <a:lnTo>
                    <a:pt x="16508" y="9872"/>
                  </a:lnTo>
                  <a:cubicBezTo>
                    <a:pt x="16441" y="9841"/>
                    <a:pt x="16376" y="9830"/>
                    <a:pt x="16313" y="9830"/>
                  </a:cubicBezTo>
                  <a:cubicBezTo>
                    <a:pt x="16166" y="9830"/>
                    <a:pt x="16027" y="9889"/>
                    <a:pt x="15878" y="9889"/>
                  </a:cubicBezTo>
                  <a:cubicBezTo>
                    <a:pt x="15836" y="9889"/>
                    <a:pt x="15792" y="9884"/>
                    <a:pt x="15748" y="9872"/>
                  </a:cubicBezTo>
                  <a:cubicBezTo>
                    <a:pt x="15589" y="9827"/>
                    <a:pt x="15487" y="9814"/>
                    <a:pt x="15422" y="9814"/>
                  </a:cubicBezTo>
                  <a:cubicBezTo>
                    <a:pt x="15328" y="9814"/>
                    <a:pt x="15313" y="9842"/>
                    <a:pt x="15313" y="9842"/>
                  </a:cubicBezTo>
                  <a:cubicBezTo>
                    <a:pt x="15425" y="10069"/>
                    <a:pt x="15659" y="10221"/>
                    <a:pt x="15816" y="10368"/>
                  </a:cubicBezTo>
                  <a:cubicBezTo>
                    <a:pt x="16161" y="10689"/>
                    <a:pt x="16493" y="10860"/>
                    <a:pt x="16712" y="10860"/>
                  </a:cubicBezTo>
                  <a:cubicBezTo>
                    <a:pt x="16740" y="10860"/>
                    <a:pt x="16766" y="10857"/>
                    <a:pt x="16790" y="10851"/>
                  </a:cubicBezTo>
                  <a:cubicBezTo>
                    <a:pt x="16827" y="10841"/>
                    <a:pt x="16864" y="10837"/>
                    <a:pt x="16902" y="10837"/>
                  </a:cubicBezTo>
                  <a:cubicBezTo>
                    <a:pt x="16938" y="10837"/>
                    <a:pt x="16974" y="10841"/>
                    <a:pt x="17009" y="10850"/>
                  </a:cubicBezTo>
                  <a:cubicBezTo>
                    <a:pt x="17018" y="10950"/>
                    <a:pt x="17027" y="11053"/>
                    <a:pt x="17034" y="11155"/>
                  </a:cubicBezTo>
                  <a:cubicBezTo>
                    <a:pt x="16979" y="11236"/>
                    <a:pt x="16887" y="11303"/>
                    <a:pt x="16819" y="11303"/>
                  </a:cubicBezTo>
                  <a:cubicBezTo>
                    <a:pt x="16812" y="11303"/>
                    <a:pt x="16804" y="11303"/>
                    <a:pt x="16797" y="11301"/>
                  </a:cubicBezTo>
                  <a:cubicBezTo>
                    <a:pt x="16762" y="11291"/>
                    <a:pt x="16728" y="11287"/>
                    <a:pt x="16694" y="11287"/>
                  </a:cubicBezTo>
                  <a:cubicBezTo>
                    <a:pt x="16467" y="11287"/>
                    <a:pt x="16253" y="11469"/>
                    <a:pt x="15989" y="11469"/>
                  </a:cubicBezTo>
                  <a:cubicBezTo>
                    <a:pt x="15964" y="11469"/>
                    <a:pt x="15939" y="11468"/>
                    <a:pt x="15913" y="11464"/>
                  </a:cubicBezTo>
                  <a:cubicBezTo>
                    <a:pt x="15602" y="11423"/>
                    <a:pt x="15279" y="11242"/>
                    <a:pt x="15100" y="11242"/>
                  </a:cubicBezTo>
                  <a:cubicBezTo>
                    <a:pt x="15090" y="11242"/>
                    <a:pt x="15080" y="11243"/>
                    <a:pt x="15070" y="11244"/>
                  </a:cubicBezTo>
                  <a:cubicBezTo>
                    <a:pt x="14964" y="11258"/>
                    <a:pt x="14923" y="11407"/>
                    <a:pt x="14990" y="11526"/>
                  </a:cubicBezTo>
                  <a:cubicBezTo>
                    <a:pt x="15143" y="11788"/>
                    <a:pt x="15425" y="12099"/>
                    <a:pt x="16006" y="12221"/>
                  </a:cubicBezTo>
                  <a:cubicBezTo>
                    <a:pt x="16342" y="12451"/>
                    <a:pt x="16558" y="12650"/>
                    <a:pt x="16746" y="12737"/>
                  </a:cubicBezTo>
                  <a:cubicBezTo>
                    <a:pt x="16812" y="12769"/>
                    <a:pt x="16884" y="12785"/>
                    <a:pt x="16956" y="12785"/>
                  </a:cubicBezTo>
                  <a:cubicBezTo>
                    <a:pt x="17021" y="12785"/>
                    <a:pt x="17086" y="12772"/>
                    <a:pt x="17148" y="12746"/>
                  </a:cubicBezTo>
                  <a:cubicBezTo>
                    <a:pt x="17159" y="12940"/>
                    <a:pt x="17171" y="13134"/>
                    <a:pt x="17181" y="13329"/>
                  </a:cubicBezTo>
                  <a:cubicBezTo>
                    <a:pt x="17038" y="13337"/>
                    <a:pt x="16730" y="13358"/>
                    <a:pt x="16432" y="13374"/>
                  </a:cubicBezTo>
                  <a:cubicBezTo>
                    <a:pt x="16099" y="13164"/>
                    <a:pt x="15838" y="13100"/>
                    <a:pt x="15650" y="13100"/>
                  </a:cubicBezTo>
                  <a:cubicBezTo>
                    <a:pt x="15562" y="13100"/>
                    <a:pt x="15490" y="13113"/>
                    <a:pt x="15434" y="13133"/>
                  </a:cubicBezTo>
                  <a:cubicBezTo>
                    <a:pt x="15003" y="13279"/>
                    <a:pt x="15638" y="13616"/>
                    <a:pt x="15638" y="13616"/>
                  </a:cubicBezTo>
                  <a:cubicBezTo>
                    <a:pt x="15631" y="13617"/>
                    <a:pt x="15624" y="13617"/>
                    <a:pt x="15616" y="13617"/>
                  </a:cubicBezTo>
                  <a:cubicBezTo>
                    <a:pt x="15408" y="13617"/>
                    <a:pt x="15129" y="13466"/>
                    <a:pt x="14898" y="13461"/>
                  </a:cubicBezTo>
                  <a:cubicBezTo>
                    <a:pt x="14896" y="13461"/>
                    <a:pt x="14895" y="13461"/>
                    <a:pt x="14893" y="13461"/>
                  </a:cubicBezTo>
                  <a:cubicBezTo>
                    <a:pt x="14707" y="13461"/>
                    <a:pt x="14560" y="13616"/>
                    <a:pt x="14450" y="13621"/>
                  </a:cubicBezTo>
                  <a:cubicBezTo>
                    <a:pt x="14384" y="13623"/>
                    <a:pt x="14383" y="13745"/>
                    <a:pt x="14440" y="13787"/>
                  </a:cubicBezTo>
                  <a:cubicBezTo>
                    <a:pt x="14567" y="13880"/>
                    <a:pt x="14672" y="14134"/>
                    <a:pt x="14883" y="14296"/>
                  </a:cubicBezTo>
                  <a:cubicBezTo>
                    <a:pt x="15060" y="14432"/>
                    <a:pt x="15338" y="14470"/>
                    <a:pt x="15514" y="14612"/>
                  </a:cubicBezTo>
                  <a:cubicBezTo>
                    <a:pt x="15879" y="14907"/>
                    <a:pt x="16292" y="15064"/>
                    <a:pt x="16604" y="15064"/>
                  </a:cubicBezTo>
                  <a:cubicBezTo>
                    <a:pt x="16757" y="15064"/>
                    <a:pt x="16886" y="15026"/>
                    <a:pt x="16974" y="14949"/>
                  </a:cubicBezTo>
                  <a:cubicBezTo>
                    <a:pt x="17240" y="14714"/>
                    <a:pt x="16942" y="14480"/>
                    <a:pt x="16942" y="14480"/>
                  </a:cubicBezTo>
                  <a:cubicBezTo>
                    <a:pt x="17187" y="14480"/>
                    <a:pt x="17174" y="14289"/>
                    <a:pt x="17174" y="14289"/>
                  </a:cubicBezTo>
                  <a:lnTo>
                    <a:pt x="17174" y="14289"/>
                  </a:lnTo>
                  <a:cubicBezTo>
                    <a:pt x="17189" y="14305"/>
                    <a:pt x="17208" y="14318"/>
                    <a:pt x="17229" y="14324"/>
                  </a:cubicBezTo>
                  <a:cubicBezTo>
                    <a:pt x="17247" y="14721"/>
                    <a:pt x="17262" y="15118"/>
                    <a:pt x="17273" y="15515"/>
                  </a:cubicBezTo>
                  <a:lnTo>
                    <a:pt x="17219" y="15507"/>
                  </a:lnTo>
                  <a:cubicBezTo>
                    <a:pt x="17219" y="15507"/>
                    <a:pt x="17114" y="15227"/>
                    <a:pt x="16479" y="15227"/>
                  </a:cubicBezTo>
                  <a:cubicBezTo>
                    <a:pt x="16463" y="15227"/>
                    <a:pt x="16447" y="15227"/>
                    <a:pt x="16431" y="15228"/>
                  </a:cubicBezTo>
                  <a:cubicBezTo>
                    <a:pt x="15754" y="15242"/>
                    <a:pt x="15368" y="15609"/>
                    <a:pt x="15367" y="15609"/>
                  </a:cubicBezTo>
                  <a:cubicBezTo>
                    <a:pt x="15166" y="15487"/>
                    <a:pt x="14980" y="15450"/>
                    <a:pt x="14830" y="15450"/>
                  </a:cubicBezTo>
                  <a:cubicBezTo>
                    <a:pt x="14600" y="15450"/>
                    <a:pt x="14451" y="15536"/>
                    <a:pt x="14451" y="15536"/>
                  </a:cubicBezTo>
                  <a:cubicBezTo>
                    <a:pt x="14451" y="15536"/>
                    <a:pt x="14340" y="15396"/>
                    <a:pt x="14160" y="15396"/>
                  </a:cubicBezTo>
                  <a:cubicBezTo>
                    <a:pt x="14121" y="15396"/>
                    <a:pt x="14080" y="15402"/>
                    <a:pt x="14035" y="15418"/>
                  </a:cubicBezTo>
                  <a:cubicBezTo>
                    <a:pt x="13784" y="15507"/>
                    <a:pt x="14054" y="15740"/>
                    <a:pt x="14054" y="15740"/>
                  </a:cubicBezTo>
                  <a:cubicBezTo>
                    <a:pt x="14054" y="15740"/>
                    <a:pt x="14009" y="15721"/>
                    <a:pt x="13950" y="15721"/>
                  </a:cubicBezTo>
                  <a:cubicBezTo>
                    <a:pt x="13874" y="15721"/>
                    <a:pt x="13775" y="15753"/>
                    <a:pt x="13724" y="15902"/>
                  </a:cubicBezTo>
                  <a:cubicBezTo>
                    <a:pt x="13689" y="16007"/>
                    <a:pt x="13712" y="16026"/>
                    <a:pt x="13771" y="16026"/>
                  </a:cubicBezTo>
                  <a:cubicBezTo>
                    <a:pt x="13806" y="16026"/>
                    <a:pt x="13854" y="16019"/>
                    <a:pt x="13909" y="16019"/>
                  </a:cubicBezTo>
                  <a:cubicBezTo>
                    <a:pt x="13995" y="16019"/>
                    <a:pt x="14100" y="16036"/>
                    <a:pt x="14203" y="16123"/>
                  </a:cubicBezTo>
                  <a:cubicBezTo>
                    <a:pt x="14370" y="16261"/>
                    <a:pt x="14384" y="16404"/>
                    <a:pt x="14403" y="16530"/>
                  </a:cubicBezTo>
                  <a:cubicBezTo>
                    <a:pt x="14315" y="16398"/>
                    <a:pt x="14222" y="16350"/>
                    <a:pt x="14133" y="16350"/>
                  </a:cubicBezTo>
                  <a:cubicBezTo>
                    <a:pt x="13906" y="16350"/>
                    <a:pt x="13709" y="16661"/>
                    <a:pt x="13708" y="16661"/>
                  </a:cubicBezTo>
                  <a:cubicBezTo>
                    <a:pt x="13644" y="16496"/>
                    <a:pt x="13525" y="16438"/>
                    <a:pt x="13391" y="16438"/>
                  </a:cubicBezTo>
                  <a:cubicBezTo>
                    <a:pt x="13088" y="16438"/>
                    <a:pt x="12708" y="16734"/>
                    <a:pt x="12707" y="16734"/>
                  </a:cubicBezTo>
                  <a:cubicBezTo>
                    <a:pt x="13126" y="16412"/>
                    <a:pt x="12999" y="16031"/>
                    <a:pt x="12999" y="16031"/>
                  </a:cubicBezTo>
                  <a:cubicBezTo>
                    <a:pt x="13721" y="15737"/>
                    <a:pt x="14340" y="15167"/>
                    <a:pt x="13923" y="15034"/>
                  </a:cubicBezTo>
                  <a:cubicBezTo>
                    <a:pt x="13802" y="14996"/>
                    <a:pt x="13655" y="14982"/>
                    <a:pt x="13507" y="14982"/>
                  </a:cubicBezTo>
                  <a:cubicBezTo>
                    <a:pt x="13145" y="14982"/>
                    <a:pt x="12780" y="15063"/>
                    <a:pt x="12780" y="15063"/>
                  </a:cubicBezTo>
                  <a:cubicBezTo>
                    <a:pt x="12927" y="15004"/>
                    <a:pt x="13159" y="14800"/>
                    <a:pt x="13159" y="14800"/>
                  </a:cubicBezTo>
                  <a:lnTo>
                    <a:pt x="13454" y="14829"/>
                  </a:lnTo>
                  <a:cubicBezTo>
                    <a:pt x="13466" y="14830"/>
                    <a:pt x="13476" y="14830"/>
                    <a:pt x="13487" y="14830"/>
                  </a:cubicBezTo>
                  <a:cubicBezTo>
                    <a:pt x="13882" y="14830"/>
                    <a:pt x="13546" y="14301"/>
                    <a:pt x="13545" y="14301"/>
                  </a:cubicBezTo>
                  <a:cubicBezTo>
                    <a:pt x="13806" y="14054"/>
                    <a:pt x="13520" y="13921"/>
                    <a:pt x="13517" y="13920"/>
                  </a:cubicBezTo>
                  <a:lnTo>
                    <a:pt x="13517" y="13920"/>
                  </a:lnTo>
                  <a:cubicBezTo>
                    <a:pt x="13518" y="13920"/>
                    <a:pt x="13549" y="13934"/>
                    <a:pt x="13599" y="13934"/>
                  </a:cubicBezTo>
                  <a:cubicBezTo>
                    <a:pt x="13674" y="13934"/>
                    <a:pt x="13791" y="13902"/>
                    <a:pt x="13911" y="13745"/>
                  </a:cubicBezTo>
                  <a:cubicBezTo>
                    <a:pt x="13994" y="13637"/>
                    <a:pt x="13935" y="13605"/>
                    <a:pt x="13838" y="13605"/>
                  </a:cubicBezTo>
                  <a:cubicBezTo>
                    <a:pt x="13697" y="13605"/>
                    <a:pt x="13473" y="13672"/>
                    <a:pt x="13473" y="13672"/>
                  </a:cubicBezTo>
                  <a:cubicBezTo>
                    <a:pt x="13473" y="13672"/>
                    <a:pt x="13813" y="13540"/>
                    <a:pt x="13632" y="13320"/>
                  </a:cubicBezTo>
                  <a:cubicBezTo>
                    <a:pt x="13599" y="13279"/>
                    <a:pt x="13563" y="13263"/>
                    <a:pt x="13526" y="13263"/>
                  </a:cubicBezTo>
                  <a:cubicBezTo>
                    <a:pt x="13366" y="13263"/>
                    <a:pt x="13199" y="13584"/>
                    <a:pt x="13199" y="13584"/>
                  </a:cubicBezTo>
                  <a:cubicBezTo>
                    <a:pt x="13168" y="13488"/>
                    <a:pt x="13129" y="13451"/>
                    <a:pt x="13086" y="13451"/>
                  </a:cubicBezTo>
                  <a:cubicBezTo>
                    <a:pt x="12955" y="13451"/>
                    <a:pt x="12796" y="13803"/>
                    <a:pt x="12794" y="13803"/>
                  </a:cubicBezTo>
                  <a:cubicBezTo>
                    <a:pt x="12794" y="13803"/>
                    <a:pt x="12720" y="13766"/>
                    <a:pt x="12560" y="13766"/>
                  </a:cubicBezTo>
                  <a:cubicBezTo>
                    <a:pt x="12496" y="13766"/>
                    <a:pt x="12418" y="13772"/>
                    <a:pt x="12326" y="13788"/>
                  </a:cubicBezTo>
                  <a:cubicBezTo>
                    <a:pt x="12005" y="13847"/>
                    <a:pt x="11602" y="14080"/>
                    <a:pt x="11602" y="14080"/>
                  </a:cubicBezTo>
                  <a:cubicBezTo>
                    <a:pt x="11279" y="14231"/>
                    <a:pt x="11194" y="14743"/>
                    <a:pt x="11173" y="14948"/>
                  </a:cubicBezTo>
                  <a:cubicBezTo>
                    <a:pt x="11142" y="14561"/>
                    <a:pt x="11108" y="14175"/>
                    <a:pt x="11073" y="13788"/>
                  </a:cubicBezTo>
                  <a:cubicBezTo>
                    <a:pt x="11129" y="13777"/>
                    <a:pt x="11183" y="13762"/>
                    <a:pt x="11237" y="13743"/>
                  </a:cubicBezTo>
                  <a:cubicBezTo>
                    <a:pt x="11237" y="13743"/>
                    <a:pt x="12205" y="13699"/>
                    <a:pt x="12644" y="13524"/>
                  </a:cubicBezTo>
                  <a:cubicBezTo>
                    <a:pt x="13085" y="13349"/>
                    <a:pt x="12412" y="13245"/>
                    <a:pt x="12412" y="13245"/>
                  </a:cubicBezTo>
                  <a:cubicBezTo>
                    <a:pt x="12412" y="13245"/>
                    <a:pt x="13145" y="12939"/>
                    <a:pt x="13415" y="12704"/>
                  </a:cubicBezTo>
                  <a:cubicBezTo>
                    <a:pt x="13509" y="12622"/>
                    <a:pt x="13458" y="12596"/>
                    <a:pt x="13352" y="12596"/>
                  </a:cubicBezTo>
                  <a:cubicBezTo>
                    <a:pt x="13153" y="12596"/>
                    <a:pt x="12759" y="12689"/>
                    <a:pt x="12759" y="12689"/>
                  </a:cubicBezTo>
                  <a:cubicBezTo>
                    <a:pt x="12759" y="12689"/>
                    <a:pt x="12850" y="12529"/>
                    <a:pt x="13120" y="12178"/>
                  </a:cubicBezTo>
                  <a:cubicBezTo>
                    <a:pt x="13218" y="12051"/>
                    <a:pt x="13095" y="11961"/>
                    <a:pt x="12882" y="11961"/>
                  </a:cubicBezTo>
                  <a:cubicBezTo>
                    <a:pt x="12699" y="11961"/>
                    <a:pt x="12450" y="12026"/>
                    <a:pt x="12216" y="12191"/>
                  </a:cubicBezTo>
                  <a:cubicBezTo>
                    <a:pt x="11986" y="12355"/>
                    <a:pt x="11621" y="12324"/>
                    <a:pt x="11491" y="12368"/>
                  </a:cubicBezTo>
                  <a:cubicBezTo>
                    <a:pt x="11095" y="12499"/>
                    <a:pt x="11118" y="12762"/>
                    <a:pt x="11118" y="12762"/>
                  </a:cubicBezTo>
                  <a:lnTo>
                    <a:pt x="10973" y="12780"/>
                  </a:lnTo>
                  <a:cubicBezTo>
                    <a:pt x="10951" y="12562"/>
                    <a:pt x="10927" y="12346"/>
                    <a:pt x="10902" y="12130"/>
                  </a:cubicBezTo>
                  <a:cubicBezTo>
                    <a:pt x="10999" y="12061"/>
                    <a:pt x="11082" y="11980"/>
                    <a:pt x="11152" y="11885"/>
                  </a:cubicBezTo>
                  <a:cubicBezTo>
                    <a:pt x="12216" y="11768"/>
                    <a:pt x="12913" y="10905"/>
                    <a:pt x="12838" y="10672"/>
                  </a:cubicBezTo>
                  <a:cubicBezTo>
                    <a:pt x="12828" y="10637"/>
                    <a:pt x="12793" y="10624"/>
                    <a:pt x="12741" y="10624"/>
                  </a:cubicBezTo>
                  <a:cubicBezTo>
                    <a:pt x="12601" y="10624"/>
                    <a:pt x="12335" y="10721"/>
                    <a:pt x="12085" y="10748"/>
                  </a:cubicBezTo>
                  <a:cubicBezTo>
                    <a:pt x="11990" y="10758"/>
                    <a:pt x="11904" y="10762"/>
                    <a:pt x="11833" y="10762"/>
                  </a:cubicBezTo>
                  <a:cubicBezTo>
                    <a:pt x="11690" y="10762"/>
                    <a:pt x="11603" y="10748"/>
                    <a:pt x="11603" y="10748"/>
                  </a:cubicBezTo>
                  <a:cubicBezTo>
                    <a:pt x="11603" y="10748"/>
                    <a:pt x="12098" y="10543"/>
                    <a:pt x="12377" y="10321"/>
                  </a:cubicBezTo>
                  <a:cubicBezTo>
                    <a:pt x="12516" y="10212"/>
                    <a:pt x="12441" y="10115"/>
                    <a:pt x="12542" y="10003"/>
                  </a:cubicBezTo>
                  <a:cubicBezTo>
                    <a:pt x="12678" y="9853"/>
                    <a:pt x="12837" y="9711"/>
                    <a:pt x="12803" y="9548"/>
                  </a:cubicBezTo>
                  <a:cubicBezTo>
                    <a:pt x="12781" y="9441"/>
                    <a:pt x="12567" y="9382"/>
                    <a:pt x="12344" y="9382"/>
                  </a:cubicBezTo>
                  <a:cubicBezTo>
                    <a:pt x="12237" y="9382"/>
                    <a:pt x="12129" y="9395"/>
                    <a:pt x="12040" y="9423"/>
                  </a:cubicBezTo>
                  <a:cubicBezTo>
                    <a:pt x="11799" y="9499"/>
                    <a:pt x="11685" y="9577"/>
                    <a:pt x="11685" y="9577"/>
                  </a:cubicBezTo>
                  <a:cubicBezTo>
                    <a:pt x="11749" y="9343"/>
                    <a:pt x="11511" y="9314"/>
                    <a:pt x="11511" y="9314"/>
                  </a:cubicBezTo>
                  <a:cubicBezTo>
                    <a:pt x="11511" y="9314"/>
                    <a:pt x="11933" y="8788"/>
                    <a:pt x="11749" y="8642"/>
                  </a:cubicBezTo>
                  <a:cubicBezTo>
                    <a:pt x="11700" y="8604"/>
                    <a:pt x="11647" y="8590"/>
                    <a:pt x="11595" y="8590"/>
                  </a:cubicBezTo>
                  <a:cubicBezTo>
                    <a:pt x="11449" y="8590"/>
                    <a:pt x="11313" y="8701"/>
                    <a:pt x="11313" y="8701"/>
                  </a:cubicBezTo>
                  <a:cubicBezTo>
                    <a:pt x="11469" y="8308"/>
                    <a:pt x="11393" y="8209"/>
                    <a:pt x="11189" y="8067"/>
                  </a:cubicBezTo>
                  <a:cubicBezTo>
                    <a:pt x="11189" y="7466"/>
                    <a:pt x="10498" y="7275"/>
                    <a:pt x="10498" y="7273"/>
                  </a:cubicBezTo>
                  <a:cubicBezTo>
                    <a:pt x="10571" y="6838"/>
                    <a:pt x="10147" y="6664"/>
                    <a:pt x="10146" y="6663"/>
                  </a:cubicBezTo>
                  <a:lnTo>
                    <a:pt x="10146" y="6663"/>
                  </a:lnTo>
                  <a:cubicBezTo>
                    <a:pt x="10067" y="6750"/>
                    <a:pt x="10213" y="7390"/>
                    <a:pt x="10212" y="7390"/>
                  </a:cubicBezTo>
                  <a:cubicBezTo>
                    <a:pt x="10212" y="7390"/>
                    <a:pt x="10169" y="7369"/>
                    <a:pt x="10105" y="7369"/>
                  </a:cubicBezTo>
                  <a:cubicBezTo>
                    <a:pt x="9969" y="7369"/>
                    <a:pt x="9740" y="7461"/>
                    <a:pt x="9616" y="8035"/>
                  </a:cubicBezTo>
                  <a:cubicBezTo>
                    <a:pt x="9567" y="8260"/>
                    <a:pt x="9476" y="8529"/>
                    <a:pt x="9567" y="8745"/>
                  </a:cubicBezTo>
                  <a:cubicBezTo>
                    <a:pt x="9713" y="9092"/>
                    <a:pt x="10089" y="9343"/>
                    <a:pt x="10089" y="9343"/>
                  </a:cubicBezTo>
                  <a:cubicBezTo>
                    <a:pt x="10022" y="9312"/>
                    <a:pt x="9957" y="9301"/>
                    <a:pt x="9894" y="9301"/>
                  </a:cubicBezTo>
                  <a:cubicBezTo>
                    <a:pt x="9747" y="9301"/>
                    <a:pt x="9609" y="9360"/>
                    <a:pt x="9460" y="9360"/>
                  </a:cubicBezTo>
                  <a:cubicBezTo>
                    <a:pt x="9418" y="9360"/>
                    <a:pt x="9375" y="9356"/>
                    <a:pt x="9330" y="9343"/>
                  </a:cubicBezTo>
                  <a:cubicBezTo>
                    <a:pt x="9170" y="9299"/>
                    <a:pt x="9068" y="9286"/>
                    <a:pt x="9004" y="9286"/>
                  </a:cubicBezTo>
                  <a:cubicBezTo>
                    <a:pt x="8909" y="9286"/>
                    <a:pt x="8894" y="9314"/>
                    <a:pt x="8894" y="9314"/>
                  </a:cubicBezTo>
                  <a:cubicBezTo>
                    <a:pt x="9009" y="9540"/>
                    <a:pt x="9243" y="9691"/>
                    <a:pt x="9402" y="9839"/>
                  </a:cubicBezTo>
                  <a:cubicBezTo>
                    <a:pt x="9748" y="10161"/>
                    <a:pt x="10082" y="10331"/>
                    <a:pt x="10301" y="10331"/>
                  </a:cubicBezTo>
                  <a:cubicBezTo>
                    <a:pt x="10329" y="10331"/>
                    <a:pt x="10355" y="10328"/>
                    <a:pt x="10378" y="10323"/>
                  </a:cubicBezTo>
                  <a:cubicBezTo>
                    <a:pt x="10416" y="10313"/>
                    <a:pt x="10455" y="10308"/>
                    <a:pt x="10494" y="10308"/>
                  </a:cubicBezTo>
                  <a:cubicBezTo>
                    <a:pt x="10529" y="10308"/>
                    <a:pt x="10564" y="10312"/>
                    <a:pt x="10597" y="10320"/>
                  </a:cubicBezTo>
                  <a:cubicBezTo>
                    <a:pt x="10606" y="10422"/>
                    <a:pt x="10615" y="10523"/>
                    <a:pt x="10624" y="10625"/>
                  </a:cubicBezTo>
                  <a:cubicBezTo>
                    <a:pt x="10570" y="10706"/>
                    <a:pt x="10478" y="10773"/>
                    <a:pt x="10409" y="10773"/>
                  </a:cubicBezTo>
                  <a:cubicBezTo>
                    <a:pt x="10402" y="10773"/>
                    <a:pt x="10394" y="10773"/>
                    <a:pt x="10387" y="10771"/>
                  </a:cubicBezTo>
                  <a:cubicBezTo>
                    <a:pt x="10352" y="10762"/>
                    <a:pt x="10318" y="10758"/>
                    <a:pt x="10284" y="10758"/>
                  </a:cubicBezTo>
                  <a:cubicBezTo>
                    <a:pt x="10057" y="10758"/>
                    <a:pt x="9844" y="10940"/>
                    <a:pt x="9579" y="10940"/>
                  </a:cubicBezTo>
                  <a:cubicBezTo>
                    <a:pt x="9554" y="10940"/>
                    <a:pt x="9528" y="10938"/>
                    <a:pt x="9502" y="10934"/>
                  </a:cubicBezTo>
                  <a:cubicBezTo>
                    <a:pt x="9192" y="10893"/>
                    <a:pt x="8868" y="10712"/>
                    <a:pt x="8690" y="10712"/>
                  </a:cubicBezTo>
                  <a:cubicBezTo>
                    <a:pt x="8679" y="10712"/>
                    <a:pt x="8669" y="10713"/>
                    <a:pt x="8660" y="10714"/>
                  </a:cubicBezTo>
                  <a:cubicBezTo>
                    <a:pt x="8554" y="10729"/>
                    <a:pt x="8513" y="10879"/>
                    <a:pt x="8581" y="10996"/>
                  </a:cubicBezTo>
                  <a:cubicBezTo>
                    <a:pt x="8736" y="11258"/>
                    <a:pt x="9019" y="11569"/>
                    <a:pt x="9600" y="11692"/>
                  </a:cubicBezTo>
                  <a:cubicBezTo>
                    <a:pt x="9939" y="11921"/>
                    <a:pt x="10156" y="12120"/>
                    <a:pt x="10345" y="12207"/>
                  </a:cubicBezTo>
                  <a:cubicBezTo>
                    <a:pt x="10410" y="12239"/>
                    <a:pt x="10481" y="12254"/>
                    <a:pt x="10553" y="12254"/>
                  </a:cubicBezTo>
                  <a:cubicBezTo>
                    <a:pt x="10618" y="12254"/>
                    <a:pt x="10684" y="12241"/>
                    <a:pt x="10746" y="12215"/>
                  </a:cubicBezTo>
                  <a:cubicBezTo>
                    <a:pt x="10759" y="12410"/>
                    <a:pt x="10771" y="12604"/>
                    <a:pt x="10783" y="12797"/>
                  </a:cubicBezTo>
                  <a:cubicBezTo>
                    <a:pt x="10640" y="12807"/>
                    <a:pt x="10332" y="12828"/>
                    <a:pt x="10034" y="12844"/>
                  </a:cubicBezTo>
                  <a:cubicBezTo>
                    <a:pt x="9697" y="12633"/>
                    <a:pt x="9437" y="12569"/>
                    <a:pt x="9248" y="12569"/>
                  </a:cubicBezTo>
                  <a:cubicBezTo>
                    <a:pt x="9162" y="12569"/>
                    <a:pt x="9090" y="12583"/>
                    <a:pt x="9034" y="12602"/>
                  </a:cubicBezTo>
                  <a:cubicBezTo>
                    <a:pt x="8603" y="12748"/>
                    <a:pt x="9241" y="13085"/>
                    <a:pt x="9240" y="13085"/>
                  </a:cubicBezTo>
                  <a:cubicBezTo>
                    <a:pt x="9232" y="13085"/>
                    <a:pt x="9223" y="13086"/>
                    <a:pt x="9215" y="13086"/>
                  </a:cubicBezTo>
                  <a:cubicBezTo>
                    <a:pt x="9007" y="13086"/>
                    <a:pt x="8730" y="12934"/>
                    <a:pt x="8499" y="12931"/>
                  </a:cubicBezTo>
                  <a:cubicBezTo>
                    <a:pt x="8498" y="12931"/>
                    <a:pt x="8496" y="12931"/>
                    <a:pt x="8494" y="12931"/>
                  </a:cubicBezTo>
                  <a:cubicBezTo>
                    <a:pt x="8308" y="12931"/>
                    <a:pt x="8163" y="13085"/>
                    <a:pt x="8051" y="13091"/>
                  </a:cubicBezTo>
                  <a:cubicBezTo>
                    <a:pt x="7987" y="13094"/>
                    <a:pt x="7986" y="13213"/>
                    <a:pt x="8044" y="13257"/>
                  </a:cubicBezTo>
                  <a:cubicBezTo>
                    <a:pt x="8171" y="13350"/>
                    <a:pt x="8278" y="13603"/>
                    <a:pt x="8491" y="13767"/>
                  </a:cubicBezTo>
                  <a:cubicBezTo>
                    <a:pt x="8667" y="13901"/>
                    <a:pt x="8945" y="13939"/>
                    <a:pt x="9121" y="14080"/>
                  </a:cubicBezTo>
                  <a:cubicBezTo>
                    <a:pt x="9489" y="14376"/>
                    <a:pt x="9903" y="14533"/>
                    <a:pt x="10215" y="14533"/>
                  </a:cubicBezTo>
                  <a:cubicBezTo>
                    <a:pt x="10368" y="14533"/>
                    <a:pt x="10497" y="14495"/>
                    <a:pt x="10584" y="14418"/>
                  </a:cubicBezTo>
                  <a:cubicBezTo>
                    <a:pt x="10848" y="14184"/>
                    <a:pt x="10549" y="13949"/>
                    <a:pt x="10549" y="13949"/>
                  </a:cubicBezTo>
                  <a:cubicBezTo>
                    <a:pt x="10794" y="13949"/>
                    <a:pt x="10780" y="13759"/>
                    <a:pt x="10780" y="13759"/>
                  </a:cubicBezTo>
                  <a:lnTo>
                    <a:pt x="10780" y="13759"/>
                  </a:lnTo>
                  <a:cubicBezTo>
                    <a:pt x="10796" y="13775"/>
                    <a:pt x="10815" y="13787"/>
                    <a:pt x="10837" y="13793"/>
                  </a:cubicBezTo>
                  <a:cubicBezTo>
                    <a:pt x="10856" y="14190"/>
                    <a:pt x="10873" y="14587"/>
                    <a:pt x="10888" y="14985"/>
                  </a:cubicBezTo>
                  <a:lnTo>
                    <a:pt x="10832" y="14975"/>
                  </a:lnTo>
                  <a:cubicBezTo>
                    <a:pt x="10832" y="14975"/>
                    <a:pt x="10725" y="14696"/>
                    <a:pt x="10091" y="14696"/>
                  </a:cubicBezTo>
                  <a:cubicBezTo>
                    <a:pt x="10075" y="14696"/>
                    <a:pt x="10059" y="14696"/>
                    <a:pt x="10043" y="14696"/>
                  </a:cubicBezTo>
                  <a:cubicBezTo>
                    <a:pt x="9367" y="14711"/>
                    <a:pt x="8981" y="15077"/>
                    <a:pt x="8981" y="15077"/>
                  </a:cubicBezTo>
                  <a:cubicBezTo>
                    <a:pt x="8779" y="14956"/>
                    <a:pt x="8593" y="14919"/>
                    <a:pt x="8443" y="14919"/>
                  </a:cubicBezTo>
                  <a:cubicBezTo>
                    <a:pt x="8213" y="14919"/>
                    <a:pt x="8066" y="15004"/>
                    <a:pt x="8066" y="15004"/>
                  </a:cubicBezTo>
                  <a:cubicBezTo>
                    <a:pt x="8019" y="14958"/>
                    <a:pt x="7962" y="14920"/>
                    <a:pt x="7901" y="14895"/>
                  </a:cubicBezTo>
                  <a:cubicBezTo>
                    <a:pt x="7996" y="14873"/>
                    <a:pt x="8069" y="14815"/>
                    <a:pt x="8082" y="14688"/>
                  </a:cubicBezTo>
                  <a:cubicBezTo>
                    <a:pt x="8098" y="14512"/>
                    <a:pt x="7948" y="14343"/>
                    <a:pt x="7793" y="14272"/>
                  </a:cubicBezTo>
                  <a:lnTo>
                    <a:pt x="7793" y="14269"/>
                  </a:lnTo>
                  <a:cubicBezTo>
                    <a:pt x="7785" y="14241"/>
                    <a:pt x="7759" y="14231"/>
                    <a:pt x="7718" y="14231"/>
                  </a:cubicBezTo>
                  <a:cubicBezTo>
                    <a:pt x="7698" y="14231"/>
                    <a:pt x="7675" y="14234"/>
                    <a:pt x="7648" y="14238"/>
                  </a:cubicBezTo>
                  <a:cubicBezTo>
                    <a:pt x="7646" y="14238"/>
                    <a:pt x="7643" y="14238"/>
                    <a:pt x="7640" y="14238"/>
                  </a:cubicBezTo>
                  <a:cubicBezTo>
                    <a:pt x="7615" y="14238"/>
                    <a:pt x="7590" y="14243"/>
                    <a:pt x="7567" y="14253"/>
                  </a:cubicBezTo>
                  <a:cubicBezTo>
                    <a:pt x="7457" y="14277"/>
                    <a:pt x="7321" y="14315"/>
                    <a:pt x="7190" y="14329"/>
                  </a:cubicBezTo>
                  <a:cubicBezTo>
                    <a:pt x="7126" y="14336"/>
                    <a:pt x="7061" y="14340"/>
                    <a:pt x="6997" y="14340"/>
                  </a:cubicBezTo>
                  <a:cubicBezTo>
                    <a:pt x="6946" y="14340"/>
                    <a:pt x="6896" y="14337"/>
                    <a:pt x="6845" y="14333"/>
                  </a:cubicBezTo>
                  <a:cubicBezTo>
                    <a:pt x="6851" y="14324"/>
                    <a:pt x="6856" y="14315"/>
                    <a:pt x="6860" y="14307"/>
                  </a:cubicBezTo>
                  <a:cubicBezTo>
                    <a:pt x="6899" y="14291"/>
                    <a:pt x="6956" y="14264"/>
                    <a:pt x="7024" y="14231"/>
                  </a:cubicBezTo>
                  <a:cubicBezTo>
                    <a:pt x="7047" y="14237"/>
                    <a:pt x="7075" y="14242"/>
                    <a:pt x="7108" y="14242"/>
                  </a:cubicBezTo>
                  <a:cubicBezTo>
                    <a:pt x="7156" y="14242"/>
                    <a:pt x="7215" y="14232"/>
                    <a:pt x="7288" y="14207"/>
                  </a:cubicBezTo>
                  <a:cubicBezTo>
                    <a:pt x="7424" y="14162"/>
                    <a:pt x="7466" y="14057"/>
                    <a:pt x="7472" y="13956"/>
                  </a:cubicBezTo>
                  <a:cubicBezTo>
                    <a:pt x="7523" y="13901"/>
                    <a:pt x="7517" y="13847"/>
                    <a:pt x="7542" y="13793"/>
                  </a:cubicBezTo>
                  <a:cubicBezTo>
                    <a:pt x="7560" y="13798"/>
                    <a:pt x="7581" y="13802"/>
                    <a:pt x="7603" y="13802"/>
                  </a:cubicBezTo>
                  <a:cubicBezTo>
                    <a:pt x="7656" y="13802"/>
                    <a:pt x="7720" y="13783"/>
                    <a:pt x="7793" y="13729"/>
                  </a:cubicBezTo>
                  <a:cubicBezTo>
                    <a:pt x="7932" y="13626"/>
                    <a:pt x="7860" y="13537"/>
                    <a:pt x="7784" y="13483"/>
                  </a:cubicBezTo>
                  <a:cubicBezTo>
                    <a:pt x="7800" y="13448"/>
                    <a:pt x="7808" y="13410"/>
                    <a:pt x="7803" y="13372"/>
                  </a:cubicBezTo>
                  <a:cubicBezTo>
                    <a:pt x="7789" y="13287"/>
                    <a:pt x="7619" y="13240"/>
                    <a:pt x="7441" y="13240"/>
                  </a:cubicBezTo>
                  <a:cubicBezTo>
                    <a:pt x="7418" y="13240"/>
                    <a:pt x="7396" y="13241"/>
                    <a:pt x="7374" y="13242"/>
                  </a:cubicBezTo>
                  <a:cubicBezTo>
                    <a:pt x="7453" y="13073"/>
                    <a:pt x="7459" y="12879"/>
                    <a:pt x="7391" y="12704"/>
                  </a:cubicBezTo>
                  <a:cubicBezTo>
                    <a:pt x="7368" y="12646"/>
                    <a:pt x="7306" y="12594"/>
                    <a:pt x="7255" y="12594"/>
                  </a:cubicBezTo>
                  <a:cubicBezTo>
                    <a:pt x="7254" y="12594"/>
                    <a:pt x="7253" y="12594"/>
                    <a:pt x="7253" y="12594"/>
                  </a:cubicBezTo>
                  <a:cubicBezTo>
                    <a:pt x="7203" y="12597"/>
                    <a:pt x="7155" y="12604"/>
                    <a:pt x="7107" y="12619"/>
                  </a:cubicBezTo>
                  <a:cubicBezTo>
                    <a:pt x="7100" y="12618"/>
                    <a:pt x="7092" y="12617"/>
                    <a:pt x="7085" y="12617"/>
                  </a:cubicBezTo>
                  <a:cubicBezTo>
                    <a:pt x="7064" y="12617"/>
                    <a:pt x="7042" y="12623"/>
                    <a:pt x="7024" y="12634"/>
                  </a:cubicBezTo>
                  <a:cubicBezTo>
                    <a:pt x="7012" y="12638"/>
                    <a:pt x="6999" y="12642"/>
                    <a:pt x="6987" y="12645"/>
                  </a:cubicBezTo>
                  <a:cubicBezTo>
                    <a:pt x="6954" y="12623"/>
                    <a:pt x="6917" y="12611"/>
                    <a:pt x="6878" y="12611"/>
                  </a:cubicBezTo>
                  <a:cubicBezTo>
                    <a:pt x="6869" y="12611"/>
                    <a:pt x="6859" y="12612"/>
                    <a:pt x="6850" y="12613"/>
                  </a:cubicBezTo>
                  <a:cubicBezTo>
                    <a:pt x="6844" y="12534"/>
                    <a:pt x="6787" y="12460"/>
                    <a:pt x="6726" y="12441"/>
                  </a:cubicBezTo>
                  <a:cubicBezTo>
                    <a:pt x="6733" y="12324"/>
                    <a:pt x="6675" y="12264"/>
                    <a:pt x="6574" y="12191"/>
                  </a:cubicBezTo>
                  <a:cubicBezTo>
                    <a:pt x="6587" y="11914"/>
                    <a:pt x="6412" y="11748"/>
                    <a:pt x="6262" y="11656"/>
                  </a:cubicBezTo>
                  <a:cubicBezTo>
                    <a:pt x="6248" y="11612"/>
                    <a:pt x="6235" y="11567"/>
                    <a:pt x="6224" y="11529"/>
                  </a:cubicBezTo>
                  <a:cubicBezTo>
                    <a:pt x="6178" y="11383"/>
                    <a:pt x="6098" y="11231"/>
                    <a:pt x="5981" y="11202"/>
                  </a:cubicBezTo>
                  <a:cubicBezTo>
                    <a:pt x="5986" y="11156"/>
                    <a:pt x="5997" y="11110"/>
                    <a:pt x="6018" y="11069"/>
                  </a:cubicBezTo>
                  <a:cubicBezTo>
                    <a:pt x="6064" y="10974"/>
                    <a:pt x="5979" y="10863"/>
                    <a:pt x="5902" y="10863"/>
                  </a:cubicBezTo>
                  <a:cubicBezTo>
                    <a:pt x="5880" y="10863"/>
                    <a:pt x="5859" y="10872"/>
                    <a:pt x="5841" y="10894"/>
                  </a:cubicBezTo>
                  <a:cubicBezTo>
                    <a:pt x="5821" y="10918"/>
                    <a:pt x="5803" y="10945"/>
                    <a:pt x="5789" y="10972"/>
                  </a:cubicBezTo>
                  <a:cubicBezTo>
                    <a:pt x="5765" y="10898"/>
                    <a:pt x="5732" y="10826"/>
                    <a:pt x="5691" y="10759"/>
                  </a:cubicBezTo>
                  <a:cubicBezTo>
                    <a:pt x="5669" y="10726"/>
                    <a:pt x="5642" y="10713"/>
                    <a:pt x="5616" y="10713"/>
                  </a:cubicBezTo>
                  <a:cubicBezTo>
                    <a:pt x="5563" y="10713"/>
                    <a:pt x="5515" y="10767"/>
                    <a:pt x="5517" y="10835"/>
                  </a:cubicBezTo>
                  <a:cubicBezTo>
                    <a:pt x="5520" y="10950"/>
                    <a:pt x="5546" y="11069"/>
                    <a:pt x="5562" y="11187"/>
                  </a:cubicBezTo>
                  <a:cubicBezTo>
                    <a:pt x="5425" y="11339"/>
                    <a:pt x="5378" y="11612"/>
                    <a:pt x="5448" y="11856"/>
                  </a:cubicBezTo>
                  <a:cubicBezTo>
                    <a:pt x="5394" y="11952"/>
                    <a:pt x="5352" y="12057"/>
                    <a:pt x="5326" y="12165"/>
                  </a:cubicBezTo>
                  <a:cubicBezTo>
                    <a:pt x="5294" y="12283"/>
                    <a:pt x="5253" y="12416"/>
                    <a:pt x="5241" y="12543"/>
                  </a:cubicBezTo>
                  <a:cubicBezTo>
                    <a:pt x="5190" y="12564"/>
                    <a:pt x="5139" y="12585"/>
                    <a:pt x="5089" y="12606"/>
                  </a:cubicBezTo>
                  <a:cubicBezTo>
                    <a:pt x="4983" y="12650"/>
                    <a:pt x="4891" y="12718"/>
                    <a:pt x="4848" y="12851"/>
                  </a:cubicBezTo>
                  <a:cubicBezTo>
                    <a:pt x="4818" y="12955"/>
                    <a:pt x="4818" y="13064"/>
                    <a:pt x="4848" y="13168"/>
                  </a:cubicBezTo>
                  <a:cubicBezTo>
                    <a:pt x="4827" y="13166"/>
                    <a:pt x="4809" y="13165"/>
                    <a:pt x="4793" y="13165"/>
                  </a:cubicBezTo>
                  <a:cubicBezTo>
                    <a:pt x="4721" y="13165"/>
                    <a:pt x="4707" y="13185"/>
                    <a:pt x="4707" y="13185"/>
                  </a:cubicBezTo>
                  <a:cubicBezTo>
                    <a:pt x="4724" y="13222"/>
                    <a:pt x="4745" y="13257"/>
                    <a:pt x="4770" y="13291"/>
                  </a:cubicBezTo>
                  <a:cubicBezTo>
                    <a:pt x="4736" y="13353"/>
                    <a:pt x="4516" y="13783"/>
                    <a:pt x="4742" y="14042"/>
                  </a:cubicBezTo>
                  <a:cubicBezTo>
                    <a:pt x="4818" y="14130"/>
                    <a:pt x="4890" y="14160"/>
                    <a:pt x="4953" y="14160"/>
                  </a:cubicBezTo>
                  <a:cubicBezTo>
                    <a:pt x="5093" y="14160"/>
                    <a:pt x="5189" y="14010"/>
                    <a:pt x="5189" y="14010"/>
                  </a:cubicBezTo>
                  <a:cubicBezTo>
                    <a:pt x="5270" y="14122"/>
                    <a:pt x="5364" y="14155"/>
                    <a:pt x="5448" y="14155"/>
                  </a:cubicBezTo>
                  <a:cubicBezTo>
                    <a:pt x="5577" y="14155"/>
                    <a:pt x="5683" y="14076"/>
                    <a:pt x="5683" y="14076"/>
                  </a:cubicBezTo>
                  <a:cubicBezTo>
                    <a:pt x="5784" y="14229"/>
                    <a:pt x="5876" y="14294"/>
                    <a:pt x="5951" y="14315"/>
                  </a:cubicBezTo>
                  <a:cubicBezTo>
                    <a:pt x="5920" y="14337"/>
                    <a:pt x="5889" y="14350"/>
                    <a:pt x="5862" y="14350"/>
                  </a:cubicBezTo>
                  <a:cubicBezTo>
                    <a:pt x="5856" y="14350"/>
                    <a:pt x="5850" y="14349"/>
                    <a:pt x="5844" y="14348"/>
                  </a:cubicBezTo>
                  <a:cubicBezTo>
                    <a:pt x="5816" y="14340"/>
                    <a:pt x="5789" y="14337"/>
                    <a:pt x="5762" y="14337"/>
                  </a:cubicBezTo>
                  <a:cubicBezTo>
                    <a:pt x="5581" y="14337"/>
                    <a:pt x="5406" y="14483"/>
                    <a:pt x="5193" y="14483"/>
                  </a:cubicBezTo>
                  <a:cubicBezTo>
                    <a:pt x="5175" y="14483"/>
                    <a:pt x="5155" y="14481"/>
                    <a:pt x="5136" y="14479"/>
                  </a:cubicBezTo>
                  <a:cubicBezTo>
                    <a:pt x="4891" y="14446"/>
                    <a:pt x="4640" y="14301"/>
                    <a:pt x="4497" y="14301"/>
                  </a:cubicBezTo>
                  <a:cubicBezTo>
                    <a:pt x="4489" y="14301"/>
                    <a:pt x="4481" y="14301"/>
                    <a:pt x="4473" y="14302"/>
                  </a:cubicBezTo>
                  <a:cubicBezTo>
                    <a:pt x="4391" y="14314"/>
                    <a:pt x="4355" y="14425"/>
                    <a:pt x="4399" y="14517"/>
                  </a:cubicBezTo>
                  <a:cubicBezTo>
                    <a:pt x="4386" y="14553"/>
                    <a:pt x="4409" y="14606"/>
                    <a:pt x="4441" y="14656"/>
                  </a:cubicBezTo>
                  <a:cubicBezTo>
                    <a:pt x="4316" y="14727"/>
                    <a:pt x="4295" y="14993"/>
                    <a:pt x="4450" y="15124"/>
                  </a:cubicBezTo>
                  <a:cubicBezTo>
                    <a:pt x="4516" y="15181"/>
                    <a:pt x="4592" y="15206"/>
                    <a:pt x="4669" y="15206"/>
                  </a:cubicBezTo>
                  <a:cubicBezTo>
                    <a:pt x="4740" y="15206"/>
                    <a:pt x="4812" y="15185"/>
                    <a:pt x="4878" y="15149"/>
                  </a:cubicBezTo>
                  <a:cubicBezTo>
                    <a:pt x="4904" y="15160"/>
                    <a:pt x="4927" y="15163"/>
                    <a:pt x="4944" y="15163"/>
                  </a:cubicBezTo>
                  <a:cubicBezTo>
                    <a:pt x="4975" y="15163"/>
                    <a:pt x="4991" y="15153"/>
                    <a:pt x="4991" y="15153"/>
                  </a:cubicBezTo>
                  <a:cubicBezTo>
                    <a:pt x="5126" y="15377"/>
                    <a:pt x="5247" y="15435"/>
                    <a:pt x="5336" y="15435"/>
                  </a:cubicBezTo>
                  <a:cubicBezTo>
                    <a:pt x="5433" y="15435"/>
                    <a:pt x="5492" y="15368"/>
                    <a:pt x="5492" y="15368"/>
                  </a:cubicBezTo>
                  <a:cubicBezTo>
                    <a:pt x="5599" y="15513"/>
                    <a:pt x="5684" y="15554"/>
                    <a:pt x="5746" y="15554"/>
                  </a:cubicBezTo>
                  <a:cubicBezTo>
                    <a:pt x="5788" y="15554"/>
                    <a:pt x="5819" y="15536"/>
                    <a:pt x="5840" y="15518"/>
                  </a:cubicBezTo>
                  <a:cubicBezTo>
                    <a:pt x="5869" y="15525"/>
                    <a:pt x="5900" y="15529"/>
                    <a:pt x="5930" y="15529"/>
                  </a:cubicBezTo>
                  <a:cubicBezTo>
                    <a:pt x="5983" y="15529"/>
                    <a:pt x="6036" y="15518"/>
                    <a:pt x="6085" y="15498"/>
                  </a:cubicBezTo>
                  <a:cubicBezTo>
                    <a:pt x="6089" y="15653"/>
                    <a:pt x="6094" y="15807"/>
                    <a:pt x="6098" y="15962"/>
                  </a:cubicBezTo>
                  <a:cubicBezTo>
                    <a:pt x="5984" y="15969"/>
                    <a:pt x="5737" y="15985"/>
                    <a:pt x="5502" y="15999"/>
                  </a:cubicBezTo>
                  <a:cubicBezTo>
                    <a:pt x="5240" y="15831"/>
                    <a:pt x="5034" y="15780"/>
                    <a:pt x="4884" y="15780"/>
                  </a:cubicBezTo>
                  <a:cubicBezTo>
                    <a:pt x="4816" y="15780"/>
                    <a:pt x="4759" y="15791"/>
                    <a:pt x="4714" y="15806"/>
                  </a:cubicBezTo>
                  <a:cubicBezTo>
                    <a:pt x="4367" y="15923"/>
                    <a:pt x="4864" y="16191"/>
                    <a:pt x="4864" y="16191"/>
                  </a:cubicBezTo>
                  <a:cubicBezTo>
                    <a:pt x="4805" y="16191"/>
                    <a:pt x="4745" y="16184"/>
                    <a:pt x="4688" y="16167"/>
                  </a:cubicBezTo>
                  <a:cubicBezTo>
                    <a:pt x="4670" y="16124"/>
                    <a:pt x="4621" y="16087"/>
                    <a:pt x="4508" y="16087"/>
                  </a:cubicBezTo>
                  <a:cubicBezTo>
                    <a:pt x="4485" y="16087"/>
                    <a:pt x="4460" y="16089"/>
                    <a:pt x="4432" y="16092"/>
                  </a:cubicBezTo>
                  <a:cubicBezTo>
                    <a:pt x="4383" y="16079"/>
                    <a:pt x="4330" y="16070"/>
                    <a:pt x="4279" y="16069"/>
                  </a:cubicBezTo>
                  <a:cubicBezTo>
                    <a:pt x="4278" y="16069"/>
                    <a:pt x="4277" y="16069"/>
                    <a:pt x="4276" y="16069"/>
                  </a:cubicBezTo>
                  <a:cubicBezTo>
                    <a:pt x="4129" y="16069"/>
                    <a:pt x="4007" y="16191"/>
                    <a:pt x="3918" y="16196"/>
                  </a:cubicBezTo>
                  <a:cubicBezTo>
                    <a:pt x="3886" y="16197"/>
                    <a:pt x="3875" y="16237"/>
                    <a:pt x="3880" y="16275"/>
                  </a:cubicBezTo>
                  <a:cubicBezTo>
                    <a:pt x="3870" y="16280"/>
                    <a:pt x="3861" y="16289"/>
                    <a:pt x="3853" y="16296"/>
                  </a:cubicBezTo>
                  <a:cubicBezTo>
                    <a:pt x="3885" y="16419"/>
                    <a:pt x="3929" y="16537"/>
                    <a:pt x="3986" y="16651"/>
                  </a:cubicBezTo>
                  <a:cubicBezTo>
                    <a:pt x="3971" y="16675"/>
                    <a:pt x="3959" y="16701"/>
                    <a:pt x="3949" y="16727"/>
                  </a:cubicBezTo>
                  <a:cubicBezTo>
                    <a:pt x="3911" y="16832"/>
                    <a:pt x="3970" y="16961"/>
                    <a:pt x="4057" y="16961"/>
                  </a:cubicBezTo>
                  <a:cubicBezTo>
                    <a:pt x="4074" y="16961"/>
                    <a:pt x="4091" y="16957"/>
                    <a:pt x="4110" y="16946"/>
                  </a:cubicBezTo>
                  <a:cubicBezTo>
                    <a:pt x="4148" y="16921"/>
                    <a:pt x="4184" y="16892"/>
                    <a:pt x="4216" y="16858"/>
                  </a:cubicBezTo>
                  <a:cubicBezTo>
                    <a:pt x="4219" y="16859"/>
                    <a:pt x="4222" y="16859"/>
                    <a:pt x="4224" y="16859"/>
                  </a:cubicBezTo>
                  <a:cubicBezTo>
                    <a:pt x="4274" y="16859"/>
                    <a:pt x="4320" y="16833"/>
                    <a:pt x="4348" y="16791"/>
                  </a:cubicBezTo>
                  <a:cubicBezTo>
                    <a:pt x="4384" y="16810"/>
                    <a:pt x="4421" y="16826"/>
                    <a:pt x="4460" y="16842"/>
                  </a:cubicBezTo>
                  <a:cubicBezTo>
                    <a:pt x="4510" y="17006"/>
                    <a:pt x="4603" y="17190"/>
                    <a:pt x="4778" y="17225"/>
                  </a:cubicBezTo>
                  <a:cubicBezTo>
                    <a:pt x="4820" y="17233"/>
                    <a:pt x="4857" y="17237"/>
                    <a:pt x="4889" y="17237"/>
                  </a:cubicBezTo>
                  <a:cubicBezTo>
                    <a:pt x="4966" y="17237"/>
                    <a:pt x="5017" y="17216"/>
                    <a:pt x="5053" y="17188"/>
                  </a:cubicBezTo>
                  <a:cubicBezTo>
                    <a:pt x="5102" y="17215"/>
                    <a:pt x="5155" y="17238"/>
                    <a:pt x="5207" y="17260"/>
                  </a:cubicBezTo>
                  <a:cubicBezTo>
                    <a:pt x="5210" y="17263"/>
                    <a:pt x="5212" y="17266"/>
                    <a:pt x="5215" y="17269"/>
                  </a:cubicBezTo>
                  <a:cubicBezTo>
                    <a:pt x="5070" y="17299"/>
                    <a:pt x="4923" y="17327"/>
                    <a:pt x="4776" y="17327"/>
                  </a:cubicBezTo>
                  <a:cubicBezTo>
                    <a:pt x="4652" y="17327"/>
                    <a:pt x="4528" y="17307"/>
                    <a:pt x="4406" y="17250"/>
                  </a:cubicBezTo>
                  <a:cubicBezTo>
                    <a:pt x="4391" y="17242"/>
                    <a:pt x="4375" y="17238"/>
                    <a:pt x="4360" y="17238"/>
                  </a:cubicBezTo>
                  <a:cubicBezTo>
                    <a:pt x="4329" y="17238"/>
                    <a:pt x="4298" y="17253"/>
                    <a:pt x="4278" y="17279"/>
                  </a:cubicBezTo>
                  <a:cubicBezTo>
                    <a:pt x="4257" y="17260"/>
                    <a:pt x="4235" y="17244"/>
                    <a:pt x="4210" y="17232"/>
                  </a:cubicBezTo>
                  <a:cubicBezTo>
                    <a:pt x="4193" y="17224"/>
                    <a:pt x="4177" y="17220"/>
                    <a:pt x="4162" y="17220"/>
                  </a:cubicBezTo>
                  <a:cubicBezTo>
                    <a:pt x="4098" y="17220"/>
                    <a:pt x="4050" y="17287"/>
                    <a:pt x="4034" y="17364"/>
                  </a:cubicBezTo>
                  <a:cubicBezTo>
                    <a:pt x="3993" y="17313"/>
                    <a:pt x="3945" y="17269"/>
                    <a:pt x="3892" y="17229"/>
                  </a:cubicBezTo>
                  <a:cubicBezTo>
                    <a:pt x="3866" y="17212"/>
                    <a:pt x="3839" y="17204"/>
                    <a:pt x="3812" y="17204"/>
                  </a:cubicBezTo>
                  <a:cubicBezTo>
                    <a:pt x="3707" y="17204"/>
                    <a:pt x="3616" y="17326"/>
                    <a:pt x="3678" y="17472"/>
                  </a:cubicBezTo>
                  <a:cubicBezTo>
                    <a:pt x="3705" y="17530"/>
                    <a:pt x="3737" y="17587"/>
                    <a:pt x="3777" y="17640"/>
                  </a:cubicBezTo>
                  <a:cubicBezTo>
                    <a:pt x="3736" y="17619"/>
                    <a:pt x="3692" y="17608"/>
                    <a:pt x="3648" y="17608"/>
                  </a:cubicBezTo>
                  <a:cubicBezTo>
                    <a:pt x="3615" y="17608"/>
                    <a:pt x="3582" y="17614"/>
                    <a:pt x="3551" y="17625"/>
                  </a:cubicBezTo>
                  <a:cubicBezTo>
                    <a:pt x="3351" y="17695"/>
                    <a:pt x="3559" y="17882"/>
                    <a:pt x="3559" y="17882"/>
                  </a:cubicBezTo>
                  <a:cubicBezTo>
                    <a:pt x="3559" y="17882"/>
                    <a:pt x="3525" y="17868"/>
                    <a:pt x="3480" y="17868"/>
                  </a:cubicBezTo>
                  <a:cubicBezTo>
                    <a:pt x="3442" y="17868"/>
                    <a:pt x="3396" y="17877"/>
                    <a:pt x="3356" y="17914"/>
                  </a:cubicBezTo>
                  <a:cubicBezTo>
                    <a:pt x="3193" y="17946"/>
                    <a:pt x="3013" y="18006"/>
                    <a:pt x="3186" y="18121"/>
                  </a:cubicBezTo>
                  <a:cubicBezTo>
                    <a:pt x="3326" y="18216"/>
                    <a:pt x="3497" y="18269"/>
                    <a:pt x="3631" y="18299"/>
                  </a:cubicBezTo>
                  <a:cubicBezTo>
                    <a:pt x="3515" y="18388"/>
                    <a:pt x="3394" y="18511"/>
                    <a:pt x="3367" y="18667"/>
                  </a:cubicBezTo>
                  <a:cubicBezTo>
                    <a:pt x="3354" y="18739"/>
                    <a:pt x="3393" y="18830"/>
                    <a:pt x="3456" y="18830"/>
                  </a:cubicBezTo>
                  <a:cubicBezTo>
                    <a:pt x="3463" y="18830"/>
                    <a:pt x="3471" y="18829"/>
                    <a:pt x="3479" y="18826"/>
                  </a:cubicBezTo>
                  <a:cubicBezTo>
                    <a:pt x="3602" y="18784"/>
                    <a:pt x="3698" y="18667"/>
                    <a:pt x="3812" y="18593"/>
                  </a:cubicBezTo>
                  <a:lnTo>
                    <a:pt x="3812" y="18593"/>
                  </a:lnTo>
                  <a:cubicBezTo>
                    <a:pt x="3805" y="18731"/>
                    <a:pt x="3832" y="18874"/>
                    <a:pt x="3974" y="18874"/>
                  </a:cubicBezTo>
                  <a:cubicBezTo>
                    <a:pt x="3989" y="18874"/>
                    <a:pt x="4006" y="18872"/>
                    <a:pt x="4024" y="18869"/>
                  </a:cubicBezTo>
                  <a:cubicBezTo>
                    <a:pt x="4047" y="18863"/>
                    <a:pt x="4067" y="18857"/>
                    <a:pt x="4089" y="18853"/>
                  </a:cubicBezTo>
                  <a:lnTo>
                    <a:pt x="4089" y="18853"/>
                  </a:lnTo>
                  <a:cubicBezTo>
                    <a:pt x="4019" y="18953"/>
                    <a:pt x="3962" y="19072"/>
                    <a:pt x="3951" y="19200"/>
                  </a:cubicBezTo>
                  <a:cubicBezTo>
                    <a:pt x="3942" y="19287"/>
                    <a:pt x="4010" y="19357"/>
                    <a:pt x="4073" y="19357"/>
                  </a:cubicBezTo>
                  <a:cubicBezTo>
                    <a:pt x="4098" y="19357"/>
                    <a:pt x="4123" y="19346"/>
                    <a:pt x="4142" y="19321"/>
                  </a:cubicBezTo>
                  <a:cubicBezTo>
                    <a:pt x="4238" y="19197"/>
                    <a:pt x="4299" y="19066"/>
                    <a:pt x="4428" y="18984"/>
                  </a:cubicBezTo>
                  <a:cubicBezTo>
                    <a:pt x="4489" y="18946"/>
                    <a:pt x="4562" y="18929"/>
                    <a:pt x="4626" y="18899"/>
                  </a:cubicBezTo>
                  <a:cubicBezTo>
                    <a:pt x="4640" y="18902"/>
                    <a:pt x="4650" y="18908"/>
                    <a:pt x="4663" y="18911"/>
                  </a:cubicBezTo>
                  <a:cubicBezTo>
                    <a:pt x="4705" y="18992"/>
                    <a:pt x="4768" y="19061"/>
                    <a:pt x="4862" y="19061"/>
                  </a:cubicBezTo>
                  <a:cubicBezTo>
                    <a:pt x="4881" y="19061"/>
                    <a:pt x="4902" y="19058"/>
                    <a:pt x="4924" y="19051"/>
                  </a:cubicBezTo>
                  <a:cubicBezTo>
                    <a:pt x="4983" y="19034"/>
                    <a:pt x="5037" y="19004"/>
                    <a:pt x="5082" y="18965"/>
                  </a:cubicBezTo>
                  <a:cubicBezTo>
                    <a:pt x="5123" y="18967"/>
                    <a:pt x="5148" y="18968"/>
                    <a:pt x="5148" y="18968"/>
                  </a:cubicBezTo>
                  <a:cubicBezTo>
                    <a:pt x="5222" y="19058"/>
                    <a:pt x="5400" y="19150"/>
                    <a:pt x="5578" y="19223"/>
                  </a:cubicBezTo>
                  <a:cubicBezTo>
                    <a:pt x="5583" y="19263"/>
                    <a:pt x="5602" y="19299"/>
                    <a:pt x="5632" y="19326"/>
                  </a:cubicBezTo>
                  <a:cubicBezTo>
                    <a:pt x="5310" y="19279"/>
                    <a:pt x="4875" y="19223"/>
                    <a:pt x="4643" y="19223"/>
                  </a:cubicBezTo>
                  <a:cubicBezTo>
                    <a:pt x="4243" y="19223"/>
                    <a:pt x="3664" y="19667"/>
                    <a:pt x="3610" y="19924"/>
                  </a:cubicBezTo>
                  <a:cubicBezTo>
                    <a:pt x="3558" y="20181"/>
                    <a:pt x="4478" y="20345"/>
                    <a:pt x="4478" y="20345"/>
                  </a:cubicBezTo>
                  <a:cubicBezTo>
                    <a:pt x="4478" y="20345"/>
                    <a:pt x="4484" y="20517"/>
                    <a:pt x="4306" y="20517"/>
                  </a:cubicBezTo>
                  <a:cubicBezTo>
                    <a:pt x="4257" y="20517"/>
                    <a:pt x="4195" y="20504"/>
                    <a:pt x="4116" y="20472"/>
                  </a:cubicBezTo>
                  <a:cubicBezTo>
                    <a:pt x="4060" y="20449"/>
                    <a:pt x="4017" y="20439"/>
                    <a:pt x="3985" y="20439"/>
                  </a:cubicBezTo>
                  <a:cubicBezTo>
                    <a:pt x="3825" y="20439"/>
                    <a:pt x="3915" y="20674"/>
                    <a:pt x="3942" y="20736"/>
                  </a:cubicBezTo>
                  <a:cubicBezTo>
                    <a:pt x="3925" y="20701"/>
                    <a:pt x="3867" y="20611"/>
                    <a:pt x="3717" y="20611"/>
                  </a:cubicBezTo>
                  <a:cubicBezTo>
                    <a:pt x="3675" y="20611"/>
                    <a:pt x="3626" y="20618"/>
                    <a:pt x="3568" y="20635"/>
                  </a:cubicBezTo>
                  <a:cubicBezTo>
                    <a:pt x="3413" y="20680"/>
                    <a:pt x="3397" y="20771"/>
                    <a:pt x="3421" y="20851"/>
                  </a:cubicBezTo>
                  <a:cubicBezTo>
                    <a:pt x="3426" y="20872"/>
                    <a:pt x="3434" y="20892"/>
                    <a:pt x="3444" y="20910"/>
                  </a:cubicBezTo>
                  <a:lnTo>
                    <a:pt x="3444" y="20911"/>
                  </a:lnTo>
                  <a:cubicBezTo>
                    <a:pt x="3463" y="20946"/>
                    <a:pt x="3485" y="20978"/>
                    <a:pt x="3511" y="21009"/>
                  </a:cubicBezTo>
                  <a:cubicBezTo>
                    <a:pt x="3511" y="21009"/>
                    <a:pt x="3492" y="21008"/>
                    <a:pt x="3460" y="21008"/>
                  </a:cubicBezTo>
                  <a:cubicBezTo>
                    <a:pt x="3303" y="21008"/>
                    <a:pt x="2831" y="21025"/>
                    <a:pt x="2777" y="21229"/>
                  </a:cubicBezTo>
                  <a:cubicBezTo>
                    <a:pt x="2764" y="21276"/>
                    <a:pt x="2767" y="21310"/>
                    <a:pt x="2781" y="21333"/>
                  </a:cubicBezTo>
                  <a:cubicBezTo>
                    <a:pt x="2790" y="21349"/>
                    <a:pt x="2803" y="21361"/>
                    <a:pt x="2821" y="21369"/>
                  </a:cubicBezTo>
                  <a:cubicBezTo>
                    <a:pt x="2828" y="21374"/>
                    <a:pt x="2838" y="21377"/>
                    <a:pt x="2847" y="21380"/>
                  </a:cubicBezTo>
                  <a:cubicBezTo>
                    <a:pt x="2867" y="21384"/>
                    <a:pt x="2888" y="21387"/>
                    <a:pt x="2910" y="21387"/>
                  </a:cubicBezTo>
                  <a:cubicBezTo>
                    <a:pt x="2971" y="21386"/>
                    <a:pt x="3032" y="21377"/>
                    <a:pt x="3092" y="21359"/>
                  </a:cubicBezTo>
                  <a:lnTo>
                    <a:pt x="3092" y="21359"/>
                  </a:lnTo>
                  <a:cubicBezTo>
                    <a:pt x="3092" y="21359"/>
                    <a:pt x="2819" y="21651"/>
                    <a:pt x="2875" y="21710"/>
                  </a:cubicBezTo>
                  <a:cubicBezTo>
                    <a:pt x="2884" y="21719"/>
                    <a:pt x="2900" y="21723"/>
                    <a:pt x="2922" y="21723"/>
                  </a:cubicBezTo>
                  <a:cubicBezTo>
                    <a:pt x="3035" y="21723"/>
                    <a:pt x="3285" y="21616"/>
                    <a:pt x="3285" y="21616"/>
                  </a:cubicBezTo>
                  <a:cubicBezTo>
                    <a:pt x="3313" y="21610"/>
                    <a:pt x="3339" y="21607"/>
                    <a:pt x="3363" y="21607"/>
                  </a:cubicBezTo>
                  <a:cubicBezTo>
                    <a:pt x="3516" y="21607"/>
                    <a:pt x="3571" y="21721"/>
                    <a:pt x="3571" y="21721"/>
                  </a:cubicBezTo>
                  <a:cubicBezTo>
                    <a:pt x="3571" y="21721"/>
                    <a:pt x="3580" y="21736"/>
                    <a:pt x="3591" y="21758"/>
                  </a:cubicBezTo>
                  <a:cubicBezTo>
                    <a:pt x="3533" y="21825"/>
                    <a:pt x="3486" y="21902"/>
                    <a:pt x="3453" y="21986"/>
                  </a:cubicBezTo>
                  <a:cubicBezTo>
                    <a:pt x="3406" y="22103"/>
                    <a:pt x="3495" y="22204"/>
                    <a:pt x="3583" y="22204"/>
                  </a:cubicBezTo>
                  <a:cubicBezTo>
                    <a:pt x="3600" y="22204"/>
                    <a:pt x="3617" y="22201"/>
                    <a:pt x="3632" y="22193"/>
                  </a:cubicBezTo>
                  <a:cubicBezTo>
                    <a:pt x="3701" y="22158"/>
                    <a:pt x="3758" y="22098"/>
                    <a:pt x="3815" y="22037"/>
                  </a:cubicBezTo>
                  <a:cubicBezTo>
                    <a:pt x="3821" y="22041"/>
                    <a:pt x="3828" y="22044"/>
                    <a:pt x="3837" y="22047"/>
                  </a:cubicBezTo>
                  <a:cubicBezTo>
                    <a:pt x="3843" y="22048"/>
                    <a:pt x="3849" y="22049"/>
                    <a:pt x="3856" y="22049"/>
                  </a:cubicBezTo>
                  <a:cubicBezTo>
                    <a:pt x="3969" y="22049"/>
                    <a:pt x="4145" y="21872"/>
                    <a:pt x="4145" y="21872"/>
                  </a:cubicBezTo>
                  <a:cubicBezTo>
                    <a:pt x="4202" y="21893"/>
                    <a:pt x="4262" y="21904"/>
                    <a:pt x="4322" y="21904"/>
                  </a:cubicBezTo>
                  <a:cubicBezTo>
                    <a:pt x="4340" y="21904"/>
                    <a:pt x="4358" y="21903"/>
                    <a:pt x="4377" y="21901"/>
                  </a:cubicBezTo>
                  <a:lnTo>
                    <a:pt x="4377" y="21901"/>
                  </a:lnTo>
                  <a:cubicBezTo>
                    <a:pt x="4375" y="21927"/>
                    <a:pt x="4378" y="21953"/>
                    <a:pt x="4384" y="21978"/>
                  </a:cubicBezTo>
                  <a:cubicBezTo>
                    <a:pt x="4289" y="21994"/>
                    <a:pt x="4196" y="22019"/>
                    <a:pt x="4105" y="22053"/>
                  </a:cubicBezTo>
                  <a:cubicBezTo>
                    <a:pt x="4105" y="22053"/>
                    <a:pt x="3994" y="22072"/>
                    <a:pt x="4104" y="22193"/>
                  </a:cubicBezTo>
                  <a:cubicBezTo>
                    <a:pt x="4189" y="22288"/>
                    <a:pt x="4351" y="22299"/>
                    <a:pt x="4419" y="22299"/>
                  </a:cubicBezTo>
                  <a:cubicBezTo>
                    <a:pt x="4438" y="22299"/>
                    <a:pt x="4450" y="22298"/>
                    <a:pt x="4450" y="22298"/>
                  </a:cubicBezTo>
                  <a:lnTo>
                    <a:pt x="4450" y="22298"/>
                  </a:lnTo>
                  <a:cubicBezTo>
                    <a:pt x="4450" y="22298"/>
                    <a:pt x="4419" y="22456"/>
                    <a:pt x="4542" y="22561"/>
                  </a:cubicBezTo>
                  <a:cubicBezTo>
                    <a:pt x="4595" y="22606"/>
                    <a:pt x="4714" y="22618"/>
                    <a:pt x="4833" y="22618"/>
                  </a:cubicBezTo>
                  <a:cubicBezTo>
                    <a:pt x="4932" y="22618"/>
                    <a:pt x="5030" y="22610"/>
                    <a:pt x="5091" y="22603"/>
                  </a:cubicBezTo>
                  <a:lnTo>
                    <a:pt x="5091" y="22603"/>
                  </a:lnTo>
                  <a:cubicBezTo>
                    <a:pt x="5072" y="22644"/>
                    <a:pt x="5053" y="22685"/>
                    <a:pt x="5031" y="22721"/>
                  </a:cubicBezTo>
                  <a:cubicBezTo>
                    <a:pt x="5019" y="22741"/>
                    <a:pt x="4981" y="22789"/>
                    <a:pt x="4970" y="22806"/>
                  </a:cubicBezTo>
                  <a:lnTo>
                    <a:pt x="4970" y="22806"/>
                  </a:lnTo>
                  <a:cubicBezTo>
                    <a:pt x="4960" y="22800"/>
                    <a:pt x="4923" y="22794"/>
                    <a:pt x="4918" y="22793"/>
                  </a:cubicBezTo>
                  <a:cubicBezTo>
                    <a:pt x="4913" y="22792"/>
                    <a:pt x="4908" y="22791"/>
                    <a:pt x="4903" y="22791"/>
                  </a:cubicBezTo>
                  <a:cubicBezTo>
                    <a:pt x="4843" y="22791"/>
                    <a:pt x="4799" y="22863"/>
                    <a:pt x="4787" y="22932"/>
                  </a:cubicBezTo>
                  <a:cubicBezTo>
                    <a:pt x="4784" y="22955"/>
                    <a:pt x="4784" y="22980"/>
                    <a:pt x="4789" y="23004"/>
                  </a:cubicBezTo>
                  <a:cubicBezTo>
                    <a:pt x="4751" y="23012"/>
                    <a:pt x="4707" y="23022"/>
                    <a:pt x="4650" y="23031"/>
                  </a:cubicBezTo>
                  <a:cubicBezTo>
                    <a:pt x="4488" y="22917"/>
                    <a:pt x="4313" y="22826"/>
                    <a:pt x="4132" y="22786"/>
                  </a:cubicBezTo>
                  <a:cubicBezTo>
                    <a:pt x="4124" y="22784"/>
                    <a:pt x="4117" y="22783"/>
                    <a:pt x="4110" y="22783"/>
                  </a:cubicBezTo>
                  <a:cubicBezTo>
                    <a:pt x="4009" y="22783"/>
                    <a:pt x="3944" y="22948"/>
                    <a:pt x="3983" y="23054"/>
                  </a:cubicBezTo>
                  <a:cubicBezTo>
                    <a:pt x="3866" y="23099"/>
                    <a:pt x="3758" y="23164"/>
                    <a:pt x="3661" y="23242"/>
                  </a:cubicBezTo>
                  <a:cubicBezTo>
                    <a:pt x="3661" y="23242"/>
                    <a:pt x="3587" y="23418"/>
                    <a:pt x="3299" y="23698"/>
                  </a:cubicBezTo>
                  <a:cubicBezTo>
                    <a:pt x="3012" y="23978"/>
                    <a:pt x="3489" y="24204"/>
                    <a:pt x="3447" y="24222"/>
                  </a:cubicBezTo>
                  <a:cubicBezTo>
                    <a:pt x="3405" y="24241"/>
                    <a:pt x="3456" y="24362"/>
                    <a:pt x="3092" y="24380"/>
                  </a:cubicBezTo>
                  <a:cubicBezTo>
                    <a:pt x="2730" y="24397"/>
                    <a:pt x="2578" y="24677"/>
                    <a:pt x="2523" y="24677"/>
                  </a:cubicBezTo>
                  <a:cubicBezTo>
                    <a:pt x="2489" y="24677"/>
                    <a:pt x="2473" y="24632"/>
                    <a:pt x="2397" y="24632"/>
                  </a:cubicBezTo>
                  <a:cubicBezTo>
                    <a:pt x="2349" y="24632"/>
                    <a:pt x="2276" y="24651"/>
                    <a:pt x="2159" y="24713"/>
                  </a:cubicBezTo>
                  <a:cubicBezTo>
                    <a:pt x="2045" y="24772"/>
                    <a:pt x="2040" y="24840"/>
                    <a:pt x="2076" y="24899"/>
                  </a:cubicBezTo>
                  <a:cubicBezTo>
                    <a:pt x="1962" y="24923"/>
                    <a:pt x="1933" y="25077"/>
                    <a:pt x="1838" y="25387"/>
                  </a:cubicBezTo>
                  <a:cubicBezTo>
                    <a:pt x="1784" y="25428"/>
                    <a:pt x="1737" y="25488"/>
                    <a:pt x="1742" y="25552"/>
                  </a:cubicBezTo>
                  <a:cubicBezTo>
                    <a:pt x="1743" y="25577"/>
                    <a:pt x="1758" y="25599"/>
                    <a:pt x="1780" y="25610"/>
                  </a:cubicBezTo>
                  <a:cubicBezTo>
                    <a:pt x="1764" y="25740"/>
                    <a:pt x="1813" y="25778"/>
                    <a:pt x="1875" y="25778"/>
                  </a:cubicBezTo>
                  <a:cubicBezTo>
                    <a:pt x="1889" y="25778"/>
                    <a:pt x="1904" y="25776"/>
                    <a:pt x="1918" y="25772"/>
                  </a:cubicBezTo>
                  <a:cubicBezTo>
                    <a:pt x="1920" y="25806"/>
                    <a:pt x="1955" y="25837"/>
                    <a:pt x="2059" y="25850"/>
                  </a:cubicBezTo>
                  <a:cubicBezTo>
                    <a:pt x="2064" y="25850"/>
                    <a:pt x="2069" y="25850"/>
                    <a:pt x="2075" y="25850"/>
                  </a:cubicBezTo>
                  <a:cubicBezTo>
                    <a:pt x="2089" y="25850"/>
                    <a:pt x="2103" y="25849"/>
                    <a:pt x="2118" y="25847"/>
                  </a:cubicBezTo>
                  <a:cubicBezTo>
                    <a:pt x="2162" y="25942"/>
                    <a:pt x="2237" y="26059"/>
                    <a:pt x="2353" y="26113"/>
                  </a:cubicBezTo>
                  <a:cubicBezTo>
                    <a:pt x="2366" y="26118"/>
                    <a:pt x="2379" y="26121"/>
                    <a:pt x="2393" y="26121"/>
                  </a:cubicBezTo>
                  <a:cubicBezTo>
                    <a:pt x="2423" y="26121"/>
                    <a:pt x="2454" y="26108"/>
                    <a:pt x="2486" y="26085"/>
                  </a:cubicBezTo>
                  <a:lnTo>
                    <a:pt x="2489" y="26086"/>
                  </a:lnTo>
                  <a:cubicBezTo>
                    <a:pt x="2486" y="26095"/>
                    <a:pt x="2483" y="26105"/>
                    <a:pt x="2480" y="26114"/>
                  </a:cubicBezTo>
                  <a:cubicBezTo>
                    <a:pt x="2443" y="26247"/>
                    <a:pt x="2522" y="26354"/>
                    <a:pt x="2611" y="26354"/>
                  </a:cubicBezTo>
                  <a:cubicBezTo>
                    <a:pt x="2616" y="26354"/>
                    <a:pt x="2620" y="26354"/>
                    <a:pt x="2625" y="26353"/>
                  </a:cubicBezTo>
                  <a:lnTo>
                    <a:pt x="2625" y="26353"/>
                  </a:lnTo>
                  <a:lnTo>
                    <a:pt x="2594" y="26367"/>
                  </a:lnTo>
                  <a:cubicBezTo>
                    <a:pt x="2594" y="26367"/>
                    <a:pt x="2528" y="27005"/>
                    <a:pt x="2910" y="27005"/>
                  </a:cubicBezTo>
                  <a:cubicBezTo>
                    <a:pt x="2936" y="27005"/>
                    <a:pt x="2965" y="27002"/>
                    <a:pt x="2996" y="26996"/>
                  </a:cubicBezTo>
                  <a:cubicBezTo>
                    <a:pt x="3282" y="26936"/>
                    <a:pt x="3432" y="26807"/>
                    <a:pt x="3507" y="26713"/>
                  </a:cubicBezTo>
                  <a:lnTo>
                    <a:pt x="3508" y="26713"/>
                  </a:lnTo>
                  <a:cubicBezTo>
                    <a:pt x="3374" y="26958"/>
                    <a:pt x="3133" y="27513"/>
                    <a:pt x="3770" y="27527"/>
                  </a:cubicBezTo>
                  <a:cubicBezTo>
                    <a:pt x="3793" y="27528"/>
                    <a:pt x="3816" y="27528"/>
                    <a:pt x="3840" y="27528"/>
                  </a:cubicBezTo>
                  <a:cubicBezTo>
                    <a:pt x="3955" y="27528"/>
                    <a:pt x="4071" y="27519"/>
                    <a:pt x="4186" y="27502"/>
                  </a:cubicBezTo>
                  <a:lnTo>
                    <a:pt x="4186" y="27502"/>
                  </a:lnTo>
                  <a:cubicBezTo>
                    <a:pt x="4167" y="27508"/>
                    <a:pt x="4149" y="27515"/>
                    <a:pt x="4133" y="27527"/>
                  </a:cubicBezTo>
                  <a:cubicBezTo>
                    <a:pt x="3986" y="27632"/>
                    <a:pt x="4126" y="27964"/>
                    <a:pt x="4126" y="27964"/>
                  </a:cubicBezTo>
                  <a:lnTo>
                    <a:pt x="4003" y="27934"/>
                  </a:lnTo>
                  <a:cubicBezTo>
                    <a:pt x="4003" y="27886"/>
                    <a:pt x="3981" y="27840"/>
                    <a:pt x="3943" y="27809"/>
                  </a:cubicBezTo>
                  <a:cubicBezTo>
                    <a:pt x="3891" y="27768"/>
                    <a:pt x="3841" y="27750"/>
                    <a:pt x="3793" y="27750"/>
                  </a:cubicBezTo>
                  <a:cubicBezTo>
                    <a:pt x="3707" y="27750"/>
                    <a:pt x="3630" y="27810"/>
                    <a:pt x="3562" y="27896"/>
                  </a:cubicBezTo>
                  <a:cubicBezTo>
                    <a:pt x="3465" y="27922"/>
                    <a:pt x="3365" y="27936"/>
                    <a:pt x="3264" y="27936"/>
                  </a:cubicBezTo>
                  <a:cubicBezTo>
                    <a:pt x="3222" y="27936"/>
                    <a:pt x="3180" y="27933"/>
                    <a:pt x="3139" y="27929"/>
                  </a:cubicBezTo>
                  <a:cubicBezTo>
                    <a:pt x="3094" y="27923"/>
                    <a:pt x="3053" y="27921"/>
                    <a:pt x="3015" y="27921"/>
                  </a:cubicBezTo>
                  <a:cubicBezTo>
                    <a:pt x="2793" y="27921"/>
                    <a:pt x="2663" y="28004"/>
                    <a:pt x="2425" y="28137"/>
                  </a:cubicBezTo>
                  <a:cubicBezTo>
                    <a:pt x="2148" y="28295"/>
                    <a:pt x="1930" y="28400"/>
                    <a:pt x="1923" y="28626"/>
                  </a:cubicBezTo>
                  <a:cubicBezTo>
                    <a:pt x="1918" y="28824"/>
                    <a:pt x="2243" y="28837"/>
                    <a:pt x="2329" y="28837"/>
                  </a:cubicBezTo>
                  <a:cubicBezTo>
                    <a:pt x="2343" y="28837"/>
                    <a:pt x="2351" y="28837"/>
                    <a:pt x="2351" y="28837"/>
                  </a:cubicBezTo>
                  <a:lnTo>
                    <a:pt x="2351" y="28837"/>
                  </a:lnTo>
                  <a:cubicBezTo>
                    <a:pt x="2250" y="28923"/>
                    <a:pt x="2148" y="29010"/>
                    <a:pt x="2047" y="29098"/>
                  </a:cubicBezTo>
                  <a:cubicBezTo>
                    <a:pt x="2047" y="29098"/>
                    <a:pt x="1929" y="28960"/>
                    <a:pt x="1813" y="28960"/>
                  </a:cubicBezTo>
                  <a:cubicBezTo>
                    <a:pt x="1793" y="28960"/>
                    <a:pt x="1772" y="28965"/>
                    <a:pt x="1752" y="28975"/>
                  </a:cubicBezTo>
                  <a:cubicBezTo>
                    <a:pt x="1621" y="29045"/>
                    <a:pt x="1672" y="29377"/>
                    <a:pt x="1672" y="29377"/>
                  </a:cubicBezTo>
                  <a:cubicBezTo>
                    <a:pt x="1672" y="29377"/>
                    <a:pt x="1665" y="29355"/>
                    <a:pt x="1637" y="29355"/>
                  </a:cubicBezTo>
                  <a:cubicBezTo>
                    <a:pt x="1603" y="29355"/>
                    <a:pt x="1540" y="29385"/>
                    <a:pt x="1421" y="29517"/>
                  </a:cubicBezTo>
                  <a:cubicBezTo>
                    <a:pt x="1295" y="29657"/>
                    <a:pt x="1289" y="29710"/>
                    <a:pt x="1305" y="29730"/>
                  </a:cubicBezTo>
                  <a:cubicBezTo>
                    <a:pt x="1291" y="29727"/>
                    <a:pt x="1272" y="29724"/>
                    <a:pt x="1250" y="29724"/>
                  </a:cubicBezTo>
                  <a:cubicBezTo>
                    <a:pt x="1199" y="29724"/>
                    <a:pt x="1128" y="29739"/>
                    <a:pt x="1044" y="29796"/>
                  </a:cubicBezTo>
                  <a:cubicBezTo>
                    <a:pt x="864" y="29918"/>
                    <a:pt x="715" y="30005"/>
                    <a:pt x="695" y="30075"/>
                  </a:cubicBezTo>
                  <a:cubicBezTo>
                    <a:pt x="677" y="30135"/>
                    <a:pt x="771" y="30298"/>
                    <a:pt x="873" y="30298"/>
                  </a:cubicBezTo>
                  <a:cubicBezTo>
                    <a:pt x="889" y="30298"/>
                    <a:pt x="906" y="30293"/>
                    <a:pt x="923" y="30283"/>
                  </a:cubicBezTo>
                  <a:cubicBezTo>
                    <a:pt x="950" y="30267"/>
                    <a:pt x="976" y="30261"/>
                    <a:pt x="1002" y="30261"/>
                  </a:cubicBezTo>
                  <a:cubicBezTo>
                    <a:pt x="1088" y="30261"/>
                    <a:pt x="1172" y="30335"/>
                    <a:pt x="1315" y="30388"/>
                  </a:cubicBezTo>
                  <a:cubicBezTo>
                    <a:pt x="1504" y="30459"/>
                    <a:pt x="1572" y="30459"/>
                    <a:pt x="1641" y="30476"/>
                  </a:cubicBezTo>
                  <a:cubicBezTo>
                    <a:pt x="1698" y="30491"/>
                    <a:pt x="1701" y="30630"/>
                    <a:pt x="1798" y="30630"/>
                  </a:cubicBezTo>
                  <a:cubicBezTo>
                    <a:pt x="1816" y="30630"/>
                    <a:pt x="1837" y="30626"/>
                    <a:pt x="1861" y="30615"/>
                  </a:cubicBezTo>
                  <a:cubicBezTo>
                    <a:pt x="2024" y="30545"/>
                    <a:pt x="2108" y="30406"/>
                    <a:pt x="2191" y="30406"/>
                  </a:cubicBezTo>
                  <a:cubicBezTo>
                    <a:pt x="2275" y="30406"/>
                    <a:pt x="2424" y="30580"/>
                    <a:pt x="2424" y="30580"/>
                  </a:cubicBezTo>
                  <a:cubicBezTo>
                    <a:pt x="2472" y="30476"/>
                    <a:pt x="2520" y="30371"/>
                    <a:pt x="2570" y="30266"/>
                  </a:cubicBezTo>
                  <a:cubicBezTo>
                    <a:pt x="2694" y="30241"/>
                    <a:pt x="2818" y="30210"/>
                    <a:pt x="2940" y="30171"/>
                  </a:cubicBezTo>
                  <a:lnTo>
                    <a:pt x="2940" y="30171"/>
                  </a:lnTo>
                  <a:cubicBezTo>
                    <a:pt x="2948" y="30205"/>
                    <a:pt x="2943" y="30238"/>
                    <a:pt x="2929" y="30269"/>
                  </a:cubicBezTo>
                  <a:cubicBezTo>
                    <a:pt x="2882" y="30387"/>
                    <a:pt x="2939" y="30467"/>
                    <a:pt x="3013" y="30478"/>
                  </a:cubicBezTo>
                  <a:cubicBezTo>
                    <a:pt x="3030" y="30532"/>
                    <a:pt x="3069" y="30575"/>
                    <a:pt x="3117" y="30575"/>
                  </a:cubicBezTo>
                  <a:cubicBezTo>
                    <a:pt x="3134" y="30575"/>
                    <a:pt x="3153" y="30569"/>
                    <a:pt x="3172" y="30556"/>
                  </a:cubicBezTo>
                  <a:cubicBezTo>
                    <a:pt x="3187" y="30546"/>
                    <a:pt x="3202" y="30542"/>
                    <a:pt x="3216" y="30533"/>
                  </a:cubicBezTo>
                  <a:cubicBezTo>
                    <a:pt x="3221" y="30543"/>
                    <a:pt x="3225" y="30553"/>
                    <a:pt x="3231" y="30564"/>
                  </a:cubicBezTo>
                  <a:cubicBezTo>
                    <a:pt x="3252" y="30594"/>
                    <a:pt x="3281" y="30612"/>
                    <a:pt x="3314" y="30612"/>
                  </a:cubicBezTo>
                  <a:cubicBezTo>
                    <a:pt x="3330" y="30612"/>
                    <a:pt x="3346" y="30609"/>
                    <a:pt x="3362" y="30600"/>
                  </a:cubicBezTo>
                  <a:cubicBezTo>
                    <a:pt x="3371" y="30594"/>
                    <a:pt x="3378" y="30588"/>
                    <a:pt x="3386" y="30581"/>
                  </a:cubicBezTo>
                  <a:cubicBezTo>
                    <a:pt x="3404" y="30591"/>
                    <a:pt x="3425" y="30596"/>
                    <a:pt x="3447" y="30596"/>
                  </a:cubicBezTo>
                  <a:cubicBezTo>
                    <a:pt x="3484" y="30596"/>
                    <a:pt x="3522" y="30581"/>
                    <a:pt x="3555" y="30549"/>
                  </a:cubicBezTo>
                  <a:cubicBezTo>
                    <a:pt x="3563" y="30588"/>
                    <a:pt x="3595" y="30615"/>
                    <a:pt x="3633" y="30615"/>
                  </a:cubicBezTo>
                  <a:cubicBezTo>
                    <a:pt x="3638" y="30615"/>
                    <a:pt x="3643" y="30614"/>
                    <a:pt x="3648" y="30613"/>
                  </a:cubicBezTo>
                  <a:lnTo>
                    <a:pt x="3648" y="30613"/>
                  </a:lnTo>
                  <a:cubicBezTo>
                    <a:pt x="3616" y="30644"/>
                    <a:pt x="3574" y="30668"/>
                    <a:pt x="3506" y="30668"/>
                  </a:cubicBezTo>
                  <a:cubicBezTo>
                    <a:pt x="3474" y="30668"/>
                    <a:pt x="3436" y="30662"/>
                    <a:pt x="3390" y="30650"/>
                  </a:cubicBezTo>
                  <a:cubicBezTo>
                    <a:pt x="3373" y="30645"/>
                    <a:pt x="3356" y="30643"/>
                    <a:pt x="3340" y="30643"/>
                  </a:cubicBezTo>
                  <a:cubicBezTo>
                    <a:pt x="3131" y="30643"/>
                    <a:pt x="3068" y="31034"/>
                    <a:pt x="2871" y="31034"/>
                  </a:cubicBezTo>
                  <a:cubicBezTo>
                    <a:pt x="2867" y="31034"/>
                    <a:pt x="2863" y="31034"/>
                    <a:pt x="2859" y="31034"/>
                  </a:cubicBezTo>
                  <a:cubicBezTo>
                    <a:pt x="2833" y="31032"/>
                    <a:pt x="2811" y="31031"/>
                    <a:pt x="2792" y="31031"/>
                  </a:cubicBezTo>
                  <a:cubicBezTo>
                    <a:pt x="2642" y="31031"/>
                    <a:pt x="2652" y="31090"/>
                    <a:pt x="2597" y="31121"/>
                  </a:cubicBezTo>
                  <a:cubicBezTo>
                    <a:pt x="2540" y="31155"/>
                    <a:pt x="2336" y="31349"/>
                    <a:pt x="2161" y="31349"/>
                  </a:cubicBezTo>
                  <a:cubicBezTo>
                    <a:pt x="2153" y="31349"/>
                    <a:pt x="2146" y="31348"/>
                    <a:pt x="2139" y="31348"/>
                  </a:cubicBezTo>
                  <a:cubicBezTo>
                    <a:pt x="2132" y="31347"/>
                    <a:pt x="2126" y="31347"/>
                    <a:pt x="2120" y="31347"/>
                  </a:cubicBezTo>
                  <a:cubicBezTo>
                    <a:pt x="1981" y="31347"/>
                    <a:pt x="2012" y="31512"/>
                    <a:pt x="1892" y="31512"/>
                  </a:cubicBezTo>
                  <a:cubicBezTo>
                    <a:pt x="1878" y="31512"/>
                    <a:pt x="1861" y="31509"/>
                    <a:pt x="1841" y="31504"/>
                  </a:cubicBezTo>
                  <a:cubicBezTo>
                    <a:pt x="1822" y="31498"/>
                    <a:pt x="1802" y="31496"/>
                    <a:pt x="1783" y="31496"/>
                  </a:cubicBezTo>
                  <a:cubicBezTo>
                    <a:pt x="1670" y="31496"/>
                    <a:pt x="1570" y="31584"/>
                    <a:pt x="1520" y="31638"/>
                  </a:cubicBezTo>
                  <a:cubicBezTo>
                    <a:pt x="1207" y="31707"/>
                    <a:pt x="964" y="32061"/>
                    <a:pt x="964" y="32061"/>
                  </a:cubicBezTo>
                  <a:cubicBezTo>
                    <a:pt x="962" y="32061"/>
                    <a:pt x="616" y="32133"/>
                    <a:pt x="485" y="32580"/>
                  </a:cubicBezTo>
                  <a:cubicBezTo>
                    <a:pt x="476" y="32600"/>
                    <a:pt x="472" y="32616"/>
                    <a:pt x="472" y="32616"/>
                  </a:cubicBezTo>
                  <a:cubicBezTo>
                    <a:pt x="420" y="32821"/>
                    <a:pt x="481" y="32880"/>
                    <a:pt x="569" y="32880"/>
                  </a:cubicBezTo>
                  <a:cubicBezTo>
                    <a:pt x="689" y="32880"/>
                    <a:pt x="859" y="32769"/>
                    <a:pt x="860" y="32769"/>
                  </a:cubicBezTo>
                  <a:lnTo>
                    <a:pt x="860" y="32769"/>
                  </a:lnTo>
                  <a:cubicBezTo>
                    <a:pt x="806" y="33045"/>
                    <a:pt x="927" y="33121"/>
                    <a:pt x="1078" y="33123"/>
                  </a:cubicBezTo>
                  <a:cubicBezTo>
                    <a:pt x="1070" y="33164"/>
                    <a:pt x="1072" y="33206"/>
                    <a:pt x="1085" y="33245"/>
                  </a:cubicBezTo>
                  <a:cubicBezTo>
                    <a:pt x="1003" y="33340"/>
                    <a:pt x="848" y="33505"/>
                    <a:pt x="678" y="33625"/>
                  </a:cubicBezTo>
                  <a:cubicBezTo>
                    <a:pt x="429" y="33799"/>
                    <a:pt x="326" y="34024"/>
                    <a:pt x="247" y="34076"/>
                  </a:cubicBezTo>
                  <a:cubicBezTo>
                    <a:pt x="169" y="34127"/>
                    <a:pt x="0" y="34232"/>
                    <a:pt x="23" y="34353"/>
                  </a:cubicBezTo>
                  <a:cubicBezTo>
                    <a:pt x="33" y="34403"/>
                    <a:pt x="70" y="34418"/>
                    <a:pt x="109" y="34418"/>
                  </a:cubicBezTo>
                  <a:cubicBezTo>
                    <a:pt x="165" y="34418"/>
                    <a:pt x="228" y="34388"/>
                    <a:pt x="228" y="34388"/>
                  </a:cubicBezTo>
                  <a:lnTo>
                    <a:pt x="228" y="34388"/>
                  </a:lnTo>
                  <a:cubicBezTo>
                    <a:pt x="228" y="34389"/>
                    <a:pt x="212" y="34666"/>
                    <a:pt x="317" y="34701"/>
                  </a:cubicBezTo>
                  <a:cubicBezTo>
                    <a:pt x="324" y="34703"/>
                    <a:pt x="330" y="34704"/>
                    <a:pt x="337" y="34704"/>
                  </a:cubicBezTo>
                  <a:cubicBezTo>
                    <a:pt x="428" y="34704"/>
                    <a:pt x="461" y="34492"/>
                    <a:pt x="461" y="34492"/>
                  </a:cubicBezTo>
                  <a:cubicBezTo>
                    <a:pt x="461" y="34492"/>
                    <a:pt x="496" y="34522"/>
                    <a:pt x="592" y="34522"/>
                  </a:cubicBezTo>
                  <a:cubicBezTo>
                    <a:pt x="624" y="34522"/>
                    <a:pt x="663" y="34518"/>
                    <a:pt x="710" y="34510"/>
                  </a:cubicBezTo>
                  <a:cubicBezTo>
                    <a:pt x="896" y="34475"/>
                    <a:pt x="1053" y="34457"/>
                    <a:pt x="1053" y="34457"/>
                  </a:cubicBezTo>
                  <a:cubicBezTo>
                    <a:pt x="1053" y="34457"/>
                    <a:pt x="1055" y="34740"/>
                    <a:pt x="1217" y="34740"/>
                  </a:cubicBezTo>
                  <a:cubicBezTo>
                    <a:pt x="1230" y="34740"/>
                    <a:pt x="1244" y="34738"/>
                    <a:pt x="1259" y="34734"/>
                  </a:cubicBezTo>
                  <a:cubicBezTo>
                    <a:pt x="1461" y="34683"/>
                    <a:pt x="1365" y="34510"/>
                    <a:pt x="1498" y="34457"/>
                  </a:cubicBezTo>
                  <a:cubicBezTo>
                    <a:pt x="1632" y="34406"/>
                    <a:pt x="1695" y="34180"/>
                    <a:pt x="1695" y="34180"/>
                  </a:cubicBezTo>
                  <a:cubicBezTo>
                    <a:pt x="1695" y="34180"/>
                    <a:pt x="1853" y="34424"/>
                    <a:pt x="1942" y="34424"/>
                  </a:cubicBezTo>
                  <a:cubicBezTo>
                    <a:pt x="1945" y="34424"/>
                    <a:pt x="1948" y="34424"/>
                    <a:pt x="1951" y="34424"/>
                  </a:cubicBezTo>
                  <a:cubicBezTo>
                    <a:pt x="2037" y="34406"/>
                    <a:pt x="1956" y="34111"/>
                    <a:pt x="1956" y="34111"/>
                  </a:cubicBezTo>
                  <a:lnTo>
                    <a:pt x="2188" y="33867"/>
                  </a:lnTo>
                  <a:cubicBezTo>
                    <a:pt x="2188" y="33867"/>
                    <a:pt x="2207" y="34004"/>
                    <a:pt x="2295" y="34004"/>
                  </a:cubicBezTo>
                  <a:cubicBezTo>
                    <a:pt x="2311" y="34004"/>
                    <a:pt x="2330" y="33999"/>
                    <a:pt x="2351" y="33988"/>
                  </a:cubicBezTo>
                  <a:cubicBezTo>
                    <a:pt x="2488" y="33920"/>
                    <a:pt x="2734" y="33659"/>
                    <a:pt x="2734" y="33659"/>
                  </a:cubicBezTo>
                  <a:cubicBezTo>
                    <a:pt x="2734" y="33659"/>
                    <a:pt x="2863" y="33729"/>
                    <a:pt x="2988" y="33729"/>
                  </a:cubicBezTo>
                  <a:cubicBezTo>
                    <a:pt x="3114" y="33729"/>
                    <a:pt x="3181" y="33555"/>
                    <a:pt x="3181" y="33555"/>
                  </a:cubicBezTo>
                  <a:lnTo>
                    <a:pt x="3228" y="33558"/>
                  </a:lnTo>
                  <a:cubicBezTo>
                    <a:pt x="3240" y="33567"/>
                    <a:pt x="3250" y="33574"/>
                    <a:pt x="3263" y="33583"/>
                  </a:cubicBezTo>
                  <a:cubicBezTo>
                    <a:pt x="3317" y="33620"/>
                    <a:pt x="3368" y="33637"/>
                    <a:pt x="3415" y="33637"/>
                  </a:cubicBezTo>
                  <a:cubicBezTo>
                    <a:pt x="3634" y="33637"/>
                    <a:pt x="3771" y="33269"/>
                    <a:pt x="3848" y="32945"/>
                  </a:cubicBezTo>
                  <a:cubicBezTo>
                    <a:pt x="3885" y="32895"/>
                    <a:pt x="3907" y="32860"/>
                    <a:pt x="3907" y="32860"/>
                  </a:cubicBezTo>
                  <a:cubicBezTo>
                    <a:pt x="3907" y="32860"/>
                    <a:pt x="3951" y="32842"/>
                    <a:pt x="4228" y="32796"/>
                  </a:cubicBezTo>
                  <a:cubicBezTo>
                    <a:pt x="4242" y="32852"/>
                    <a:pt x="4282" y="32892"/>
                    <a:pt x="4327" y="32892"/>
                  </a:cubicBezTo>
                  <a:cubicBezTo>
                    <a:pt x="4360" y="32892"/>
                    <a:pt x="4395" y="32871"/>
                    <a:pt x="4425" y="32822"/>
                  </a:cubicBezTo>
                  <a:cubicBezTo>
                    <a:pt x="4529" y="32653"/>
                    <a:pt x="4609" y="32472"/>
                    <a:pt x="4667" y="32283"/>
                  </a:cubicBezTo>
                  <a:lnTo>
                    <a:pt x="4667" y="32282"/>
                  </a:lnTo>
                  <a:cubicBezTo>
                    <a:pt x="4699" y="32260"/>
                    <a:pt x="4736" y="32235"/>
                    <a:pt x="4775" y="32209"/>
                  </a:cubicBezTo>
                  <a:cubicBezTo>
                    <a:pt x="4787" y="32260"/>
                    <a:pt x="4827" y="32286"/>
                    <a:pt x="4873" y="32286"/>
                  </a:cubicBezTo>
                  <a:cubicBezTo>
                    <a:pt x="4924" y="32286"/>
                    <a:pt x="4982" y="32254"/>
                    <a:pt x="5015" y="32188"/>
                  </a:cubicBezTo>
                  <a:lnTo>
                    <a:pt x="5015" y="32188"/>
                  </a:lnTo>
                  <a:cubicBezTo>
                    <a:pt x="4980" y="32410"/>
                    <a:pt x="4943" y="32632"/>
                    <a:pt x="4907" y="32854"/>
                  </a:cubicBezTo>
                  <a:cubicBezTo>
                    <a:pt x="4803" y="32930"/>
                    <a:pt x="4688" y="33003"/>
                    <a:pt x="4578" y="33041"/>
                  </a:cubicBezTo>
                  <a:cubicBezTo>
                    <a:pt x="4264" y="33151"/>
                    <a:pt x="4186" y="33457"/>
                    <a:pt x="4088" y="33523"/>
                  </a:cubicBezTo>
                  <a:cubicBezTo>
                    <a:pt x="3991" y="33587"/>
                    <a:pt x="3951" y="33742"/>
                    <a:pt x="3951" y="33742"/>
                  </a:cubicBezTo>
                  <a:cubicBezTo>
                    <a:pt x="3951" y="33742"/>
                    <a:pt x="4243" y="33784"/>
                    <a:pt x="4285" y="33851"/>
                  </a:cubicBezTo>
                  <a:cubicBezTo>
                    <a:pt x="4294" y="33866"/>
                    <a:pt x="4318" y="33871"/>
                    <a:pt x="4352" y="33871"/>
                  </a:cubicBezTo>
                  <a:cubicBezTo>
                    <a:pt x="4420" y="33871"/>
                    <a:pt x="4527" y="33851"/>
                    <a:pt x="4632" y="33851"/>
                  </a:cubicBezTo>
                  <a:cubicBezTo>
                    <a:pt x="4666" y="33851"/>
                    <a:pt x="4701" y="33853"/>
                    <a:pt x="4733" y="33859"/>
                  </a:cubicBezTo>
                  <a:cubicBezTo>
                    <a:pt x="4683" y="34129"/>
                    <a:pt x="4635" y="34397"/>
                    <a:pt x="4584" y="34667"/>
                  </a:cubicBezTo>
                  <a:cubicBezTo>
                    <a:pt x="4464" y="34793"/>
                    <a:pt x="4333" y="34907"/>
                    <a:pt x="4191" y="35007"/>
                  </a:cubicBezTo>
                  <a:cubicBezTo>
                    <a:pt x="3876" y="35225"/>
                    <a:pt x="3740" y="35508"/>
                    <a:pt x="3641" y="35572"/>
                  </a:cubicBezTo>
                  <a:cubicBezTo>
                    <a:pt x="3543" y="35637"/>
                    <a:pt x="3327" y="35769"/>
                    <a:pt x="3353" y="35921"/>
                  </a:cubicBezTo>
                  <a:cubicBezTo>
                    <a:pt x="3364" y="35984"/>
                    <a:pt x="3409" y="36003"/>
                    <a:pt x="3459" y="36003"/>
                  </a:cubicBezTo>
                  <a:cubicBezTo>
                    <a:pt x="3530" y="36003"/>
                    <a:pt x="3609" y="35965"/>
                    <a:pt x="3609" y="35965"/>
                  </a:cubicBezTo>
                  <a:lnTo>
                    <a:pt x="3609" y="35965"/>
                  </a:lnTo>
                  <a:cubicBezTo>
                    <a:pt x="3609" y="35965"/>
                    <a:pt x="3583" y="36313"/>
                    <a:pt x="3715" y="36356"/>
                  </a:cubicBezTo>
                  <a:cubicBezTo>
                    <a:pt x="3724" y="36359"/>
                    <a:pt x="3733" y="36361"/>
                    <a:pt x="3741" y="36361"/>
                  </a:cubicBezTo>
                  <a:cubicBezTo>
                    <a:pt x="3854" y="36361"/>
                    <a:pt x="3901" y="36095"/>
                    <a:pt x="3901" y="36095"/>
                  </a:cubicBezTo>
                  <a:cubicBezTo>
                    <a:pt x="3901" y="36095"/>
                    <a:pt x="3944" y="36132"/>
                    <a:pt x="4065" y="36132"/>
                  </a:cubicBezTo>
                  <a:cubicBezTo>
                    <a:pt x="4106" y="36132"/>
                    <a:pt x="4155" y="36128"/>
                    <a:pt x="4213" y="36117"/>
                  </a:cubicBezTo>
                  <a:cubicBezTo>
                    <a:pt x="4244" y="36111"/>
                    <a:pt x="4272" y="36107"/>
                    <a:pt x="4302" y="36102"/>
                  </a:cubicBezTo>
                  <a:lnTo>
                    <a:pt x="4302" y="36102"/>
                  </a:lnTo>
                  <a:cubicBezTo>
                    <a:pt x="4151" y="36842"/>
                    <a:pt x="3988" y="37581"/>
                    <a:pt x="3818" y="38320"/>
                  </a:cubicBezTo>
                  <a:lnTo>
                    <a:pt x="4933" y="38320"/>
                  </a:lnTo>
                  <a:cubicBezTo>
                    <a:pt x="5082" y="37523"/>
                    <a:pt x="5221" y="36723"/>
                    <a:pt x="5349" y="35923"/>
                  </a:cubicBezTo>
                  <a:cubicBezTo>
                    <a:pt x="5394" y="35854"/>
                    <a:pt x="5431" y="35781"/>
                    <a:pt x="5459" y="35704"/>
                  </a:cubicBezTo>
                  <a:cubicBezTo>
                    <a:pt x="5459" y="35704"/>
                    <a:pt x="5651" y="36010"/>
                    <a:pt x="5763" y="36010"/>
                  </a:cubicBezTo>
                  <a:cubicBezTo>
                    <a:pt x="5767" y="36010"/>
                    <a:pt x="5770" y="36010"/>
                    <a:pt x="5774" y="36009"/>
                  </a:cubicBezTo>
                  <a:cubicBezTo>
                    <a:pt x="5882" y="35987"/>
                    <a:pt x="5789" y="35616"/>
                    <a:pt x="5789" y="35616"/>
                  </a:cubicBezTo>
                  <a:lnTo>
                    <a:pt x="6085" y="35311"/>
                  </a:lnTo>
                  <a:cubicBezTo>
                    <a:pt x="6085" y="35311"/>
                    <a:pt x="6107" y="35483"/>
                    <a:pt x="6218" y="35483"/>
                  </a:cubicBezTo>
                  <a:cubicBezTo>
                    <a:pt x="6239" y="35483"/>
                    <a:pt x="6262" y="35478"/>
                    <a:pt x="6288" y="35464"/>
                  </a:cubicBezTo>
                  <a:cubicBezTo>
                    <a:pt x="6460" y="35377"/>
                    <a:pt x="6777" y="35050"/>
                    <a:pt x="6777" y="35050"/>
                  </a:cubicBezTo>
                  <a:cubicBezTo>
                    <a:pt x="6777" y="35050"/>
                    <a:pt x="6937" y="35137"/>
                    <a:pt x="7097" y="35137"/>
                  </a:cubicBezTo>
                  <a:cubicBezTo>
                    <a:pt x="7254" y="35137"/>
                    <a:pt x="7342" y="34918"/>
                    <a:pt x="7342" y="34918"/>
                  </a:cubicBezTo>
                  <a:lnTo>
                    <a:pt x="7654" y="34940"/>
                  </a:lnTo>
                  <a:cubicBezTo>
                    <a:pt x="7679" y="34818"/>
                    <a:pt x="7705" y="34694"/>
                    <a:pt x="7730" y="34569"/>
                  </a:cubicBezTo>
                  <a:cubicBezTo>
                    <a:pt x="8015" y="34440"/>
                    <a:pt x="8267" y="34047"/>
                    <a:pt x="8267" y="34047"/>
                  </a:cubicBezTo>
                  <a:cubicBezTo>
                    <a:pt x="8267" y="34045"/>
                    <a:pt x="8323" y="34025"/>
                    <a:pt x="8718" y="33959"/>
                  </a:cubicBezTo>
                  <a:cubicBezTo>
                    <a:pt x="9114" y="33894"/>
                    <a:pt x="8924" y="33523"/>
                    <a:pt x="8924" y="33523"/>
                  </a:cubicBezTo>
                  <a:cubicBezTo>
                    <a:pt x="8924" y="33523"/>
                    <a:pt x="9062" y="33435"/>
                    <a:pt x="9286" y="33285"/>
                  </a:cubicBezTo>
                  <a:cubicBezTo>
                    <a:pt x="9329" y="33402"/>
                    <a:pt x="9378" y="33515"/>
                    <a:pt x="9437" y="33626"/>
                  </a:cubicBezTo>
                  <a:cubicBezTo>
                    <a:pt x="9481" y="33708"/>
                    <a:pt x="9526" y="33752"/>
                    <a:pt x="9571" y="33778"/>
                  </a:cubicBezTo>
                  <a:cubicBezTo>
                    <a:pt x="9148" y="36162"/>
                    <a:pt x="8625" y="38534"/>
                    <a:pt x="8006" y="40895"/>
                  </a:cubicBezTo>
                  <a:lnTo>
                    <a:pt x="9408" y="40895"/>
                  </a:lnTo>
                  <a:cubicBezTo>
                    <a:pt x="9717" y="39485"/>
                    <a:pt x="9990" y="38069"/>
                    <a:pt x="10229" y="36648"/>
                  </a:cubicBezTo>
                  <a:cubicBezTo>
                    <a:pt x="10253" y="36653"/>
                    <a:pt x="10283" y="36657"/>
                    <a:pt x="10321" y="36657"/>
                  </a:cubicBezTo>
                  <a:cubicBezTo>
                    <a:pt x="10361" y="36657"/>
                    <a:pt x="10409" y="36653"/>
                    <a:pt x="10467" y="36642"/>
                  </a:cubicBezTo>
                  <a:cubicBezTo>
                    <a:pt x="10704" y="36599"/>
                    <a:pt x="10899" y="36577"/>
                    <a:pt x="10900" y="36577"/>
                  </a:cubicBezTo>
                  <a:lnTo>
                    <a:pt x="10900" y="36577"/>
                  </a:lnTo>
                  <a:cubicBezTo>
                    <a:pt x="10900" y="36577"/>
                    <a:pt x="10894" y="36932"/>
                    <a:pt x="11100" y="36932"/>
                  </a:cubicBezTo>
                  <a:cubicBezTo>
                    <a:pt x="11116" y="36932"/>
                    <a:pt x="11133" y="36930"/>
                    <a:pt x="11152" y="36926"/>
                  </a:cubicBezTo>
                  <a:cubicBezTo>
                    <a:pt x="11409" y="36860"/>
                    <a:pt x="11291" y="36642"/>
                    <a:pt x="11462" y="36577"/>
                  </a:cubicBezTo>
                  <a:cubicBezTo>
                    <a:pt x="11631" y="36511"/>
                    <a:pt x="11717" y="36229"/>
                    <a:pt x="11717" y="36229"/>
                  </a:cubicBezTo>
                  <a:cubicBezTo>
                    <a:pt x="11717" y="36229"/>
                    <a:pt x="11908" y="36534"/>
                    <a:pt x="12019" y="36534"/>
                  </a:cubicBezTo>
                  <a:cubicBezTo>
                    <a:pt x="12022" y="36534"/>
                    <a:pt x="12026" y="36534"/>
                    <a:pt x="12029" y="36533"/>
                  </a:cubicBezTo>
                  <a:cubicBezTo>
                    <a:pt x="12139" y="36513"/>
                    <a:pt x="12048" y="36142"/>
                    <a:pt x="12048" y="36142"/>
                  </a:cubicBezTo>
                  <a:lnTo>
                    <a:pt x="12346" y="35837"/>
                  </a:lnTo>
                  <a:cubicBezTo>
                    <a:pt x="12346" y="35837"/>
                    <a:pt x="12367" y="36009"/>
                    <a:pt x="12478" y="36009"/>
                  </a:cubicBezTo>
                  <a:cubicBezTo>
                    <a:pt x="12499" y="36009"/>
                    <a:pt x="12521" y="36003"/>
                    <a:pt x="12548" y="35990"/>
                  </a:cubicBezTo>
                  <a:cubicBezTo>
                    <a:pt x="12720" y="35902"/>
                    <a:pt x="13040" y="35575"/>
                    <a:pt x="13040" y="35575"/>
                  </a:cubicBezTo>
                  <a:cubicBezTo>
                    <a:pt x="13040" y="35575"/>
                    <a:pt x="13200" y="35663"/>
                    <a:pt x="13358" y="35663"/>
                  </a:cubicBezTo>
                  <a:cubicBezTo>
                    <a:pt x="13516" y="35663"/>
                    <a:pt x="13606" y="35446"/>
                    <a:pt x="13605" y="35445"/>
                  </a:cubicBezTo>
                  <a:lnTo>
                    <a:pt x="13605" y="35445"/>
                  </a:lnTo>
                  <a:lnTo>
                    <a:pt x="13917" y="35467"/>
                  </a:lnTo>
                  <a:cubicBezTo>
                    <a:pt x="13943" y="35343"/>
                    <a:pt x="13970" y="35219"/>
                    <a:pt x="13996" y="35096"/>
                  </a:cubicBezTo>
                  <a:cubicBezTo>
                    <a:pt x="14281" y="34965"/>
                    <a:pt x="14536" y="34572"/>
                    <a:pt x="14536" y="34572"/>
                  </a:cubicBezTo>
                  <a:cubicBezTo>
                    <a:pt x="14536" y="34572"/>
                    <a:pt x="14593" y="34551"/>
                    <a:pt x="14989" y="34485"/>
                  </a:cubicBezTo>
                  <a:cubicBezTo>
                    <a:pt x="15235" y="34444"/>
                    <a:pt x="15256" y="34285"/>
                    <a:pt x="15235" y="34169"/>
                  </a:cubicBezTo>
                  <a:lnTo>
                    <a:pt x="15235" y="34169"/>
                  </a:lnTo>
                  <a:cubicBezTo>
                    <a:pt x="15241" y="34172"/>
                    <a:pt x="15253" y="34175"/>
                    <a:pt x="15257" y="34177"/>
                  </a:cubicBezTo>
                  <a:cubicBezTo>
                    <a:pt x="15307" y="34199"/>
                    <a:pt x="15186" y="34418"/>
                    <a:pt x="15399" y="34504"/>
                  </a:cubicBezTo>
                  <a:cubicBezTo>
                    <a:pt x="15461" y="34529"/>
                    <a:pt x="15524" y="34539"/>
                    <a:pt x="15582" y="34539"/>
                  </a:cubicBezTo>
                  <a:cubicBezTo>
                    <a:pt x="15680" y="34539"/>
                    <a:pt x="15763" y="34513"/>
                    <a:pt x="15806" y="34496"/>
                  </a:cubicBezTo>
                  <a:lnTo>
                    <a:pt x="15806" y="34496"/>
                  </a:lnTo>
                  <a:cubicBezTo>
                    <a:pt x="15374" y="36815"/>
                    <a:pt x="14850" y="39121"/>
                    <a:pt x="14234" y="41415"/>
                  </a:cubicBezTo>
                  <a:lnTo>
                    <a:pt x="15635" y="41415"/>
                  </a:lnTo>
                  <a:cubicBezTo>
                    <a:pt x="16136" y="39194"/>
                    <a:pt x="16549" y="36959"/>
                    <a:pt x="16876" y="34711"/>
                  </a:cubicBezTo>
                  <a:cubicBezTo>
                    <a:pt x="17079" y="34708"/>
                    <a:pt x="17098" y="34504"/>
                    <a:pt x="17098" y="34504"/>
                  </a:cubicBezTo>
                  <a:cubicBezTo>
                    <a:pt x="17183" y="34581"/>
                    <a:pt x="17270" y="34654"/>
                    <a:pt x="17362" y="34723"/>
                  </a:cubicBezTo>
                  <a:cubicBezTo>
                    <a:pt x="17387" y="34742"/>
                    <a:pt x="17407" y="34750"/>
                    <a:pt x="17422" y="34750"/>
                  </a:cubicBezTo>
                  <a:cubicBezTo>
                    <a:pt x="17517" y="34750"/>
                    <a:pt x="17473" y="34461"/>
                    <a:pt x="17473" y="34461"/>
                  </a:cubicBezTo>
                  <a:lnTo>
                    <a:pt x="17774" y="34440"/>
                  </a:lnTo>
                  <a:cubicBezTo>
                    <a:pt x="17774" y="34440"/>
                    <a:pt x="17517" y="34069"/>
                    <a:pt x="17562" y="34003"/>
                  </a:cubicBezTo>
                  <a:cubicBezTo>
                    <a:pt x="17606" y="33937"/>
                    <a:pt x="17081" y="33828"/>
                    <a:pt x="17278" y="33675"/>
                  </a:cubicBezTo>
                  <a:cubicBezTo>
                    <a:pt x="17424" y="33562"/>
                    <a:pt x="17192" y="33438"/>
                    <a:pt x="17059" y="33381"/>
                  </a:cubicBezTo>
                  <a:cubicBezTo>
                    <a:pt x="17094" y="33108"/>
                    <a:pt x="17129" y="32837"/>
                    <a:pt x="17161" y="32564"/>
                  </a:cubicBezTo>
                  <a:cubicBezTo>
                    <a:pt x="17179" y="32566"/>
                    <a:pt x="17197" y="32567"/>
                    <a:pt x="17215" y="32567"/>
                  </a:cubicBezTo>
                  <a:cubicBezTo>
                    <a:pt x="17250" y="32567"/>
                    <a:pt x="17285" y="32563"/>
                    <a:pt x="17320" y="32556"/>
                  </a:cubicBezTo>
                  <a:cubicBezTo>
                    <a:pt x="17505" y="32521"/>
                    <a:pt x="17662" y="32504"/>
                    <a:pt x="17662" y="32504"/>
                  </a:cubicBezTo>
                  <a:cubicBezTo>
                    <a:pt x="17662" y="32504"/>
                    <a:pt x="17670" y="32788"/>
                    <a:pt x="17834" y="32788"/>
                  </a:cubicBezTo>
                  <a:cubicBezTo>
                    <a:pt x="17847" y="32788"/>
                    <a:pt x="17860" y="32786"/>
                    <a:pt x="17875" y="32783"/>
                  </a:cubicBezTo>
                  <a:cubicBezTo>
                    <a:pt x="18076" y="32730"/>
                    <a:pt x="17975" y="32556"/>
                    <a:pt x="18107" y="32504"/>
                  </a:cubicBezTo>
                  <a:cubicBezTo>
                    <a:pt x="18240" y="32451"/>
                    <a:pt x="18297" y="32225"/>
                    <a:pt x="18297" y="32225"/>
                  </a:cubicBezTo>
                  <a:cubicBezTo>
                    <a:pt x="18297" y="32225"/>
                    <a:pt x="18432" y="32422"/>
                    <a:pt x="18523" y="32456"/>
                  </a:cubicBezTo>
                  <a:cubicBezTo>
                    <a:pt x="18513" y="32466"/>
                    <a:pt x="18270" y="32699"/>
                    <a:pt x="18516" y="32913"/>
                  </a:cubicBezTo>
                  <a:cubicBezTo>
                    <a:pt x="18665" y="33044"/>
                    <a:pt x="18844" y="33134"/>
                    <a:pt x="19038" y="33175"/>
                  </a:cubicBezTo>
                  <a:cubicBezTo>
                    <a:pt x="19038" y="33175"/>
                    <a:pt x="19116" y="33372"/>
                    <a:pt x="19376" y="33634"/>
                  </a:cubicBezTo>
                  <a:cubicBezTo>
                    <a:pt x="19635" y="33896"/>
                    <a:pt x="19790" y="34026"/>
                    <a:pt x="19790" y="34026"/>
                  </a:cubicBezTo>
                  <a:cubicBezTo>
                    <a:pt x="19790" y="34026"/>
                    <a:pt x="19662" y="34289"/>
                    <a:pt x="19863" y="34355"/>
                  </a:cubicBezTo>
                  <a:cubicBezTo>
                    <a:pt x="19883" y="34361"/>
                    <a:pt x="19906" y="34364"/>
                    <a:pt x="19929" y="34364"/>
                  </a:cubicBezTo>
                  <a:cubicBezTo>
                    <a:pt x="20136" y="34364"/>
                    <a:pt x="20440" y="34136"/>
                    <a:pt x="20440" y="34136"/>
                  </a:cubicBezTo>
                  <a:cubicBezTo>
                    <a:pt x="20440" y="34136"/>
                    <a:pt x="20621" y="34250"/>
                    <a:pt x="20900" y="34421"/>
                  </a:cubicBezTo>
                  <a:cubicBezTo>
                    <a:pt x="20778" y="35073"/>
                    <a:pt x="20650" y="35726"/>
                    <a:pt x="20514" y="36377"/>
                  </a:cubicBezTo>
                  <a:lnTo>
                    <a:pt x="21630" y="36377"/>
                  </a:lnTo>
                  <a:cubicBezTo>
                    <a:pt x="21701" y="35939"/>
                    <a:pt x="21770" y="35501"/>
                    <a:pt x="21835" y="35063"/>
                  </a:cubicBezTo>
                  <a:cubicBezTo>
                    <a:pt x="21929" y="35063"/>
                    <a:pt x="22021" y="35044"/>
                    <a:pt x="22107" y="35007"/>
                  </a:cubicBezTo>
                  <a:cubicBezTo>
                    <a:pt x="22107" y="35007"/>
                    <a:pt x="22183" y="35291"/>
                    <a:pt x="22364" y="35466"/>
                  </a:cubicBezTo>
                  <a:cubicBezTo>
                    <a:pt x="22391" y="35492"/>
                    <a:pt x="22415" y="35502"/>
                    <a:pt x="22437" y="35502"/>
                  </a:cubicBezTo>
                  <a:cubicBezTo>
                    <a:pt x="22563" y="35502"/>
                    <a:pt x="22612" y="35139"/>
                    <a:pt x="22611" y="35139"/>
                  </a:cubicBezTo>
                  <a:cubicBezTo>
                    <a:pt x="22611" y="35139"/>
                    <a:pt x="22611" y="35139"/>
                    <a:pt x="22611" y="35139"/>
                  </a:cubicBezTo>
                  <a:cubicBezTo>
                    <a:pt x="22620" y="35139"/>
                    <a:pt x="22774" y="35163"/>
                    <a:pt x="23053" y="35225"/>
                  </a:cubicBezTo>
                  <a:cubicBezTo>
                    <a:pt x="23085" y="35232"/>
                    <a:pt x="23114" y="35236"/>
                    <a:pt x="23139" y="35236"/>
                  </a:cubicBezTo>
                  <a:cubicBezTo>
                    <a:pt x="23345" y="35236"/>
                    <a:pt x="23365" y="35029"/>
                    <a:pt x="23365" y="35029"/>
                  </a:cubicBezTo>
                  <a:cubicBezTo>
                    <a:pt x="23449" y="35107"/>
                    <a:pt x="23536" y="35180"/>
                    <a:pt x="23627" y="35247"/>
                  </a:cubicBezTo>
                  <a:cubicBezTo>
                    <a:pt x="23651" y="35266"/>
                    <a:pt x="23671" y="35274"/>
                    <a:pt x="23687" y="35274"/>
                  </a:cubicBezTo>
                  <a:cubicBezTo>
                    <a:pt x="23782" y="35274"/>
                    <a:pt x="23741" y="34986"/>
                    <a:pt x="23741" y="34986"/>
                  </a:cubicBezTo>
                  <a:lnTo>
                    <a:pt x="24041" y="34964"/>
                  </a:lnTo>
                  <a:cubicBezTo>
                    <a:pt x="24041" y="34964"/>
                    <a:pt x="23786" y="34593"/>
                    <a:pt x="23831" y="34527"/>
                  </a:cubicBezTo>
                  <a:cubicBezTo>
                    <a:pt x="23876" y="34461"/>
                    <a:pt x="23351" y="34353"/>
                    <a:pt x="23549" y="34200"/>
                  </a:cubicBezTo>
                  <a:cubicBezTo>
                    <a:pt x="23748" y="34047"/>
                    <a:pt x="23249" y="33873"/>
                    <a:pt x="23249" y="33873"/>
                  </a:cubicBezTo>
                  <a:cubicBezTo>
                    <a:pt x="23249" y="33873"/>
                    <a:pt x="22914" y="33764"/>
                    <a:pt x="23227" y="33545"/>
                  </a:cubicBezTo>
                  <a:cubicBezTo>
                    <a:pt x="23422" y="33408"/>
                    <a:pt x="23149" y="33382"/>
                    <a:pt x="22917" y="33382"/>
                  </a:cubicBezTo>
                  <a:cubicBezTo>
                    <a:pt x="22778" y="33382"/>
                    <a:pt x="22653" y="33391"/>
                    <a:pt x="22653" y="33391"/>
                  </a:cubicBezTo>
                  <a:cubicBezTo>
                    <a:pt x="22653" y="33391"/>
                    <a:pt x="22434" y="33326"/>
                    <a:pt x="22694" y="33107"/>
                  </a:cubicBezTo>
                  <a:cubicBezTo>
                    <a:pt x="22905" y="32929"/>
                    <a:pt x="22348" y="32824"/>
                    <a:pt x="22155" y="32707"/>
                  </a:cubicBezTo>
                  <a:cubicBezTo>
                    <a:pt x="22171" y="32577"/>
                    <a:pt x="22187" y="32447"/>
                    <a:pt x="22202" y="32317"/>
                  </a:cubicBezTo>
                  <a:cubicBezTo>
                    <a:pt x="22244" y="32311"/>
                    <a:pt x="22285" y="32299"/>
                    <a:pt x="22324" y="32282"/>
                  </a:cubicBezTo>
                  <a:lnTo>
                    <a:pt x="22324" y="32282"/>
                  </a:lnTo>
                  <a:cubicBezTo>
                    <a:pt x="22324" y="32282"/>
                    <a:pt x="22313" y="32632"/>
                    <a:pt x="22447" y="32676"/>
                  </a:cubicBezTo>
                  <a:cubicBezTo>
                    <a:pt x="22456" y="32679"/>
                    <a:pt x="22464" y="32680"/>
                    <a:pt x="22472" y="32680"/>
                  </a:cubicBezTo>
                  <a:cubicBezTo>
                    <a:pt x="22586" y="32680"/>
                    <a:pt x="22623" y="32415"/>
                    <a:pt x="22622" y="32413"/>
                  </a:cubicBezTo>
                  <a:lnTo>
                    <a:pt x="22622" y="32413"/>
                  </a:lnTo>
                  <a:cubicBezTo>
                    <a:pt x="22623" y="32414"/>
                    <a:pt x="22669" y="32450"/>
                    <a:pt x="22789" y="32450"/>
                  </a:cubicBezTo>
                  <a:cubicBezTo>
                    <a:pt x="22829" y="32450"/>
                    <a:pt x="22878" y="32446"/>
                    <a:pt x="22936" y="32435"/>
                  </a:cubicBezTo>
                  <a:cubicBezTo>
                    <a:pt x="23170" y="32391"/>
                    <a:pt x="23365" y="32369"/>
                    <a:pt x="23365" y="32369"/>
                  </a:cubicBezTo>
                  <a:cubicBezTo>
                    <a:pt x="23365" y="32369"/>
                    <a:pt x="23377" y="32727"/>
                    <a:pt x="23581" y="32727"/>
                  </a:cubicBezTo>
                  <a:cubicBezTo>
                    <a:pt x="23597" y="32727"/>
                    <a:pt x="23614" y="32724"/>
                    <a:pt x="23632" y="32720"/>
                  </a:cubicBezTo>
                  <a:cubicBezTo>
                    <a:pt x="23888" y="32654"/>
                    <a:pt x="23759" y="32435"/>
                    <a:pt x="23924" y="32369"/>
                  </a:cubicBezTo>
                  <a:cubicBezTo>
                    <a:pt x="24091" y="32304"/>
                    <a:pt x="24164" y="32019"/>
                    <a:pt x="24164" y="32019"/>
                  </a:cubicBezTo>
                  <a:cubicBezTo>
                    <a:pt x="24164" y="32019"/>
                    <a:pt x="24370" y="32327"/>
                    <a:pt x="24482" y="32327"/>
                  </a:cubicBezTo>
                  <a:cubicBezTo>
                    <a:pt x="24485" y="32327"/>
                    <a:pt x="24489" y="32326"/>
                    <a:pt x="24492" y="32326"/>
                  </a:cubicBezTo>
                  <a:cubicBezTo>
                    <a:pt x="24600" y="32304"/>
                    <a:pt x="24491" y="31932"/>
                    <a:pt x="24491" y="31932"/>
                  </a:cubicBezTo>
                  <a:cubicBezTo>
                    <a:pt x="24586" y="31829"/>
                    <a:pt x="24681" y="31727"/>
                    <a:pt x="24774" y="31625"/>
                  </a:cubicBezTo>
                  <a:cubicBezTo>
                    <a:pt x="24774" y="31625"/>
                    <a:pt x="24803" y="31797"/>
                    <a:pt x="24914" y="31797"/>
                  </a:cubicBezTo>
                  <a:cubicBezTo>
                    <a:pt x="24934" y="31797"/>
                    <a:pt x="24957" y="31792"/>
                    <a:pt x="24983" y="31778"/>
                  </a:cubicBezTo>
                  <a:cubicBezTo>
                    <a:pt x="25152" y="31691"/>
                    <a:pt x="25454" y="31364"/>
                    <a:pt x="25456" y="31362"/>
                  </a:cubicBezTo>
                  <a:lnTo>
                    <a:pt x="25456" y="31362"/>
                  </a:lnTo>
                  <a:cubicBezTo>
                    <a:pt x="25456" y="31363"/>
                    <a:pt x="25620" y="31450"/>
                    <a:pt x="25777" y="31450"/>
                  </a:cubicBezTo>
                  <a:cubicBezTo>
                    <a:pt x="25822" y="31448"/>
                    <a:pt x="25866" y="31429"/>
                    <a:pt x="25898" y="31399"/>
                  </a:cubicBezTo>
                  <a:cubicBezTo>
                    <a:pt x="25938" y="31491"/>
                    <a:pt x="25980" y="31581"/>
                    <a:pt x="26028" y="31669"/>
                  </a:cubicBezTo>
                  <a:cubicBezTo>
                    <a:pt x="26100" y="31800"/>
                    <a:pt x="26175" y="31850"/>
                    <a:pt x="26249" y="31850"/>
                  </a:cubicBezTo>
                  <a:cubicBezTo>
                    <a:pt x="26402" y="31850"/>
                    <a:pt x="26546" y="31638"/>
                    <a:pt x="26630" y="31486"/>
                  </a:cubicBezTo>
                  <a:cubicBezTo>
                    <a:pt x="26659" y="31533"/>
                    <a:pt x="26694" y="31575"/>
                    <a:pt x="26735" y="31615"/>
                  </a:cubicBezTo>
                  <a:cubicBezTo>
                    <a:pt x="26743" y="31622"/>
                    <a:pt x="26752" y="31629"/>
                    <a:pt x="26764" y="31635"/>
                  </a:cubicBezTo>
                  <a:cubicBezTo>
                    <a:pt x="26822" y="31794"/>
                    <a:pt x="26938" y="31965"/>
                    <a:pt x="27167" y="31999"/>
                  </a:cubicBezTo>
                  <a:cubicBezTo>
                    <a:pt x="27185" y="32001"/>
                    <a:pt x="27202" y="32003"/>
                    <a:pt x="27218" y="32003"/>
                  </a:cubicBezTo>
                  <a:cubicBezTo>
                    <a:pt x="27489" y="32003"/>
                    <a:pt x="27425" y="31633"/>
                    <a:pt x="27368" y="31428"/>
                  </a:cubicBezTo>
                  <a:cubicBezTo>
                    <a:pt x="27422" y="31423"/>
                    <a:pt x="27470" y="31388"/>
                    <a:pt x="27494" y="31339"/>
                  </a:cubicBezTo>
                  <a:cubicBezTo>
                    <a:pt x="27535" y="31346"/>
                    <a:pt x="27576" y="31351"/>
                    <a:pt x="27618" y="31352"/>
                  </a:cubicBezTo>
                  <a:cubicBezTo>
                    <a:pt x="27649" y="31378"/>
                    <a:pt x="27685" y="31407"/>
                    <a:pt x="27730" y="31440"/>
                  </a:cubicBezTo>
                  <a:cubicBezTo>
                    <a:pt x="27751" y="31455"/>
                    <a:pt x="27767" y="31461"/>
                    <a:pt x="27779" y="31461"/>
                  </a:cubicBezTo>
                  <a:cubicBezTo>
                    <a:pt x="27826" y="31461"/>
                    <a:pt x="27828" y="31376"/>
                    <a:pt x="27822" y="31310"/>
                  </a:cubicBezTo>
                  <a:cubicBezTo>
                    <a:pt x="27834" y="31302"/>
                    <a:pt x="27843" y="31288"/>
                    <a:pt x="27853" y="31279"/>
                  </a:cubicBezTo>
                  <a:cubicBezTo>
                    <a:pt x="27887" y="31336"/>
                    <a:pt x="27923" y="31388"/>
                    <a:pt x="27968" y="31421"/>
                  </a:cubicBezTo>
                  <a:cubicBezTo>
                    <a:pt x="27978" y="31428"/>
                    <a:pt x="27992" y="31431"/>
                    <a:pt x="28003" y="31432"/>
                  </a:cubicBezTo>
                  <a:cubicBezTo>
                    <a:pt x="27711" y="33375"/>
                    <a:pt x="27355" y="35311"/>
                    <a:pt x="26933" y="37240"/>
                  </a:cubicBezTo>
                  <a:lnTo>
                    <a:pt x="28335" y="37240"/>
                  </a:lnTo>
                  <a:cubicBezTo>
                    <a:pt x="28790" y="34638"/>
                    <a:pt x="29129" y="32022"/>
                    <a:pt x="29349" y="29393"/>
                  </a:cubicBezTo>
                  <a:cubicBezTo>
                    <a:pt x="29374" y="29403"/>
                    <a:pt x="29418" y="29417"/>
                    <a:pt x="29491" y="29417"/>
                  </a:cubicBezTo>
                  <a:cubicBezTo>
                    <a:pt x="29531" y="29417"/>
                    <a:pt x="29580" y="29412"/>
                    <a:pt x="29638" y="29402"/>
                  </a:cubicBezTo>
                  <a:cubicBezTo>
                    <a:pt x="29870" y="29358"/>
                    <a:pt x="30065" y="29336"/>
                    <a:pt x="30065" y="29336"/>
                  </a:cubicBezTo>
                  <a:cubicBezTo>
                    <a:pt x="30065" y="29336"/>
                    <a:pt x="30090" y="29695"/>
                    <a:pt x="30293" y="29695"/>
                  </a:cubicBezTo>
                  <a:cubicBezTo>
                    <a:pt x="30309" y="29695"/>
                    <a:pt x="30327" y="29693"/>
                    <a:pt x="30345" y="29688"/>
                  </a:cubicBezTo>
                  <a:cubicBezTo>
                    <a:pt x="30597" y="29621"/>
                    <a:pt x="30462" y="29402"/>
                    <a:pt x="30625" y="29336"/>
                  </a:cubicBezTo>
                  <a:cubicBezTo>
                    <a:pt x="30790" y="29270"/>
                    <a:pt x="30852" y="28986"/>
                    <a:pt x="30852" y="28986"/>
                  </a:cubicBezTo>
                  <a:cubicBezTo>
                    <a:pt x="30852" y="28986"/>
                    <a:pt x="31069" y="29293"/>
                    <a:pt x="31180" y="29293"/>
                  </a:cubicBezTo>
                  <a:cubicBezTo>
                    <a:pt x="31183" y="29293"/>
                    <a:pt x="31187" y="29293"/>
                    <a:pt x="31190" y="29292"/>
                  </a:cubicBezTo>
                  <a:cubicBezTo>
                    <a:pt x="31292" y="29272"/>
                    <a:pt x="31189" y="28939"/>
                    <a:pt x="31177" y="28904"/>
                  </a:cubicBezTo>
                  <a:lnTo>
                    <a:pt x="31177" y="28904"/>
                  </a:lnTo>
                  <a:cubicBezTo>
                    <a:pt x="31230" y="28924"/>
                    <a:pt x="31284" y="28939"/>
                    <a:pt x="31339" y="28950"/>
                  </a:cubicBezTo>
                  <a:cubicBezTo>
                    <a:pt x="31339" y="28950"/>
                    <a:pt x="31427" y="29148"/>
                    <a:pt x="31698" y="29410"/>
                  </a:cubicBezTo>
                  <a:cubicBezTo>
                    <a:pt x="31970" y="29675"/>
                    <a:pt x="32132" y="29806"/>
                    <a:pt x="32132" y="29806"/>
                  </a:cubicBezTo>
                  <a:cubicBezTo>
                    <a:pt x="32132" y="29806"/>
                    <a:pt x="32016" y="30069"/>
                    <a:pt x="32219" y="30134"/>
                  </a:cubicBezTo>
                  <a:cubicBezTo>
                    <a:pt x="32240" y="30141"/>
                    <a:pt x="32263" y="30144"/>
                    <a:pt x="32287" y="30144"/>
                  </a:cubicBezTo>
                  <a:cubicBezTo>
                    <a:pt x="32493" y="30144"/>
                    <a:pt x="32784" y="29917"/>
                    <a:pt x="32786" y="29915"/>
                  </a:cubicBezTo>
                  <a:lnTo>
                    <a:pt x="32786" y="29915"/>
                  </a:lnTo>
                  <a:cubicBezTo>
                    <a:pt x="32786" y="29916"/>
                    <a:pt x="33000" y="30048"/>
                    <a:pt x="33329" y="30244"/>
                  </a:cubicBezTo>
                  <a:cubicBezTo>
                    <a:pt x="33657" y="30441"/>
                    <a:pt x="33847" y="30463"/>
                    <a:pt x="33898" y="30485"/>
                  </a:cubicBezTo>
                  <a:cubicBezTo>
                    <a:pt x="33948" y="30507"/>
                    <a:pt x="33835" y="30726"/>
                    <a:pt x="34053" y="30813"/>
                  </a:cubicBezTo>
                  <a:cubicBezTo>
                    <a:pt x="34113" y="30836"/>
                    <a:pt x="34176" y="30847"/>
                    <a:pt x="34240" y="30847"/>
                  </a:cubicBezTo>
                  <a:cubicBezTo>
                    <a:pt x="34278" y="30847"/>
                    <a:pt x="34316" y="30843"/>
                    <a:pt x="34354" y="30835"/>
                  </a:cubicBezTo>
                  <a:lnTo>
                    <a:pt x="34354" y="30835"/>
                  </a:lnTo>
                  <a:cubicBezTo>
                    <a:pt x="34192" y="31967"/>
                    <a:pt x="34006" y="33096"/>
                    <a:pt x="33800" y="34224"/>
                  </a:cubicBezTo>
                  <a:lnTo>
                    <a:pt x="35199" y="34228"/>
                  </a:lnTo>
                  <a:cubicBezTo>
                    <a:pt x="35348" y="33159"/>
                    <a:pt x="35478" y="32089"/>
                    <a:pt x="35589" y="31016"/>
                  </a:cubicBezTo>
                  <a:cubicBezTo>
                    <a:pt x="35739" y="30983"/>
                    <a:pt x="35751" y="30818"/>
                    <a:pt x="35751" y="30818"/>
                  </a:cubicBezTo>
                  <a:cubicBezTo>
                    <a:pt x="35751" y="30818"/>
                    <a:pt x="35798" y="30859"/>
                    <a:pt x="35878" y="30926"/>
                  </a:cubicBezTo>
                  <a:cubicBezTo>
                    <a:pt x="35859" y="30942"/>
                    <a:pt x="35844" y="30962"/>
                    <a:pt x="35834" y="30986"/>
                  </a:cubicBezTo>
                  <a:cubicBezTo>
                    <a:pt x="35815" y="31046"/>
                    <a:pt x="35907" y="31208"/>
                    <a:pt x="36010" y="31208"/>
                  </a:cubicBezTo>
                  <a:cubicBezTo>
                    <a:pt x="36027" y="31208"/>
                    <a:pt x="36044" y="31204"/>
                    <a:pt x="36060" y="31194"/>
                  </a:cubicBezTo>
                  <a:cubicBezTo>
                    <a:pt x="36088" y="31178"/>
                    <a:pt x="36114" y="31171"/>
                    <a:pt x="36140" y="31171"/>
                  </a:cubicBezTo>
                  <a:cubicBezTo>
                    <a:pt x="36225" y="31171"/>
                    <a:pt x="36308" y="31246"/>
                    <a:pt x="36452" y="31299"/>
                  </a:cubicBezTo>
                  <a:cubicBezTo>
                    <a:pt x="36638" y="31368"/>
                    <a:pt x="36707" y="31368"/>
                    <a:pt x="36776" y="31386"/>
                  </a:cubicBezTo>
                  <a:cubicBezTo>
                    <a:pt x="36833" y="31400"/>
                    <a:pt x="36834" y="31540"/>
                    <a:pt x="36932" y="31540"/>
                  </a:cubicBezTo>
                  <a:cubicBezTo>
                    <a:pt x="36950" y="31540"/>
                    <a:pt x="36970" y="31536"/>
                    <a:pt x="36995" y="31526"/>
                  </a:cubicBezTo>
                  <a:cubicBezTo>
                    <a:pt x="37157" y="31456"/>
                    <a:pt x="37243" y="31317"/>
                    <a:pt x="37327" y="31317"/>
                  </a:cubicBezTo>
                  <a:cubicBezTo>
                    <a:pt x="37411" y="31317"/>
                    <a:pt x="37557" y="31491"/>
                    <a:pt x="37557" y="31491"/>
                  </a:cubicBezTo>
                  <a:cubicBezTo>
                    <a:pt x="37606" y="31386"/>
                    <a:pt x="37656" y="31282"/>
                    <a:pt x="37706" y="31177"/>
                  </a:cubicBezTo>
                  <a:cubicBezTo>
                    <a:pt x="37706" y="31177"/>
                    <a:pt x="37863" y="31146"/>
                    <a:pt x="38017" y="31101"/>
                  </a:cubicBezTo>
                  <a:lnTo>
                    <a:pt x="38017" y="28851"/>
                  </a:lnTo>
                  <a:cubicBezTo>
                    <a:pt x="37878" y="28882"/>
                    <a:pt x="37761" y="28953"/>
                    <a:pt x="37584" y="29051"/>
                  </a:cubicBezTo>
                  <a:cubicBezTo>
                    <a:pt x="37306" y="29209"/>
                    <a:pt x="37087" y="29314"/>
                    <a:pt x="37078" y="29540"/>
                  </a:cubicBezTo>
                  <a:cubicBezTo>
                    <a:pt x="37070" y="29736"/>
                    <a:pt x="37393" y="29749"/>
                    <a:pt x="37481" y="29749"/>
                  </a:cubicBezTo>
                  <a:cubicBezTo>
                    <a:pt x="37495" y="29749"/>
                    <a:pt x="37502" y="29749"/>
                    <a:pt x="37503" y="29749"/>
                  </a:cubicBezTo>
                  <a:lnTo>
                    <a:pt x="37503" y="29749"/>
                  </a:lnTo>
                  <a:lnTo>
                    <a:pt x="37196" y="30010"/>
                  </a:lnTo>
                  <a:cubicBezTo>
                    <a:pt x="37196" y="30010"/>
                    <a:pt x="37081" y="29874"/>
                    <a:pt x="36966" y="29874"/>
                  </a:cubicBezTo>
                  <a:cubicBezTo>
                    <a:pt x="36944" y="29874"/>
                    <a:pt x="36923" y="29878"/>
                    <a:pt x="36903" y="29889"/>
                  </a:cubicBezTo>
                  <a:cubicBezTo>
                    <a:pt x="36770" y="29959"/>
                    <a:pt x="36818" y="30291"/>
                    <a:pt x="36818" y="30291"/>
                  </a:cubicBezTo>
                  <a:cubicBezTo>
                    <a:pt x="36818" y="30291"/>
                    <a:pt x="36811" y="30268"/>
                    <a:pt x="36782" y="30268"/>
                  </a:cubicBezTo>
                  <a:cubicBezTo>
                    <a:pt x="36749" y="30268"/>
                    <a:pt x="36685" y="30298"/>
                    <a:pt x="36565" y="30429"/>
                  </a:cubicBezTo>
                  <a:cubicBezTo>
                    <a:pt x="36438" y="30569"/>
                    <a:pt x="36431" y="30622"/>
                    <a:pt x="36449" y="30642"/>
                  </a:cubicBezTo>
                  <a:cubicBezTo>
                    <a:pt x="36429" y="30638"/>
                    <a:pt x="36410" y="30636"/>
                    <a:pt x="36391" y="30636"/>
                  </a:cubicBezTo>
                  <a:cubicBezTo>
                    <a:pt x="36376" y="30636"/>
                    <a:pt x="36360" y="30638"/>
                    <a:pt x="36345" y="30641"/>
                  </a:cubicBezTo>
                  <a:cubicBezTo>
                    <a:pt x="36268" y="30526"/>
                    <a:pt x="36164" y="30356"/>
                    <a:pt x="36192" y="30314"/>
                  </a:cubicBezTo>
                  <a:cubicBezTo>
                    <a:pt x="36234" y="30248"/>
                    <a:pt x="35703" y="30139"/>
                    <a:pt x="35894" y="29986"/>
                  </a:cubicBezTo>
                  <a:cubicBezTo>
                    <a:pt x="36019" y="29886"/>
                    <a:pt x="35847" y="29778"/>
                    <a:pt x="35711" y="29714"/>
                  </a:cubicBezTo>
                  <a:cubicBezTo>
                    <a:pt x="35868" y="27926"/>
                    <a:pt x="35970" y="26136"/>
                    <a:pt x="36018" y="24342"/>
                  </a:cubicBezTo>
                  <a:cubicBezTo>
                    <a:pt x="36098" y="24355"/>
                    <a:pt x="36174" y="24388"/>
                    <a:pt x="36237" y="24440"/>
                  </a:cubicBezTo>
                  <a:cubicBezTo>
                    <a:pt x="36325" y="24506"/>
                    <a:pt x="36418" y="24523"/>
                    <a:pt x="36501" y="24523"/>
                  </a:cubicBezTo>
                  <a:cubicBezTo>
                    <a:pt x="36592" y="24523"/>
                    <a:pt x="36671" y="24502"/>
                    <a:pt x="36718" y="24502"/>
                  </a:cubicBezTo>
                  <a:cubicBezTo>
                    <a:pt x="36727" y="24502"/>
                    <a:pt x="36735" y="24503"/>
                    <a:pt x="36742" y="24505"/>
                  </a:cubicBezTo>
                  <a:cubicBezTo>
                    <a:pt x="36812" y="24527"/>
                    <a:pt x="36719" y="24638"/>
                    <a:pt x="36976" y="24769"/>
                  </a:cubicBezTo>
                  <a:cubicBezTo>
                    <a:pt x="37233" y="24901"/>
                    <a:pt x="37341" y="25188"/>
                    <a:pt x="37341" y="25188"/>
                  </a:cubicBezTo>
                  <a:cubicBezTo>
                    <a:pt x="37341" y="25188"/>
                    <a:pt x="37119" y="25415"/>
                    <a:pt x="37351" y="25629"/>
                  </a:cubicBezTo>
                  <a:cubicBezTo>
                    <a:pt x="37238" y="25689"/>
                    <a:pt x="37231" y="25756"/>
                    <a:pt x="37266" y="25816"/>
                  </a:cubicBezTo>
                  <a:cubicBezTo>
                    <a:pt x="37154" y="25840"/>
                    <a:pt x="37123" y="25994"/>
                    <a:pt x="37024" y="26302"/>
                  </a:cubicBezTo>
                  <a:cubicBezTo>
                    <a:pt x="36968" y="26345"/>
                    <a:pt x="36922" y="26403"/>
                    <a:pt x="36925" y="26467"/>
                  </a:cubicBezTo>
                  <a:cubicBezTo>
                    <a:pt x="36926" y="26492"/>
                    <a:pt x="36941" y="26515"/>
                    <a:pt x="36963" y="26527"/>
                  </a:cubicBezTo>
                  <a:cubicBezTo>
                    <a:pt x="36946" y="26656"/>
                    <a:pt x="36994" y="26693"/>
                    <a:pt x="37055" y="26693"/>
                  </a:cubicBezTo>
                  <a:cubicBezTo>
                    <a:pt x="37069" y="26693"/>
                    <a:pt x="37085" y="26691"/>
                    <a:pt x="37100" y="26688"/>
                  </a:cubicBezTo>
                  <a:cubicBezTo>
                    <a:pt x="37101" y="26721"/>
                    <a:pt x="37136" y="26752"/>
                    <a:pt x="37240" y="26765"/>
                  </a:cubicBezTo>
                  <a:cubicBezTo>
                    <a:pt x="37245" y="26765"/>
                    <a:pt x="37250" y="26766"/>
                    <a:pt x="37255" y="26766"/>
                  </a:cubicBezTo>
                  <a:cubicBezTo>
                    <a:pt x="37270" y="26766"/>
                    <a:pt x="37284" y="26764"/>
                    <a:pt x="37298" y="26762"/>
                  </a:cubicBezTo>
                  <a:cubicBezTo>
                    <a:pt x="37342" y="26857"/>
                    <a:pt x="37415" y="26975"/>
                    <a:pt x="37530" y="27028"/>
                  </a:cubicBezTo>
                  <a:cubicBezTo>
                    <a:pt x="37543" y="27034"/>
                    <a:pt x="37557" y="27037"/>
                    <a:pt x="37571" y="27037"/>
                  </a:cubicBezTo>
                  <a:cubicBezTo>
                    <a:pt x="37601" y="27037"/>
                    <a:pt x="37633" y="27024"/>
                    <a:pt x="37665" y="27002"/>
                  </a:cubicBezTo>
                  <a:lnTo>
                    <a:pt x="37668" y="27003"/>
                  </a:lnTo>
                  <a:cubicBezTo>
                    <a:pt x="37665" y="27012"/>
                    <a:pt x="37662" y="27022"/>
                    <a:pt x="37659" y="27031"/>
                  </a:cubicBezTo>
                  <a:cubicBezTo>
                    <a:pt x="37620" y="27164"/>
                    <a:pt x="37697" y="27270"/>
                    <a:pt x="37787" y="27270"/>
                  </a:cubicBezTo>
                  <a:cubicBezTo>
                    <a:pt x="37791" y="27270"/>
                    <a:pt x="37796" y="27269"/>
                    <a:pt x="37800" y="27269"/>
                  </a:cubicBezTo>
                  <a:lnTo>
                    <a:pt x="37800" y="27269"/>
                  </a:lnTo>
                  <a:cubicBezTo>
                    <a:pt x="37782" y="27276"/>
                    <a:pt x="37770" y="27282"/>
                    <a:pt x="37770" y="27282"/>
                  </a:cubicBezTo>
                  <a:cubicBezTo>
                    <a:pt x="37770" y="27282"/>
                    <a:pt x="37706" y="27844"/>
                    <a:pt x="38014" y="27913"/>
                  </a:cubicBezTo>
                  <a:lnTo>
                    <a:pt x="38014" y="22492"/>
                  </a:lnTo>
                  <a:cubicBezTo>
                    <a:pt x="37970" y="22537"/>
                    <a:pt x="37944" y="22568"/>
                    <a:pt x="37944" y="22568"/>
                  </a:cubicBezTo>
                  <a:cubicBezTo>
                    <a:pt x="37904" y="22473"/>
                    <a:pt x="37865" y="22378"/>
                    <a:pt x="37825" y="22282"/>
                  </a:cubicBezTo>
                  <a:cubicBezTo>
                    <a:pt x="37825" y="22282"/>
                    <a:pt x="37457" y="22635"/>
                    <a:pt x="37274" y="22635"/>
                  </a:cubicBezTo>
                  <a:cubicBezTo>
                    <a:pt x="37215" y="22635"/>
                    <a:pt x="37175" y="22598"/>
                    <a:pt x="37173" y="22502"/>
                  </a:cubicBezTo>
                  <a:cubicBezTo>
                    <a:pt x="37170" y="22384"/>
                    <a:pt x="37114" y="22342"/>
                    <a:pt x="37036" y="22342"/>
                  </a:cubicBezTo>
                  <a:cubicBezTo>
                    <a:pt x="36855" y="22342"/>
                    <a:pt x="36558" y="22568"/>
                    <a:pt x="36558" y="22568"/>
                  </a:cubicBezTo>
                  <a:cubicBezTo>
                    <a:pt x="36532" y="22459"/>
                    <a:pt x="36504" y="22349"/>
                    <a:pt x="36478" y="22238"/>
                  </a:cubicBezTo>
                  <a:lnTo>
                    <a:pt x="36127" y="22216"/>
                  </a:lnTo>
                  <a:cubicBezTo>
                    <a:pt x="36122" y="22214"/>
                    <a:pt x="36115" y="22212"/>
                    <a:pt x="36106" y="22212"/>
                  </a:cubicBezTo>
                  <a:cubicBezTo>
                    <a:pt x="36091" y="22212"/>
                    <a:pt x="36071" y="22216"/>
                    <a:pt x="36049" y="22222"/>
                  </a:cubicBezTo>
                  <a:cubicBezTo>
                    <a:pt x="36050" y="21660"/>
                    <a:pt x="36046" y="21096"/>
                    <a:pt x="36037" y="20533"/>
                  </a:cubicBezTo>
                  <a:cubicBezTo>
                    <a:pt x="36128" y="20467"/>
                    <a:pt x="36202" y="20409"/>
                    <a:pt x="36252" y="20409"/>
                  </a:cubicBezTo>
                  <a:cubicBezTo>
                    <a:pt x="36255" y="20409"/>
                    <a:pt x="36259" y="20410"/>
                    <a:pt x="36262" y="20410"/>
                  </a:cubicBezTo>
                  <a:cubicBezTo>
                    <a:pt x="36267" y="20411"/>
                    <a:pt x="36273" y="20412"/>
                    <a:pt x="36279" y="20412"/>
                  </a:cubicBezTo>
                  <a:cubicBezTo>
                    <a:pt x="36413" y="20412"/>
                    <a:pt x="36722" y="20190"/>
                    <a:pt x="36822" y="20190"/>
                  </a:cubicBezTo>
                  <a:cubicBezTo>
                    <a:pt x="36927" y="20190"/>
                    <a:pt x="37241" y="19948"/>
                    <a:pt x="37468" y="19904"/>
                  </a:cubicBezTo>
                  <a:cubicBezTo>
                    <a:pt x="37513" y="19895"/>
                    <a:pt x="37560" y="19891"/>
                    <a:pt x="37606" y="19891"/>
                  </a:cubicBezTo>
                  <a:cubicBezTo>
                    <a:pt x="37790" y="19891"/>
                    <a:pt x="37960" y="19948"/>
                    <a:pt x="37960" y="19948"/>
                  </a:cubicBezTo>
                  <a:cubicBezTo>
                    <a:pt x="37960" y="19948"/>
                    <a:pt x="37647" y="20345"/>
                    <a:pt x="37822" y="20477"/>
                  </a:cubicBezTo>
                  <a:cubicBezTo>
                    <a:pt x="37842" y="20492"/>
                    <a:pt x="37861" y="20498"/>
                    <a:pt x="37880" y="20498"/>
                  </a:cubicBezTo>
                  <a:cubicBezTo>
                    <a:pt x="37925" y="20498"/>
                    <a:pt x="37970" y="20463"/>
                    <a:pt x="38014" y="20410"/>
                  </a:cubicBezTo>
                  <a:lnTo>
                    <a:pt x="38014" y="17788"/>
                  </a:lnTo>
                  <a:cubicBezTo>
                    <a:pt x="37964" y="17780"/>
                    <a:pt x="37930" y="17749"/>
                    <a:pt x="37927" y="17679"/>
                  </a:cubicBezTo>
                  <a:cubicBezTo>
                    <a:pt x="37920" y="17452"/>
                    <a:pt x="37313" y="17436"/>
                    <a:pt x="37141" y="17436"/>
                  </a:cubicBezTo>
                  <a:cubicBezTo>
                    <a:pt x="37112" y="17436"/>
                    <a:pt x="37095" y="17437"/>
                    <a:pt x="37095" y="17437"/>
                  </a:cubicBezTo>
                  <a:cubicBezTo>
                    <a:pt x="37095" y="17437"/>
                    <a:pt x="37058" y="17535"/>
                    <a:pt x="37020" y="17535"/>
                  </a:cubicBezTo>
                  <a:cubicBezTo>
                    <a:pt x="36989" y="17535"/>
                    <a:pt x="36957" y="17466"/>
                    <a:pt x="36948" y="17216"/>
                  </a:cubicBezTo>
                  <a:cubicBezTo>
                    <a:pt x="36942" y="17074"/>
                    <a:pt x="36909" y="17022"/>
                    <a:pt x="36862" y="17022"/>
                  </a:cubicBezTo>
                  <a:cubicBezTo>
                    <a:pt x="36727" y="17022"/>
                    <a:pt x="36484" y="17458"/>
                    <a:pt x="36484" y="17458"/>
                  </a:cubicBezTo>
                  <a:cubicBezTo>
                    <a:pt x="36482" y="17458"/>
                    <a:pt x="36365" y="17129"/>
                    <a:pt x="36190" y="17129"/>
                  </a:cubicBezTo>
                  <a:cubicBezTo>
                    <a:pt x="36016" y="17129"/>
                    <a:pt x="36065" y="16557"/>
                    <a:pt x="36066" y="16549"/>
                  </a:cubicBezTo>
                  <a:lnTo>
                    <a:pt x="36066" y="16549"/>
                  </a:lnTo>
                  <a:cubicBezTo>
                    <a:pt x="36067" y="16550"/>
                    <a:pt x="36086" y="16565"/>
                    <a:pt x="36154" y="16565"/>
                  </a:cubicBezTo>
                  <a:cubicBezTo>
                    <a:pt x="36202" y="16565"/>
                    <a:pt x="36274" y="16558"/>
                    <a:pt x="36380" y="16534"/>
                  </a:cubicBezTo>
                  <a:cubicBezTo>
                    <a:pt x="36646" y="16475"/>
                    <a:pt x="36725" y="16416"/>
                    <a:pt x="36725" y="16416"/>
                  </a:cubicBezTo>
                  <a:cubicBezTo>
                    <a:pt x="36725" y="16416"/>
                    <a:pt x="36880" y="16541"/>
                    <a:pt x="37083" y="16541"/>
                  </a:cubicBezTo>
                  <a:cubicBezTo>
                    <a:pt x="37141" y="16541"/>
                    <a:pt x="37203" y="16531"/>
                    <a:pt x="37266" y="16505"/>
                  </a:cubicBezTo>
                  <a:cubicBezTo>
                    <a:pt x="37509" y="16406"/>
                    <a:pt x="37504" y="16380"/>
                    <a:pt x="37497" y="16374"/>
                  </a:cubicBezTo>
                  <a:lnTo>
                    <a:pt x="37497" y="16374"/>
                  </a:lnTo>
                  <a:cubicBezTo>
                    <a:pt x="37663" y="16479"/>
                    <a:pt x="37837" y="16572"/>
                    <a:pt x="38014" y="16657"/>
                  </a:cubicBezTo>
                  <a:lnTo>
                    <a:pt x="38014" y="13012"/>
                  </a:lnTo>
                  <a:cubicBezTo>
                    <a:pt x="37859" y="12910"/>
                    <a:pt x="37746" y="12940"/>
                    <a:pt x="37434" y="12929"/>
                  </a:cubicBezTo>
                  <a:cubicBezTo>
                    <a:pt x="37424" y="12928"/>
                    <a:pt x="37413" y="12928"/>
                    <a:pt x="37404" y="12928"/>
                  </a:cubicBezTo>
                  <a:cubicBezTo>
                    <a:pt x="37029" y="12928"/>
                    <a:pt x="37129" y="13193"/>
                    <a:pt x="37129" y="13193"/>
                  </a:cubicBezTo>
                  <a:cubicBezTo>
                    <a:pt x="37129" y="13193"/>
                    <a:pt x="37100" y="13215"/>
                    <a:pt x="37057" y="13215"/>
                  </a:cubicBezTo>
                  <a:cubicBezTo>
                    <a:pt x="37008" y="13215"/>
                    <a:pt x="36939" y="13186"/>
                    <a:pt x="36872" y="13061"/>
                  </a:cubicBezTo>
                  <a:cubicBezTo>
                    <a:pt x="36844" y="13008"/>
                    <a:pt x="36803" y="12987"/>
                    <a:pt x="36756" y="12987"/>
                  </a:cubicBezTo>
                  <a:cubicBezTo>
                    <a:pt x="36600" y="12987"/>
                    <a:pt x="36384" y="13222"/>
                    <a:pt x="36384" y="13222"/>
                  </a:cubicBezTo>
                  <a:cubicBezTo>
                    <a:pt x="36315" y="13197"/>
                    <a:pt x="36251" y="13188"/>
                    <a:pt x="36194" y="13188"/>
                  </a:cubicBezTo>
                  <a:cubicBezTo>
                    <a:pt x="36017" y="13188"/>
                    <a:pt x="35910" y="13280"/>
                    <a:pt x="35910" y="13280"/>
                  </a:cubicBezTo>
                  <a:cubicBezTo>
                    <a:pt x="35998" y="13112"/>
                    <a:pt x="35883" y="13085"/>
                    <a:pt x="35801" y="13085"/>
                  </a:cubicBezTo>
                  <a:cubicBezTo>
                    <a:pt x="35762" y="13085"/>
                    <a:pt x="35730" y="13091"/>
                    <a:pt x="35730" y="13091"/>
                  </a:cubicBezTo>
                  <a:cubicBezTo>
                    <a:pt x="35707" y="13088"/>
                    <a:pt x="35683" y="13087"/>
                    <a:pt x="35660" y="13087"/>
                  </a:cubicBezTo>
                  <a:cubicBezTo>
                    <a:pt x="35640" y="13087"/>
                    <a:pt x="35621" y="13088"/>
                    <a:pt x="35602" y="13089"/>
                  </a:cubicBezTo>
                  <a:cubicBezTo>
                    <a:pt x="35595" y="13021"/>
                    <a:pt x="35589" y="12953"/>
                    <a:pt x="35581" y="12886"/>
                  </a:cubicBezTo>
                  <a:cubicBezTo>
                    <a:pt x="35676" y="12843"/>
                    <a:pt x="35749" y="12813"/>
                    <a:pt x="35789" y="12813"/>
                  </a:cubicBezTo>
                  <a:cubicBezTo>
                    <a:pt x="35793" y="12813"/>
                    <a:pt x="35796" y="12813"/>
                    <a:pt x="35799" y="12813"/>
                  </a:cubicBezTo>
                  <a:cubicBezTo>
                    <a:pt x="35808" y="12814"/>
                    <a:pt x="35817" y="12815"/>
                    <a:pt x="35826" y="12815"/>
                  </a:cubicBezTo>
                  <a:cubicBezTo>
                    <a:pt x="35961" y="12815"/>
                    <a:pt x="36177" y="12726"/>
                    <a:pt x="36177" y="12726"/>
                  </a:cubicBezTo>
                  <a:cubicBezTo>
                    <a:pt x="36299" y="12802"/>
                    <a:pt x="36452" y="12829"/>
                    <a:pt x="36625" y="12829"/>
                  </a:cubicBezTo>
                  <a:cubicBezTo>
                    <a:pt x="37013" y="12829"/>
                    <a:pt x="37508" y="12696"/>
                    <a:pt x="38008" y="12696"/>
                  </a:cubicBezTo>
                  <a:lnTo>
                    <a:pt x="38014" y="12696"/>
                  </a:lnTo>
                  <a:lnTo>
                    <a:pt x="38014" y="11712"/>
                  </a:lnTo>
                  <a:cubicBezTo>
                    <a:pt x="37761" y="11648"/>
                    <a:pt x="37541" y="11612"/>
                    <a:pt x="37541" y="11612"/>
                  </a:cubicBezTo>
                  <a:cubicBezTo>
                    <a:pt x="37749" y="11612"/>
                    <a:pt x="37946" y="11517"/>
                    <a:pt x="38014" y="11480"/>
                  </a:cubicBezTo>
                  <a:lnTo>
                    <a:pt x="38014" y="9610"/>
                  </a:lnTo>
                  <a:cubicBezTo>
                    <a:pt x="37800" y="9634"/>
                    <a:pt x="37643" y="9917"/>
                    <a:pt x="37641" y="9917"/>
                  </a:cubicBezTo>
                  <a:cubicBezTo>
                    <a:pt x="37564" y="9752"/>
                    <a:pt x="37440" y="9695"/>
                    <a:pt x="37307" y="9695"/>
                  </a:cubicBezTo>
                  <a:cubicBezTo>
                    <a:pt x="37014" y="9695"/>
                    <a:pt x="36671" y="9969"/>
                    <a:pt x="36647" y="9989"/>
                  </a:cubicBezTo>
                  <a:lnTo>
                    <a:pt x="36647" y="9989"/>
                  </a:lnTo>
                  <a:cubicBezTo>
                    <a:pt x="37040" y="9668"/>
                    <a:pt x="36885" y="9289"/>
                    <a:pt x="36885" y="9289"/>
                  </a:cubicBezTo>
                  <a:cubicBezTo>
                    <a:pt x="37584" y="8997"/>
                    <a:pt x="38160" y="8429"/>
                    <a:pt x="37732" y="8298"/>
                  </a:cubicBezTo>
                  <a:cubicBezTo>
                    <a:pt x="37608" y="8260"/>
                    <a:pt x="37460" y="8247"/>
                    <a:pt x="37312" y="8247"/>
                  </a:cubicBezTo>
                  <a:cubicBezTo>
                    <a:pt x="36951" y="8247"/>
                    <a:pt x="36592" y="8327"/>
                    <a:pt x="36592" y="8327"/>
                  </a:cubicBezTo>
                  <a:cubicBezTo>
                    <a:pt x="36735" y="8269"/>
                    <a:pt x="36951" y="8066"/>
                    <a:pt x="36951" y="8066"/>
                  </a:cubicBezTo>
                  <a:lnTo>
                    <a:pt x="37247" y="8095"/>
                  </a:lnTo>
                  <a:cubicBezTo>
                    <a:pt x="37259" y="8096"/>
                    <a:pt x="37270" y="8096"/>
                    <a:pt x="37280" y="8096"/>
                  </a:cubicBezTo>
                  <a:cubicBezTo>
                    <a:pt x="37675" y="8096"/>
                    <a:pt x="37300" y="7569"/>
                    <a:pt x="37298" y="7569"/>
                  </a:cubicBezTo>
                  <a:cubicBezTo>
                    <a:pt x="37542" y="7323"/>
                    <a:pt x="37242" y="7192"/>
                    <a:pt x="37241" y="7191"/>
                  </a:cubicBezTo>
                  <a:lnTo>
                    <a:pt x="37241" y="7191"/>
                  </a:lnTo>
                  <a:cubicBezTo>
                    <a:pt x="37242" y="7191"/>
                    <a:pt x="37274" y="7205"/>
                    <a:pt x="37324" y="7205"/>
                  </a:cubicBezTo>
                  <a:cubicBezTo>
                    <a:pt x="37400" y="7205"/>
                    <a:pt x="37515" y="7174"/>
                    <a:pt x="37624" y="7018"/>
                  </a:cubicBezTo>
                  <a:cubicBezTo>
                    <a:pt x="37698" y="6910"/>
                    <a:pt x="37637" y="6878"/>
                    <a:pt x="37539" y="6878"/>
                  </a:cubicBezTo>
                  <a:cubicBezTo>
                    <a:pt x="37398" y="6878"/>
                    <a:pt x="37180" y="6945"/>
                    <a:pt x="37180" y="6945"/>
                  </a:cubicBezTo>
                  <a:cubicBezTo>
                    <a:pt x="37180" y="6945"/>
                    <a:pt x="37510" y="6813"/>
                    <a:pt x="37311" y="6594"/>
                  </a:cubicBezTo>
                  <a:cubicBezTo>
                    <a:pt x="37275" y="6554"/>
                    <a:pt x="37238" y="6538"/>
                    <a:pt x="37201" y="6538"/>
                  </a:cubicBezTo>
                  <a:cubicBezTo>
                    <a:pt x="37040" y="6538"/>
                    <a:pt x="36897" y="6857"/>
                    <a:pt x="36897" y="6857"/>
                  </a:cubicBezTo>
                  <a:cubicBezTo>
                    <a:pt x="36859" y="6761"/>
                    <a:pt x="36816" y="6725"/>
                    <a:pt x="36774" y="6725"/>
                  </a:cubicBezTo>
                  <a:cubicBezTo>
                    <a:pt x="36643" y="6725"/>
                    <a:pt x="36511" y="7075"/>
                    <a:pt x="36511" y="7075"/>
                  </a:cubicBezTo>
                  <a:cubicBezTo>
                    <a:pt x="36510" y="7075"/>
                    <a:pt x="36433" y="7037"/>
                    <a:pt x="36273" y="7037"/>
                  </a:cubicBezTo>
                  <a:cubicBezTo>
                    <a:pt x="36209" y="7037"/>
                    <a:pt x="36132" y="7043"/>
                    <a:pt x="36041" y="7060"/>
                  </a:cubicBezTo>
                  <a:cubicBezTo>
                    <a:pt x="35723" y="7118"/>
                    <a:pt x="35338" y="7352"/>
                    <a:pt x="35338" y="7352"/>
                  </a:cubicBezTo>
                  <a:cubicBezTo>
                    <a:pt x="35028" y="7502"/>
                    <a:pt x="34983" y="8010"/>
                    <a:pt x="34976" y="8213"/>
                  </a:cubicBezTo>
                  <a:cubicBezTo>
                    <a:pt x="34916" y="7829"/>
                    <a:pt x="34853" y="7447"/>
                    <a:pt x="34787" y="7063"/>
                  </a:cubicBezTo>
                  <a:cubicBezTo>
                    <a:pt x="34841" y="7051"/>
                    <a:pt x="34895" y="7037"/>
                    <a:pt x="34948" y="7018"/>
                  </a:cubicBezTo>
                  <a:cubicBezTo>
                    <a:pt x="34948" y="7018"/>
                    <a:pt x="35911" y="6974"/>
                    <a:pt x="36339" y="6799"/>
                  </a:cubicBezTo>
                  <a:cubicBezTo>
                    <a:pt x="36767" y="6623"/>
                    <a:pt x="36084" y="6523"/>
                    <a:pt x="36084" y="6523"/>
                  </a:cubicBezTo>
                  <a:cubicBezTo>
                    <a:pt x="36084" y="6523"/>
                    <a:pt x="36795" y="6216"/>
                    <a:pt x="37047" y="5984"/>
                  </a:cubicBezTo>
                  <a:cubicBezTo>
                    <a:pt x="37135" y="5903"/>
                    <a:pt x="37082" y="5877"/>
                    <a:pt x="36976" y="5877"/>
                  </a:cubicBezTo>
                  <a:cubicBezTo>
                    <a:pt x="36777" y="5877"/>
                    <a:pt x="36390" y="5969"/>
                    <a:pt x="36390" y="5969"/>
                  </a:cubicBezTo>
                  <a:cubicBezTo>
                    <a:pt x="36390" y="5969"/>
                    <a:pt x="36469" y="5810"/>
                    <a:pt x="36711" y="5461"/>
                  </a:cubicBezTo>
                  <a:cubicBezTo>
                    <a:pt x="36799" y="5336"/>
                    <a:pt x="36670" y="5247"/>
                    <a:pt x="36458" y="5247"/>
                  </a:cubicBezTo>
                  <a:cubicBezTo>
                    <a:pt x="36275" y="5247"/>
                    <a:pt x="36031" y="5312"/>
                    <a:pt x="35809" y="5476"/>
                  </a:cubicBezTo>
                  <a:cubicBezTo>
                    <a:pt x="35590" y="5638"/>
                    <a:pt x="35224" y="5607"/>
                    <a:pt x="35097" y="5650"/>
                  </a:cubicBezTo>
                  <a:cubicBezTo>
                    <a:pt x="34711" y="5781"/>
                    <a:pt x="34755" y="6042"/>
                    <a:pt x="34755" y="6042"/>
                  </a:cubicBezTo>
                  <a:lnTo>
                    <a:pt x="34611" y="6058"/>
                  </a:lnTo>
                  <a:cubicBezTo>
                    <a:pt x="34571" y="5844"/>
                    <a:pt x="34532" y="5629"/>
                    <a:pt x="34491" y="5415"/>
                  </a:cubicBezTo>
                  <a:cubicBezTo>
                    <a:pt x="34581" y="5348"/>
                    <a:pt x="34659" y="5264"/>
                    <a:pt x="34722" y="5171"/>
                  </a:cubicBezTo>
                  <a:cubicBezTo>
                    <a:pt x="35777" y="5056"/>
                    <a:pt x="36408" y="4200"/>
                    <a:pt x="36314" y="3968"/>
                  </a:cubicBezTo>
                  <a:cubicBezTo>
                    <a:pt x="36301" y="3934"/>
                    <a:pt x="36266" y="3922"/>
                    <a:pt x="36214" y="3922"/>
                  </a:cubicBezTo>
                  <a:cubicBezTo>
                    <a:pt x="36074" y="3922"/>
                    <a:pt x="35816" y="4017"/>
                    <a:pt x="35567" y="4044"/>
                  </a:cubicBezTo>
                  <a:cubicBezTo>
                    <a:pt x="35487" y="4053"/>
                    <a:pt x="35406" y="4058"/>
                    <a:pt x="35325" y="4058"/>
                  </a:cubicBezTo>
                  <a:cubicBezTo>
                    <a:pt x="35245" y="4058"/>
                    <a:pt x="35165" y="4053"/>
                    <a:pt x="35085" y="4044"/>
                  </a:cubicBezTo>
                  <a:cubicBezTo>
                    <a:pt x="35085" y="4044"/>
                    <a:pt x="35565" y="3841"/>
                    <a:pt x="35827" y="3620"/>
                  </a:cubicBezTo>
                  <a:cubicBezTo>
                    <a:pt x="35957" y="3511"/>
                    <a:pt x="35875" y="3416"/>
                    <a:pt x="35965" y="3307"/>
                  </a:cubicBezTo>
                  <a:cubicBezTo>
                    <a:pt x="36090" y="3156"/>
                    <a:pt x="36238" y="3018"/>
                    <a:pt x="36192" y="2854"/>
                  </a:cubicBezTo>
                  <a:cubicBezTo>
                    <a:pt x="36163" y="2749"/>
                    <a:pt x="35942" y="2691"/>
                    <a:pt x="35719" y="2691"/>
                  </a:cubicBezTo>
                  <a:cubicBezTo>
                    <a:pt x="35613" y="2691"/>
                    <a:pt x="35506" y="2704"/>
                    <a:pt x="35419" y="2731"/>
                  </a:cubicBezTo>
                  <a:cubicBezTo>
                    <a:pt x="35184" y="2806"/>
                    <a:pt x="35076" y="2883"/>
                    <a:pt x="35076" y="2883"/>
                  </a:cubicBezTo>
                  <a:cubicBezTo>
                    <a:pt x="35123" y="2651"/>
                    <a:pt x="34882" y="2623"/>
                    <a:pt x="34882" y="2623"/>
                  </a:cubicBezTo>
                  <a:cubicBezTo>
                    <a:pt x="34884" y="2623"/>
                    <a:pt x="35265" y="2104"/>
                    <a:pt x="35069" y="1959"/>
                  </a:cubicBezTo>
                  <a:cubicBezTo>
                    <a:pt x="35017" y="1921"/>
                    <a:pt x="34963" y="1907"/>
                    <a:pt x="34911" y="1907"/>
                  </a:cubicBezTo>
                  <a:cubicBezTo>
                    <a:pt x="34765" y="1907"/>
                    <a:pt x="34637" y="2016"/>
                    <a:pt x="34637" y="2016"/>
                  </a:cubicBezTo>
                  <a:cubicBezTo>
                    <a:pt x="34764" y="1626"/>
                    <a:pt x="34679" y="1530"/>
                    <a:pt x="34465" y="1388"/>
                  </a:cubicBezTo>
                  <a:cubicBezTo>
                    <a:pt x="34419" y="794"/>
                    <a:pt x="33713" y="604"/>
                    <a:pt x="33713" y="604"/>
                  </a:cubicBezTo>
                  <a:cubicBezTo>
                    <a:pt x="33752" y="172"/>
                    <a:pt x="33313" y="0"/>
                    <a:pt x="333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6547500" y="1760275"/>
              <a:ext cx="531050" cy="863375"/>
            </a:xfrm>
            <a:custGeom>
              <a:avLst/>
              <a:gdLst/>
              <a:ahLst/>
              <a:cxnLst/>
              <a:rect l="l" t="t" r="r" b="b"/>
              <a:pathLst>
                <a:path w="21242" h="34535" extrusionOk="0">
                  <a:moveTo>
                    <a:pt x="8866" y="6337"/>
                  </a:moveTo>
                  <a:cubicBezTo>
                    <a:pt x="9063" y="6337"/>
                    <a:pt x="9299" y="6553"/>
                    <a:pt x="9172" y="6730"/>
                  </a:cubicBezTo>
                  <a:lnTo>
                    <a:pt x="9172" y="6731"/>
                  </a:lnTo>
                  <a:cubicBezTo>
                    <a:pt x="9081" y="6858"/>
                    <a:pt x="8947" y="6895"/>
                    <a:pt x="8776" y="6914"/>
                  </a:cubicBezTo>
                  <a:cubicBezTo>
                    <a:pt x="8766" y="6915"/>
                    <a:pt x="8755" y="6915"/>
                    <a:pt x="8745" y="6915"/>
                  </a:cubicBezTo>
                  <a:cubicBezTo>
                    <a:pt x="8440" y="6915"/>
                    <a:pt x="8291" y="6451"/>
                    <a:pt x="8604" y="6419"/>
                  </a:cubicBezTo>
                  <a:cubicBezTo>
                    <a:pt x="8638" y="6417"/>
                    <a:pt x="8671" y="6413"/>
                    <a:pt x="8705" y="6407"/>
                  </a:cubicBezTo>
                  <a:cubicBezTo>
                    <a:pt x="8747" y="6358"/>
                    <a:pt x="8804" y="6337"/>
                    <a:pt x="8866" y="6337"/>
                  </a:cubicBezTo>
                  <a:close/>
                  <a:moveTo>
                    <a:pt x="9035" y="9674"/>
                  </a:moveTo>
                  <a:cubicBezTo>
                    <a:pt x="9339" y="9674"/>
                    <a:pt x="9452" y="10148"/>
                    <a:pt x="9135" y="10179"/>
                  </a:cubicBezTo>
                  <a:lnTo>
                    <a:pt x="9070" y="10187"/>
                  </a:lnTo>
                  <a:cubicBezTo>
                    <a:pt x="9060" y="10188"/>
                    <a:pt x="9050" y="10188"/>
                    <a:pt x="9040" y="10188"/>
                  </a:cubicBezTo>
                  <a:cubicBezTo>
                    <a:pt x="8737" y="10188"/>
                    <a:pt x="8624" y="9714"/>
                    <a:pt x="8938" y="9682"/>
                  </a:cubicBezTo>
                  <a:lnTo>
                    <a:pt x="9004" y="9676"/>
                  </a:lnTo>
                  <a:cubicBezTo>
                    <a:pt x="9015" y="9675"/>
                    <a:pt x="9025" y="9674"/>
                    <a:pt x="9035" y="9674"/>
                  </a:cubicBezTo>
                  <a:close/>
                  <a:moveTo>
                    <a:pt x="8247" y="11454"/>
                  </a:moveTo>
                  <a:cubicBezTo>
                    <a:pt x="8351" y="11454"/>
                    <a:pt x="8452" y="11504"/>
                    <a:pt x="8508" y="11613"/>
                  </a:cubicBezTo>
                  <a:cubicBezTo>
                    <a:pt x="8563" y="11722"/>
                    <a:pt x="8531" y="11874"/>
                    <a:pt x="8426" y="11927"/>
                  </a:cubicBezTo>
                  <a:cubicBezTo>
                    <a:pt x="8410" y="12033"/>
                    <a:pt x="8302" y="12107"/>
                    <a:pt x="8197" y="12107"/>
                  </a:cubicBezTo>
                  <a:cubicBezTo>
                    <a:pt x="8185" y="12107"/>
                    <a:pt x="8172" y="12106"/>
                    <a:pt x="8160" y="12104"/>
                  </a:cubicBezTo>
                  <a:cubicBezTo>
                    <a:pt x="8010" y="12079"/>
                    <a:pt x="7925" y="11946"/>
                    <a:pt x="7916" y="11809"/>
                  </a:cubicBezTo>
                  <a:cubicBezTo>
                    <a:pt x="7908" y="11655"/>
                    <a:pt x="8011" y="11506"/>
                    <a:pt x="8156" y="11467"/>
                  </a:cubicBezTo>
                  <a:cubicBezTo>
                    <a:pt x="8186" y="11459"/>
                    <a:pt x="8217" y="11454"/>
                    <a:pt x="8247" y="11454"/>
                  </a:cubicBezTo>
                  <a:close/>
                  <a:moveTo>
                    <a:pt x="9048" y="12331"/>
                  </a:moveTo>
                  <a:cubicBezTo>
                    <a:pt x="9166" y="12331"/>
                    <a:pt x="9290" y="12402"/>
                    <a:pt x="9319" y="12553"/>
                  </a:cubicBezTo>
                  <a:cubicBezTo>
                    <a:pt x="9354" y="12731"/>
                    <a:pt x="9388" y="12909"/>
                    <a:pt x="9422" y="13087"/>
                  </a:cubicBezTo>
                  <a:cubicBezTo>
                    <a:pt x="9453" y="13266"/>
                    <a:pt x="9321" y="13362"/>
                    <a:pt x="9183" y="13362"/>
                  </a:cubicBezTo>
                  <a:cubicBezTo>
                    <a:pt x="9065" y="13362"/>
                    <a:pt x="8942" y="13291"/>
                    <a:pt x="8915" y="13139"/>
                  </a:cubicBezTo>
                  <a:cubicBezTo>
                    <a:pt x="8883" y="12960"/>
                    <a:pt x="8849" y="12782"/>
                    <a:pt x="8814" y="12604"/>
                  </a:cubicBezTo>
                  <a:cubicBezTo>
                    <a:pt x="8779" y="12427"/>
                    <a:pt x="8909" y="12331"/>
                    <a:pt x="9048" y="12331"/>
                  </a:cubicBezTo>
                  <a:close/>
                  <a:moveTo>
                    <a:pt x="12621" y="14904"/>
                  </a:moveTo>
                  <a:cubicBezTo>
                    <a:pt x="12739" y="14904"/>
                    <a:pt x="12863" y="14976"/>
                    <a:pt x="12890" y="15128"/>
                  </a:cubicBezTo>
                  <a:cubicBezTo>
                    <a:pt x="12909" y="15239"/>
                    <a:pt x="12976" y="15343"/>
                    <a:pt x="12997" y="15458"/>
                  </a:cubicBezTo>
                  <a:cubicBezTo>
                    <a:pt x="13026" y="15636"/>
                    <a:pt x="12893" y="15733"/>
                    <a:pt x="12756" y="15733"/>
                  </a:cubicBezTo>
                  <a:cubicBezTo>
                    <a:pt x="12638" y="15733"/>
                    <a:pt x="12516" y="15661"/>
                    <a:pt x="12490" y="15509"/>
                  </a:cubicBezTo>
                  <a:cubicBezTo>
                    <a:pt x="12473" y="15397"/>
                    <a:pt x="12405" y="15295"/>
                    <a:pt x="12384" y="15179"/>
                  </a:cubicBezTo>
                  <a:cubicBezTo>
                    <a:pt x="12351" y="15001"/>
                    <a:pt x="12483" y="14904"/>
                    <a:pt x="12621" y="14904"/>
                  </a:cubicBezTo>
                  <a:close/>
                  <a:moveTo>
                    <a:pt x="7260" y="1"/>
                  </a:moveTo>
                  <a:cubicBezTo>
                    <a:pt x="7208" y="1"/>
                    <a:pt x="7168" y="36"/>
                    <a:pt x="7192" y="102"/>
                  </a:cubicBezTo>
                  <a:cubicBezTo>
                    <a:pt x="7385" y="613"/>
                    <a:pt x="7578" y="1131"/>
                    <a:pt x="7769" y="1657"/>
                  </a:cubicBezTo>
                  <a:cubicBezTo>
                    <a:pt x="7727" y="1629"/>
                    <a:pt x="7684" y="1603"/>
                    <a:pt x="7640" y="1574"/>
                  </a:cubicBezTo>
                  <a:cubicBezTo>
                    <a:pt x="7606" y="1552"/>
                    <a:pt x="7575" y="1543"/>
                    <a:pt x="7550" y="1543"/>
                  </a:cubicBezTo>
                  <a:cubicBezTo>
                    <a:pt x="7466" y="1543"/>
                    <a:pt x="7439" y="1643"/>
                    <a:pt x="7518" y="1731"/>
                  </a:cubicBezTo>
                  <a:cubicBezTo>
                    <a:pt x="7586" y="1813"/>
                    <a:pt x="7664" y="1886"/>
                    <a:pt x="7749" y="1950"/>
                  </a:cubicBezTo>
                  <a:cubicBezTo>
                    <a:pt x="7792" y="1981"/>
                    <a:pt x="7836" y="2013"/>
                    <a:pt x="7881" y="2039"/>
                  </a:cubicBezTo>
                  <a:cubicBezTo>
                    <a:pt x="7892" y="2045"/>
                    <a:pt x="7903" y="2051"/>
                    <a:pt x="7913" y="2057"/>
                  </a:cubicBezTo>
                  <a:cubicBezTo>
                    <a:pt x="7947" y="2152"/>
                    <a:pt x="7984" y="2247"/>
                    <a:pt x="8017" y="2341"/>
                  </a:cubicBezTo>
                  <a:cubicBezTo>
                    <a:pt x="7940" y="2280"/>
                    <a:pt x="7862" y="2219"/>
                    <a:pt x="7785" y="2156"/>
                  </a:cubicBezTo>
                  <a:cubicBezTo>
                    <a:pt x="7747" y="2126"/>
                    <a:pt x="7711" y="2113"/>
                    <a:pt x="7681" y="2113"/>
                  </a:cubicBezTo>
                  <a:cubicBezTo>
                    <a:pt x="7609" y="2113"/>
                    <a:pt x="7575" y="2188"/>
                    <a:pt x="7651" y="2274"/>
                  </a:cubicBezTo>
                  <a:cubicBezTo>
                    <a:pt x="7813" y="2463"/>
                    <a:pt x="7991" y="2639"/>
                    <a:pt x="8182" y="2800"/>
                  </a:cubicBezTo>
                  <a:cubicBezTo>
                    <a:pt x="8270" y="3047"/>
                    <a:pt x="8357" y="3293"/>
                    <a:pt x="8445" y="3541"/>
                  </a:cubicBezTo>
                  <a:cubicBezTo>
                    <a:pt x="8090" y="3203"/>
                    <a:pt x="7703" y="2905"/>
                    <a:pt x="7306" y="2578"/>
                  </a:cubicBezTo>
                  <a:cubicBezTo>
                    <a:pt x="7275" y="2553"/>
                    <a:pt x="7243" y="2542"/>
                    <a:pt x="7215" y="2542"/>
                  </a:cubicBezTo>
                  <a:cubicBezTo>
                    <a:pt x="7141" y="2542"/>
                    <a:pt x="7098" y="2618"/>
                    <a:pt x="7182" y="2687"/>
                  </a:cubicBezTo>
                  <a:cubicBezTo>
                    <a:pt x="7659" y="3082"/>
                    <a:pt x="8071" y="3556"/>
                    <a:pt x="8499" y="3993"/>
                  </a:cubicBezTo>
                  <a:cubicBezTo>
                    <a:pt x="8338" y="4117"/>
                    <a:pt x="7969" y="4363"/>
                    <a:pt x="7565" y="4369"/>
                  </a:cubicBezTo>
                  <a:cubicBezTo>
                    <a:pt x="7270" y="4372"/>
                    <a:pt x="5645" y="4603"/>
                    <a:pt x="5670" y="4680"/>
                  </a:cubicBezTo>
                  <a:cubicBezTo>
                    <a:pt x="5688" y="4737"/>
                    <a:pt x="5803" y="4822"/>
                    <a:pt x="6083" y="4822"/>
                  </a:cubicBezTo>
                  <a:cubicBezTo>
                    <a:pt x="6185" y="4822"/>
                    <a:pt x="6309" y="4810"/>
                    <a:pt x="6458" y="4782"/>
                  </a:cubicBezTo>
                  <a:lnTo>
                    <a:pt x="6458" y="4782"/>
                  </a:lnTo>
                  <a:cubicBezTo>
                    <a:pt x="6458" y="4782"/>
                    <a:pt x="6192" y="5054"/>
                    <a:pt x="6331" y="5147"/>
                  </a:cubicBezTo>
                  <a:cubicBezTo>
                    <a:pt x="6375" y="5177"/>
                    <a:pt x="6422" y="5188"/>
                    <a:pt x="6464" y="5188"/>
                  </a:cubicBezTo>
                  <a:cubicBezTo>
                    <a:pt x="6553" y="5188"/>
                    <a:pt x="6624" y="5143"/>
                    <a:pt x="6624" y="5143"/>
                  </a:cubicBezTo>
                  <a:lnTo>
                    <a:pt x="6624" y="5143"/>
                  </a:lnTo>
                  <a:cubicBezTo>
                    <a:pt x="6624" y="5143"/>
                    <a:pt x="6461" y="5395"/>
                    <a:pt x="6617" y="5489"/>
                  </a:cubicBezTo>
                  <a:cubicBezTo>
                    <a:pt x="6629" y="5496"/>
                    <a:pt x="6642" y="5499"/>
                    <a:pt x="6656" y="5499"/>
                  </a:cubicBezTo>
                  <a:cubicBezTo>
                    <a:pt x="6831" y="5499"/>
                    <a:pt x="7178" y="5000"/>
                    <a:pt x="7179" y="5000"/>
                  </a:cubicBezTo>
                  <a:cubicBezTo>
                    <a:pt x="7179" y="5000"/>
                    <a:pt x="7179" y="5000"/>
                    <a:pt x="7179" y="5000"/>
                  </a:cubicBezTo>
                  <a:cubicBezTo>
                    <a:pt x="7179" y="5001"/>
                    <a:pt x="6884" y="5578"/>
                    <a:pt x="7144" y="5651"/>
                  </a:cubicBezTo>
                  <a:cubicBezTo>
                    <a:pt x="7164" y="5657"/>
                    <a:pt x="7184" y="5659"/>
                    <a:pt x="7204" y="5659"/>
                  </a:cubicBezTo>
                  <a:cubicBezTo>
                    <a:pt x="7430" y="5659"/>
                    <a:pt x="7592" y="5305"/>
                    <a:pt x="7592" y="5302"/>
                  </a:cubicBezTo>
                  <a:lnTo>
                    <a:pt x="7592" y="5302"/>
                  </a:lnTo>
                  <a:cubicBezTo>
                    <a:pt x="7594" y="5305"/>
                    <a:pt x="7782" y="5504"/>
                    <a:pt x="7786" y="5647"/>
                  </a:cubicBezTo>
                  <a:cubicBezTo>
                    <a:pt x="7791" y="5791"/>
                    <a:pt x="7378" y="5953"/>
                    <a:pt x="7594" y="6064"/>
                  </a:cubicBezTo>
                  <a:cubicBezTo>
                    <a:pt x="7662" y="6099"/>
                    <a:pt x="7720" y="6111"/>
                    <a:pt x="7768" y="6111"/>
                  </a:cubicBezTo>
                  <a:cubicBezTo>
                    <a:pt x="7827" y="6111"/>
                    <a:pt x="7869" y="6093"/>
                    <a:pt x="7894" y="6077"/>
                  </a:cubicBezTo>
                  <a:lnTo>
                    <a:pt x="7894" y="6077"/>
                  </a:lnTo>
                  <a:cubicBezTo>
                    <a:pt x="7820" y="6134"/>
                    <a:pt x="7633" y="6299"/>
                    <a:pt x="7782" y="6406"/>
                  </a:cubicBezTo>
                  <a:cubicBezTo>
                    <a:pt x="7965" y="6536"/>
                    <a:pt x="6354" y="6422"/>
                    <a:pt x="6239" y="6600"/>
                  </a:cubicBezTo>
                  <a:cubicBezTo>
                    <a:pt x="6140" y="6752"/>
                    <a:pt x="6723" y="6772"/>
                    <a:pt x="7011" y="6772"/>
                  </a:cubicBezTo>
                  <a:cubicBezTo>
                    <a:pt x="7061" y="6772"/>
                    <a:pt x="7102" y="6771"/>
                    <a:pt x="7130" y="6771"/>
                  </a:cubicBezTo>
                  <a:lnTo>
                    <a:pt x="7130" y="6771"/>
                  </a:lnTo>
                  <a:cubicBezTo>
                    <a:pt x="7130" y="6771"/>
                    <a:pt x="6840" y="7266"/>
                    <a:pt x="7068" y="7298"/>
                  </a:cubicBezTo>
                  <a:cubicBezTo>
                    <a:pt x="7077" y="7299"/>
                    <a:pt x="7085" y="7299"/>
                    <a:pt x="7094" y="7299"/>
                  </a:cubicBezTo>
                  <a:cubicBezTo>
                    <a:pt x="7251" y="7299"/>
                    <a:pt x="7423" y="7106"/>
                    <a:pt x="7512" y="6994"/>
                  </a:cubicBezTo>
                  <a:lnTo>
                    <a:pt x="7512" y="6994"/>
                  </a:lnTo>
                  <a:cubicBezTo>
                    <a:pt x="7426" y="7106"/>
                    <a:pt x="7331" y="7210"/>
                    <a:pt x="7281" y="7353"/>
                  </a:cubicBezTo>
                  <a:cubicBezTo>
                    <a:pt x="7214" y="7541"/>
                    <a:pt x="7420" y="7730"/>
                    <a:pt x="7605" y="7753"/>
                  </a:cubicBezTo>
                  <a:cubicBezTo>
                    <a:pt x="7618" y="7755"/>
                    <a:pt x="7630" y="7755"/>
                    <a:pt x="7641" y="7755"/>
                  </a:cubicBezTo>
                  <a:cubicBezTo>
                    <a:pt x="7820" y="7755"/>
                    <a:pt x="7845" y="7578"/>
                    <a:pt x="7846" y="7410"/>
                  </a:cubicBezTo>
                  <a:cubicBezTo>
                    <a:pt x="7846" y="7410"/>
                    <a:pt x="8026" y="7614"/>
                    <a:pt x="8119" y="7614"/>
                  </a:cubicBezTo>
                  <a:cubicBezTo>
                    <a:pt x="8119" y="7614"/>
                    <a:pt x="8120" y="7614"/>
                    <a:pt x="8121" y="7614"/>
                  </a:cubicBezTo>
                  <a:cubicBezTo>
                    <a:pt x="8122" y="7614"/>
                    <a:pt x="8122" y="7614"/>
                    <a:pt x="8123" y="7614"/>
                  </a:cubicBezTo>
                  <a:cubicBezTo>
                    <a:pt x="8211" y="7614"/>
                    <a:pt x="8217" y="7787"/>
                    <a:pt x="8065" y="7831"/>
                  </a:cubicBezTo>
                  <a:cubicBezTo>
                    <a:pt x="7912" y="7876"/>
                    <a:pt x="6854" y="8029"/>
                    <a:pt x="6868" y="8168"/>
                  </a:cubicBezTo>
                  <a:cubicBezTo>
                    <a:pt x="6868" y="8168"/>
                    <a:pt x="6844" y="8293"/>
                    <a:pt x="7077" y="8293"/>
                  </a:cubicBezTo>
                  <a:cubicBezTo>
                    <a:pt x="7172" y="8293"/>
                    <a:pt x="7310" y="8272"/>
                    <a:pt x="7511" y="8213"/>
                  </a:cubicBezTo>
                  <a:lnTo>
                    <a:pt x="7511" y="8213"/>
                  </a:lnTo>
                  <a:cubicBezTo>
                    <a:pt x="7510" y="8213"/>
                    <a:pt x="6998" y="8547"/>
                    <a:pt x="7430" y="8758"/>
                  </a:cubicBezTo>
                  <a:cubicBezTo>
                    <a:pt x="7430" y="8758"/>
                    <a:pt x="7257" y="8873"/>
                    <a:pt x="7473" y="9022"/>
                  </a:cubicBezTo>
                  <a:cubicBezTo>
                    <a:pt x="7490" y="9034"/>
                    <a:pt x="7510" y="9040"/>
                    <a:pt x="7530" y="9040"/>
                  </a:cubicBezTo>
                  <a:cubicBezTo>
                    <a:pt x="7761" y="9040"/>
                    <a:pt x="8149" y="8343"/>
                    <a:pt x="8153" y="8336"/>
                  </a:cubicBezTo>
                  <a:lnTo>
                    <a:pt x="8153" y="8336"/>
                  </a:lnTo>
                  <a:cubicBezTo>
                    <a:pt x="8153" y="8339"/>
                    <a:pt x="8228" y="8460"/>
                    <a:pt x="8335" y="8485"/>
                  </a:cubicBezTo>
                  <a:cubicBezTo>
                    <a:pt x="8335" y="8485"/>
                    <a:pt x="8119" y="9023"/>
                    <a:pt x="8264" y="9136"/>
                  </a:cubicBezTo>
                  <a:cubicBezTo>
                    <a:pt x="8281" y="9149"/>
                    <a:pt x="8298" y="9154"/>
                    <a:pt x="8316" y="9154"/>
                  </a:cubicBezTo>
                  <a:cubicBezTo>
                    <a:pt x="8457" y="9154"/>
                    <a:pt x="8627" y="8806"/>
                    <a:pt x="8648" y="8648"/>
                  </a:cubicBezTo>
                  <a:cubicBezTo>
                    <a:pt x="8648" y="8648"/>
                    <a:pt x="8657" y="8621"/>
                    <a:pt x="8699" y="8621"/>
                  </a:cubicBezTo>
                  <a:cubicBezTo>
                    <a:pt x="8737" y="8621"/>
                    <a:pt x="8802" y="8643"/>
                    <a:pt x="8912" y="8725"/>
                  </a:cubicBezTo>
                  <a:cubicBezTo>
                    <a:pt x="9144" y="8902"/>
                    <a:pt x="9100" y="8953"/>
                    <a:pt x="9065" y="8955"/>
                  </a:cubicBezTo>
                  <a:cubicBezTo>
                    <a:pt x="9029" y="8956"/>
                    <a:pt x="8127" y="9534"/>
                    <a:pt x="7043" y="9666"/>
                  </a:cubicBezTo>
                  <a:cubicBezTo>
                    <a:pt x="5960" y="9798"/>
                    <a:pt x="6153" y="9928"/>
                    <a:pt x="6220" y="9985"/>
                  </a:cubicBezTo>
                  <a:cubicBezTo>
                    <a:pt x="6230" y="9993"/>
                    <a:pt x="6255" y="9997"/>
                    <a:pt x="6291" y="9997"/>
                  </a:cubicBezTo>
                  <a:cubicBezTo>
                    <a:pt x="6504" y="9997"/>
                    <a:pt x="7097" y="9873"/>
                    <a:pt x="7097" y="9873"/>
                  </a:cubicBezTo>
                  <a:lnTo>
                    <a:pt x="7097" y="9873"/>
                  </a:lnTo>
                  <a:cubicBezTo>
                    <a:pt x="7097" y="9873"/>
                    <a:pt x="6604" y="10336"/>
                    <a:pt x="6769" y="10388"/>
                  </a:cubicBezTo>
                  <a:cubicBezTo>
                    <a:pt x="6798" y="10398"/>
                    <a:pt x="6829" y="10401"/>
                    <a:pt x="6859" y="10401"/>
                  </a:cubicBezTo>
                  <a:cubicBezTo>
                    <a:pt x="6997" y="10401"/>
                    <a:pt x="7128" y="10320"/>
                    <a:pt x="7128" y="10320"/>
                  </a:cubicBezTo>
                  <a:lnTo>
                    <a:pt x="7128" y="10320"/>
                  </a:lnTo>
                  <a:cubicBezTo>
                    <a:pt x="7128" y="10320"/>
                    <a:pt x="6803" y="10728"/>
                    <a:pt x="6959" y="10831"/>
                  </a:cubicBezTo>
                  <a:cubicBezTo>
                    <a:pt x="6969" y="10837"/>
                    <a:pt x="6981" y="10840"/>
                    <a:pt x="6995" y="10840"/>
                  </a:cubicBezTo>
                  <a:cubicBezTo>
                    <a:pt x="7190" y="10840"/>
                    <a:pt x="7716" y="10210"/>
                    <a:pt x="7715" y="10210"/>
                  </a:cubicBezTo>
                  <a:cubicBezTo>
                    <a:pt x="7715" y="10210"/>
                    <a:pt x="7719" y="10210"/>
                    <a:pt x="7724" y="10210"/>
                  </a:cubicBezTo>
                  <a:cubicBezTo>
                    <a:pt x="7756" y="10210"/>
                    <a:pt x="7856" y="10223"/>
                    <a:pt x="7747" y="10407"/>
                  </a:cubicBezTo>
                  <a:cubicBezTo>
                    <a:pt x="7617" y="10623"/>
                    <a:pt x="7586" y="10885"/>
                    <a:pt x="7346" y="10898"/>
                  </a:cubicBezTo>
                  <a:cubicBezTo>
                    <a:pt x="7103" y="10912"/>
                    <a:pt x="5337" y="10988"/>
                    <a:pt x="5382" y="11128"/>
                  </a:cubicBezTo>
                  <a:cubicBezTo>
                    <a:pt x="5411" y="11216"/>
                    <a:pt x="5720" y="11232"/>
                    <a:pt x="5977" y="11232"/>
                  </a:cubicBezTo>
                  <a:cubicBezTo>
                    <a:pt x="6115" y="11232"/>
                    <a:pt x="6237" y="11227"/>
                    <a:pt x="6294" y="11227"/>
                  </a:cubicBezTo>
                  <a:cubicBezTo>
                    <a:pt x="6300" y="11227"/>
                    <a:pt x="6305" y="11227"/>
                    <a:pt x="6309" y="11228"/>
                  </a:cubicBezTo>
                  <a:cubicBezTo>
                    <a:pt x="6438" y="11231"/>
                    <a:pt x="6276" y="11432"/>
                    <a:pt x="6276" y="11432"/>
                  </a:cubicBezTo>
                  <a:cubicBezTo>
                    <a:pt x="6276" y="11432"/>
                    <a:pt x="6054" y="11750"/>
                    <a:pt x="6197" y="11842"/>
                  </a:cubicBezTo>
                  <a:cubicBezTo>
                    <a:pt x="6210" y="11851"/>
                    <a:pt x="6226" y="11855"/>
                    <a:pt x="6242" y="11855"/>
                  </a:cubicBezTo>
                  <a:cubicBezTo>
                    <a:pt x="6385" y="11855"/>
                    <a:pt x="6629" y="11568"/>
                    <a:pt x="6746" y="11568"/>
                  </a:cubicBezTo>
                  <a:cubicBezTo>
                    <a:pt x="6761" y="11568"/>
                    <a:pt x="6774" y="11573"/>
                    <a:pt x="6785" y="11584"/>
                  </a:cubicBezTo>
                  <a:cubicBezTo>
                    <a:pt x="6886" y="11690"/>
                    <a:pt x="6128" y="12009"/>
                    <a:pt x="6312" y="12130"/>
                  </a:cubicBezTo>
                  <a:cubicBezTo>
                    <a:pt x="6312" y="12130"/>
                    <a:pt x="6346" y="12181"/>
                    <a:pt x="6430" y="12181"/>
                  </a:cubicBezTo>
                  <a:cubicBezTo>
                    <a:pt x="6478" y="12181"/>
                    <a:pt x="6542" y="12164"/>
                    <a:pt x="6626" y="12111"/>
                  </a:cubicBezTo>
                  <a:cubicBezTo>
                    <a:pt x="6626" y="12111"/>
                    <a:pt x="6650" y="12353"/>
                    <a:pt x="6795" y="12353"/>
                  </a:cubicBezTo>
                  <a:cubicBezTo>
                    <a:pt x="6801" y="12353"/>
                    <a:pt x="6807" y="12352"/>
                    <a:pt x="6813" y="12352"/>
                  </a:cubicBezTo>
                  <a:cubicBezTo>
                    <a:pt x="6971" y="12331"/>
                    <a:pt x="7107" y="11910"/>
                    <a:pt x="7106" y="11908"/>
                  </a:cubicBezTo>
                  <a:lnTo>
                    <a:pt x="7106" y="11908"/>
                  </a:lnTo>
                  <a:lnTo>
                    <a:pt x="7332" y="12106"/>
                  </a:lnTo>
                  <a:cubicBezTo>
                    <a:pt x="7332" y="12106"/>
                    <a:pt x="6957" y="12565"/>
                    <a:pt x="7092" y="12667"/>
                  </a:cubicBezTo>
                  <a:cubicBezTo>
                    <a:pt x="7105" y="12677"/>
                    <a:pt x="7120" y="12682"/>
                    <a:pt x="7137" y="12682"/>
                  </a:cubicBezTo>
                  <a:cubicBezTo>
                    <a:pt x="7291" y="12682"/>
                    <a:pt x="7580" y="12293"/>
                    <a:pt x="7581" y="12292"/>
                  </a:cubicBezTo>
                  <a:lnTo>
                    <a:pt x="7581" y="12292"/>
                  </a:lnTo>
                  <a:cubicBezTo>
                    <a:pt x="7582" y="12293"/>
                    <a:pt x="7840" y="12482"/>
                    <a:pt x="7829" y="12635"/>
                  </a:cubicBezTo>
                  <a:cubicBezTo>
                    <a:pt x="7817" y="12790"/>
                    <a:pt x="7278" y="13039"/>
                    <a:pt x="7367" y="13206"/>
                  </a:cubicBezTo>
                  <a:cubicBezTo>
                    <a:pt x="7401" y="13268"/>
                    <a:pt x="7475" y="13288"/>
                    <a:pt x="7554" y="13288"/>
                  </a:cubicBezTo>
                  <a:cubicBezTo>
                    <a:pt x="7686" y="13288"/>
                    <a:pt x="7833" y="13233"/>
                    <a:pt x="7833" y="13233"/>
                  </a:cubicBezTo>
                  <a:cubicBezTo>
                    <a:pt x="7833" y="13233"/>
                    <a:pt x="8082" y="13577"/>
                    <a:pt x="7985" y="13577"/>
                  </a:cubicBezTo>
                  <a:cubicBezTo>
                    <a:pt x="7984" y="13577"/>
                    <a:pt x="7984" y="13577"/>
                    <a:pt x="7984" y="13577"/>
                  </a:cubicBezTo>
                  <a:cubicBezTo>
                    <a:pt x="7983" y="13576"/>
                    <a:pt x="7983" y="13576"/>
                    <a:pt x="7982" y="13576"/>
                  </a:cubicBezTo>
                  <a:cubicBezTo>
                    <a:pt x="7878" y="13576"/>
                    <a:pt x="7240" y="13856"/>
                    <a:pt x="7384" y="14058"/>
                  </a:cubicBezTo>
                  <a:cubicBezTo>
                    <a:pt x="7453" y="14155"/>
                    <a:pt x="7511" y="14181"/>
                    <a:pt x="7552" y="14181"/>
                  </a:cubicBezTo>
                  <a:cubicBezTo>
                    <a:pt x="7566" y="14181"/>
                    <a:pt x="7578" y="14178"/>
                    <a:pt x="7588" y="14174"/>
                  </a:cubicBezTo>
                  <a:lnTo>
                    <a:pt x="7588" y="14174"/>
                  </a:lnTo>
                  <a:cubicBezTo>
                    <a:pt x="7478" y="14244"/>
                    <a:pt x="7125" y="14463"/>
                    <a:pt x="6824" y="14521"/>
                  </a:cubicBezTo>
                  <a:cubicBezTo>
                    <a:pt x="6464" y="14591"/>
                    <a:pt x="5848" y="14712"/>
                    <a:pt x="5928" y="14839"/>
                  </a:cubicBezTo>
                  <a:cubicBezTo>
                    <a:pt x="5963" y="14895"/>
                    <a:pt x="6056" y="14910"/>
                    <a:pt x="6150" y="14910"/>
                  </a:cubicBezTo>
                  <a:cubicBezTo>
                    <a:pt x="6275" y="14910"/>
                    <a:pt x="6402" y="14883"/>
                    <a:pt x="6403" y="14883"/>
                  </a:cubicBezTo>
                  <a:lnTo>
                    <a:pt x="6403" y="14883"/>
                  </a:lnTo>
                  <a:cubicBezTo>
                    <a:pt x="6402" y="14883"/>
                    <a:pt x="5848" y="15352"/>
                    <a:pt x="6308" y="15436"/>
                  </a:cubicBezTo>
                  <a:cubicBezTo>
                    <a:pt x="6308" y="15436"/>
                    <a:pt x="5947" y="15736"/>
                    <a:pt x="6178" y="15880"/>
                  </a:cubicBezTo>
                  <a:cubicBezTo>
                    <a:pt x="6178" y="15880"/>
                    <a:pt x="5148" y="16096"/>
                    <a:pt x="5102" y="16247"/>
                  </a:cubicBezTo>
                  <a:cubicBezTo>
                    <a:pt x="5082" y="16310"/>
                    <a:pt x="5208" y="16328"/>
                    <a:pt x="5360" y="16328"/>
                  </a:cubicBezTo>
                  <a:cubicBezTo>
                    <a:pt x="5565" y="16328"/>
                    <a:pt x="5817" y="16295"/>
                    <a:pt x="5817" y="16295"/>
                  </a:cubicBezTo>
                  <a:lnTo>
                    <a:pt x="5817" y="16295"/>
                  </a:lnTo>
                  <a:cubicBezTo>
                    <a:pt x="5817" y="16295"/>
                    <a:pt x="5430" y="16734"/>
                    <a:pt x="5554" y="16816"/>
                  </a:cubicBezTo>
                  <a:cubicBezTo>
                    <a:pt x="5589" y="16838"/>
                    <a:pt x="5625" y="16847"/>
                    <a:pt x="5660" y="16847"/>
                  </a:cubicBezTo>
                  <a:cubicBezTo>
                    <a:pt x="5752" y="16847"/>
                    <a:pt x="5832" y="16790"/>
                    <a:pt x="5832" y="16790"/>
                  </a:cubicBezTo>
                  <a:lnTo>
                    <a:pt x="5832" y="16790"/>
                  </a:lnTo>
                  <a:cubicBezTo>
                    <a:pt x="5832" y="16790"/>
                    <a:pt x="5464" y="17188"/>
                    <a:pt x="5563" y="17304"/>
                  </a:cubicBezTo>
                  <a:cubicBezTo>
                    <a:pt x="5572" y="17314"/>
                    <a:pt x="5586" y="17319"/>
                    <a:pt x="5603" y="17319"/>
                  </a:cubicBezTo>
                  <a:cubicBezTo>
                    <a:pt x="5770" y="17319"/>
                    <a:pt x="6276" y="16851"/>
                    <a:pt x="6277" y="16851"/>
                  </a:cubicBezTo>
                  <a:cubicBezTo>
                    <a:pt x="6277" y="16851"/>
                    <a:pt x="6277" y="16851"/>
                    <a:pt x="6277" y="16851"/>
                  </a:cubicBezTo>
                  <a:cubicBezTo>
                    <a:pt x="6277" y="16851"/>
                    <a:pt x="6089" y="17251"/>
                    <a:pt x="6289" y="17377"/>
                  </a:cubicBezTo>
                  <a:cubicBezTo>
                    <a:pt x="6333" y="17405"/>
                    <a:pt x="6372" y="17416"/>
                    <a:pt x="6405" y="17416"/>
                  </a:cubicBezTo>
                  <a:cubicBezTo>
                    <a:pt x="6519" y="17416"/>
                    <a:pt x="6567" y="17286"/>
                    <a:pt x="6567" y="17286"/>
                  </a:cubicBezTo>
                  <a:cubicBezTo>
                    <a:pt x="6567" y="17286"/>
                    <a:pt x="6574" y="17554"/>
                    <a:pt x="6854" y="17554"/>
                  </a:cubicBezTo>
                  <a:cubicBezTo>
                    <a:pt x="6869" y="17554"/>
                    <a:pt x="6886" y="17553"/>
                    <a:pt x="6903" y="17552"/>
                  </a:cubicBezTo>
                  <a:cubicBezTo>
                    <a:pt x="7232" y="17518"/>
                    <a:pt x="7319" y="17254"/>
                    <a:pt x="7319" y="17254"/>
                  </a:cubicBezTo>
                  <a:cubicBezTo>
                    <a:pt x="7319" y="17254"/>
                    <a:pt x="7319" y="17254"/>
                    <a:pt x="7319" y="17254"/>
                  </a:cubicBezTo>
                  <a:cubicBezTo>
                    <a:pt x="7319" y="17254"/>
                    <a:pt x="7424" y="17663"/>
                    <a:pt x="6878" y="17801"/>
                  </a:cubicBezTo>
                  <a:cubicBezTo>
                    <a:pt x="6332" y="17939"/>
                    <a:pt x="5530" y="18106"/>
                    <a:pt x="5610" y="18232"/>
                  </a:cubicBezTo>
                  <a:cubicBezTo>
                    <a:pt x="5649" y="18293"/>
                    <a:pt x="5774" y="18309"/>
                    <a:pt x="5893" y="18309"/>
                  </a:cubicBezTo>
                  <a:cubicBezTo>
                    <a:pt x="6021" y="18309"/>
                    <a:pt x="6143" y="18290"/>
                    <a:pt x="6143" y="18290"/>
                  </a:cubicBezTo>
                  <a:lnTo>
                    <a:pt x="6143" y="18290"/>
                  </a:lnTo>
                  <a:cubicBezTo>
                    <a:pt x="6143" y="18290"/>
                    <a:pt x="5756" y="18797"/>
                    <a:pt x="5967" y="18899"/>
                  </a:cubicBezTo>
                  <a:cubicBezTo>
                    <a:pt x="5967" y="18899"/>
                    <a:pt x="5744" y="19225"/>
                    <a:pt x="5829" y="19308"/>
                  </a:cubicBezTo>
                  <a:cubicBezTo>
                    <a:pt x="5834" y="19313"/>
                    <a:pt x="5840" y="19315"/>
                    <a:pt x="5849" y="19315"/>
                  </a:cubicBezTo>
                  <a:cubicBezTo>
                    <a:pt x="5991" y="19315"/>
                    <a:pt x="6632" y="18678"/>
                    <a:pt x="6730" y="18619"/>
                  </a:cubicBezTo>
                  <a:cubicBezTo>
                    <a:pt x="6742" y="18611"/>
                    <a:pt x="6751" y="18608"/>
                    <a:pt x="6758" y="18608"/>
                  </a:cubicBezTo>
                  <a:cubicBezTo>
                    <a:pt x="6807" y="18608"/>
                    <a:pt x="6737" y="18780"/>
                    <a:pt x="6919" y="18804"/>
                  </a:cubicBezTo>
                  <a:cubicBezTo>
                    <a:pt x="7127" y="18833"/>
                    <a:pt x="6830" y="19121"/>
                    <a:pt x="6524" y="19239"/>
                  </a:cubicBezTo>
                  <a:cubicBezTo>
                    <a:pt x="6216" y="19358"/>
                    <a:pt x="4261" y="19610"/>
                    <a:pt x="4235" y="19813"/>
                  </a:cubicBezTo>
                  <a:cubicBezTo>
                    <a:pt x="4225" y="19884"/>
                    <a:pt x="4327" y="19908"/>
                    <a:pt x="4464" y="19908"/>
                  </a:cubicBezTo>
                  <a:cubicBezTo>
                    <a:pt x="4716" y="19908"/>
                    <a:pt x="5084" y="19829"/>
                    <a:pt x="5084" y="19829"/>
                  </a:cubicBezTo>
                  <a:lnTo>
                    <a:pt x="5084" y="19829"/>
                  </a:lnTo>
                  <a:cubicBezTo>
                    <a:pt x="5084" y="19829"/>
                    <a:pt x="4620" y="20270"/>
                    <a:pt x="4759" y="20400"/>
                  </a:cubicBezTo>
                  <a:cubicBezTo>
                    <a:pt x="4788" y="20427"/>
                    <a:pt x="4819" y="20438"/>
                    <a:pt x="4850" y="20438"/>
                  </a:cubicBezTo>
                  <a:cubicBezTo>
                    <a:pt x="4922" y="20438"/>
                    <a:pt x="4993" y="20379"/>
                    <a:pt x="5035" y="20336"/>
                  </a:cubicBezTo>
                  <a:lnTo>
                    <a:pt x="5035" y="20336"/>
                  </a:lnTo>
                  <a:cubicBezTo>
                    <a:pt x="4924" y="20466"/>
                    <a:pt x="4624" y="20838"/>
                    <a:pt x="4810" y="20883"/>
                  </a:cubicBezTo>
                  <a:cubicBezTo>
                    <a:pt x="4818" y="20885"/>
                    <a:pt x="4826" y="20886"/>
                    <a:pt x="4835" y="20886"/>
                  </a:cubicBezTo>
                  <a:cubicBezTo>
                    <a:pt x="5078" y="20886"/>
                    <a:pt x="5685" y="20188"/>
                    <a:pt x="5689" y="20184"/>
                  </a:cubicBezTo>
                  <a:lnTo>
                    <a:pt x="5689" y="20184"/>
                  </a:lnTo>
                  <a:cubicBezTo>
                    <a:pt x="5686" y="20188"/>
                    <a:pt x="5407" y="20829"/>
                    <a:pt x="5497" y="20912"/>
                  </a:cubicBezTo>
                  <a:cubicBezTo>
                    <a:pt x="5504" y="20918"/>
                    <a:pt x="5511" y="20920"/>
                    <a:pt x="5519" y="20920"/>
                  </a:cubicBezTo>
                  <a:cubicBezTo>
                    <a:pt x="5635" y="20920"/>
                    <a:pt x="5946" y="20436"/>
                    <a:pt x="5947" y="20432"/>
                  </a:cubicBezTo>
                  <a:lnTo>
                    <a:pt x="5947" y="20432"/>
                  </a:lnTo>
                  <a:cubicBezTo>
                    <a:pt x="5947" y="20435"/>
                    <a:pt x="6012" y="20727"/>
                    <a:pt x="6245" y="20831"/>
                  </a:cubicBezTo>
                  <a:cubicBezTo>
                    <a:pt x="6245" y="20831"/>
                    <a:pt x="6119" y="21144"/>
                    <a:pt x="6388" y="21235"/>
                  </a:cubicBezTo>
                  <a:cubicBezTo>
                    <a:pt x="6413" y="21243"/>
                    <a:pt x="6439" y="21247"/>
                    <a:pt x="6466" y="21247"/>
                  </a:cubicBezTo>
                  <a:cubicBezTo>
                    <a:pt x="6721" y="21247"/>
                    <a:pt x="7019" y="20895"/>
                    <a:pt x="7067" y="20851"/>
                  </a:cubicBezTo>
                  <a:cubicBezTo>
                    <a:pt x="7071" y="20847"/>
                    <a:pt x="7074" y="20846"/>
                    <a:pt x="7076" y="20846"/>
                  </a:cubicBezTo>
                  <a:lnTo>
                    <a:pt x="7076" y="20846"/>
                  </a:lnTo>
                  <a:cubicBezTo>
                    <a:pt x="7104" y="20846"/>
                    <a:pt x="7025" y="21093"/>
                    <a:pt x="7099" y="21093"/>
                  </a:cubicBezTo>
                  <a:cubicBezTo>
                    <a:pt x="7179" y="21093"/>
                    <a:pt x="6801" y="21387"/>
                    <a:pt x="6508" y="21477"/>
                  </a:cubicBezTo>
                  <a:cubicBezTo>
                    <a:pt x="6214" y="21566"/>
                    <a:pt x="3270" y="22143"/>
                    <a:pt x="3271" y="22312"/>
                  </a:cubicBezTo>
                  <a:cubicBezTo>
                    <a:pt x="3271" y="22401"/>
                    <a:pt x="3429" y="22450"/>
                    <a:pt x="3638" y="22450"/>
                  </a:cubicBezTo>
                  <a:cubicBezTo>
                    <a:pt x="3830" y="22450"/>
                    <a:pt x="4064" y="22409"/>
                    <a:pt x="4259" y="22318"/>
                  </a:cubicBezTo>
                  <a:lnTo>
                    <a:pt x="4259" y="22318"/>
                  </a:lnTo>
                  <a:cubicBezTo>
                    <a:pt x="4259" y="22318"/>
                    <a:pt x="3708" y="22820"/>
                    <a:pt x="4035" y="23026"/>
                  </a:cubicBezTo>
                  <a:cubicBezTo>
                    <a:pt x="4035" y="23026"/>
                    <a:pt x="3934" y="23331"/>
                    <a:pt x="4191" y="23358"/>
                  </a:cubicBezTo>
                  <a:cubicBezTo>
                    <a:pt x="4191" y="23358"/>
                    <a:pt x="4212" y="23511"/>
                    <a:pt x="4340" y="23511"/>
                  </a:cubicBezTo>
                  <a:cubicBezTo>
                    <a:pt x="4387" y="23511"/>
                    <a:pt x="4447" y="23491"/>
                    <a:pt x="4527" y="23435"/>
                  </a:cubicBezTo>
                  <a:cubicBezTo>
                    <a:pt x="4792" y="23251"/>
                    <a:pt x="4845" y="22924"/>
                    <a:pt x="4984" y="22924"/>
                  </a:cubicBezTo>
                  <a:cubicBezTo>
                    <a:pt x="5001" y="22924"/>
                    <a:pt x="5020" y="22929"/>
                    <a:pt x="5040" y="22940"/>
                  </a:cubicBezTo>
                  <a:cubicBezTo>
                    <a:pt x="5226" y="23038"/>
                    <a:pt x="4712" y="23606"/>
                    <a:pt x="4861" y="23667"/>
                  </a:cubicBezTo>
                  <a:cubicBezTo>
                    <a:pt x="4870" y="23671"/>
                    <a:pt x="4879" y="23672"/>
                    <a:pt x="4888" y="23672"/>
                  </a:cubicBezTo>
                  <a:cubicBezTo>
                    <a:pt x="5032" y="23672"/>
                    <a:pt x="5251" y="23275"/>
                    <a:pt x="5343" y="23275"/>
                  </a:cubicBezTo>
                  <a:cubicBezTo>
                    <a:pt x="5348" y="23275"/>
                    <a:pt x="5353" y="23276"/>
                    <a:pt x="5357" y="23279"/>
                  </a:cubicBezTo>
                  <a:cubicBezTo>
                    <a:pt x="5445" y="23328"/>
                    <a:pt x="5667" y="23368"/>
                    <a:pt x="5576" y="23485"/>
                  </a:cubicBezTo>
                  <a:cubicBezTo>
                    <a:pt x="5484" y="23600"/>
                    <a:pt x="5284" y="23813"/>
                    <a:pt x="5426" y="23845"/>
                  </a:cubicBezTo>
                  <a:cubicBezTo>
                    <a:pt x="5567" y="23876"/>
                    <a:pt x="5229" y="24212"/>
                    <a:pt x="5316" y="24271"/>
                  </a:cubicBezTo>
                  <a:cubicBezTo>
                    <a:pt x="5316" y="24271"/>
                    <a:pt x="5349" y="24315"/>
                    <a:pt x="5421" y="24315"/>
                  </a:cubicBezTo>
                  <a:cubicBezTo>
                    <a:pt x="5500" y="24315"/>
                    <a:pt x="5628" y="24261"/>
                    <a:pt x="5813" y="24035"/>
                  </a:cubicBezTo>
                  <a:cubicBezTo>
                    <a:pt x="5987" y="23821"/>
                    <a:pt x="6150" y="23718"/>
                    <a:pt x="6235" y="23718"/>
                  </a:cubicBezTo>
                  <a:cubicBezTo>
                    <a:pt x="6321" y="23718"/>
                    <a:pt x="6330" y="23822"/>
                    <a:pt x="6195" y="24020"/>
                  </a:cubicBezTo>
                  <a:cubicBezTo>
                    <a:pt x="5928" y="24416"/>
                    <a:pt x="5459" y="24486"/>
                    <a:pt x="5111" y="24568"/>
                  </a:cubicBezTo>
                  <a:cubicBezTo>
                    <a:pt x="4776" y="24646"/>
                    <a:pt x="5116" y="24807"/>
                    <a:pt x="5230" y="24807"/>
                  </a:cubicBezTo>
                  <a:cubicBezTo>
                    <a:pt x="5235" y="24807"/>
                    <a:pt x="5239" y="24806"/>
                    <a:pt x="5243" y="24806"/>
                  </a:cubicBezTo>
                  <a:cubicBezTo>
                    <a:pt x="5247" y="24805"/>
                    <a:pt x="5250" y="24805"/>
                    <a:pt x="5252" y="24805"/>
                  </a:cubicBezTo>
                  <a:cubicBezTo>
                    <a:pt x="5326" y="24805"/>
                    <a:pt x="5114" y="25005"/>
                    <a:pt x="5219" y="25147"/>
                  </a:cubicBezTo>
                  <a:cubicBezTo>
                    <a:pt x="5219" y="25147"/>
                    <a:pt x="4817" y="25393"/>
                    <a:pt x="5000" y="25620"/>
                  </a:cubicBezTo>
                  <a:cubicBezTo>
                    <a:pt x="5000" y="25620"/>
                    <a:pt x="2251" y="26118"/>
                    <a:pt x="2080" y="26436"/>
                  </a:cubicBezTo>
                  <a:cubicBezTo>
                    <a:pt x="2030" y="26529"/>
                    <a:pt x="2092" y="26561"/>
                    <a:pt x="2205" y="26561"/>
                  </a:cubicBezTo>
                  <a:cubicBezTo>
                    <a:pt x="2484" y="26561"/>
                    <a:pt x="3074" y="26363"/>
                    <a:pt x="3075" y="26362"/>
                  </a:cubicBezTo>
                  <a:lnTo>
                    <a:pt x="3075" y="26362"/>
                  </a:lnTo>
                  <a:cubicBezTo>
                    <a:pt x="3075" y="26364"/>
                    <a:pt x="2350" y="26994"/>
                    <a:pt x="2824" y="27134"/>
                  </a:cubicBezTo>
                  <a:cubicBezTo>
                    <a:pt x="2824" y="27134"/>
                    <a:pt x="2650" y="27517"/>
                    <a:pt x="2913" y="27517"/>
                  </a:cubicBezTo>
                  <a:cubicBezTo>
                    <a:pt x="2958" y="27517"/>
                    <a:pt x="3015" y="27506"/>
                    <a:pt x="3087" y="27480"/>
                  </a:cubicBezTo>
                  <a:cubicBezTo>
                    <a:pt x="3087" y="27480"/>
                    <a:pt x="3111" y="27522"/>
                    <a:pt x="3168" y="27522"/>
                  </a:cubicBezTo>
                  <a:cubicBezTo>
                    <a:pt x="3232" y="27522"/>
                    <a:pt x="3337" y="27470"/>
                    <a:pt x="3496" y="27250"/>
                  </a:cubicBezTo>
                  <a:cubicBezTo>
                    <a:pt x="3681" y="26992"/>
                    <a:pt x="3806" y="26893"/>
                    <a:pt x="3887" y="26893"/>
                  </a:cubicBezTo>
                  <a:cubicBezTo>
                    <a:pt x="3938" y="26893"/>
                    <a:pt x="3972" y="26931"/>
                    <a:pt x="3994" y="26994"/>
                  </a:cubicBezTo>
                  <a:cubicBezTo>
                    <a:pt x="4052" y="27159"/>
                    <a:pt x="3572" y="27604"/>
                    <a:pt x="3687" y="27687"/>
                  </a:cubicBezTo>
                  <a:cubicBezTo>
                    <a:pt x="3702" y="27699"/>
                    <a:pt x="3720" y="27703"/>
                    <a:pt x="3738" y="27703"/>
                  </a:cubicBezTo>
                  <a:cubicBezTo>
                    <a:pt x="3859" y="27703"/>
                    <a:pt x="4032" y="27498"/>
                    <a:pt x="4032" y="27498"/>
                  </a:cubicBezTo>
                  <a:cubicBezTo>
                    <a:pt x="4032" y="27499"/>
                    <a:pt x="4035" y="27630"/>
                    <a:pt x="4123" y="27630"/>
                  </a:cubicBezTo>
                  <a:cubicBezTo>
                    <a:pt x="4169" y="27630"/>
                    <a:pt x="4238" y="27595"/>
                    <a:pt x="4341" y="27487"/>
                  </a:cubicBezTo>
                  <a:cubicBezTo>
                    <a:pt x="4341" y="27487"/>
                    <a:pt x="4362" y="27525"/>
                    <a:pt x="4410" y="27525"/>
                  </a:cubicBezTo>
                  <a:cubicBezTo>
                    <a:pt x="4463" y="27525"/>
                    <a:pt x="4549" y="27480"/>
                    <a:pt x="4677" y="27289"/>
                  </a:cubicBezTo>
                  <a:cubicBezTo>
                    <a:pt x="4844" y="27042"/>
                    <a:pt x="4955" y="26939"/>
                    <a:pt x="5034" y="26939"/>
                  </a:cubicBezTo>
                  <a:cubicBezTo>
                    <a:pt x="5071" y="26939"/>
                    <a:pt x="5100" y="26962"/>
                    <a:pt x="5125" y="27003"/>
                  </a:cubicBezTo>
                  <a:cubicBezTo>
                    <a:pt x="5204" y="27131"/>
                    <a:pt x="4712" y="27607"/>
                    <a:pt x="4235" y="27788"/>
                  </a:cubicBezTo>
                  <a:cubicBezTo>
                    <a:pt x="3757" y="27971"/>
                    <a:pt x="1181" y="28406"/>
                    <a:pt x="1132" y="28692"/>
                  </a:cubicBezTo>
                  <a:cubicBezTo>
                    <a:pt x="1116" y="28790"/>
                    <a:pt x="1216" y="28822"/>
                    <a:pt x="1354" y="28822"/>
                  </a:cubicBezTo>
                  <a:cubicBezTo>
                    <a:pt x="1621" y="28822"/>
                    <a:pt x="2032" y="28702"/>
                    <a:pt x="2032" y="28702"/>
                  </a:cubicBezTo>
                  <a:lnTo>
                    <a:pt x="2032" y="28702"/>
                  </a:lnTo>
                  <a:cubicBezTo>
                    <a:pt x="2032" y="28702"/>
                    <a:pt x="1617" y="29102"/>
                    <a:pt x="1782" y="29337"/>
                  </a:cubicBezTo>
                  <a:cubicBezTo>
                    <a:pt x="1782" y="29337"/>
                    <a:pt x="1604" y="29650"/>
                    <a:pt x="1831" y="29650"/>
                  </a:cubicBezTo>
                  <a:cubicBezTo>
                    <a:pt x="1845" y="29650"/>
                    <a:pt x="1860" y="29649"/>
                    <a:pt x="1877" y="29647"/>
                  </a:cubicBezTo>
                  <a:lnTo>
                    <a:pt x="1877" y="29647"/>
                  </a:lnTo>
                  <a:cubicBezTo>
                    <a:pt x="1877" y="29647"/>
                    <a:pt x="1783" y="29868"/>
                    <a:pt x="1950" y="29868"/>
                  </a:cubicBezTo>
                  <a:cubicBezTo>
                    <a:pt x="1996" y="29868"/>
                    <a:pt x="2062" y="29852"/>
                    <a:pt x="2156" y="29809"/>
                  </a:cubicBezTo>
                  <a:cubicBezTo>
                    <a:pt x="2532" y="29635"/>
                    <a:pt x="2581" y="29219"/>
                    <a:pt x="2704" y="29219"/>
                  </a:cubicBezTo>
                  <a:cubicBezTo>
                    <a:pt x="2722" y="29219"/>
                    <a:pt x="2741" y="29228"/>
                    <a:pt x="2763" y="29247"/>
                  </a:cubicBezTo>
                  <a:cubicBezTo>
                    <a:pt x="2938" y="29397"/>
                    <a:pt x="2216" y="29829"/>
                    <a:pt x="2454" y="29888"/>
                  </a:cubicBezTo>
                  <a:cubicBezTo>
                    <a:pt x="2468" y="29891"/>
                    <a:pt x="2483" y="29893"/>
                    <a:pt x="2498" y="29893"/>
                  </a:cubicBezTo>
                  <a:cubicBezTo>
                    <a:pt x="2730" y="29893"/>
                    <a:pt x="3029" y="29505"/>
                    <a:pt x="3032" y="29502"/>
                  </a:cubicBezTo>
                  <a:lnTo>
                    <a:pt x="3032" y="29502"/>
                  </a:lnTo>
                  <a:cubicBezTo>
                    <a:pt x="3031" y="29505"/>
                    <a:pt x="3058" y="29791"/>
                    <a:pt x="3192" y="29791"/>
                  </a:cubicBezTo>
                  <a:cubicBezTo>
                    <a:pt x="3218" y="29791"/>
                    <a:pt x="3247" y="29781"/>
                    <a:pt x="3281" y="29756"/>
                  </a:cubicBezTo>
                  <a:cubicBezTo>
                    <a:pt x="3494" y="29600"/>
                    <a:pt x="3287" y="29636"/>
                    <a:pt x="3410" y="29435"/>
                  </a:cubicBezTo>
                  <a:cubicBezTo>
                    <a:pt x="3506" y="29275"/>
                    <a:pt x="3612" y="28976"/>
                    <a:pt x="3730" y="28976"/>
                  </a:cubicBezTo>
                  <a:cubicBezTo>
                    <a:pt x="3761" y="28976"/>
                    <a:pt x="3794" y="28998"/>
                    <a:pt x="3827" y="29050"/>
                  </a:cubicBezTo>
                  <a:cubicBezTo>
                    <a:pt x="3955" y="29248"/>
                    <a:pt x="3858" y="29445"/>
                    <a:pt x="3946" y="29445"/>
                  </a:cubicBezTo>
                  <a:cubicBezTo>
                    <a:pt x="3966" y="29445"/>
                    <a:pt x="3995" y="29435"/>
                    <a:pt x="4039" y="29413"/>
                  </a:cubicBezTo>
                  <a:cubicBezTo>
                    <a:pt x="4274" y="29290"/>
                    <a:pt x="4173" y="29248"/>
                    <a:pt x="4331" y="29031"/>
                  </a:cubicBezTo>
                  <a:cubicBezTo>
                    <a:pt x="4369" y="28978"/>
                    <a:pt x="4395" y="28961"/>
                    <a:pt x="4418" y="28961"/>
                  </a:cubicBezTo>
                  <a:cubicBezTo>
                    <a:pt x="4457" y="28961"/>
                    <a:pt x="4487" y="29007"/>
                    <a:pt x="4553" y="29007"/>
                  </a:cubicBezTo>
                  <a:cubicBezTo>
                    <a:pt x="4611" y="29007"/>
                    <a:pt x="4696" y="28972"/>
                    <a:pt x="4839" y="28841"/>
                  </a:cubicBezTo>
                  <a:cubicBezTo>
                    <a:pt x="4976" y="28715"/>
                    <a:pt x="5058" y="28675"/>
                    <a:pt x="5119" y="28675"/>
                  </a:cubicBezTo>
                  <a:cubicBezTo>
                    <a:pt x="5227" y="28675"/>
                    <a:pt x="5262" y="28806"/>
                    <a:pt x="5412" y="28806"/>
                  </a:cubicBezTo>
                  <a:cubicBezTo>
                    <a:pt x="5424" y="28806"/>
                    <a:pt x="5438" y="28805"/>
                    <a:pt x="5452" y="28803"/>
                  </a:cubicBezTo>
                  <a:cubicBezTo>
                    <a:pt x="5730" y="28763"/>
                    <a:pt x="5648" y="28480"/>
                    <a:pt x="5772" y="28469"/>
                  </a:cubicBezTo>
                  <a:cubicBezTo>
                    <a:pt x="5776" y="28468"/>
                    <a:pt x="5780" y="28468"/>
                    <a:pt x="5784" y="28468"/>
                  </a:cubicBezTo>
                  <a:cubicBezTo>
                    <a:pt x="5859" y="28468"/>
                    <a:pt x="5926" y="28528"/>
                    <a:pt x="5995" y="28528"/>
                  </a:cubicBezTo>
                  <a:cubicBezTo>
                    <a:pt x="6035" y="28528"/>
                    <a:pt x="6077" y="28506"/>
                    <a:pt x="6119" y="28438"/>
                  </a:cubicBezTo>
                  <a:cubicBezTo>
                    <a:pt x="6236" y="28248"/>
                    <a:pt x="5803" y="28423"/>
                    <a:pt x="6064" y="28198"/>
                  </a:cubicBezTo>
                  <a:cubicBezTo>
                    <a:pt x="6155" y="28120"/>
                    <a:pt x="6197" y="28090"/>
                    <a:pt x="6217" y="28090"/>
                  </a:cubicBezTo>
                  <a:cubicBezTo>
                    <a:pt x="6255" y="28090"/>
                    <a:pt x="6223" y="28194"/>
                    <a:pt x="6309" y="28295"/>
                  </a:cubicBezTo>
                  <a:cubicBezTo>
                    <a:pt x="6443" y="28451"/>
                    <a:pt x="6608" y="28470"/>
                    <a:pt x="6251" y="28673"/>
                  </a:cubicBezTo>
                  <a:cubicBezTo>
                    <a:pt x="5892" y="28874"/>
                    <a:pt x="5308" y="29121"/>
                    <a:pt x="5343" y="29406"/>
                  </a:cubicBezTo>
                  <a:cubicBezTo>
                    <a:pt x="5378" y="29689"/>
                    <a:pt x="4839" y="29756"/>
                    <a:pt x="4332" y="30115"/>
                  </a:cubicBezTo>
                  <a:cubicBezTo>
                    <a:pt x="3824" y="30476"/>
                    <a:pt x="2369" y="30785"/>
                    <a:pt x="2188" y="30819"/>
                  </a:cubicBezTo>
                  <a:cubicBezTo>
                    <a:pt x="2007" y="30852"/>
                    <a:pt x="655" y="31071"/>
                    <a:pt x="621" y="31229"/>
                  </a:cubicBezTo>
                  <a:cubicBezTo>
                    <a:pt x="610" y="31284"/>
                    <a:pt x="684" y="31303"/>
                    <a:pt x="796" y="31303"/>
                  </a:cubicBezTo>
                  <a:cubicBezTo>
                    <a:pt x="1006" y="31303"/>
                    <a:pt x="1348" y="31235"/>
                    <a:pt x="1496" y="31207"/>
                  </a:cubicBezTo>
                  <a:cubicBezTo>
                    <a:pt x="1504" y="31206"/>
                    <a:pt x="1512" y="31205"/>
                    <a:pt x="1517" y="31205"/>
                  </a:cubicBezTo>
                  <a:cubicBezTo>
                    <a:pt x="1671" y="31205"/>
                    <a:pt x="1023" y="31712"/>
                    <a:pt x="1073" y="31867"/>
                  </a:cubicBezTo>
                  <a:cubicBezTo>
                    <a:pt x="1086" y="31910"/>
                    <a:pt x="1114" y="31926"/>
                    <a:pt x="1148" y="31926"/>
                  </a:cubicBezTo>
                  <a:cubicBezTo>
                    <a:pt x="1239" y="31926"/>
                    <a:pt x="1372" y="31810"/>
                    <a:pt x="1372" y="31810"/>
                  </a:cubicBezTo>
                  <a:lnTo>
                    <a:pt x="1372" y="31810"/>
                  </a:lnTo>
                  <a:cubicBezTo>
                    <a:pt x="1372" y="31810"/>
                    <a:pt x="1156" y="32101"/>
                    <a:pt x="1172" y="32156"/>
                  </a:cubicBezTo>
                  <a:cubicBezTo>
                    <a:pt x="1189" y="32213"/>
                    <a:pt x="141" y="32384"/>
                    <a:pt x="30" y="32655"/>
                  </a:cubicBezTo>
                  <a:cubicBezTo>
                    <a:pt x="1" y="32727"/>
                    <a:pt x="65" y="32753"/>
                    <a:pt x="174" y="32753"/>
                  </a:cubicBezTo>
                  <a:cubicBezTo>
                    <a:pt x="480" y="32753"/>
                    <a:pt x="1144" y="32549"/>
                    <a:pt x="1147" y="32549"/>
                  </a:cubicBezTo>
                  <a:cubicBezTo>
                    <a:pt x="1147" y="32549"/>
                    <a:pt x="1147" y="32549"/>
                    <a:pt x="1147" y="32549"/>
                  </a:cubicBezTo>
                  <a:cubicBezTo>
                    <a:pt x="1147" y="32549"/>
                    <a:pt x="448" y="33101"/>
                    <a:pt x="772" y="33283"/>
                  </a:cubicBezTo>
                  <a:cubicBezTo>
                    <a:pt x="772" y="33283"/>
                    <a:pt x="534" y="33556"/>
                    <a:pt x="713" y="33617"/>
                  </a:cubicBezTo>
                  <a:cubicBezTo>
                    <a:pt x="751" y="33631"/>
                    <a:pt x="786" y="33636"/>
                    <a:pt x="817" y="33636"/>
                  </a:cubicBezTo>
                  <a:cubicBezTo>
                    <a:pt x="912" y="33636"/>
                    <a:pt x="972" y="33585"/>
                    <a:pt x="991" y="33568"/>
                  </a:cubicBezTo>
                  <a:lnTo>
                    <a:pt x="991" y="33568"/>
                  </a:lnTo>
                  <a:cubicBezTo>
                    <a:pt x="955" y="33603"/>
                    <a:pt x="774" y="33795"/>
                    <a:pt x="942" y="33795"/>
                  </a:cubicBezTo>
                  <a:cubicBezTo>
                    <a:pt x="947" y="33795"/>
                    <a:pt x="952" y="33794"/>
                    <a:pt x="957" y="33794"/>
                  </a:cubicBezTo>
                  <a:cubicBezTo>
                    <a:pt x="1168" y="33780"/>
                    <a:pt x="1661" y="33186"/>
                    <a:pt x="1681" y="33163"/>
                  </a:cubicBezTo>
                  <a:lnTo>
                    <a:pt x="1681" y="33163"/>
                  </a:lnTo>
                  <a:cubicBezTo>
                    <a:pt x="1661" y="33188"/>
                    <a:pt x="1185" y="33856"/>
                    <a:pt x="1344" y="33871"/>
                  </a:cubicBezTo>
                  <a:cubicBezTo>
                    <a:pt x="1347" y="33872"/>
                    <a:pt x="1350" y="33872"/>
                    <a:pt x="1352" y="33872"/>
                  </a:cubicBezTo>
                  <a:cubicBezTo>
                    <a:pt x="1520" y="33872"/>
                    <a:pt x="1927" y="33377"/>
                    <a:pt x="1928" y="33377"/>
                  </a:cubicBezTo>
                  <a:cubicBezTo>
                    <a:pt x="1928" y="33377"/>
                    <a:pt x="1928" y="33377"/>
                    <a:pt x="1928" y="33377"/>
                  </a:cubicBezTo>
                  <a:cubicBezTo>
                    <a:pt x="1928" y="33377"/>
                    <a:pt x="1963" y="33523"/>
                    <a:pt x="2077" y="33523"/>
                  </a:cubicBezTo>
                  <a:cubicBezTo>
                    <a:pt x="2115" y="33523"/>
                    <a:pt x="2161" y="33507"/>
                    <a:pt x="2217" y="33464"/>
                  </a:cubicBezTo>
                  <a:cubicBezTo>
                    <a:pt x="2445" y="33292"/>
                    <a:pt x="2329" y="33209"/>
                    <a:pt x="2329" y="33209"/>
                  </a:cubicBezTo>
                  <a:cubicBezTo>
                    <a:pt x="2329" y="33209"/>
                    <a:pt x="2515" y="32875"/>
                    <a:pt x="2704" y="32875"/>
                  </a:cubicBezTo>
                  <a:cubicBezTo>
                    <a:pt x="2712" y="32875"/>
                    <a:pt x="2720" y="32876"/>
                    <a:pt x="2728" y="32877"/>
                  </a:cubicBezTo>
                  <a:cubicBezTo>
                    <a:pt x="2919" y="32906"/>
                    <a:pt x="2713" y="33170"/>
                    <a:pt x="2853" y="33170"/>
                  </a:cubicBezTo>
                  <a:cubicBezTo>
                    <a:pt x="2857" y="33170"/>
                    <a:pt x="2860" y="33170"/>
                    <a:pt x="2864" y="33169"/>
                  </a:cubicBezTo>
                  <a:cubicBezTo>
                    <a:pt x="2869" y="33169"/>
                    <a:pt x="2874" y="33169"/>
                    <a:pt x="2879" y="33169"/>
                  </a:cubicBezTo>
                  <a:cubicBezTo>
                    <a:pt x="3019" y="33169"/>
                    <a:pt x="2943" y="33331"/>
                    <a:pt x="2819" y="33439"/>
                  </a:cubicBezTo>
                  <a:cubicBezTo>
                    <a:pt x="2690" y="33552"/>
                    <a:pt x="2347" y="33777"/>
                    <a:pt x="2456" y="33917"/>
                  </a:cubicBezTo>
                  <a:cubicBezTo>
                    <a:pt x="2567" y="34058"/>
                    <a:pt x="2084" y="34425"/>
                    <a:pt x="2201" y="34525"/>
                  </a:cubicBezTo>
                  <a:cubicBezTo>
                    <a:pt x="2208" y="34532"/>
                    <a:pt x="2218" y="34535"/>
                    <a:pt x="2229" y="34535"/>
                  </a:cubicBezTo>
                  <a:cubicBezTo>
                    <a:pt x="2404" y="34535"/>
                    <a:pt x="3033" y="33886"/>
                    <a:pt x="3043" y="33875"/>
                  </a:cubicBezTo>
                  <a:lnTo>
                    <a:pt x="3043" y="33875"/>
                  </a:lnTo>
                  <a:cubicBezTo>
                    <a:pt x="3038" y="33884"/>
                    <a:pt x="2867" y="34271"/>
                    <a:pt x="3216" y="34271"/>
                  </a:cubicBezTo>
                  <a:cubicBezTo>
                    <a:pt x="3231" y="34271"/>
                    <a:pt x="3248" y="34270"/>
                    <a:pt x="3265" y="34269"/>
                  </a:cubicBezTo>
                  <a:cubicBezTo>
                    <a:pt x="3670" y="34231"/>
                    <a:pt x="3868" y="33647"/>
                    <a:pt x="4035" y="33647"/>
                  </a:cubicBezTo>
                  <a:cubicBezTo>
                    <a:pt x="4042" y="33647"/>
                    <a:pt x="4049" y="33648"/>
                    <a:pt x="4055" y="33650"/>
                  </a:cubicBezTo>
                  <a:cubicBezTo>
                    <a:pt x="4227" y="33701"/>
                    <a:pt x="4331" y="33755"/>
                    <a:pt x="4243" y="33877"/>
                  </a:cubicBezTo>
                  <a:cubicBezTo>
                    <a:pt x="4156" y="34000"/>
                    <a:pt x="3928" y="34004"/>
                    <a:pt x="4134" y="34143"/>
                  </a:cubicBezTo>
                  <a:cubicBezTo>
                    <a:pt x="4209" y="34193"/>
                    <a:pt x="4264" y="34221"/>
                    <a:pt x="4316" y="34221"/>
                  </a:cubicBezTo>
                  <a:cubicBezTo>
                    <a:pt x="4408" y="34221"/>
                    <a:pt x="4490" y="34138"/>
                    <a:pt x="4658" y="33953"/>
                  </a:cubicBezTo>
                  <a:cubicBezTo>
                    <a:pt x="4787" y="33812"/>
                    <a:pt x="4843" y="33766"/>
                    <a:pt x="4876" y="33766"/>
                  </a:cubicBezTo>
                  <a:cubicBezTo>
                    <a:pt x="4911" y="33766"/>
                    <a:pt x="4922" y="33817"/>
                    <a:pt x="4966" y="33861"/>
                  </a:cubicBezTo>
                  <a:cubicBezTo>
                    <a:pt x="5031" y="33926"/>
                    <a:pt x="5064" y="34045"/>
                    <a:pt x="5217" y="34045"/>
                  </a:cubicBezTo>
                  <a:cubicBezTo>
                    <a:pt x="5271" y="34045"/>
                    <a:pt x="5339" y="34030"/>
                    <a:pt x="5429" y="33994"/>
                  </a:cubicBezTo>
                  <a:lnTo>
                    <a:pt x="5429" y="33994"/>
                  </a:lnTo>
                  <a:cubicBezTo>
                    <a:pt x="5429" y="33994"/>
                    <a:pt x="5423" y="34211"/>
                    <a:pt x="5527" y="34211"/>
                  </a:cubicBezTo>
                  <a:cubicBezTo>
                    <a:pt x="5548" y="34211"/>
                    <a:pt x="5575" y="34202"/>
                    <a:pt x="5607" y="34179"/>
                  </a:cubicBezTo>
                  <a:cubicBezTo>
                    <a:pt x="5791" y="34048"/>
                    <a:pt x="5871" y="33530"/>
                    <a:pt x="6072" y="33530"/>
                  </a:cubicBezTo>
                  <a:cubicBezTo>
                    <a:pt x="6075" y="33530"/>
                    <a:pt x="6077" y="33530"/>
                    <a:pt x="6080" y="33530"/>
                  </a:cubicBezTo>
                  <a:cubicBezTo>
                    <a:pt x="6266" y="33542"/>
                    <a:pt x="6161" y="33889"/>
                    <a:pt x="6296" y="33889"/>
                  </a:cubicBezTo>
                  <a:cubicBezTo>
                    <a:pt x="6311" y="33889"/>
                    <a:pt x="6328" y="33885"/>
                    <a:pt x="6348" y="33876"/>
                  </a:cubicBezTo>
                  <a:cubicBezTo>
                    <a:pt x="6560" y="33787"/>
                    <a:pt x="6508" y="33620"/>
                    <a:pt x="6702" y="33450"/>
                  </a:cubicBezTo>
                  <a:cubicBezTo>
                    <a:pt x="6826" y="33339"/>
                    <a:pt x="6998" y="33231"/>
                    <a:pt x="7108" y="33231"/>
                  </a:cubicBezTo>
                  <a:cubicBezTo>
                    <a:pt x="7168" y="33231"/>
                    <a:pt x="7209" y="33263"/>
                    <a:pt x="7214" y="33344"/>
                  </a:cubicBezTo>
                  <a:cubicBezTo>
                    <a:pt x="7224" y="33496"/>
                    <a:pt x="7274" y="33667"/>
                    <a:pt x="7341" y="33667"/>
                  </a:cubicBezTo>
                  <a:cubicBezTo>
                    <a:pt x="7374" y="33667"/>
                    <a:pt x="7412" y="33622"/>
                    <a:pt x="7451" y="33508"/>
                  </a:cubicBezTo>
                  <a:cubicBezTo>
                    <a:pt x="7566" y="33169"/>
                    <a:pt x="7357" y="33203"/>
                    <a:pt x="7592" y="32949"/>
                  </a:cubicBezTo>
                  <a:cubicBezTo>
                    <a:pt x="7659" y="32878"/>
                    <a:pt x="7701" y="32850"/>
                    <a:pt x="7729" y="32850"/>
                  </a:cubicBezTo>
                  <a:cubicBezTo>
                    <a:pt x="7799" y="32850"/>
                    <a:pt x="7772" y="33027"/>
                    <a:pt x="7788" y="33105"/>
                  </a:cubicBezTo>
                  <a:cubicBezTo>
                    <a:pt x="7811" y="33212"/>
                    <a:pt x="7897" y="33175"/>
                    <a:pt x="7988" y="33203"/>
                  </a:cubicBezTo>
                  <a:cubicBezTo>
                    <a:pt x="8078" y="33231"/>
                    <a:pt x="7839" y="33372"/>
                    <a:pt x="7883" y="33539"/>
                  </a:cubicBezTo>
                  <a:cubicBezTo>
                    <a:pt x="7894" y="33580"/>
                    <a:pt x="7920" y="33597"/>
                    <a:pt x="7956" y="33597"/>
                  </a:cubicBezTo>
                  <a:cubicBezTo>
                    <a:pt x="8064" y="33597"/>
                    <a:pt x="8257" y="33445"/>
                    <a:pt x="8362" y="33347"/>
                  </a:cubicBezTo>
                  <a:cubicBezTo>
                    <a:pt x="8458" y="33258"/>
                    <a:pt x="8558" y="33164"/>
                    <a:pt x="8643" y="33164"/>
                  </a:cubicBezTo>
                  <a:cubicBezTo>
                    <a:pt x="8684" y="33164"/>
                    <a:pt x="8721" y="33185"/>
                    <a:pt x="8753" y="33238"/>
                  </a:cubicBezTo>
                  <a:cubicBezTo>
                    <a:pt x="8792" y="33304"/>
                    <a:pt x="8821" y="33327"/>
                    <a:pt x="8844" y="33327"/>
                  </a:cubicBezTo>
                  <a:cubicBezTo>
                    <a:pt x="8879" y="33327"/>
                    <a:pt x="8904" y="33273"/>
                    <a:pt x="8940" y="33228"/>
                  </a:cubicBezTo>
                  <a:cubicBezTo>
                    <a:pt x="8998" y="33152"/>
                    <a:pt x="8892" y="32896"/>
                    <a:pt x="9170" y="32820"/>
                  </a:cubicBezTo>
                  <a:cubicBezTo>
                    <a:pt x="9196" y="32813"/>
                    <a:pt x="9216" y="32810"/>
                    <a:pt x="9232" y="32810"/>
                  </a:cubicBezTo>
                  <a:cubicBezTo>
                    <a:pt x="9388" y="32810"/>
                    <a:pt x="9108" y="33121"/>
                    <a:pt x="9130" y="33325"/>
                  </a:cubicBezTo>
                  <a:cubicBezTo>
                    <a:pt x="9139" y="33413"/>
                    <a:pt x="9182" y="33446"/>
                    <a:pt x="9238" y="33446"/>
                  </a:cubicBezTo>
                  <a:cubicBezTo>
                    <a:pt x="9326" y="33446"/>
                    <a:pt x="9447" y="33366"/>
                    <a:pt x="9522" y="33289"/>
                  </a:cubicBezTo>
                  <a:cubicBezTo>
                    <a:pt x="9540" y="33271"/>
                    <a:pt x="9555" y="33263"/>
                    <a:pt x="9569" y="33263"/>
                  </a:cubicBezTo>
                  <a:cubicBezTo>
                    <a:pt x="9637" y="33263"/>
                    <a:pt x="9663" y="33455"/>
                    <a:pt x="9764" y="33455"/>
                  </a:cubicBezTo>
                  <a:cubicBezTo>
                    <a:pt x="9782" y="33455"/>
                    <a:pt x="9802" y="33449"/>
                    <a:pt x="9826" y="33435"/>
                  </a:cubicBezTo>
                  <a:cubicBezTo>
                    <a:pt x="10007" y="33324"/>
                    <a:pt x="9976" y="33131"/>
                    <a:pt x="10105" y="32977"/>
                  </a:cubicBezTo>
                  <a:cubicBezTo>
                    <a:pt x="10123" y="32954"/>
                    <a:pt x="10136" y="32944"/>
                    <a:pt x="10144" y="32944"/>
                  </a:cubicBezTo>
                  <a:cubicBezTo>
                    <a:pt x="10194" y="32944"/>
                    <a:pt x="10100" y="33275"/>
                    <a:pt x="10216" y="33290"/>
                  </a:cubicBezTo>
                  <a:cubicBezTo>
                    <a:pt x="10218" y="33291"/>
                    <a:pt x="10221" y="33291"/>
                    <a:pt x="10223" y="33291"/>
                  </a:cubicBezTo>
                  <a:cubicBezTo>
                    <a:pt x="10363" y="33291"/>
                    <a:pt x="10694" y="32860"/>
                    <a:pt x="10880" y="32606"/>
                  </a:cubicBezTo>
                  <a:cubicBezTo>
                    <a:pt x="10925" y="32544"/>
                    <a:pt x="10956" y="32522"/>
                    <a:pt x="10979" y="32522"/>
                  </a:cubicBezTo>
                  <a:cubicBezTo>
                    <a:pt x="11049" y="32522"/>
                    <a:pt x="11053" y="32724"/>
                    <a:pt x="11176" y="32724"/>
                  </a:cubicBezTo>
                  <a:cubicBezTo>
                    <a:pt x="11186" y="32724"/>
                    <a:pt x="11197" y="32723"/>
                    <a:pt x="11208" y="32720"/>
                  </a:cubicBezTo>
                  <a:cubicBezTo>
                    <a:pt x="11411" y="32669"/>
                    <a:pt x="11251" y="32593"/>
                    <a:pt x="11386" y="32438"/>
                  </a:cubicBezTo>
                  <a:cubicBezTo>
                    <a:pt x="11477" y="32334"/>
                    <a:pt x="11643" y="32248"/>
                    <a:pt x="11758" y="32248"/>
                  </a:cubicBezTo>
                  <a:cubicBezTo>
                    <a:pt x="11814" y="32248"/>
                    <a:pt x="11859" y="32269"/>
                    <a:pt x="11876" y="32320"/>
                  </a:cubicBezTo>
                  <a:cubicBezTo>
                    <a:pt x="11925" y="32471"/>
                    <a:pt x="10896" y="33102"/>
                    <a:pt x="10979" y="33283"/>
                  </a:cubicBezTo>
                  <a:cubicBezTo>
                    <a:pt x="10990" y="33305"/>
                    <a:pt x="11009" y="33315"/>
                    <a:pt x="11035" y="33315"/>
                  </a:cubicBezTo>
                  <a:cubicBezTo>
                    <a:pt x="11220" y="33315"/>
                    <a:pt x="11741" y="32818"/>
                    <a:pt x="11743" y="32817"/>
                  </a:cubicBezTo>
                  <a:lnTo>
                    <a:pt x="11743" y="32817"/>
                  </a:lnTo>
                  <a:cubicBezTo>
                    <a:pt x="11743" y="32817"/>
                    <a:pt x="11743" y="32817"/>
                    <a:pt x="11743" y="32817"/>
                  </a:cubicBezTo>
                  <a:cubicBezTo>
                    <a:pt x="11743" y="32817"/>
                    <a:pt x="11743" y="32817"/>
                    <a:pt x="11743" y="32817"/>
                  </a:cubicBezTo>
                  <a:cubicBezTo>
                    <a:pt x="11743" y="32817"/>
                    <a:pt x="11743" y="32817"/>
                    <a:pt x="11743" y="32817"/>
                  </a:cubicBezTo>
                  <a:lnTo>
                    <a:pt x="11743" y="32817"/>
                  </a:lnTo>
                  <a:cubicBezTo>
                    <a:pt x="11742" y="32817"/>
                    <a:pt x="11844" y="32723"/>
                    <a:pt x="11925" y="32723"/>
                  </a:cubicBezTo>
                  <a:cubicBezTo>
                    <a:pt x="11964" y="32723"/>
                    <a:pt x="11999" y="32746"/>
                    <a:pt x="12014" y="32815"/>
                  </a:cubicBezTo>
                  <a:cubicBezTo>
                    <a:pt x="12061" y="33020"/>
                    <a:pt x="11719" y="33396"/>
                    <a:pt x="11776" y="33455"/>
                  </a:cubicBezTo>
                  <a:cubicBezTo>
                    <a:pt x="11782" y="33462"/>
                    <a:pt x="11792" y="33465"/>
                    <a:pt x="11804" y="33465"/>
                  </a:cubicBezTo>
                  <a:cubicBezTo>
                    <a:pt x="11912" y="33465"/>
                    <a:pt x="12245" y="33243"/>
                    <a:pt x="12460" y="32998"/>
                  </a:cubicBezTo>
                  <a:cubicBezTo>
                    <a:pt x="12501" y="32951"/>
                    <a:pt x="12529" y="32932"/>
                    <a:pt x="12548" y="32932"/>
                  </a:cubicBezTo>
                  <a:cubicBezTo>
                    <a:pt x="12634" y="32932"/>
                    <a:pt x="12543" y="33326"/>
                    <a:pt x="12713" y="33326"/>
                  </a:cubicBezTo>
                  <a:cubicBezTo>
                    <a:pt x="12725" y="33326"/>
                    <a:pt x="12738" y="33324"/>
                    <a:pt x="12753" y="33320"/>
                  </a:cubicBezTo>
                  <a:cubicBezTo>
                    <a:pt x="13023" y="33244"/>
                    <a:pt x="12756" y="32758"/>
                    <a:pt x="12754" y="32758"/>
                  </a:cubicBezTo>
                  <a:cubicBezTo>
                    <a:pt x="12754" y="32757"/>
                    <a:pt x="12807" y="32647"/>
                    <a:pt x="12893" y="32647"/>
                  </a:cubicBezTo>
                  <a:cubicBezTo>
                    <a:pt x="12936" y="32647"/>
                    <a:pt x="12988" y="32675"/>
                    <a:pt x="13045" y="32759"/>
                  </a:cubicBezTo>
                  <a:cubicBezTo>
                    <a:pt x="13092" y="32829"/>
                    <a:pt x="13133" y="32856"/>
                    <a:pt x="13171" y="32856"/>
                  </a:cubicBezTo>
                  <a:cubicBezTo>
                    <a:pt x="13269" y="32856"/>
                    <a:pt x="13344" y="32673"/>
                    <a:pt x="13433" y="32571"/>
                  </a:cubicBezTo>
                  <a:cubicBezTo>
                    <a:pt x="13456" y="32545"/>
                    <a:pt x="13471" y="32534"/>
                    <a:pt x="13480" y="32534"/>
                  </a:cubicBezTo>
                  <a:cubicBezTo>
                    <a:pt x="13522" y="32534"/>
                    <a:pt x="13460" y="32752"/>
                    <a:pt x="13533" y="32816"/>
                  </a:cubicBezTo>
                  <a:cubicBezTo>
                    <a:pt x="13544" y="32826"/>
                    <a:pt x="13557" y="32831"/>
                    <a:pt x="13570" y="32831"/>
                  </a:cubicBezTo>
                  <a:cubicBezTo>
                    <a:pt x="13663" y="32831"/>
                    <a:pt x="13799" y="32618"/>
                    <a:pt x="13873" y="32479"/>
                  </a:cubicBezTo>
                  <a:cubicBezTo>
                    <a:pt x="13881" y="32462"/>
                    <a:pt x="13890" y="32455"/>
                    <a:pt x="13898" y="32455"/>
                  </a:cubicBezTo>
                  <a:cubicBezTo>
                    <a:pt x="13964" y="32455"/>
                    <a:pt x="14019" y="32929"/>
                    <a:pt x="14141" y="32929"/>
                  </a:cubicBezTo>
                  <a:cubicBezTo>
                    <a:pt x="14150" y="32929"/>
                    <a:pt x="14160" y="32926"/>
                    <a:pt x="14170" y="32920"/>
                  </a:cubicBezTo>
                  <a:cubicBezTo>
                    <a:pt x="14330" y="32823"/>
                    <a:pt x="14138" y="32379"/>
                    <a:pt x="14138" y="32378"/>
                  </a:cubicBezTo>
                  <a:lnTo>
                    <a:pt x="14138" y="32378"/>
                  </a:lnTo>
                  <a:cubicBezTo>
                    <a:pt x="14138" y="32378"/>
                    <a:pt x="14171" y="32407"/>
                    <a:pt x="14228" y="32407"/>
                  </a:cubicBezTo>
                  <a:cubicBezTo>
                    <a:pt x="14285" y="32407"/>
                    <a:pt x="14367" y="32379"/>
                    <a:pt x="14467" y="32266"/>
                  </a:cubicBezTo>
                  <a:cubicBezTo>
                    <a:pt x="14613" y="32100"/>
                    <a:pt x="14677" y="31905"/>
                    <a:pt x="14763" y="31905"/>
                  </a:cubicBezTo>
                  <a:cubicBezTo>
                    <a:pt x="14796" y="31905"/>
                    <a:pt x="14832" y="31933"/>
                    <a:pt x="14877" y="32003"/>
                  </a:cubicBezTo>
                  <a:cubicBezTo>
                    <a:pt x="15011" y="32205"/>
                    <a:pt x="15211" y="32495"/>
                    <a:pt x="15390" y="32495"/>
                  </a:cubicBezTo>
                  <a:cubicBezTo>
                    <a:pt x="15432" y="32495"/>
                    <a:pt x="15473" y="32479"/>
                    <a:pt x="15512" y="32442"/>
                  </a:cubicBezTo>
                  <a:cubicBezTo>
                    <a:pt x="15718" y="32250"/>
                    <a:pt x="15381" y="32127"/>
                    <a:pt x="15512" y="31984"/>
                  </a:cubicBezTo>
                  <a:cubicBezTo>
                    <a:pt x="15645" y="31842"/>
                    <a:pt x="15787" y="31981"/>
                    <a:pt x="15949" y="31674"/>
                  </a:cubicBezTo>
                  <a:cubicBezTo>
                    <a:pt x="16106" y="31376"/>
                    <a:pt x="15953" y="31214"/>
                    <a:pt x="16147" y="31214"/>
                  </a:cubicBezTo>
                  <a:cubicBezTo>
                    <a:pt x="16152" y="31214"/>
                    <a:pt x="16158" y="31214"/>
                    <a:pt x="16163" y="31215"/>
                  </a:cubicBezTo>
                  <a:cubicBezTo>
                    <a:pt x="16381" y="31223"/>
                    <a:pt x="16522" y="31318"/>
                    <a:pt x="16445" y="31413"/>
                  </a:cubicBezTo>
                  <a:cubicBezTo>
                    <a:pt x="16366" y="31508"/>
                    <a:pt x="16115" y="31825"/>
                    <a:pt x="16230" y="31861"/>
                  </a:cubicBezTo>
                  <a:cubicBezTo>
                    <a:pt x="16234" y="31862"/>
                    <a:pt x="16238" y="31863"/>
                    <a:pt x="16242" y="31863"/>
                  </a:cubicBezTo>
                  <a:cubicBezTo>
                    <a:pt x="16373" y="31863"/>
                    <a:pt x="16811" y="31325"/>
                    <a:pt x="16823" y="31308"/>
                  </a:cubicBezTo>
                  <a:lnTo>
                    <a:pt x="16823" y="31308"/>
                  </a:lnTo>
                  <a:cubicBezTo>
                    <a:pt x="16817" y="31318"/>
                    <a:pt x="16699" y="31507"/>
                    <a:pt x="16922" y="31507"/>
                  </a:cubicBezTo>
                  <a:cubicBezTo>
                    <a:pt x="16925" y="31507"/>
                    <a:pt x="16927" y="31507"/>
                    <a:pt x="16930" y="31506"/>
                  </a:cubicBezTo>
                  <a:cubicBezTo>
                    <a:pt x="17167" y="31501"/>
                    <a:pt x="17283" y="31293"/>
                    <a:pt x="17284" y="31292"/>
                  </a:cubicBezTo>
                  <a:lnTo>
                    <a:pt x="17284" y="31292"/>
                  </a:lnTo>
                  <a:cubicBezTo>
                    <a:pt x="17285" y="31293"/>
                    <a:pt x="17508" y="31413"/>
                    <a:pt x="17290" y="31692"/>
                  </a:cubicBezTo>
                  <a:cubicBezTo>
                    <a:pt x="17233" y="31765"/>
                    <a:pt x="17231" y="31795"/>
                    <a:pt x="17262" y="31795"/>
                  </a:cubicBezTo>
                  <a:cubicBezTo>
                    <a:pt x="17348" y="31795"/>
                    <a:pt x="17690" y="31561"/>
                    <a:pt x="17750" y="31439"/>
                  </a:cubicBezTo>
                  <a:cubicBezTo>
                    <a:pt x="17763" y="31414"/>
                    <a:pt x="17771" y="31403"/>
                    <a:pt x="17777" y="31403"/>
                  </a:cubicBezTo>
                  <a:cubicBezTo>
                    <a:pt x="17805" y="31403"/>
                    <a:pt x="17786" y="31606"/>
                    <a:pt x="17879" y="31606"/>
                  </a:cubicBezTo>
                  <a:cubicBezTo>
                    <a:pt x="17901" y="31606"/>
                    <a:pt x="17929" y="31595"/>
                    <a:pt x="17965" y="31568"/>
                  </a:cubicBezTo>
                  <a:cubicBezTo>
                    <a:pt x="18004" y="31539"/>
                    <a:pt x="18034" y="31527"/>
                    <a:pt x="18060" y="31527"/>
                  </a:cubicBezTo>
                  <a:cubicBezTo>
                    <a:pt x="18157" y="31527"/>
                    <a:pt x="18183" y="31689"/>
                    <a:pt x="18296" y="31689"/>
                  </a:cubicBezTo>
                  <a:cubicBezTo>
                    <a:pt x="18326" y="31689"/>
                    <a:pt x="18362" y="31677"/>
                    <a:pt x="18407" y="31648"/>
                  </a:cubicBezTo>
                  <a:cubicBezTo>
                    <a:pt x="18667" y="31482"/>
                    <a:pt x="18243" y="31190"/>
                    <a:pt x="18242" y="31188"/>
                  </a:cubicBezTo>
                  <a:cubicBezTo>
                    <a:pt x="18241" y="31188"/>
                    <a:pt x="18172" y="30930"/>
                    <a:pt x="18351" y="30930"/>
                  </a:cubicBezTo>
                  <a:cubicBezTo>
                    <a:pt x="18376" y="30930"/>
                    <a:pt x="18407" y="30935"/>
                    <a:pt x="18443" y="30947"/>
                  </a:cubicBezTo>
                  <a:cubicBezTo>
                    <a:pt x="18735" y="31044"/>
                    <a:pt x="18687" y="31031"/>
                    <a:pt x="18884" y="31038"/>
                  </a:cubicBezTo>
                  <a:cubicBezTo>
                    <a:pt x="18886" y="31038"/>
                    <a:pt x="18887" y="31038"/>
                    <a:pt x="18889" y="31038"/>
                  </a:cubicBezTo>
                  <a:cubicBezTo>
                    <a:pt x="18992" y="31038"/>
                    <a:pt x="19087" y="30891"/>
                    <a:pt x="19137" y="30855"/>
                  </a:cubicBezTo>
                  <a:cubicBezTo>
                    <a:pt x="19139" y="30854"/>
                    <a:pt x="19143" y="30853"/>
                    <a:pt x="19146" y="30853"/>
                  </a:cubicBezTo>
                  <a:cubicBezTo>
                    <a:pt x="19211" y="30853"/>
                    <a:pt x="19453" y="31116"/>
                    <a:pt x="19582" y="31116"/>
                  </a:cubicBezTo>
                  <a:cubicBezTo>
                    <a:pt x="19593" y="31116"/>
                    <a:pt x="19603" y="31115"/>
                    <a:pt x="19611" y="31111"/>
                  </a:cubicBezTo>
                  <a:cubicBezTo>
                    <a:pt x="19734" y="31060"/>
                    <a:pt x="19283" y="30568"/>
                    <a:pt x="19401" y="30482"/>
                  </a:cubicBezTo>
                  <a:cubicBezTo>
                    <a:pt x="19410" y="30475"/>
                    <a:pt x="19423" y="30472"/>
                    <a:pt x="19438" y="30472"/>
                  </a:cubicBezTo>
                  <a:cubicBezTo>
                    <a:pt x="19617" y="30472"/>
                    <a:pt x="20175" y="30902"/>
                    <a:pt x="20279" y="30902"/>
                  </a:cubicBezTo>
                  <a:cubicBezTo>
                    <a:pt x="20280" y="30902"/>
                    <a:pt x="20281" y="30902"/>
                    <a:pt x="20281" y="30902"/>
                  </a:cubicBezTo>
                  <a:cubicBezTo>
                    <a:pt x="20387" y="30896"/>
                    <a:pt x="20538" y="30841"/>
                    <a:pt x="20239" y="30525"/>
                  </a:cubicBezTo>
                  <a:cubicBezTo>
                    <a:pt x="20098" y="30377"/>
                    <a:pt x="20137" y="30343"/>
                    <a:pt x="20229" y="30343"/>
                  </a:cubicBezTo>
                  <a:cubicBezTo>
                    <a:pt x="20305" y="30343"/>
                    <a:pt x="20418" y="30366"/>
                    <a:pt x="20497" y="30366"/>
                  </a:cubicBezTo>
                  <a:cubicBezTo>
                    <a:pt x="20526" y="30366"/>
                    <a:pt x="20550" y="30363"/>
                    <a:pt x="20566" y="30355"/>
                  </a:cubicBezTo>
                  <a:cubicBezTo>
                    <a:pt x="20681" y="30296"/>
                    <a:pt x="20216" y="29899"/>
                    <a:pt x="20216" y="29898"/>
                  </a:cubicBezTo>
                  <a:cubicBezTo>
                    <a:pt x="20216" y="29896"/>
                    <a:pt x="21194" y="29784"/>
                    <a:pt x="21226" y="29631"/>
                  </a:cubicBezTo>
                  <a:cubicBezTo>
                    <a:pt x="21242" y="29556"/>
                    <a:pt x="21138" y="29520"/>
                    <a:pt x="20953" y="29520"/>
                  </a:cubicBezTo>
                  <a:cubicBezTo>
                    <a:pt x="20761" y="29520"/>
                    <a:pt x="20481" y="29560"/>
                    <a:pt x="20159" y="29638"/>
                  </a:cubicBezTo>
                  <a:cubicBezTo>
                    <a:pt x="20009" y="29674"/>
                    <a:pt x="19899" y="29688"/>
                    <a:pt x="19820" y="29688"/>
                  </a:cubicBezTo>
                  <a:cubicBezTo>
                    <a:pt x="19566" y="29688"/>
                    <a:pt x="19617" y="29546"/>
                    <a:pt x="19617" y="29546"/>
                  </a:cubicBezTo>
                  <a:lnTo>
                    <a:pt x="19617" y="29546"/>
                  </a:lnTo>
                  <a:cubicBezTo>
                    <a:pt x="19617" y="29546"/>
                    <a:pt x="19662" y="29562"/>
                    <a:pt x="19722" y="29562"/>
                  </a:cubicBezTo>
                  <a:cubicBezTo>
                    <a:pt x="19780" y="29562"/>
                    <a:pt x="19851" y="29547"/>
                    <a:pt x="19908" y="29488"/>
                  </a:cubicBezTo>
                  <a:cubicBezTo>
                    <a:pt x="20022" y="29369"/>
                    <a:pt x="19638" y="29093"/>
                    <a:pt x="19638" y="29093"/>
                  </a:cubicBezTo>
                  <a:cubicBezTo>
                    <a:pt x="19638" y="29093"/>
                    <a:pt x="20533" y="28936"/>
                    <a:pt x="20484" y="28778"/>
                  </a:cubicBezTo>
                  <a:cubicBezTo>
                    <a:pt x="20477" y="28755"/>
                    <a:pt x="20424" y="28745"/>
                    <a:pt x="20340" y="28745"/>
                  </a:cubicBezTo>
                  <a:cubicBezTo>
                    <a:pt x="19865" y="28745"/>
                    <a:pt x="18380" y="29054"/>
                    <a:pt x="18173" y="29054"/>
                  </a:cubicBezTo>
                  <a:cubicBezTo>
                    <a:pt x="18169" y="29054"/>
                    <a:pt x="18165" y="29054"/>
                    <a:pt x="18162" y="29054"/>
                  </a:cubicBezTo>
                  <a:cubicBezTo>
                    <a:pt x="17978" y="29036"/>
                    <a:pt x="17934" y="28909"/>
                    <a:pt x="18271" y="28631"/>
                  </a:cubicBezTo>
                  <a:cubicBezTo>
                    <a:pt x="18607" y="28350"/>
                    <a:pt x="18227" y="28343"/>
                    <a:pt x="18239" y="28178"/>
                  </a:cubicBezTo>
                  <a:cubicBezTo>
                    <a:pt x="18249" y="28015"/>
                    <a:pt x="18406" y="27958"/>
                    <a:pt x="18603" y="27940"/>
                  </a:cubicBezTo>
                  <a:cubicBezTo>
                    <a:pt x="18800" y="27921"/>
                    <a:pt x="18852" y="27686"/>
                    <a:pt x="18852" y="27686"/>
                  </a:cubicBezTo>
                  <a:cubicBezTo>
                    <a:pt x="18852" y="27686"/>
                    <a:pt x="19228" y="28029"/>
                    <a:pt x="19362" y="28029"/>
                  </a:cubicBezTo>
                  <a:cubicBezTo>
                    <a:pt x="19368" y="28029"/>
                    <a:pt x="19373" y="28029"/>
                    <a:pt x="19378" y="28028"/>
                  </a:cubicBezTo>
                  <a:cubicBezTo>
                    <a:pt x="19496" y="27996"/>
                    <a:pt x="19258" y="27692"/>
                    <a:pt x="19182" y="27579"/>
                  </a:cubicBezTo>
                  <a:cubicBezTo>
                    <a:pt x="19105" y="27469"/>
                    <a:pt x="19208" y="27333"/>
                    <a:pt x="19208" y="27333"/>
                  </a:cubicBezTo>
                  <a:cubicBezTo>
                    <a:pt x="19208" y="27333"/>
                    <a:pt x="19875" y="27891"/>
                    <a:pt x="20098" y="27891"/>
                  </a:cubicBezTo>
                  <a:cubicBezTo>
                    <a:pt x="20109" y="27891"/>
                    <a:pt x="20119" y="27889"/>
                    <a:pt x="20128" y="27886"/>
                  </a:cubicBezTo>
                  <a:cubicBezTo>
                    <a:pt x="20311" y="27822"/>
                    <a:pt x="19917" y="27248"/>
                    <a:pt x="19917" y="27247"/>
                  </a:cubicBezTo>
                  <a:cubicBezTo>
                    <a:pt x="19916" y="27247"/>
                    <a:pt x="19916" y="27247"/>
                    <a:pt x="19916" y="27247"/>
                  </a:cubicBezTo>
                  <a:lnTo>
                    <a:pt x="19916" y="27247"/>
                  </a:lnTo>
                  <a:cubicBezTo>
                    <a:pt x="19917" y="27247"/>
                    <a:pt x="20083" y="27355"/>
                    <a:pt x="20226" y="27355"/>
                  </a:cubicBezTo>
                  <a:cubicBezTo>
                    <a:pt x="20260" y="27355"/>
                    <a:pt x="20293" y="27348"/>
                    <a:pt x="20322" y="27333"/>
                  </a:cubicBezTo>
                  <a:cubicBezTo>
                    <a:pt x="20473" y="27251"/>
                    <a:pt x="19944" y="26883"/>
                    <a:pt x="19944" y="26883"/>
                  </a:cubicBezTo>
                  <a:cubicBezTo>
                    <a:pt x="19944" y="26883"/>
                    <a:pt x="20676" y="26813"/>
                    <a:pt x="20727" y="26652"/>
                  </a:cubicBezTo>
                  <a:cubicBezTo>
                    <a:pt x="20738" y="26618"/>
                    <a:pt x="20686" y="26604"/>
                    <a:pt x="20594" y="26604"/>
                  </a:cubicBezTo>
                  <a:cubicBezTo>
                    <a:pt x="20255" y="26604"/>
                    <a:pt x="19377" y="26791"/>
                    <a:pt x="19111" y="26817"/>
                  </a:cubicBezTo>
                  <a:cubicBezTo>
                    <a:pt x="18884" y="26840"/>
                    <a:pt x="18493" y="26912"/>
                    <a:pt x="18221" y="26912"/>
                  </a:cubicBezTo>
                  <a:cubicBezTo>
                    <a:pt x="18088" y="26912"/>
                    <a:pt x="17983" y="26895"/>
                    <a:pt x="17941" y="26845"/>
                  </a:cubicBezTo>
                  <a:cubicBezTo>
                    <a:pt x="17814" y="26693"/>
                    <a:pt x="17770" y="26784"/>
                    <a:pt x="17528" y="26717"/>
                  </a:cubicBezTo>
                  <a:cubicBezTo>
                    <a:pt x="17287" y="26650"/>
                    <a:pt x="17420" y="26451"/>
                    <a:pt x="17576" y="26277"/>
                  </a:cubicBezTo>
                  <a:cubicBezTo>
                    <a:pt x="17610" y="26239"/>
                    <a:pt x="17645" y="26224"/>
                    <a:pt x="17680" y="26224"/>
                  </a:cubicBezTo>
                  <a:cubicBezTo>
                    <a:pt x="17804" y="26224"/>
                    <a:pt x="17927" y="26420"/>
                    <a:pt x="18019" y="26474"/>
                  </a:cubicBezTo>
                  <a:cubicBezTo>
                    <a:pt x="18044" y="26490"/>
                    <a:pt x="18067" y="26496"/>
                    <a:pt x="18089" y="26496"/>
                  </a:cubicBezTo>
                  <a:cubicBezTo>
                    <a:pt x="18166" y="26496"/>
                    <a:pt x="18219" y="26414"/>
                    <a:pt x="18284" y="26374"/>
                  </a:cubicBezTo>
                  <a:cubicBezTo>
                    <a:pt x="18291" y="26370"/>
                    <a:pt x="18299" y="26368"/>
                    <a:pt x="18309" y="26368"/>
                  </a:cubicBezTo>
                  <a:cubicBezTo>
                    <a:pt x="18402" y="26368"/>
                    <a:pt x="18628" y="26538"/>
                    <a:pt x="18744" y="26538"/>
                  </a:cubicBezTo>
                  <a:cubicBezTo>
                    <a:pt x="18770" y="26538"/>
                    <a:pt x="18790" y="26530"/>
                    <a:pt x="18803" y="26509"/>
                  </a:cubicBezTo>
                  <a:cubicBezTo>
                    <a:pt x="18876" y="26388"/>
                    <a:pt x="18506" y="26171"/>
                    <a:pt x="18657" y="26044"/>
                  </a:cubicBezTo>
                  <a:cubicBezTo>
                    <a:pt x="18684" y="26021"/>
                    <a:pt x="18710" y="26012"/>
                    <a:pt x="18737" y="26012"/>
                  </a:cubicBezTo>
                  <a:cubicBezTo>
                    <a:pt x="18860" y="26012"/>
                    <a:pt x="18980" y="26216"/>
                    <a:pt x="19098" y="26286"/>
                  </a:cubicBezTo>
                  <a:cubicBezTo>
                    <a:pt x="19119" y="26299"/>
                    <a:pt x="19141" y="26304"/>
                    <a:pt x="19163" y="26304"/>
                  </a:cubicBezTo>
                  <a:cubicBezTo>
                    <a:pt x="19290" y="26304"/>
                    <a:pt x="19428" y="26130"/>
                    <a:pt x="19522" y="26074"/>
                  </a:cubicBezTo>
                  <a:cubicBezTo>
                    <a:pt x="19633" y="26010"/>
                    <a:pt x="19500" y="25906"/>
                    <a:pt x="19681" y="25747"/>
                  </a:cubicBezTo>
                  <a:cubicBezTo>
                    <a:pt x="19862" y="25590"/>
                    <a:pt x="19426" y="25245"/>
                    <a:pt x="19426" y="25245"/>
                  </a:cubicBezTo>
                  <a:cubicBezTo>
                    <a:pt x="19426" y="25245"/>
                    <a:pt x="20436" y="25111"/>
                    <a:pt x="20438" y="24965"/>
                  </a:cubicBezTo>
                  <a:cubicBezTo>
                    <a:pt x="20438" y="24933"/>
                    <a:pt x="20380" y="24920"/>
                    <a:pt x="20288" y="24920"/>
                  </a:cubicBezTo>
                  <a:cubicBezTo>
                    <a:pt x="19960" y="24920"/>
                    <a:pt x="19194" y="25078"/>
                    <a:pt x="18992" y="25098"/>
                  </a:cubicBezTo>
                  <a:cubicBezTo>
                    <a:pt x="18980" y="25099"/>
                    <a:pt x="18968" y="25099"/>
                    <a:pt x="18955" y="25099"/>
                  </a:cubicBezTo>
                  <a:cubicBezTo>
                    <a:pt x="18711" y="25099"/>
                    <a:pt x="18493" y="24877"/>
                    <a:pt x="18493" y="24877"/>
                  </a:cubicBezTo>
                  <a:cubicBezTo>
                    <a:pt x="18493" y="24877"/>
                    <a:pt x="19251" y="24817"/>
                    <a:pt x="19296" y="24635"/>
                  </a:cubicBezTo>
                  <a:cubicBezTo>
                    <a:pt x="19314" y="24564"/>
                    <a:pt x="19192" y="24536"/>
                    <a:pt x="18994" y="24536"/>
                  </a:cubicBezTo>
                  <a:cubicBezTo>
                    <a:pt x="18687" y="24536"/>
                    <a:pt x="18195" y="24603"/>
                    <a:pt x="17760" y="24673"/>
                  </a:cubicBezTo>
                  <a:cubicBezTo>
                    <a:pt x="17528" y="24711"/>
                    <a:pt x="17370" y="24724"/>
                    <a:pt x="17264" y="24724"/>
                  </a:cubicBezTo>
                  <a:cubicBezTo>
                    <a:pt x="17043" y="24724"/>
                    <a:pt x="17042" y="24669"/>
                    <a:pt x="17042" y="24669"/>
                  </a:cubicBezTo>
                  <a:cubicBezTo>
                    <a:pt x="17232" y="24274"/>
                    <a:pt x="16341" y="24143"/>
                    <a:pt x="16178" y="24036"/>
                  </a:cubicBezTo>
                  <a:cubicBezTo>
                    <a:pt x="16014" y="23928"/>
                    <a:pt x="16035" y="23860"/>
                    <a:pt x="16062" y="23619"/>
                  </a:cubicBezTo>
                  <a:cubicBezTo>
                    <a:pt x="16089" y="23377"/>
                    <a:pt x="15499" y="23457"/>
                    <a:pt x="15487" y="23258"/>
                  </a:cubicBezTo>
                  <a:cubicBezTo>
                    <a:pt x="15481" y="23145"/>
                    <a:pt x="15526" y="23133"/>
                    <a:pt x="15586" y="23133"/>
                  </a:cubicBezTo>
                  <a:cubicBezTo>
                    <a:pt x="15603" y="23133"/>
                    <a:pt x="15622" y="23134"/>
                    <a:pt x="15642" y="23134"/>
                  </a:cubicBezTo>
                  <a:cubicBezTo>
                    <a:pt x="15672" y="23134"/>
                    <a:pt x="15704" y="23131"/>
                    <a:pt x="15733" y="23117"/>
                  </a:cubicBezTo>
                  <a:cubicBezTo>
                    <a:pt x="15841" y="23063"/>
                    <a:pt x="15737" y="22944"/>
                    <a:pt x="15871" y="22886"/>
                  </a:cubicBezTo>
                  <a:cubicBezTo>
                    <a:pt x="15897" y="22875"/>
                    <a:pt x="15925" y="22871"/>
                    <a:pt x="15952" y="22871"/>
                  </a:cubicBezTo>
                  <a:cubicBezTo>
                    <a:pt x="16064" y="22871"/>
                    <a:pt x="16172" y="22947"/>
                    <a:pt x="16172" y="22947"/>
                  </a:cubicBezTo>
                  <a:cubicBezTo>
                    <a:pt x="16172" y="22947"/>
                    <a:pt x="16289" y="23231"/>
                    <a:pt x="16422" y="23231"/>
                  </a:cubicBezTo>
                  <a:cubicBezTo>
                    <a:pt x="16431" y="23231"/>
                    <a:pt x="16439" y="23230"/>
                    <a:pt x="16448" y="23228"/>
                  </a:cubicBezTo>
                  <a:cubicBezTo>
                    <a:pt x="16538" y="23202"/>
                    <a:pt x="16587" y="23175"/>
                    <a:pt x="16632" y="23175"/>
                  </a:cubicBezTo>
                  <a:cubicBezTo>
                    <a:pt x="16658" y="23175"/>
                    <a:pt x="16683" y="23184"/>
                    <a:pt x="16715" y="23207"/>
                  </a:cubicBezTo>
                  <a:cubicBezTo>
                    <a:pt x="16803" y="23270"/>
                    <a:pt x="16556" y="23477"/>
                    <a:pt x="16696" y="23512"/>
                  </a:cubicBezTo>
                  <a:cubicBezTo>
                    <a:pt x="16702" y="23514"/>
                    <a:pt x="16707" y="23514"/>
                    <a:pt x="16713" y="23514"/>
                  </a:cubicBezTo>
                  <a:cubicBezTo>
                    <a:pt x="16861" y="23514"/>
                    <a:pt x="17153" y="23114"/>
                    <a:pt x="17153" y="23112"/>
                  </a:cubicBezTo>
                  <a:lnTo>
                    <a:pt x="17153" y="23112"/>
                  </a:lnTo>
                  <a:cubicBezTo>
                    <a:pt x="17154" y="23113"/>
                    <a:pt x="17466" y="23375"/>
                    <a:pt x="17524" y="23451"/>
                  </a:cubicBezTo>
                  <a:cubicBezTo>
                    <a:pt x="17546" y="23479"/>
                    <a:pt x="17600" y="23497"/>
                    <a:pt x="17650" y="23497"/>
                  </a:cubicBezTo>
                  <a:cubicBezTo>
                    <a:pt x="17732" y="23497"/>
                    <a:pt x="17801" y="23447"/>
                    <a:pt x="17689" y="23312"/>
                  </a:cubicBezTo>
                  <a:cubicBezTo>
                    <a:pt x="17509" y="23098"/>
                    <a:pt x="17547" y="22987"/>
                    <a:pt x="17674" y="22911"/>
                  </a:cubicBezTo>
                  <a:cubicBezTo>
                    <a:pt x="17749" y="22869"/>
                    <a:pt x="17804" y="22800"/>
                    <a:pt x="17830" y="22720"/>
                  </a:cubicBezTo>
                  <a:cubicBezTo>
                    <a:pt x="17830" y="22720"/>
                    <a:pt x="18195" y="23076"/>
                    <a:pt x="18405" y="23076"/>
                  </a:cubicBezTo>
                  <a:cubicBezTo>
                    <a:pt x="18422" y="23076"/>
                    <a:pt x="18438" y="23073"/>
                    <a:pt x="18452" y="23069"/>
                  </a:cubicBezTo>
                  <a:cubicBezTo>
                    <a:pt x="18649" y="23004"/>
                    <a:pt x="18413" y="22653"/>
                    <a:pt x="18413" y="22652"/>
                  </a:cubicBezTo>
                  <a:lnTo>
                    <a:pt x="18413" y="22652"/>
                  </a:lnTo>
                  <a:cubicBezTo>
                    <a:pt x="18413" y="22653"/>
                    <a:pt x="18774" y="22995"/>
                    <a:pt x="18942" y="22995"/>
                  </a:cubicBezTo>
                  <a:cubicBezTo>
                    <a:pt x="18957" y="22995"/>
                    <a:pt x="18970" y="22992"/>
                    <a:pt x="18981" y="22987"/>
                  </a:cubicBezTo>
                  <a:cubicBezTo>
                    <a:pt x="19114" y="22924"/>
                    <a:pt x="18978" y="22558"/>
                    <a:pt x="18953" y="22498"/>
                  </a:cubicBezTo>
                  <a:lnTo>
                    <a:pt x="18953" y="22498"/>
                  </a:lnTo>
                  <a:cubicBezTo>
                    <a:pt x="18960" y="22514"/>
                    <a:pt x="18979" y="22544"/>
                    <a:pt x="19019" y="22544"/>
                  </a:cubicBezTo>
                  <a:cubicBezTo>
                    <a:pt x="19051" y="22544"/>
                    <a:pt x="19098" y="22523"/>
                    <a:pt x="19163" y="22457"/>
                  </a:cubicBezTo>
                  <a:cubicBezTo>
                    <a:pt x="19337" y="22283"/>
                    <a:pt x="18841" y="22086"/>
                    <a:pt x="18841" y="22085"/>
                  </a:cubicBezTo>
                  <a:lnTo>
                    <a:pt x="18841" y="22085"/>
                  </a:lnTo>
                  <a:cubicBezTo>
                    <a:pt x="18841" y="22085"/>
                    <a:pt x="18891" y="22087"/>
                    <a:pt x="18968" y="22087"/>
                  </a:cubicBezTo>
                  <a:cubicBezTo>
                    <a:pt x="19217" y="22087"/>
                    <a:pt x="19751" y="22064"/>
                    <a:pt x="19814" y="21870"/>
                  </a:cubicBezTo>
                  <a:cubicBezTo>
                    <a:pt x="19847" y="21770"/>
                    <a:pt x="19671" y="21738"/>
                    <a:pt x="19431" y="21738"/>
                  </a:cubicBezTo>
                  <a:cubicBezTo>
                    <a:pt x="19068" y="21738"/>
                    <a:pt x="18559" y="21810"/>
                    <a:pt x="18408" y="21820"/>
                  </a:cubicBezTo>
                  <a:cubicBezTo>
                    <a:pt x="18220" y="21833"/>
                    <a:pt x="17502" y="21970"/>
                    <a:pt x="17016" y="21970"/>
                  </a:cubicBezTo>
                  <a:cubicBezTo>
                    <a:pt x="16861" y="21970"/>
                    <a:pt x="16730" y="21956"/>
                    <a:pt x="16646" y="21920"/>
                  </a:cubicBezTo>
                  <a:cubicBezTo>
                    <a:pt x="16325" y="21779"/>
                    <a:pt x="16147" y="21774"/>
                    <a:pt x="16125" y="21774"/>
                  </a:cubicBezTo>
                  <a:cubicBezTo>
                    <a:pt x="16123" y="21774"/>
                    <a:pt x="16122" y="21774"/>
                    <a:pt x="16122" y="21774"/>
                  </a:cubicBezTo>
                  <a:lnTo>
                    <a:pt x="16122" y="21774"/>
                  </a:lnTo>
                  <a:cubicBezTo>
                    <a:pt x="16122" y="21773"/>
                    <a:pt x="16149" y="21616"/>
                    <a:pt x="16096" y="21537"/>
                  </a:cubicBezTo>
                  <a:cubicBezTo>
                    <a:pt x="16042" y="21458"/>
                    <a:pt x="15803" y="21463"/>
                    <a:pt x="15918" y="21266"/>
                  </a:cubicBezTo>
                  <a:cubicBezTo>
                    <a:pt x="16033" y="21067"/>
                    <a:pt x="15541" y="21000"/>
                    <a:pt x="15648" y="20956"/>
                  </a:cubicBezTo>
                  <a:cubicBezTo>
                    <a:pt x="15744" y="20917"/>
                    <a:pt x="15655" y="20530"/>
                    <a:pt x="15734" y="20530"/>
                  </a:cubicBezTo>
                  <a:cubicBezTo>
                    <a:pt x="15743" y="20530"/>
                    <a:pt x="15754" y="20535"/>
                    <a:pt x="15768" y="20546"/>
                  </a:cubicBezTo>
                  <a:cubicBezTo>
                    <a:pt x="15903" y="20654"/>
                    <a:pt x="16279" y="20739"/>
                    <a:pt x="16279" y="20739"/>
                  </a:cubicBezTo>
                  <a:cubicBezTo>
                    <a:pt x="16279" y="20739"/>
                    <a:pt x="16417" y="21169"/>
                    <a:pt x="16524" y="21222"/>
                  </a:cubicBezTo>
                  <a:cubicBezTo>
                    <a:pt x="16538" y="21229"/>
                    <a:pt x="16552" y="21232"/>
                    <a:pt x="16564" y="21232"/>
                  </a:cubicBezTo>
                  <a:cubicBezTo>
                    <a:pt x="16643" y="21232"/>
                    <a:pt x="16683" y="21114"/>
                    <a:pt x="16683" y="21114"/>
                  </a:cubicBezTo>
                  <a:cubicBezTo>
                    <a:pt x="16683" y="21114"/>
                    <a:pt x="16927" y="21332"/>
                    <a:pt x="17105" y="21332"/>
                  </a:cubicBezTo>
                  <a:cubicBezTo>
                    <a:pt x="17119" y="21332"/>
                    <a:pt x="17134" y="21330"/>
                    <a:pt x="17147" y="21327"/>
                  </a:cubicBezTo>
                  <a:cubicBezTo>
                    <a:pt x="17325" y="21283"/>
                    <a:pt x="17350" y="20890"/>
                    <a:pt x="17350" y="20890"/>
                  </a:cubicBezTo>
                  <a:cubicBezTo>
                    <a:pt x="17350" y="20890"/>
                    <a:pt x="17366" y="20916"/>
                    <a:pt x="17408" y="20916"/>
                  </a:cubicBezTo>
                  <a:cubicBezTo>
                    <a:pt x="17436" y="20916"/>
                    <a:pt x="17475" y="20904"/>
                    <a:pt x="17528" y="20867"/>
                  </a:cubicBezTo>
                  <a:cubicBezTo>
                    <a:pt x="17661" y="20772"/>
                    <a:pt x="17389" y="20374"/>
                    <a:pt x="17370" y="20309"/>
                  </a:cubicBezTo>
                  <a:cubicBezTo>
                    <a:pt x="17350" y="20244"/>
                    <a:pt x="17480" y="20228"/>
                    <a:pt x="17480" y="20228"/>
                  </a:cubicBezTo>
                  <a:cubicBezTo>
                    <a:pt x="17600" y="20198"/>
                    <a:pt x="17811" y="20086"/>
                    <a:pt x="17554" y="19991"/>
                  </a:cubicBezTo>
                  <a:cubicBezTo>
                    <a:pt x="17497" y="19970"/>
                    <a:pt x="17395" y="19962"/>
                    <a:pt x="17274" y="19962"/>
                  </a:cubicBezTo>
                  <a:cubicBezTo>
                    <a:pt x="17019" y="19962"/>
                    <a:pt x="16676" y="19994"/>
                    <a:pt x="16463" y="19994"/>
                  </a:cubicBezTo>
                  <a:cubicBezTo>
                    <a:pt x="16328" y="19994"/>
                    <a:pt x="16245" y="19982"/>
                    <a:pt x="16268" y="19940"/>
                  </a:cubicBezTo>
                  <a:cubicBezTo>
                    <a:pt x="16346" y="19800"/>
                    <a:pt x="16267" y="19839"/>
                    <a:pt x="16178" y="19547"/>
                  </a:cubicBezTo>
                  <a:cubicBezTo>
                    <a:pt x="16126" y="19380"/>
                    <a:pt x="15843" y="19360"/>
                    <a:pt x="15580" y="19360"/>
                  </a:cubicBezTo>
                  <a:cubicBezTo>
                    <a:pt x="15499" y="19360"/>
                    <a:pt x="15420" y="19362"/>
                    <a:pt x="15350" y="19362"/>
                  </a:cubicBezTo>
                  <a:cubicBezTo>
                    <a:pt x="15255" y="19362"/>
                    <a:pt x="15178" y="19358"/>
                    <a:pt x="15138" y="19341"/>
                  </a:cubicBezTo>
                  <a:cubicBezTo>
                    <a:pt x="14975" y="19274"/>
                    <a:pt x="14976" y="18969"/>
                    <a:pt x="15042" y="18960"/>
                  </a:cubicBezTo>
                  <a:cubicBezTo>
                    <a:pt x="15043" y="18960"/>
                    <a:pt x="15044" y="18960"/>
                    <a:pt x="15045" y="18960"/>
                  </a:cubicBezTo>
                  <a:cubicBezTo>
                    <a:pt x="15103" y="18960"/>
                    <a:pt x="15159" y="19127"/>
                    <a:pt x="15272" y="19127"/>
                  </a:cubicBezTo>
                  <a:cubicBezTo>
                    <a:pt x="15287" y="19127"/>
                    <a:pt x="15304" y="19124"/>
                    <a:pt x="15322" y="19117"/>
                  </a:cubicBezTo>
                  <a:cubicBezTo>
                    <a:pt x="15471" y="19055"/>
                    <a:pt x="15443" y="18914"/>
                    <a:pt x="15537" y="18904"/>
                  </a:cubicBezTo>
                  <a:cubicBezTo>
                    <a:pt x="15539" y="18903"/>
                    <a:pt x="15541" y="18903"/>
                    <a:pt x="15543" y="18903"/>
                  </a:cubicBezTo>
                  <a:cubicBezTo>
                    <a:pt x="15635" y="18903"/>
                    <a:pt x="15726" y="19141"/>
                    <a:pt x="15962" y="19141"/>
                  </a:cubicBezTo>
                  <a:cubicBezTo>
                    <a:pt x="16204" y="19141"/>
                    <a:pt x="16322" y="19098"/>
                    <a:pt x="16322" y="19098"/>
                  </a:cubicBezTo>
                  <a:cubicBezTo>
                    <a:pt x="16322" y="19098"/>
                    <a:pt x="16537" y="19249"/>
                    <a:pt x="16674" y="19249"/>
                  </a:cubicBezTo>
                  <a:cubicBezTo>
                    <a:pt x="16707" y="19249"/>
                    <a:pt x="16736" y="19241"/>
                    <a:pt x="16756" y="19219"/>
                  </a:cubicBezTo>
                  <a:cubicBezTo>
                    <a:pt x="16860" y="19105"/>
                    <a:pt x="16575" y="19025"/>
                    <a:pt x="16500" y="18876"/>
                  </a:cubicBezTo>
                  <a:cubicBezTo>
                    <a:pt x="16426" y="18725"/>
                    <a:pt x="16959" y="18620"/>
                    <a:pt x="16959" y="18620"/>
                  </a:cubicBezTo>
                  <a:cubicBezTo>
                    <a:pt x="16959" y="18620"/>
                    <a:pt x="17280" y="18925"/>
                    <a:pt x="17509" y="18941"/>
                  </a:cubicBezTo>
                  <a:cubicBezTo>
                    <a:pt x="17514" y="18942"/>
                    <a:pt x="17518" y="18942"/>
                    <a:pt x="17522" y="18942"/>
                  </a:cubicBezTo>
                  <a:cubicBezTo>
                    <a:pt x="17728" y="18942"/>
                    <a:pt x="17521" y="18569"/>
                    <a:pt x="17519" y="18569"/>
                  </a:cubicBezTo>
                  <a:cubicBezTo>
                    <a:pt x="17519" y="18569"/>
                    <a:pt x="17519" y="18569"/>
                    <a:pt x="17519" y="18569"/>
                  </a:cubicBezTo>
                  <a:cubicBezTo>
                    <a:pt x="17521" y="18569"/>
                    <a:pt x="17936" y="18863"/>
                    <a:pt x="18122" y="18867"/>
                  </a:cubicBezTo>
                  <a:cubicBezTo>
                    <a:pt x="18123" y="18867"/>
                    <a:pt x="18124" y="18867"/>
                    <a:pt x="18126" y="18867"/>
                  </a:cubicBezTo>
                  <a:cubicBezTo>
                    <a:pt x="18305" y="18867"/>
                    <a:pt x="17955" y="18379"/>
                    <a:pt x="17953" y="18375"/>
                  </a:cubicBezTo>
                  <a:lnTo>
                    <a:pt x="17953" y="18375"/>
                  </a:lnTo>
                  <a:cubicBezTo>
                    <a:pt x="17954" y="18376"/>
                    <a:pt x="17987" y="18387"/>
                    <a:pt x="18046" y="18387"/>
                  </a:cubicBezTo>
                  <a:cubicBezTo>
                    <a:pt x="18103" y="18387"/>
                    <a:pt x="18184" y="18377"/>
                    <a:pt x="18286" y="18337"/>
                  </a:cubicBezTo>
                  <a:cubicBezTo>
                    <a:pt x="18498" y="18255"/>
                    <a:pt x="17873" y="17858"/>
                    <a:pt x="17871" y="17858"/>
                  </a:cubicBezTo>
                  <a:cubicBezTo>
                    <a:pt x="17871" y="17857"/>
                    <a:pt x="18665" y="17868"/>
                    <a:pt x="18779" y="17756"/>
                  </a:cubicBezTo>
                  <a:cubicBezTo>
                    <a:pt x="18864" y="17672"/>
                    <a:pt x="18764" y="17602"/>
                    <a:pt x="18437" y="17602"/>
                  </a:cubicBezTo>
                  <a:cubicBezTo>
                    <a:pt x="18325" y="17602"/>
                    <a:pt x="18187" y="17610"/>
                    <a:pt x="18020" y="17629"/>
                  </a:cubicBezTo>
                  <a:cubicBezTo>
                    <a:pt x="17656" y="17670"/>
                    <a:pt x="16931" y="17723"/>
                    <a:pt x="16326" y="17723"/>
                  </a:cubicBezTo>
                  <a:cubicBezTo>
                    <a:pt x="15845" y="17723"/>
                    <a:pt x="15440" y="17689"/>
                    <a:pt x="15356" y="17588"/>
                  </a:cubicBezTo>
                  <a:cubicBezTo>
                    <a:pt x="15165" y="17362"/>
                    <a:pt x="15114" y="17382"/>
                    <a:pt x="14903" y="17302"/>
                  </a:cubicBezTo>
                  <a:cubicBezTo>
                    <a:pt x="14695" y="17223"/>
                    <a:pt x="14568" y="17090"/>
                    <a:pt x="14512" y="16892"/>
                  </a:cubicBezTo>
                  <a:cubicBezTo>
                    <a:pt x="14455" y="16692"/>
                    <a:pt x="15271" y="16625"/>
                    <a:pt x="15271" y="16625"/>
                  </a:cubicBezTo>
                  <a:cubicBezTo>
                    <a:pt x="15271" y="16625"/>
                    <a:pt x="15495" y="16774"/>
                    <a:pt x="15655" y="16774"/>
                  </a:cubicBezTo>
                  <a:cubicBezTo>
                    <a:pt x="15656" y="16774"/>
                    <a:pt x="15658" y="16774"/>
                    <a:pt x="15660" y="16774"/>
                  </a:cubicBezTo>
                  <a:cubicBezTo>
                    <a:pt x="15822" y="16772"/>
                    <a:pt x="15797" y="16631"/>
                    <a:pt x="15862" y="16609"/>
                  </a:cubicBezTo>
                  <a:cubicBezTo>
                    <a:pt x="15864" y="16608"/>
                    <a:pt x="15866" y="16608"/>
                    <a:pt x="15868" y="16608"/>
                  </a:cubicBezTo>
                  <a:cubicBezTo>
                    <a:pt x="15945" y="16608"/>
                    <a:pt x="16273" y="17000"/>
                    <a:pt x="16391" y="17001"/>
                  </a:cubicBezTo>
                  <a:cubicBezTo>
                    <a:pt x="16391" y="17001"/>
                    <a:pt x="16392" y="17001"/>
                    <a:pt x="16392" y="17001"/>
                  </a:cubicBezTo>
                  <a:cubicBezTo>
                    <a:pt x="16509" y="17001"/>
                    <a:pt x="16275" y="16725"/>
                    <a:pt x="16198" y="16604"/>
                  </a:cubicBezTo>
                  <a:cubicBezTo>
                    <a:pt x="16135" y="16505"/>
                    <a:pt x="16314" y="16324"/>
                    <a:pt x="16440" y="16324"/>
                  </a:cubicBezTo>
                  <a:cubicBezTo>
                    <a:pt x="16469" y="16324"/>
                    <a:pt x="16495" y="16334"/>
                    <a:pt x="16515" y="16356"/>
                  </a:cubicBezTo>
                  <a:cubicBezTo>
                    <a:pt x="16603" y="16456"/>
                    <a:pt x="16944" y="16697"/>
                    <a:pt x="17138" y="16697"/>
                  </a:cubicBezTo>
                  <a:cubicBezTo>
                    <a:pt x="17173" y="16697"/>
                    <a:pt x="17203" y="16689"/>
                    <a:pt x="17226" y="16671"/>
                  </a:cubicBezTo>
                  <a:cubicBezTo>
                    <a:pt x="17371" y="16560"/>
                    <a:pt x="16809" y="16028"/>
                    <a:pt x="16864" y="16028"/>
                  </a:cubicBezTo>
                  <a:cubicBezTo>
                    <a:pt x="16867" y="16028"/>
                    <a:pt x="16871" y="16029"/>
                    <a:pt x="16877" y="16032"/>
                  </a:cubicBezTo>
                  <a:cubicBezTo>
                    <a:pt x="16986" y="16083"/>
                    <a:pt x="17161" y="16252"/>
                    <a:pt x="17308" y="16252"/>
                  </a:cubicBezTo>
                  <a:cubicBezTo>
                    <a:pt x="17328" y="16252"/>
                    <a:pt x="17347" y="16249"/>
                    <a:pt x="17366" y="16242"/>
                  </a:cubicBezTo>
                  <a:cubicBezTo>
                    <a:pt x="17522" y="16184"/>
                    <a:pt x="17133" y="15722"/>
                    <a:pt x="17131" y="15721"/>
                  </a:cubicBezTo>
                  <a:lnTo>
                    <a:pt x="17131" y="15721"/>
                  </a:lnTo>
                  <a:cubicBezTo>
                    <a:pt x="17131" y="15721"/>
                    <a:pt x="17236" y="15730"/>
                    <a:pt x="17373" y="15730"/>
                  </a:cubicBezTo>
                  <a:cubicBezTo>
                    <a:pt x="17609" y="15730"/>
                    <a:pt x="17943" y="15703"/>
                    <a:pt x="18006" y="15553"/>
                  </a:cubicBezTo>
                  <a:cubicBezTo>
                    <a:pt x="18045" y="15458"/>
                    <a:pt x="17788" y="15427"/>
                    <a:pt x="17447" y="15427"/>
                  </a:cubicBezTo>
                  <a:cubicBezTo>
                    <a:pt x="16940" y="15427"/>
                    <a:pt x="16249" y="15495"/>
                    <a:pt x="16074" y="15520"/>
                  </a:cubicBezTo>
                  <a:cubicBezTo>
                    <a:pt x="15907" y="15544"/>
                    <a:pt x="15638" y="15591"/>
                    <a:pt x="15338" y="15591"/>
                  </a:cubicBezTo>
                  <a:cubicBezTo>
                    <a:pt x="15112" y="15591"/>
                    <a:pt x="14868" y="15564"/>
                    <a:pt x="14639" y="15479"/>
                  </a:cubicBezTo>
                  <a:cubicBezTo>
                    <a:pt x="14108" y="15280"/>
                    <a:pt x="13385" y="15095"/>
                    <a:pt x="13182" y="14863"/>
                  </a:cubicBezTo>
                  <a:cubicBezTo>
                    <a:pt x="13100" y="14768"/>
                    <a:pt x="13104" y="14743"/>
                    <a:pt x="13147" y="14743"/>
                  </a:cubicBezTo>
                  <a:cubicBezTo>
                    <a:pt x="13192" y="14743"/>
                    <a:pt x="13279" y="14769"/>
                    <a:pt x="13355" y="14769"/>
                  </a:cubicBezTo>
                  <a:cubicBezTo>
                    <a:pt x="13386" y="14769"/>
                    <a:pt x="13415" y="14765"/>
                    <a:pt x="13439" y="14753"/>
                  </a:cubicBezTo>
                  <a:cubicBezTo>
                    <a:pt x="13579" y="14683"/>
                    <a:pt x="13488" y="14575"/>
                    <a:pt x="13629" y="14575"/>
                  </a:cubicBezTo>
                  <a:cubicBezTo>
                    <a:pt x="13631" y="14575"/>
                    <a:pt x="13633" y="14575"/>
                    <a:pt x="13635" y="14575"/>
                  </a:cubicBezTo>
                  <a:cubicBezTo>
                    <a:pt x="13784" y="14577"/>
                    <a:pt x="14242" y="15152"/>
                    <a:pt x="14369" y="15212"/>
                  </a:cubicBezTo>
                  <a:cubicBezTo>
                    <a:pt x="14382" y="15218"/>
                    <a:pt x="14394" y="15221"/>
                    <a:pt x="14404" y="15221"/>
                  </a:cubicBezTo>
                  <a:cubicBezTo>
                    <a:pt x="14497" y="15221"/>
                    <a:pt x="14510" y="15000"/>
                    <a:pt x="14632" y="14898"/>
                  </a:cubicBezTo>
                  <a:cubicBezTo>
                    <a:pt x="14766" y="14784"/>
                    <a:pt x="14227" y="14555"/>
                    <a:pt x="14306" y="14533"/>
                  </a:cubicBezTo>
                  <a:cubicBezTo>
                    <a:pt x="14384" y="14511"/>
                    <a:pt x="14379" y="14250"/>
                    <a:pt x="14379" y="14249"/>
                  </a:cubicBezTo>
                  <a:lnTo>
                    <a:pt x="14379" y="14249"/>
                  </a:lnTo>
                  <a:cubicBezTo>
                    <a:pt x="14379" y="14250"/>
                    <a:pt x="14563" y="14329"/>
                    <a:pt x="14649" y="14329"/>
                  </a:cubicBezTo>
                  <a:cubicBezTo>
                    <a:pt x="14653" y="14329"/>
                    <a:pt x="14656" y="14329"/>
                    <a:pt x="14660" y="14328"/>
                  </a:cubicBezTo>
                  <a:cubicBezTo>
                    <a:pt x="14739" y="14323"/>
                    <a:pt x="14350" y="13778"/>
                    <a:pt x="14467" y="13778"/>
                  </a:cubicBezTo>
                  <a:cubicBezTo>
                    <a:pt x="14467" y="13778"/>
                    <a:pt x="14468" y="13778"/>
                    <a:pt x="14468" y="13778"/>
                  </a:cubicBezTo>
                  <a:cubicBezTo>
                    <a:pt x="14589" y="13782"/>
                    <a:pt x="15020" y="14285"/>
                    <a:pt x="15154" y="14287"/>
                  </a:cubicBezTo>
                  <a:cubicBezTo>
                    <a:pt x="15155" y="14287"/>
                    <a:pt x="15156" y="14287"/>
                    <a:pt x="15157" y="14287"/>
                  </a:cubicBezTo>
                  <a:cubicBezTo>
                    <a:pt x="15287" y="14287"/>
                    <a:pt x="15021" y="14067"/>
                    <a:pt x="15207" y="14051"/>
                  </a:cubicBezTo>
                  <a:cubicBezTo>
                    <a:pt x="15387" y="14037"/>
                    <a:pt x="15194" y="13743"/>
                    <a:pt x="15180" y="13722"/>
                  </a:cubicBezTo>
                  <a:lnTo>
                    <a:pt x="15180" y="13722"/>
                  </a:lnTo>
                  <a:cubicBezTo>
                    <a:pt x="15186" y="13730"/>
                    <a:pt x="15229" y="13776"/>
                    <a:pt x="15290" y="13776"/>
                  </a:cubicBezTo>
                  <a:cubicBezTo>
                    <a:pt x="15328" y="13776"/>
                    <a:pt x="15373" y="13758"/>
                    <a:pt x="15420" y="13702"/>
                  </a:cubicBezTo>
                  <a:cubicBezTo>
                    <a:pt x="15549" y="13549"/>
                    <a:pt x="15058" y="13226"/>
                    <a:pt x="15057" y="13226"/>
                  </a:cubicBezTo>
                  <a:cubicBezTo>
                    <a:pt x="15057" y="13225"/>
                    <a:pt x="16048" y="13236"/>
                    <a:pt x="16035" y="13052"/>
                  </a:cubicBezTo>
                  <a:cubicBezTo>
                    <a:pt x="16029" y="12967"/>
                    <a:pt x="15845" y="12943"/>
                    <a:pt x="15619" y="12943"/>
                  </a:cubicBezTo>
                  <a:cubicBezTo>
                    <a:pt x="15355" y="12943"/>
                    <a:pt x="15034" y="12975"/>
                    <a:pt x="14874" y="12979"/>
                  </a:cubicBezTo>
                  <a:cubicBezTo>
                    <a:pt x="14862" y="12980"/>
                    <a:pt x="14847" y="12980"/>
                    <a:pt x="14831" y="12980"/>
                  </a:cubicBezTo>
                  <a:cubicBezTo>
                    <a:pt x="14584" y="12980"/>
                    <a:pt x="13924" y="12949"/>
                    <a:pt x="13387" y="12887"/>
                  </a:cubicBezTo>
                  <a:cubicBezTo>
                    <a:pt x="13392" y="12841"/>
                    <a:pt x="13378" y="12794"/>
                    <a:pt x="13346" y="12758"/>
                  </a:cubicBezTo>
                  <a:cubicBezTo>
                    <a:pt x="13296" y="12701"/>
                    <a:pt x="13248" y="12645"/>
                    <a:pt x="13198" y="12588"/>
                  </a:cubicBezTo>
                  <a:lnTo>
                    <a:pt x="13198" y="12588"/>
                  </a:lnTo>
                  <a:cubicBezTo>
                    <a:pt x="13214" y="12591"/>
                    <a:pt x="13232" y="12595"/>
                    <a:pt x="13249" y="12598"/>
                  </a:cubicBezTo>
                  <a:cubicBezTo>
                    <a:pt x="13260" y="12600"/>
                    <a:pt x="13270" y="12601"/>
                    <a:pt x="13280" y="12601"/>
                  </a:cubicBezTo>
                  <a:cubicBezTo>
                    <a:pt x="13475" y="12601"/>
                    <a:pt x="13509" y="12275"/>
                    <a:pt x="13305" y="12198"/>
                  </a:cubicBezTo>
                  <a:cubicBezTo>
                    <a:pt x="13058" y="12108"/>
                    <a:pt x="12822" y="11990"/>
                    <a:pt x="12601" y="11847"/>
                  </a:cubicBezTo>
                  <a:lnTo>
                    <a:pt x="12601" y="11847"/>
                  </a:lnTo>
                  <a:cubicBezTo>
                    <a:pt x="12614" y="11850"/>
                    <a:pt x="12628" y="11852"/>
                    <a:pt x="12642" y="11852"/>
                  </a:cubicBezTo>
                  <a:cubicBezTo>
                    <a:pt x="12649" y="11852"/>
                    <a:pt x="12656" y="11852"/>
                    <a:pt x="12662" y="11851"/>
                  </a:cubicBezTo>
                  <a:cubicBezTo>
                    <a:pt x="12822" y="11823"/>
                    <a:pt x="12582" y="11537"/>
                    <a:pt x="12693" y="11473"/>
                  </a:cubicBezTo>
                  <a:cubicBezTo>
                    <a:pt x="12702" y="11467"/>
                    <a:pt x="12711" y="11465"/>
                    <a:pt x="12721" y="11465"/>
                  </a:cubicBezTo>
                  <a:cubicBezTo>
                    <a:pt x="12821" y="11465"/>
                    <a:pt x="12921" y="11769"/>
                    <a:pt x="13211" y="11803"/>
                  </a:cubicBezTo>
                  <a:cubicBezTo>
                    <a:pt x="13244" y="11806"/>
                    <a:pt x="13273" y="11808"/>
                    <a:pt x="13300" y="11808"/>
                  </a:cubicBezTo>
                  <a:cubicBezTo>
                    <a:pt x="13543" y="11808"/>
                    <a:pt x="13598" y="11677"/>
                    <a:pt x="13598" y="11677"/>
                  </a:cubicBezTo>
                  <a:cubicBezTo>
                    <a:pt x="13598" y="11677"/>
                    <a:pt x="13724" y="11761"/>
                    <a:pt x="13859" y="11761"/>
                  </a:cubicBezTo>
                  <a:cubicBezTo>
                    <a:pt x="13893" y="11761"/>
                    <a:pt x="13929" y="11756"/>
                    <a:pt x="13963" y="11741"/>
                  </a:cubicBezTo>
                  <a:cubicBezTo>
                    <a:pt x="14130" y="11673"/>
                    <a:pt x="13614" y="11286"/>
                    <a:pt x="13703" y="11252"/>
                  </a:cubicBezTo>
                  <a:cubicBezTo>
                    <a:pt x="13707" y="11251"/>
                    <a:pt x="13711" y="11250"/>
                    <a:pt x="13716" y="11250"/>
                  </a:cubicBezTo>
                  <a:cubicBezTo>
                    <a:pt x="13840" y="11250"/>
                    <a:pt x="14435" y="11624"/>
                    <a:pt x="14676" y="11624"/>
                  </a:cubicBezTo>
                  <a:cubicBezTo>
                    <a:pt x="14681" y="11624"/>
                    <a:pt x="14686" y="11624"/>
                    <a:pt x="14690" y="11623"/>
                  </a:cubicBezTo>
                  <a:cubicBezTo>
                    <a:pt x="14927" y="11609"/>
                    <a:pt x="14009" y="10898"/>
                    <a:pt x="13946" y="10852"/>
                  </a:cubicBezTo>
                  <a:lnTo>
                    <a:pt x="13946" y="10852"/>
                  </a:lnTo>
                  <a:cubicBezTo>
                    <a:pt x="13983" y="10878"/>
                    <a:pt x="14314" y="11107"/>
                    <a:pt x="14487" y="11107"/>
                  </a:cubicBezTo>
                  <a:cubicBezTo>
                    <a:pt x="14515" y="11107"/>
                    <a:pt x="14540" y="11101"/>
                    <a:pt x="14557" y="11086"/>
                  </a:cubicBezTo>
                  <a:cubicBezTo>
                    <a:pt x="14687" y="10978"/>
                    <a:pt x="14071" y="10628"/>
                    <a:pt x="14068" y="10628"/>
                  </a:cubicBezTo>
                  <a:lnTo>
                    <a:pt x="14068" y="10628"/>
                  </a:lnTo>
                  <a:cubicBezTo>
                    <a:pt x="14069" y="10628"/>
                    <a:pt x="14152" y="10633"/>
                    <a:pt x="14261" y="10633"/>
                  </a:cubicBezTo>
                  <a:cubicBezTo>
                    <a:pt x="14524" y="10633"/>
                    <a:pt x="14940" y="10603"/>
                    <a:pt x="14753" y="10403"/>
                  </a:cubicBezTo>
                  <a:cubicBezTo>
                    <a:pt x="14675" y="10319"/>
                    <a:pt x="14495" y="10292"/>
                    <a:pt x="14278" y="10292"/>
                  </a:cubicBezTo>
                  <a:cubicBezTo>
                    <a:pt x="13843" y="10292"/>
                    <a:pt x="13256" y="10403"/>
                    <a:pt x="13034" y="10403"/>
                  </a:cubicBezTo>
                  <a:cubicBezTo>
                    <a:pt x="12988" y="10403"/>
                    <a:pt x="12957" y="10398"/>
                    <a:pt x="12947" y="10387"/>
                  </a:cubicBezTo>
                  <a:cubicBezTo>
                    <a:pt x="12861" y="10290"/>
                    <a:pt x="12801" y="10264"/>
                    <a:pt x="12503" y="10207"/>
                  </a:cubicBezTo>
                  <a:cubicBezTo>
                    <a:pt x="12228" y="10155"/>
                    <a:pt x="11984" y="9965"/>
                    <a:pt x="12169" y="9965"/>
                  </a:cubicBezTo>
                  <a:cubicBezTo>
                    <a:pt x="12185" y="9965"/>
                    <a:pt x="12203" y="9966"/>
                    <a:pt x="12224" y="9969"/>
                  </a:cubicBezTo>
                  <a:cubicBezTo>
                    <a:pt x="12237" y="9971"/>
                    <a:pt x="12249" y="9972"/>
                    <a:pt x="12260" y="9972"/>
                  </a:cubicBezTo>
                  <a:cubicBezTo>
                    <a:pt x="12483" y="9972"/>
                    <a:pt x="12308" y="9631"/>
                    <a:pt x="12303" y="9625"/>
                  </a:cubicBezTo>
                  <a:lnTo>
                    <a:pt x="12303" y="9625"/>
                  </a:lnTo>
                  <a:cubicBezTo>
                    <a:pt x="12309" y="9631"/>
                    <a:pt x="12587" y="9928"/>
                    <a:pt x="12763" y="9934"/>
                  </a:cubicBezTo>
                  <a:cubicBezTo>
                    <a:pt x="12797" y="9935"/>
                    <a:pt x="12826" y="9937"/>
                    <a:pt x="12850" y="9937"/>
                  </a:cubicBezTo>
                  <a:cubicBezTo>
                    <a:pt x="12951" y="9937"/>
                    <a:pt x="12944" y="9903"/>
                    <a:pt x="12702" y="9635"/>
                  </a:cubicBezTo>
                  <a:cubicBezTo>
                    <a:pt x="12489" y="9400"/>
                    <a:pt x="12577" y="9325"/>
                    <a:pt x="12690" y="9325"/>
                  </a:cubicBezTo>
                  <a:cubicBezTo>
                    <a:pt x="12736" y="9325"/>
                    <a:pt x="12786" y="9337"/>
                    <a:pt x="12822" y="9356"/>
                  </a:cubicBezTo>
                  <a:cubicBezTo>
                    <a:pt x="12943" y="9421"/>
                    <a:pt x="13389" y="9892"/>
                    <a:pt x="13593" y="9892"/>
                  </a:cubicBezTo>
                  <a:cubicBezTo>
                    <a:pt x="13595" y="9892"/>
                    <a:pt x="13598" y="9892"/>
                    <a:pt x="13600" y="9892"/>
                  </a:cubicBezTo>
                  <a:cubicBezTo>
                    <a:pt x="13801" y="9882"/>
                    <a:pt x="13624" y="9604"/>
                    <a:pt x="13623" y="9604"/>
                  </a:cubicBezTo>
                  <a:cubicBezTo>
                    <a:pt x="13715" y="9587"/>
                    <a:pt x="13784" y="9454"/>
                    <a:pt x="13784" y="9454"/>
                  </a:cubicBezTo>
                  <a:cubicBezTo>
                    <a:pt x="13921" y="9320"/>
                    <a:pt x="13483" y="8870"/>
                    <a:pt x="13481" y="8870"/>
                  </a:cubicBezTo>
                  <a:lnTo>
                    <a:pt x="13481" y="8870"/>
                  </a:lnTo>
                  <a:cubicBezTo>
                    <a:pt x="13482" y="8870"/>
                    <a:pt x="13778" y="8907"/>
                    <a:pt x="14038" y="8907"/>
                  </a:cubicBezTo>
                  <a:cubicBezTo>
                    <a:pt x="14217" y="8907"/>
                    <a:pt x="14380" y="8889"/>
                    <a:pt x="14417" y="8831"/>
                  </a:cubicBezTo>
                  <a:cubicBezTo>
                    <a:pt x="14508" y="8685"/>
                    <a:pt x="14005" y="8579"/>
                    <a:pt x="13382" y="8547"/>
                  </a:cubicBezTo>
                  <a:cubicBezTo>
                    <a:pt x="12759" y="8517"/>
                    <a:pt x="11585" y="8521"/>
                    <a:pt x="11318" y="8271"/>
                  </a:cubicBezTo>
                  <a:cubicBezTo>
                    <a:pt x="11049" y="8023"/>
                    <a:pt x="10972" y="8184"/>
                    <a:pt x="10700" y="8079"/>
                  </a:cubicBezTo>
                  <a:cubicBezTo>
                    <a:pt x="10452" y="7983"/>
                    <a:pt x="10438" y="7819"/>
                    <a:pt x="10560" y="7819"/>
                  </a:cubicBezTo>
                  <a:cubicBezTo>
                    <a:pt x="10571" y="7819"/>
                    <a:pt x="10584" y="7820"/>
                    <a:pt x="10598" y="7823"/>
                  </a:cubicBezTo>
                  <a:cubicBezTo>
                    <a:pt x="10611" y="7826"/>
                    <a:pt x="10623" y="7828"/>
                    <a:pt x="10633" y="7828"/>
                  </a:cubicBezTo>
                  <a:cubicBezTo>
                    <a:pt x="10750" y="7828"/>
                    <a:pt x="10709" y="7647"/>
                    <a:pt x="10883" y="7641"/>
                  </a:cubicBezTo>
                  <a:cubicBezTo>
                    <a:pt x="10884" y="7641"/>
                    <a:pt x="10885" y="7641"/>
                    <a:pt x="10887" y="7641"/>
                  </a:cubicBezTo>
                  <a:cubicBezTo>
                    <a:pt x="11065" y="7641"/>
                    <a:pt x="11340" y="7997"/>
                    <a:pt x="11486" y="7997"/>
                  </a:cubicBezTo>
                  <a:cubicBezTo>
                    <a:pt x="11497" y="7997"/>
                    <a:pt x="11507" y="7995"/>
                    <a:pt x="11516" y="7991"/>
                  </a:cubicBezTo>
                  <a:cubicBezTo>
                    <a:pt x="11652" y="7930"/>
                    <a:pt x="11397" y="7610"/>
                    <a:pt x="11334" y="7527"/>
                  </a:cubicBezTo>
                  <a:cubicBezTo>
                    <a:pt x="11295" y="7473"/>
                    <a:pt x="11338" y="7464"/>
                    <a:pt x="11375" y="7464"/>
                  </a:cubicBezTo>
                  <a:cubicBezTo>
                    <a:pt x="11396" y="7464"/>
                    <a:pt x="11416" y="7467"/>
                    <a:pt x="11416" y="7467"/>
                  </a:cubicBezTo>
                  <a:cubicBezTo>
                    <a:pt x="11416" y="7467"/>
                    <a:pt x="12144" y="8081"/>
                    <a:pt x="12385" y="8081"/>
                  </a:cubicBezTo>
                  <a:cubicBezTo>
                    <a:pt x="12401" y="8081"/>
                    <a:pt x="12415" y="8079"/>
                    <a:pt x="12426" y="8073"/>
                  </a:cubicBezTo>
                  <a:cubicBezTo>
                    <a:pt x="12598" y="7987"/>
                    <a:pt x="11782" y="7322"/>
                    <a:pt x="11667" y="7233"/>
                  </a:cubicBezTo>
                  <a:lnTo>
                    <a:pt x="11667" y="7233"/>
                  </a:lnTo>
                  <a:cubicBezTo>
                    <a:pt x="11726" y="7278"/>
                    <a:pt x="11976" y="7458"/>
                    <a:pt x="12260" y="7458"/>
                  </a:cubicBezTo>
                  <a:cubicBezTo>
                    <a:pt x="12262" y="7458"/>
                    <a:pt x="12263" y="7458"/>
                    <a:pt x="12264" y="7458"/>
                  </a:cubicBezTo>
                  <a:cubicBezTo>
                    <a:pt x="12594" y="7457"/>
                    <a:pt x="11817" y="7057"/>
                    <a:pt x="11816" y="7057"/>
                  </a:cubicBezTo>
                  <a:cubicBezTo>
                    <a:pt x="11814" y="7057"/>
                    <a:pt x="12151" y="7047"/>
                    <a:pt x="12319" y="6947"/>
                  </a:cubicBezTo>
                  <a:cubicBezTo>
                    <a:pt x="12486" y="6848"/>
                    <a:pt x="12191" y="6556"/>
                    <a:pt x="12191" y="6556"/>
                  </a:cubicBezTo>
                  <a:cubicBezTo>
                    <a:pt x="12535" y="6331"/>
                    <a:pt x="11995" y="6066"/>
                    <a:pt x="11994" y="6066"/>
                  </a:cubicBezTo>
                  <a:cubicBezTo>
                    <a:pt x="11994" y="6066"/>
                    <a:pt x="11994" y="6066"/>
                    <a:pt x="11994" y="6066"/>
                  </a:cubicBezTo>
                  <a:cubicBezTo>
                    <a:pt x="11997" y="6066"/>
                    <a:pt x="12299" y="6170"/>
                    <a:pt x="12538" y="6170"/>
                  </a:cubicBezTo>
                  <a:cubicBezTo>
                    <a:pt x="12615" y="6170"/>
                    <a:pt x="12685" y="6159"/>
                    <a:pt x="12737" y="6131"/>
                  </a:cubicBezTo>
                  <a:cubicBezTo>
                    <a:pt x="12953" y="6016"/>
                    <a:pt x="12179" y="5866"/>
                    <a:pt x="11697" y="5819"/>
                  </a:cubicBezTo>
                  <a:cubicBezTo>
                    <a:pt x="11216" y="5774"/>
                    <a:pt x="10497" y="5667"/>
                    <a:pt x="10265" y="5531"/>
                  </a:cubicBezTo>
                  <a:cubicBezTo>
                    <a:pt x="10034" y="5395"/>
                    <a:pt x="10019" y="5098"/>
                    <a:pt x="10019" y="5095"/>
                  </a:cubicBezTo>
                  <a:lnTo>
                    <a:pt x="10019" y="5095"/>
                  </a:lnTo>
                  <a:cubicBezTo>
                    <a:pt x="10020" y="5098"/>
                    <a:pt x="10392" y="5496"/>
                    <a:pt x="10592" y="5496"/>
                  </a:cubicBezTo>
                  <a:cubicBezTo>
                    <a:pt x="10593" y="5496"/>
                    <a:pt x="10594" y="5496"/>
                    <a:pt x="10595" y="5496"/>
                  </a:cubicBezTo>
                  <a:cubicBezTo>
                    <a:pt x="10760" y="5492"/>
                    <a:pt x="10595" y="5293"/>
                    <a:pt x="10532" y="5222"/>
                  </a:cubicBezTo>
                  <a:lnTo>
                    <a:pt x="10532" y="5222"/>
                  </a:lnTo>
                  <a:cubicBezTo>
                    <a:pt x="10620" y="5316"/>
                    <a:pt x="10935" y="5644"/>
                    <a:pt x="11046" y="5644"/>
                  </a:cubicBezTo>
                  <a:cubicBezTo>
                    <a:pt x="11055" y="5644"/>
                    <a:pt x="11063" y="5642"/>
                    <a:pt x="11070" y="5636"/>
                  </a:cubicBezTo>
                  <a:cubicBezTo>
                    <a:pt x="11162" y="5559"/>
                    <a:pt x="10841" y="5304"/>
                    <a:pt x="10841" y="5303"/>
                  </a:cubicBezTo>
                  <a:lnTo>
                    <a:pt x="10841" y="5303"/>
                  </a:lnTo>
                  <a:cubicBezTo>
                    <a:pt x="10841" y="5304"/>
                    <a:pt x="11351" y="5485"/>
                    <a:pt x="11537" y="5485"/>
                  </a:cubicBezTo>
                  <a:cubicBezTo>
                    <a:pt x="11561" y="5485"/>
                    <a:pt x="11579" y="5482"/>
                    <a:pt x="11591" y="5476"/>
                  </a:cubicBezTo>
                  <a:cubicBezTo>
                    <a:pt x="11695" y="5417"/>
                    <a:pt x="11182" y="5139"/>
                    <a:pt x="11420" y="5106"/>
                  </a:cubicBezTo>
                  <a:cubicBezTo>
                    <a:pt x="11659" y="5074"/>
                    <a:pt x="11182" y="4703"/>
                    <a:pt x="11181" y="4703"/>
                  </a:cubicBezTo>
                  <a:cubicBezTo>
                    <a:pt x="11181" y="4703"/>
                    <a:pt x="11181" y="4703"/>
                    <a:pt x="11181" y="4703"/>
                  </a:cubicBezTo>
                  <a:cubicBezTo>
                    <a:pt x="11184" y="4703"/>
                    <a:pt x="11519" y="4817"/>
                    <a:pt x="11707" y="4817"/>
                  </a:cubicBezTo>
                  <a:cubicBezTo>
                    <a:pt x="11741" y="4817"/>
                    <a:pt x="11771" y="4813"/>
                    <a:pt x="11792" y="4804"/>
                  </a:cubicBezTo>
                  <a:cubicBezTo>
                    <a:pt x="11931" y="4747"/>
                    <a:pt x="11414" y="4588"/>
                    <a:pt x="11414" y="4588"/>
                  </a:cubicBezTo>
                  <a:cubicBezTo>
                    <a:pt x="11471" y="4505"/>
                    <a:pt x="11109" y="4464"/>
                    <a:pt x="10547" y="4378"/>
                  </a:cubicBezTo>
                  <a:cubicBezTo>
                    <a:pt x="10165" y="4320"/>
                    <a:pt x="9725" y="4149"/>
                    <a:pt x="9483" y="4047"/>
                  </a:cubicBezTo>
                  <a:cubicBezTo>
                    <a:pt x="9638" y="3676"/>
                    <a:pt x="9716" y="3257"/>
                    <a:pt x="9766" y="2871"/>
                  </a:cubicBezTo>
                  <a:cubicBezTo>
                    <a:pt x="9772" y="2827"/>
                    <a:pt x="9714" y="2781"/>
                    <a:pt x="9673" y="2781"/>
                  </a:cubicBezTo>
                  <a:cubicBezTo>
                    <a:pt x="9658" y="2781"/>
                    <a:pt x="9645" y="2788"/>
                    <a:pt x="9639" y="2804"/>
                  </a:cubicBezTo>
                  <a:cubicBezTo>
                    <a:pt x="9595" y="2930"/>
                    <a:pt x="9544" y="3052"/>
                    <a:pt x="9490" y="3174"/>
                  </a:cubicBezTo>
                  <a:cubicBezTo>
                    <a:pt x="9476" y="2978"/>
                    <a:pt x="9433" y="2778"/>
                    <a:pt x="9386" y="2571"/>
                  </a:cubicBezTo>
                  <a:cubicBezTo>
                    <a:pt x="9372" y="2507"/>
                    <a:pt x="9314" y="2471"/>
                    <a:pt x="9266" y="2471"/>
                  </a:cubicBezTo>
                  <a:cubicBezTo>
                    <a:pt x="9229" y="2471"/>
                    <a:pt x="9198" y="2493"/>
                    <a:pt x="9200" y="2540"/>
                  </a:cubicBezTo>
                  <a:cubicBezTo>
                    <a:pt x="9211" y="2877"/>
                    <a:pt x="9204" y="3228"/>
                    <a:pt x="9073" y="3512"/>
                  </a:cubicBezTo>
                  <a:cubicBezTo>
                    <a:pt x="9048" y="3560"/>
                    <a:pt x="9019" y="3607"/>
                    <a:pt x="8985" y="3651"/>
                  </a:cubicBezTo>
                  <a:cubicBezTo>
                    <a:pt x="8986" y="3584"/>
                    <a:pt x="8988" y="3517"/>
                    <a:pt x="8994" y="3457"/>
                  </a:cubicBezTo>
                  <a:cubicBezTo>
                    <a:pt x="9014" y="3238"/>
                    <a:pt x="9076" y="3013"/>
                    <a:pt x="9038" y="2779"/>
                  </a:cubicBezTo>
                  <a:cubicBezTo>
                    <a:pt x="9025" y="2704"/>
                    <a:pt x="8944" y="2648"/>
                    <a:pt x="8877" y="2648"/>
                  </a:cubicBezTo>
                  <a:cubicBezTo>
                    <a:pt x="8857" y="2648"/>
                    <a:pt x="8837" y="2654"/>
                    <a:pt x="8822" y="2666"/>
                  </a:cubicBezTo>
                  <a:cubicBezTo>
                    <a:pt x="8718" y="2741"/>
                    <a:pt x="8654" y="2861"/>
                    <a:pt x="8607" y="2993"/>
                  </a:cubicBezTo>
                  <a:cubicBezTo>
                    <a:pt x="8591" y="2943"/>
                    <a:pt x="8576" y="2895"/>
                    <a:pt x="8559" y="2847"/>
                  </a:cubicBezTo>
                  <a:cubicBezTo>
                    <a:pt x="8557" y="2819"/>
                    <a:pt x="8549" y="2793"/>
                    <a:pt x="8531" y="2771"/>
                  </a:cubicBezTo>
                  <a:cubicBezTo>
                    <a:pt x="8455" y="2552"/>
                    <a:pt x="8375" y="2333"/>
                    <a:pt x="8292" y="2115"/>
                  </a:cubicBezTo>
                  <a:cubicBezTo>
                    <a:pt x="8385" y="1985"/>
                    <a:pt x="8476" y="1852"/>
                    <a:pt x="8589" y="1739"/>
                  </a:cubicBezTo>
                  <a:cubicBezTo>
                    <a:pt x="8629" y="1698"/>
                    <a:pt x="8563" y="1621"/>
                    <a:pt x="8509" y="1621"/>
                  </a:cubicBezTo>
                  <a:cubicBezTo>
                    <a:pt x="8497" y="1621"/>
                    <a:pt x="8486" y="1624"/>
                    <a:pt x="8477" y="1632"/>
                  </a:cubicBezTo>
                  <a:cubicBezTo>
                    <a:pt x="8379" y="1712"/>
                    <a:pt x="8289" y="1801"/>
                    <a:pt x="8205" y="1896"/>
                  </a:cubicBezTo>
                  <a:cubicBezTo>
                    <a:pt x="7962" y="1284"/>
                    <a:pt x="7690" y="680"/>
                    <a:pt x="7394" y="90"/>
                  </a:cubicBezTo>
                  <a:cubicBezTo>
                    <a:pt x="7363" y="29"/>
                    <a:pt x="7306" y="1"/>
                    <a:pt x="7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8"/>
          <p:cNvGrpSpPr/>
          <p:nvPr/>
        </p:nvGrpSpPr>
        <p:grpSpPr>
          <a:xfrm>
            <a:off x="5114459" y="2745137"/>
            <a:ext cx="4928963" cy="1755983"/>
            <a:chOff x="1999150" y="1151400"/>
            <a:chExt cx="1493625" cy="532100"/>
          </a:xfrm>
        </p:grpSpPr>
        <p:sp>
          <p:nvSpPr>
            <p:cNvPr id="207" name="Google Shape;207;p8"/>
            <p:cNvSpPr/>
            <p:nvPr/>
          </p:nvSpPr>
          <p:spPr>
            <a:xfrm>
              <a:off x="1999150" y="1151400"/>
              <a:ext cx="1493625" cy="532100"/>
            </a:xfrm>
            <a:custGeom>
              <a:avLst/>
              <a:gdLst/>
              <a:ahLst/>
              <a:cxnLst/>
              <a:rect l="l" t="t" r="r" b="b"/>
              <a:pathLst>
                <a:path w="59745" h="21284" extrusionOk="0">
                  <a:moveTo>
                    <a:pt x="26904" y="0"/>
                  </a:moveTo>
                  <a:cubicBezTo>
                    <a:pt x="26904" y="0"/>
                    <a:pt x="12856" y="7688"/>
                    <a:pt x="1" y="20788"/>
                  </a:cubicBezTo>
                  <a:lnTo>
                    <a:pt x="59744" y="21283"/>
                  </a:lnTo>
                  <a:cubicBezTo>
                    <a:pt x="46392" y="11756"/>
                    <a:pt x="26904" y="0"/>
                    <a:pt x="26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496300" y="1151400"/>
              <a:ext cx="854850" cy="433725"/>
            </a:xfrm>
            <a:custGeom>
              <a:avLst/>
              <a:gdLst/>
              <a:ahLst/>
              <a:cxnLst/>
              <a:rect l="l" t="t" r="r" b="b"/>
              <a:pathLst>
                <a:path w="34194" h="17349" extrusionOk="0">
                  <a:moveTo>
                    <a:pt x="7018" y="0"/>
                  </a:moveTo>
                  <a:cubicBezTo>
                    <a:pt x="7098" y="930"/>
                    <a:pt x="6824" y="1670"/>
                    <a:pt x="6109" y="1670"/>
                  </a:cubicBezTo>
                  <a:cubicBezTo>
                    <a:pt x="6072" y="1670"/>
                    <a:pt x="6035" y="1668"/>
                    <a:pt x="5996" y="1664"/>
                  </a:cubicBezTo>
                  <a:lnTo>
                    <a:pt x="5996" y="1664"/>
                  </a:lnTo>
                  <a:cubicBezTo>
                    <a:pt x="9902" y="2337"/>
                    <a:pt x="6978" y="2378"/>
                    <a:pt x="7540" y="2940"/>
                  </a:cubicBezTo>
                  <a:cubicBezTo>
                    <a:pt x="7223" y="3067"/>
                    <a:pt x="6230" y="3441"/>
                    <a:pt x="6820" y="3834"/>
                  </a:cubicBezTo>
                  <a:cubicBezTo>
                    <a:pt x="1858" y="5153"/>
                    <a:pt x="382" y="6107"/>
                    <a:pt x="382" y="6107"/>
                  </a:cubicBezTo>
                  <a:cubicBezTo>
                    <a:pt x="382" y="6107"/>
                    <a:pt x="589" y="6097"/>
                    <a:pt x="809" y="6097"/>
                  </a:cubicBezTo>
                  <a:cubicBezTo>
                    <a:pt x="1239" y="6097"/>
                    <a:pt x="1722" y="6135"/>
                    <a:pt x="824" y="6361"/>
                  </a:cubicBezTo>
                  <a:cubicBezTo>
                    <a:pt x="1" y="6568"/>
                    <a:pt x="3058" y="6873"/>
                    <a:pt x="3169" y="7247"/>
                  </a:cubicBezTo>
                  <a:cubicBezTo>
                    <a:pt x="3342" y="7488"/>
                    <a:pt x="2455" y="7648"/>
                    <a:pt x="1414" y="8307"/>
                  </a:cubicBezTo>
                  <a:cubicBezTo>
                    <a:pt x="3186" y="8623"/>
                    <a:pt x="13093" y="10245"/>
                    <a:pt x="7462" y="10860"/>
                  </a:cubicBezTo>
                  <a:cubicBezTo>
                    <a:pt x="12214" y="12000"/>
                    <a:pt x="18159" y="11136"/>
                    <a:pt x="22846" y="12593"/>
                  </a:cubicBezTo>
                  <a:cubicBezTo>
                    <a:pt x="22656" y="12720"/>
                    <a:pt x="19099" y="14588"/>
                    <a:pt x="18908" y="14588"/>
                  </a:cubicBezTo>
                  <a:cubicBezTo>
                    <a:pt x="23711" y="15733"/>
                    <a:pt x="29433" y="16054"/>
                    <a:pt x="34194" y="17349"/>
                  </a:cubicBezTo>
                  <a:cubicBezTo>
                    <a:pt x="22798" y="9609"/>
                    <a:pt x="9375" y="1429"/>
                    <a:pt x="7018" y="0"/>
                  </a:cubicBezTo>
                  <a:close/>
                </a:path>
              </a:pathLst>
            </a:custGeom>
            <a:gradFill>
              <a:gsLst>
                <a:gs pos="0">
                  <a:schemeClr val="l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8"/>
          <p:cNvSpPr/>
          <p:nvPr/>
        </p:nvSpPr>
        <p:spPr>
          <a:xfrm>
            <a:off x="-42850" y="3820350"/>
            <a:ext cx="9186968" cy="1323173"/>
          </a:xfrm>
          <a:custGeom>
            <a:avLst/>
            <a:gdLst/>
            <a:ahLst/>
            <a:cxnLst/>
            <a:rect l="l" t="t" r="r" b="b"/>
            <a:pathLst>
              <a:path w="135591" h="22063" extrusionOk="0">
                <a:moveTo>
                  <a:pt x="0" y="1"/>
                </a:moveTo>
                <a:lnTo>
                  <a:pt x="0" y="22062"/>
                </a:lnTo>
                <a:lnTo>
                  <a:pt x="135590" y="22062"/>
                </a:lnTo>
                <a:lnTo>
                  <a:pt x="135590" y="10713"/>
                </a:lnTo>
                <a:cubicBezTo>
                  <a:pt x="116736" y="7577"/>
                  <a:pt x="29090" y="40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51100" y="3820350"/>
            <a:ext cx="4058107" cy="1323169"/>
          </a:xfrm>
          <a:custGeom>
            <a:avLst/>
            <a:gdLst/>
            <a:ahLst/>
            <a:cxnLst/>
            <a:rect l="l" t="t" r="r" b="b"/>
            <a:pathLst>
              <a:path w="61146" h="19937" extrusionOk="0">
                <a:moveTo>
                  <a:pt x="0" y="1"/>
                </a:moveTo>
                <a:lnTo>
                  <a:pt x="0" y="19926"/>
                </a:lnTo>
                <a:cubicBezTo>
                  <a:pt x="0" y="19926"/>
                  <a:pt x="55063" y="19936"/>
                  <a:pt x="61146" y="19936"/>
                </a:cubicBezTo>
                <a:cubicBezTo>
                  <a:pt x="60604" y="19623"/>
                  <a:pt x="33587" y="5189"/>
                  <a:pt x="0" y="1"/>
                </a:cubicBezTo>
                <a:close/>
              </a:path>
            </a:pathLst>
          </a:custGeom>
          <a:solidFill>
            <a:srgbClr val="72C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8"/>
          <p:cNvGrpSpPr/>
          <p:nvPr/>
        </p:nvGrpSpPr>
        <p:grpSpPr>
          <a:xfrm>
            <a:off x="-341885" y="3538049"/>
            <a:ext cx="1674829" cy="1858755"/>
            <a:chOff x="1044175" y="3033925"/>
            <a:chExt cx="598025" cy="663675"/>
          </a:xfrm>
        </p:grpSpPr>
        <p:sp>
          <p:nvSpPr>
            <p:cNvPr id="212" name="Google Shape;212;p8"/>
            <p:cNvSpPr/>
            <p:nvPr/>
          </p:nvSpPr>
          <p:spPr>
            <a:xfrm>
              <a:off x="1122950" y="3254150"/>
              <a:ext cx="263650" cy="443450"/>
            </a:xfrm>
            <a:custGeom>
              <a:avLst/>
              <a:gdLst/>
              <a:ahLst/>
              <a:cxnLst/>
              <a:rect l="l" t="t" r="r" b="b"/>
              <a:pathLst>
                <a:path w="10546" h="17738" extrusionOk="0">
                  <a:moveTo>
                    <a:pt x="10546" y="0"/>
                  </a:moveTo>
                  <a:lnTo>
                    <a:pt x="10546" y="0"/>
                  </a:lnTo>
                  <a:cubicBezTo>
                    <a:pt x="5700" y="6064"/>
                    <a:pt x="2069" y="13183"/>
                    <a:pt x="1" y="17737"/>
                  </a:cubicBezTo>
                  <a:lnTo>
                    <a:pt x="2135" y="17737"/>
                  </a:lnTo>
                  <a:cubicBezTo>
                    <a:pt x="5617" y="7655"/>
                    <a:pt x="10545" y="1"/>
                    <a:pt x="10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1076975" y="3279350"/>
              <a:ext cx="234300" cy="418250"/>
            </a:xfrm>
            <a:custGeom>
              <a:avLst/>
              <a:gdLst/>
              <a:ahLst/>
              <a:cxnLst/>
              <a:rect l="l" t="t" r="r" b="b"/>
              <a:pathLst>
                <a:path w="9372" h="16730" extrusionOk="0">
                  <a:moveTo>
                    <a:pt x="9371" y="1"/>
                  </a:moveTo>
                  <a:lnTo>
                    <a:pt x="9371" y="1"/>
                  </a:lnTo>
                  <a:cubicBezTo>
                    <a:pt x="5533" y="4788"/>
                    <a:pt x="1786" y="12705"/>
                    <a:pt x="1" y="16729"/>
                  </a:cubicBezTo>
                  <a:lnTo>
                    <a:pt x="2070" y="16729"/>
                  </a:lnTo>
                  <a:cubicBezTo>
                    <a:pt x="4900" y="8818"/>
                    <a:pt x="9371" y="1"/>
                    <a:pt x="93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1137950" y="3405000"/>
              <a:ext cx="323400" cy="292600"/>
            </a:xfrm>
            <a:custGeom>
              <a:avLst/>
              <a:gdLst/>
              <a:ahLst/>
              <a:cxnLst/>
              <a:rect l="l" t="t" r="r" b="b"/>
              <a:pathLst>
                <a:path w="12936" h="11704" extrusionOk="0">
                  <a:moveTo>
                    <a:pt x="12935" y="1"/>
                  </a:moveTo>
                  <a:lnTo>
                    <a:pt x="12935" y="1"/>
                  </a:lnTo>
                  <a:cubicBezTo>
                    <a:pt x="7642" y="3631"/>
                    <a:pt x="2863" y="8519"/>
                    <a:pt x="0" y="11703"/>
                  </a:cubicBezTo>
                  <a:lnTo>
                    <a:pt x="1906" y="11703"/>
                  </a:lnTo>
                  <a:cubicBezTo>
                    <a:pt x="7792" y="4180"/>
                    <a:pt x="12935" y="1"/>
                    <a:pt x="129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1044175" y="3141750"/>
              <a:ext cx="380900" cy="265300"/>
            </a:xfrm>
            <a:custGeom>
              <a:avLst/>
              <a:gdLst/>
              <a:ahLst/>
              <a:cxnLst/>
              <a:rect l="l" t="t" r="r" b="b"/>
              <a:pathLst>
                <a:path w="15236" h="10612" extrusionOk="0">
                  <a:moveTo>
                    <a:pt x="15235" y="0"/>
                  </a:moveTo>
                  <a:lnTo>
                    <a:pt x="15235" y="0"/>
                  </a:lnTo>
                  <a:cubicBezTo>
                    <a:pt x="6364" y="1622"/>
                    <a:pt x="0" y="6793"/>
                    <a:pt x="0" y="6793"/>
                  </a:cubicBezTo>
                  <a:lnTo>
                    <a:pt x="1649" y="10611"/>
                  </a:lnTo>
                  <a:cubicBezTo>
                    <a:pt x="7136" y="2481"/>
                    <a:pt x="15235" y="0"/>
                    <a:pt x="152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1352400" y="3411625"/>
              <a:ext cx="165525" cy="229325"/>
            </a:xfrm>
            <a:custGeom>
              <a:avLst/>
              <a:gdLst/>
              <a:ahLst/>
              <a:cxnLst/>
              <a:rect l="l" t="t" r="r" b="b"/>
              <a:pathLst>
                <a:path w="6621" h="9173" extrusionOk="0">
                  <a:moveTo>
                    <a:pt x="6621" y="1"/>
                  </a:moveTo>
                  <a:lnTo>
                    <a:pt x="6621" y="1"/>
                  </a:lnTo>
                  <a:cubicBezTo>
                    <a:pt x="699" y="3089"/>
                    <a:pt x="1" y="7964"/>
                    <a:pt x="1" y="7964"/>
                  </a:cubicBezTo>
                  <a:lnTo>
                    <a:pt x="3932" y="9172"/>
                  </a:lnTo>
                  <a:cubicBezTo>
                    <a:pt x="3275" y="3744"/>
                    <a:pt x="6620" y="1"/>
                    <a:pt x="6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1408925" y="3468850"/>
              <a:ext cx="154250" cy="181700"/>
            </a:xfrm>
            <a:custGeom>
              <a:avLst/>
              <a:gdLst/>
              <a:ahLst/>
              <a:cxnLst/>
              <a:rect l="l" t="t" r="r" b="b"/>
              <a:pathLst>
                <a:path w="6170" h="7268" extrusionOk="0">
                  <a:moveTo>
                    <a:pt x="6042" y="0"/>
                  </a:moveTo>
                  <a:cubicBezTo>
                    <a:pt x="6025" y="0"/>
                    <a:pt x="6008" y="5"/>
                    <a:pt x="5990" y="17"/>
                  </a:cubicBezTo>
                  <a:cubicBezTo>
                    <a:pt x="3349" y="1798"/>
                    <a:pt x="1483" y="4481"/>
                    <a:pt x="0" y="7267"/>
                  </a:cubicBezTo>
                  <a:cubicBezTo>
                    <a:pt x="176" y="7231"/>
                    <a:pt x="350" y="7181"/>
                    <a:pt x="520" y="7121"/>
                  </a:cubicBezTo>
                  <a:cubicBezTo>
                    <a:pt x="1928" y="4483"/>
                    <a:pt x="3687" y="1964"/>
                    <a:pt x="6092" y="174"/>
                  </a:cubicBezTo>
                  <a:cubicBezTo>
                    <a:pt x="6170" y="115"/>
                    <a:pt x="6119" y="0"/>
                    <a:pt x="60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1441350" y="3474800"/>
              <a:ext cx="159475" cy="125750"/>
            </a:xfrm>
            <a:custGeom>
              <a:avLst/>
              <a:gdLst/>
              <a:ahLst/>
              <a:cxnLst/>
              <a:rect l="l" t="t" r="r" b="b"/>
              <a:pathLst>
                <a:path w="6379" h="5030" extrusionOk="0">
                  <a:moveTo>
                    <a:pt x="6379" y="1"/>
                  </a:moveTo>
                  <a:lnTo>
                    <a:pt x="6379" y="1"/>
                  </a:lnTo>
                  <a:cubicBezTo>
                    <a:pt x="5879" y="233"/>
                    <a:pt x="1896" y="3793"/>
                    <a:pt x="0" y="5029"/>
                  </a:cubicBezTo>
                  <a:cubicBezTo>
                    <a:pt x="2373" y="4053"/>
                    <a:pt x="4622" y="2551"/>
                    <a:pt x="6316" y="172"/>
                  </a:cubicBezTo>
                  <a:cubicBezTo>
                    <a:pt x="6351" y="122"/>
                    <a:pt x="6374" y="63"/>
                    <a:pt x="63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404200" y="3535425"/>
              <a:ext cx="238000" cy="142900"/>
            </a:xfrm>
            <a:custGeom>
              <a:avLst/>
              <a:gdLst/>
              <a:ahLst/>
              <a:cxnLst/>
              <a:rect l="l" t="t" r="r" b="b"/>
              <a:pathLst>
                <a:path w="9520" h="5716" extrusionOk="0">
                  <a:moveTo>
                    <a:pt x="9154" y="0"/>
                  </a:moveTo>
                  <a:cubicBezTo>
                    <a:pt x="7862" y="0"/>
                    <a:pt x="3406" y="303"/>
                    <a:pt x="1" y="4236"/>
                  </a:cubicBezTo>
                  <a:lnTo>
                    <a:pt x="3756" y="5715"/>
                  </a:lnTo>
                  <a:cubicBezTo>
                    <a:pt x="3756" y="5715"/>
                    <a:pt x="3408" y="1277"/>
                    <a:pt x="9519" y="10"/>
                  </a:cubicBezTo>
                  <a:cubicBezTo>
                    <a:pt x="9519" y="10"/>
                    <a:pt x="9389" y="0"/>
                    <a:pt x="9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1146875" y="3033925"/>
              <a:ext cx="160925" cy="175850"/>
            </a:xfrm>
            <a:custGeom>
              <a:avLst/>
              <a:gdLst/>
              <a:ahLst/>
              <a:cxnLst/>
              <a:rect l="l" t="t" r="r" b="b"/>
              <a:pathLst>
                <a:path w="6437" h="7034" extrusionOk="0">
                  <a:moveTo>
                    <a:pt x="6307" y="0"/>
                  </a:moveTo>
                  <a:cubicBezTo>
                    <a:pt x="6292" y="0"/>
                    <a:pt x="6276" y="5"/>
                    <a:pt x="6259" y="15"/>
                  </a:cubicBezTo>
                  <a:cubicBezTo>
                    <a:pt x="3553" y="1695"/>
                    <a:pt x="1588" y="4307"/>
                    <a:pt x="1" y="7034"/>
                  </a:cubicBezTo>
                  <a:cubicBezTo>
                    <a:pt x="179" y="7005"/>
                    <a:pt x="354" y="6963"/>
                    <a:pt x="525" y="6907"/>
                  </a:cubicBezTo>
                  <a:cubicBezTo>
                    <a:pt x="2032" y="4325"/>
                    <a:pt x="3885" y="1875"/>
                    <a:pt x="6354" y="176"/>
                  </a:cubicBezTo>
                  <a:cubicBezTo>
                    <a:pt x="6437" y="119"/>
                    <a:pt x="6386" y="0"/>
                    <a:pt x="6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1351175" y="3038475"/>
              <a:ext cx="40175" cy="21950"/>
            </a:xfrm>
            <a:custGeom>
              <a:avLst/>
              <a:gdLst/>
              <a:ahLst/>
              <a:cxnLst/>
              <a:rect l="l" t="t" r="r" b="b"/>
              <a:pathLst>
                <a:path w="1607" h="878" extrusionOk="0">
                  <a:moveTo>
                    <a:pt x="1505" y="1"/>
                  </a:moveTo>
                  <a:cubicBezTo>
                    <a:pt x="1501" y="1"/>
                    <a:pt x="1497" y="1"/>
                    <a:pt x="1493" y="2"/>
                  </a:cubicBezTo>
                  <a:cubicBezTo>
                    <a:pt x="1008" y="77"/>
                    <a:pt x="406" y="384"/>
                    <a:pt x="60" y="730"/>
                  </a:cubicBezTo>
                  <a:cubicBezTo>
                    <a:pt x="1" y="791"/>
                    <a:pt x="53" y="878"/>
                    <a:pt x="123" y="878"/>
                  </a:cubicBezTo>
                  <a:cubicBezTo>
                    <a:pt x="136" y="878"/>
                    <a:pt x="150" y="874"/>
                    <a:pt x="165" y="868"/>
                  </a:cubicBezTo>
                  <a:cubicBezTo>
                    <a:pt x="399" y="754"/>
                    <a:pt x="613" y="591"/>
                    <a:pt x="842" y="462"/>
                  </a:cubicBezTo>
                  <a:cubicBezTo>
                    <a:pt x="1071" y="334"/>
                    <a:pt x="1315" y="248"/>
                    <a:pt x="1542" y="120"/>
                  </a:cubicBezTo>
                  <a:cubicBezTo>
                    <a:pt x="1606" y="84"/>
                    <a:pt x="1568" y="1"/>
                    <a:pt x="1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314850" y="3040750"/>
              <a:ext cx="61900" cy="46950"/>
            </a:xfrm>
            <a:custGeom>
              <a:avLst/>
              <a:gdLst/>
              <a:ahLst/>
              <a:cxnLst/>
              <a:rect l="l" t="t" r="r" b="b"/>
              <a:pathLst>
                <a:path w="2476" h="1878" extrusionOk="0">
                  <a:moveTo>
                    <a:pt x="1963" y="0"/>
                  </a:moveTo>
                  <a:cubicBezTo>
                    <a:pt x="1925" y="0"/>
                    <a:pt x="1887" y="5"/>
                    <a:pt x="1848" y="15"/>
                  </a:cubicBezTo>
                  <a:cubicBezTo>
                    <a:pt x="1848" y="15"/>
                    <a:pt x="1818" y="23"/>
                    <a:pt x="1766" y="40"/>
                  </a:cubicBezTo>
                  <a:cubicBezTo>
                    <a:pt x="1740" y="48"/>
                    <a:pt x="1710" y="58"/>
                    <a:pt x="1673" y="73"/>
                  </a:cubicBezTo>
                  <a:cubicBezTo>
                    <a:pt x="1636" y="87"/>
                    <a:pt x="1595" y="104"/>
                    <a:pt x="1550" y="123"/>
                  </a:cubicBezTo>
                  <a:cubicBezTo>
                    <a:pt x="1507" y="143"/>
                    <a:pt x="1458" y="164"/>
                    <a:pt x="1408" y="189"/>
                  </a:cubicBezTo>
                  <a:cubicBezTo>
                    <a:pt x="1359" y="212"/>
                    <a:pt x="1305" y="237"/>
                    <a:pt x="1252" y="266"/>
                  </a:cubicBezTo>
                  <a:cubicBezTo>
                    <a:pt x="1148" y="324"/>
                    <a:pt x="1040" y="390"/>
                    <a:pt x="933" y="458"/>
                  </a:cubicBezTo>
                  <a:cubicBezTo>
                    <a:pt x="879" y="493"/>
                    <a:pt x="828" y="529"/>
                    <a:pt x="775" y="563"/>
                  </a:cubicBezTo>
                  <a:cubicBezTo>
                    <a:pt x="723" y="596"/>
                    <a:pt x="674" y="636"/>
                    <a:pt x="626" y="672"/>
                  </a:cubicBezTo>
                  <a:cubicBezTo>
                    <a:pt x="533" y="748"/>
                    <a:pt x="447" y="820"/>
                    <a:pt x="376" y="885"/>
                  </a:cubicBezTo>
                  <a:cubicBezTo>
                    <a:pt x="303" y="948"/>
                    <a:pt x="247" y="1005"/>
                    <a:pt x="207" y="1045"/>
                  </a:cubicBezTo>
                  <a:cubicBezTo>
                    <a:pt x="169" y="1086"/>
                    <a:pt x="148" y="1111"/>
                    <a:pt x="148" y="1111"/>
                  </a:cubicBezTo>
                  <a:cubicBezTo>
                    <a:pt x="11" y="1272"/>
                    <a:pt x="0" y="1504"/>
                    <a:pt x="120" y="1677"/>
                  </a:cubicBezTo>
                  <a:cubicBezTo>
                    <a:pt x="208" y="1805"/>
                    <a:pt x="353" y="1877"/>
                    <a:pt x="503" y="1877"/>
                  </a:cubicBezTo>
                  <a:cubicBezTo>
                    <a:pt x="555" y="1877"/>
                    <a:pt x="607" y="1869"/>
                    <a:pt x="658" y="1851"/>
                  </a:cubicBezTo>
                  <a:lnTo>
                    <a:pt x="687" y="1840"/>
                  </a:lnTo>
                  <a:cubicBezTo>
                    <a:pt x="687" y="1840"/>
                    <a:pt x="717" y="1830"/>
                    <a:pt x="766" y="1809"/>
                  </a:cubicBezTo>
                  <a:cubicBezTo>
                    <a:pt x="815" y="1786"/>
                    <a:pt x="883" y="1755"/>
                    <a:pt x="962" y="1714"/>
                  </a:cubicBezTo>
                  <a:cubicBezTo>
                    <a:pt x="1043" y="1673"/>
                    <a:pt x="1134" y="1621"/>
                    <a:pt x="1227" y="1563"/>
                  </a:cubicBezTo>
                  <a:cubicBezTo>
                    <a:pt x="1275" y="1534"/>
                    <a:pt x="1324" y="1503"/>
                    <a:pt x="1374" y="1474"/>
                  </a:cubicBezTo>
                  <a:cubicBezTo>
                    <a:pt x="1425" y="1444"/>
                    <a:pt x="1475" y="1412"/>
                    <a:pt x="1525" y="1380"/>
                  </a:cubicBezTo>
                  <a:cubicBezTo>
                    <a:pt x="1625" y="1316"/>
                    <a:pt x="1724" y="1248"/>
                    <a:pt x="1814" y="1183"/>
                  </a:cubicBezTo>
                  <a:lnTo>
                    <a:pt x="1944" y="1090"/>
                  </a:lnTo>
                  <a:cubicBezTo>
                    <a:pt x="1985" y="1060"/>
                    <a:pt x="2022" y="1030"/>
                    <a:pt x="2058" y="1003"/>
                  </a:cubicBezTo>
                  <a:cubicBezTo>
                    <a:pt x="2093" y="976"/>
                    <a:pt x="2124" y="949"/>
                    <a:pt x="2151" y="926"/>
                  </a:cubicBezTo>
                  <a:lnTo>
                    <a:pt x="2227" y="862"/>
                  </a:lnTo>
                  <a:cubicBezTo>
                    <a:pt x="2269" y="827"/>
                    <a:pt x="2291" y="804"/>
                    <a:pt x="2291" y="804"/>
                  </a:cubicBezTo>
                  <a:lnTo>
                    <a:pt x="2294" y="803"/>
                  </a:lnTo>
                  <a:cubicBezTo>
                    <a:pt x="2444" y="654"/>
                    <a:pt x="2476" y="423"/>
                    <a:pt x="2372" y="239"/>
                  </a:cubicBezTo>
                  <a:cubicBezTo>
                    <a:pt x="2287" y="89"/>
                    <a:pt x="2130" y="0"/>
                    <a:pt x="1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1114150" y="3061750"/>
              <a:ext cx="235075" cy="208525"/>
            </a:xfrm>
            <a:custGeom>
              <a:avLst/>
              <a:gdLst/>
              <a:ahLst/>
              <a:cxnLst/>
              <a:rect l="l" t="t" r="r" b="b"/>
              <a:pathLst>
                <a:path w="9403" h="8341" extrusionOk="0">
                  <a:moveTo>
                    <a:pt x="9277" y="1"/>
                  </a:moveTo>
                  <a:cubicBezTo>
                    <a:pt x="9260" y="1"/>
                    <a:pt x="9242" y="5"/>
                    <a:pt x="9226" y="13"/>
                  </a:cubicBezTo>
                  <a:cubicBezTo>
                    <a:pt x="8768" y="241"/>
                    <a:pt x="8335" y="495"/>
                    <a:pt x="7906" y="762"/>
                  </a:cubicBezTo>
                  <a:lnTo>
                    <a:pt x="7587" y="965"/>
                  </a:lnTo>
                  <a:cubicBezTo>
                    <a:pt x="7480" y="1032"/>
                    <a:pt x="7374" y="1103"/>
                    <a:pt x="7272" y="1174"/>
                  </a:cubicBezTo>
                  <a:cubicBezTo>
                    <a:pt x="7167" y="1244"/>
                    <a:pt x="7062" y="1313"/>
                    <a:pt x="6958" y="1385"/>
                  </a:cubicBezTo>
                  <a:lnTo>
                    <a:pt x="6649" y="1604"/>
                  </a:lnTo>
                  <a:cubicBezTo>
                    <a:pt x="5828" y="2191"/>
                    <a:pt x="5040" y="2821"/>
                    <a:pt x="4278" y="3484"/>
                  </a:cubicBezTo>
                  <a:cubicBezTo>
                    <a:pt x="4090" y="3651"/>
                    <a:pt x="3905" y="3822"/>
                    <a:pt x="3718" y="3991"/>
                  </a:cubicBezTo>
                  <a:cubicBezTo>
                    <a:pt x="3624" y="4077"/>
                    <a:pt x="3529" y="4161"/>
                    <a:pt x="3437" y="4247"/>
                  </a:cubicBezTo>
                  <a:lnTo>
                    <a:pt x="3166" y="4511"/>
                  </a:lnTo>
                  <a:lnTo>
                    <a:pt x="2622" y="5039"/>
                  </a:lnTo>
                  <a:lnTo>
                    <a:pt x="2098" y="5585"/>
                  </a:lnTo>
                  <a:lnTo>
                    <a:pt x="1836" y="5859"/>
                  </a:lnTo>
                  <a:cubicBezTo>
                    <a:pt x="1750" y="5951"/>
                    <a:pt x="1667" y="6046"/>
                    <a:pt x="1582" y="6140"/>
                  </a:cubicBezTo>
                  <a:lnTo>
                    <a:pt x="1076" y="6705"/>
                  </a:lnTo>
                  <a:lnTo>
                    <a:pt x="950" y="6846"/>
                  </a:lnTo>
                  <a:lnTo>
                    <a:pt x="830" y="6993"/>
                  </a:lnTo>
                  <a:lnTo>
                    <a:pt x="587" y="7284"/>
                  </a:lnTo>
                  <a:lnTo>
                    <a:pt x="102" y="7866"/>
                  </a:lnTo>
                  <a:lnTo>
                    <a:pt x="97" y="7873"/>
                  </a:lnTo>
                  <a:cubicBezTo>
                    <a:pt x="1" y="8000"/>
                    <a:pt x="23" y="8180"/>
                    <a:pt x="148" y="8279"/>
                  </a:cubicBezTo>
                  <a:cubicBezTo>
                    <a:pt x="201" y="8320"/>
                    <a:pt x="264" y="8340"/>
                    <a:pt x="327" y="8340"/>
                  </a:cubicBezTo>
                  <a:cubicBezTo>
                    <a:pt x="412" y="8340"/>
                    <a:pt x="497" y="8303"/>
                    <a:pt x="554" y="8230"/>
                  </a:cubicBezTo>
                  <a:lnTo>
                    <a:pt x="561" y="8222"/>
                  </a:lnTo>
                  <a:lnTo>
                    <a:pt x="1020" y="7635"/>
                  </a:lnTo>
                  <a:lnTo>
                    <a:pt x="1250" y="7341"/>
                  </a:lnTo>
                  <a:lnTo>
                    <a:pt x="1365" y="7193"/>
                  </a:lnTo>
                  <a:lnTo>
                    <a:pt x="1485" y="7051"/>
                  </a:lnTo>
                  <a:lnTo>
                    <a:pt x="1966" y="6478"/>
                  </a:lnTo>
                  <a:cubicBezTo>
                    <a:pt x="2048" y="6384"/>
                    <a:pt x="2126" y="6287"/>
                    <a:pt x="2209" y="6194"/>
                  </a:cubicBezTo>
                  <a:lnTo>
                    <a:pt x="2459" y="5917"/>
                  </a:lnTo>
                  <a:lnTo>
                    <a:pt x="2960" y="5363"/>
                  </a:lnTo>
                  <a:lnTo>
                    <a:pt x="3479" y="4827"/>
                  </a:lnTo>
                  <a:lnTo>
                    <a:pt x="3740" y="4558"/>
                  </a:lnTo>
                  <a:cubicBezTo>
                    <a:pt x="3827" y="4470"/>
                    <a:pt x="3918" y="4385"/>
                    <a:pt x="4008" y="4298"/>
                  </a:cubicBezTo>
                  <a:cubicBezTo>
                    <a:pt x="4187" y="4126"/>
                    <a:pt x="4365" y="3952"/>
                    <a:pt x="4547" y="3780"/>
                  </a:cubicBezTo>
                  <a:cubicBezTo>
                    <a:pt x="5279" y="3103"/>
                    <a:pt x="6039" y="2457"/>
                    <a:pt x="6834" y="1854"/>
                  </a:cubicBezTo>
                  <a:lnTo>
                    <a:pt x="7132" y="1628"/>
                  </a:lnTo>
                  <a:cubicBezTo>
                    <a:pt x="7232" y="1554"/>
                    <a:pt x="7334" y="1483"/>
                    <a:pt x="7435" y="1410"/>
                  </a:cubicBezTo>
                  <a:cubicBezTo>
                    <a:pt x="7538" y="1338"/>
                    <a:pt x="7638" y="1264"/>
                    <a:pt x="7741" y="1194"/>
                  </a:cubicBezTo>
                  <a:lnTo>
                    <a:pt x="8051" y="984"/>
                  </a:lnTo>
                  <a:cubicBezTo>
                    <a:pt x="8464" y="710"/>
                    <a:pt x="8890" y="443"/>
                    <a:pt x="9324" y="212"/>
                  </a:cubicBezTo>
                  <a:lnTo>
                    <a:pt x="9328" y="209"/>
                  </a:lnTo>
                  <a:cubicBezTo>
                    <a:pt x="9382" y="182"/>
                    <a:pt x="9403" y="115"/>
                    <a:pt x="9375" y="60"/>
                  </a:cubicBezTo>
                  <a:cubicBezTo>
                    <a:pt x="9356" y="23"/>
                    <a:pt x="9317" y="1"/>
                    <a:pt x="9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8"/>
          <p:cNvGrpSpPr/>
          <p:nvPr/>
        </p:nvGrpSpPr>
        <p:grpSpPr>
          <a:xfrm>
            <a:off x="8269514" y="3331179"/>
            <a:ext cx="1216371" cy="2009152"/>
            <a:chOff x="1903350" y="2922825"/>
            <a:chExt cx="434325" cy="717375"/>
          </a:xfrm>
        </p:grpSpPr>
        <p:sp>
          <p:nvSpPr>
            <p:cNvPr id="225" name="Google Shape;225;p8"/>
            <p:cNvSpPr/>
            <p:nvPr/>
          </p:nvSpPr>
          <p:spPr>
            <a:xfrm>
              <a:off x="1903350" y="3359425"/>
              <a:ext cx="380900" cy="265275"/>
            </a:xfrm>
            <a:custGeom>
              <a:avLst/>
              <a:gdLst/>
              <a:ahLst/>
              <a:cxnLst/>
              <a:rect l="l" t="t" r="r" b="b"/>
              <a:pathLst>
                <a:path w="15236" h="10611" extrusionOk="0">
                  <a:moveTo>
                    <a:pt x="1" y="1"/>
                  </a:moveTo>
                  <a:lnTo>
                    <a:pt x="1" y="1"/>
                  </a:lnTo>
                  <a:cubicBezTo>
                    <a:pt x="1" y="1"/>
                    <a:pt x="8100" y="2481"/>
                    <a:pt x="13587" y="10611"/>
                  </a:cubicBezTo>
                  <a:lnTo>
                    <a:pt x="15236" y="6793"/>
                  </a:lnTo>
                  <a:cubicBezTo>
                    <a:pt x="15236" y="6793"/>
                    <a:pt x="8872" y="162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001075" y="2922825"/>
              <a:ext cx="312600" cy="595700"/>
            </a:xfrm>
            <a:custGeom>
              <a:avLst/>
              <a:gdLst/>
              <a:ahLst/>
              <a:cxnLst/>
              <a:rect l="l" t="t" r="r" b="b"/>
              <a:pathLst>
                <a:path w="12504" h="23828" extrusionOk="0">
                  <a:moveTo>
                    <a:pt x="0" y="1"/>
                  </a:moveTo>
                  <a:lnTo>
                    <a:pt x="0" y="1"/>
                  </a:lnTo>
                  <a:cubicBezTo>
                    <a:pt x="1" y="2"/>
                    <a:pt x="7022" y="10906"/>
                    <a:pt x="10224" y="23828"/>
                  </a:cubicBezTo>
                  <a:lnTo>
                    <a:pt x="12504" y="22392"/>
                  </a:lnTo>
                  <a:cubicBezTo>
                    <a:pt x="12504" y="22392"/>
                    <a:pt x="7840" y="981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2076350" y="2948050"/>
              <a:ext cx="261325" cy="515475"/>
            </a:xfrm>
            <a:custGeom>
              <a:avLst/>
              <a:gdLst/>
              <a:ahLst/>
              <a:cxnLst/>
              <a:rect l="l" t="t" r="r" b="b"/>
              <a:pathLst>
                <a:path w="10453" h="20619" extrusionOk="0">
                  <a:moveTo>
                    <a:pt x="1" y="0"/>
                  </a:moveTo>
                  <a:lnTo>
                    <a:pt x="1" y="0"/>
                  </a:lnTo>
                  <a:cubicBezTo>
                    <a:pt x="1" y="1"/>
                    <a:pt x="6113" y="12052"/>
                    <a:pt x="8569" y="20619"/>
                  </a:cubicBezTo>
                  <a:lnTo>
                    <a:pt x="10452" y="19249"/>
                  </a:lnTo>
                  <a:cubicBezTo>
                    <a:pt x="10452" y="19249"/>
                    <a:pt x="5313" y="6627"/>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1926300" y="3073700"/>
              <a:ext cx="393025" cy="399550"/>
            </a:xfrm>
            <a:custGeom>
              <a:avLst/>
              <a:gdLst/>
              <a:ahLst/>
              <a:cxnLst/>
              <a:rect l="l" t="t" r="r" b="b"/>
              <a:pathLst>
                <a:path w="15721" h="15982" extrusionOk="0">
                  <a:moveTo>
                    <a:pt x="0" y="0"/>
                  </a:moveTo>
                  <a:cubicBezTo>
                    <a:pt x="1" y="1"/>
                    <a:pt x="7113" y="5778"/>
                    <a:pt x="14181" y="15981"/>
                  </a:cubicBezTo>
                  <a:lnTo>
                    <a:pt x="15720" y="14960"/>
                  </a:lnTo>
                  <a:cubicBezTo>
                    <a:pt x="15720" y="14960"/>
                    <a:pt x="8527" y="5849"/>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2044525" y="3361875"/>
              <a:ext cx="248500" cy="155225"/>
            </a:xfrm>
            <a:custGeom>
              <a:avLst/>
              <a:gdLst/>
              <a:ahLst/>
              <a:cxnLst/>
              <a:rect l="l" t="t" r="r" b="b"/>
              <a:pathLst>
                <a:path w="9940" h="6209" extrusionOk="0">
                  <a:moveTo>
                    <a:pt x="1753" y="1"/>
                  </a:moveTo>
                  <a:cubicBezTo>
                    <a:pt x="1198" y="1"/>
                    <a:pt x="613" y="32"/>
                    <a:pt x="1" y="101"/>
                  </a:cubicBezTo>
                  <a:cubicBezTo>
                    <a:pt x="1" y="101"/>
                    <a:pt x="4865" y="1340"/>
                    <a:pt x="7352" y="6209"/>
                  </a:cubicBezTo>
                  <a:lnTo>
                    <a:pt x="9939" y="3012"/>
                  </a:lnTo>
                  <a:cubicBezTo>
                    <a:pt x="9939" y="3012"/>
                    <a:pt x="7219" y="1"/>
                    <a:pt x="1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2023575" y="3472475"/>
              <a:ext cx="206350" cy="120275"/>
            </a:xfrm>
            <a:custGeom>
              <a:avLst/>
              <a:gdLst/>
              <a:ahLst/>
              <a:cxnLst/>
              <a:rect l="l" t="t" r="r" b="b"/>
              <a:pathLst>
                <a:path w="8254" h="4811" extrusionOk="0">
                  <a:moveTo>
                    <a:pt x="121" y="1"/>
                  </a:moveTo>
                  <a:cubicBezTo>
                    <a:pt x="24" y="1"/>
                    <a:pt x="0" y="153"/>
                    <a:pt x="106" y="185"/>
                  </a:cubicBezTo>
                  <a:cubicBezTo>
                    <a:pt x="2977" y="1047"/>
                    <a:pt x="5492" y="2813"/>
                    <a:pt x="7715" y="4810"/>
                  </a:cubicBezTo>
                  <a:cubicBezTo>
                    <a:pt x="7896" y="4810"/>
                    <a:pt x="8075" y="4797"/>
                    <a:pt x="8253" y="4770"/>
                  </a:cubicBezTo>
                  <a:cubicBezTo>
                    <a:pt x="5907" y="2659"/>
                    <a:pt x="3238" y="775"/>
                    <a:pt x="147" y="4"/>
                  </a:cubicBezTo>
                  <a:cubicBezTo>
                    <a:pt x="137" y="2"/>
                    <a:pt x="129" y="1"/>
                    <a:pt x="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2080900" y="3272050"/>
              <a:ext cx="159525" cy="125725"/>
            </a:xfrm>
            <a:custGeom>
              <a:avLst/>
              <a:gdLst/>
              <a:ahLst/>
              <a:cxnLst/>
              <a:rect l="l" t="t" r="r" b="b"/>
              <a:pathLst>
                <a:path w="6381" h="5029" extrusionOk="0">
                  <a:moveTo>
                    <a:pt x="1" y="0"/>
                  </a:moveTo>
                  <a:cubicBezTo>
                    <a:pt x="7" y="62"/>
                    <a:pt x="30" y="121"/>
                    <a:pt x="65" y="172"/>
                  </a:cubicBezTo>
                  <a:cubicBezTo>
                    <a:pt x="1759" y="2551"/>
                    <a:pt x="4008" y="4052"/>
                    <a:pt x="6381" y="5029"/>
                  </a:cubicBezTo>
                  <a:cubicBezTo>
                    <a:pt x="4485" y="3792"/>
                    <a:pt x="500" y="232"/>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1911725" y="3497250"/>
              <a:ext cx="237975" cy="142950"/>
            </a:xfrm>
            <a:custGeom>
              <a:avLst/>
              <a:gdLst/>
              <a:ahLst/>
              <a:cxnLst/>
              <a:rect l="l" t="t" r="r" b="b"/>
              <a:pathLst>
                <a:path w="9519" h="5718" extrusionOk="0">
                  <a:moveTo>
                    <a:pt x="366" y="1"/>
                  </a:moveTo>
                  <a:cubicBezTo>
                    <a:pt x="131" y="1"/>
                    <a:pt x="1" y="11"/>
                    <a:pt x="1" y="11"/>
                  </a:cubicBezTo>
                  <a:cubicBezTo>
                    <a:pt x="6111" y="1279"/>
                    <a:pt x="5763" y="5717"/>
                    <a:pt x="5763" y="5717"/>
                  </a:cubicBezTo>
                  <a:lnTo>
                    <a:pt x="9519" y="4237"/>
                  </a:lnTo>
                  <a:cubicBezTo>
                    <a:pt x="6114" y="304"/>
                    <a:pt x="1658" y="1"/>
                    <a:pt x="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8"/>
          <p:cNvSpPr/>
          <p:nvPr/>
        </p:nvSpPr>
        <p:spPr>
          <a:xfrm flipH="1">
            <a:off x="4753228" y="-120750"/>
            <a:ext cx="4390897" cy="807141"/>
          </a:xfrm>
          <a:custGeom>
            <a:avLst/>
            <a:gdLst/>
            <a:ahLst/>
            <a:cxnLst/>
            <a:rect l="l" t="t" r="r" b="b"/>
            <a:pathLst>
              <a:path w="51327" h="9435" extrusionOk="0">
                <a:moveTo>
                  <a:pt x="1" y="1"/>
                </a:moveTo>
                <a:lnTo>
                  <a:pt x="1" y="4411"/>
                </a:lnTo>
                <a:cubicBezTo>
                  <a:pt x="15263" y="7564"/>
                  <a:pt x="30744" y="9435"/>
                  <a:pt x="46332" y="9435"/>
                </a:cubicBezTo>
                <a:cubicBezTo>
                  <a:pt x="47993" y="9435"/>
                  <a:pt x="49654" y="9413"/>
                  <a:pt x="51317" y="9370"/>
                </a:cubicBezTo>
                <a:cubicBezTo>
                  <a:pt x="51327" y="9331"/>
                  <a:pt x="43008" y="9213"/>
                  <a:pt x="33502" y="8075"/>
                </a:cubicBezTo>
                <a:cubicBezTo>
                  <a:pt x="23989" y="7046"/>
                  <a:pt x="13287" y="5000"/>
                  <a:pt x="8380" y="3624"/>
                </a:cubicBezTo>
                <a:cubicBezTo>
                  <a:pt x="8489" y="3601"/>
                  <a:pt x="8660" y="3590"/>
                  <a:pt x="8880" y="3590"/>
                </a:cubicBezTo>
                <a:cubicBezTo>
                  <a:pt x="10617" y="3590"/>
                  <a:pt x="15442" y="4245"/>
                  <a:pt x="17533" y="4245"/>
                </a:cubicBezTo>
                <a:cubicBezTo>
                  <a:pt x="17921" y="4245"/>
                  <a:pt x="18215" y="4222"/>
                  <a:pt x="18378" y="4169"/>
                </a:cubicBezTo>
                <a:cubicBezTo>
                  <a:pt x="12218" y="3156"/>
                  <a:pt x="6088" y="1741"/>
                  <a:pt x="1"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txBox="1">
            <a:spLocks noGrp="1"/>
          </p:cNvSpPr>
          <p:nvPr>
            <p:ph type="title"/>
          </p:nvPr>
        </p:nvSpPr>
        <p:spPr>
          <a:xfrm>
            <a:off x="713225" y="539500"/>
            <a:ext cx="5432100" cy="2032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lt2"/>
            </a:gs>
            <a:gs pos="100000">
              <a:schemeClr val="accent1"/>
            </a:gs>
          </a:gsLst>
          <a:path path="circle">
            <a:fillToRect l="50000" t="50000" r="50000" b="50000"/>
          </a:path>
          <a:tileRect/>
        </a:gradFill>
        <a:effectLst/>
      </p:bgPr>
    </p:bg>
    <p:spTree>
      <p:nvGrpSpPr>
        <p:cNvPr id="1" name="Shape 765"/>
        <p:cNvGrpSpPr/>
        <p:nvPr/>
      </p:nvGrpSpPr>
      <p:grpSpPr>
        <a:xfrm>
          <a:off x="0" y="0"/>
          <a:ext cx="0" cy="0"/>
          <a:chOff x="0" y="0"/>
          <a:chExt cx="0" cy="0"/>
        </a:xfrm>
      </p:grpSpPr>
      <p:sp>
        <p:nvSpPr>
          <p:cNvPr id="766" name="Google Shape;766;p24"/>
          <p:cNvSpPr/>
          <p:nvPr/>
        </p:nvSpPr>
        <p:spPr>
          <a:xfrm>
            <a:off x="0" y="4792203"/>
            <a:ext cx="9143855" cy="351303"/>
          </a:xfrm>
          <a:custGeom>
            <a:avLst/>
            <a:gdLst/>
            <a:ahLst/>
            <a:cxnLst/>
            <a:rect l="l" t="t" r="r" b="b"/>
            <a:pathLst>
              <a:path w="166116" h="12065" extrusionOk="0">
                <a:moveTo>
                  <a:pt x="0" y="1"/>
                </a:moveTo>
                <a:lnTo>
                  <a:pt x="0" y="12065"/>
                </a:lnTo>
                <a:lnTo>
                  <a:pt x="166116" y="12065"/>
                </a:lnTo>
                <a:lnTo>
                  <a:pt x="166116" y="5151"/>
                </a:lnTo>
                <a:cubicBezTo>
                  <a:pt x="81038" y="1271"/>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55" y="4792203"/>
            <a:ext cx="9143800" cy="351303"/>
          </a:xfrm>
          <a:custGeom>
            <a:avLst/>
            <a:gdLst/>
            <a:ahLst/>
            <a:cxnLst/>
            <a:rect l="l" t="t" r="r" b="b"/>
            <a:pathLst>
              <a:path w="166115" h="12065" extrusionOk="0">
                <a:moveTo>
                  <a:pt x="166115" y="1"/>
                </a:moveTo>
                <a:cubicBezTo>
                  <a:pt x="166115" y="1"/>
                  <a:pt x="85079" y="1271"/>
                  <a:pt x="1" y="5151"/>
                </a:cubicBezTo>
                <a:lnTo>
                  <a:pt x="1" y="12065"/>
                </a:lnTo>
                <a:lnTo>
                  <a:pt x="166115" y="12065"/>
                </a:lnTo>
                <a:lnTo>
                  <a:pt x="166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24"/>
          <p:cNvGrpSpPr/>
          <p:nvPr/>
        </p:nvGrpSpPr>
        <p:grpSpPr>
          <a:xfrm>
            <a:off x="5830777" y="2931080"/>
            <a:ext cx="5784705" cy="2658779"/>
            <a:chOff x="3584245" y="1354447"/>
            <a:chExt cx="7000733" cy="3217692"/>
          </a:xfrm>
        </p:grpSpPr>
        <p:sp>
          <p:nvSpPr>
            <p:cNvPr id="769" name="Google Shape;769;p24"/>
            <p:cNvSpPr/>
            <p:nvPr/>
          </p:nvSpPr>
          <p:spPr>
            <a:xfrm>
              <a:off x="6417990" y="4389788"/>
              <a:ext cx="104653" cy="182352"/>
            </a:xfrm>
            <a:custGeom>
              <a:avLst/>
              <a:gdLst/>
              <a:ahLst/>
              <a:cxnLst/>
              <a:rect l="l" t="t" r="r" b="b"/>
              <a:pathLst>
                <a:path w="2943" h="5128" extrusionOk="0">
                  <a:moveTo>
                    <a:pt x="1" y="0"/>
                  </a:moveTo>
                  <a:lnTo>
                    <a:pt x="1" y="5128"/>
                  </a:lnTo>
                  <a:lnTo>
                    <a:pt x="2942" y="5128"/>
                  </a:lnTo>
                  <a:lnTo>
                    <a:pt x="29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522148" y="4363152"/>
              <a:ext cx="55331" cy="208986"/>
            </a:xfrm>
            <a:custGeom>
              <a:avLst/>
              <a:gdLst/>
              <a:ahLst/>
              <a:cxnLst/>
              <a:rect l="l" t="t" r="r" b="b"/>
              <a:pathLst>
                <a:path w="1556" h="5877" extrusionOk="0">
                  <a:moveTo>
                    <a:pt x="1556" y="1"/>
                  </a:moveTo>
                  <a:lnTo>
                    <a:pt x="0" y="749"/>
                  </a:lnTo>
                  <a:lnTo>
                    <a:pt x="0" y="5877"/>
                  </a:lnTo>
                  <a:lnTo>
                    <a:pt x="1556" y="5130"/>
                  </a:lnTo>
                  <a:lnTo>
                    <a:pt x="15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4656621" y="4257181"/>
              <a:ext cx="104653" cy="182423"/>
            </a:xfrm>
            <a:custGeom>
              <a:avLst/>
              <a:gdLst/>
              <a:ahLst/>
              <a:cxnLst/>
              <a:rect l="l" t="t" r="r" b="b"/>
              <a:pathLst>
                <a:path w="2943" h="5130" extrusionOk="0">
                  <a:moveTo>
                    <a:pt x="1" y="1"/>
                  </a:moveTo>
                  <a:lnTo>
                    <a:pt x="1" y="5130"/>
                  </a:lnTo>
                  <a:lnTo>
                    <a:pt x="2942" y="5130"/>
                  </a:lnTo>
                  <a:lnTo>
                    <a:pt x="29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4760708" y="4230581"/>
              <a:ext cx="55367" cy="209022"/>
            </a:xfrm>
            <a:custGeom>
              <a:avLst/>
              <a:gdLst/>
              <a:ahLst/>
              <a:cxnLst/>
              <a:rect l="l" t="t" r="r" b="b"/>
              <a:pathLst>
                <a:path w="1557" h="5878" extrusionOk="0">
                  <a:moveTo>
                    <a:pt x="1556" y="1"/>
                  </a:moveTo>
                  <a:lnTo>
                    <a:pt x="0" y="749"/>
                  </a:lnTo>
                  <a:lnTo>
                    <a:pt x="0" y="5878"/>
                  </a:lnTo>
                  <a:lnTo>
                    <a:pt x="1556" y="5130"/>
                  </a:lnTo>
                  <a:lnTo>
                    <a:pt x="1556" y="1"/>
                  </a:lnTo>
                  <a:close/>
                </a:path>
              </a:pathLst>
            </a:custGeom>
            <a:solidFill>
              <a:srgbClr val="9D8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8505738" y="4325742"/>
              <a:ext cx="104618" cy="182423"/>
            </a:xfrm>
            <a:custGeom>
              <a:avLst/>
              <a:gdLst/>
              <a:ahLst/>
              <a:cxnLst/>
              <a:rect l="l" t="t" r="r" b="b"/>
              <a:pathLst>
                <a:path w="2942" h="5130" extrusionOk="0">
                  <a:moveTo>
                    <a:pt x="0" y="0"/>
                  </a:moveTo>
                  <a:lnTo>
                    <a:pt x="0" y="5129"/>
                  </a:lnTo>
                  <a:lnTo>
                    <a:pt x="2942" y="5129"/>
                  </a:lnTo>
                  <a:lnTo>
                    <a:pt x="29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8609860" y="4299143"/>
              <a:ext cx="55331" cy="209022"/>
            </a:xfrm>
            <a:custGeom>
              <a:avLst/>
              <a:gdLst/>
              <a:ahLst/>
              <a:cxnLst/>
              <a:rect l="l" t="t" r="r" b="b"/>
              <a:pathLst>
                <a:path w="1556" h="5878" extrusionOk="0">
                  <a:moveTo>
                    <a:pt x="1556" y="0"/>
                  </a:moveTo>
                  <a:lnTo>
                    <a:pt x="0" y="748"/>
                  </a:lnTo>
                  <a:lnTo>
                    <a:pt x="0" y="5877"/>
                  </a:lnTo>
                  <a:lnTo>
                    <a:pt x="1556" y="5129"/>
                  </a:lnTo>
                  <a:lnTo>
                    <a:pt x="1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10022874" y="4162482"/>
              <a:ext cx="104618" cy="182423"/>
            </a:xfrm>
            <a:custGeom>
              <a:avLst/>
              <a:gdLst/>
              <a:ahLst/>
              <a:cxnLst/>
              <a:rect l="l" t="t" r="r" b="b"/>
              <a:pathLst>
                <a:path w="2942" h="5130" extrusionOk="0">
                  <a:moveTo>
                    <a:pt x="0" y="0"/>
                  </a:moveTo>
                  <a:lnTo>
                    <a:pt x="0" y="5129"/>
                  </a:lnTo>
                  <a:lnTo>
                    <a:pt x="2942" y="5129"/>
                  </a:lnTo>
                  <a:lnTo>
                    <a:pt x="29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10126997" y="4135882"/>
              <a:ext cx="55367" cy="209022"/>
            </a:xfrm>
            <a:custGeom>
              <a:avLst/>
              <a:gdLst/>
              <a:ahLst/>
              <a:cxnLst/>
              <a:rect l="l" t="t" r="r" b="b"/>
              <a:pathLst>
                <a:path w="1557" h="5878" extrusionOk="0">
                  <a:moveTo>
                    <a:pt x="1556" y="0"/>
                  </a:moveTo>
                  <a:lnTo>
                    <a:pt x="1" y="748"/>
                  </a:lnTo>
                  <a:lnTo>
                    <a:pt x="1" y="5877"/>
                  </a:lnTo>
                  <a:lnTo>
                    <a:pt x="1556" y="5129"/>
                  </a:lnTo>
                  <a:lnTo>
                    <a:pt x="1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3584245" y="3752144"/>
              <a:ext cx="7000697" cy="675569"/>
            </a:xfrm>
            <a:custGeom>
              <a:avLst/>
              <a:gdLst/>
              <a:ahLst/>
              <a:cxnLst/>
              <a:rect l="l" t="t" r="r" b="b"/>
              <a:pathLst>
                <a:path w="196870" h="18998" extrusionOk="0">
                  <a:moveTo>
                    <a:pt x="98435" y="0"/>
                  </a:moveTo>
                  <a:cubicBezTo>
                    <a:pt x="72328" y="0"/>
                    <a:pt x="47292" y="1001"/>
                    <a:pt x="28832" y="2783"/>
                  </a:cubicBezTo>
                  <a:cubicBezTo>
                    <a:pt x="10372" y="4564"/>
                    <a:pt x="0" y="6980"/>
                    <a:pt x="0" y="9499"/>
                  </a:cubicBezTo>
                  <a:cubicBezTo>
                    <a:pt x="0" y="12018"/>
                    <a:pt x="10372" y="14433"/>
                    <a:pt x="28832" y="16215"/>
                  </a:cubicBezTo>
                  <a:cubicBezTo>
                    <a:pt x="47292" y="17996"/>
                    <a:pt x="72328" y="18997"/>
                    <a:pt x="98435" y="18997"/>
                  </a:cubicBezTo>
                  <a:cubicBezTo>
                    <a:pt x="124542" y="18997"/>
                    <a:pt x="149579" y="17996"/>
                    <a:pt x="168039" y="16215"/>
                  </a:cubicBezTo>
                  <a:cubicBezTo>
                    <a:pt x="186499" y="14433"/>
                    <a:pt x="196869" y="12018"/>
                    <a:pt x="196869" y="9499"/>
                  </a:cubicBezTo>
                  <a:cubicBezTo>
                    <a:pt x="196869" y="6980"/>
                    <a:pt x="186499" y="4564"/>
                    <a:pt x="168039" y="2783"/>
                  </a:cubicBezTo>
                  <a:cubicBezTo>
                    <a:pt x="149579" y="1001"/>
                    <a:pt x="124542" y="0"/>
                    <a:pt x="98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3584245" y="3963803"/>
              <a:ext cx="7000733" cy="125100"/>
            </a:xfrm>
            <a:custGeom>
              <a:avLst/>
              <a:gdLst/>
              <a:ahLst/>
              <a:cxnLst/>
              <a:rect l="l" t="t" r="r" b="b"/>
              <a:pathLst>
                <a:path w="196871" h="3518" extrusionOk="0">
                  <a:moveTo>
                    <a:pt x="0" y="0"/>
                  </a:moveTo>
                  <a:lnTo>
                    <a:pt x="0" y="3517"/>
                  </a:lnTo>
                  <a:lnTo>
                    <a:pt x="196871" y="3517"/>
                  </a:lnTo>
                  <a:lnTo>
                    <a:pt x="1968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3584245" y="3626081"/>
              <a:ext cx="7000697" cy="675498"/>
            </a:xfrm>
            <a:custGeom>
              <a:avLst/>
              <a:gdLst/>
              <a:ahLst/>
              <a:cxnLst/>
              <a:rect l="l" t="t" r="r" b="b"/>
              <a:pathLst>
                <a:path w="196870" h="18996" extrusionOk="0">
                  <a:moveTo>
                    <a:pt x="98435" y="0"/>
                  </a:moveTo>
                  <a:cubicBezTo>
                    <a:pt x="72328" y="0"/>
                    <a:pt x="47292" y="1001"/>
                    <a:pt x="28832" y="2781"/>
                  </a:cubicBezTo>
                  <a:cubicBezTo>
                    <a:pt x="10372" y="4563"/>
                    <a:pt x="0" y="6979"/>
                    <a:pt x="0" y="9497"/>
                  </a:cubicBezTo>
                  <a:cubicBezTo>
                    <a:pt x="0" y="12016"/>
                    <a:pt x="10372" y="14433"/>
                    <a:pt x="28832" y="16213"/>
                  </a:cubicBezTo>
                  <a:cubicBezTo>
                    <a:pt x="47292" y="17995"/>
                    <a:pt x="72328" y="18995"/>
                    <a:pt x="98435" y="18995"/>
                  </a:cubicBezTo>
                  <a:cubicBezTo>
                    <a:pt x="124542" y="18995"/>
                    <a:pt x="149579" y="17995"/>
                    <a:pt x="168039" y="16213"/>
                  </a:cubicBezTo>
                  <a:cubicBezTo>
                    <a:pt x="186499" y="14433"/>
                    <a:pt x="196869" y="12016"/>
                    <a:pt x="196869" y="9497"/>
                  </a:cubicBezTo>
                  <a:cubicBezTo>
                    <a:pt x="196869" y="6979"/>
                    <a:pt x="186499" y="4563"/>
                    <a:pt x="168039" y="2781"/>
                  </a:cubicBezTo>
                  <a:cubicBezTo>
                    <a:pt x="149579" y="1001"/>
                    <a:pt x="124542" y="0"/>
                    <a:pt x="98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5853922" y="1695690"/>
              <a:ext cx="2461499" cy="2131751"/>
            </a:xfrm>
            <a:custGeom>
              <a:avLst/>
              <a:gdLst/>
              <a:ahLst/>
              <a:cxnLst/>
              <a:rect l="l" t="t" r="r" b="b"/>
              <a:pathLst>
                <a:path w="69221" h="59948" extrusionOk="0">
                  <a:moveTo>
                    <a:pt x="34611" y="0"/>
                  </a:moveTo>
                  <a:lnTo>
                    <a:pt x="1" y="59947"/>
                  </a:lnTo>
                  <a:lnTo>
                    <a:pt x="69220" y="59947"/>
                  </a:lnTo>
                  <a:lnTo>
                    <a:pt x="346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5845547" y="1693040"/>
              <a:ext cx="2461499" cy="2131751"/>
            </a:xfrm>
            <a:custGeom>
              <a:avLst/>
              <a:gdLst/>
              <a:ahLst/>
              <a:cxnLst/>
              <a:rect l="l" t="t" r="r" b="b"/>
              <a:pathLst>
                <a:path w="69221" h="59948" extrusionOk="0">
                  <a:moveTo>
                    <a:pt x="34611" y="0"/>
                  </a:moveTo>
                  <a:lnTo>
                    <a:pt x="1" y="59947"/>
                  </a:lnTo>
                  <a:lnTo>
                    <a:pt x="69220" y="59947"/>
                  </a:lnTo>
                  <a:lnTo>
                    <a:pt x="34611" y="0"/>
                  </a:lnTo>
                  <a:close/>
                </a:path>
              </a:pathLst>
            </a:custGeom>
            <a:solidFill>
              <a:srgbClr val="101122">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6057793" y="3625476"/>
              <a:ext cx="2036948" cy="280888"/>
            </a:xfrm>
            <a:custGeom>
              <a:avLst/>
              <a:gdLst/>
              <a:ahLst/>
              <a:cxnLst/>
              <a:rect l="l" t="t" r="r" b="b"/>
              <a:pathLst>
                <a:path w="57282" h="7899" extrusionOk="0">
                  <a:moveTo>
                    <a:pt x="28642" y="1"/>
                  </a:moveTo>
                  <a:cubicBezTo>
                    <a:pt x="21046" y="1"/>
                    <a:pt x="13761" y="417"/>
                    <a:pt x="8390" y="1158"/>
                  </a:cubicBezTo>
                  <a:cubicBezTo>
                    <a:pt x="3018" y="1898"/>
                    <a:pt x="1" y="2902"/>
                    <a:pt x="1" y="3949"/>
                  </a:cubicBezTo>
                  <a:cubicBezTo>
                    <a:pt x="1" y="4998"/>
                    <a:pt x="3018" y="6001"/>
                    <a:pt x="8390" y="6742"/>
                  </a:cubicBezTo>
                  <a:cubicBezTo>
                    <a:pt x="13761" y="7483"/>
                    <a:pt x="21046" y="7899"/>
                    <a:pt x="28642" y="7899"/>
                  </a:cubicBezTo>
                  <a:cubicBezTo>
                    <a:pt x="36237" y="7899"/>
                    <a:pt x="43522" y="7483"/>
                    <a:pt x="48892" y="6742"/>
                  </a:cubicBezTo>
                  <a:cubicBezTo>
                    <a:pt x="54264" y="6001"/>
                    <a:pt x="57281" y="4998"/>
                    <a:pt x="57281" y="3949"/>
                  </a:cubicBezTo>
                  <a:cubicBezTo>
                    <a:pt x="57281" y="2902"/>
                    <a:pt x="54264" y="1898"/>
                    <a:pt x="48892" y="1158"/>
                  </a:cubicBezTo>
                  <a:cubicBezTo>
                    <a:pt x="43522" y="417"/>
                    <a:pt x="36237" y="1"/>
                    <a:pt x="28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4974998" y="2653347"/>
              <a:ext cx="1741942" cy="1487973"/>
            </a:xfrm>
            <a:custGeom>
              <a:avLst/>
              <a:gdLst/>
              <a:ahLst/>
              <a:cxnLst/>
              <a:rect l="l" t="t" r="r" b="b"/>
              <a:pathLst>
                <a:path w="48986" h="41844" extrusionOk="0">
                  <a:moveTo>
                    <a:pt x="44496" y="1"/>
                  </a:moveTo>
                  <a:lnTo>
                    <a:pt x="7347" y="5103"/>
                  </a:lnTo>
                  <a:cubicBezTo>
                    <a:pt x="7347" y="5103"/>
                    <a:pt x="6327" y="24085"/>
                    <a:pt x="0" y="34495"/>
                  </a:cubicBezTo>
                  <a:cubicBezTo>
                    <a:pt x="0" y="34495"/>
                    <a:pt x="8572" y="37965"/>
                    <a:pt x="12655" y="40007"/>
                  </a:cubicBezTo>
                  <a:lnTo>
                    <a:pt x="34902" y="41843"/>
                  </a:lnTo>
                  <a:cubicBezTo>
                    <a:pt x="34902" y="41843"/>
                    <a:pt x="48986" y="23474"/>
                    <a:pt x="44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4974998" y="2725073"/>
              <a:ext cx="1090376" cy="1379586"/>
            </a:xfrm>
            <a:custGeom>
              <a:avLst/>
              <a:gdLst/>
              <a:ahLst/>
              <a:cxnLst/>
              <a:rect l="l" t="t" r="r" b="b"/>
              <a:pathLst>
                <a:path w="30663" h="38796" extrusionOk="0">
                  <a:moveTo>
                    <a:pt x="29816" y="0"/>
                  </a:moveTo>
                  <a:lnTo>
                    <a:pt x="7347" y="3086"/>
                  </a:lnTo>
                  <a:cubicBezTo>
                    <a:pt x="7347" y="3086"/>
                    <a:pt x="6327" y="22068"/>
                    <a:pt x="0" y="32477"/>
                  </a:cubicBezTo>
                  <a:cubicBezTo>
                    <a:pt x="0" y="32477"/>
                    <a:pt x="8572" y="35948"/>
                    <a:pt x="12655" y="37988"/>
                  </a:cubicBezTo>
                  <a:lnTo>
                    <a:pt x="22427" y="38796"/>
                  </a:lnTo>
                  <a:cubicBezTo>
                    <a:pt x="25670" y="34322"/>
                    <a:pt x="28075" y="29317"/>
                    <a:pt x="28881" y="23329"/>
                  </a:cubicBezTo>
                  <a:cubicBezTo>
                    <a:pt x="30132" y="15688"/>
                    <a:pt x="30662" y="7691"/>
                    <a:pt x="29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4974998" y="2725073"/>
              <a:ext cx="1082340" cy="1196203"/>
            </a:xfrm>
            <a:custGeom>
              <a:avLst/>
              <a:gdLst/>
              <a:ahLst/>
              <a:cxnLst/>
              <a:rect l="l" t="t" r="r" b="b"/>
              <a:pathLst>
                <a:path w="30437" h="33639" extrusionOk="0">
                  <a:moveTo>
                    <a:pt x="29816" y="0"/>
                  </a:moveTo>
                  <a:lnTo>
                    <a:pt x="7347" y="3086"/>
                  </a:lnTo>
                  <a:cubicBezTo>
                    <a:pt x="7347" y="3086"/>
                    <a:pt x="6327" y="22068"/>
                    <a:pt x="0" y="32478"/>
                  </a:cubicBezTo>
                  <a:cubicBezTo>
                    <a:pt x="0" y="32478"/>
                    <a:pt x="1154" y="32945"/>
                    <a:pt x="2817" y="33638"/>
                  </a:cubicBezTo>
                  <a:cubicBezTo>
                    <a:pt x="5716" y="27412"/>
                    <a:pt x="10089" y="18137"/>
                    <a:pt x="12975" y="18137"/>
                  </a:cubicBezTo>
                  <a:cubicBezTo>
                    <a:pt x="13182" y="18137"/>
                    <a:pt x="13380" y="18184"/>
                    <a:pt x="13571" y="18284"/>
                  </a:cubicBezTo>
                  <a:cubicBezTo>
                    <a:pt x="14875" y="18966"/>
                    <a:pt x="17143" y="28201"/>
                    <a:pt x="17214" y="28653"/>
                  </a:cubicBezTo>
                  <a:cubicBezTo>
                    <a:pt x="17861" y="27935"/>
                    <a:pt x="18520" y="27236"/>
                    <a:pt x="19192" y="26554"/>
                  </a:cubicBezTo>
                  <a:cubicBezTo>
                    <a:pt x="22497" y="23188"/>
                    <a:pt x="26110" y="20160"/>
                    <a:pt x="29717" y="17127"/>
                  </a:cubicBezTo>
                  <a:cubicBezTo>
                    <a:pt x="30315" y="11428"/>
                    <a:pt x="30436" y="5632"/>
                    <a:pt x="29816" y="0"/>
                  </a:cubicBezTo>
                  <a:close/>
                </a:path>
              </a:pathLst>
            </a:custGeom>
            <a:solidFill>
              <a:srgbClr val="CCAC86">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5218590" y="2653347"/>
              <a:ext cx="1372296" cy="606760"/>
            </a:xfrm>
            <a:custGeom>
              <a:avLst/>
              <a:gdLst/>
              <a:ahLst/>
              <a:cxnLst/>
              <a:rect l="l" t="t" r="r" b="b"/>
              <a:pathLst>
                <a:path w="38591" h="17063" extrusionOk="0">
                  <a:moveTo>
                    <a:pt x="37646" y="1"/>
                  </a:moveTo>
                  <a:lnTo>
                    <a:pt x="497" y="5103"/>
                  </a:lnTo>
                  <a:cubicBezTo>
                    <a:pt x="497" y="5103"/>
                    <a:pt x="384" y="7205"/>
                    <a:pt x="0" y="10392"/>
                  </a:cubicBezTo>
                  <a:cubicBezTo>
                    <a:pt x="116" y="10411"/>
                    <a:pt x="3270" y="10949"/>
                    <a:pt x="3907" y="14341"/>
                  </a:cubicBezTo>
                  <a:cubicBezTo>
                    <a:pt x="6011" y="13788"/>
                    <a:pt x="8126" y="13491"/>
                    <a:pt x="10249" y="13491"/>
                  </a:cubicBezTo>
                  <a:cubicBezTo>
                    <a:pt x="14331" y="13491"/>
                    <a:pt x="18444" y="14588"/>
                    <a:pt x="22569" y="17063"/>
                  </a:cubicBezTo>
                  <a:cubicBezTo>
                    <a:pt x="29641" y="16916"/>
                    <a:pt x="36653" y="12059"/>
                    <a:pt x="38516" y="10389"/>
                  </a:cubicBezTo>
                  <a:cubicBezTo>
                    <a:pt x="38590" y="6906"/>
                    <a:pt x="38299" y="3423"/>
                    <a:pt x="37646" y="1"/>
                  </a:cubicBezTo>
                  <a:close/>
                </a:path>
              </a:pathLst>
            </a:custGeom>
            <a:solidFill>
              <a:srgbClr val="CCAC86">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452422" y="2653347"/>
              <a:ext cx="1742013" cy="1487973"/>
            </a:xfrm>
            <a:custGeom>
              <a:avLst/>
              <a:gdLst/>
              <a:ahLst/>
              <a:cxnLst/>
              <a:rect l="l" t="t" r="r" b="b"/>
              <a:pathLst>
                <a:path w="48988" h="41844" extrusionOk="0">
                  <a:moveTo>
                    <a:pt x="4492" y="1"/>
                  </a:moveTo>
                  <a:lnTo>
                    <a:pt x="4492" y="1"/>
                  </a:lnTo>
                  <a:cubicBezTo>
                    <a:pt x="0" y="23474"/>
                    <a:pt x="14084" y="41843"/>
                    <a:pt x="14084" y="41843"/>
                  </a:cubicBezTo>
                  <a:lnTo>
                    <a:pt x="36332" y="40007"/>
                  </a:lnTo>
                  <a:cubicBezTo>
                    <a:pt x="40414" y="37965"/>
                    <a:pt x="48987" y="34495"/>
                    <a:pt x="48987" y="34495"/>
                  </a:cubicBezTo>
                  <a:cubicBezTo>
                    <a:pt x="42659" y="24085"/>
                    <a:pt x="41639" y="5103"/>
                    <a:pt x="41639" y="5103"/>
                  </a:cubicBezTo>
                  <a:lnTo>
                    <a:pt x="44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70200" y="2653347"/>
              <a:ext cx="1624167" cy="1247623"/>
            </a:xfrm>
            <a:custGeom>
              <a:avLst/>
              <a:gdLst/>
              <a:ahLst/>
              <a:cxnLst/>
              <a:rect l="l" t="t" r="r" b="b"/>
              <a:pathLst>
                <a:path w="45674" h="35085" extrusionOk="0">
                  <a:moveTo>
                    <a:pt x="1180" y="1"/>
                  </a:moveTo>
                  <a:cubicBezTo>
                    <a:pt x="0" y="6159"/>
                    <a:pt x="103" y="11965"/>
                    <a:pt x="891" y="17180"/>
                  </a:cubicBezTo>
                  <a:cubicBezTo>
                    <a:pt x="3027" y="16380"/>
                    <a:pt x="5249" y="16012"/>
                    <a:pt x="7490" y="16012"/>
                  </a:cubicBezTo>
                  <a:cubicBezTo>
                    <a:pt x="16481" y="16012"/>
                    <a:pt x="25768" y="21944"/>
                    <a:pt x="30951" y="29719"/>
                  </a:cubicBezTo>
                  <a:cubicBezTo>
                    <a:pt x="30951" y="27454"/>
                    <a:pt x="30633" y="20375"/>
                    <a:pt x="31604" y="18757"/>
                  </a:cubicBezTo>
                  <a:cubicBezTo>
                    <a:pt x="31771" y="18690"/>
                    <a:pt x="31950" y="18658"/>
                    <a:pt x="32140" y="18658"/>
                  </a:cubicBezTo>
                  <a:cubicBezTo>
                    <a:pt x="35655" y="18658"/>
                    <a:pt x="42801" y="29682"/>
                    <a:pt x="44236" y="35084"/>
                  </a:cubicBezTo>
                  <a:cubicBezTo>
                    <a:pt x="45123" y="34718"/>
                    <a:pt x="45674" y="34495"/>
                    <a:pt x="45674" y="34495"/>
                  </a:cubicBezTo>
                  <a:cubicBezTo>
                    <a:pt x="39347" y="24085"/>
                    <a:pt x="38327" y="5103"/>
                    <a:pt x="38327" y="5103"/>
                  </a:cubicBezTo>
                  <a:lnTo>
                    <a:pt x="1180" y="1"/>
                  </a:lnTo>
                  <a:close/>
                </a:path>
              </a:pathLst>
            </a:custGeom>
            <a:solidFill>
              <a:srgbClr val="CCAC86">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452422" y="2653347"/>
              <a:ext cx="1089594" cy="1487973"/>
            </a:xfrm>
            <a:custGeom>
              <a:avLst/>
              <a:gdLst/>
              <a:ahLst/>
              <a:cxnLst/>
              <a:rect l="l" t="t" r="r" b="b"/>
              <a:pathLst>
                <a:path w="30641" h="41844" extrusionOk="0">
                  <a:moveTo>
                    <a:pt x="4492" y="1"/>
                  </a:moveTo>
                  <a:lnTo>
                    <a:pt x="4492" y="1"/>
                  </a:lnTo>
                  <a:cubicBezTo>
                    <a:pt x="0" y="23473"/>
                    <a:pt x="14084" y="41843"/>
                    <a:pt x="14084" y="41843"/>
                  </a:cubicBezTo>
                  <a:lnTo>
                    <a:pt x="30640" y="40477"/>
                  </a:lnTo>
                  <a:cubicBezTo>
                    <a:pt x="27785" y="38228"/>
                    <a:pt x="25330" y="35559"/>
                    <a:pt x="23622" y="32143"/>
                  </a:cubicBezTo>
                  <a:cubicBezTo>
                    <a:pt x="19036" y="22684"/>
                    <a:pt x="19780" y="12212"/>
                    <a:pt x="19559" y="2071"/>
                  </a:cubicBezTo>
                  <a:lnTo>
                    <a:pt x="4492" y="1"/>
                  </a:lnTo>
                  <a:close/>
                </a:path>
              </a:pathLst>
            </a:custGeom>
            <a:solidFill>
              <a:srgbClr val="CCAC86">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78273" y="2653347"/>
              <a:ext cx="1368811" cy="569244"/>
            </a:xfrm>
            <a:custGeom>
              <a:avLst/>
              <a:gdLst/>
              <a:ahLst/>
              <a:cxnLst/>
              <a:rect l="l" t="t" r="r" b="b"/>
              <a:pathLst>
                <a:path w="38493" h="16008" extrusionOk="0">
                  <a:moveTo>
                    <a:pt x="953" y="1"/>
                  </a:moveTo>
                  <a:cubicBezTo>
                    <a:pt x="294" y="3453"/>
                    <a:pt x="1" y="6964"/>
                    <a:pt x="81" y="10476"/>
                  </a:cubicBezTo>
                  <a:cubicBezTo>
                    <a:pt x="3600" y="13391"/>
                    <a:pt x="11160" y="15571"/>
                    <a:pt x="16541" y="16007"/>
                  </a:cubicBezTo>
                  <a:cubicBezTo>
                    <a:pt x="17727" y="12615"/>
                    <a:pt x="22336" y="10769"/>
                    <a:pt x="26771" y="10769"/>
                  </a:cubicBezTo>
                  <a:cubicBezTo>
                    <a:pt x="29824" y="10769"/>
                    <a:pt x="32795" y="11644"/>
                    <a:pt x="34510" y="13491"/>
                  </a:cubicBezTo>
                  <a:cubicBezTo>
                    <a:pt x="34679" y="11068"/>
                    <a:pt x="35585" y="9197"/>
                    <a:pt x="37253" y="9197"/>
                  </a:cubicBezTo>
                  <a:cubicBezTo>
                    <a:pt x="37628" y="9197"/>
                    <a:pt x="38041" y="9291"/>
                    <a:pt x="38493" y="9495"/>
                  </a:cubicBezTo>
                  <a:cubicBezTo>
                    <a:pt x="38192" y="6817"/>
                    <a:pt x="38100" y="5103"/>
                    <a:pt x="38100" y="5103"/>
                  </a:cubicBezTo>
                  <a:lnTo>
                    <a:pt x="953" y="1"/>
                  </a:lnTo>
                  <a:close/>
                </a:path>
              </a:pathLst>
            </a:custGeom>
            <a:solidFill>
              <a:srgbClr val="CCAC86">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6514929" y="3567725"/>
              <a:ext cx="1122736" cy="231460"/>
            </a:xfrm>
            <a:custGeom>
              <a:avLst/>
              <a:gdLst/>
              <a:ahLst/>
              <a:cxnLst/>
              <a:rect l="l" t="t" r="r" b="b"/>
              <a:pathLst>
                <a:path w="31573" h="6509" extrusionOk="0">
                  <a:moveTo>
                    <a:pt x="1" y="1"/>
                  </a:moveTo>
                  <a:lnTo>
                    <a:pt x="1" y="6509"/>
                  </a:lnTo>
                  <a:lnTo>
                    <a:pt x="31573" y="6509"/>
                  </a:lnTo>
                  <a:lnTo>
                    <a:pt x="31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6514929" y="3567725"/>
              <a:ext cx="1122700" cy="176627"/>
            </a:xfrm>
            <a:custGeom>
              <a:avLst/>
              <a:gdLst/>
              <a:ahLst/>
              <a:cxnLst/>
              <a:rect l="l" t="t" r="r" b="b"/>
              <a:pathLst>
                <a:path w="31572" h="4967" extrusionOk="0">
                  <a:moveTo>
                    <a:pt x="1" y="1"/>
                  </a:moveTo>
                  <a:lnTo>
                    <a:pt x="1" y="4137"/>
                  </a:lnTo>
                  <a:cubicBezTo>
                    <a:pt x="1020" y="4506"/>
                    <a:pt x="2000" y="4652"/>
                    <a:pt x="2965" y="4652"/>
                  </a:cubicBezTo>
                  <a:cubicBezTo>
                    <a:pt x="5013" y="4652"/>
                    <a:pt x="6998" y="3995"/>
                    <a:pt x="9171" y="3420"/>
                  </a:cubicBezTo>
                  <a:cubicBezTo>
                    <a:pt x="10318" y="3117"/>
                    <a:pt x="11518" y="2989"/>
                    <a:pt x="12731" y="2989"/>
                  </a:cubicBezTo>
                  <a:cubicBezTo>
                    <a:pt x="14990" y="2989"/>
                    <a:pt x="17295" y="3432"/>
                    <a:pt x="19392" y="4013"/>
                  </a:cubicBezTo>
                  <a:cubicBezTo>
                    <a:pt x="20814" y="4408"/>
                    <a:pt x="22231" y="4966"/>
                    <a:pt x="23706" y="4966"/>
                  </a:cubicBezTo>
                  <a:cubicBezTo>
                    <a:pt x="23970" y="4966"/>
                    <a:pt x="24236" y="4948"/>
                    <a:pt x="24505" y="4908"/>
                  </a:cubicBezTo>
                  <a:cubicBezTo>
                    <a:pt x="26120" y="4669"/>
                    <a:pt x="27715" y="4080"/>
                    <a:pt x="29290" y="3658"/>
                  </a:cubicBezTo>
                  <a:cubicBezTo>
                    <a:pt x="30052" y="3454"/>
                    <a:pt x="30813" y="3238"/>
                    <a:pt x="31571" y="3018"/>
                  </a:cubicBezTo>
                  <a:lnTo>
                    <a:pt x="31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6746360" y="3203617"/>
              <a:ext cx="678414" cy="242448"/>
            </a:xfrm>
            <a:custGeom>
              <a:avLst/>
              <a:gdLst/>
              <a:ahLst/>
              <a:cxnLst/>
              <a:rect l="l" t="t" r="r" b="b"/>
              <a:pathLst>
                <a:path w="19078" h="6818" extrusionOk="0">
                  <a:moveTo>
                    <a:pt x="186" y="1"/>
                  </a:moveTo>
                  <a:cubicBezTo>
                    <a:pt x="84" y="1"/>
                    <a:pt x="1" y="84"/>
                    <a:pt x="1" y="187"/>
                  </a:cubicBezTo>
                  <a:lnTo>
                    <a:pt x="1" y="6818"/>
                  </a:lnTo>
                  <a:lnTo>
                    <a:pt x="19078" y="6818"/>
                  </a:lnTo>
                  <a:lnTo>
                    <a:pt x="19078" y="187"/>
                  </a:lnTo>
                  <a:cubicBezTo>
                    <a:pt x="19078" y="84"/>
                    <a:pt x="18994" y="1"/>
                    <a:pt x="18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6514929" y="3408199"/>
              <a:ext cx="1122736" cy="160056"/>
            </a:xfrm>
            <a:custGeom>
              <a:avLst/>
              <a:gdLst/>
              <a:ahLst/>
              <a:cxnLst/>
              <a:rect l="l" t="t" r="r" b="b"/>
              <a:pathLst>
                <a:path w="31573" h="4501" extrusionOk="0">
                  <a:moveTo>
                    <a:pt x="6641" y="0"/>
                  </a:moveTo>
                  <a:lnTo>
                    <a:pt x="1" y="4500"/>
                  </a:lnTo>
                  <a:lnTo>
                    <a:pt x="31573" y="4500"/>
                  </a:lnTo>
                  <a:lnTo>
                    <a:pt x="24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6741168" y="3290243"/>
              <a:ext cx="341127" cy="117028"/>
            </a:xfrm>
            <a:custGeom>
              <a:avLst/>
              <a:gdLst/>
              <a:ahLst/>
              <a:cxnLst/>
              <a:rect l="l" t="t" r="r" b="b"/>
              <a:pathLst>
                <a:path w="9593" h="3291" extrusionOk="0">
                  <a:moveTo>
                    <a:pt x="5848" y="1"/>
                  </a:moveTo>
                  <a:cubicBezTo>
                    <a:pt x="4297" y="1"/>
                    <a:pt x="2623" y="196"/>
                    <a:pt x="1610" y="930"/>
                  </a:cubicBezTo>
                  <a:cubicBezTo>
                    <a:pt x="1" y="2095"/>
                    <a:pt x="337" y="3290"/>
                    <a:pt x="337" y="3290"/>
                  </a:cubicBezTo>
                  <a:lnTo>
                    <a:pt x="9593" y="3290"/>
                  </a:lnTo>
                  <a:lnTo>
                    <a:pt x="9593" y="3118"/>
                  </a:lnTo>
                  <a:cubicBezTo>
                    <a:pt x="9593" y="1451"/>
                    <a:pt x="8308" y="85"/>
                    <a:pt x="6686" y="19"/>
                  </a:cubicBezTo>
                  <a:cubicBezTo>
                    <a:pt x="6414" y="7"/>
                    <a:pt x="6133" y="1"/>
                    <a:pt x="5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079708" y="3290243"/>
              <a:ext cx="341127" cy="117028"/>
            </a:xfrm>
            <a:custGeom>
              <a:avLst/>
              <a:gdLst/>
              <a:ahLst/>
              <a:cxnLst/>
              <a:rect l="l" t="t" r="r" b="b"/>
              <a:pathLst>
                <a:path w="9593" h="3291" extrusionOk="0">
                  <a:moveTo>
                    <a:pt x="3745" y="1"/>
                  </a:moveTo>
                  <a:cubicBezTo>
                    <a:pt x="3460" y="1"/>
                    <a:pt x="3179" y="7"/>
                    <a:pt x="2907" y="19"/>
                  </a:cubicBezTo>
                  <a:cubicBezTo>
                    <a:pt x="1283" y="85"/>
                    <a:pt x="0" y="1451"/>
                    <a:pt x="0" y="3118"/>
                  </a:cubicBezTo>
                  <a:lnTo>
                    <a:pt x="0" y="3290"/>
                  </a:lnTo>
                  <a:lnTo>
                    <a:pt x="9256" y="3290"/>
                  </a:lnTo>
                  <a:cubicBezTo>
                    <a:pt x="9256" y="3290"/>
                    <a:pt x="9592" y="2095"/>
                    <a:pt x="7983" y="930"/>
                  </a:cubicBezTo>
                  <a:cubicBezTo>
                    <a:pt x="6969" y="196"/>
                    <a:pt x="5295" y="1"/>
                    <a:pt x="3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6800199" y="2866641"/>
              <a:ext cx="589194" cy="177764"/>
            </a:xfrm>
            <a:custGeom>
              <a:avLst/>
              <a:gdLst/>
              <a:ahLst/>
              <a:cxnLst/>
              <a:rect l="l" t="t" r="r" b="b"/>
              <a:pathLst>
                <a:path w="16569" h="4999" extrusionOk="0">
                  <a:moveTo>
                    <a:pt x="0" y="1"/>
                  </a:moveTo>
                  <a:lnTo>
                    <a:pt x="0" y="4999"/>
                  </a:lnTo>
                  <a:lnTo>
                    <a:pt x="16569" y="4999"/>
                  </a:lnTo>
                  <a:lnTo>
                    <a:pt x="165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6823207" y="2889649"/>
              <a:ext cx="543179" cy="131750"/>
            </a:xfrm>
            <a:custGeom>
              <a:avLst/>
              <a:gdLst/>
              <a:ahLst/>
              <a:cxnLst/>
              <a:rect l="l" t="t" r="r" b="b"/>
              <a:pathLst>
                <a:path w="15275" h="3705" extrusionOk="0">
                  <a:moveTo>
                    <a:pt x="0" y="0"/>
                  </a:moveTo>
                  <a:lnTo>
                    <a:pt x="0" y="3705"/>
                  </a:lnTo>
                  <a:lnTo>
                    <a:pt x="15275" y="3705"/>
                  </a:lnTo>
                  <a:lnTo>
                    <a:pt x="152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074765" y="1966878"/>
              <a:ext cx="46050" cy="2016145"/>
            </a:xfrm>
            <a:custGeom>
              <a:avLst/>
              <a:gdLst/>
              <a:ahLst/>
              <a:cxnLst/>
              <a:rect l="l" t="t" r="r" b="b"/>
              <a:pathLst>
                <a:path w="1295" h="56697" extrusionOk="0">
                  <a:moveTo>
                    <a:pt x="648" y="0"/>
                  </a:moveTo>
                  <a:cubicBezTo>
                    <a:pt x="289" y="0"/>
                    <a:pt x="1" y="290"/>
                    <a:pt x="1" y="647"/>
                  </a:cubicBezTo>
                  <a:lnTo>
                    <a:pt x="1" y="56049"/>
                  </a:lnTo>
                  <a:cubicBezTo>
                    <a:pt x="1" y="56406"/>
                    <a:pt x="289" y="56696"/>
                    <a:pt x="648" y="56696"/>
                  </a:cubicBezTo>
                  <a:cubicBezTo>
                    <a:pt x="1005" y="56696"/>
                    <a:pt x="1295" y="56406"/>
                    <a:pt x="1295" y="56049"/>
                  </a:cubicBezTo>
                  <a:lnTo>
                    <a:pt x="1295" y="647"/>
                  </a:lnTo>
                  <a:cubicBezTo>
                    <a:pt x="1295" y="290"/>
                    <a:pt x="1005" y="0"/>
                    <a:pt x="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010274" y="1354447"/>
              <a:ext cx="4170583" cy="1777609"/>
            </a:xfrm>
            <a:custGeom>
              <a:avLst/>
              <a:gdLst/>
              <a:ahLst/>
              <a:cxnLst/>
              <a:rect l="l" t="t" r="r" b="b"/>
              <a:pathLst>
                <a:path w="117283" h="49989" extrusionOk="0">
                  <a:moveTo>
                    <a:pt x="58641" y="1"/>
                  </a:moveTo>
                  <a:cubicBezTo>
                    <a:pt x="58561" y="1"/>
                    <a:pt x="44646" y="30557"/>
                    <a:pt x="0" y="42789"/>
                  </a:cubicBezTo>
                  <a:cubicBezTo>
                    <a:pt x="0" y="42789"/>
                    <a:pt x="2443" y="42309"/>
                    <a:pt x="5127" y="42309"/>
                  </a:cubicBezTo>
                  <a:cubicBezTo>
                    <a:pt x="8326" y="42309"/>
                    <a:pt x="11868" y="42992"/>
                    <a:pt x="12021" y="45987"/>
                  </a:cubicBezTo>
                  <a:cubicBezTo>
                    <a:pt x="12021" y="45987"/>
                    <a:pt x="14913" y="45347"/>
                    <a:pt x="18371" y="45347"/>
                  </a:cubicBezTo>
                  <a:cubicBezTo>
                    <a:pt x="22402" y="45347"/>
                    <a:pt x="27203" y="46217"/>
                    <a:pt x="29080" y="49987"/>
                  </a:cubicBezTo>
                  <a:cubicBezTo>
                    <a:pt x="41849" y="45593"/>
                    <a:pt x="54967" y="38593"/>
                    <a:pt x="58642" y="18451"/>
                  </a:cubicBezTo>
                  <a:cubicBezTo>
                    <a:pt x="62316" y="38593"/>
                    <a:pt x="75435" y="45593"/>
                    <a:pt x="88203" y="49989"/>
                  </a:cubicBezTo>
                  <a:cubicBezTo>
                    <a:pt x="90080" y="46217"/>
                    <a:pt x="94881" y="45347"/>
                    <a:pt x="98913" y="45347"/>
                  </a:cubicBezTo>
                  <a:cubicBezTo>
                    <a:pt x="102369" y="45347"/>
                    <a:pt x="105261" y="45987"/>
                    <a:pt x="105261" y="45987"/>
                  </a:cubicBezTo>
                  <a:cubicBezTo>
                    <a:pt x="105415" y="42991"/>
                    <a:pt x="108956" y="42308"/>
                    <a:pt x="112155" y="42308"/>
                  </a:cubicBezTo>
                  <a:cubicBezTo>
                    <a:pt x="114839" y="42308"/>
                    <a:pt x="117283" y="42789"/>
                    <a:pt x="117283" y="42789"/>
                  </a:cubicBezTo>
                  <a:cubicBezTo>
                    <a:pt x="72636" y="30557"/>
                    <a:pt x="58721" y="1"/>
                    <a:pt x="58642" y="1"/>
                  </a:cubicBezTo>
                  <a:cubicBezTo>
                    <a:pt x="58642" y="1"/>
                    <a:pt x="58642" y="1"/>
                    <a:pt x="58642" y="1"/>
                  </a:cubicBezTo>
                  <a:cubicBezTo>
                    <a:pt x="58642" y="1"/>
                    <a:pt x="58642" y="1"/>
                    <a:pt x="58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095604" y="1354483"/>
              <a:ext cx="1657807" cy="1777573"/>
            </a:xfrm>
            <a:custGeom>
              <a:avLst/>
              <a:gdLst/>
              <a:ahLst/>
              <a:cxnLst/>
              <a:rect l="l" t="t" r="r" b="b"/>
              <a:pathLst>
                <a:path w="46620" h="49988" extrusionOk="0">
                  <a:moveTo>
                    <a:pt x="1" y="0"/>
                  </a:moveTo>
                  <a:cubicBezTo>
                    <a:pt x="7127" y="30246"/>
                    <a:pt x="18934" y="39749"/>
                    <a:pt x="28378" y="49573"/>
                  </a:cubicBezTo>
                  <a:cubicBezTo>
                    <a:pt x="28773" y="49714"/>
                    <a:pt x="29167" y="49852"/>
                    <a:pt x="29561" y="49988"/>
                  </a:cubicBezTo>
                  <a:cubicBezTo>
                    <a:pt x="31438" y="46216"/>
                    <a:pt x="36239" y="45346"/>
                    <a:pt x="40271" y="45346"/>
                  </a:cubicBezTo>
                  <a:cubicBezTo>
                    <a:pt x="43728" y="45346"/>
                    <a:pt x="46620" y="45986"/>
                    <a:pt x="46620" y="45986"/>
                  </a:cubicBezTo>
                  <a:cubicBezTo>
                    <a:pt x="29281" y="37191"/>
                    <a:pt x="8378" y="20863"/>
                    <a:pt x="1" y="0"/>
                  </a:cubicBezTo>
                  <a:close/>
                </a:path>
              </a:pathLst>
            </a:custGeom>
            <a:solidFill>
              <a:srgbClr val="CCAC86">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5423030" y="1354483"/>
              <a:ext cx="1672565" cy="1777573"/>
            </a:xfrm>
            <a:custGeom>
              <a:avLst/>
              <a:gdLst/>
              <a:ahLst/>
              <a:cxnLst/>
              <a:rect l="l" t="t" r="r" b="b"/>
              <a:pathLst>
                <a:path w="47035" h="49988" extrusionOk="0">
                  <a:moveTo>
                    <a:pt x="47035" y="0"/>
                  </a:moveTo>
                  <a:lnTo>
                    <a:pt x="47035" y="0"/>
                  </a:lnTo>
                  <a:cubicBezTo>
                    <a:pt x="32730" y="28611"/>
                    <a:pt x="10323" y="41090"/>
                    <a:pt x="1" y="44554"/>
                  </a:cubicBezTo>
                  <a:cubicBezTo>
                    <a:pt x="237" y="44960"/>
                    <a:pt x="386" y="45431"/>
                    <a:pt x="414" y="45986"/>
                  </a:cubicBezTo>
                  <a:cubicBezTo>
                    <a:pt x="414" y="45986"/>
                    <a:pt x="3306" y="45346"/>
                    <a:pt x="6762" y="45346"/>
                  </a:cubicBezTo>
                  <a:cubicBezTo>
                    <a:pt x="10795" y="45346"/>
                    <a:pt x="15595" y="46216"/>
                    <a:pt x="17473" y="49988"/>
                  </a:cubicBezTo>
                  <a:cubicBezTo>
                    <a:pt x="18072" y="49781"/>
                    <a:pt x="40033" y="32543"/>
                    <a:pt x="47035" y="0"/>
                  </a:cubicBezTo>
                  <a:close/>
                </a:path>
              </a:pathLst>
            </a:custGeom>
            <a:solidFill>
              <a:srgbClr val="CCAC86">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24"/>
          <p:cNvGrpSpPr/>
          <p:nvPr/>
        </p:nvGrpSpPr>
        <p:grpSpPr>
          <a:xfrm flipH="1">
            <a:off x="-2982017" y="3140565"/>
            <a:ext cx="6490831" cy="2544004"/>
            <a:chOff x="238125" y="1457675"/>
            <a:chExt cx="7142200" cy="2799300"/>
          </a:xfrm>
        </p:grpSpPr>
        <p:sp>
          <p:nvSpPr>
            <p:cNvPr id="804" name="Google Shape;804;p24"/>
            <p:cNvSpPr/>
            <p:nvPr/>
          </p:nvSpPr>
          <p:spPr>
            <a:xfrm>
              <a:off x="4405400" y="4070875"/>
              <a:ext cx="106750" cy="186100"/>
            </a:xfrm>
            <a:custGeom>
              <a:avLst/>
              <a:gdLst/>
              <a:ahLst/>
              <a:cxnLst/>
              <a:rect l="l" t="t" r="r" b="b"/>
              <a:pathLst>
                <a:path w="4270" h="7444" extrusionOk="0">
                  <a:moveTo>
                    <a:pt x="1" y="0"/>
                  </a:moveTo>
                  <a:lnTo>
                    <a:pt x="1" y="7443"/>
                  </a:lnTo>
                  <a:lnTo>
                    <a:pt x="4270" y="7443"/>
                  </a:lnTo>
                  <a:lnTo>
                    <a:pt x="4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4349525" y="4043725"/>
              <a:ext cx="56425" cy="213250"/>
            </a:xfrm>
            <a:custGeom>
              <a:avLst/>
              <a:gdLst/>
              <a:ahLst/>
              <a:cxnLst/>
              <a:rect l="l" t="t" r="r" b="b"/>
              <a:pathLst>
                <a:path w="2257" h="8530" extrusionOk="0">
                  <a:moveTo>
                    <a:pt x="0" y="1"/>
                  </a:moveTo>
                  <a:lnTo>
                    <a:pt x="0" y="7444"/>
                  </a:lnTo>
                  <a:lnTo>
                    <a:pt x="2257" y="8529"/>
                  </a:lnTo>
                  <a:lnTo>
                    <a:pt x="2257" y="108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6202350" y="3935625"/>
              <a:ext cx="106725" cy="186100"/>
            </a:xfrm>
            <a:custGeom>
              <a:avLst/>
              <a:gdLst/>
              <a:ahLst/>
              <a:cxnLst/>
              <a:rect l="l" t="t" r="r" b="b"/>
              <a:pathLst>
                <a:path w="4269" h="7444" extrusionOk="0">
                  <a:moveTo>
                    <a:pt x="0" y="0"/>
                  </a:moveTo>
                  <a:lnTo>
                    <a:pt x="0" y="7443"/>
                  </a:lnTo>
                  <a:lnTo>
                    <a:pt x="4269" y="7443"/>
                  </a:lnTo>
                  <a:lnTo>
                    <a:pt x="4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6146450" y="3908475"/>
              <a:ext cx="56425" cy="213250"/>
            </a:xfrm>
            <a:custGeom>
              <a:avLst/>
              <a:gdLst/>
              <a:ahLst/>
              <a:cxnLst/>
              <a:rect l="l" t="t" r="r" b="b"/>
              <a:pathLst>
                <a:path w="2257" h="8530" extrusionOk="0">
                  <a:moveTo>
                    <a:pt x="0" y="1"/>
                  </a:moveTo>
                  <a:lnTo>
                    <a:pt x="0" y="7444"/>
                  </a:lnTo>
                  <a:lnTo>
                    <a:pt x="2257" y="8529"/>
                  </a:lnTo>
                  <a:lnTo>
                    <a:pt x="2257" y="108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275600" y="4005575"/>
              <a:ext cx="106750" cy="186100"/>
            </a:xfrm>
            <a:custGeom>
              <a:avLst/>
              <a:gdLst/>
              <a:ahLst/>
              <a:cxnLst/>
              <a:rect l="l" t="t" r="r" b="b"/>
              <a:pathLst>
                <a:path w="4270" h="7444" extrusionOk="0">
                  <a:moveTo>
                    <a:pt x="1" y="1"/>
                  </a:moveTo>
                  <a:lnTo>
                    <a:pt x="1" y="7443"/>
                  </a:lnTo>
                  <a:lnTo>
                    <a:pt x="4269" y="7443"/>
                  </a:lnTo>
                  <a:lnTo>
                    <a:pt x="4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2219675" y="3978450"/>
              <a:ext cx="56475" cy="213225"/>
            </a:xfrm>
            <a:custGeom>
              <a:avLst/>
              <a:gdLst/>
              <a:ahLst/>
              <a:cxnLst/>
              <a:rect l="l" t="t" r="r" b="b"/>
              <a:pathLst>
                <a:path w="2259" h="8529" extrusionOk="0">
                  <a:moveTo>
                    <a:pt x="0" y="0"/>
                  </a:moveTo>
                  <a:lnTo>
                    <a:pt x="0" y="7443"/>
                  </a:lnTo>
                  <a:lnTo>
                    <a:pt x="2258" y="8528"/>
                  </a:lnTo>
                  <a:lnTo>
                    <a:pt x="2258" y="108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27825" y="3839000"/>
              <a:ext cx="106725" cy="186100"/>
            </a:xfrm>
            <a:custGeom>
              <a:avLst/>
              <a:gdLst/>
              <a:ahLst/>
              <a:cxnLst/>
              <a:rect l="l" t="t" r="r" b="b"/>
              <a:pathLst>
                <a:path w="4269" h="7444" extrusionOk="0">
                  <a:moveTo>
                    <a:pt x="0" y="1"/>
                  </a:moveTo>
                  <a:lnTo>
                    <a:pt x="0" y="7444"/>
                  </a:lnTo>
                  <a:lnTo>
                    <a:pt x="4269" y="7444"/>
                  </a:lnTo>
                  <a:lnTo>
                    <a:pt x="4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671925" y="3811875"/>
              <a:ext cx="56450" cy="213225"/>
            </a:xfrm>
            <a:custGeom>
              <a:avLst/>
              <a:gdLst/>
              <a:ahLst/>
              <a:cxnLst/>
              <a:rect l="l" t="t" r="r" b="b"/>
              <a:pathLst>
                <a:path w="2258" h="8529" extrusionOk="0">
                  <a:moveTo>
                    <a:pt x="1" y="1"/>
                  </a:moveTo>
                  <a:lnTo>
                    <a:pt x="1" y="7444"/>
                  </a:lnTo>
                  <a:lnTo>
                    <a:pt x="2257" y="8529"/>
                  </a:lnTo>
                  <a:lnTo>
                    <a:pt x="2257" y="108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38150" y="3414225"/>
              <a:ext cx="7142100" cy="689175"/>
            </a:xfrm>
            <a:custGeom>
              <a:avLst/>
              <a:gdLst/>
              <a:ahLst/>
              <a:cxnLst/>
              <a:rect l="l" t="t" r="r" b="b"/>
              <a:pathLst>
                <a:path w="285684" h="27567" extrusionOk="0">
                  <a:moveTo>
                    <a:pt x="142841" y="1"/>
                  </a:moveTo>
                  <a:cubicBezTo>
                    <a:pt x="104957" y="1"/>
                    <a:pt x="68625" y="1453"/>
                    <a:pt x="41838" y="4037"/>
                  </a:cubicBezTo>
                  <a:cubicBezTo>
                    <a:pt x="15049" y="6622"/>
                    <a:pt x="0" y="10128"/>
                    <a:pt x="0" y="13783"/>
                  </a:cubicBezTo>
                  <a:cubicBezTo>
                    <a:pt x="0" y="17439"/>
                    <a:pt x="15049" y="20945"/>
                    <a:pt x="41838" y="23529"/>
                  </a:cubicBezTo>
                  <a:cubicBezTo>
                    <a:pt x="68625" y="26114"/>
                    <a:pt x="104957" y="27566"/>
                    <a:pt x="142841" y="27566"/>
                  </a:cubicBezTo>
                  <a:cubicBezTo>
                    <a:pt x="180726" y="27566"/>
                    <a:pt x="217058" y="26114"/>
                    <a:pt x="243847" y="23529"/>
                  </a:cubicBezTo>
                  <a:cubicBezTo>
                    <a:pt x="270634" y="20945"/>
                    <a:pt x="285684" y="17439"/>
                    <a:pt x="285684" y="13783"/>
                  </a:cubicBezTo>
                  <a:cubicBezTo>
                    <a:pt x="285684" y="10128"/>
                    <a:pt x="270634" y="6622"/>
                    <a:pt x="243847" y="4037"/>
                  </a:cubicBezTo>
                  <a:cubicBezTo>
                    <a:pt x="217058" y="1453"/>
                    <a:pt x="180726" y="1"/>
                    <a:pt x="14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38175" y="3635125"/>
              <a:ext cx="7142150" cy="127625"/>
            </a:xfrm>
            <a:custGeom>
              <a:avLst/>
              <a:gdLst/>
              <a:ahLst/>
              <a:cxnLst/>
              <a:rect l="l" t="t" r="r" b="b"/>
              <a:pathLst>
                <a:path w="285686" h="5105" extrusionOk="0">
                  <a:moveTo>
                    <a:pt x="1" y="1"/>
                  </a:moveTo>
                  <a:lnTo>
                    <a:pt x="1" y="5104"/>
                  </a:lnTo>
                  <a:lnTo>
                    <a:pt x="285686" y="5104"/>
                  </a:lnTo>
                  <a:lnTo>
                    <a:pt x="2856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238125" y="3291775"/>
              <a:ext cx="7142100" cy="689175"/>
            </a:xfrm>
            <a:custGeom>
              <a:avLst/>
              <a:gdLst/>
              <a:ahLst/>
              <a:cxnLst/>
              <a:rect l="l" t="t" r="r" b="b"/>
              <a:pathLst>
                <a:path w="285684" h="27567" extrusionOk="0">
                  <a:moveTo>
                    <a:pt x="142842" y="1"/>
                  </a:moveTo>
                  <a:cubicBezTo>
                    <a:pt x="104958" y="1"/>
                    <a:pt x="68626" y="1452"/>
                    <a:pt x="41837" y="4037"/>
                  </a:cubicBezTo>
                  <a:cubicBezTo>
                    <a:pt x="15049" y="6622"/>
                    <a:pt x="0" y="10128"/>
                    <a:pt x="0" y="13784"/>
                  </a:cubicBezTo>
                  <a:cubicBezTo>
                    <a:pt x="0" y="17439"/>
                    <a:pt x="15049" y="20944"/>
                    <a:pt x="41837" y="23529"/>
                  </a:cubicBezTo>
                  <a:cubicBezTo>
                    <a:pt x="68626" y="26114"/>
                    <a:pt x="104958" y="27566"/>
                    <a:pt x="142842" y="27566"/>
                  </a:cubicBezTo>
                  <a:cubicBezTo>
                    <a:pt x="180725" y="27566"/>
                    <a:pt x="217058" y="26114"/>
                    <a:pt x="243846" y="23529"/>
                  </a:cubicBezTo>
                  <a:cubicBezTo>
                    <a:pt x="270635" y="20944"/>
                    <a:pt x="285683" y="17439"/>
                    <a:pt x="285683" y="13784"/>
                  </a:cubicBezTo>
                  <a:cubicBezTo>
                    <a:pt x="285683" y="10128"/>
                    <a:pt x="270635" y="6622"/>
                    <a:pt x="243846" y="4037"/>
                  </a:cubicBezTo>
                  <a:cubicBezTo>
                    <a:pt x="217058" y="1452"/>
                    <a:pt x="180725" y="1"/>
                    <a:pt x="142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1750650" y="2131475"/>
              <a:ext cx="3867775" cy="1664400"/>
            </a:xfrm>
            <a:custGeom>
              <a:avLst/>
              <a:gdLst/>
              <a:ahLst/>
              <a:cxnLst/>
              <a:rect l="l" t="t" r="r" b="b"/>
              <a:pathLst>
                <a:path w="154711" h="66576" extrusionOk="0">
                  <a:moveTo>
                    <a:pt x="50540" y="1"/>
                  </a:moveTo>
                  <a:lnTo>
                    <a:pt x="2035" y="36872"/>
                  </a:lnTo>
                  <a:cubicBezTo>
                    <a:pt x="1498" y="44747"/>
                    <a:pt x="1" y="55662"/>
                    <a:pt x="1" y="55662"/>
                  </a:cubicBezTo>
                  <a:cubicBezTo>
                    <a:pt x="5162" y="57279"/>
                    <a:pt x="10910" y="61977"/>
                    <a:pt x="10910" y="61977"/>
                  </a:cubicBezTo>
                  <a:lnTo>
                    <a:pt x="82182" y="66167"/>
                  </a:lnTo>
                  <a:cubicBezTo>
                    <a:pt x="83990" y="66453"/>
                    <a:pt x="86499" y="66575"/>
                    <a:pt x="89468" y="66575"/>
                  </a:cubicBezTo>
                  <a:cubicBezTo>
                    <a:pt x="107043" y="66575"/>
                    <a:pt x="140748" y="62288"/>
                    <a:pt x="140748" y="62288"/>
                  </a:cubicBezTo>
                  <a:cubicBezTo>
                    <a:pt x="146297" y="61571"/>
                    <a:pt x="154710" y="58349"/>
                    <a:pt x="154710" y="58349"/>
                  </a:cubicBezTo>
                  <a:cubicBezTo>
                    <a:pt x="149519" y="54054"/>
                    <a:pt x="151309" y="42420"/>
                    <a:pt x="151309" y="42420"/>
                  </a:cubicBezTo>
                  <a:lnTo>
                    <a:pt x="505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2214200" y="3283650"/>
              <a:ext cx="362000" cy="413100"/>
            </a:xfrm>
            <a:custGeom>
              <a:avLst/>
              <a:gdLst/>
              <a:ahLst/>
              <a:cxnLst/>
              <a:rect l="l" t="t" r="r" b="b"/>
              <a:pathLst>
                <a:path w="14480" h="16524" extrusionOk="0">
                  <a:moveTo>
                    <a:pt x="14479" y="0"/>
                  </a:moveTo>
                  <a:lnTo>
                    <a:pt x="14479" y="0"/>
                  </a:lnTo>
                  <a:cubicBezTo>
                    <a:pt x="10624" y="6121"/>
                    <a:pt x="5422" y="11401"/>
                    <a:pt x="0" y="16338"/>
                  </a:cubicBezTo>
                  <a:lnTo>
                    <a:pt x="3133" y="16523"/>
                  </a:lnTo>
                  <a:cubicBezTo>
                    <a:pt x="7454" y="11322"/>
                    <a:pt x="11549" y="6011"/>
                    <a:pt x="14479" y="0"/>
                  </a:cubicBezTo>
                  <a:close/>
                </a:path>
              </a:pathLst>
            </a:custGeom>
            <a:solidFill>
              <a:srgbClr val="CCAC86">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2009400" y="2894125"/>
              <a:ext cx="627875" cy="616925"/>
            </a:xfrm>
            <a:custGeom>
              <a:avLst/>
              <a:gdLst/>
              <a:ahLst/>
              <a:cxnLst/>
              <a:rect l="l" t="t" r="r" b="b"/>
              <a:pathLst>
                <a:path w="25115" h="24677" extrusionOk="0">
                  <a:moveTo>
                    <a:pt x="25114" y="1"/>
                  </a:moveTo>
                  <a:lnTo>
                    <a:pt x="25114" y="1"/>
                  </a:lnTo>
                  <a:cubicBezTo>
                    <a:pt x="18274" y="9518"/>
                    <a:pt x="9405" y="17296"/>
                    <a:pt x="202" y="24185"/>
                  </a:cubicBezTo>
                  <a:cubicBezTo>
                    <a:pt x="142" y="24352"/>
                    <a:pt x="76" y="24515"/>
                    <a:pt x="0" y="24676"/>
                  </a:cubicBezTo>
                  <a:cubicBezTo>
                    <a:pt x="10930" y="19573"/>
                    <a:pt x="20564" y="10466"/>
                    <a:pt x="25114" y="1"/>
                  </a:cubicBezTo>
                  <a:close/>
                </a:path>
              </a:pathLst>
            </a:custGeom>
            <a:solidFill>
              <a:srgbClr val="CCAC86">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1646300" y="2812475"/>
              <a:ext cx="473500" cy="868425"/>
            </a:xfrm>
            <a:custGeom>
              <a:avLst/>
              <a:gdLst/>
              <a:ahLst/>
              <a:cxnLst/>
              <a:rect l="l" t="t" r="r" b="b"/>
              <a:pathLst>
                <a:path w="18940" h="34737" extrusionOk="0">
                  <a:moveTo>
                    <a:pt x="18879" y="1"/>
                  </a:moveTo>
                  <a:lnTo>
                    <a:pt x="6209" y="9632"/>
                  </a:lnTo>
                  <a:cubicBezTo>
                    <a:pt x="5672" y="17507"/>
                    <a:pt x="1" y="31046"/>
                    <a:pt x="1" y="31046"/>
                  </a:cubicBezTo>
                  <a:cubicBezTo>
                    <a:pt x="4883" y="32574"/>
                    <a:pt x="15084" y="34737"/>
                    <a:pt x="15084" y="34737"/>
                  </a:cubicBezTo>
                  <a:lnTo>
                    <a:pt x="18762" y="14179"/>
                  </a:lnTo>
                  <a:cubicBezTo>
                    <a:pt x="18762" y="14179"/>
                    <a:pt x="18939" y="3553"/>
                    <a:pt x="188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1776450" y="2962175"/>
              <a:ext cx="144900" cy="235725"/>
            </a:xfrm>
            <a:custGeom>
              <a:avLst/>
              <a:gdLst/>
              <a:ahLst/>
              <a:cxnLst/>
              <a:rect l="l" t="t" r="r" b="b"/>
              <a:pathLst>
                <a:path w="5796" h="9429" extrusionOk="0">
                  <a:moveTo>
                    <a:pt x="5796" y="0"/>
                  </a:moveTo>
                  <a:lnTo>
                    <a:pt x="1002" y="3644"/>
                  </a:lnTo>
                  <a:cubicBezTo>
                    <a:pt x="871" y="5566"/>
                    <a:pt x="494" y="7541"/>
                    <a:pt x="1" y="9429"/>
                  </a:cubicBezTo>
                  <a:cubicBezTo>
                    <a:pt x="264" y="9091"/>
                    <a:pt x="523" y="8747"/>
                    <a:pt x="771" y="8392"/>
                  </a:cubicBezTo>
                  <a:cubicBezTo>
                    <a:pt x="2644" y="5717"/>
                    <a:pt x="4209" y="2850"/>
                    <a:pt x="5796" y="0"/>
                  </a:cubicBezTo>
                  <a:close/>
                </a:path>
              </a:pathLst>
            </a:custGeom>
            <a:solidFill>
              <a:srgbClr val="CCAC86">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3465600" y="2321525"/>
              <a:ext cx="2152825" cy="1474300"/>
            </a:xfrm>
            <a:custGeom>
              <a:avLst/>
              <a:gdLst/>
              <a:ahLst/>
              <a:cxnLst/>
              <a:rect l="l" t="t" r="r" b="b"/>
              <a:pathLst>
                <a:path w="86113" h="58972" extrusionOk="0">
                  <a:moveTo>
                    <a:pt x="0" y="0"/>
                  </a:moveTo>
                  <a:cubicBezTo>
                    <a:pt x="2919" y="9399"/>
                    <a:pt x="6141" y="18704"/>
                    <a:pt x="8770" y="28191"/>
                  </a:cubicBezTo>
                  <a:cubicBezTo>
                    <a:pt x="11523" y="38115"/>
                    <a:pt x="13625" y="48301"/>
                    <a:pt x="13948" y="58617"/>
                  </a:cubicBezTo>
                  <a:cubicBezTo>
                    <a:pt x="15722" y="58865"/>
                    <a:pt x="18097" y="58972"/>
                    <a:pt x="20874" y="58972"/>
                  </a:cubicBezTo>
                  <a:cubicBezTo>
                    <a:pt x="38447" y="58972"/>
                    <a:pt x="72152" y="54686"/>
                    <a:pt x="72152" y="54686"/>
                  </a:cubicBezTo>
                  <a:cubicBezTo>
                    <a:pt x="77699" y="53969"/>
                    <a:pt x="86112" y="50747"/>
                    <a:pt x="86112" y="50747"/>
                  </a:cubicBezTo>
                  <a:cubicBezTo>
                    <a:pt x="80921" y="46452"/>
                    <a:pt x="82711" y="34818"/>
                    <a:pt x="82711" y="34818"/>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4504175" y="2758725"/>
              <a:ext cx="1114250" cy="981250"/>
            </a:xfrm>
            <a:custGeom>
              <a:avLst/>
              <a:gdLst/>
              <a:ahLst/>
              <a:cxnLst/>
              <a:rect l="l" t="t" r="r" b="b"/>
              <a:pathLst>
                <a:path w="44570" h="39250" extrusionOk="0">
                  <a:moveTo>
                    <a:pt x="0" y="1"/>
                  </a:moveTo>
                  <a:lnTo>
                    <a:pt x="0" y="1"/>
                  </a:lnTo>
                  <a:cubicBezTo>
                    <a:pt x="64" y="535"/>
                    <a:pt x="126" y="1071"/>
                    <a:pt x="185" y="1606"/>
                  </a:cubicBezTo>
                  <a:cubicBezTo>
                    <a:pt x="803" y="7063"/>
                    <a:pt x="1647" y="12495"/>
                    <a:pt x="2297" y="17950"/>
                  </a:cubicBezTo>
                  <a:cubicBezTo>
                    <a:pt x="2969" y="23576"/>
                    <a:pt x="3533" y="29213"/>
                    <a:pt x="4042" y="34857"/>
                  </a:cubicBezTo>
                  <a:cubicBezTo>
                    <a:pt x="4174" y="36320"/>
                    <a:pt x="4270" y="37784"/>
                    <a:pt x="4358" y="39250"/>
                  </a:cubicBezTo>
                  <a:cubicBezTo>
                    <a:pt x="4978" y="37640"/>
                    <a:pt x="5406" y="33886"/>
                    <a:pt x="5581" y="33622"/>
                  </a:cubicBezTo>
                  <a:lnTo>
                    <a:pt x="5581" y="33622"/>
                  </a:lnTo>
                  <a:cubicBezTo>
                    <a:pt x="5575" y="33783"/>
                    <a:pt x="10687" y="37285"/>
                    <a:pt x="12554" y="39239"/>
                  </a:cubicBezTo>
                  <a:cubicBezTo>
                    <a:pt x="14725" y="39017"/>
                    <a:pt x="16793" y="38798"/>
                    <a:pt x="18703" y="38588"/>
                  </a:cubicBezTo>
                  <a:cubicBezTo>
                    <a:pt x="17913" y="37011"/>
                    <a:pt x="18546" y="32935"/>
                    <a:pt x="18546" y="32935"/>
                  </a:cubicBezTo>
                  <a:lnTo>
                    <a:pt x="18546" y="32935"/>
                  </a:lnTo>
                  <a:cubicBezTo>
                    <a:pt x="18547" y="32935"/>
                    <a:pt x="27468" y="33690"/>
                    <a:pt x="32966" y="36788"/>
                  </a:cubicBezTo>
                  <a:cubicBezTo>
                    <a:pt x="38260" y="35676"/>
                    <a:pt x="44569" y="33259"/>
                    <a:pt x="44569" y="33259"/>
                  </a:cubicBezTo>
                  <a:cubicBezTo>
                    <a:pt x="39378" y="28964"/>
                    <a:pt x="41168" y="17330"/>
                    <a:pt x="41168" y="17330"/>
                  </a:cubicBezTo>
                  <a:lnTo>
                    <a:pt x="0" y="1"/>
                  </a:lnTo>
                  <a:close/>
                </a:path>
              </a:pathLst>
            </a:custGeom>
            <a:solidFill>
              <a:srgbClr val="CCAC86">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1792200" y="2131475"/>
              <a:ext cx="3741200" cy="1256675"/>
            </a:xfrm>
            <a:custGeom>
              <a:avLst/>
              <a:gdLst/>
              <a:ahLst/>
              <a:cxnLst/>
              <a:rect l="l" t="t" r="r" b="b"/>
              <a:pathLst>
                <a:path w="149648" h="50267" extrusionOk="0">
                  <a:moveTo>
                    <a:pt x="48878" y="1"/>
                  </a:moveTo>
                  <a:lnTo>
                    <a:pt x="373" y="36872"/>
                  </a:lnTo>
                  <a:cubicBezTo>
                    <a:pt x="302" y="37859"/>
                    <a:pt x="178" y="38843"/>
                    <a:pt x="0" y="39817"/>
                  </a:cubicBezTo>
                  <a:cubicBezTo>
                    <a:pt x="84" y="39816"/>
                    <a:pt x="168" y="39816"/>
                    <a:pt x="252" y="39816"/>
                  </a:cubicBezTo>
                  <a:cubicBezTo>
                    <a:pt x="6349" y="39816"/>
                    <a:pt x="12933" y="41750"/>
                    <a:pt x="12933" y="41750"/>
                  </a:cubicBezTo>
                  <a:cubicBezTo>
                    <a:pt x="12933" y="41750"/>
                    <a:pt x="38345" y="20417"/>
                    <a:pt x="42353" y="17063"/>
                  </a:cubicBezTo>
                  <a:cubicBezTo>
                    <a:pt x="42364" y="17054"/>
                    <a:pt x="42380" y="17049"/>
                    <a:pt x="42400" y="17049"/>
                  </a:cubicBezTo>
                  <a:cubicBezTo>
                    <a:pt x="44128" y="17049"/>
                    <a:pt x="78873" y="49136"/>
                    <a:pt x="78873" y="49136"/>
                  </a:cubicBezTo>
                  <a:cubicBezTo>
                    <a:pt x="78873" y="49136"/>
                    <a:pt x="85975" y="47755"/>
                    <a:pt x="94930" y="47755"/>
                  </a:cubicBezTo>
                  <a:cubicBezTo>
                    <a:pt x="100479" y="47755"/>
                    <a:pt x="106740" y="48285"/>
                    <a:pt x="112462" y="50003"/>
                  </a:cubicBezTo>
                  <a:cubicBezTo>
                    <a:pt x="116355" y="48382"/>
                    <a:pt x="120116" y="47758"/>
                    <a:pt x="123858" y="47758"/>
                  </a:cubicBezTo>
                  <a:cubicBezTo>
                    <a:pt x="128938" y="47758"/>
                    <a:pt x="133982" y="48907"/>
                    <a:pt x="139271" y="50267"/>
                  </a:cubicBezTo>
                  <a:cubicBezTo>
                    <a:pt x="141582" y="48981"/>
                    <a:pt x="144662" y="48426"/>
                    <a:pt x="147247" y="48426"/>
                  </a:cubicBezTo>
                  <a:cubicBezTo>
                    <a:pt x="148017" y="48426"/>
                    <a:pt x="148743" y="48475"/>
                    <a:pt x="149391" y="48569"/>
                  </a:cubicBezTo>
                  <a:cubicBezTo>
                    <a:pt x="149219" y="45214"/>
                    <a:pt x="149647" y="42420"/>
                    <a:pt x="149647" y="42420"/>
                  </a:cubicBezTo>
                  <a:lnTo>
                    <a:pt x="48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2380500" y="2667675"/>
              <a:ext cx="300900" cy="390425"/>
            </a:xfrm>
            <a:custGeom>
              <a:avLst/>
              <a:gdLst/>
              <a:ahLst/>
              <a:cxnLst/>
              <a:rect l="l" t="t" r="r" b="b"/>
              <a:pathLst>
                <a:path w="12036" h="15617" extrusionOk="0">
                  <a:moveTo>
                    <a:pt x="12035" y="1"/>
                  </a:moveTo>
                  <a:lnTo>
                    <a:pt x="8311" y="1863"/>
                  </a:lnTo>
                  <a:cubicBezTo>
                    <a:pt x="8311" y="1863"/>
                    <a:pt x="4873" y="9743"/>
                    <a:pt x="1" y="15616"/>
                  </a:cubicBezTo>
                  <a:cubicBezTo>
                    <a:pt x="1" y="15616"/>
                    <a:pt x="7737" y="8024"/>
                    <a:pt x="12035" y="1"/>
                  </a:cubicBezTo>
                  <a:close/>
                </a:path>
              </a:pathLst>
            </a:custGeom>
            <a:solidFill>
              <a:srgbClr val="CCAC86">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1717275" y="1457675"/>
              <a:ext cx="3936350" cy="1819725"/>
            </a:xfrm>
            <a:custGeom>
              <a:avLst/>
              <a:gdLst/>
              <a:ahLst/>
              <a:cxnLst/>
              <a:rect l="l" t="t" r="r" b="b"/>
              <a:pathLst>
                <a:path w="157454" h="72789" extrusionOk="0">
                  <a:moveTo>
                    <a:pt x="76441" y="0"/>
                  </a:moveTo>
                  <a:cubicBezTo>
                    <a:pt x="58804" y="21254"/>
                    <a:pt x="0" y="63380"/>
                    <a:pt x="0" y="63380"/>
                  </a:cubicBezTo>
                  <a:cubicBezTo>
                    <a:pt x="3563" y="64567"/>
                    <a:pt x="1484" y="65161"/>
                    <a:pt x="1484" y="65161"/>
                  </a:cubicBezTo>
                  <a:cubicBezTo>
                    <a:pt x="2242" y="65096"/>
                    <a:pt x="2998" y="65068"/>
                    <a:pt x="3744" y="65068"/>
                  </a:cubicBezTo>
                  <a:cubicBezTo>
                    <a:pt x="9865" y="65068"/>
                    <a:pt x="15296" y="67003"/>
                    <a:pt x="15296" y="67003"/>
                  </a:cubicBezTo>
                  <a:cubicBezTo>
                    <a:pt x="28064" y="56231"/>
                    <a:pt x="45952" y="39764"/>
                    <a:pt x="45952" y="39764"/>
                  </a:cubicBezTo>
                  <a:cubicBezTo>
                    <a:pt x="63477" y="55068"/>
                    <a:pt x="81570" y="72789"/>
                    <a:pt x="81570" y="72789"/>
                  </a:cubicBezTo>
                  <a:cubicBezTo>
                    <a:pt x="87856" y="71324"/>
                    <a:pt x="93905" y="70850"/>
                    <a:pt x="99101" y="70850"/>
                  </a:cubicBezTo>
                  <a:cubicBezTo>
                    <a:pt x="108625" y="70850"/>
                    <a:pt x="115284" y="72442"/>
                    <a:pt x="115284" y="72442"/>
                  </a:cubicBezTo>
                  <a:cubicBezTo>
                    <a:pt x="119544" y="71423"/>
                    <a:pt x="124053" y="71090"/>
                    <a:pt x="128126" y="71090"/>
                  </a:cubicBezTo>
                  <a:cubicBezTo>
                    <a:pt x="135791" y="71090"/>
                    <a:pt x="141911" y="72269"/>
                    <a:pt x="141911" y="72269"/>
                  </a:cubicBezTo>
                  <a:cubicBezTo>
                    <a:pt x="144231" y="70546"/>
                    <a:pt x="147056" y="70015"/>
                    <a:pt x="149658" y="70015"/>
                  </a:cubicBezTo>
                  <a:cubicBezTo>
                    <a:pt x="153844" y="70015"/>
                    <a:pt x="157453" y="71390"/>
                    <a:pt x="157453" y="71390"/>
                  </a:cubicBezTo>
                  <a:cubicBezTo>
                    <a:pt x="115231" y="46291"/>
                    <a:pt x="76441" y="0"/>
                    <a:pt x="76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4634950" y="2550050"/>
              <a:ext cx="907575" cy="714400"/>
            </a:xfrm>
            <a:custGeom>
              <a:avLst/>
              <a:gdLst/>
              <a:ahLst/>
              <a:cxnLst/>
              <a:rect l="l" t="t" r="r" b="b"/>
              <a:pathLst>
                <a:path w="36303" h="28576" extrusionOk="0">
                  <a:moveTo>
                    <a:pt x="0" y="0"/>
                  </a:moveTo>
                  <a:lnTo>
                    <a:pt x="0" y="0"/>
                  </a:lnTo>
                  <a:cubicBezTo>
                    <a:pt x="1725" y="2455"/>
                    <a:pt x="3441" y="4920"/>
                    <a:pt x="5147" y="7394"/>
                  </a:cubicBezTo>
                  <a:cubicBezTo>
                    <a:pt x="10249" y="14793"/>
                    <a:pt x="16652" y="21153"/>
                    <a:pt x="22297" y="28126"/>
                  </a:cubicBezTo>
                  <a:cubicBezTo>
                    <a:pt x="24121" y="28367"/>
                    <a:pt x="25204" y="28576"/>
                    <a:pt x="25204" y="28576"/>
                  </a:cubicBezTo>
                  <a:cubicBezTo>
                    <a:pt x="27523" y="26852"/>
                    <a:pt x="30348" y="26321"/>
                    <a:pt x="32950" y="26321"/>
                  </a:cubicBezTo>
                  <a:cubicBezTo>
                    <a:pt x="34137" y="26321"/>
                    <a:pt x="35278" y="26431"/>
                    <a:pt x="36303" y="26590"/>
                  </a:cubicBezTo>
                  <a:cubicBezTo>
                    <a:pt x="33579" y="24966"/>
                    <a:pt x="30875" y="23311"/>
                    <a:pt x="28232" y="21556"/>
                  </a:cubicBezTo>
                  <a:cubicBezTo>
                    <a:pt x="18771" y="15271"/>
                    <a:pt x="9916" y="7911"/>
                    <a:pt x="1053" y="819"/>
                  </a:cubicBezTo>
                  <a:cubicBezTo>
                    <a:pt x="711" y="547"/>
                    <a:pt x="358" y="273"/>
                    <a:pt x="0" y="0"/>
                  </a:cubicBezTo>
                  <a:close/>
                </a:path>
              </a:pathLst>
            </a:custGeom>
            <a:solidFill>
              <a:srgbClr val="CCAC86">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2866075" y="1779500"/>
              <a:ext cx="607250" cy="1116800"/>
            </a:xfrm>
            <a:custGeom>
              <a:avLst/>
              <a:gdLst/>
              <a:ahLst/>
              <a:cxnLst/>
              <a:rect l="l" t="t" r="r" b="b"/>
              <a:pathLst>
                <a:path w="24290" h="44672" extrusionOk="0">
                  <a:moveTo>
                    <a:pt x="24289" y="1"/>
                  </a:moveTo>
                  <a:cubicBezTo>
                    <a:pt x="18022" y="10590"/>
                    <a:pt x="9118" y="18665"/>
                    <a:pt x="0" y="26891"/>
                  </a:cubicBezTo>
                  <a:cubicBezTo>
                    <a:pt x="3419" y="29481"/>
                    <a:pt x="16867" y="40412"/>
                    <a:pt x="20877" y="44672"/>
                  </a:cubicBezTo>
                  <a:cubicBezTo>
                    <a:pt x="21787" y="39349"/>
                    <a:pt x="23557" y="10239"/>
                    <a:pt x="24289" y="1"/>
                  </a:cubicBezTo>
                  <a:close/>
                </a:path>
              </a:pathLst>
            </a:custGeom>
            <a:solidFill>
              <a:srgbClr val="CCAC86">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620475" y="1654325"/>
              <a:ext cx="960050" cy="1623075"/>
            </a:xfrm>
            <a:custGeom>
              <a:avLst/>
              <a:gdLst/>
              <a:ahLst/>
              <a:cxnLst/>
              <a:rect l="l" t="t" r="r" b="b"/>
              <a:pathLst>
                <a:path w="38402" h="64923" extrusionOk="0">
                  <a:moveTo>
                    <a:pt x="1635" y="0"/>
                  </a:moveTo>
                  <a:cubicBezTo>
                    <a:pt x="0" y="16512"/>
                    <a:pt x="5442" y="64923"/>
                    <a:pt x="5442" y="64923"/>
                  </a:cubicBezTo>
                  <a:cubicBezTo>
                    <a:pt x="11728" y="63458"/>
                    <a:pt x="17776" y="62984"/>
                    <a:pt x="22972" y="62984"/>
                  </a:cubicBezTo>
                  <a:cubicBezTo>
                    <a:pt x="30610" y="62984"/>
                    <a:pt x="36405" y="64008"/>
                    <a:pt x="38401" y="64414"/>
                  </a:cubicBezTo>
                  <a:lnTo>
                    <a:pt x="38401" y="64414"/>
                  </a:lnTo>
                  <a:cubicBezTo>
                    <a:pt x="22213" y="44189"/>
                    <a:pt x="1635" y="2"/>
                    <a:pt x="1635" y="0"/>
                  </a:cubicBezTo>
                  <a:close/>
                </a:path>
              </a:pathLst>
            </a:custGeom>
            <a:solidFill>
              <a:srgbClr val="CCAC86">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871000" y="1829875"/>
              <a:ext cx="1384375" cy="1438750"/>
            </a:xfrm>
            <a:custGeom>
              <a:avLst/>
              <a:gdLst/>
              <a:ahLst/>
              <a:cxnLst/>
              <a:rect l="l" t="t" r="r" b="b"/>
              <a:pathLst>
                <a:path w="55375" h="57550" extrusionOk="0">
                  <a:moveTo>
                    <a:pt x="0" y="1"/>
                  </a:moveTo>
                  <a:lnTo>
                    <a:pt x="0" y="1"/>
                  </a:lnTo>
                  <a:cubicBezTo>
                    <a:pt x="7821" y="18305"/>
                    <a:pt x="28380" y="57392"/>
                    <a:pt x="28380" y="57392"/>
                  </a:cubicBezTo>
                  <a:lnTo>
                    <a:pt x="28389" y="57393"/>
                  </a:lnTo>
                  <a:lnTo>
                    <a:pt x="28426" y="57402"/>
                  </a:lnTo>
                  <a:lnTo>
                    <a:pt x="29158" y="57550"/>
                  </a:lnTo>
                  <a:cubicBezTo>
                    <a:pt x="33411" y="56534"/>
                    <a:pt x="37911" y="56202"/>
                    <a:pt x="41977" y="56202"/>
                  </a:cubicBezTo>
                  <a:cubicBezTo>
                    <a:pt x="48509" y="56202"/>
                    <a:pt x="53919" y="57059"/>
                    <a:pt x="55375" y="57312"/>
                  </a:cubicBezTo>
                  <a:cubicBezTo>
                    <a:pt x="33447" y="38744"/>
                    <a:pt x="1" y="2"/>
                    <a:pt x="0" y="1"/>
                  </a:cubicBezTo>
                  <a:close/>
                </a:path>
              </a:pathLst>
            </a:custGeom>
            <a:solidFill>
              <a:srgbClr val="CCAC86">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1754350" y="1748850"/>
              <a:ext cx="1666000" cy="1383900"/>
            </a:xfrm>
            <a:custGeom>
              <a:avLst/>
              <a:gdLst/>
              <a:ahLst/>
              <a:cxnLst/>
              <a:rect l="l" t="t" r="r" b="b"/>
              <a:pathLst>
                <a:path w="66640" h="55356" extrusionOk="0">
                  <a:moveTo>
                    <a:pt x="66640" y="1"/>
                  </a:moveTo>
                  <a:cubicBezTo>
                    <a:pt x="66637" y="3"/>
                    <a:pt x="21299" y="37349"/>
                    <a:pt x="596" y="53062"/>
                  </a:cubicBezTo>
                  <a:cubicBezTo>
                    <a:pt x="526" y="53363"/>
                    <a:pt x="1" y="53514"/>
                    <a:pt x="1" y="53514"/>
                  </a:cubicBezTo>
                  <a:cubicBezTo>
                    <a:pt x="759" y="53449"/>
                    <a:pt x="1515" y="53421"/>
                    <a:pt x="2261" y="53421"/>
                  </a:cubicBezTo>
                  <a:cubicBezTo>
                    <a:pt x="8382" y="53421"/>
                    <a:pt x="13813" y="55356"/>
                    <a:pt x="13813" y="55356"/>
                  </a:cubicBezTo>
                  <a:cubicBezTo>
                    <a:pt x="14912" y="54041"/>
                    <a:pt x="16116" y="52704"/>
                    <a:pt x="17389" y="51363"/>
                  </a:cubicBezTo>
                  <a:cubicBezTo>
                    <a:pt x="24921" y="43019"/>
                    <a:pt x="43637" y="22624"/>
                    <a:pt x="66640" y="1"/>
                  </a:cubicBezTo>
                  <a:close/>
                </a:path>
              </a:pathLst>
            </a:custGeom>
            <a:solidFill>
              <a:srgbClr val="CCAC86">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2933950" y="2758075"/>
              <a:ext cx="786625" cy="938275"/>
            </a:xfrm>
            <a:custGeom>
              <a:avLst/>
              <a:gdLst/>
              <a:ahLst/>
              <a:cxnLst/>
              <a:rect l="l" t="t" r="r" b="b"/>
              <a:pathLst>
                <a:path w="31465" h="37531" extrusionOk="0">
                  <a:moveTo>
                    <a:pt x="1" y="0"/>
                  </a:moveTo>
                  <a:lnTo>
                    <a:pt x="1" y="0"/>
                  </a:lnTo>
                  <a:cubicBezTo>
                    <a:pt x="7624" y="19140"/>
                    <a:pt x="20932" y="32829"/>
                    <a:pt x="20935" y="32829"/>
                  </a:cubicBezTo>
                  <a:cubicBezTo>
                    <a:pt x="20935" y="32829"/>
                    <a:pt x="20935" y="32829"/>
                    <a:pt x="20935" y="32829"/>
                  </a:cubicBezTo>
                  <a:cubicBezTo>
                    <a:pt x="18288" y="29947"/>
                    <a:pt x="12329" y="19598"/>
                    <a:pt x="12328" y="19597"/>
                  </a:cubicBezTo>
                  <a:lnTo>
                    <a:pt x="12328" y="19597"/>
                  </a:lnTo>
                  <a:cubicBezTo>
                    <a:pt x="16261" y="24289"/>
                    <a:pt x="31465" y="37530"/>
                    <a:pt x="31465" y="37530"/>
                  </a:cubicBezTo>
                  <a:cubicBezTo>
                    <a:pt x="12320" y="20489"/>
                    <a:pt x="1" y="1"/>
                    <a:pt x="1" y="0"/>
                  </a:cubicBezTo>
                  <a:close/>
                </a:path>
              </a:pathLst>
            </a:custGeom>
            <a:solidFill>
              <a:srgbClr val="CCAC86">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2756275" y="2650575"/>
              <a:ext cx="93825" cy="1078450"/>
            </a:xfrm>
            <a:custGeom>
              <a:avLst/>
              <a:gdLst/>
              <a:ahLst/>
              <a:cxnLst/>
              <a:rect l="l" t="t" r="r" b="b"/>
              <a:pathLst>
                <a:path w="3753" h="43138" extrusionOk="0">
                  <a:moveTo>
                    <a:pt x="3753" y="0"/>
                  </a:moveTo>
                  <a:lnTo>
                    <a:pt x="1" y="43049"/>
                  </a:lnTo>
                  <a:lnTo>
                    <a:pt x="2968" y="43138"/>
                  </a:lnTo>
                  <a:cubicBezTo>
                    <a:pt x="3696" y="29379"/>
                    <a:pt x="3753" y="3"/>
                    <a:pt x="3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3758950" y="3297550"/>
              <a:ext cx="102250" cy="316075"/>
            </a:xfrm>
            <a:custGeom>
              <a:avLst/>
              <a:gdLst/>
              <a:ahLst/>
              <a:cxnLst/>
              <a:rect l="l" t="t" r="r" b="b"/>
              <a:pathLst>
                <a:path w="4090" h="12643" extrusionOk="0">
                  <a:moveTo>
                    <a:pt x="4090" y="1"/>
                  </a:moveTo>
                  <a:lnTo>
                    <a:pt x="0" y="620"/>
                  </a:lnTo>
                  <a:lnTo>
                    <a:pt x="1858" y="12642"/>
                  </a:lnTo>
                  <a:lnTo>
                    <a:pt x="4090" y="1"/>
                  </a:lnTo>
                  <a:close/>
                </a:path>
              </a:pathLst>
            </a:custGeom>
            <a:solidFill>
              <a:srgbClr val="CCAC86">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24"/>
          <p:cNvGrpSpPr/>
          <p:nvPr/>
        </p:nvGrpSpPr>
        <p:grpSpPr>
          <a:xfrm>
            <a:off x="75" y="539503"/>
            <a:ext cx="9143849" cy="608732"/>
            <a:chOff x="0" y="414200"/>
            <a:chExt cx="3764450" cy="250600"/>
          </a:xfrm>
        </p:grpSpPr>
        <p:sp>
          <p:nvSpPr>
            <p:cNvPr id="834" name="Google Shape;834;p24"/>
            <p:cNvSpPr/>
            <p:nvPr/>
          </p:nvSpPr>
          <p:spPr>
            <a:xfrm>
              <a:off x="0" y="414200"/>
              <a:ext cx="1283175" cy="235875"/>
            </a:xfrm>
            <a:custGeom>
              <a:avLst/>
              <a:gdLst/>
              <a:ahLst/>
              <a:cxnLst/>
              <a:rect l="l" t="t" r="r" b="b"/>
              <a:pathLst>
                <a:path w="51327" h="9435" extrusionOk="0">
                  <a:moveTo>
                    <a:pt x="1" y="1"/>
                  </a:moveTo>
                  <a:lnTo>
                    <a:pt x="1" y="4411"/>
                  </a:lnTo>
                  <a:cubicBezTo>
                    <a:pt x="15263" y="7564"/>
                    <a:pt x="30744" y="9435"/>
                    <a:pt x="46332" y="9435"/>
                  </a:cubicBezTo>
                  <a:cubicBezTo>
                    <a:pt x="47993" y="9435"/>
                    <a:pt x="49654" y="9413"/>
                    <a:pt x="51317" y="9370"/>
                  </a:cubicBezTo>
                  <a:cubicBezTo>
                    <a:pt x="51327" y="9331"/>
                    <a:pt x="43008" y="9213"/>
                    <a:pt x="33502" y="8075"/>
                  </a:cubicBezTo>
                  <a:cubicBezTo>
                    <a:pt x="23989" y="7046"/>
                    <a:pt x="13287" y="5000"/>
                    <a:pt x="8380" y="3624"/>
                  </a:cubicBezTo>
                  <a:cubicBezTo>
                    <a:pt x="8489" y="3601"/>
                    <a:pt x="8660" y="3590"/>
                    <a:pt x="8880" y="3590"/>
                  </a:cubicBezTo>
                  <a:cubicBezTo>
                    <a:pt x="10617" y="3590"/>
                    <a:pt x="15442" y="4245"/>
                    <a:pt x="17533" y="4245"/>
                  </a:cubicBezTo>
                  <a:cubicBezTo>
                    <a:pt x="17921" y="4245"/>
                    <a:pt x="18215" y="4222"/>
                    <a:pt x="18378" y="4169"/>
                  </a:cubicBezTo>
                  <a:cubicBezTo>
                    <a:pt x="12218" y="3156"/>
                    <a:pt x="6088" y="1741"/>
                    <a:pt x="1"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2603350" y="438550"/>
              <a:ext cx="1161100" cy="226250"/>
            </a:xfrm>
            <a:custGeom>
              <a:avLst/>
              <a:gdLst/>
              <a:ahLst/>
              <a:cxnLst/>
              <a:rect l="l" t="t" r="r" b="b"/>
              <a:pathLst>
                <a:path w="46444" h="9050" extrusionOk="0">
                  <a:moveTo>
                    <a:pt x="46443" y="1"/>
                  </a:moveTo>
                  <a:cubicBezTo>
                    <a:pt x="33890" y="3253"/>
                    <a:pt x="15684" y="7154"/>
                    <a:pt x="1" y="9049"/>
                  </a:cubicBezTo>
                  <a:cubicBezTo>
                    <a:pt x="104" y="9049"/>
                    <a:pt x="208" y="9049"/>
                    <a:pt x="312" y="9049"/>
                  </a:cubicBezTo>
                  <a:cubicBezTo>
                    <a:pt x="13066" y="9049"/>
                    <a:pt x="34125" y="6757"/>
                    <a:pt x="46443" y="4078"/>
                  </a:cubicBezTo>
                  <a:lnTo>
                    <a:pt x="46443" y="1"/>
                  </a:ln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2210675" y="439975"/>
              <a:ext cx="1032150" cy="131400"/>
            </a:xfrm>
            <a:custGeom>
              <a:avLst/>
              <a:gdLst/>
              <a:ahLst/>
              <a:cxnLst/>
              <a:rect l="l" t="t" r="r" b="b"/>
              <a:pathLst>
                <a:path w="41286" h="5256" extrusionOk="0">
                  <a:moveTo>
                    <a:pt x="41283" y="1"/>
                  </a:moveTo>
                  <a:cubicBezTo>
                    <a:pt x="32804" y="2051"/>
                    <a:pt x="13821" y="4996"/>
                    <a:pt x="2696" y="4996"/>
                  </a:cubicBezTo>
                  <a:cubicBezTo>
                    <a:pt x="1735" y="4996"/>
                    <a:pt x="833" y="4974"/>
                    <a:pt x="1" y="4928"/>
                  </a:cubicBezTo>
                  <a:lnTo>
                    <a:pt x="1" y="4928"/>
                  </a:lnTo>
                  <a:cubicBezTo>
                    <a:pt x="2860" y="5132"/>
                    <a:pt x="5814" y="5256"/>
                    <a:pt x="8864" y="5256"/>
                  </a:cubicBezTo>
                  <a:cubicBezTo>
                    <a:pt x="18657" y="5256"/>
                    <a:pt x="29445" y="3981"/>
                    <a:pt x="41286" y="5"/>
                  </a:cubicBezTo>
                  <a:lnTo>
                    <a:pt x="41283" y="1"/>
                  </a:ln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lt2"/>
            </a:gs>
            <a:gs pos="100000">
              <a:schemeClr val="accent1"/>
            </a:gs>
          </a:gsLst>
          <a:path path="circle">
            <a:fillToRect l="100000" t="100000"/>
          </a:path>
          <a:tileRect r="-100000" b="-100000"/>
        </a:gradFill>
        <a:effectLst/>
      </p:bgPr>
    </p:bg>
    <p:spTree>
      <p:nvGrpSpPr>
        <p:cNvPr id="1" name="Shape 837"/>
        <p:cNvGrpSpPr/>
        <p:nvPr/>
      </p:nvGrpSpPr>
      <p:grpSpPr>
        <a:xfrm>
          <a:off x="0" y="0"/>
          <a:ext cx="0" cy="0"/>
          <a:chOff x="0" y="0"/>
          <a:chExt cx="0" cy="0"/>
        </a:xfrm>
      </p:grpSpPr>
      <p:grpSp>
        <p:nvGrpSpPr>
          <p:cNvPr id="838" name="Google Shape;838;p25"/>
          <p:cNvGrpSpPr/>
          <p:nvPr/>
        </p:nvGrpSpPr>
        <p:grpSpPr>
          <a:xfrm flipH="1">
            <a:off x="-1387713" y="924483"/>
            <a:ext cx="2476405" cy="3521482"/>
            <a:chOff x="6357775" y="1313075"/>
            <a:chExt cx="1023900" cy="1456000"/>
          </a:xfrm>
        </p:grpSpPr>
        <p:sp>
          <p:nvSpPr>
            <p:cNvPr id="839" name="Google Shape;839;p25"/>
            <p:cNvSpPr/>
            <p:nvPr/>
          </p:nvSpPr>
          <p:spPr>
            <a:xfrm>
              <a:off x="6558925" y="1345350"/>
              <a:ext cx="822750" cy="1301950"/>
            </a:xfrm>
            <a:custGeom>
              <a:avLst/>
              <a:gdLst/>
              <a:ahLst/>
              <a:cxnLst/>
              <a:rect l="l" t="t" r="r" b="b"/>
              <a:pathLst>
                <a:path w="32910" h="52078" extrusionOk="0">
                  <a:moveTo>
                    <a:pt x="8594" y="7033"/>
                  </a:moveTo>
                  <a:cubicBezTo>
                    <a:pt x="8778" y="7033"/>
                    <a:pt x="8915" y="7230"/>
                    <a:pt x="8751" y="7303"/>
                  </a:cubicBezTo>
                  <a:cubicBezTo>
                    <a:pt x="8602" y="7371"/>
                    <a:pt x="8477" y="7444"/>
                    <a:pt x="8306" y="7444"/>
                  </a:cubicBezTo>
                  <a:cubicBezTo>
                    <a:pt x="8277" y="7444"/>
                    <a:pt x="8246" y="7442"/>
                    <a:pt x="8214" y="7438"/>
                  </a:cubicBezTo>
                  <a:cubicBezTo>
                    <a:pt x="8191" y="7486"/>
                    <a:pt x="8189" y="7538"/>
                    <a:pt x="8188" y="7595"/>
                  </a:cubicBezTo>
                  <a:cubicBezTo>
                    <a:pt x="8187" y="7628"/>
                    <a:pt x="8162" y="7655"/>
                    <a:pt x="8123" y="7655"/>
                  </a:cubicBezTo>
                  <a:cubicBezTo>
                    <a:pt x="8113" y="7655"/>
                    <a:pt x="8102" y="7653"/>
                    <a:pt x="8090" y="7649"/>
                  </a:cubicBezTo>
                  <a:cubicBezTo>
                    <a:pt x="7993" y="7620"/>
                    <a:pt x="7890" y="7599"/>
                    <a:pt x="7793" y="7599"/>
                  </a:cubicBezTo>
                  <a:cubicBezTo>
                    <a:pt x="7751" y="7599"/>
                    <a:pt x="7711" y="7603"/>
                    <a:pt x="7673" y="7611"/>
                  </a:cubicBezTo>
                  <a:cubicBezTo>
                    <a:pt x="7668" y="7612"/>
                    <a:pt x="7664" y="7613"/>
                    <a:pt x="7660" y="7613"/>
                  </a:cubicBezTo>
                  <a:cubicBezTo>
                    <a:pt x="7609" y="7613"/>
                    <a:pt x="7573" y="7541"/>
                    <a:pt x="7621" y="7525"/>
                  </a:cubicBezTo>
                  <a:cubicBezTo>
                    <a:pt x="7689" y="7503"/>
                    <a:pt x="7764" y="7493"/>
                    <a:pt x="7842" y="7493"/>
                  </a:cubicBezTo>
                  <a:cubicBezTo>
                    <a:pt x="7905" y="7493"/>
                    <a:pt x="7970" y="7499"/>
                    <a:pt x="8035" y="7509"/>
                  </a:cubicBezTo>
                  <a:cubicBezTo>
                    <a:pt x="8055" y="7442"/>
                    <a:pt x="8083" y="7371"/>
                    <a:pt x="8048" y="7300"/>
                  </a:cubicBezTo>
                  <a:cubicBezTo>
                    <a:pt x="8020" y="7242"/>
                    <a:pt x="8030" y="7163"/>
                    <a:pt x="8083" y="7131"/>
                  </a:cubicBezTo>
                  <a:cubicBezTo>
                    <a:pt x="8242" y="7033"/>
                    <a:pt x="8375" y="7036"/>
                    <a:pt x="8588" y="7033"/>
                  </a:cubicBezTo>
                  <a:cubicBezTo>
                    <a:pt x="8590" y="7033"/>
                    <a:pt x="8592" y="7033"/>
                    <a:pt x="8594" y="7033"/>
                  </a:cubicBezTo>
                  <a:close/>
                  <a:moveTo>
                    <a:pt x="5984" y="8205"/>
                  </a:moveTo>
                  <a:cubicBezTo>
                    <a:pt x="6229" y="8205"/>
                    <a:pt x="6517" y="8381"/>
                    <a:pt x="6442" y="8617"/>
                  </a:cubicBezTo>
                  <a:cubicBezTo>
                    <a:pt x="6378" y="8816"/>
                    <a:pt x="6221" y="8912"/>
                    <a:pt x="6005" y="8997"/>
                  </a:cubicBezTo>
                  <a:lnTo>
                    <a:pt x="6007" y="8997"/>
                  </a:lnTo>
                  <a:cubicBezTo>
                    <a:pt x="5957" y="9016"/>
                    <a:pt x="5908" y="9025"/>
                    <a:pt x="5859" y="9025"/>
                  </a:cubicBezTo>
                  <a:cubicBezTo>
                    <a:pt x="5721" y="9025"/>
                    <a:pt x="5593" y="8955"/>
                    <a:pt x="5508" y="8861"/>
                  </a:cubicBezTo>
                  <a:cubicBezTo>
                    <a:pt x="5500" y="8865"/>
                    <a:pt x="5493" y="8870"/>
                    <a:pt x="5487" y="8876"/>
                  </a:cubicBezTo>
                  <a:cubicBezTo>
                    <a:pt x="5478" y="8922"/>
                    <a:pt x="5446" y="8963"/>
                    <a:pt x="5416" y="9007"/>
                  </a:cubicBezTo>
                  <a:cubicBezTo>
                    <a:pt x="5372" y="9070"/>
                    <a:pt x="5348" y="9133"/>
                    <a:pt x="5286" y="9187"/>
                  </a:cubicBezTo>
                  <a:cubicBezTo>
                    <a:pt x="5240" y="9225"/>
                    <a:pt x="5186" y="9242"/>
                    <a:pt x="5132" y="9242"/>
                  </a:cubicBezTo>
                  <a:cubicBezTo>
                    <a:pt x="4917" y="9242"/>
                    <a:pt x="4687" y="8988"/>
                    <a:pt x="4856" y="8833"/>
                  </a:cubicBezTo>
                  <a:cubicBezTo>
                    <a:pt x="4891" y="8801"/>
                    <a:pt x="4932" y="8775"/>
                    <a:pt x="4975" y="8753"/>
                  </a:cubicBezTo>
                  <a:cubicBezTo>
                    <a:pt x="4988" y="8746"/>
                    <a:pt x="4998" y="8741"/>
                    <a:pt x="5007" y="8737"/>
                  </a:cubicBezTo>
                  <a:cubicBezTo>
                    <a:pt x="5010" y="8734"/>
                    <a:pt x="5013" y="8730"/>
                    <a:pt x="5017" y="8725"/>
                  </a:cubicBezTo>
                  <a:cubicBezTo>
                    <a:pt x="5071" y="8671"/>
                    <a:pt x="5145" y="8640"/>
                    <a:pt x="5221" y="8640"/>
                  </a:cubicBezTo>
                  <a:cubicBezTo>
                    <a:pt x="5225" y="8640"/>
                    <a:pt x="5228" y="8640"/>
                    <a:pt x="5232" y="8641"/>
                  </a:cubicBezTo>
                  <a:cubicBezTo>
                    <a:pt x="5289" y="8622"/>
                    <a:pt x="5347" y="8606"/>
                    <a:pt x="5405" y="8595"/>
                  </a:cubicBezTo>
                  <a:cubicBezTo>
                    <a:pt x="5417" y="8524"/>
                    <a:pt x="5465" y="8460"/>
                    <a:pt x="5563" y="8420"/>
                  </a:cubicBezTo>
                  <a:cubicBezTo>
                    <a:pt x="5607" y="8407"/>
                    <a:pt x="5649" y="8388"/>
                    <a:pt x="5690" y="8368"/>
                  </a:cubicBezTo>
                  <a:cubicBezTo>
                    <a:pt x="5737" y="8253"/>
                    <a:pt x="5855" y="8205"/>
                    <a:pt x="5984" y="8205"/>
                  </a:cubicBezTo>
                  <a:close/>
                  <a:moveTo>
                    <a:pt x="7636" y="12429"/>
                  </a:moveTo>
                  <a:cubicBezTo>
                    <a:pt x="7901" y="12429"/>
                    <a:pt x="8115" y="12699"/>
                    <a:pt x="8048" y="12895"/>
                  </a:cubicBezTo>
                  <a:cubicBezTo>
                    <a:pt x="8100" y="12914"/>
                    <a:pt x="8147" y="12947"/>
                    <a:pt x="8181" y="12991"/>
                  </a:cubicBezTo>
                  <a:cubicBezTo>
                    <a:pt x="8258" y="13092"/>
                    <a:pt x="8329" y="13203"/>
                    <a:pt x="8360" y="13317"/>
                  </a:cubicBezTo>
                  <a:cubicBezTo>
                    <a:pt x="8391" y="13427"/>
                    <a:pt x="8299" y="13502"/>
                    <a:pt x="8192" y="13502"/>
                  </a:cubicBezTo>
                  <a:cubicBezTo>
                    <a:pt x="8138" y="13502"/>
                    <a:pt x="8080" y="13482"/>
                    <a:pt x="8032" y="13438"/>
                  </a:cubicBezTo>
                  <a:cubicBezTo>
                    <a:pt x="7976" y="13387"/>
                    <a:pt x="7928" y="13327"/>
                    <a:pt x="7887" y="13263"/>
                  </a:cubicBezTo>
                  <a:cubicBezTo>
                    <a:pt x="7814" y="13261"/>
                    <a:pt x="7746" y="13225"/>
                    <a:pt x="7702" y="13165"/>
                  </a:cubicBezTo>
                  <a:cubicBezTo>
                    <a:pt x="7680" y="13136"/>
                    <a:pt x="7673" y="13128"/>
                    <a:pt x="7674" y="13128"/>
                  </a:cubicBezTo>
                  <a:lnTo>
                    <a:pt x="7674" y="13128"/>
                  </a:lnTo>
                  <a:cubicBezTo>
                    <a:pt x="7674" y="13128"/>
                    <a:pt x="7686" y="13143"/>
                    <a:pt x="7689" y="13143"/>
                  </a:cubicBezTo>
                  <a:cubicBezTo>
                    <a:pt x="7690" y="13143"/>
                    <a:pt x="7690" y="13140"/>
                    <a:pt x="7687" y="13134"/>
                  </a:cubicBezTo>
                  <a:lnTo>
                    <a:pt x="7675" y="13106"/>
                  </a:lnTo>
                  <a:cubicBezTo>
                    <a:pt x="7669" y="13107"/>
                    <a:pt x="7662" y="13107"/>
                    <a:pt x="7655" y="13107"/>
                  </a:cubicBezTo>
                  <a:cubicBezTo>
                    <a:pt x="7300" y="13107"/>
                    <a:pt x="7040" y="12626"/>
                    <a:pt x="7408" y="12487"/>
                  </a:cubicBezTo>
                  <a:lnTo>
                    <a:pt x="7410" y="12487"/>
                  </a:lnTo>
                  <a:lnTo>
                    <a:pt x="7494" y="12455"/>
                  </a:lnTo>
                  <a:cubicBezTo>
                    <a:pt x="7542" y="12437"/>
                    <a:pt x="7590" y="12429"/>
                    <a:pt x="7636" y="12429"/>
                  </a:cubicBezTo>
                  <a:close/>
                  <a:moveTo>
                    <a:pt x="12741" y="12610"/>
                  </a:moveTo>
                  <a:cubicBezTo>
                    <a:pt x="12831" y="12610"/>
                    <a:pt x="12927" y="12694"/>
                    <a:pt x="12894" y="12772"/>
                  </a:cubicBezTo>
                  <a:cubicBezTo>
                    <a:pt x="12803" y="12995"/>
                    <a:pt x="12528" y="13092"/>
                    <a:pt x="12445" y="13333"/>
                  </a:cubicBezTo>
                  <a:cubicBezTo>
                    <a:pt x="12407" y="13441"/>
                    <a:pt x="12408" y="13479"/>
                    <a:pt x="12294" y="13521"/>
                  </a:cubicBezTo>
                  <a:cubicBezTo>
                    <a:pt x="12159" y="13572"/>
                    <a:pt x="12000" y="13601"/>
                    <a:pt x="11859" y="13645"/>
                  </a:cubicBezTo>
                  <a:cubicBezTo>
                    <a:pt x="11844" y="13650"/>
                    <a:pt x="11828" y="13652"/>
                    <a:pt x="11813" y="13652"/>
                  </a:cubicBezTo>
                  <a:cubicBezTo>
                    <a:pt x="11686" y="13652"/>
                    <a:pt x="11603" y="13486"/>
                    <a:pt x="11731" y="13433"/>
                  </a:cubicBezTo>
                  <a:cubicBezTo>
                    <a:pt x="11868" y="13376"/>
                    <a:pt x="12049" y="13335"/>
                    <a:pt x="12111" y="13211"/>
                  </a:cubicBezTo>
                  <a:cubicBezTo>
                    <a:pt x="12151" y="13127"/>
                    <a:pt x="12179" y="13041"/>
                    <a:pt x="12233" y="12963"/>
                  </a:cubicBezTo>
                  <a:cubicBezTo>
                    <a:pt x="12341" y="12808"/>
                    <a:pt x="12505" y="12626"/>
                    <a:pt x="12732" y="12610"/>
                  </a:cubicBezTo>
                  <a:cubicBezTo>
                    <a:pt x="12735" y="12610"/>
                    <a:pt x="12738" y="12610"/>
                    <a:pt x="12741" y="12610"/>
                  </a:cubicBezTo>
                  <a:close/>
                  <a:moveTo>
                    <a:pt x="7336" y="14961"/>
                  </a:moveTo>
                  <a:cubicBezTo>
                    <a:pt x="7441" y="14961"/>
                    <a:pt x="7548" y="14998"/>
                    <a:pt x="7635" y="15084"/>
                  </a:cubicBezTo>
                  <a:cubicBezTo>
                    <a:pt x="7705" y="15156"/>
                    <a:pt x="7740" y="15255"/>
                    <a:pt x="7731" y="15354"/>
                  </a:cubicBezTo>
                  <a:cubicBezTo>
                    <a:pt x="7642" y="15333"/>
                    <a:pt x="7575" y="15281"/>
                    <a:pt x="7494" y="15238"/>
                  </a:cubicBezTo>
                  <a:cubicBezTo>
                    <a:pt x="7429" y="15202"/>
                    <a:pt x="7361" y="15187"/>
                    <a:pt x="7296" y="15187"/>
                  </a:cubicBezTo>
                  <a:cubicBezTo>
                    <a:pt x="7063" y="15187"/>
                    <a:pt x="6870" y="15387"/>
                    <a:pt x="7010" y="15587"/>
                  </a:cubicBezTo>
                  <a:cubicBezTo>
                    <a:pt x="6997" y="15599"/>
                    <a:pt x="6985" y="15616"/>
                    <a:pt x="6977" y="15634"/>
                  </a:cubicBezTo>
                  <a:lnTo>
                    <a:pt x="6977" y="15634"/>
                  </a:lnTo>
                  <a:cubicBezTo>
                    <a:pt x="6955" y="15603"/>
                    <a:pt x="6938" y="15570"/>
                    <a:pt x="6924" y="15537"/>
                  </a:cubicBezTo>
                  <a:cubicBezTo>
                    <a:pt x="6851" y="15343"/>
                    <a:pt x="6928" y="15125"/>
                    <a:pt x="7106" y="15022"/>
                  </a:cubicBezTo>
                  <a:cubicBezTo>
                    <a:pt x="7176" y="14983"/>
                    <a:pt x="7256" y="14961"/>
                    <a:pt x="7336" y="14961"/>
                  </a:cubicBezTo>
                  <a:close/>
                  <a:moveTo>
                    <a:pt x="9864" y="16194"/>
                  </a:moveTo>
                  <a:cubicBezTo>
                    <a:pt x="9893" y="16271"/>
                    <a:pt x="9924" y="16349"/>
                    <a:pt x="9962" y="16423"/>
                  </a:cubicBezTo>
                  <a:cubicBezTo>
                    <a:pt x="10039" y="16583"/>
                    <a:pt x="9920" y="16737"/>
                    <a:pt x="9751" y="16737"/>
                  </a:cubicBezTo>
                  <a:cubicBezTo>
                    <a:pt x="9718" y="16737"/>
                    <a:pt x="9682" y="16731"/>
                    <a:pt x="9646" y="16718"/>
                  </a:cubicBezTo>
                  <a:cubicBezTo>
                    <a:pt x="9588" y="16698"/>
                    <a:pt x="9529" y="16679"/>
                    <a:pt x="9473" y="16660"/>
                  </a:cubicBezTo>
                  <a:lnTo>
                    <a:pt x="9473" y="16660"/>
                  </a:lnTo>
                  <a:cubicBezTo>
                    <a:pt x="9512" y="16752"/>
                    <a:pt x="9509" y="16833"/>
                    <a:pt x="9473" y="16899"/>
                  </a:cubicBezTo>
                  <a:cubicBezTo>
                    <a:pt x="9497" y="16952"/>
                    <a:pt x="9502" y="17009"/>
                    <a:pt x="9462" y="17055"/>
                  </a:cubicBezTo>
                  <a:cubicBezTo>
                    <a:pt x="9407" y="17122"/>
                    <a:pt x="9338" y="17143"/>
                    <a:pt x="9264" y="17149"/>
                  </a:cubicBezTo>
                  <a:cubicBezTo>
                    <a:pt x="9240" y="17187"/>
                    <a:pt x="9216" y="17225"/>
                    <a:pt x="9188" y="17260"/>
                  </a:cubicBezTo>
                  <a:cubicBezTo>
                    <a:pt x="9155" y="17299"/>
                    <a:pt x="9114" y="17315"/>
                    <a:pt x="9073" y="17315"/>
                  </a:cubicBezTo>
                  <a:cubicBezTo>
                    <a:pt x="8981" y="17315"/>
                    <a:pt x="8890" y="17235"/>
                    <a:pt x="8894" y="17144"/>
                  </a:cubicBezTo>
                  <a:lnTo>
                    <a:pt x="8894" y="17144"/>
                  </a:lnTo>
                  <a:cubicBezTo>
                    <a:pt x="8703" y="17176"/>
                    <a:pt x="8651" y="17295"/>
                    <a:pt x="8655" y="17470"/>
                  </a:cubicBezTo>
                  <a:cubicBezTo>
                    <a:pt x="8657" y="17559"/>
                    <a:pt x="8576" y="17605"/>
                    <a:pt x="8489" y="17605"/>
                  </a:cubicBezTo>
                  <a:cubicBezTo>
                    <a:pt x="8414" y="17605"/>
                    <a:pt x="8336" y="17571"/>
                    <a:pt x="8303" y="17502"/>
                  </a:cubicBezTo>
                  <a:cubicBezTo>
                    <a:pt x="8275" y="17442"/>
                    <a:pt x="8259" y="17392"/>
                    <a:pt x="8278" y="17341"/>
                  </a:cubicBezTo>
                  <a:cubicBezTo>
                    <a:pt x="8275" y="17324"/>
                    <a:pt x="8277" y="17305"/>
                    <a:pt x="8286" y="17287"/>
                  </a:cubicBezTo>
                  <a:cubicBezTo>
                    <a:pt x="8302" y="17090"/>
                    <a:pt x="8398" y="16925"/>
                    <a:pt x="8616" y="16833"/>
                  </a:cubicBezTo>
                  <a:cubicBezTo>
                    <a:pt x="8661" y="16816"/>
                    <a:pt x="8708" y="16800"/>
                    <a:pt x="8756" y="16787"/>
                  </a:cubicBezTo>
                  <a:cubicBezTo>
                    <a:pt x="8697" y="16679"/>
                    <a:pt x="8638" y="16572"/>
                    <a:pt x="8579" y="16465"/>
                  </a:cubicBezTo>
                  <a:cubicBezTo>
                    <a:pt x="8643" y="16419"/>
                    <a:pt x="8705" y="16371"/>
                    <a:pt x="8763" y="16318"/>
                  </a:cubicBezTo>
                  <a:cubicBezTo>
                    <a:pt x="8830" y="16446"/>
                    <a:pt x="8978" y="16535"/>
                    <a:pt x="9135" y="16535"/>
                  </a:cubicBezTo>
                  <a:cubicBezTo>
                    <a:pt x="9205" y="16535"/>
                    <a:pt x="9276" y="16517"/>
                    <a:pt x="9343" y="16477"/>
                  </a:cubicBezTo>
                  <a:cubicBezTo>
                    <a:pt x="9423" y="16427"/>
                    <a:pt x="9497" y="16368"/>
                    <a:pt x="9563" y="16300"/>
                  </a:cubicBezTo>
                  <a:cubicBezTo>
                    <a:pt x="9578" y="16302"/>
                    <a:pt x="9592" y="16303"/>
                    <a:pt x="9607" y="16303"/>
                  </a:cubicBezTo>
                  <a:cubicBezTo>
                    <a:pt x="9692" y="16303"/>
                    <a:pt x="9774" y="16272"/>
                    <a:pt x="9838" y="16216"/>
                  </a:cubicBezTo>
                  <a:cubicBezTo>
                    <a:pt x="9846" y="16208"/>
                    <a:pt x="9855" y="16201"/>
                    <a:pt x="9864" y="16194"/>
                  </a:cubicBezTo>
                  <a:close/>
                  <a:moveTo>
                    <a:pt x="15016" y="18077"/>
                  </a:moveTo>
                  <a:cubicBezTo>
                    <a:pt x="15092" y="18203"/>
                    <a:pt x="15214" y="18308"/>
                    <a:pt x="15286" y="18441"/>
                  </a:cubicBezTo>
                  <a:cubicBezTo>
                    <a:pt x="15376" y="18611"/>
                    <a:pt x="15308" y="18750"/>
                    <a:pt x="15181" y="18823"/>
                  </a:cubicBezTo>
                  <a:cubicBezTo>
                    <a:pt x="15195" y="18760"/>
                    <a:pt x="15188" y="18695"/>
                    <a:pt x="15160" y="18638"/>
                  </a:cubicBezTo>
                  <a:cubicBezTo>
                    <a:pt x="15103" y="18521"/>
                    <a:pt x="15017" y="18422"/>
                    <a:pt x="14909" y="18349"/>
                  </a:cubicBezTo>
                  <a:cubicBezTo>
                    <a:pt x="14985" y="18279"/>
                    <a:pt x="15024" y="18179"/>
                    <a:pt x="15016" y="18077"/>
                  </a:cubicBezTo>
                  <a:close/>
                  <a:moveTo>
                    <a:pt x="5840" y="18811"/>
                  </a:moveTo>
                  <a:cubicBezTo>
                    <a:pt x="5898" y="18821"/>
                    <a:pt x="5957" y="18830"/>
                    <a:pt x="6016" y="18838"/>
                  </a:cubicBezTo>
                  <a:cubicBezTo>
                    <a:pt x="5979" y="18844"/>
                    <a:pt x="5944" y="18851"/>
                    <a:pt x="5908" y="18857"/>
                  </a:cubicBezTo>
                  <a:cubicBezTo>
                    <a:pt x="5890" y="18834"/>
                    <a:pt x="5867" y="18819"/>
                    <a:pt x="5840" y="18811"/>
                  </a:cubicBezTo>
                  <a:close/>
                  <a:moveTo>
                    <a:pt x="9275" y="20194"/>
                  </a:moveTo>
                  <a:lnTo>
                    <a:pt x="9275" y="20194"/>
                  </a:lnTo>
                  <a:cubicBezTo>
                    <a:pt x="9363" y="20299"/>
                    <a:pt x="9508" y="20369"/>
                    <a:pt x="9645" y="20369"/>
                  </a:cubicBezTo>
                  <a:cubicBezTo>
                    <a:pt x="9657" y="20369"/>
                    <a:pt x="9668" y="20369"/>
                    <a:pt x="9680" y="20368"/>
                  </a:cubicBezTo>
                  <a:cubicBezTo>
                    <a:pt x="9874" y="20350"/>
                    <a:pt x="10062" y="20296"/>
                    <a:pt x="10238" y="20209"/>
                  </a:cubicBezTo>
                  <a:lnTo>
                    <a:pt x="10238" y="20209"/>
                  </a:lnTo>
                  <a:cubicBezTo>
                    <a:pt x="10240" y="20232"/>
                    <a:pt x="10239" y="20255"/>
                    <a:pt x="10233" y="20277"/>
                  </a:cubicBezTo>
                  <a:cubicBezTo>
                    <a:pt x="10224" y="20314"/>
                    <a:pt x="10204" y="20346"/>
                    <a:pt x="10176" y="20371"/>
                  </a:cubicBezTo>
                  <a:cubicBezTo>
                    <a:pt x="10248" y="20483"/>
                    <a:pt x="10221" y="20652"/>
                    <a:pt x="10073" y="20687"/>
                  </a:cubicBezTo>
                  <a:cubicBezTo>
                    <a:pt x="10032" y="20698"/>
                    <a:pt x="9991" y="20703"/>
                    <a:pt x="9950" y="20703"/>
                  </a:cubicBezTo>
                  <a:cubicBezTo>
                    <a:pt x="9799" y="20703"/>
                    <a:pt x="9654" y="20634"/>
                    <a:pt x="9559" y="20512"/>
                  </a:cubicBezTo>
                  <a:cubicBezTo>
                    <a:pt x="9432" y="20502"/>
                    <a:pt x="9325" y="20411"/>
                    <a:pt x="9294" y="20287"/>
                  </a:cubicBezTo>
                  <a:cubicBezTo>
                    <a:pt x="9287" y="20255"/>
                    <a:pt x="9281" y="20225"/>
                    <a:pt x="9275" y="20194"/>
                  </a:cubicBezTo>
                  <a:close/>
                  <a:moveTo>
                    <a:pt x="15410" y="21839"/>
                  </a:moveTo>
                  <a:cubicBezTo>
                    <a:pt x="15439" y="21839"/>
                    <a:pt x="15469" y="21840"/>
                    <a:pt x="15499" y="21842"/>
                  </a:cubicBezTo>
                  <a:cubicBezTo>
                    <a:pt x="15639" y="21854"/>
                    <a:pt x="15769" y="21893"/>
                    <a:pt x="15907" y="21893"/>
                  </a:cubicBezTo>
                  <a:cubicBezTo>
                    <a:pt x="15921" y="21893"/>
                    <a:pt x="15936" y="21893"/>
                    <a:pt x="15951" y="21892"/>
                  </a:cubicBezTo>
                  <a:cubicBezTo>
                    <a:pt x="15962" y="21891"/>
                    <a:pt x="15973" y="21890"/>
                    <a:pt x="15984" y="21890"/>
                  </a:cubicBezTo>
                  <a:cubicBezTo>
                    <a:pt x="16150" y="21890"/>
                    <a:pt x="16254" y="21996"/>
                    <a:pt x="16287" y="22121"/>
                  </a:cubicBezTo>
                  <a:cubicBezTo>
                    <a:pt x="16299" y="22082"/>
                    <a:pt x="16306" y="22041"/>
                    <a:pt x="16312" y="22001"/>
                  </a:cubicBezTo>
                  <a:cubicBezTo>
                    <a:pt x="16315" y="21970"/>
                    <a:pt x="16342" y="21955"/>
                    <a:pt x="16370" y="21955"/>
                  </a:cubicBezTo>
                  <a:cubicBezTo>
                    <a:pt x="16400" y="21955"/>
                    <a:pt x="16431" y="21973"/>
                    <a:pt x="16432" y="22007"/>
                  </a:cubicBezTo>
                  <a:lnTo>
                    <a:pt x="16432" y="22009"/>
                  </a:lnTo>
                  <a:cubicBezTo>
                    <a:pt x="16435" y="22197"/>
                    <a:pt x="16413" y="22417"/>
                    <a:pt x="16265" y="22556"/>
                  </a:cubicBezTo>
                  <a:cubicBezTo>
                    <a:pt x="16217" y="22598"/>
                    <a:pt x="16160" y="22633"/>
                    <a:pt x="16099" y="22655"/>
                  </a:cubicBezTo>
                  <a:cubicBezTo>
                    <a:pt x="16138" y="22503"/>
                    <a:pt x="16093" y="22344"/>
                    <a:pt x="15981" y="22235"/>
                  </a:cubicBezTo>
                  <a:cubicBezTo>
                    <a:pt x="15839" y="22093"/>
                    <a:pt x="15661" y="22013"/>
                    <a:pt x="15481" y="21922"/>
                  </a:cubicBezTo>
                  <a:cubicBezTo>
                    <a:pt x="15448" y="21906"/>
                    <a:pt x="15414" y="21895"/>
                    <a:pt x="15378" y="21887"/>
                  </a:cubicBezTo>
                  <a:cubicBezTo>
                    <a:pt x="15370" y="21873"/>
                    <a:pt x="15363" y="21857"/>
                    <a:pt x="15354" y="21841"/>
                  </a:cubicBezTo>
                  <a:cubicBezTo>
                    <a:pt x="15373" y="21840"/>
                    <a:pt x="15391" y="21839"/>
                    <a:pt x="15410" y="21839"/>
                  </a:cubicBezTo>
                  <a:close/>
                  <a:moveTo>
                    <a:pt x="20560" y="25996"/>
                  </a:moveTo>
                  <a:cubicBezTo>
                    <a:pt x="20648" y="25996"/>
                    <a:pt x="20728" y="26023"/>
                    <a:pt x="20798" y="26090"/>
                  </a:cubicBezTo>
                  <a:cubicBezTo>
                    <a:pt x="20842" y="26133"/>
                    <a:pt x="20851" y="26219"/>
                    <a:pt x="20800" y="26263"/>
                  </a:cubicBezTo>
                  <a:cubicBezTo>
                    <a:pt x="20683" y="26369"/>
                    <a:pt x="20575" y="26360"/>
                    <a:pt x="20429" y="26409"/>
                  </a:cubicBezTo>
                  <a:cubicBezTo>
                    <a:pt x="20289" y="26454"/>
                    <a:pt x="20149" y="26530"/>
                    <a:pt x="20014" y="26592"/>
                  </a:cubicBezTo>
                  <a:cubicBezTo>
                    <a:pt x="19839" y="26675"/>
                    <a:pt x="19678" y="26733"/>
                    <a:pt x="19503" y="26733"/>
                  </a:cubicBezTo>
                  <a:cubicBezTo>
                    <a:pt x="19439" y="26733"/>
                    <a:pt x="19374" y="26725"/>
                    <a:pt x="19305" y="26708"/>
                  </a:cubicBezTo>
                  <a:cubicBezTo>
                    <a:pt x="19190" y="26678"/>
                    <a:pt x="19205" y="26492"/>
                    <a:pt x="19328" y="26492"/>
                  </a:cubicBezTo>
                  <a:cubicBezTo>
                    <a:pt x="19330" y="26492"/>
                    <a:pt x="19332" y="26492"/>
                    <a:pt x="19334" y="26492"/>
                  </a:cubicBezTo>
                  <a:cubicBezTo>
                    <a:pt x="19339" y="26492"/>
                    <a:pt x="19344" y="26492"/>
                    <a:pt x="19349" y="26492"/>
                  </a:cubicBezTo>
                  <a:cubicBezTo>
                    <a:pt x="19693" y="26492"/>
                    <a:pt x="20188" y="25996"/>
                    <a:pt x="20560" y="25996"/>
                  </a:cubicBezTo>
                  <a:close/>
                  <a:moveTo>
                    <a:pt x="11060" y="28189"/>
                  </a:moveTo>
                  <a:cubicBezTo>
                    <a:pt x="11163" y="28189"/>
                    <a:pt x="11264" y="28251"/>
                    <a:pt x="11248" y="28365"/>
                  </a:cubicBezTo>
                  <a:cubicBezTo>
                    <a:pt x="11239" y="28430"/>
                    <a:pt x="11235" y="28496"/>
                    <a:pt x="11233" y="28562"/>
                  </a:cubicBezTo>
                  <a:cubicBezTo>
                    <a:pt x="11272" y="28542"/>
                    <a:pt x="11313" y="28532"/>
                    <a:pt x="11352" y="28532"/>
                  </a:cubicBezTo>
                  <a:cubicBezTo>
                    <a:pt x="11442" y="28532"/>
                    <a:pt x="11524" y="28583"/>
                    <a:pt x="11556" y="28680"/>
                  </a:cubicBezTo>
                  <a:cubicBezTo>
                    <a:pt x="11565" y="28706"/>
                    <a:pt x="11572" y="28734"/>
                    <a:pt x="11581" y="28760"/>
                  </a:cubicBezTo>
                  <a:cubicBezTo>
                    <a:pt x="11588" y="28760"/>
                    <a:pt x="11596" y="28760"/>
                    <a:pt x="11603" y="28760"/>
                  </a:cubicBezTo>
                  <a:cubicBezTo>
                    <a:pt x="11715" y="28760"/>
                    <a:pt x="11825" y="28821"/>
                    <a:pt x="11854" y="28934"/>
                  </a:cubicBezTo>
                  <a:cubicBezTo>
                    <a:pt x="11883" y="29068"/>
                    <a:pt x="11899" y="29204"/>
                    <a:pt x="11900" y="29341"/>
                  </a:cubicBezTo>
                  <a:cubicBezTo>
                    <a:pt x="11907" y="29522"/>
                    <a:pt x="11751" y="29616"/>
                    <a:pt x="11601" y="29616"/>
                  </a:cubicBezTo>
                  <a:cubicBezTo>
                    <a:pt x="11547" y="29616"/>
                    <a:pt x="11493" y="29603"/>
                    <a:pt x="11448" y="29578"/>
                  </a:cubicBezTo>
                  <a:cubicBezTo>
                    <a:pt x="11434" y="29580"/>
                    <a:pt x="11420" y="29581"/>
                    <a:pt x="11406" y="29581"/>
                  </a:cubicBezTo>
                  <a:cubicBezTo>
                    <a:pt x="11286" y="29581"/>
                    <a:pt x="11176" y="29507"/>
                    <a:pt x="11186" y="29360"/>
                  </a:cubicBezTo>
                  <a:cubicBezTo>
                    <a:pt x="11188" y="29324"/>
                    <a:pt x="11188" y="29289"/>
                    <a:pt x="11186" y="29252"/>
                  </a:cubicBezTo>
                  <a:cubicBezTo>
                    <a:pt x="11116" y="29213"/>
                    <a:pt x="11033" y="29192"/>
                    <a:pt x="10967" y="29149"/>
                  </a:cubicBezTo>
                  <a:cubicBezTo>
                    <a:pt x="10883" y="29128"/>
                    <a:pt x="10813" y="29055"/>
                    <a:pt x="10820" y="28966"/>
                  </a:cubicBezTo>
                  <a:cubicBezTo>
                    <a:pt x="10820" y="28952"/>
                    <a:pt x="10821" y="28938"/>
                    <a:pt x="10821" y="28925"/>
                  </a:cubicBezTo>
                  <a:lnTo>
                    <a:pt x="10821" y="28925"/>
                  </a:lnTo>
                  <a:cubicBezTo>
                    <a:pt x="10767" y="28941"/>
                    <a:pt x="10718" y="28966"/>
                    <a:pt x="10673" y="29000"/>
                  </a:cubicBezTo>
                  <a:cubicBezTo>
                    <a:pt x="10652" y="29016"/>
                    <a:pt x="10628" y="29023"/>
                    <a:pt x="10605" y="29023"/>
                  </a:cubicBezTo>
                  <a:cubicBezTo>
                    <a:pt x="10539" y="29023"/>
                    <a:pt x="10474" y="28966"/>
                    <a:pt x="10478" y="28901"/>
                  </a:cubicBezTo>
                  <a:lnTo>
                    <a:pt x="10480" y="28901"/>
                  </a:lnTo>
                  <a:cubicBezTo>
                    <a:pt x="10481" y="28867"/>
                    <a:pt x="10486" y="28833"/>
                    <a:pt x="10490" y="28800"/>
                  </a:cubicBezTo>
                  <a:lnTo>
                    <a:pt x="10490" y="28800"/>
                  </a:lnTo>
                  <a:cubicBezTo>
                    <a:pt x="10346" y="28870"/>
                    <a:pt x="10205" y="28953"/>
                    <a:pt x="10093" y="29068"/>
                  </a:cubicBezTo>
                  <a:cubicBezTo>
                    <a:pt x="10057" y="29106"/>
                    <a:pt x="10016" y="29122"/>
                    <a:pt x="9977" y="29122"/>
                  </a:cubicBezTo>
                  <a:cubicBezTo>
                    <a:pt x="9858" y="29122"/>
                    <a:pt x="9757" y="28977"/>
                    <a:pt x="9867" y="28864"/>
                  </a:cubicBezTo>
                  <a:cubicBezTo>
                    <a:pt x="10071" y="28655"/>
                    <a:pt x="10331" y="28509"/>
                    <a:pt x="10616" y="28445"/>
                  </a:cubicBezTo>
                  <a:cubicBezTo>
                    <a:pt x="10630" y="28442"/>
                    <a:pt x="10643" y="28440"/>
                    <a:pt x="10656" y="28440"/>
                  </a:cubicBezTo>
                  <a:cubicBezTo>
                    <a:pt x="10746" y="28440"/>
                    <a:pt x="10814" y="28510"/>
                    <a:pt x="10791" y="28606"/>
                  </a:cubicBezTo>
                  <a:cubicBezTo>
                    <a:pt x="10782" y="28638"/>
                    <a:pt x="10778" y="28670"/>
                    <a:pt x="10772" y="28703"/>
                  </a:cubicBezTo>
                  <a:cubicBezTo>
                    <a:pt x="10778" y="28703"/>
                    <a:pt x="10782" y="28703"/>
                    <a:pt x="10786" y="28702"/>
                  </a:cubicBezTo>
                  <a:cubicBezTo>
                    <a:pt x="10811" y="28579"/>
                    <a:pt x="10835" y="28457"/>
                    <a:pt x="10859" y="28334"/>
                  </a:cubicBezTo>
                  <a:cubicBezTo>
                    <a:pt x="10878" y="28235"/>
                    <a:pt x="10970" y="28189"/>
                    <a:pt x="11060" y="28189"/>
                  </a:cubicBezTo>
                  <a:close/>
                  <a:moveTo>
                    <a:pt x="22224" y="29108"/>
                  </a:moveTo>
                  <a:cubicBezTo>
                    <a:pt x="22264" y="29108"/>
                    <a:pt x="22302" y="29118"/>
                    <a:pt x="22334" y="29140"/>
                  </a:cubicBezTo>
                  <a:cubicBezTo>
                    <a:pt x="22392" y="29180"/>
                    <a:pt x="22439" y="29190"/>
                    <a:pt x="22485" y="29190"/>
                  </a:cubicBezTo>
                  <a:cubicBezTo>
                    <a:pt x="22534" y="29190"/>
                    <a:pt x="22581" y="29179"/>
                    <a:pt x="22638" y="29179"/>
                  </a:cubicBezTo>
                  <a:cubicBezTo>
                    <a:pt x="22672" y="29179"/>
                    <a:pt x="22709" y="29183"/>
                    <a:pt x="22752" y="29195"/>
                  </a:cubicBezTo>
                  <a:cubicBezTo>
                    <a:pt x="22947" y="29252"/>
                    <a:pt x="22919" y="29524"/>
                    <a:pt x="22724" y="29594"/>
                  </a:cubicBezTo>
                  <a:lnTo>
                    <a:pt x="22724" y="29595"/>
                  </a:lnTo>
                  <a:cubicBezTo>
                    <a:pt x="22737" y="29591"/>
                    <a:pt x="22745" y="29588"/>
                    <a:pt x="22750" y="29588"/>
                  </a:cubicBezTo>
                  <a:cubicBezTo>
                    <a:pt x="22778" y="29588"/>
                    <a:pt x="22662" y="29669"/>
                    <a:pt x="22642" y="29682"/>
                  </a:cubicBezTo>
                  <a:cubicBezTo>
                    <a:pt x="22588" y="29719"/>
                    <a:pt x="22525" y="29743"/>
                    <a:pt x="22460" y="29749"/>
                  </a:cubicBezTo>
                  <a:cubicBezTo>
                    <a:pt x="22446" y="29750"/>
                    <a:pt x="22432" y="29751"/>
                    <a:pt x="22418" y="29751"/>
                  </a:cubicBezTo>
                  <a:cubicBezTo>
                    <a:pt x="22376" y="29751"/>
                    <a:pt x="22334" y="29744"/>
                    <a:pt x="22293" y="29730"/>
                  </a:cubicBezTo>
                  <a:cubicBezTo>
                    <a:pt x="22096" y="30068"/>
                    <a:pt x="21762" y="30303"/>
                    <a:pt x="21378" y="30378"/>
                  </a:cubicBezTo>
                  <a:cubicBezTo>
                    <a:pt x="21372" y="30432"/>
                    <a:pt x="21362" y="30484"/>
                    <a:pt x="21346" y="30536"/>
                  </a:cubicBezTo>
                  <a:cubicBezTo>
                    <a:pt x="21315" y="30635"/>
                    <a:pt x="21230" y="30682"/>
                    <a:pt x="21146" y="30682"/>
                  </a:cubicBezTo>
                  <a:cubicBezTo>
                    <a:pt x="21096" y="30682"/>
                    <a:pt x="21046" y="30666"/>
                    <a:pt x="21008" y="30633"/>
                  </a:cubicBezTo>
                  <a:cubicBezTo>
                    <a:pt x="20943" y="30576"/>
                    <a:pt x="20867" y="30527"/>
                    <a:pt x="20797" y="30476"/>
                  </a:cubicBezTo>
                  <a:cubicBezTo>
                    <a:pt x="20689" y="30397"/>
                    <a:pt x="20724" y="30263"/>
                    <a:pt x="20813" y="30203"/>
                  </a:cubicBezTo>
                  <a:cubicBezTo>
                    <a:pt x="20797" y="30138"/>
                    <a:pt x="20785" y="30074"/>
                    <a:pt x="20772" y="30011"/>
                  </a:cubicBezTo>
                  <a:cubicBezTo>
                    <a:pt x="20756" y="29921"/>
                    <a:pt x="20827" y="29841"/>
                    <a:pt x="20918" y="29835"/>
                  </a:cubicBezTo>
                  <a:cubicBezTo>
                    <a:pt x="21114" y="29819"/>
                    <a:pt x="21305" y="29755"/>
                    <a:pt x="21497" y="29711"/>
                  </a:cubicBezTo>
                  <a:cubicBezTo>
                    <a:pt x="21499" y="29649"/>
                    <a:pt x="21538" y="29597"/>
                    <a:pt x="21595" y="29578"/>
                  </a:cubicBezTo>
                  <a:cubicBezTo>
                    <a:pt x="21746" y="29528"/>
                    <a:pt x="21772" y="29442"/>
                    <a:pt x="21880" y="29350"/>
                  </a:cubicBezTo>
                  <a:cubicBezTo>
                    <a:pt x="21900" y="29334"/>
                    <a:pt x="21925" y="29324"/>
                    <a:pt x="21951" y="29324"/>
                  </a:cubicBezTo>
                  <a:cubicBezTo>
                    <a:pt x="21954" y="29315"/>
                    <a:pt x="21959" y="29308"/>
                    <a:pt x="21960" y="29301"/>
                  </a:cubicBezTo>
                  <a:cubicBezTo>
                    <a:pt x="21988" y="29187"/>
                    <a:pt x="22112" y="29108"/>
                    <a:pt x="22224" y="29108"/>
                  </a:cubicBezTo>
                  <a:close/>
                  <a:moveTo>
                    <a:pt x="7820" y="30489"/>
                  </a:moveTo>
                  <a:cubicBezTo>
                    <a:pt x="7823" y="30489"/>
                    <a:pt x="7827" y="30489"/>
                    <a:pt x="7830" y="30490"/>
                  </a:cubicBezTo>
                  <a:cubicBezTo>
                    <a:pt x="7972" y="30525"/>
                    <a:pt x="8297" y="30511"/>
                    <a:pt x="8214" y="30679"/>
                  </a:cubicBezTo>
                  <a:cubicBezTo>
                    <a:pt x="8198" y="30711"/>
                    <a:pt x="8178" y="30752"/>
                    <a:pt x="8156" y="30791"/>
                  </a:cubicBezTo>
                  <a:cubicBezTo>
                    <a:pt x="7927" y="30861"/>
                    <a:pt x="7700" y="30934"/>
                    <a:pt x="7475" y="31007"/>
                  </a:cubicBezTo>
                  <a:lnTo>
                    <a:pt x="7454" y="31013"/>
                  </a:lnTo>
                  <a:cubicBezTo>
                    <a:pt x="7599" y="30839"/>
                    <a:pt x="7716" y="30489"/>
                    <a:pt x="7820" y="30489"/>
                  </a:cubicBezTo>
                  <a:close/>
                  <a:moveTo>
                    <a:pt x="21487" y="35113"/>
                  </a:moveTo>
                  <a:cubicBezTo>
                    <a:pt x="21571" y="35113"/>
                    <a:pt x="21651" y="35139"/>
                    <a:pt x="21725" y="35168"/>
                  </a:cubicBezTo>
                  <a:cubicBezTo>
                    <a:pt x="21800" y="35192"/>
                    <a:pt x="21848" y="35264"/>
                    <a:pt x="21842" y="35343"/>
                  </a:cubicBezTo>
                  <a:cubicBezTo>
                    <a:pt x="21841" y="35416"/>
                    <a:pt x="21788" y="35521"/>
                    <a:pt x="21711" y="35552"/>
                  </a:cubicBezTo>
                  <a:lnTo>
                    <a:pt x="21711" y="35553"/>
                  </a:lnTo>
                  <a:cubicBezTo>
                    <a:pt x="21678" y="35565"/>
                    <a:pt x="21646" y="35578"/>
                    <a:pt x="21616" y="35594"/>
                  </a:cubicBezTo>
                  <a:cubicBezTo>
                    <a:pt x="21598" y="35604"/>
                    <a:pt x="21581" y="35614"/>
                    <a:pt x="21563" y="35623"/>
                  </a:cubicBezTo>
                  <a:cubicBezTo>
                    <a:pt x="21588" y="35605"/>
                    <a:pt x="21600" y="35595"/>
                    <a:pt x="21600" y="35595"/>
                  </a:cubicBezTo>
                  <a:lnTo>
                    <a:pt x="21600" y="35595"/>
                  </a:lnTo>
                  <a:cubicBezTo>
                    <a:pt x="21600" y="35595"/>
                    <a:pt x="21578" y="35611"/>
                    <a:pt x="21535" y="35642"/>
                  </a:cubicBezTo>
                  <a:lnTo>
                    <a:pt x="21531" y="35645"/>
                  </a:lnTo>
                  <a:cubicBezTo>
                    <a:pt x="21497" y="35683"/>
                    <a:pt x="21448" y="35706"/>
                    <a:pt x="21397" y="35706"/>
                  </a:cubicBezTo>
                  <a:cubicBezTo>
                    <a:pt x="21395" y="35706"/>
                    <a:pt x="21394" y="35706"/>
                    <a:pt x="21392" y="35706"/>
                  </a:cubicBezTo>
                  <a:cubicBezTo>
                    <a:pt x="21376" y="35710"/>
                    <a:pt x="21360" y="35711"/>
                    <a:pt x="21344" y="35711"/>
                  </a:cubicBezTo>
                  <a:cubicBezTo>
                    <a:pt x="21238" y="35711"/>
                    <a:pt x="21143" y="35639"/>
                    <a:pt x="21118" y="35533"/>
                  </a:cubicBezTo>
                  <a:cubicBezTo>
                    <a:pt x="21086" y="35395"/>
                    <a:pt x="21163" y="35249"/>
                    <a:pt x="21295" y="35168"/>
                  </a:cubicBezTo>
                  <a:cubicBezTo>
                    <a:pt x="21359" y="35128"/>
                    <a:pt x="21424" y="35113"/>
                    <a:pt x="21487" y="35113"/>
                  </a:cubicBezTo>
                  <a:close/>
                  <a:moveTo>
                    <a:pt x="12449" y="39203"/>
                  </a:moveTo>
                  <a:cubicBezTo>
                    <a:pt x="12503" y="39203"/>
                    <a:pt x="12545" y="39225"/>
                    <a:pt x="12621" y="39260"/>
                  </a:cubicBezTo>
                  <a:cubicBezTo>
                    <a:pt x="12714" y="39301"/>
                    <a:pt x="12788" y="39321"/>
                    <a:pt x="12867" y="39321"/>
                  </a:cubicBezTo>
                  <a:cubicBezTo>
                    <a:pt x="12934" y="39321"/>
                    <a:pt x="13004" y="39307"/>
                    <a:pt x="13093" y="39279"/>
                  </a:cubicBezTo>
                  <a:cubicBezTo>
                    <a:pt x="13117" y="39262"/>
                    <a:pt x="13147" y="39254"/>
                    <a:pt x="13177" y="39254"/>
                  </a:cubicBezTo>
                  <a:cubicBezTo>
                    <a:pt x="13179" y="39254"/>
                    <a:pt x="13181" y="39254"/>
                    <a:pt x="13184" y="39254"/>
                  </a:cubicBezTo>
                  <a:lnTo>
                    <a:pt x="13197" y="39254"/>
                  </a:lnTo>
                  <a:cubicBezTo>
                    <a:pt x="13278" y="39258"/>
                    <a:pt x="13319" y="39305"/>
                    <a:pt x="13327" y="39363"/>
                  </a:cubicBezTo>
                  <a:cubicBezTo>
                    <a:pt x="13432" y="39336"/>
                    <a:pt x="13537" y="39314"/>
                    <a:pt x="13646" y="39286"/>
                  </a:cubicBezTo>
                  <a:cubicBezTo>
                    <a:pt x="13657" y="39283"/>
                    <a:pt x="13668" y="39282"/>
                    <a:pt x="13678" y="39282"/>
                  </a:cubicBezTo>
                  <a:cubicBezTo>
                    <a:pt x="13785" y="39282"/>
                    <a:pt x="13844" y="39434"/>
                    <a:pt x="13725" y="39515"/>
                  </a:cubicBezTo>
                  <a:lnTo>
                    <a:pt x="13727" y="39515"/>
                  </a:lnTo>
                  <a:cubicBezTo>
                    <a:pt x="13516" y="39660"/>
                    <a:pt x="13324" y="39692"/>
                    <a:pt x="13099" y="39790"/>
                  </a:cubicBezTo>
                  <a:cubicBezTo>
                    <a:pt x="13068" y="39803"/>
                    <a:pt x="13037" y="39809"/>
                    <a:pt x="13009" y="39809"/>
                  </a:cubicBezTo>
                  <a:cubicBezTo>
                    <a:pt x="12930" y="39809"/>
                    <a:pt x="12871" y="39758"/>
                    <a:pt x="12868" y="39680"/>
                  </a:cubicBezTo>
                  <a:cubicBezTo>
                    <a:pt x="12828" y="39686"/>
                    <a:pt x="12787" y="39689"/>
                    <a:pt x="12745" y="39689"/>
                  </a:cubicBezTo>
                  <a:cubicBezTo>
                    <a:pt x="12676" y="39689"/>
                    <a:pt x="12606" y="39681"/>
                    <a:pt x="12538" y="39664"/>
                  </a:cubicBezTo>
                  <a:cubicBezTo>
                    <a:pt x="12453" y="39645"/>
                    <a:pt x="12430" y="39630"/>
                    <a:pt x="12402" y="39630"/>
                  </a:cubicBezTo>
                  <a:cubicBezTo>
                    <a:pt x="12375" y="39630"/>
                    <a:pt x="12345" y="39644"/>
                    <a:pt x="12254" y="39679"/>
                  </a:cubicBezTo>
                  <a:cubicBezTo>
                    <a:pt x="12057" y="39755"/>
                    <a:pt x="11858" y="39953"/>
                    <a:pt x="11716" y="40111"/>
                  </a:cubicBezTo>
                  <a:cubicBezTo>
                    <a:pt x="11663" y="40171"/>
                    <a:pt x="11600" y="40196"/>
                    <a:pt x="11544" y="40196"/>
                  </a:cubicBezTo>
                  <a:cubicBezTo>
                    <a:pt x="11419" y="40196"/>
                    <a:pt x="11327" y="40070"/>
                    <a:pt x="11443" y="39928"/>
                  </a:cubicBezTo>
                  <a:cubicBezTo>
                    <a:pt x="11668" y="39651"/>
                    <a:pt x="11965" y="39374"/>
                    <a:pt x="12292" y="39244"/>
                  </a:cubicBezTo>
                  <a:cubicBezTo>
                    <a:pt x="12363" y="39215"/>
                    <a:pt x="12409" y="39203"/>
                    <a:pt x="12449" y="39203"/>
                  </a:cubicBezTo>
                  <a:close/>
                  <a:moveTo>
                    <a:pt x="238" y="0"/>
                  </a:moveTo>
                  <a:cubicBezTo>
                    <a:pt x="103" y="0"/>
                    <a:pt x="1" y="73"/>
                    <a:pt x="97" y="192"/>
                  </a:cubicBezTo>
                  <a:cubicBezTo>
                    <a:pt x="353" y="506"/>
                    <a:pt x="594" y="816"/>
                    <a:pt x="868" y="1127"/>
                  </a:cubicBezTo>
                  <a:cubicBezTo>
                    <a:pt x="975" y="1249"/>
                    <a:pt x="1081" y="1381"/>
                    <a:pt x="1192" y="1511"/>
                  </a:cubicBezTo>
                  <a:cubicBezTo>
                    <a:pt x="1163" y="1490"/>
                    <a:pt x="1132" y="1473"/>
                    <a:pt x="1103" y="1452"/>
                  </a:cubicBezTo>
                  <a:cubicBezTo>
                    <a:pt x="1049" y="1416"/>
                    <a:pt x="997" y="1401"/>
                    <a:pt x="952" y="1401"/>
                  </a:cubicBezTo>
                  <a:cubicBezTo>
                    <a:pt x="819" y="1401"/>
                    <a:pt x="751" y="1532"/>
                    <a:pt x="893" y="1641"/>
                  </a:cubicBezTo>
                  <a:cubicBezTo>
                    <a:pt x="1126" y="1820"/>
                    <a:pt x="1364" y="1998"/>
                    <a:pt x="1608" y="2170"/>
                  </a:cubicBezTo>
                  <a:cubicBezTo>
                    <a:pt x="1726" y="2254"/>
                    <a:pt x="1842" y="2343"/>
                    <a:pt x="1957" y="2429"/>
                  </a:cubicBezTo>
                  <a:cubicBezTo>
                    <a:pt x="1924" y="2432"/>
                    <a:pt x="1893" y="2452"/>
                    <a:pt x="1877" y="2484"/>
                  </a:cubicBezTo>
                  <a:cubicBezTo>
                    <a:pt x="1708" y="2433"/>
                    <a:pt x="1536" y="2397"/>
                    <a:pt x="1373" y="2397"/>
                  </a:cubicBezTo>
                  <a:cubicBezTo>
                    <a:pt x="1369" y="2397"/>
                    <a:pt x="1366" y="2397"/>
                    <a:pt x="1363" y="2397"/>
                  </a:cubicBezTo>
                  <a:cubicBezTo>
                    <a:pt x="1217" y="2398"/>
                    <a:pt x="1113" y="2537"/>
                    <a:pt x="1249" y="2638"/>
                  </a:cubicBezTo>
                  <a:cubicBezTo>
                    <a:pt x="1521" y="2836"/>
                    <a:pt x="1867" y="2941"/>
                    <a:pt x="2191" y="3076"/>
                  </a:cubicBezTo>
                  <a:cubicBezTo>
                    <a:pt x="2248" y="3099"/>
                    <a:pt x="2303" y="3124"/>
                    <a:pt x="2360" y="3149"/>
                  </a:cubicBezTo>
                  <a:cubicBezTo>
                    <a:pt x="2348" y="3154"/>
                    <a:pt x="2337" y="3165"/>
                    <a:pt x="2329" y="3176"/>
                  </a:cubicBezTo>
                  <a:cubicBezTo>
                    <a:pt x="2072" y="3060"/>
                    <a:pt x="1804" y="2969"/>
                    <a:pt x="1528" y="2906"/>
                  </a:cubicBezTo>
                  <a:cubicBezTo>
                    <a:pt x="1512" y="2903"/>
                    <a:pt x="1496" y="2901"/>
                    <a:pt x="1482" y="2901"/>
                  </a:cubicBezTo>
                  <a:cubicBezTo>
                    <a:pt x="1362" y="2901"/>
                    <a:pt x="1293" y="3013"/>
                    <a:pt x="1392" y="3093"/>
                  </a:cubicBezTo>
                  <a:cubicBezTo>
                    <a:pt x="1753" y="3389"/>
                    <a:pt x="2207" y="3608"/>
                    <a:pt x="2636" y="3842"/>
                  </a:cubicBezTo>
                  <a:cubicBezTo>
                    <a:pt x="2708" y="3880"/>
                    <a:pt x="2778" y="3921"/>
                    <a:pt x="2849" y="3959"/>
                  </a:cubicBezTo>
                  <a:cubicBezTo>
                    <a:pt x="2846" y="3959"/>
                    <a:pt x="2843" y="3959"/>
                    <a:pt x="2840" y="3959"/>
                  </a:cubicBezTo>
                  <a:cubicBezTo>
                    <a:pt x="2751" y="3959"/>
                    <a:pt x="2672" y="4017"/>
                    <a:pt x="2729" y="4090"/>
                  </a:cubicBezTo>
                  <a:cubicBezTo>
                    <a:pt x="2756" y="4122"/>
                    <a:pt x="2786" y="4153"/>
                    <a:pt x="2816" y="4184"/>
                  </a:cubicBezTo>
                  <a:cubicBezTo>
                    <a:pt x="2589" y="4089"/>
                    <a:pt x="2363" y="3994"/>
                    <a:pt x="2131" y="3895"/>
                  </a:cubicBezTo>
                  <a:cubicBezTo>
                    <a:pt x="2099" y="3881"/>
                    <a:pt x="2069" y="3875"/>
                    <a:pt x="2043" y="3875"/>
                  </a:cubicBezTo>
                  <a:cubicBezTo>
                    <a:pt x="1914" y="3875"/>
                    <a:pt x="1868" y="4016"/>
                    <a:pt x="2027" y="4084"/>
                  </a:cubicBezTo>
                  <a:cubicBezTo>
                    <a:pt x="2645" y="4350"/>
                    <a:pt x="3236" y="4693"/>
                    <a:pt x="3823" y="5029"/>
                  </a:cubicBezTo>
                  <a:cubicBezTo>
                    <a:pt x="3620" y="4962"/>
                    <a:pt x="3417" y="4898"/>
                    <a:pt x="3214" y="4829"/>
                  </a:cubicBezTo>
                  <a:cubicBezTo>
                    <a:pt x="3191" y="4821"/>
                    <a:pt x="3171" y="4818"/>
                    <a:pt x="3152" y="4818"/>
                  </a:cubicBezTo>
                  <a:cubicBezTo>
                    <a:pt x="3026" y="4818"/>
                    <a:pt x="3001" y="4973"/>
                    <a:pt x="3141" y="5039"/>
                  </a:cubicBezTo>
                  <a:cubicBezTo>
                    <a:pt x="3313" y="5121"/>
                    <a:pt x="3483" y="5204"/>
                    <a:pt x="3649" y="5289"/>
                  </a:cubicBezTo>
                  <a:cubicBezTo>
                    <a:pt x="3598" y="5283"/>
                    <a:pt x="3547" y="5280"/>
                    <a:pt x="3495" y="5280"/>
                  </a:cubicBezTo>
                  <a:cubicBezTo>
                    <a:pt x="3435" y="5280"/>
                    <a:pt x="3374" y="5284"/>
                    <a:pt x="3313" y="5292"/>
                  </a:cubicBezTo>
                  <a:cubicBezTo>
                    <a:pt x="3141" y="5319"/>
                    <a:pt x="3106" y="5533"/>
                    <a:pt x="3281" y="5625"/>
                  </a:cubicBezTo>
                  <a:cubicBezTo>
                    <a:pt x="3458" y="5716"/>
                    <a:pt x="3659" y="5773"/>
                    <a:pt x="3858" y="5827"/>
                  </a:cubicBezTo>
                  <a:cubicBezTo>
                    <a:pt x="3702" y="5960"/>
                    <a:pt x="3515" y="6080"/>
                    <a:pt x="3297" y="6146"/>
                  </a:cubicBezTo>
                  <a:cubicBezTo>
                    <a:pt x="2924" y="6260"/>
                    <a:pt x="947" y="7163"/>
                    <a:pt x="1011" y="7254"/>
                  </a:cubicBezTo>
                  <a:cubicBezTo>
                    <a:pt x="1041" y="7295"/>
                    <a:pt x="1125" y="7337"/>
                    <a:pt x="1272" y="7337"/>
                  </a:cubicBezTo>
                  <a:cubicBezTo>
                    <a:pt x="1445" y="7337"/>
                    <a:pt x="1705" y="7279"/>
                    <a:pt x="2067" y="7095"/>
                  </a:cubicBezTo>
                  <a:lnTo>
                    <a:pt x="2067" y="7095"/>
                  </a:lnTo>
                  <a:cubicBezTo>
                    <a:pt x="2067" y="7095"/>
                    <a:pt x="1846" y="7546"/>
                    <a:pt x="2065" y="7616"/>
                  </a:cubicBezTo>
                  <a:cubicBezTo>
                    <a:pt x="2100" y="7627"/>
                    <a:pt x="2133" y="7632"/>
                    <a:pt x="2164" y="7632"/>
                  </a:cubicBezTo>
                  <a:cubicBezTo>
                    <a:pt x="2330" y="7632"/>
                    <a:pt x="2440" y="7501"/>
                    <a:pt x="2440" y="7500"/>
                  </a:cubicBezTo>
                  <a:lnTo>
                    <a:pt x="2440" y="7500"/>
                  </a:lnTo>
                  <a:cubicBezTo>
                    <a:pt x="2440" y="7501"/>
                    <a:pt x="2341" y="7887"/>
                    <a:pt x="2583" y="7950"/>
                  </a:cubicBezTo>
                  <a:cubicBezTo>
                    <a:pt x="2592" y="7952"/>
                    <a:pt x="2600" y="7953"/>
                    <a:pt x="2608" y="7953"/>
                  </a:cubicBezTo>
                  <a:cubicBezTo>
                    <a:pt x="2838" y="7953"/>
                    <a:pt x="3083" y="7138"/>
                    <a:pt x="3090" y="7111"/>
                  </a:cubicBezTo>
                  <a:lnTo>
                    <a:pt x="3090" y="7111"/>
                  </a:lnTo>
                  <a:cubicBezTo>
                    <a:pt x="3085" y="7139"/>
                    <a:pt x="2973" y="7968"/>
                    <a:pt x="3331" y="7968"/>
                  </a:cubicBezTo>
                  <a:cubicBezTo>
                    <a:pt x="3332" y="7968"/>
                    <a:pt x="3332" y="7968"/>
                    <a:pt x="3332" y="7968"/>
                  </a:cubicBezTo>
                  <a:cubicBezTo>
                    <a:pt x="3697" y="7965"/>
                    <a:pt x="3758" y="7354"/>
                    <a:pt x="3757" y="7350"/>
                  </a:cubicBezTo>
                  <a:lnTo>
                    <a:pt x="3757" y="7350"/>
                  </a:lnTo>
                  <a:cubicBezTo>
                    <a:pt x="3760" y="7353"/>
                    <a:pt x="4090" y="7542"/>
                    <a:pt x="4162" y="7725"/>
                  </a:cubicBezTo>
                  <a:cubicBezTo>
                    <a:pt x="4232" y="7909"/>
                    <a:pt x="3769" y="8271"/>
                    <a:pt x="4096" y="8335"/>
                  </a:cubicBezTo>
                  <a:cubicBezTo>
                    <a:pt x="4142" y="8344"/>
                    <a:pt x="4183" y="8348"/>
                    <a:pt x="4220" y="8348"/>
                  </a:cubicBezTo>
                  <a:cubicBezTo>
                    <a:pt x="4372" y="8348"/>
                    <a:pt x="4452" y="8284"/>
                    <a:pt x="4490" y="8242"/>
                  </a:cubicBezTo>
                  <a:lnTo>
                    <a:pt x="4490" y="8242"/>
                  </a:lnTo>
                  <a:cubicBezTo>
                    <a:pt x="4420" y="8344"/>
                    <a:pt x="4249" y="8626"/>
                    <a:pt x="4489" y="8708"/>
                  </a:cubicBezTo>
                  <a:cubicBezTo>
                    <a:pt x="4783" y="8810"/>
                    <a:pt x="2646" y="9252"/>
                    <a:pt x="2570" y="9524"/>
                  </a:cubicBezTo>
                  <a:cubicBezTo>
                    <a:pt x="2548" y="9605"/>
                    <a:pt x="2627" y="9634"/>
                    <a:pt x="2756" y="9634"/>
                  </a:cubicBezTo>
                  <a:cubicBezTo>
                    <a:pt x="3059" y="9634"/>
                    <a:pt x="3636" y="9469"/>
                    <a:pt x="3801" y="9417"/>
                  </a:cubicBezTo>
                  <a:lnTo>
                    <a:pt x="3801" y="9417"/>
                  </a:lnTo>
                  <a:cubicBezTo>
                    <a:pt x="3801" y="9417"/>
                    <a:pt x="3645" y="10118"/>
                    <a:pt x="3923" y="10118"/>
                  </a:cubicBezTo>
                  <a:cubicBezTo>
                    <a:pt x="3931" y="10118"/>
                    <a:pt x="3939" y="10118"/>
                    <a:pt x="3947" y="10117"/>
                  </a:cubicBezTo>
                  <a:cubicBezTo>
                    <a:pt x="4169" y="10086"/>
                    <a:pt x="4325" y="9752"/>
                    <a:pt x="4395" y="9565"/>
                  </a:cubicBezTo>
                  <a:lnTo>
                    <a:pt x="4395" y="9565"/>
                  </a:lnTo>
                  <a:cubicBezTo>
                    <a:pt x="4331" y="9740"/>
                    <a:pt x="4252" y="9909"/>
                    <a:pt x="4246" y="10109"/>
                  </a:cubicBezTo>
                  <a:cubicBezTo>
                    <a:pt x="4240" y="10350"/>
                    <a:pt x="4525" y="10510"/>
                    <a:pt x="4767" y="10510"/>
                  </a:cubicBezTo>
                  <a:cubicBezTo>
                    <a:pt x="4792" y="10510"/>
                    <a:pt x="4817" y="10508"/>
                    <a:pt x="4840" y="10505"/>
                  </a:cubicBezTo>
                  <a:cubicBezTo>
                    <a:pt x="5129" y="10461"/>
                    <a:pt x="5083" y="10207"/>
                    <a:pt x="5010" y="9978"/>
                  </a:cubicBezTo>
                  <a:lnTo>
                    <a:pt x="5010" y="9978"/>
                  </a:lnTo>
                  <a:cubicBezTo>
                    <a:pt x="5010" y="9978"/>
                    <a:pt x="5286" y="10146"/>
                    <a:pt x="5422" y="10146"/>
                  </a:cubicBezTo>
                  <a:cubicBezTo>
                    <a:pt x="5434" y="10146"/>
                    <a:pt x="5445" y="10144"/>
                    <a:pt x="5455" y="10141"/>
                  </a:cubicBezTo>
                  <a:cubicBezTo>
                    <a:pt x="5464" y="10139"/>
                    <a:pt x="5472" y="10137"/>
                    <a:pt x="5480" y="10137"/>
                  </a:cubicBezTo>
                  <a:cubicBezTo>
                    <a:pt x="5583" y="10137"/>
                    <a:pt x="5643" y="10335"/>
                    <a:pt x="5474" y="10439"/>
                  </a:cubicBezTo>
                  <a:cubicBezTo>
                    <a:pt x="5293" y="10552"/>
                    <a:pt x="3972" y="11131"/>
                    <a:pt x="4049" y="11300"/>
                  </a:cubicBezTo>
                  <a:cubicBezTo>
                    <a:pt x="4049" y="11300"/>
                    <a:pt x="4062" y="11408"/>
                    <a:pt x="4223" y="11408"/>
                  </a:cubicBezTo>
                  <a:cubicBezTo>
                    <a:pt x="4346" y="11408"/>
                    <a:pt x="4555" y="11346"/>
                    <a:pt x="4909" y="11127"/>
                  </a:cubicBezTo>
                  <a:lnTo>
                    <a:pt x="4909" y="11127"/>
                  </a:lnTo>
                  <a:cubicBezTo>
                    <a:pt x="4909" y="11127"/>
                    <a:pt x="4376" y="11738"/>
                    <a:pt x="5032" y="11849"/>
                  </a:cubicBezTo>
                  <a:cubicBezTo>
                    <a:pt x="5032" y="11849"/>
                    <a:pt x="4851" y="12060"/>
                    <a:pt x="5198" y="12172"/>
                  </a:cubicBezTo>
                  <a:cubicBezTo>
                    <a:pt x="5213" y="12177"/>
                    <a:pt x="5228" y="12179"/>
                    <a:pt x="5242" y="12179"/>
                  </a:cubicBezTo>
                  <a:cubicBezTo>
                    <a:pt x="5564" y="12179"/>
                    <a:pt x="5802" y="11068"/>
                    <a:pt x="5802" y="11054"/>
                  </a:cubicBezTo>
                  <a:lnTo>
                    <a:pt x="5802" y="11054"/>
                  </a:lnTo>
                  <a:cubicBezTo>
                    <a:pt x="5805" y="11059"/>
                    <a:pt x="5950" y="11179"/>
                    <a:pt x="6095" y="11179"/>
                  </a:cubicBezTo>
                  <a:cubicBezTo>
                    <a:pt x="6098" y="11179"/>
                    <a:pt x="6101" y="11179"/>
                    <a:pt x="6105" y="11179"/>
                  </a:cubicBezTo>
                  <a:lnTo>
                    <a:pt x="6105" y="11179"/>
                  </a:lnTo>
                  <a:cubicBezTo>
                    <a:pt x="6105" y="11179"/>
                    <a:pt x="6049" y="11943"/>
                    <a:pt x="6287" y="12035"/>
                  </a:cubicBezTo>
                  <a:cubicBezTo>
                    <a:pt x="6303" y="12041"/>
                    <a:pt x="6319" y="12044"/>
                    <a:pt x="6333" y="12044"/>
                  </a:cubicBezTo>
                  <a:cubicBezTo>
                    <a:pt x="6538" y="12044"/>
                    <a:pt x="6628" y="11495"/>
                    <a:pt x="6585" y="11277"/>
                  </a:cubicBezTo>
                  <a:cubicBezTo>
                    <a:pt x="6585" y="11277"/>
                    <a:pt x="6585" y="11217"/>
                    <a:pt x="6694" y="11217"/>
                  </a:cubicBezTo>
                  <a:cubicBezTo>
                    <a:pt x="6751" y="11217"/>
                    <a:pt x="6836" y="11233"/>
                    <a:pt x="6966" y="11281"/>
                  </a:cubicBezTo>
                  <a:cubicBezTo>
                    <a:pt x="7347" y="11423"/>
                    <a:pt x="7310" y="11503"/>
                    <a:pt x="7264" y="11518"/>
                  </a:cubicBezTo>
                  <a:cubicBezTo>
                    <a:pt x="7217" y="11533"/>
                    <a:pt x="6274" y="12591"/>
                    <a:pt x="4894" y="13143"/>
                  </a:cubicBezTo>
                  <a:cubicBezTo>
                    <a:pt x="3515" y="13695"/>
                    <a:pt x="3823" y="13790"/>
                    <a:pt x="3934" y="13838"/>
                  </a:cubicBezTo>
                  <a:cubicBezTo>
                    <a:pt x="3939" y="13840"/>
                    <a:pt x="3946" y="13841"/>
                    <a:pt x="3955" y="13841"/>
                  </a:cubicBezTo>
                  <a:cubicBezTo>
                    <a:pt x="4135" y="13841"/>
                    <a:pt x="5049" y="13385"/>
                    <a:pt x="5049" y="13385"/>
                  </a:cubicBezTo>
                  <a:lnTo>
                    <a:pt x="5049" y="13385"/>
                  </a:lnTo>
                  <a:cubicBezTo>
                    <a:pt x="5049" y="13385"/>
                    <a:pt x="4582" y="14146"/>
                    <a:pt x="4821" y="14153"/>
                  </a:cubicBezTo>
                  <a:cubicBezTo>
                    <a:pt x="4825" y="14153"/>
                    <a:pt x="4829" y="14153"/>
                    <a:pt x="4833" y="14153"/>
                  </a:cubicBezTo>
                  <a:cubicBezTo>
                    <a:pt x="5068" y="14153"/>
                    <a:pt x="5269" y="13940"/>
                    <a:pt x="5270" y="13940"/>
                  </a:cubicBezTo>
                  <a:lnTo>
                    <a:pt x="5270" y="13940"/>
                  </a:lnTo>
                  <a:cubicBezTo>
                    <a:pt x="5270" y="13940"/>
                    <a:pt x="5001" y="14569"/>
                    <a:pt x="5249" y="14644"/>
                  </a:cubicBezTo>
                  <a:cubicBezTo>
                    <a:pt x="5257" y="14646"/>
                    <a:pt x="5265" y="14647"/>
                    <a:pt x="5273" y="14647"/>
                  </a:cubicBezTo>
                  <a:cubicBezTo>
                    <a:pt x="5528" y="14647"/>
                    <a:pt x="6003" y="13599"/>
                    <a:pt x="6004" y="13594"/>
                  </a:cubicBezTo>
                  <a:lnTo>
                    <a:pt x="6004" y="13594"/>
                  </a:lnTo>
                  <a:cubicBezTo>
                    <a:pt x="6004" y="13594"/>
                    <a:pt x="6004" y="13594"/>
                    <a:pt x="6004" y="13594"/>
                  </a:cubicBezTo>
                  <a:cubicBezTo>
                    <a:pt x="6005" y="13594"/>
                    <a:pt x="6027" y="13586"/>
                    <a:pt x="6053" y="13586"/>
                  </a:cubicBezTo>
                  <a:cubicBezTo>
                    <a:pt x="6108" y="13586"/>
                    <a:pt x="6182" y="13620"/>
                    <a:pt x="6127" y="13833"/>
                  </a:cubicBezTo>
                  <a:cubicBezTo>
                    <a:pt x="6043" y="14152"/>
                    <a:pt x="6108" y="14493"/>
                    <a:pt x="5791" y="14595"/>
                  </a:cubicBezTo>
                  <a:cubicBezTo>
                    <a:pt x="5474" y="14698"/>
                    <a:pt x="3156" y="15413"/>
                    <a:pt x="3270" y="15572"/>
                  </a:cubicBezTo>
                  <a:cubicBezTo>
                    <a:pt x="3292" y="15604"/>
                    <a:pt x="3350" y="15617"/>
                    <a:pt x="3428" y="15617"/>
                  </a:cubicBezTo>
                  <a:cubicBezTo>
                    <a:pt x="3744" y="15617"/>
                    <a:pt x="4406" y="15405"/>
                    <a:pt x="4544" y="15372"/>
                  </a:cubicBezTo>
                  <a:cubicBezTo>
                    <a:pt x="4555" y="15369"/>
                    <a:pt x="4564" y="15368"/>
                    <a:pt x="4572" y="15368"/>
                  </a:cubicBezTo>
                  <a:cubicBezTo>
                    <a:pt x="4698" y="15368"/>
                    <a:pt x="4579" y="15639"/>
                    <a:pt x="4579" y="15641"/>
                  </a:cubicBezTo>
                  <a:cubicBezTo>
                    <a:pt x="4578" y="15641"/>
                    <a:pt x="4405" y="16115"/>
                    <a:pt x="4633" y="16181"/>
                  </a:cubicBezTo>
                  <a:cubicBezTo>
                    <a:pt x="4644" y="16184"/>
                    <a:pt x="4654" y="16185"/>
                    <a:pt x="4665" y="16185"/>
                  </a:cubicBezTo>
                  <a:cubicBezTo>
                    <a:pt x="4871" y="16185"/>
                    <a:pt x="5113" y="15643"/>
                    <a:pt x="5281" y="15643"/>
                  </a:cubicBezTo>
                  <a:cubicBezTo>
                    <a:pt x="5293" y="15643"/>
                    <a:pt x="5305" y="15646"/>
                    <a:pt x="5316" y="15652"/>
                  </a:cubicBezTo>
                  <a:cubicBezTo>
                    <a:pt x="5493" y="15750"/>
                    <a:pt x="4605" y="16413"/>
                    <a:pt x="4899" y="16500"/>
                  </a:cubicBezTo>
                  <a:cubicBezTo>
                    <a:pt x="4899" y="16500"/>
                    <a:pt x="4939" y="16532"/>
                    <a:pt x="5010" y="16532"/>
                  </a:cubicBezTo>
                  <a:cubicBezTo>
                    <a:pt x="5082" y="16532"/>
                    <a:pt x="5185" y="16499"/>
                    <a:pt x="5310" y="16368"/>
                  </a:cubicBezTo>
                  <a:cubicBezTo>
                    <a:pt x="5310" y="16368"/>
                    <a:pt x="5419" y="16618"/>
                    <a:pt x="5587" y="16618"/>
                  </a:cubicBezTo>
                  <a:cubicBezTo>
                    <a:pt x="5609" y="16618"/>
                    <a:pt x="5632" y="16613"/>
                    <a:pt x="5655" y="16604"/>
                  </a:cubicBezTo>
                  <a:cubicBezTo>
                    <a:pt x="5861" y="16524"/>
                    <a:pt x="5874" y="15947"/>
                    <a:pt x="5874" y="15947"/>
                  </a:cubicBezTo>
                  <a:lnTo>
                    <a:pt x="6258" y="16111"/>
                  </a:lnTo>
                  <a:cubicBezTo>
                    <a:pt x="6258" y="16111"/>
                    <a:pt x="5938" y="16814"/>
                    <a:pt x="6157" y="16898"/>
                  </a:cubicBezTo>
                  <a:cubicBezTo>
                    <a:pt x="6169" y="16902"/>
                    <a:pt x="6181" y="16904"/>
                    <a:pt x="6193" y="16904"/>
                  </a:cubicBezTo>
                  <a:cubicBezTo>
                    <a:pt x="6407" y="16904"/>
                    <a:pt x="6665" y="16261"/>
                    <a:pt x="6665" y="16258"/>
                  </a:cubicBezTo>
                  <a:lnTo>
                    <a:pt x="6665" y="16258"/>
                  </a:lnTo>
                  <a:cubicBezTo>
                    <a:pt x="6667" y="16260"/>
                    <a:pt x="7089" y="16407"/>
                    <a:pt x="7134" y="16606"/>
                  </a:cubicBezTo>
                  <a:cubicBezTo>
                    <a:pt x="7181" y="16803"/>
                    <a:pt x="6556" y="17299"/>
                    <a:pt x="6740" y="17477"/>
                  </a:cubicBezTo>
                  <a:cubicBezTo>
                    <a:pt x="6782" y="17518"/>
                    <a:pt x="6838" y="17533"/>
                    <a:pt x="6899" y="17533"/>
                  </a:cubicBezTo>
                  <a:cubicBezTo>
                    <a:pt x="7108" y="17533"/>
                    <a:pt x="7378" y="17353"/>
                    <a:pt x="7378" y="17353"/>
                  </a:cubicBezTo>
                  <a:cubicBezTo>
                    <a:pt x="7378" y="17353"/>
                    <a:pt x="7852" y="17699"/>
                    <a:pt x="7716" y="17731"/>
                  </a:cubicBezTo>
                  <a:cubicBezTo>
                    <a:pt x="7652" y="17746"/>
                    <a:pt x="7448" y="17881"/>
                    <a:pt x="7280" y="18041"/>
                  </a:cubicBezTo>
                  <a:cubicBezTo>
                    <a:pt x="6756" y="18154"/>
                    <a:pt x="6222" y="18211"/>
                    <a:pt x="5688" y="18211"/>
                  </a:cubicBezTo>
                  <a:cubicBezTo>
                    <a:pt x="5419" y="18211"/>
                    <a:pt x="5149" y="18197"/>
                    <a:pt x="4881" y="18168"/>
                  </a:cubicBezTo>
                  <a:cubicBezTo>
                    <a:pt x="4870" y="18166"/>
                    <a:pt x="4860" y="18166"/>
                    <a:pt x="4850" y="18166"/>
                  </a:cubicBezTo>
                  <a:cubicBezTo>
                    <a:pt x="4628" y="18166"/>
                    <a:pt x="4567" y="18445"/>
                    <a:pt x="4792" y="18533"/>
                  </a:cubicBezTo>
                  <a:cubicBezTo>
                    <a:pt x="4835" y="18550"/>
                    <a:pt x="4880" y="18563"/>
                    <a:pt x="4924" y="18579"/>
                  </a:cubicBezTo>
                  <a:cubicBezTo>
                    <a:pt x="4929" y="18614"/>
                    <a:pt x="4954" y="18644"/>
                    <a:pt x="4988" y="18655"/>
                  </a:cubicBezTo>
                  <a:cubicBezTo>
                    <a:pt x="5162" y="18715"/>
                    <a:pt x="5348" y="18740"/>
                    <a:pt x="5535" y="18752"/>
                  </a:cubicBezTo>
                  <a:cubicBezTo>
                    <a:pt x="5626" y="18772"/>
                    <a:pt x="5719" y="18790"/>
                    <a:pt x="5813" y="18807"/>
                  </a:cubicBezTo>
                  <a:lnTo>
                    <a:pt x="5813" y="18807"/>
                  </a:lnTo>
                  <a:cubicBezTo>
                    <a:pt x="5810" y="18807"/>
                    <a:pt x="5808" y="18806"/>
                    <a:pt x="5805" y="18806"/>
                  </a:cubicBezTo>
                  <a:cubicBezTo>
                    <a:pt x="5801" y="18806"/>
                    <a:pt x="5797" y="18807"/>
                    <a:pt x="5792" y="18807"/>
                  </a:cubicBezTo>
                  <a:cubicBezTo>
                    <a:pt x="5359" y="18833"/>
                    <a:pt x="4859" y="18807"/>
                    <a:pt x="4456" y="18944"/>
                  </a:cubicBezTo>
                  <a:cubicBezTo>
                    <a:pt x="4369" y="18975"/>
                    <a:pt x="4397" y="19095"/>
                    <a:pt x="4490" y="19109"/>
                  </a:cubicBezTo>
                  <a:cubicBezTo>
                    <a:pt x="4593" y="19125"/>
                    <a:pt x="4698" y="19132"/>
                    <a:pt x="4803" y="19132"/>
                  </a:cubicBezTo>
                  <a:cubicBezTo>
                    <a:pt x="5016" y="19132"/>
                    <a:pt x="5233" y="19105"/>
                    <a:pt x="5445" y="19077"/>
                  </a:cubicBezTo>
                  <a:lnTo>
                    <a:pt x="5445" y="19077"/>
                  </a:lnTo>
                  <a:cubicBezTo>
                    <a:pt x="5442" y="19096"/>
                    <a:pt x="5443" y="19114"/>
                    <a:pt x="5448" y="19133"/>
                  </a:cubicBezTo>
                  <a:cubicBezTo>
                    <a:pt x="5410" y="19146"/>
                    <a:pt x="5372" y="19159"/>
                    <a:pt x="5337" y="19176"/>
                  </a:cubicBezTo>
                  <a:cubicBezTo>
                    <a:pt x="5211" y="19232"/>
                    <a:pt x="5271" y="19384"/>
                    <a:pt x="5408" y="19387"/>
                  </a:cubicBezTo>
                  <a:cubicBezTo>
                    <a:pt x="5421" y="19387"/>
                    <a:pt x="5433" y="19387"/>
                    <a:pt x="5446" y="19387"/>
                  </a:cubicBezTo>
                  <a:cubicBezTo>
                    <a:pt x="5684" y="19387"/>
                    <a:pt x="5930" y="19322"/>
                    <a:pt x="6164" y="19238"/>
                  </a:cubicBezTo>
                  <a:cubicBezTo>
                    <a:pt x="6194" y="19230"/>
                    <a:pt x="6223" y="19222"/>
                    <a:pt x="6252" y="19216"/>
                  </a:cubicBezTo>
                  <a:cubicBezTo>
                    <a:pt x="6265" y="19276"/>
                    <a:pt x="6321" y="19334"/>
                    <a:pt x="6386" y="19356"/>
                  </a:cubicBezTo>
                  <a:cubicBezTo>
                    <a:pt x="5922" y="19566"/>
                    <a:pt x="5284" y="19873"/>
                    <a:pt x="5426" y="19991"/>
                  </a:cubicBezTo>
                  <a:cubicBezTo>
                    <a:pt x="5460" y="20020"/>
                    <a:pt x="5511" y="20031"/>
                    <a:pt x="5569" y="20031"/>
                  </a:cubicBezTo>
                  <a:cubicBezTo>
                    <a:pt x="5778" y="20031"/>
                    <a:pt x="6086" y="19887"/>
                    <a:pt x="6086" y="19887"/>
                  </a:cubicBezTo>
                  <a:lnTo>
                    <a:pt x="6086" y="19887"/>
                  </a:lnTo>
                  <a:cubicBezTo>
                    <a:pt x="6086" y="19887"/>
                    <a:pt x="5547" y="20603"/>
                    <a:pt x="6112" y="20603"/>
                  </a:cubicBezTo>
                  <a:cubicBezTo>
                    <a:pt x="6130" y="20603"/>
                    <a:pt x="6149" y="20603"/>
                    <a:pt x="6169" y="20601"/>
                  </a:cubicBezTo>
                  <a:lnTo>
                    <a:pt x="6169" y="20601"/>
                  </a:lnTo>
                  <a:cubicBezTo>
                    <a:pt x="6169" y="20601"/>
                    <a:pt x="5792" y="21090"/>
                    <a:pt x="6162" y="21192"/>
                  </a:cubicBezTo>
                  <a:cubicBezTo>
                    <a:pt x="6162" y="21192"/>
                    <a:pt x="4842" y="21797"/>
                    <a:pt x="4835" y="21997"/>
                  </a:cubicBezTo>
                  <a:cubicBezTo>
                    <a:pt x="4833" y="22039"/>
                    <a:pt x="4875" y="22055"/>
                    <a:pt x="4944" y="22055"/>
                  </a:cubicBezTo>
                  <a:cubicBezTo>
                    <a:pt x="5202" y="22055"/>
                    <a:pt x="5827" y="21822"/>
                    <a:pt x="5827" y="21822"/>
                  </a:cubicBezTo>
                  <a:lnTo>
                    <a:pt x="5827" y="21822"/>
                  </a:lnTo>
                  <a:cubicBezTo>
                    <a:pt x="5829" y="21822"/>
                    <a:pt x="5465" y="22489"/>
                    <a:pt x="5665" y="22549"/>
                  </a:cubicBezTo>
                  <a:cubicBezTo>
                    <a:pt x="5693" y="22557"/>
                    <a:pt x="5721" y="22560"/>
                    <a:pt x="5747" y="22560"/>
                  </a:cubicBezTo>
                  <a:cubicBezTo>
                    <a:pt x="5910" y="22560"/>
                    <a:pt x="6033" y="22426"/>
                    <a:pt x="6033" y="22426"/>
                  </a:cubicBezTo>
                  <a:lnTo>
                    <a:pt x="6033" y="22426"/>
                  </a:lnTo>
                  <a:cubicBezTo>
                    <a:pt x="6033" y="22426"/>
                    <a:pt x="5681" y="23033"/>
                    <a:pt x="5861" y="23143"/>
                  </a:cubicBezTo>
                  <a:cubicBezTo>
                    <a:pt x="5871" y="23149"/>
                    <a:pt x="5883" y="23152"/>
                    <a:pt x="5895" y="23152"/>
                  </a:cubicBezTo>
                  <a:cubicBezTo>
                    <a:pt x="6107" y="23152"/>
                    <a:pt x="6658" y="22368"/>
                    <a:pt x="6665" y="22356"/>
                  </a:cubicBezTo>
                  <a:lnTo>
                    <a:pt x="6665" y="22356"/>
                  </a:lnTo>
                  <a:cubicBezTo>
                    <a:pt x="6662" y="22366"/>
                    <a:pt x="6563" y="22910"/>
                    <a:pt x="6880" y="22998"/>
                  </a:cubicBezTo>
                  <a:cubicBezTo>
                    <a:pt x="6923" y="23010"/>
                    <a:pt x="6961" y="23016"/>
                    <a:pt x="6994" y="23016"/>
                  </a:cubicBezTo>
                  <a:cubicBezTo>
                    <a:pt x="7207" y="23016"/>
                    <a:pt x="7229" y="22798"/>
                    <a:pt x="7229" y="22798"/>
                  </a:cubicBezTo>
                  <a:cubicBezTo>
                    <a:pt x="7229" y="22798"/>
                    <a:pt x="7314" y="23052"/>
                    <a:pt x="7597" y="23052"/>
                  </a:cubicBezTo>
                  <a:cubicBezTo>
                    <a:pt x="7653" y="23052"/>
                    <a:pt x="7718" y="23042"/>
                    <a:pt x="7791" y="23017"/>
                  </a:cubicBezTo>
                  <a:cubicBezTo>
                    <a:pt x="8230" y="22871"/>
                    <a:pt x="8245" y="22516"/>
                    <a:pt x="8245" y="22515"/>
                  </a:cubicBezTo>
                  <a:lnTo>
                    <a:pt x="8245" y="22515"/>
                  </a:lnTo>
                  <a:cubicBezTo>
                    <a:pt x="8245" y="22517"/>
                    <a:pt x="8548" y="22988"/>
                    <a:pt x="7851" y="23333"/>
                  </a:cubicBezTo>
                  <a:cubicBezTo>
                    <a:pt x="7154" y="23677"/>
                    <a:pt x="6115" y="24136"/>
                    <a:pt x="6273" y="24265"/>
                  </a:cubicBezTo>
                  <a:cubicBezTo>
                    <a:pt x="6307" y="24294"/>
                    <a:pt x="6364" y="24305"/>
                    <a:pt x="6431" y="24305"/>
                  </a:cubicBezTo>
                  <a:cubicBezTo>
                    <a:pt x="6665" y="24305"/>
                    <a:pt x="7026" y="24168"/>
                    <a:pt x="7027" y="24166"/>
                  </a:cubicBezTo>
                  <a:lnTo>
                    <a:pt x="7027" y="24166"/>
                  </a:lnTo>
                  <a:cubicBezTo>
                    <a:pt x="7026" y="24169"/>
                    <a:pt x="6686" y="24911"/>
                    <a:pt x="7016" y="24968"/>
                  </a:cubicBezTo>
                  <a:cubicBezTo>
                    <a:pt x="7016" y="24968"/>
                    <a:pt x="6830" y="25436"/>
                    <a:pt x="6979" y="25512"/>
                  </a:cubicBezTo>
                  <a:cubicBezTo>
                    <a:pt x="6984" y="25515"/>
                    <a:pt x="6990" y="25516"/>
                    <a:pt x="6996" y="25516"/>
                  </a:cubicBezTo>
                  <a:cubicBezTo>
                    <a:pt x="7174" y="25516"/>
                    <a:pt x="7846" y="24491"/>
                    <a:pt x="7959" y="24387"/>
                  </a:cubicBezTo>
                  <a:cubicBezTo>
                    <a:pt x="7977" y="24370"/>
                    <a:pt x="7990" y="24363"/>
                    <a:pt x="8000" y="24363"/>
                  </a:cubicBezTo>
                  <a:cubicBezTo>
                    <a:pt x="8056" y="24363"/>
                    <a:pt x="8042" y="24555"/>
                    <a:pt x="8251" y="24555"/>
                  </a:cubicBezTo>
                  <a:cubicBezTo>
                    <a:pt x="8264" y="24555"/>
                    <a:pt x="8277" y="24555"/>
                    <a:pt x="8292" y="24553"/>
                  </a:cubicBezTo>
                  <a:cubicBezTo>
                    <a:pt x="8299" y="24552"/>
                    <a:pt x="8306" y="24552"/>
                    <a:pt x="8313" y="24552"/>
                  </a:cubicBezTo>
                  <a:cubicBezTo>
                    <a:pt x="8610" y="24552"/>
                    <a:pt x="9053" y="25121"/>
                    <a:pt x="8681" y="25356"/>
                  </a:cubicBezTo>
                  <a:cubicBezTo>
                    <a:pt x="8302" y="25594"/>
                    <a:pt x="5497" y="25825"/>
                    <a:pt x="5538" y="26080"/>
                  </a:cubicBezTo>
                  <a:cubicBezTo>
                    <a:pt x="5579" y="26336"/>
                    <a:pt x="6147" y="26379"/>
                    <a:pt x="6147" y="26379"/>
                  </a:cubicBezTo>
                  <a:cubicBezTo>
                    <a:pt x="6147" y="26379"/>
                    <a:pt x="5671" y="27058"/>
                    <a:pt x="5910" y="27172"/>
                  </a:cubicBezTo>
                  <a:cubicBezTo>
                    <a:pt x="5945" y="27188"/>
                    <a:pt x="5977" y="27196"/>
                    <a:pt x="6008" y="27196"/>
                  </a:cubicBezTo>
                  <a:cubicBezTo>
                    <a:pt x="6129" y="27196"/>
                    <a:pt x="6221" y="27085"/>
                    <a:pt x="6270" y="27010"/>
                  </a:cubicBezTo>
                  <a:lnTo>
                    <a:pt x="6270" y="27010"/>
                  </a:lnTo>
                  <a:cubicBezTo>
                    <a:pt x="6163" y="27204"/>
                    <a:pt x="5889" y="27744"/>
                    <a:pt x="6162" y="27744"/>
                  </a:cubicBezTo>
                  <a:cubicBezTo>
                    <a:pt x="6495" y="27743"/>
                    <a:pt x="7117" y="26628"/>
                    <a:pt x="7118" y="26626"/>
                  </a:cubicBezTo>
                  <a:lnTo>
                    <a:pt x="7118" y="26626"/>
                  </a:lnTo>
                  <a:cubicBezTo>
                    <a:pt x="7119" y="26627"/>
                    <a:pt x="6972" y="27499"/>
                    <a:pt x="7127" y="27572"/>
                  </a:cubicBezTo>
                  <a:cubicBezTo>
                    <a:pt x="7133" y="27575"/>
                    <a:pt x="7140" y="27577"/>
                    <a:pt x="7147" y="27577"/>
                  </a:cubicBezTo>
                  <a:cubicBezTo>
                    <a:pt x="7307" y="27577"/>
                    <a:pt x="7569" y="26854"/>
                    <a:pt x="7570" y="26849"/>
                  </a:cubicBezTo>
                  <a:lnTo>
                    <a:pt x="7570" y="26849"/>
                  </a:lnTo>
                  <a:cubicBezTo>
                    <a:pt x="7570" y="26853"/>
                    <a:pt x="7770" y="27190"/>
                    <a:pt x="8134" y="27246"/>
                  </a:cubicBezTo>
                  <a:cubicBezTo>
                    <a:pt x="8134" y="27246"/>
                    <a:pt x="8078" y="27668"/>
                    <a:pt x="8486" y="27696"/>
                  </a:cubicBezTo>
                  <a:cubicBezTo>
                    <a:pt x="8495" y="27697"/>
                    <a:pt x="8504" y="27697"/>
                    <a:pt x="8513" y="27697"/>
                  </a:cubicBezTo>
                  <a:cubicBezTo>
                    <a:pt x="8908" y="27697"/>
                    <a:pt x="9229" y="27094"/>
                    <a:pt x="9281" y="27023"/>
                  </a:cubicBezTo>
                  <a:cubicBezTo>
                    <a:pt x="9286" y="27017"/>
                    <a:pt x="9290" y="27014"/>
                    <a:pt x="9294" y="27014"/>
                  </a:cubicBezTo>
                  <a:cubicBezTo>
                    <a:pt x="9330" y="27014"/>
                    <a:pt x="9318" y="27312"/>
                    <a:pt x="9411" y="27312"/>
                  </a:cubicBezTo>
                  <a:cubicBezTo>
                    <a:pt x="9414" y="27312"/>
                    <a:pt x="9417" y="27311"/>
                    <a:pt x="9420" y="27311"/>
                  </a:cubicBezTo>
                  <a:cubicBezTo>
                    <a:pt x="9423" y="27310"/>
                    <a:pt x="9425" y="27310"/>
                    <a:pt x="9427" y="27310"/>
                  </a:cubicBezTo>
                  <a:cubicBezTo>
                    <a:pt x="9511" y="27310"/>
                    <a:pt x="9110" y="27765"/>
                    <a:pt x="8744" y="27956"/>
                  </a:cubicBezTo>
                  <a:cubicBezTo>
                    <a:pt x="8370" y="28153"/>
                    <a:pt x="4493" y="29733"/>
                    <a:pt x="4556" y="29936"/>
                  </a:cubicBezTo>
                  <a:cubicBezTo>
                    <a:pt x="4575" y="29999"/>
                    <a:pt x="4670" y="30029"/>
                    <a:pt x="4806" y="30029"/>
                  </a:cubicBezTo>
                  <a:cubicBezTo>
                    <a:pt x="5102" y="30029"/>
                    <a:pt x="5594" y="29889"/>
                    <a:pt x="5935" y="29648"/>
                  </a:cubicBezTo>
                  <a:lnTo>
                    <a:pt x="5935" y="29648"/>
                  </a:lnTo>
                  <a:cubicBezTo>
                    <a:pt x="5935" y="29648"/>
                    <a:pt x="5354" y="30417"/>
                    <a:pt x="5887" y="30571"/>
                  </a:cubicBezTo>
                  <a:cubicBezTo>
                    <a:pt x="5887" y="30571"/>
                    <a:pt x="5864" y="30929"/>
                    <a:pt x="6176" y="30929"/>
                  </a:cubicBezTo>
                  <a:cubicBezTo>
                    <a:pt x="6193" y="30929"/>
                    <a:pt x="6211" y="30928"/>
                    <a:pt x="6230" y="30925"/>
                  </a:cubicBezTo>
                  <a:cubicBezTo>
                    <a:pt x="6230" y="30925"/>
                    <a:pt x="6302" y="31073"/>
                    <a:pt x="6450" y="31073"/>
                  </a:cubicBezTo>
                  <a:cubicBezTo>
                    <a:pt x="6524" y="31073"/>
                    <a:pt x="6617" y="31035"/>
                    <a:pt x="6729" y="30922"/>
                  </a:cubicBezTo>
                  <a:cubicBezTo>
                    <a:pt x="7044" y="30606"/>
                    <a:pt x="6973" y="30166"/>
                    <a:pt x="7208" y="30166"/>
                  </a:cubicBezTo>
                  <a:cubicBezTo>
                    <a:pt x="7224" y="30166"/>
                    <a:pt x="7241" y="30168"/>
                    <a:pt x="7259" y="30172"/>
                  </a:cubicBezTo>
                  <a:cubicBezTo>
                    <a:pt x="7524" y="30230"/>
                    <a:pt x="7157" y="30896"/>
                    <a:pt x="7233" y="31068"/>
                  </a:cubicBezTo>
                  <a:cubicBezTo>
                    <a:pt x="6470" y="31257"/>
                    <a:pt x="5696" y="31398"/>
                    <a:pt x="4915" y="31489"/>
                  </a:cubicBezTo>
                  <a:cubicBezTo>
                    <a:pt x="4486" y="31527"/>
                    <a:pt x="4055" y="31562"/>
                    <a:pt x="3627" y="31607"/>
                  </a:cubicBezTo>
                  <a:cubicBezTo>
                    <a:pt x="3391" y="31632"/>
                    <a:pt x="3379" y="31943"/>
                    <a:pt x="3610" y="31950"/>
                  </a:cubicBezTo>
                  <a:cubicBezTo>
                    <a:pt x="3981" y="31962"/>
                    <a:pt x="4349" y="31973"/>
                    <a:pt x="4712" y="31973"/>
                  </a:cubicBezTo>
                  <a:cubicBezTo>
                    <a:pt x="4768" y="31973"/>
                    <a:pt x="4824" y="31973"/>
                    <a:pt x="4880" y="31972"/>
                  </a:cubicBezTo>
                  <a:lnTo>
                    <a:pt x="4880" y="31972"/>
                  </a:lnTo>
                  <a:cubicBezTo>
                    <a:pt x="4753" y="32030"/>
                    <a:pt x="4624" y="32084"/>
                    <a:pt x="4494" y="32134"/>
                  </a:cubicBezTo>
                  <a:cubicBezTo>
                    <a:pt x="4266" y="32219"/>
                    <a:pt x="4305" y="32518"/>
                    <a:pt x="4511" y="32518"/>
                  </a:cubicBezTo>
                  <a:cubicBezTo>
                    <a:pt x="4533" y="32518"/>
                    <a:pt x="4556" y="32515"/>
                    <a:pt x="4581" y="32508"/>
                  </a:cubicBezTo>
                  <a:cubicBezTo>
                    <a:pt x="4890" y="32420"/>
                    <a:pt x="5194" y="32315"/>
                    <a:pt x="5491" y="32191"/>
                  </a:cubicBezTo>
                  <a:lnTo>
                    <a:pt x="5524" y="32178"/>
                  </a:lnTo>
                  <a:cubicBezTo>
                    <a:pt x="5553" y="32205"/>
                    <a:pt x="5591" y="32222"/>
                    <a:pt x="5640" y="32222"/>
                  </a:cubicBezTo>
                  <a:cubicBezTo>
                    <a:pt x="5657" y="32222"/>
                    <a:pt x="5675" y="32220"/>
                    <a:pt x="5694" y="32216"/>
                  </a:cubicBezTo>
                  <a:cubicBezTo>
                    <a:pt x="5769" y="32197"/>
                    <a:pt x="5848" y="32179"/>
                    <a:pt x="5924" y="32160"/>
                  </a:cubicBezTo>
                  <a:lnTo>
                    <a:pt x="5924" y="32160"/>
                  </a:lnTo>
                  <a:cubicBezTo>
                    <a:pt x="5787" y="32266"/>
                    <a:pt x="5881" y="32456"/>
                    <a:pt x="6038" y="32456"/>
                  </a:cubicBezTo>
                  <a:cubicBezTo>
                    <a:pt x="6067" y="32456"/>
                    <a:pt x="6098" y="32450"/>
                    <a:pt x="6131" y="32435"/>
                  </a:cubicBezTo>
                  <a:cubicBezTo>
                    <a:pt x="6363" y="32328"/>
                    <a:pt x="6588" y="32206"/>
                    <a:pt x="6802" y="32067"/>
                  </a:cubicBezTo>
                  <a:lnTo>
                    <a:pt x="6802" y="32067"/>
                  </a:lnTo>
                  <a:cubicBezTo>
                    <a:pt x="6790" y="32155"/>
                    <a:pt x="6850" y="32243"/>
                    <a:pt x="6936" y="32243"/>
                  </a:cubicBezTo>
                  <a:cubicBezTo>
                    <a:pt x="6966" y="32243"/>
                    <a:pt x="6998" y="32233"/>
                    <a:pt x="7032" y="32210"/>
                  </a:cubicBezTo>
                  <a:cubicBezTo>
                    <a:pt x="7204" y="32092"/>
                    <a:pt x="7385" y="31987"/>
                    <a:pt x="7572" y="31896"/>
                  </a:cubicBezTo>
                  <a:cubicBezTo>
                    <a:pt x="7611" y="31877"/>
                    <a:pt x="7652" y="31860"/>
                    <a:pt x="7693" y="31844"/>
                  </a:cubicBezTo>
                  <a:lnTo>
                    <a:pt x="7693" y="31844"/>
                  </a:lnTo>
                  <a:cubicBezTo>
                    <a:pt x="7581" y="31903"/>
                    <a:pt x="7470" y="31962"/>
                    <a:pt x="7356" y="32017"/>
                  </a:cubicBezTo>
                  <a:cubicBezTo>
                    <a:pt x="7184" y="32102"/>
                    <a:pt x="7272" y="32308"/>
                    <a:pt x="7426" y="32308"/>
                  </a:cubicBezTo>
                  <a:cubicBezTo>
                    <a:pt x="7452" y="32308"/>
                    <a:pt x="7480" y="32302"/>
                    <a:pt x="7509" y="32289"/>
                  </a:cubicBezTo>
                  <a:cubicBezTo>
                    <a:pt x="7665" y="32216"/>
                    <a:pt x="7946" y="32098"/>
                    <a:pt x="8230" y="31949"/>
                  </a:cubicBezTo>
                  <a:cubicBezTo>
                    <a:pt x="8243" y="31947"/>
                    <a:pt x="8256" y="31944"/>
                    <a:pt x="8270" y="31940"/>
                  </a:cubicBezTo>
                  <a:cubicBezTo>
                    <a:pt x="8461" y="31857"/>
                    <a:pt x="8654" y="31775"/>
                    <a:pt x="8846" y="31695"/>
                  </a:cubicBezTo>
                  <a:lnTo>
                    <a:pt x="8846" y="31695"/>
                  </a:lnTo>
                  <a:cubicBezTo>
                    <a:pt x="8576" y="31890"/>
                    <a:pt x="8249" y="32013"/>
                    <a:pt x="7979" y="32130"/>
                  </a:cubicBezTo>
                  <a:cubicBezTo>
                    <a:pt x="7595" y="32296"/>
                    <a:pt x="7957" y="32392"/>
                    <a:pt x="8162" y="32392"/>
                  </a:cubicBezTo>
                  <a:cubicBezTo>
                    <a:pt x="8201" y="32392"/>
                    <a:pt x="8235" y="32388"/>
                    <a:pt x="8256" y="32381"/>
                  </a:cubicBezTo>
                  <a:cubicBezTo>
                    <a:pt x="8265" y="32378"/>
                    <a:pt x="8272" y="32376"/>
                    <a:pt x="8278" y="32376"/>
                  </a:cubicBezTo>
                  <a:cubicBezTo>
                    <a:pt x="8358" y="32376"/>
                    <a:pt x="8159" y="32664"/>
                    <a:pt x="8354" y="32803"/>
                  </a:cubicBezTo>
                  <a:cubicBezTo>
                    <a:pt x="8354" y="32803"/>
                    <a:pt x="7884" y="33213"/>
                    <a:pt x="8229" y="33439"/>
                  </a:cubicBezTo>
                  <a:cubicBezTo>
                    <a:pt x="8229" y="33439"/>
                    <a:pt x="4554" y="34797"/>
                    <a:pt x="4433" y="35225"/>
                  </a:cubicBezTo>
                  <a:cubicBezTo>
                    <a:pt x="4407" y="35316"/>
                    <a:pt x="4455" y="35352"/>
                    <a:pt x="4546" y="35352"/>
                  </a:cubicBezTo>
                  <a:cubicBezTo>
                    <a:pt x="4881" y="35352"/>
                    <a:pt x="5804" y="34866"/>
                    <a:pt x="5807" y="34864"/>
                  </a:cubicBezTo>
                  <a:lnTo>
                    <a:pt x="5807" y="34864"/>
                  </a:lnTo>
                  <a:cubicBezTo>
                    <a:pt x="5804" y="34867"/>
                    <a:pt x="5028" y="35822"/>
                    <a:pt x="5750" y="35861"/>
                  </a:cubicBezTo>
                  <a:cubicBezTo>
                    <a:pt x="5750" y="35861"/>
                    <a:pt x="5664" y="36306"/>
                    <a:pt x="5958" y="36306"/>
                  </a:cubicBezTo>
                  <a:cubicBezTo>
                    <a:pt x="6031" y="36306"/>
                    <a:pt x="6128" y="36279"/>
                    <a:pt x="6255" y="36210"/>
                  </a:cubicBezTo>
                  <a:cubicBezTo>
                    <a:pt x="6255" y="36210"/>
                    <a:pt x="6292" y="36242"/>
                    <a:pt x="6352" y="36242"/>
                  </a:cubicBezTo>
                  <a:cubicBezTo>
                    <a:pt x="6442" y="36242"/>
                    <a:pt x="6586" y="36172"/>
                    <a:pt x="6743" y="35823"/>
                  </a:cubicBezTo>
                  <a:cubicBezTo>
                    <a:pt x="6917" y="35432"/>
                    <a:pt x="7063" y="35284"/>
                    <a:pt x="7185" y="35284"/>
                  </a:cubicBezTo>
                  <a:cubicBezTo>
                    <a:pt x="7245" y="35284"/>
                    <a:pt x="7299" y="35320"/>
                    <a:pt x="7347" y="35381"/>
                  </a:cubicBezTo>
                  <a:cubicBezTo>
                    <a:pt x="7493" y="35565"/>
                    <a:pt x="6988" y="36232"/>
                    <a:pt x="7183" y="36302"/>
                  </a:cubicBezTo>
                  <a:cubicBezTo>
                    <a:pt x="7199" y="36308"/>
                    <a:pt x="7215" y="36310"/>
                    <a:pt x="7231" y="36310"/>
                  </a:cubicBezTo>
                  <a:cubicBezTo>
                    <a:pt x="7413" y="36310"/>
                    <a:pt x="7595" y="35981"/>
                    <a:pt x="7595" y="35981"/>
                  </a:cubicBezTo>
                  <a:cubicBezTo>
                    <a:pt x="7595" y="35982"/>
                    <a:pt x="7644" y="36119"/>
                    <a:pt x="7752" y="36119"/>
                  </a:cubicBezTo>
                  <a:cubicBezTo>
                    <a:pt x="7820" y="36119"/>
                    <a:pt x="7911" y="36064"/>
                    <a:pt x="8029" y="35886"/>
                  </a:cubicBezTo>
                  <a:cubicBezTo>
                    <a:pt x="8029" y="35886"/>
                    <a:pt x="8062" y="35917"/>
                    <a:pt x="8116" y="35917"/>
                  </a:cubicBezTo>
                  <a:cubicBezTo>
                    <a:pt x="8192" y="35917"/>
                    <a:pt x="8308" y="35855"/>
                    <a:pt x="8426" y="35557"/>
                  </a:cubicBezTo>
                  <a:cubicBezTo>
                    <a:pt x="8574" y="35185"/>
                    <a:pt x="8698" y="35034"/>
                    <a:pt x="8817" y="35034"/>
                  </a:cubicBezTo>
                  <a:cubicBezTo>
                    <a:pt x="8860" y="35034"/>
                    <a:pt x="8903" y="35054"/>
                    <a:pt x="8946" y="35090"/>
                  </a:cubicBezTo>
                  <a:cubicBezTo>
                    <a:pt x="9108" y="35226"/>
                    <a:pt x="8600" y="35937"/>
                    <a:pt x="7997" y="36282"/>
                  </a:cubicBezTo>
                  <a:cubicBezTo>
                    <a:pt x="7395" y="36628"/>
                    <a:pt x="3922" y="37825"/>
                    <a:pt x="3964" y="38179"/>
                  </a:cubicBezTo>
                  <a:cubicBezTo>
                    <a:pt x="3974" y="38263"/>
                    <a:pt x="4051" y="38296"/>
                    <a:pt x="4162" y="38296"/>
                  </a:cubicBezTo>
                  <a:cubicBezTo>
                    <a:pt x="4520" y="38296"/>
                    <a:pt x="5240" y="37959"/>
                    <a:pt x="5240" y="37959"/>
                  </a:cubicBezTo>
                  <a:lnTo>
                    <a:pt x="5240" y="37959"/>
                  </a:lnTo>
                  <a:cubicBezTo>
                    <a:pt x="5240" y="37959"/>
                    <a:pt x="4810" y="38546"/>
                    <a:pt x="5137" y="38788"/>
                  </a:cubicBezTo>
                  <a:cubicBezTo>
                    <a:pt x="5137" y="38788"/>
                    <a:pt x="5022" y="39157"/>
                    <a:pt x="5271" y="39157"/>
                  </a:cubicBezTo>
                  <a:cubicBezTo>
                    <a:pt x="5305" y="39157"/>
                    <a:pt x="5345" y="39151"/>
                    <a:pt x="5392" y="39136"/>
                  </a:cubicBezTo>
                  <a:lnTo>
                    <a:pt x="5392" y="39136"/>
                  </a:lnTo>
                  <a:cubicBezTo>
                    <a:pt x="5392" y="39136"/>
                    <a:pt x="5353" y="39390"/>
                    <a:pt x="5542" y="39390"/>
                  </a:cubicBezTo>
                  <a:cubicBezTo>
                    <a:pt x="5611" y="39390"/>
                    <a:pt x="5711" y="39356"/>
                    <a:pt x="5854" y="39264"/>
                  </a:cubicBezTo>
                  <a:cubicBezTo>
                    <a:pt x="6335" y="38950"/>
                    <a:pt x="6215" y="38411"/>
                    <a:pt x="6415" y="38411"/>
                  </a:cubicBezTo>
                  <a:cubicBezTo>
                    <a:pt x="6436" y="38411"/>
                    <a:pt x="6461" y="38417"/>
                    <a:pt x="6492" y="38430"/>
                  </a:cubicBezTo>
                  <a:cubicBezTo>
                    <a:pt x="6802" y="38569"/>
                    <a:pt x="5946" y="39273"/>
                    <a:pt x="6308" y="39283"/>
                  </a:cubicBezTo>
                  <a:cubicBezTo>
                    <a:pt x="6311" y="39283"/>
                    <a:pt x="6314" y="39283"/>
                    <a:pt x="6318" y="39283"/>
                  </a:cubicBezTo>
                  <a:cubicBezTo>
                    <a:pt x="6674" y="39283"/>
                    <a:pt x="6973" y="38676"/>
                    <a:pt x="6973" y="38673"/>
                  </a:cubicBezTo>
                  <a:lnTo>
                    <a:pt x="6973" y="38673"/>
                  </a:lnTo>
                  <a:cubicBezTo>
                    <a:pt x="6974" y="38675"/>
                    <a:pt x="7111" y="38986"/>
                    <a:pt x="7290" y="38986"/>
                  </a:cubicBezTo>
                  <a:cubicBezTo>
                    <a:pt x="7335" y="38986"/>
                    <a:pt x="7382" y="38966"/>
                    <a:pt x="7430" y="38918"/>
                  </a:cubicBezTo>
                  <a:cubicBezTo>
                    <a:pt x="7673" y="38676"/>
                    <a:pt x="7392" y="38772"/>
                    <a:pt x="7484" y="38495"/>
                  </a:cubicBezTo>
                  <a:cubicBezTo>
                    <a:pt x="7561" y="38268"/>
                    <a:pt x="7591" y="37855"/>
                    <a:pt x="7776" y="37855"/>
                  </a:cubicBezTo>
                  <a:cubicBezTo>
                    <a:pt x="7817" y="37855"/>
                    <a:pt x="7865" y="37875"/>
                    <a:pt x="7922" y="37921"/>
                  </a:cubicBezTo>
                  <a:cubicBezTo>
                    <a:pt x="8173" y="38124"/>
                    <a:pt x="8129" y="38376"/>
                    <a:pt x="8236" y="38376"/>
                  </a:cubicBezTo>
                  <a:cubicBezTo>
                    <a:pt x="8265" y="38376"/>
                    <a:pt x="8306" y="38357"/>
                    <a:pt x="8367" y="38312"/>
                  </a:cubicBezTo>
                  <a:cubicBezTo>
                    <a:pt x="8654" y="38103"/>
                    <a:pt x="8494" y="38077"/>
                    <a:pt x="8630" y="37772"/>
                  </a:cubicBezTo>
                  <a:cubicBezTo>
                    <a:pt x="8669" y="37686"/>
                    <a:pt x="8703" y="37664"/>
                    <a:pt x="8741" y="37664"/>
                  </a:cubicBezTo>
                  <a:cubicBezTo>
                    <a:pt x="8783" y="37664"/>
                    <a:pt x="8830" y="37691"/>
                    <a:pt x="8894" y="37691"/>
                  </a:cubicBezTo>
                  <a:cubicBezTo>
                    <a:pt x="8980" y="37691"/>
                    <a:pt x="9098" y="37642"/>
                    <a:pt x="9274" y="37411"/>
                  </a:cubicBezTo>
                  <a:cubicBezTo>
                    <a:pt x="9440" y="37195"/>
                    <a:pt x="9548" y="37134"/>
                    <a:pt x="9641" y="37134"/>
                  </a:cubicBezTo>
                  <a:cubicBezTo>
                    <a:pt x="9759" y="37134"/>
                    <a:pt x="9852" y="37231"/>
                    <a:pt x="10005" y="37231"/>
                  </a:cubicBezTo>
                  <a:cubicBezTo>
                    <a:pt x="10042" y="37231"/>
                    <a:pt x="10082" y="37225"/>
                    <a:pt x="10127" y="37211"/>
                  </a:cubicBezTo>
                  <a:cubicBezTo>
                    <a:pt x="10506" y="37093"/>
                    <a:pt x="10274" y="36765"/>
                    <a:pt x="10446" y="36718"/>
                  </a:cubicBezTo>
                  <a:cubicBezTo>
                    <a:pt x="10467" y="36712"/>
                    <a:pt x="10489" y="36710"/>
                    <a:pt x="10512" y="36710"/>
                  </a:cubicBezTo>
                  <a:cubicBezTo>
                    <a:pt x="10589" y="36710"/>
                    <a:pt x="10672" y="36738"/>
                    <a:pt x="10745" y="36738"/>
                  </a:cubicBezTo>
                  <a:cubicBezTo>
                    <a:pt x="10820" y="36738"/>
                    <a:pt x="10885" y="36709"/>
                    <a:pt x="10925" y="36593"/>
                  </a:cubicBezTo>
                  <a:cubicBezTo>
                    <a:pt x="10959" y="36496"/>
                    <a:pt x="10907" y="36479"/>
                    <a:pt x="10841" y="36479"/>
                  </a:cubicBezTo>
                  <a:cubicBezTo>
                    <a:pt x="10805" y="36479"/>
                    <a:pt x="10765" y="36484"/>
                    <a:pt x="10733" y="36484"/>
                  </a:cubicBezTo>
                  <a:cubicBezTo>
                    <a:pt x="10665" y="36484"/>
                    <a:pt x="10632" y="36460"/>
                    <a:pt x="10753" y="36312"/>
                  </a:cubicBezTo>
                  <a:cubicBezTo>
                    <a:pt x="10858" y="36184"/>
                    <a:pt x="10904" y="36137"/>
                    <a:pt x="10932" y="36137"/>
                  </a:cubicBezTo>
                  <a:cubicBezTo>
                    <a:pt x="10981" y="36137"/>
                    <a:pt x="10982" y="36269"/>
                    <a:pt x="11140" y="36368"/>
                  </a:cubicBezTo>
                  <a:cubicBezTo>
                    <a:pt x="11391" y="36525"/>
                    <a:pt x="11633" y="36508"/>
                    <a:pt x="11208" y="36848"/>
                  </a:cubicBezTo>
                  <a:cubicBezTo>
                    <a:pt x="10782" y="37187"/>
                    <a:pt x="10052" y="37638"/>
                    <a:pt x="10217" y="37978"/>
                  </a:cubicBezTo>
                  <a:cubicBezTo>
                    <a:pt x="10381" y="38318"/>
                    <a:pt x="9645" y="38533"/>
                    <a:pt x="9070" y="39099"/>
                  </a:cubicBezTo>
                  <a:cubicBezTo>
                    <a:pt x="8496" y="39666"/>
                    <a:pt x="6554" y="40394"/>
                    <a:pt x="6310" y="40479"/>
                  </a:cubicBezTo>
                  <a:cubicBezTo>
                    <a:pt x="6067" y="40562"/>
                    <a:pt x="4233" y="41156"/>
                    <a:pt x="4249" y="41355"/>
                  </a:cubicBezTo>
                  <a:cubicBezTo>
                    <a:pt x="4253" y="41398"/>
                    <a:pt x="4301" y="41416"/>
                    <a:pt x="4377" y="41416"/>
                  </a:cubicBezTo>
                  <a:cubicBezTo>
                    <a:pt x="4642" y="41416"/>
                    <a:pt x="5246" y="41199"/>
                    <a:pt x="5483" y="41117"/>
                  </a:cubicBezTo>
                  <a:cubicBezTo>
                    <a:pt x="5501" y="41110"/>
                    <a:pt x="5515" y="41107"/>
                    <a:pt x="5526" y="41107"/>
                  </a:cubicBezTo>
                  <a:cubicBezTo>
                    <a:pt x="5698" y="41107"/>
                    <a:pt x="5018" y="41846"/>
                    <a:pt x="5148" y="42016"/>
                  </a:cubicBezTo>
                  <a:cubicBezTo>
                    <a:pt x="5179" y="42056"/>
                    <a:pt x="5215" y="42071"/>
                    <a:pt x="5254" y="42071"/>
                  </a:cubicBezTo>
                  <a:cubicBezTo>
                    <a:pt x="5390" y="42071"/>
                    <a:pt x="5551" y="41876"/>
                    <a:pt x="5551" y="41876"/>
                  </a:cubicBezTo>
                  <a:lnTo>
                    <a:pt x="5551" y="41876"/>
                  </a:lnTo>
                  <a:cubicBezTo>
                    <a:pt x="5551" y="41876"/>
                    <a:pt x="5363" y="42279"/>
                    <a:pt x="5408" y="42344"/>
                  </a:cubicBezTo>
                  <a:cubicBezTo>
                    <a:pt x="5455" y="42409"/>
                    <a:pt x="4033" y="42861"/>
                    <a:pt x="3986" y="43213"/>
                  </a:cubicBezTo>
                  <a:cubicBezTo>
                    <a:pt x="3977" y="43281"/>
                    <a:pt x="4029" y="43308"/>
                    <a:pt x="4118" y="43308"/>
                  </a:cubicBezTo>
                  <a:cubicBezTo>
                    <a:pt x="4492" y="43308"/>
                    <a:pt x="5527" y="42829"/>
                    <a:pt x="5532" y="42826"/>
                  </a:cubicBezTo>
                  <a:lnTo>
                    <a:pt x="5532" y="42826"/>
                  </a:lnTo>
                  <a:cubicBezTo>
                    <a:pt x="5528" y="42830"/>
                    <a:pt x="4766" y="43657"/>
                    <a:pt x="5302" y="43804"/>
                  </a:cubicBezTo>
                  <a:cubicBezTo>
                    <a:pt x="5302" y="43804"/>
                    <a:pt x="5075" y="44191"/>
                    <a:pt x="5357" y="44226"/>
                  </a:cubicBezTo>
                  <a:cubicBezTo>
                    <a:pt x="5385" y="44230"/>
                    <a:pt x="5410" y="44231"/>
                    <a:pt x="5434" y="44231"/>
                  </a:cubicBezTo>
                  <a:cubicBezTo>
                    <a:pt x="5625" y="44231"/>
                    <a:pt x="5710" y="44133"/>
                    <a:pt x="5732" y="44103"/>
                  </a:cubicBezTo>
                  <a:lnTo>
                    <a:pt x="5732" y="44103"/>
                  </a:lnTo>
                  <a:cubicBezTo>
                    <a:pt x="5699" y="44150"/>
                    <a:pt x="5540" y="44394"/>
                    <a:pt x="5716" y="44394"/>
                  </a:cubicBezTo>
                  <a:cubicBezTo>
                    <a:pt x="5734" y="44394"/>
                    <a:pt x="5754" y="44392"/>
                    <a:pt x="5779" y="44387"/>
                  </a:cubicBezTo>
                  <a:cubicBezTo>
                    <a:pt x="6079" y="44323"/>
                    <a:pt x="6547" y="43455"/>
                    <a:pt x="6546" y="43452"/>
                  </a:cubicBezTo>
                  <a:lnTo>
                    <a:pt x="6546" y="43452"/>
                  </a:lnTo>
                  <a:cubicBezTo>
                    <a:pt x="6547" y="43455"/>
                    <a:pt x="6132" y="44397"/>
                    <a:pt x="6357" y="44397"/>
                  </a:cubicBezTo>
                  <a:cubicBezTo>
                    <a:pt x="6359" y="44397"/>
                    <a:pt x="6361" y="44397"/>
                    <a:pt x="6363" y="44397"/>
                  </a:cubicBezTo>
                  <a:cubicBezTo>
                    <a:pt x="6602" y="44381"/>
                    <a:pt x="6988" y="43661"/>
                    <a:pt x="6988" y="43658"/>
                  </a:cubicBezTo>
                  <a:lnTo>
                    <a:pt x="6988" y="43658"/>
                  </a:lnTo>
                  <a:cubicBezTo>
                    <a:pt x="6989" y="43659"/>
                    <a:pt x="7085" y="43808"/>
                    <a:pt x="7229" y="43808"/>
                  </a:cubicBezTo>
                  <a:cubicBezTo>
                    <a:pt x="7291" y="43808"/>
                    <a:pt x="7362" y="43781"/>
                    <a:pt x="7437" y="43702"/>
                  </a:cubicBezTo>
                  <a:cubicBezTo>
                    <a:pt x="7690" y="43441"/>
                    <a:pt x="7490" y="43363"/>
                    <a:pt x="7490" y="43363"/>
                  </a:cubicBezTo>
                  <a:cubicBezTo>
                    <a:pt x="7490" y="43363"/>
                    <a:pt x="7627" y="42874"/>
                    <a:pt x="7919" y="42867"/>
                  </a:cubicBezTo>
                  <a:cubicBezTo>
                    <a:pt x="7922" y="42867"/>
                    <a:pt x="7926" y="42867"/>
                    <a:pt x="7929" y="42867"/>
                  </a:cubicBezTo>
                  <a:cubicBezTo>
                    <a:pt x="8188" y="42867"/>
                    <a:pt x="8037" y="43202"/>
                    <a:pt x="8198" y="43202"/>
                  </a:cubicBezTo>
                  <a:cubicBezTo>
                    <a:pt x="8209" y="43202"/>
                    <a:pt x="8221" y="43200"/>
                    <a:pt x="8235" y="43197"/>
                  </a:cubicBezTo>
                  <a:cubicBezTo>
                    <a:pt x="8256" y="43192"/>
                    <a:pt x="8276" y="43190"/>
                    <a:pt x="8293" y="43190"/>
                  </a:cubicBezTo>
                  <a:cubicBezTo>
                    <a:pt x="8450" y="43190"/>
                    <a:pt x="8407" y="43389"/>
                    <a:pt x="8284" y="43540"/>
                  </a:cubicBezTo>
                  <a:cubicBezTo>
                    <a:pt x="8148" y="43708"/>
                    <a:pt x="7751" y="44058"/>
                    <a:pt x="7969" y="44209"/>
                  </a:cubicBezTo>
                  <a:cubicBezTo>
                    <a:pt x="8185" y="44359"/>
                    <a:pt x="7652" y="44918"/>
                    <a:pt x="7862" y="45016"/>
                  </a:cubicBezTo>
                  <a:cubicBezTo>
                    <a:pt x="7872" y="45020"/>
                    <a:pt x="7882" y="45022"/>
                    <a:pt x="7893" y="45022"/>
                  </a:cubicBezTo>
                  <a:cubicBezTo>
                    <a:pt x="8132" y="45022"/>
                    <a:pt x="8778" y="44048"/>
                    <a:pt x="8788" y="44029"/>
                  </a:cubicBezTo>
                  <a:lnTo>
                    <a:pt x="8788" y="44029"/>
                  </a:lnTo>
                  <a:cubicBezTo>
                    <a:pt x="8784" y="44042"/>
                    <a:pt x="8714" y="44490"/>
                    <a:pt x="9106" y="44490"/>
                  </a:cubicBezTo>
                  <a:cubicBezTo>
                    <a:pt x="9154" y="44490"/>
                    <a:pt x="9209" y="44483"/>
                    <a:pt x="9271" y="44468"/>
                  </a:cubicBezTo>
                  <a:cubicBezTo>
                    <a:pt x="9845" y="44333"/>
                    <a:pt x="9868" y="43528"/>
                    <a:pt x="10124" y="43528"/>
                  </a:cubicBezTo>
                  <a:cubicBezTo>
                    <a:pt x="10128" y="43528"/>
                    <a:pt x="10131" y="43528"/>
                    <a:pt x="10135" y="43528"/>
                  </a:cubicBezTo>
                  <a:cubicBezTo>
                    <a:pt x="10404" y="43553"/>
                    <a:pt x="10573" y="43600"/>
                    <a:pt x="10500" y="43772"/>
                  </a:cubicBezTo>
                  <a:cubicBezTo>
                    <a:pt x="10427" y="43943"/>
                    <a:pt x="10103" y="43998"/>
                    <a:pt x="10457" y="44128"/>
                  </a:cubicBezTo>
                  <a:cubicBezTo>
                    <a:pt x="10563" y="44167"/>
                    <a:pt x="10643" y="44189"/>
                    <a:pt x="10709" y="44189"/>
                  </a:cubicBezTo>
                  <a:cubicBezTo>
                    <a:pt x="10863" y="44189"/>
                    <a:pt x="10945" y="44072"/>
                    <a:pt x="11122" y="43778"/>
                  </a:cubicBezTo>
                  <a:cubicBezTo>
                    <a:pt x="11253" y="43561"/>
                    <a:pt x="11313" y="43495"/>
                    <a:pt x="11363" y="43495"/>
                  </a:cubicBezTo>
                  <a:cubicBezTo>
                    <a:pt x="11409" y="43495"/>
                    <a:pt x="11446" y="43552"/>
                    <a:pt x="11524" y="43595"/>
                  </a:cubicBezTo>
                  <a:cubicBezTo>
                    <a:pt x="11631" y="43654"/>
                    <a:pt x="11721" y="43776"/>
                    <a:pt x="11897" y="43776"/>
                  </a:cubicBezTo>
                  <a:cubicBezTo>
                    <a:pt x="11985" y="43776"/>
                    <a:pt x="12095" y="43746"/>
                    <a:pt x="12239" y="43663"/>
                  </a:cubicBezTo>
                  <a:cubicBezTo>
                    <a:pt x="12239" y="43663"/>
                    <a:pt x="12318" y="43917"/>
                    <a:pt x="12456" y="43917"/>
                  </a:cubicBezTo>
                  <a:cubicBezTo>
                    <a:pt x="12491" y="43917"/>
                    <a:pt x="12530" y="43900"/>
                    <a:pt x="12573" y="43858"/>
                  </a:cubicBezTo>
                  <a:cubicBezTo>
                    <a:pt x="12784" y="43651"/>
                    <a:pt x="12670" y="42965"/>
                    <a:pt x="12970" y="42937"/>
                  </a:cubicBezTo>
                  <a:cubicBezTo>
                    <a:pt x="12978" y="42936"/>
                    <a:pt x="12985" y="42936"/>
                    <a:pt x="12991" y="42936"/>
                  </a:cubicBezTo>
                  <a:cubicBezTo>
                    <a:pt x="13235" y="42936"/>
                    <a:pt x="13246" y="43346"/>
                    <a:pt x="13415" y="43346"/>
                  </a:cubicBezTo>
                  <a:cubicBezTo>
                    <a:pt x="13440" y="43346"/>
                    <a:pt x="13468" y="43338"/>
                    <a:pt x="13500" y="43318"/>
                  </a:cubicBezTo>
                  <a:cubicBezTo>
                    <a:pt x="13763" y="43157"/>
                    <a:pt x="13620" y="42957"/>
                    <a:pt x="13823" y="42701"/>
                  </a:cubicBezTo>
                  <a:cubicBezTo>
                    <a:pt x="13964" y="42522"/>
                    <a:pt x="14184" y="42333"/>
                    <a:pt x="14345" y="42333"/>
                  </a:cubicBezTo>
                  <a:cubicBezTo>
                    <a:pt x="14415" y="42333"/>
                    <a:pt x="14473" y="42369"/>
                    <a:pt x="14509" y="42457"/>
                  </a:cubicBezTo>
                  <a:cubicBezTo>
                    <a:pt x="14585" y="42642"/>
                    <a:pt x="14723" y="42841"/>
                    <a:pt x="14818" y="42841"/>
                  </a:cubicBezTo>
                  <a:cubicBezTo>
                    <a:pt x="14871" y="42841"/>
                    <a:pt x="14911" y="42778"/>
                    <a:pt x="14918" y="42614"/>
                  </a:cubicBezTo>
                  <a:cubicBezTo>
                    <a:pt x="14938" y="42159"/>
                    <a:pt x="14654" y="42247"/>
                    <a:pt x="14881" y="41874"/>
                  </a:cubicBezTo>
                  <a:cubicBezTo>
                    <a:pt x="14951" y="41761"/>
                    <a:pt x="15004" y="41719"/>
                    <a:pt x="15045" y="41719"/>
                  </a:cubicBezTo>
                  <a:cubicBezTo>
                    <a:pt x="15139" y="41719"/>
                    <a:pt x="15175" y="41938"/>
                    <a:pt x="15229" y="42029"/>
                  </a:cubicBezTo>
                  <a:cubicBezTo>
                    <a:pt x="15270" y="42100"/>
                    <a:pt x="15321" y="42113"/>
                    <a:pt x="15380" y="42113"/>
                  </a:cubicBezTo>
                  <a:cubicBezTo>
                    <a:pt x="15417" y="42113"/>
                    <a:pt x="15458" y="42108"/>
                    <a:pt x="15503" y="42108"/>
                  </a:cubicBezTo>
                  <a:cubicBezTo>
                    <a:pt x="15520" y="42108"/>
                    <a:pt x="15537" y="42109"/>
                    <a:pt x="15554" y="42111"/>
                  </a:cubicBezTo>
                  <a:cubicBezTo>
                    <a:pt x="15696" y="42127"/>
                    <a:pt x="15414" y="42359"/>
                    <a:pt x="15549" y="42562"/>
                  </a:cubicBezTo>
                  <a:cubicBezTo>
                    <a:pt x="15577" y="42605"/>
                    <a:pt x="15613" y="42623"/>
                    <a:pt x="15654" y="42623"/>
                  </a:cubicBezTo>
                  <a:cubicBezTo>
                    <a:pt x="15810" y="42623"/>
                    <a:pt x="16035" y="42370"/>
                    <a:pt x="16150" y="42214"/>
                  </a:cubicBezTo>
                  <a:cubicBezTo>
                    <a:pt x="16256" y="42071"/>
                    <a:pt x="16367" y="41920"/>
                    <a:pt x="16500" y="41920"/>
                  </a:cubicBezTo>
                  <a:cubicBezTo>
                    <a:pt x="16550" y="41920"/>
                    <a:pt x="16603" y="41941"/>
                    <a:pt x="16661" y="41993"/>
                  </a:cubicBezTo>
                  <a:cubicBezTo>
                    <a:pt x="16687" y="42017"/>
                    <a:pt x="16716" y="42039"/>
                    <a:pt x="16749" y="42060"/>
                  </a:cubicBezTo>
                  <a:cubicBezTo>
                    <a:pt x="16735" y="42105"/>
                    <a:pt x="16719" y="42149"/>
                    <a:pt x="16708" y="42194"/>
                  </a:cubicBezTo>
                  <a:cubicBezTo>
                    <a:pt x="16696" y="42233"/>
                    <a:pt x="16699" y="42274"/>
                    <a:pt x="16718" y="42311"/>
                  </a:cubicBezTo>
                  <a:cubicBezTo>
                    <a:pt x="16607" y="42414"/>
                    <a:pt x="16492" y="42514"/>
                    <a:pt x="16370" y="42606"/>
                  </a:cubicBezTo>
                  <a:cubicBezTo>
                    <a:pt x="16226" y="42714"/>
                    <a:pt x="16288" y="42877"/>
                    <a:pt x="16410" y="42877"/>
                  </a:cubicBezTo>
                  <a:cubicBezTo>
                    <a:pt x="16444" y="42877"/>
                    <a:pt x="16482" y="42864"/>
                    <a:pt x="16522" y="42835"/>
                  </a:cubicBezTo>
                  <a:cubicBezTo>
                    <a:pt x="16696" y="42708"/>
                    <a:pt x="16859" y="42568"/>
                    <a:pt x="17013" y="42417"/>
                  </a:cubicBezTo>
                  <a:lnTo>
                    <a:pt x="17041" y="42391"/>
                  </a:lnTo>
                  <a:lnTo>
                    <a:pt x="17041" y="42391"/>
                  </a:lnTo>
                  <a:cubicBezTo>
                    <a:pt x="17024" y="42794"/>
                    <a:pt x="16998" y="43216"/>
                    <a:pt x="16963" y="43648"/>
                  </a:cubicBezTo>
                  <a:cubicBezTo>
                    <a:pt x="16857" y="43543"/>
                    <a:pt x="16749" y="43445"/>
                    <a:pt x="16649" y="43356"/>
                  </a:cubicBezTo>
                  <a:cubicBezTo>
                    <a:pt x="16626" y="43335"/>
                    <a:pt x="16600" y="43326"/>
                    <a:pt x="16573" y="43326"/>
                  </a:cubicBezTo>
                  <a:cubicBezTo>
                    <a:pt x="16445" y="43326"/>
                    <a:pt x="16305" y="43534"/>
                    <a:pt x="16405" y="43638"/>
                  </a:cubicBezTo>
                  <a:cubicBezTo>
                    <a:pt x="16591" y="43832"/>
                    <a:pt x="16757" y="44041"/>
                    <a:pt x="16908" y="44261"/>
                  </a:cubicBezTo>
                  <a:cubicBezTo>
                    <a:pt x="16580" y="47953"/>
                    <a:pt x="15338" y="52067"/>
                    <a:pt x="15319" y="52077"/>
                  </a:cubicBezTo>
                  <a:lnTo>
                    <a:pt x="15319" y="52077"/>
                  </a:lnTo>
                  <a:lnTo>
                    <a:pt x="17909" y="51530"/>
                  </a:lnTo>
                  <a:lnTo>
                    <a:pt x="17909" y="51530"/>
                  </a:lnTo>
                  <a:cubicBezTo>
                    <a:pt x="17909" y="51530"/>
                    <a:pt x="17909" y="51530"/>
                    <a:pt x="17909" y="51530"/>
                  </a:cubicBezTo>
                  <a:cubicBezTo>
                    <a:pt x="17909" y="51530"/>
                    <a:pt x="17909" y="51530"/>
                    <a:pt x="17909" y="51530"/>
                  </a:cubicBezTo>
                  <a:lnTo>
                    <a:pt x="17909" y="51530"/>
                  </a:lnTo>
                  <a:lnTo>
                    <a:pt x="17909" y="51530"/>
                  </a:lnTo>
                  <a:lnTo>
                    <a:pt x="17909" y="51530"/>
                  </a:lnTo>
                  <a:cubicBezTo>
                    <a:pt x="17907" y="51529"/>
                    <a:pt x="18486" y="48653"/>
                    <a:pt x="18635" y="45384"/>
                  </a:cubicBezTo>
                  <a:cubicBezTo>
                    <a:pt x="18684" y="44384"/>
                    <a:pt x="18686" y="43325"/>
                    <a:pt x="18670" y="42340"/>
                  </a:cubicBezTo>
                  <a:lnTo>
                    <a:pt x="18670" y="42340"/>
                  </a:lnTo>
                  <a:cubicBezTo>
                    <a:pt x="18768" y="42404"/>
                    <a:pt x="18867" y="42463"/>
                    <a:pt x="18962" y="42520"/>
                  </a:cubicBezTo>
                  <a:cubicBezTo>
                    <a:pt x="18974" y="42527"/>
                    <a:pt x="18988" y="42531"/>
                    <a:pt x="19001" y="42531"/>
                  </a:cubicBezTo>
                  <a:cubicBezTo>
                    <a:pt x="19084" y="42531"/>
                    <a:pt x="19175" y="42405"/>
                    <a:pt x="19099" y="42356"/>
                  </a:cubicBezTo>
                  <a:cubicBezTo>
                    <a:pt x="18956" y="42261"/>
                    <a:pt x="18817" y="42159"/>
                    <a:pt x="18684" y="42049"/>
                  </a:cubicBezTo>
                  <a:lnTo>
                    <a:pt x="18664" y="42030"/>
                  </a:lnTo>
                  <a:cubicBezTo>
                    <a:pt x="18662" y="41933"/>
                    <a:pt x="18661" y="41836"/>
                    <a:pt x="18658" y="41740"/>
                  </a:cubicBezTo>
                  <a:lnTo>
                    <a:pt x="18658" y="41740"/>
                  </a:lnTo>
                  <a:cubicBezTo>
                    <a:pt x="18862" y="41847"/>
                    <a:pt x="19108" y="41911"/>
                    <a:pt x="19297" y="41959"/>
                  </a:cubicBezTo>
                  <a:cubicBezTo>
                    <a:pt x="19307" y="41961"/>
                    <a:pt x="19317" y="41963"/>
                    <a:pt x="19327" y="41963"/>
                  </a:cubicBezTo>
                  <a:cubicBezTo>
                    <a:pt x="19451" y="41963"/>
                    <a:pt x="19549" y="41766"/>
                    <a:pt x="19424" y="41722"/>
                  </a:cubicBezTo>
                  <a:cubicBezTo>
                    <a:pt x="19283" y="41670"/>
                    <a:pt x="19144" y="41607"/>
                    <a:pt x="19011" y="41536"/>
                  </a:cubicBezTo>
                  <a:cubicBezTo>
                    <a:pt x="19165" y="41314"/>
                    <a:pt x="19322" y="40963"/>
                    <a:pt x="19426" y="40722"/>
                  </a:cubicBezTo>
                  <a:cubicBezTo>
                    <a:pt x="19467" y="40627"/>
                    <a:pt x="19504" y="40592"/>
                    <a:pt x="19540" y="40592"/>
                  </a:cubicBezTo>
                  <a:cubicBezTo>
                    <a:pt x="19631" y="40592"/>
                    <a:pt x="19719" y="40814"/>
                    <a:pt x="19873" y="40814"/>
                  </a:cubicBezTo>
                  <a:cubicBezTo>
                    <a:pt x="19895" y="40814"/>
                    <a:pt x="19918" y="40810"/>
                    <a:pt x="19943" y="40800"/>
                  </a:cubicBezTo>
                  <a:cubicBezTo>
                    <a:pt x="20210" y="40689"/>
                    <a:pt x="19950" y="40626"/>
                    <a:pt x="20076" y="40395"/>
                  </a:cubicBezTo>
                  <a:cubicBezTo>
                    <a:pt x="20169" y="40227"/>
                    <a:pt x="20399" y="40065"/>
                    <a:pt x="20570" y="40065"/>
                  </a:cubicBezTo>
                  <a:cubicBezTo>
                    <a:pt x="20632" y="40065"/>
                    <a:pt x="20686" y="40087"/>
                    <a:pt x="20722" y="40137"/>
                  </a:cubicBezTo>
                  <a:cubicBezTo>
                    <a:pt x="20858" y="40324"/>
                    <a:pt x="19660" y="41362"/>
                    <a:pt x="19857" y="41578"/>
                  </a:cubicBezTo>
                  <a:cubicBezTo>
                    <a:pt x="19876" y="41599"/>
                    <a:pt x="19900" y="41609"/>
                    <a:pt x="19929" y="41609"/>
                  </a:cubicBezTo>
                  <a:cubicBezTo>
                    <a:pt x="20184" y="41609"/>
                    <a:pt x="20746" y="40812"/>
                    <a:pt x="20746" y="40811"/>
                  </a:cubicBezTo>
                  <a:lnTo>
                    <a:pt x="20746" y="40811"/>
                  </a:lnTo>
                  <a:cubicBezTo>
                    <a:pt x="20746" y="40811"/>
                    <a:pt x="20746" y="40811"/>
                    <a:pt x="20746" y="40811"/>
                  </a:cubicBezTo>
                  <a:cubicBezTo>
                    <a:pt x="20745" y="40811"/>
                    <a:pt x="20864" y="40648"/>
                    <a:pt x="20988" y="40648"/>
                  </a:cubicBezTo>
                  <a:cubicBezTo>
                    <a:pt x="21038" y="40648"/>
                    <a:pt x="21089" y="40675"/>
                    <a:pt x="21133" y="40749"/>
                  </a:cubicBezTo>
                  <a:cubicBezTo>
                    <a:pt x="21287" y="41009"/>
                    <a:pt x="20962" y="41571"/>
                    <a:pt x="21068" y="41636"/>
                  </a:cubicBezTo>
                  <a:cubicBezTo>
                    <a:pt x="21076" y="41641"/>
                    <a:pt x="21086" y="41643"/>
                    <a:pt x="21097" y="41643"/>
                  </a:cubicBezTo>
                  <a:cubicBezTo>
                    <a:pt x="21239" y="41643"/>
                    <a:pt x="21638" y="41275"/>
                    <a:pt x="21848" y="40896"/>
                  </a:cubicBezTo>
                  <a:cubicBezTo>
                    <a:pt x="21889" y="40821"/>
                    <a:pt x="21922" y="40791"/>
                    <a:pt x="21951" y="40791"/>
                  </a:cubicBezTo>
                  <a:cubicBezTo>
                    <a:pt x="22065" y="40791"/>
                    <a:pt x="22108" y="41273"/>
                    <a:pt x="22327" y="41273"/>
                  </a:cubicBezTo>
                  <a:cubicBezTo>
                    <a:pt x="22351" y="41273"/>
                    <a:pt x="22376" y="41267"/>
                    <a:pt x="22404" y="41255"/>
                  </a:cubicBezTo>
                  <a:cubicBezTo>
                    <a:pt x="22756" y="41099"/>
                    <a:pt x="22166" y="40520"/>
                    <a:pt x="22165" y="40518"/>
                  </a:cubicBezTo>
                  <a:cubicBezTo>
                    <a:pt x="22164" y="40518"/>
                    <a:pt x="22196" y="40343"/>
                    <a:pt x="22338" y="40343"/>
                  </a:cubicBezTo>
                  <a:cubicBezTo>
                    <a:pt x="22397" y="40343"/>
                    <a:pt x="22475" y="40374"/>
                    <a:pt x="22578" y="40460"/>
                  </a:cubicBezTo>
                  <a:cubicBezTo>
                    <a:pt x="22664" y="40532"/>
                    <a:pt x="22730" y="40561"/>
                    <a:pt x="22782" y="40561"/>
                  </a:cubicBezTo>
                  <a:cubicBezTo>
                    <a:pt x="22938" y="40561"/>
                    <a:pt x="22964" y="40290"/>
                    <a:pt x="23052" y="40130"/>
                  </a:cubicBezTo>
                  <a:cubicBezTo>
                    <a:pt x="23075" y="40089"/>
                    <a:pt x="23093" y="40072"/>
                    <a:pt x="23107" y="40072"/>
                  </a:cubicBezTo>
                  <a:cubicBezTo>
                    <a:pt x="23166" y="40072"/>
                    <a:pt x="23171" y="40364"/>
                    <a:pt x="23300" y="40432"/>
                  </a:cubicBezTo>
                  <a:cubicBezTo>
                    <a:pt x="23316" y="40440"/>
                    <a:pt x="23332" y="40444"/>
                    <a:pt x="23348" y="40444"/>
                  </a:cubicBezTo>
                  <a:cubicBezTo>
                    <a:pt x="23487" y="40444"/>
                    <a:pt x="23595" y="40122"/>
                    <a:pt x="23641" y="39915"/>
                  </a:cubicBezTo>
                  <a:cubicBezTo>
                    <a:pt x="23646" y="39890"/>
                    <a:pt x="23656" y="39878"/>
                    <a:pt x="23669" y="39878"/>
                  </a:cubicBezTo>
                  <a:cubicBezTo>
                    <a:pt x="23765" y="39878"/>
                    <a:pt x="24034" y="40454"/>
                    <a:pt x="24206" y="40454"/>
                  </a:cubicBezTo>
                  <a:cubicBezTo>
                    <a:pt x="24223" y="40454"/>
                    <a:pt x="24240" y="40448"/>
                    <a:pt x="24255" y="40435"/>
                  </a:cubicBezTo>
                  <a:cubicBezTo>
                    <a:pt x="24440" y="40277"/>
                    <a:pt x="23981" y="39734"/>
                    <a:pt x="23976" y="39728"/>
                  </a:cubicBezTo>
                  <a:lnTo>
                    <a:pt x="23976" y="39728"/>
                  </a:lnTo>
                  <a:cubicBezTo>
                    <a:pt x="23978" y="39729"/>
                    <a:pt x="24018" y="39750"/>
                    <a:pt x="24078" y="39750"/>
                  </a:cubicBezTo>
                  <a:cubicBezTo>
                    <a:pt x="24162" y="39750"/>
                    <a:pt x="24287" y="39708"/>
                    <a:pt x="24397" y="39509"/>
                  </a:cubicBezTo>
                  <a:cubicBezTo>
                    <a:pt x="24540" y="39251"/>
                    <a:pt x="24542" y="38970"/>
                    <a:pt x="24679" y="38970"/>
                  </a:cubicBezTo>
                  <a:cubicBezTo>
                    <a:pt x="24724" y="38970"/>
                    <a:pt x="24785" y="39001"/>
                    <a:pt x="24870" y="39074"/>
                  </a:cubicBezTo>
                  <a:cubicBezTo>
                    <a:pt x="25132" y="39301"/>
                    <a:pt x="25514" y="39619"/>
                    <a:pt x="25773" y="39619"/>
                  </a:cubicBezTo>
                  <a:cubicBezTo>
                    <a:pt x="25851" y="39619"/>
                    <a:pt x="25917" y="39590"/>
                    <a:pt x="25966" y="39521"/>
                  </a:cubicBezTo>
                  <a:cubicBezTo>
                    <a:pt x="26175" y="39223"/>
                    <a:pt x="25642" y="39131"/>
                    <a:pt x="25769" y="38915"/>
                  </a:cubicBezTo>
                  <a:cubicBezTo>
                    <a:pt x="25896" y="38698"/>
                    <a:pt x="26157" y="38851"/>
                    <a:pt x="26257" y="38410"/>
                  </a:cubicBezTo>
                  <a:cubicBezTo>
                    <a:pt x="26354" y="37968"/>
                    <a:pt x="26048" y="37793"/>
                    <a:pt x="26363" y="37755"/>
                  </a:cubicBezTo>
                  <a:cubicBezTo>
                    <a:pt x="26409" y="37749"/>
                    <a:pt x="26453" y="37747"/>
                    <a:pt x="26496" y="37747"/>
                  </a:cubicBezTo>
                  <a:cubicBezTo>
                    <a:pt x="26742" y="37747"/>
                    <a:pt x="26911" y="37834"/>
                    <a:pt x="26851" y="37956"/>
                  </a:cubicBezTo>
                  <a:cubicBezTo>
                    <a:pt x="26779" y="38099"/>
                    <a:pt x="26559" y="38574"/>
                    <a:pt x="26738" y="38597"/>
                  </a:cubicBezTo>
                  <a:cubicBezTo>
                    <a:pt x="26741" y="38597"/>
                    <a:pt x="26743" y="38597"/>
                    <a:pt x="26746" y="38597"/>
                  </a:cubicBezTo>
                  <a:cubicBezTo>
                    <a:pt x="26926" y="38597"/>
                    <a:pt x="27325" y="37780"/>
                    <a:pt x="27345" y="37736"/>
                  </a:cubicBezTo>
                  <a:lnTo>
                    <a:pt x="27345" y="37736"/>
                  </a:lnTo>
                  <a:cubicBezTo>
                    <a:pt x="27337" y="37759"/>
                    <a:pt x="27273" y="37983"/>
                    <a:pt x="27501" y="37983"/>
                  </a:cubicBezTo>
                  <a:cubicBezTo>
                    <a:pt x="27524" y="37983"/>
                    <a:pt x="27551" y="37980"/>
                    <a:pt x="27581" y="37975"/>
                  </a:cubicBezTo>
                  <a:cubicBezTo>
                    <a:pt x="27776" y="37943"/>
                    <a:pt x="27937" y="37803"/>
                    <a:pt x="27995" y="37613"/>
                  </a:cubicBezTo>
                  <a:cubicBezTo>
                    <a:pt x="27995" y="37613"/>
                    <a:pt x="28368" y="37724"/>
                    <a:pt x="28178" y="38146"/>
                  </a:cubicBezTo>
                  <a:cubicBezTo>
                    <a:pt x="28131" y="38248"/>
                    <a:pt x="28137" y="38289"/>
                    <a:pt x="28173" y="38289"/>
                  </a:cubicBezTo>
                  <a:cubicBezTo>
                    <a:pt x="28284" y="38289"/>
                    <a:pt x="28688" y="37890"/>
                    <a:pt x="28722" y="37709"/>
                  </a:cubicBezTo>
                  <a:cubicBezTo>
                    <a:pt x="28730" y="37671"/>
                    <a:pt x="28738" y="37655"/>
                    <a:pt x="28748" y="37655"/>
                  </a:cubicBezTo>
                  <a:cubicBezTo>
                    <a:pt x="28786" y="37655"/>
                    <a:pt x="28844" y="37906"/>
                    <a:pt x="28966" y="37906"/>
                  </a:cubicBezTo>
                  <a:cubicBezTo>
                    <a:pt x="29000" y="37906"/>
                    <a:pt x="29039" y="37886"/>
                    <a:pt x="29084" y="37836"/>
                  </a:cubicBezTo>
                  <a:cubicBezTo>
                    <a:pt x="29135" y="37780"/>
                    <a:pt x="29180" y="37760"/>
                    <a:pt x="29223" y="37760"/>
                  </a:cubicBezTo>
                  <a:cubicBezTo>
                    <a:pt x="29345" y="37760"/>
                    <a:pt x="29445" y="37929"/>
                    <a:pt x="29584" y="37929"/>
                  </a:cubicBezTo>
                  <a:cubicBezTo>
                    <a:pt x="29634" y="37929"/>
                    <a:pt x="29688" y="37908"/>
                    <a:pt x="29750" y="37849"/>
                  </a:cubicBezTo>
                  <a:cubicBezTo>
                    <a:pt x="30046" y="37571"/>
                    <a:pt x="29318" y="37268"/>
                    <a:pt x="29318" y="37268"/>
                  </a:cubicBezTo>
                  <a:cubicBezTo>
                    <a:pt x="29317" y="37268"/>
                    <a:pt x="29079" y="36895"/>
                    <a:pt x="29411" y="36895"/>
                  </a:cubicBezTo>
                  <a:cubicBezTo>
                    <a:pt x="29437" y="36895"/>
                    <a:pt x="29466" y="36897"/>
                    <a:pt x="29499" y="36902"/>
                  </a:cubicBezTo>
                  <a:cubicBezTo>
                    <a:pt x="29747" y="36938"/>
                    <a:pt x="29838" y="36951"/>
                    <a:pt x="29916" y="36951"/>
                  </a:cubicBezTo>
                  <a:cubicBezTo>
                    <a:pt x="29981" y="36951"/>
                    <a:pt x="30037" y="36942"/>
                    <a:pt x="30168" y="36927"/>
                  </a:cubicBezTo>
                  <a:cubicBezTo>
                    <a:pt x="30319" y="36911"/>
                    <a:pt x="30391" y="36689"/>
                    <a:pt x="30446" y="36629"/>
                  </a:cubicBezTo>
                  <a:cubicBezTo>
                    <a:pt x="30450" y="36625"/>
                    <a:pt x="30457" y="36623"/>
                    <a:pt x="30466" y="36623"/>
                  </a:cubicBezTo>
                  <a:cubicBezTo>
                    <a:pt x="30568" y="36623"/>
                    <a:pt x="30978" y="36884"/>
                    <a:pt x="31170" y="36884"/>
                  </a:cubicBezTo>
                  <a:cubicBezTo>
                    <a:pt x="31196" y="36884"/>
                    <a:pt x="31218" y="36879"/>
                    <a:pt x="31235" y="36868"/>
                  </a:cubicBezTo>
                  <a:cubicBezTo>
                    <a:pt x="31388" y="36772"/>
                    <a:pt x="30530" y="36207"/>
                    <a:pt x="30661" y="36065"/>
                  </a:cubicBezTo>
                  <a:cubicBezTo>
                    <a:pt x="30676" y="36049"/>
                    <a:pt x="30705" y="36042"/>
                    <a:pt x="30744" y="36042"/>
                  </a:cubicBezTo>
                  <a:cubicBezTo>
                    <a:pt x="31037" y="36042"/>
                    <a:pt x="31912" y="36443"/>
                    <a:pt x="32085" y="36443"/>
                  </a:cubicBezTo>
                  <a:cubicBezTo>
                    <a:pt x="32090" y="36443"/>
                    <a:pt x="32095" y="36443"/>
                    <a:pt x="32099" y="36442"/>
                  </a:cubicBezTo>
                  <a:cubicBezTo>
                    <a:pt x="32248" y="36411"/>
                    <a:pt x="32441" y="36303"/>
                    <a:pt x="31876" y="35941"/>
                  </a:cubicBezTo>
                  <a:cubicBezTo>
                    <a:pt x="31311" y="35579"/>
                    <a:pt x="32128" y="35743"/>
                    <a:pt x="32267" y="35639"/>
                  </a:cubicBezTo>
                  <a:cubicBezTo>
                    <a:pt x="32406" y="35536"/>
                    <a:pt x="31569" y="35103"/>
                    <a:pt x="31569" y="35103"/>
                  </a:cubicBezTo>
                  <a:cubicBezTo>
                    <a:pt x="31568" y="35103"/>
                    <a:pt x="32909" y="34734"/>
                    <a:pt x="32887" y="34521"/>
                  </a:cubicBezTo>
                  <a:cubicBezTo>
                    <a:pt x="32880" y="34448"/>
                    <a:pt x="32797" y="34414"/>
                    <a:pt x="32659" y="34414"/>
                  </a:cubicBezTo>
                  <a:cubicBezTo>
                    <a:pt x="32393" y="34414"/>
                    <a:pt x="31918" y="34541"/>
                    <a:pt x="31371" y="34769"/>
                  </a:cubicBezTo>
                  <a:cubicBezTo>
                    <a:pt x="31094" y="34884"/>
                    <a:pt x="30912" y="34923"/>
                    <a:pt x="30791" y="34923"/>
                  </a:cubicBezTo>
                  <a:cubicBezTo>
                    <a:pt x="30550" y="34923"/>
                    <a:pt x="30559" y="34768"/>
                    <a:pt x="30559" y="34768"/>
                  </a:cubicBezTo>
                  <a:lnTo>
                    <a:pt x="30559" y="34768"/>
                  </a:lnTo>
                  <a:cubicBezTo>
                    <a:pt x="30559" y="34768"/>
                    <a:pt x="30586" y="34772"/>
                    <a:pt x="30627" y="34772"/>
                  </a:cubicBezTo>
                  <a:cubicBezTo>
                    <a:pt x="30716" y="34772"/>
                    <a:pt x="30871" y="34752"/>
                    <a:pt x="30947" y="34625"/>
                  </a:cubicBezTo>
                  <a:cubicBezTo>
                    <a:pt x="31058" y="34439"/>
                    <a:pt x="30391" y="34160"/>
                    <a:pt x="30391" y="34160"/>
                  </a:cubicBezTo>
                  <a:cubicBezTo>
                    <a:pt x="30391" y="34159"/>
                    <a:pt x="31595" y="33743"/>
                    <a:pt x="31457" y="33544"/>
                  </a:cubicBezTo>
                  <a:cubicBezTo>
                    <a:pt x="31445" y="33528"/>
                    <a:pt x="31415" y="33520"/>
                    <a:pt x="31369" y="33520"/>
                  </a:cubicBezTo>
                  <a:cubicBezTo>
                    <a:pt x="30870" y="33520"/>
                    <a:pt x="28520" y="34430"/>
                    <a:pt x="28274" y="34447"/>
                  </a:cubicBezTo>
                  <a:cubicBezTo>
                    <a:pt x="28260" y="34448"/>
                    <a:pt x="28246" y="34448"/>
                    <a:pt x="28232" y="34448"/>
                  </a:cubicBezTo>
                  <a:cubicBezTo>
                    <a:pt x="27994" y="34448"/>
                    <a:pt x="27908" y="34287"/>
                    <a:pt x="28245" y="33863"/>
                  </a:cubicBezTo>
                  <a:cubicBezTo>
                    <a:pt x="28603" y="33416"/>
                    <a:pt x="28060" y="33495"/>
                    <a:pt x="28004" y="33276"/>
                  </a:cubicBezTo>
                  <a:cubicBezTo>
                    <a:pt x="27949" y="33057"/>
                    <a:pt x="28146" y="32946"/>
                    <a:pt x="28417" y="32874"/>
                  </a:cubicBezTo>
                  <a:cubicBezTo>
                    <a:pt x="28687" y="32803"/>
                    <a:pt x="28663" y="32482"/>
                    <a:pt x="28661" y="32480"/>
                  </a:cubicBezTo>
                  <a:lnTo>
                    <a:pt x="28661" y="32480"/>
                  </a:lnTo>
                  <a:cubicBezTo>
                    <a:pt x="28664" y="32482"/>
                    <a:pt x="29287" y="32813"/>
                    <a:pt x="29508" y="32813"/>
                  </a:cubicBezTo>
                  <a:cubicBezTo>
                    <a:pt x="29528" y="32813"/>
                    <a:pt x="29545" y="32810"/>
                    <a:pt x="29557" y="32804"/>
                  </a:cubicBezTo>
                  <a:cubicBezTo>
                    <a:pt x="29711" y="32736"/>
                    <a:pt x="29241" y="32390"/>
                    <a:pt x="29083" y="32260"/>
                  </a:cubicBezTo>
                  <a:cubicBezTo>
                    <a:pt x="28927" y="32131"/>
                    <a:pt x="29014" y="31927"/>
                    <a:pt x="29014" y="31927"/>
                  </a:cubicBezTo>
                  <a:lnTo>
                    <a:pt x="29014" y="31927"/>
                  </a:lnTo>
                  <a:cubicBezTo>
                    <a:pt x="29015" y="31927"/>
                    <a:pt x="30102" y="32454"/>
                    <a:pt x="30472" y="32454"/>
                  </a:cubicBezTo>
                  <a:cubicBezTo>
                    <a:pt x="30508" y="32454"/>
                    <a:pt x="30538" y="32449"/>
                    <a:pt x="30559" y="32438"/>
                  </a:cubicBezTo>
                  <a:cubicBezTo>
                    <a:pt x="30795" y="32312"/>
                    <a:pt x="29984" y="31646"/>
                    <a:pt x="29979" y="31642"/>
                  </a:cubicBezTo>
                  <a:lnTo>
                    <a:pt x="29979" y="31642"/>
                  </a:lnTo>
                  <a:cubicBezTo>
                    <a:pt x="29982" y="31643"/>
                    <a:pt x="30188" y="31718"/>
                    <a:pt x="30374" y="31718"/>
                  </a:cubicBezTo>
                  <a:cubicBezTo>
                    <a:pt x="30458" y="31718"/>
                    <a:pt x="30539" y="31703"/>
                    <a:pt x="30594" y="31658"/>
                  </a:cubicBezTo>
                  <a:cubicBezTo>
                    <a:pt x="30771" y="31514"/>
                    <a:pt x="29863" y="31155"/>
                    <a:pt x="29861" y="31155"/>
                  </a:cubicBezTo>
                  <a:cubicBezTo>
                    <a:pt x="29861" y="31155"/>
                    <a:pt x="30868" y="30882"/>
                    <a:pt x="30870" y="30657"/>
                  </a:cubicBezTo>
                  <a:cubicBezTo>
                    <a:pt x="30870" y="30626"/>
                    <a:pt x="30838" y="30613"/>
                    <a:pt x="30782" y="30613"/>
                  </a:cubicBezTo>
                  <a:cubicBezTo>
                    <a:pt x="30421" y="30613"/>
                    <a:pt x="29055" y="31163"/>
                    <a:pt x="28651" y="31273"/>
                  </a:cubicBezTo>
                  <a:cubicBezTo>
                    <a:pt x="28268" y="31378"/>
                    <a:pt x="27572" y="31642"/>
                    <a:pt x="27198" y="31642"/>
                  </a:cubicBezTo>
                  <a:cubicBezTo>
                    <a:pt x="27116" y="31642"/>
                    <a:pt x="27050" y="31630"/>
                    <a:pt x="27006" y="31600"/>
                  </a:cubicBezTo>
                  <a:cubicBezTo>
                    <a:pt x="26905" y="31532"/>
                    <a:pt x="26842" y="31513"/>
                    <a:pt x="26777" y="31513"/>
                  </a:cubicBezTo>
                  <a:cubicBezTo>
                    <a:pt x="26700" y="31513"/>
                    <a:pt x="26620" y="31540"/>
                    <a:pt x="26472" y="31540"/>
                  </a:cubicBezTo>
                  <a:cubicBezTo>
                    <a:pt x="26440" y="31540"/>
                    <a:pt x="26406" y="31538"/>
                    <a:pt x="26368" y="31536"/>
                  </a:cubicBezTo>
                  <a:cubicBezTo>
                    <a:pt x="26330" y="31533"/>
                    <a:pt x="26295" y="31527"/>
                    <a:pt x="26260" y="31515"/>
                  </a:cubicBezTo>
                  <a:lnTo>
                    <a:pt x="26260" y="31515"/>
                  </a:lnTo>
                  <a:cubicBezTo>
                    <a:pt x="26308" y="31666"/>
                    <a:pt x="26118" y="31831"/>
                    <a:pt x="25946" y="31831"/>
                  </a:cubicBezTo>
                  <a:cubicBezTo>
                    <a:pt x="25909" y="31831"/>
                    <a:pt x="25872" y="31823"/>
                    <a:pt x="25839" y="31806"/>
                  </a:cubicBezTo>
                  <a:cubicBezTo>
                    <a:pt x="25661" y="31712"/>
                    <a:pt x="25470" y="31641"/>
                    <a:pt x="25283" y="31557"/>
                  </a:cubicBezTo>
                  <a:cubicBezTo>
                    <a:pt x="24962" y="31827"/>
                    <a:pt x="24550" y="31989"/>
                    <a:pt x="24162" y="31989"/>
                  </a:cubicBezTo>
                  <a:cubicBezTo>
                    <a:pt x="23961" y="31989"/>
                    <a:pt x="23767" y="31946"/>
                    <a:pt x="23595" y="31852"/>
                  </a:cubicBezTo>
                  <a:cubicBezTo>
                    <a:pt x="23476" y="31787"/>
                    <a:pt x="23528" y="31623"/>
                    <a:pt x="23639" y="31549"/>
                  </a:cubicBezTo>
                  <a:cubicBezTo>
                    <a:pt x="23703" y="31610"/>
                    <a:pt x="23773" y="31664"/>
                    <a:pt x="23849" y="31711"/>
                  </a:cubicBezTo>
                  <a:cubicBezTo>
                    <a:pt x="23871" y="31723"/>
                    <a:pt x="23894" y="31728"/>
                    <a:pt x="23918" y="31728"/>
                  </a:cubicBezTo>
                  <a:cubicBezTo>
                    <a:pt x="24040" y="31728"/>
                    <a:pt x="24171" y="31587"/>
                    <a:pt x="24077" y="31486"/>
                  </a:cubicBezTo>
                  <a:cubicBezTo>
                    <a:pt x="24070" y="31477"/>
                    <a:pt x="24060" y="31470"/>
                    <a:pt x="24051" y="31461"/>
                  </a:cubicBezTo>
                  <a:lnTo>
                    <a:pt x="24092" y="31458"/>
                  </a:lnTo>
                  <a:cubicBezTo>
                    <a:pt x="24159" y="31498"/>
                    <a:pt x="24226" y="31537"/>
                    <a:pt x="24298" y="31572"/>
                  </a:cubicBezTo>
                  <a:cubicBezTo>
                    <a:pt x="24335" y="31592"/>
                    <a:pt x="24377" y="31602"/>
                    <a:pt x="24418" y="31602"/>
                  </a:cubicBezTo>
                  <a:cubicBezTo>
                    <a:pt x="24476" y="31602"/>
                    <a:pt x="24533" y="31583"/>
                    <a:pt x="24579" y="31546"/>
                  </a:cubicBezTo>
                  <a:cubicBezTo>
                    <a:pt x="24629" y="31508"/>
                    <a:pt x="24662" y="31454"/>
                    <a:pt x="24676" y="31394"/>
                  </a:cubicBezTo>
                  <a:cubicBezTo>
                    <a:pt x="24680" y="31378"/>
                    <a:pt x="24681" y="31363"/>
                    <a:pt x="24680" y="31347"/>
                  </a:cubicBezTo>
                  <a:cubicBezTo>
                    <a:pt x="24806" y="31293"/>
                    <a:pt x="24918" y="31217"/>
                    <a:pt x="25014" y="31121"/>
                  </a:cubicBezTo>
                  <a:cubicBezTo>
                    <a:pt x="25027" y="31127"/>
                    <a:pt x="25042" y="31133"/>
                    <a:pt x="25054" y="31138"/>
                  </a:cubicBezTo>
                  <a:cubicBezTo>
                    <a:pt x="25163" y="31191"/>
                    <a:pt x="25268" y="31257"/>
                    <a:pt x="25387" y="31292"/>
                  </a:cubicBezTo>
                  <a:cubicBezTo>
                    <a:pt x="25412" y="31299"/>
                    <a:pt x="25437" y="31303"/>
                    <a:pt x="25460" y="31303"/>
                  </a:cubicBezTo>
                  <a:cubicBezTo>
                    <a:pt x="25674" y="31303"/>
                    <a:pt x="25803" y="31018"/>
                    <a:pt x="25645" y="30895"/>
                  </a:cubicBezTo>
                  <a:cubicBezTo>
                    <a:pt x="25676" y="30871"/>
                    <a:pt x="25711" y="30855"/>
                    <a:pt x="25749" y="30848"/>
                  </a:cubicBezTo>
                  <a:cubicBezTo>
                    <a:pt x="25807" y="30884"/>
                    <a:pt x="25865" y="30922"/>
                    <a:pt x="25924" y="30960"/>
                  </a:cubicBezTo>
                  <a:cubicBezTo>
                    <a:pt x="26057" y="31046"/>
                    <a:pt x="26189" y="31178"/>
                    <a:pt x="26363" y="31178"/>
                  </a:cubicBezTo>
                  <a:cubicBezTo>
                    <a:pt x="26393" y="31178"/>
                    <a:pt x="26425" y="31174"/>
                    <a:pt x="26458" y="31165"/>
                  </a:cubicBezTo>
                  <a:cubicBezTo>
                    <a:pt x="26582" y="31133"/>
                    <a:pt x="26655" y="31045"/>
                    <a:pt x="26671" y="30946"/>
                  </a:cubicBezTo>
                  <a:cubicBezTo>
                    <a:pt x="26778" y="31004"/>
                    <a:pt x="26880" y="31073"/>
                    <a:pt x="26957" y="31098"/>
                  </a:cubicBezTo>
                  <a:cubicBezTo>
                    <a:pt x="26986" y="31107"/>
                    <a:pt x="27012" y="31111"/>
                    <a:pt x="27035" y="31111"/>
                  </a:cubicBezTo>
                  <a:cubicBezTo>
                    <a:pt x="27167" y="31111"/>
                    <a:pt x="27207" y="30974"/>
                    <a:pt x="27289" y="30898"/>
                  </a:cubicBezTo>
                  <a:cubicBezTo>
                    <a:pt x="27301" y="30887"/>
                    <a:pt x="27322" y="30882"/>
                    <a:pt x="27350" y="30882"/>
                  </a:cubicBezTo>
                  <a:cubicBezTo>
                    <a:pt x="27491" y="30882"/>
                    <a:pt x="27800" y="31003"/>
                    <a:pt x="27969" y="31003"/>
                  </a:cubicBezTo>
                  <a:cubicBezTo>
                    <a:pt x="28029" y="31003"/>
                    <a:pt x="28071" y="30988"/>
                    <a:pt x="28083" y="30947"/>
                  </a:cubicBezTo>
                  <a:cubicBezTo>
                    <a:pt x="28133" y="30768"/>
                    <a:pt x="27515" y="30576"/>
                    <a:pt x="27674" y="30372"/>
                  </a:cubicBezTo>
                  <a:cubicBezTo>
                    <a:pt x="27711" y="30326"/>
                    <a:pt x="27756" y="30307"/>
                    <a:pt x="27807" y="30307"/>
                  </a:cubicBezTo>
                  <a:cubicBezTo>
                    <a:pt x="27980" y="30307"/>
                    <a:pt x="28217" y="30520"/>
                    <a:pt x="28401" y="30578"/>
                  </a:cubicBezTo>
                  <a:cubicBezTo>
                    <a:pt x="28424" y="30585"/>
                    <a:pt x="28446" y="30588"/>
                    <a:pt x="28468" y="30588"/>
                  </a:cubicBezTo>
                  <a:cubicBezTo>
                    <a:pt x="28668" y="30588"/>
                    <a:pt x="28795" y="30297"/>
                    <a:pt x="28912" y="30195"/>
                  </a:cubicBezTo>
                  <a:cubicBezTo>
                    <a:pt x="29041" y="30082"/>
                    <a:pt x="28808" y="29978"/>
                    <a:pt x="28994" y="29724"/>
                  </a:cubicBezTo>
                  <a:cubicBezTo>
                    <a:pt x="29181" y="29470"/>
                    <a:pt x="28414" y="29130"/>
                    <a:pt x="28414" y="29130"/>
                  </a:cubicBezTo>
                  <a:cubicBezTo>
                    <a:pt x="28414" y="29130"/>
                    <a:pt x="29784" y="28693"/>
                    <a:pt x="29721" y="28501"/>
                  </a:cubicBezTo>
                  <a:cubicBezTo>
                    <a:pt x="29713" y="28476"/>
                    <a:pt x="29680" y="28465"/>
                    <a:pt x="29628" y="28465"/>
                  </a:cubicBezTo>
                  <a:cubicBezTo>
                    <a:pt x="29275" y="28465"/>
                    <a:pt x="28047" y="28961"/>
                    <a:pt x="27738" y="29048"/>
                  </a:cubicBezTo>
                  <a:cubicBezTo>
                    <a:pt x="27681" y="29064"/>
                    <a:pt x="27622" y="29071"/>
                    <a:pt x="27562" y="29071"/>
                  </a:cubicBezTo>
                  <a:cubicBezTo>
                    <a:pt x="27252" y="29071"/>
                    <a:pt x="26938" y="28890"/>
                    <a:pt x="26938" y="28890"/>
                  </a:cubicBezTo>
                  <a:cubicBezTo>
                    <a:pt x="26938" y="28890"/>
                    <a:pt x="27981" y="28613"/>
                    <a:pt x="27966" y="28363"/>
                  </a:cubicBezTo>
                  <a:cubicBezTo>
                    <a:pt x="27963" y="28306"/>
                    <a:pt x="27897" y="28281"/>
                    <a:pt x="27787" y="28281"/>
                  </a:cubicBezTo>
                  <a:cubicBezTo>
                    <a:pt x="27419" y="28281"/>
                    <a:pt x="26554" y="28556"/>
                    <a:pt x="25817" y="28817"/>
                  </a:cubicBezTo>
                  <a:cubicBezTo>
                    <a:pt x="25317" y="28995"/>
                    <a:pt x="25062" y="29037"/>
                    <a:pt x="24933" y="29037"/>
                  </a:cubicBezTo>
                  <a:cubicBezTo>
                    <a:pt x="24815" y="29037"/>
                    <a:pt x="24803" y="29001"/>
                    <a:pt x="24803" y="29001"/>
                  </a:cubicBezTo>
                  <a:cubicBezTo>
                    <a:pt x="24902" y="28439"/>
                    <a:pt x="23591" y="28508"/>
                    <a:pt x="23315" y="28416"/>
                  </a:cubicBezTo>
                  <a:cubicBezTo>
                    <a:pt x="23041" y="28322"/>
                    <a:pt x="23039" y="28228"/>
                    <a:pt x="22975" y="27911"/>
                  </a:cubicBezTo>
                  <a:cubicBezTo>
                    <a:pt x="22962" y="27844"/>
                    <a:pt x="22912" y="27803"/>
                    <a:pt x="22846" y="27778"/>
                  </a:cubicBezTo>
                  <a:cubicBezTo>
                    <a:pt x="22836" y="27741"/>
                    <a:pt x="22817" y="27708"/>
                    <a:pt x="22789" y="27683"/>
                  </a:cubicBezTo>
                  <a:cubicBezTo>
                    <a:pt x="22794" y="27674"/>
                    <a:pt x="22798" y="27664"/>
                    <a:pt x="22803" y="27657"/>
                  </a:cubicBezTo>
                  <a:cubicBezTo>
                    <a:pt x="22807" y="27660"/>
                    <a:pt x="22813" y="27663"/>
                    <a:pt x="22817" y="27665"/>
                  </a:cubicBezTo>
                  <a:cubicBezTo>
                    <a:pt x="22849" y="27682"/>
                    <a:pt x="22881" y="27690"/>
                    <a:pt x="22914" y="27690"/>
                  </a:cubicBezTo>
                  <a:cubicBezTo>
                    <a:pt x="23098" y="27690"/>
                    <a:pt x="23271" y="27445"/>
                    <a:pt x="23121" y="27305"/>
                  </a:cubicBezTo>
                  <a:cubicBezTo>
                    <a:pt x="23137" y="27300"/>
                    <a:pt x="23153" y="27298"/>
                    <a:pt x="23169" y="27298"/>
                  </a:cubicBezTo>
                  <a:cubicBezTo>
                    <a:pt x="23189" y="27298"/>
                    <a:pt x="23210" y="27301"/>
                    <a:pt x="23229" y="27308"/>
                  </a:cubicBezTo>
                  <a:cubicBezTo>
                    <a:pt x="23236" y="27311"/>
                    <a:pt x="23242" y="27312"/>
                    <a:pt x="23249" y="27314"/>
                  </a:cubicBezTo>
                  <a:cubicBezTo>
                    <a:pt x="23275" y="27320"/>
                    <a:pt x="23300" y="27323"/>
                    <a:pt x="23324" y="27323"/>
                  </a:cubicBezTo>
                  <a:cubicBezTo>
                    <a:pt x="23424" y="27323"/>
                    <a:pt x="23506" y="27270"/>
                    <a:pt x="23560" y="27194"/>
                  </a:cubicBezTo>
                  <a:cubicBezTo>
                    <a:pt x="23581" y="27186"/>
                    <a:pt x="23601" y="27182"/>
                    <a:pt x="23623" y="27182"/>
                  </a:cubicBezTo>
                  <a:cubicBezTo>
                    <a:pt x="23650" y="27182"/>
                    <a:pt x="23680" y="27188"/>
                    <a:pt x="23718" y="27203"/>
                  </a:cubicBezTo>
                  <a:cubicBezTo>
                    <a:pt x="23867" y="27258"/>
                    <a:pt x="23608" y="27594"/>
                    <a:pt x="23822" y="27600"/>
                  </a:cubicBezTo>
                  <a:cubicBezTo>
                    <a:pt x="23823" y="27600"/>
                    <a:pt x="23824" y="27600"/>
                    <a:pt x="23825" y="27600"/>
                  </a:cubicBezTo>
                  <a:cubicBezTo>
                    <a:pt x="24037" y="27600"/>
                    <a:pt x="24292" y="26962"/>
                    <a:pt x="24293" y="26960"/>
                  </a:cubicBezTo>
                  <a:lnTo>
                    <a:pt x="24293" y="26960"/>
                  </a:lnTo>
                  <a:cubicBezTo>
                    <a:pt x="24294" y="26961"/>
                    <a:pt x="24844" y="27215"/>
                    <a:pt x="24959" y="27296"/>
                  </a:cubicBezTo>
                  <a:cubicBezTo>
                    <a:pt x="24989" y="27318"/>
                    <a:pt x="25039" y="27328"/>
                    <a:pt x="25090" y="27328"/>
                  </a:cubicBezTo>
                  <a:cubicBezTo>
                    <a:pt x="25233" y="27328"/>
                    <a:pt x="25385" y="27243"/>
                    <a:pt x="25131" y="27073"/>
                  </a:cubicBezTo>
                  <a:cubicBezTo>
                    <a:pt x="24787" y="26842"/>
                    <a:pt x="24792" y="26690"/>
                    <a:pt x="24938" y="26557"/>
                  </a:cubicBezTo>
                  <a:cubicBezTo>
                    <a:pt x="25083" y="26426"/>
                    <a:pt x="25074" y="26266"/>
                    <a:pt x="25074" y="26265"/>
                  </a:cubicBezTo>
                  <a:lnTo>
                    <a:pt x="25074" y="26265"/>
                  </a:lnTo>
                  <a:cubicBezTo>
                    <a:pt x="25074" y="26266"/>
                    <a:pt x="25646" y="26576"/>
                    <a:pt x="25965" y="26576"/>
                  </a:cubicBezTo>
                  <a:cubicBezTo>
                    <a:pt x="26017" y="26576"/>
                    <a:pt x="26062" y="26568"/>
                    <a:pt x="26098" y="26549"/>
                  </a:cubicBezTo>
                  <a:cubicBezTo>
                    <a:pt x="26347" y="26411"/>
                    <a:pt x="25858" y="26019"/>
                    <a:pt x="25858" y="26019"/>
                  </a:cubicBezTo>
                  <a:lnTo>
                    <a:pt x="25858" y="26019"/>
                  </a:lnTo>
                  <a:cubicBezTo>
                    <a:pt x="25858" y="26019"/>
                    <a:pt x="26433" y="26321"/>
                    <a:pt x="26701" y="26321"/>
                  </a:cubicBezTo>
                  <a:cubicBezTo>
                    <a:pt x="26743" y="26321"/>
                    <a:pt x="26778" y="26314"/>
                    <a:pt x="26801" y="26296"/>
                  </a:cubicBezTo>
                  <a:cubicBezTo>
                    <a:pt x="26960" y="26178"/>
                    <a:pt x="26608" y="25740"/>
                    <a:pt x="26549" y="25668"/>
                  </a:cubicBezTo>
                  <a:lnTo>
                    <a:pt x="26549" y="25668"/>
                  </a:lnTo>
                  <a:cubicBezTo>
                    <a:pt x="26563" y="25684"/>
                    <a:pt x="26595" y="25712"/>
                    <a:pt x="26640" y="25712"/>
                  </a:cubicBezTo>
                  <a:cubicBezTo>
                    <a:pt x="26689" y="25712"/>
                    <a:pt x="26753" y="25678"/>
                    <a:pt x="26826" y="25557"/>
                  </a:cubicBezTo>
                  <a:cubicBezTo>
                    <a:pt x="26867" y="25492"/>
                    <a:pt x="26851" y="25435"/>
                    <a:pt x="26806" y="25387"/>
                  </a:cubicBezTo>
                  <a:cubicBezTo>
                    <a:pt x="27130" y="25336"/>
                    <a:pt x="27451" y="25268"/>
                    <a:pt x="27772" y="25194"/>
                  </a:cubicBezTo>
                  <a:cubicBezTo>
                    <a:pt x="27996" y="25143"/>
                    <a:pt x="27962" y="24771"/>
                    <a:pt x="27741" y="24771"/>
                  </a:cubicBezTo>
                  <a:cubicBezTo>
                    <a:pt x="27733" y="24771"/>
                    <a:pt x="27725" y="24771"/>
                    <a:pt x="27717" y="24772"/>
                  </a:cubicBezTo>
                  <a:cubicBezTo>
                    <a:pt x="27587" y="24788"/>
                    <a:pt x="27457" y="24801"/>
                    <a:pt x="27328" y="24816"/>
                  </a:cubicBezTo>
                  <a:cubicBezTo>
                    <a:pt x="27419" y="24756"/>
                    <a:pt x="27479" y="24687"/>
                    <a:pt x="27480" y="24611"/>
                  </a:cubicBezTo>
                  <a:cubicBezTo>
                    <a:pt x="27481" y="24532"/>
                    <a:pt x="27397" y="24501"/>
                    <a:pt x="27264" y="24501"/>
                  </a:cubicBezTo>
                  <a:cubicBezTo>
                    <a:pt x="26805" y="24501"/>
                    <a:pt x="25755" y="24870"/>
                    <a:pt x="25490" y="24940"/>
                  </a:cubicBezTo>
                  <a:cubicBezTo>
                    <a:pt x="25174" y="25025"/>
                    <a:pt x="23823" y="25576"/>
                    <a:pt x="23195" y="25576"/>
                  </a:cubicBezTo>
                  <a:cubicBezTo>
                    <a:pt x="23148" y="25576"/>
                    <a:pt x="23105" y="25573"/>
                    <a:pt x="23067" y="25566"/>
                  </a:cubicBezTo>
                  <a:cubicBezTo>
                    <a:pt x="22819" y="25523"/>
                    <a:pt x="22632" y="25511"/>
                    <a:pt x="22503" y="25511"/>
                  </a:cubicBezTo>
                  <a:cubicBezTo>
                    <a:pt x="22345" y="25511"/>
                    <a:pt x="22271" y="25528"/>
                    <a:pt x="22271" y="25528"/>
                  </a:cubicBezTo>
                  <a:cubicBezTo>
                    <a:pt x="22271" y="25528"/>
                    <a:pt x="22243" y="25319"/>
                    <a:pt x="22135" y="25233"/>
                  </a:cubicBezTo>
                  <a:cubicBezTo>
                    <a:pt x="22032" y="25152"/>
                    <a:pt x="21721" y="25216"/>
                    <a:pt x="21765" y="24968"/>
                  </a:cubicBezTo>
                  <a:cubicBezTo>
                    <a:pt x="21871" y="24933"/>
                    <a:pt x="21957" y="24833"/>
                    <a:pt x="21905" y="24715"/>
                  </a:cubicBezTo>
                  <a:cubicBezTo>
                    <a:pt x="21811" y="24503"/>
                    <a:pt x="21692" y="24306"/>
                    <a:pt x="21547" y="24125"/>
                  </a:cubicBezTo>
                  <a:lnTo>
                    <a:pt x="21547" y="24125"/>
                  </a:lnTo>
                  <a:cubicBezTo>
                    <a:pt x="21715" y="24146"/>
                    <a:pt x="21881" y="24156"/>
                    <a:pt x="22049" y="24156"/>
                  </a:cubicBezTo>
                  <a:cubicBezTo>
                    <a:pt x="22049" y="24156"/>
                    <a:pt x="22426" y="24668"/>
                    <a:pt x="22597" y="24705"/>
                  </a:cubicBezTo>
                  <a:cubicBezTo>
                    <a:pt x="22610" y="24708"/>
                    <a:pt x="22622" y="24709"/>
                    <a:pt x="22633" y="24709"/>
                  </a:cubicBezTo>
                  <a:cubicBezTo>
                    <a:pt x="22770" y="24709"/>
                    <a:pt x="22775" y="24521"/>
                    <a:pt x="22775" y="24521"/>
                  </a:cubicBezTo>
                  <a:cubicBezTo>
                    <a:pt x="22775" y="24521"/>
                    <a:pt x="23118" y="24688"/>
                    <a:pt x="23368" y="24688"/>
                  </a:cubicBezTo>
                  <a:cubicBezTo>
                    <a:pt x="23422" y="24688"/>
                    <a:pt x="23472" y="24680"/>
                    <a:pt x="23514" y="24661"/>
                  </a:cubicBezTo>
                  <a:cubicBezTo>
                    <a:pt x="23741" y="24555"/>
                    <a:pt x="23612" y="24050"/>
                    <a:pt x="23610" y="24042"/>
                  </a:cubicBezTo>
                  <a:lnTo>
                    <a:pt x="23610" y="24042"/>
                  </a:lnTo>
                  <a:cubicBezTo>
                    <a:pt x="23611" y="24044"/>
                    <a:pt x="23633" y="24061"/>
                    <a:pt x="23672" y="24061"/>
                  </a:cubicBezTo>
                  <a:cubicBezTo>
                    <a:pt x="23713" y="24061"/>
                    <a:pt x="23773" y="24041"/>
                    <a:pt x="23846" y="23960"/>
                  </a:cubicBezTo>
                  <a:cubicBezTo>
                    <a:pt x="23991" y="23801"/>
                    <a:pt x="23439" y="23365"/>
                    <a:pt x="23385" y="23287"/>
                  </a:cubicBezTo>
                  <a:cubicBezTo>
                    <a:pt x="23330" y="23210"/>
                    <a:pt x="23503" y="23152"/>
                    <a:pt x="23503" y="23152"/>
                  </a:cubicBezTo>
                  <a:cubicBezTo>
                    <a:pt x="23657" y="23079"/>
                    <a:pt x="23903" y="22871"/>
                    <a:pt x="23505" y="22823"/>
                  </a:cubicBezTo>
                  <a:cubicBezTo>
                    <a:pt x="23488" y="22821"/>
                    <a:pt x="23470" y="22820"/>
                    <a:pt x="23450" y="22820"/>
                  </a:cubicBezTo>
                  <a:cubicBezTo>
                    <a:pt x="23062" y="22820"/>
                    <a:pt x="22054" y="23179"/>
                    <a:pt x="21768" y="23179"/>
                  </a:cubicBezTo>
                  <a:cubicBezTo>
                    <a:pt x="21714" y="23179"/>
                    <a:pt x="21686" y="23166"/>
                    <a:pt x="21693" y="23136"/>
                  </a:cubicBezTo>
                  <a:cubicBezTo>
                    <a:pt x="21741" y="22934"/>
                    <a:pt x="21648" y="23009"/>
                    <a:pt x="21400" y="22661"/>
                  </a:cubicBezTo>
                  <a:cubicBezTo>
                    <a:pt x="21327" y="22561"/>
                    <a:pt x="21190" y="22526"/>
                    <a:pt x="21024" y="22526"/>
                  </a:cubicBezTo>
                  <a:cubicBezTo>
                    <a:pt x="20644" y="22526"/>
                    <a:pt x="20117" y="22711"/>
                    <a:pt x="19905" y="22711"/>
                  </a:cubicBezTo>
                  <a:cubicBezTo>
                    <a:pt x="19892" y="22711"/>
                    <a:pt x="19880" y="22711"/>
                    <a:pt x="19870" y="22709"/>
                  </a:cubicBezTo>
                  <a:cubicBezTo>
                    <a:pt x="19616" y="22673"/>
                    <a:pt x="19487" y="22283"/>
                    <a:pt x="19576" y="22252"/>
                  </a:cubicBezTo>
                  <a:cubicBezTo>
                    <a:pt x="19581" y="22251"/>
                    <a:pt x="19586" y="22250"/>
                    <a:pt x="19591" y="22250"/>
                  </a:cubicBezTo>
                  <a:cubicBezTo>
                    <a:pt x="19666" y="22250"/>
                    <a:pt x="19792" y="22400"/>
                    <a:pt x="19927" y="22400"/>
                  </a:cubicBezTo>
                  <a:cubicBezTo>
                    <a:pt x="19961" y="22400"/>
                    <a:pt x="19995" y="22391"/>
                    <a:pt x="20029" y="22368"/>
                  </a:cubicBezTo>
                  <a:cubicBezTo>
                    <a:pt x="20210" y="22245"/>
                    <a:pt x="20111" y="22071"/>
                    <a:pt x="20235" y="22029"/>
                  </a:cubicBezTo>
                  <a:cubicBezTo>
                    <a:pt x="20243" y="22026"/>
                    <a:pt x="20252" y="22025"/>
                    <a:pt x="20262" y="22025"/>
                  </a:cubicBezTo>
                  <a:cubicBezTo>
                    <a:pt x="20377" y="22025"/>
                    <a:pt x="20563" y="22217"/>
                    <a:pt x="20818" y="22217"/>
                  </a:cubicBezTo>
                  <a:cubicBezTo>
                    <a:pt x="20853" y="22217"/>
                    <a:pt x="20889" y="22214"/>
                    <a:pt x="20927" y="22206"/>
                  </a:cubicBezTo>
                  <a:cubicBezTo>
                    <a:pt x="21261" y="22134"/>
                    <a:pt x="21407" y="22042"/>
                    <a:pt x="21407" y="22042"/>
                  </a:cubicBezTo>
                  <a:cubicBezTo>
                    <a:pt x="21408" y="22042"/>
                    <a:pt x="21677" y="22138"/>
                    <a:pt x="21873" y="22138"/>
                  </a:cubicBezTo>
                  <a:cubicBezTo>
                    <a:pt x="21959" y="22138"/>
                    <a:pt x="22032" y="22120"/>
                    <a:pt x="22061" y="22065"/>
                  </a:cubicBezTo>
                  <a:cubicBezTo>
                    <a:pt x="22115" y="21962"/>
                    <a:pt x="21989" y="21914"/>
                    <a:pt x="21842" y="21857"/>
                  </a:cubicBezTo>
                  <a:lnTo>
                    <a:pt x="21842" y="21857"/>
                  </a:lnTo>
                  <a:cubicBezTo>
                    <a:pt x="21908" y="21879"/>
                    <a:pt x="21975" y="21900"/>
                    <a:pt x="22042" y="21918"/>
                  </a:cubicBezTo>
                  <a:cubicBezTo>
                    <a:pt x="22071" y="21926"/>
                    <a:pt x="22098" y="21930"/>
                    <a:pt x="22124" y="21930"/>
                  </a:cubicBezTo>
                  <a:cubicBezTo>
                    <a:pt x="22378" y="21930"/>
                    <a:pt x="22442" y="21556"/>
                    <a:pt x="22211" y="21420"/>
                  </a:cubicBezTo>
                  <a:cubicBezTo>
                    <a:pt x="22130" y="21373"/>
                    <a:pt x="22045" y="21331"/>
                    <a:pt x="21960" y="21295"/>
                  </a:cubicBezTo>
                  <a:cubicBezTo>
                    <a:pt x="22030" y="21258"/>
                    <a:pt x="22083" y="21238"/>
                    <a:pt x="22083" y="21236"/>
                  </a:cubicBezTo>
                  <a:cubicBezTo>
                    <a:pt x="22083" y="21236"/>
                    <a:pt x="22580" y="21491"/>
                    <a:pt x="22910" y="21491"/>
                  </a:cubicBezTo>
                  <a:cubicBezTo>
                    <a:pt x="22936" y="21491"/>
                    <a:pt x="22961" y="21489"/>
                    <a:pt x="22985" y="21486"/>
                  </a:cubicBezTo>
                  <a:cubicBezTo>
                    <a:pt x="23307" y="21438"/>
                    <a:pt x="22840" y="21003"/>
                    <a:pt x="22838" y="21001"/>
                  </a:cubicBezTo>
                  <a:lnTo>
                    <a:pt x="22838" y="21001"/>
                  </a:lnTo>
                  <a:cubicBezTo>
                    <a:pt x="22841" y="21003"/>
                    <a:pt x="23421" y="21212"/>
                    <a:pt x="23723" y="21212"/>
                  </a:cubicBezTo>
                  <a:cubicBezTo>
                    <a:pt x="23752" y="21212"/>
                    <a:pt x="23779" y="21210"/>
                    <a:pt x="23803" y="21206"/>
                  </a:cubicBezTo>
                  <a:cubicBezTo>
                    <a:pt x="24065" y="21158"/>
                    <a:pt x="23357" y="20624"/>
                    <a:pt x="23353" y="20622"/>
                  </a:cubicBezTo>
                  <a:lnTo>
                    <a:pt x="23353" y="20622"/>
                  </a:lnTo>
                  <a:cubicBezTo>
                    <a:pt x="23353" y="20622"/>
                    <a:pt x="23360" y="20622"/>
                    <a:pt x="23371" y="20622"/>
                  </a:cubicBezTo>
                  <a:cubicBezTo>
                    <a:pt x="23423" y="20622"/>
                    <a:pt x="23588" y="20610"/>
                    <a:pt x="23797" y="20471"/>
                  </a:cubicBezTo>
                  <a:cubicBezTo>
                    <a:pt x="24054" y="20302"/>
                    <a:pt x="23014" y="19978"/>
                    <a:pt x="23013" y="19978"/>
                  </a:cubicBezTo>
                  <a:cubicBezTo>
                    <a:pt x="23011" y="19978"/>
                    <a:pt x="24112" y="19750"/>
                    <a:pt x="24222" y="19571"/>
                  </a:cubicBezTo>
                  <a:cubicBezTo>
                    <a:pt x="24275" y="19482"/>
                    <a:pt x="24219" y="19426"/>
                    <a:pt x="24045" y="19426"/>
                  </a:cubicBezTo>
                  <a:cubicBezTo>
                    <a:pt x="23865" y="19426"/>
                    <a:pt x="23558" y="19487"/>
                    <a:pt x="23115" y="19636"/>
                  </a:cubicBezTo>
                  <a:cubicBezTo>
                    <a:pt x="22364" y="19890"/>
                    <a:pt x="20426" y="20451"/>
                    <a:pt x="19681" y="20451"/>
                  </a:cubicBezTo>
                  <a:cubicBezTo>
                    <a:pt x="19563" y="20451"/>
                    <a:pt x="19475" y="20437"/>
                    <a:pt x="19426" y="20406"/>
                  </a:cubicBezTo>
                  <a:cubicBezTo>
                    <a:pt x="19068" y="20175"/>
                    <a:pt x="19004" y="20217"/>
                    <a:pt x="18681" y="20181"/>
                  </a:cubicBezTo>
                  <a:cubicBezTo>
                    <a:pt x="18359" y="20144"/>
                    <a:pt x="18128" y="20014"/>
                    <a:pt x="17968" y="19779"/>
                  </a:cubicBezTo>
                  <a:cubicBezTo>
                    <a:pt x="17805" y="19543"/>
                    <a:pt x="18896" y="19201"/>
                    <a:pt x="18896" y="19201"/>
                  </a:cubicBezTo>
                  <a:cubicBezTo>
                    <a:pt x="18896" y="19201"/>
                    <a:pt x="19149" y="19282"/>
                    <a:pt x="19362" y="19282"/>
                  </a:cubicBezTo>
                  <a:cubicBezTo>
                    <a:pt x="19409" y="19282"/>
                    <a:pt x="19454" y="19278"/>
                    <a:pt x="19495" y="19268"/>
                  </a:cubicBezTo>
                  <a:cubicBezTo>
                    <a:pt x="19715" y="19216"/>
                    <a:pt x="19620" y="19042"/>
                    <a:pt x="19700" y="18994"/>
                  </a:cubicBezTo>
                  <a:cubicBezTo>
                    <a:pt x="19705" y="18991"/>
                    <a:pt x="19711" y="18990"/>
                    <a:pt x="19718" y="18990"/>
                  </a:cubicBezTo>
                  <a:cubicBezTo>
                    <a:pt x="19844" y="18990"/>
                    <a:pt x="20390" y="19335"/>
                    <a:pt x="20574" y="19335"/>
                  </a:cubicBezTo>
                  <a:cubicBezTo>
                    <a:pt x="20583" y="19335"/>
                    <a:pt x="20590" y="19334"/>
                    <a:pt x="20597" y="19333"/>
                  </a:cubicBezTo>
                  <a:cubicBezTo>
                    <a:pt x="20763" y="19298"/>
                    <a:pt x="20319" y="19014"/>
                    <a:pt x="20159" y="18881"/>
                  </a:cubicBezTo>
                  <a:cubicBezTo>
                    <a:pt x="20020" y="18767"/>
                    <a:pt x="20224" y="18442"/>
                    <a:pt x="20408" y="18442"/>
                  </a:cubicBezTo>
                  <a:cubicBezTo>
                    <a:pt x="20435" y="18442"/>
                    <a:pt x="20461" y="18449"/>
                    <a:pt x="20486" y="18464"/>
                  </a:cubicBezTo>
                  <a:cubicBezTo>
                    <a:pt x="20629" y="18554"/>
                    <a:pt x="21084" y="18718"/>
                    <a:pt x="21375" y="18718"/>
                  </a:cubicBezTo>
                  <a:cubicBezTo>
                    <a:pt x="21478" y="18718"/>
                    <a:pt x="21560" y="18698"/>
                    <a:pt x="21601" y="18646"/>
                  </a:cubicBezTo>
                  <a:cubicBezTo>
                    <a:pt x="21755" y="18457"/>
                    <a:pt x="20712" y="17934"/>
                    <a:pt x="20825" y="17934"/>
                  </a:cubicBezTo>
                  <a:cubicBezTo>
                    <a:pt x="20829" y="17934"/>
                    <a:pt x="20834" y="17934"/>
                    <a:pt x="20841" y="17936"/>
                  </a:cubicBezTo>
                  <a:cubicBezTo>
                    <a:pt x="20994" y="17964"/>
                    <a:pt x="21252" y="18091"/>
                    <a:pt x="21449" y="18091"/>
                  </a:cubicBezTo>
                  <a:cubicBezTo>
                    <a:pt x="21508" y="18091"/>
                    <a:pt x="21561" y="18079"/>
                    <a:pt x="21604" y="18051"/>
                  </a:cubicBezTo>
                  <a:cubicBezTo>
                    <a:pt x="21794" y="17927"/>
                    <a:pt x="21052" y="17454"/>
                    <a:pt x="21052" y="17454"/>
                  </a:cubicBezTo>
                  <a:cubicBezTo>
                    <a:pt x="21051" y="17454"/>
                    <a:pt x="22144" y="17298"/>
                    <a:pt x="22173" y="16959"/>
                  </a:cubicBezTo>
                  <a:cubicBezTo>
                    <a:pt x="22179" y="16899"/>
                    <a:pt x="22110" y="16874"/>
                    <a:pt x="21991" y="16874"/>
                  </a:cubicBezTo>
                  <a:cubicBezTo>
                    <a:pt x="21443" y="16874"/>
                    <a:pt x="19830" y="17411"/>
                    <a:pt x="19516" y="17531"/>
                  </a:cubicBezTo>
                  <a:cubicBezTo>
                    <a:pt x="19174" y="17663"/>
                    <a:pt x="18511" y="17951"/>
                    <a:pt x="17793" y="17951"/>
                  </a:cubicBezTo>
                  <a:cubicBezTo>
                    <a:pt x="17709" y="17951"/>
                    <a:pt x="17625" y="17947"/>
                    <a:pt x="17540" y="17938"/>
                  </a:cubicBezTo>
                  <a:cubicBezTo>
                    <a:pt x="17051" y="17889"/>
                    <a:pt x="16473" y="17868"/>
                    <a:pt x="16008" y="17810"/>
                  </a:cubicBezTo>
                  <a:cubicBezTo>
                    <a:pt x="16086" y="17706"/>
                    <a:pt x="16039" y="17517"/>
                    <a:pt x="15852" y="17473"/>
                  </a:cubicBezTo>
                  <a:cubicBezTo>
                    <a:pt x="15765" y="17452"/>
                    <a:pt x="15678" y="17427"/>
                    <a:pt x="15592" y="17401"/>
                  </a:cubicBezTo>
                  <a:cubicBezTo>
                    <a:pt x="15753" y="17265"/>
                    <a:pt x="15578" y="17157"/>
                    <a:pt x="15782" y="17112"/>
                  </a:cubicBezTo>
                  <a:cubicBezTo>
                    <a:pt x="15790" y="17110"/>
                    <a:pt x="15799" y="17109"/>
                    <a:pt x="15808" y="17109"/>
                  </a:cubicBezTo>
                  <a:cubicBezTo>
                    <a:pt x="16051" y="17109"/>
                    <a:pt x="16863" y="17649"/>
                    <a:pt x="17054" y="17686"/>
                  </a:cubicBezTo>
                  <a:cubicBezTo>
                    <a:pt x="17064" y="17688"/>
                    <a:pt x="17073" y="17689"/>
                    <a:pt x="17082" y="17689"/>
                  </a:cubicBezTo>
                  <a:cubicBezTo>
                    <a:pt x="17243" y="17689"/>
                    <a:pt x="17148" y="17378"/>
                    <a:pt x="17277" y="17198"/>
                  </a:cubicBezTo>
                  <a:cubicBezTo>
                    <a:pt x="17413" y="17010"/>
                    <a:pt x="16578" y="16892"/>
                    <a:pt x="16676" y="16839"/>
                  </a:cubicBezTo>
                  <a:cubicBezTo>
                    <a:pt x="16773" y="16785"/>
                    <a:pt x="16655" y="16454"/>
                    <a:pt x="16654" y="16454"/>
                  </a:cubicBezTo>
                  <a:lnTo>
                    <a:pt x="16654" y="16454"/>
                  </a:lnTo>
                  <a:cubicBezTo>
                    <a:pt x="16654" y="16454"/>
                    <a:pt x="16811" y="16476"/>
                    <a:pt x="16939" y="16476"/>
                  </a:cubicBezTo>
                  <a:cubicBezTo>
                    <a:pt x="16991" y="16476"/>
                    <a:pt x="17038" y="16473"/>
                    <a:pt x="17068" y="16463"/>
                  </a:cubicBezTo>
                  <a:cubicBezTo>
                    <a:pt x="17175" y="16429"/>
                    <a:pt x="16403" y="15854"/>
                    <a:pt x="16569" y="15820"/>
                  </a:cubicBezTo>
                  <a:cubicBezTo>
                    <a:pt x="16574" y="15819"/>
                    <a:pt x="16581" y="15819"/>
                    <a:pt x="16587" y="15819"/>
                  </a:cubicBezTo>
                  <a:cubicBezTo>
                    <a:pt x="16780" y="15819"/>
                    <a:pt x="17486" y="16250"/>
                    <a:pt x="17700" y="16250"/>
                  </a:cubicBezTo>
                  <a:cubicBezTo>
                    <a:pt x="17709" y="16250"/>
                    <a:pt x="17717" y="16249"/>
                    <a:pt x="17724" y="16248"/>
                  </a:cubicBezTo>
                  <a:cubicBezTo>
                    <a:pt x="17908" y="16207"/>
                    <a:pt x="17443" y="16010"/>
                    <a:pt x="17692" y="15928"/>
                  </a:cubicBezTo>
                  <a:cubicBezTo>
                    <a:pt x="17938" y="15848"/>
                    <a:pt x="17508" y="15515"/>
                    <a:pt x="17508" y="15515"/>
                  </a:cubicBezTo>
                  <a:lnTo>
                    <a:pt x="17508" y="15515"/>
                  </a:lnTo>
                  <a:cubicBezTo>
                    <a:pt x="17508" y="15515"/>
                    <a:pt x="17568" y="15553"/>
                    <a:pt x="17639" y="15553"/>
                  </a:cubicBezTo>
                  <a:cubicBezTo>
                    <a:pt x="17703" y="15553"/>
                    <a:pt x="17776" y="15524"/>
                    <a:pt x="17826" y="15411"/>
                  </a:cubicBezTo>
                  <a:cubicBezTo>
                    <a:pt x="17932" y="15171"/>
                    <a:pt x="17125" y="14918"/>
                    <a:pt x="17125" y="14918"/>
                  </a:cubicBezTo>
                  <a:cubicBezTo>
                    <a:pt x="17125" y="14918"/>
                    <a:pt x="18470" y="14604"/>
                    <a:pt x="18370" y="14371"/>
                  </a:cubicBezTo>
                  <a:cubicBezTo>
                    <a:pt x="18349" y="14321"/>
                    <a:pt x="18283" y="14301"/>
                    <a:pt x="18188" y="14301"/>
                  </a:cubicBezTo>
                  <a:cubicBezTo>
                    <a:pt x="17834" y="14301"/>
                    <a:pt x="17081" y="14579"/>
                    <a:pt x="16768" y="14664"/>
                  </a:cubicBezTo>
                  <a:cubicBezTo>
                    <a:pt x="16499" y="14737"/>
                    <a:pt x="15522" y="14936"/>
                    <a:pt x="14721" y="15045"/>
                  </a:cubicBezTo>
                  <a:cubicBezTo>
                    <a:pt x="14706" y="14981"/>
                    <a:pt x="14667" y="14925"/>
                    <a:pt x="14610" y="14893"/>
                  </a:cubicBezTo>
                  <a:cubicBezTo>
                    <a:pt x="14519" y="14836"/>
                    <a:pt x="14427" y="14781"/>
                    <a:pt x="14335" y="14725"/>
                  </a:cubicBezTo>
                  <a:cubicBezTo>
                    <a:pt x="14360" y="14724"/>
                    <a:pt x="14385" y="14722"/>
                    <a:pt x="14408" y="14721"/>
                  </a:cubicBezTo>
                  <a:cubicBezTo>
                    <a:pt x="14725" y="14692"/>
                    <a:pt x="14635" y="14220"/>
                    <a:pt x="14311" y="14191"/>
                  </a:cubicBezTo>
                  <a:cubicBezTo>
                    <a:pt x="13938" y="14159"/>
                    <a:pt x="13570" y="14089"/>
                    <a:pt x="13213" y="13979"/>
                  </a:cubicBezTo>
                  <a:lnTo>
                    <a:pt x="13213" y="13979"/>
                  </a:lnTo>
                  <a:cubicBezTo>
                    <a:pt x="13216" y="13979"/>
                    <a:pt x="13218" y="13980"/>
                    <a:pt x="13221" y="13980"/>
                  </a:cubicBezTo>
                  <a:cubicBezTo>
                    <a:pt x="13246" y="13980"/>
                    <a:pt x="13272" y="13974"/>
                    <a:pt x="13297" y="13963"/>
                  </a:cubicBezTo>
                  <a:cubicBezTo>
                    <a:pt x="13497" y="13874"/>
                    <a:pt x="13054" y="13591"/>
                    <a:pt x="13173" y="13471"/>
                  </a:cubicBezTo>
                  <a:cubicBezTo>
                    <a:pt x="13188" y="13456"/>
                    <a:pt x="13206" y="13450"/>
                    <a:pt x="13226" y="13450"/>
                  </a:cubicBezTo>
                  <a:cubicBezTo>
                    <a:pt x="13354" y="13450"/>
                    <a:pt x="13585" y="13723"/>
                    <a:pt x="13925" y="13723"/>
                  </a:cubicBezTo>
                  <a:cubicBezTo>
                    <a:pt x="13953" y="13723"/>
                    <a:pt x="13983" y="13721"/>
                    <a:pt x="14013" y="13717"/>
                  </a:cubicBezTo>
                  <a:cubicBezTo>
                    <a:pt x="14457" y="13655"/>
                    <a:pt x="14477" y="13425"/>
                    <a:pt x="14477" y="13425"/>
                  </a:cubicBezTo>
                  <a:cubicBezTo>
                    <a:pt x="14477" y="13425"/>
                    <a:pt x="14590" y="13460"/>
                    <a:pt x="14721" y="13460"/>
                  </a:cubicBezTo>
                  <a:cubicBezTo>
                    <a:pt x="14814" y="13460"/>
                    <a:pt x="14915" y="13443"/>
                    <a:pt x="14994" y="13384"/>
                  </a:cubicBezTo>
                  <a:cubicBezTo>
                    <a:pt x="15185" y="13239"/>
                    <a:pt x="14324" y="12918"/>
                    <a:pt x="14427" y="12844"/>
                  </a:cubicBezTo>
                  <a:cubicBezTo>
                    <a:pt x="14438" y="12836"/>
                    <a:pt x="14461" y="12832"/>
                    <a:pt x="14492" y="12832"/>
                  </a:cubicBezTo>
                  <a:cubicBezTo>
                    <a:pt x="14710" y="12832"/>
                    <a:pt x="15370" y="13004"/>
                    <a:pt x="15743" y="13004"/>
                  </a:cubicBezTo>
                  <a:cubicBezTo>
                    <a:pt x="15813" y="13004"/>
                    <a:pt x="15873" y="12998"/>
                    <a:pt x="15918" y="12984"/>
                  </a:cubicBezTo>
                  <a:cubicBezTo>
                    <a:pt x="16232" y="12883"/>
                    <a:pt x="14634" y="12266"/>
                    <a:pt x="14572" y="12243"/>
                  </a:cubicBezTo>
                  <a:lnTo>
                    <a:pt x="14572" y="12243"/>
                  </a:lnTo>
                  <a:cubicBezTo>
                    <a:pt x="14604" y="12254"/>
                    <a:pt x="15034" y="12400"/>
                    <a:pt x="15302" y="12400"/>
                  </a:cubicBezTo>
                  <a:cubicBezTo>
                    <a:pt x="15393" y="12400"/>
                    <a:pt x="15466" y="12383"/>
                    <a:pt x="15497" y="12337"/>
                  </a:cubicBezTo>
                  <a:cubicBezTo>
                    <a:pt x="15623" y="12153"/>
                    <a:pt x="14635" y="11914"/>
                    <a:pt x="14635" y="11914"/>
                  </a:cubicBezTo>
                  <a:cubicBezTo>
                    <a:pt x="14633" y="11914"/>
                    <a:pt x="15931" y="11665"/>
                    <a:pt x="15448" y="11390"/>
                  </a:cubicBezTo>
                  <a:cubicBezTo>
                    <a:pt x="15387" y="11355"/>
                    <a:pt x="15306" y="11340"/>
                    <a:pt x="15210" y="11340"/>
                  </a:cubicBezTo>
                  <a:cubicBezTo>
                    <a:pt x="14578" y="11340"/>
                    <a:pt x="13312" y="11997"/>
                    <a:pt x="13062" y="11997"/>
                  </a:cubicBezTo>
                  <a:cubicBezTo>
                    <a:pt x="13048" y="11997"/>
                    <a:pt x="13038" y="11995"/>
                    <a:pt x="13030" y="11991"/>
                  </a:cubicBezTo>
                  <a:cubicBezTo>
                    <a:pt x="12921" y="11926"/>
                    <a:pt x="12845" y="11900"/>
                    <a:pt x="12669" y="11900"/>
                  </a:cubicBezTo>
                  <a:cubicBezTo>
                    <a:pt x="12591" y="11900"/>
                    <a:pt x="12492" y="11906"/>
                    <a:pt x="12362" y="11915"/>
                  </a:cubicBezTo>
                  <a:cubicBezTo>
                    <a:pt x="12331" y="11917"/>
                    <a:pt x="12299" y="11918"/>
                    <a:pt x="12268" y="11918"/>
                  </a:cubicBezTo>
                  <a:cubicBezTo>
                    <a:pt x="11880" y="11918"/>
                    <a:pt x="11525" y="11752"/>
                    <a:pt x="11884" y="11706"/>
                  </a:cubicBezTo>
                  <a:cubicBezTo>
                    <a:pt x="12270" y="11655"/>
                    <a:pt x="11844" y="11241"/>
                    <a:pt x="11839" y="11236"/>
                  </a:cubicBezTo>
                  <a:lnTo>
                    <a:pt x="11839" y="11236"/>
                  </a:lnTo>
                  <a:cubicBezTo>
                    <a:pt x="11844" y="11240"/>
                    <a:pt x="12265" y="11481"/>
                    <a:pt x="12519" y="11481"/>
                  </a:cubicBezTo>
                  <a:cubicBezTo>
                    <a:pt x="12543" y="11481"/>
                    <a:pt x="12565" y="11479"/>
                    <a:pt x="12585" y="11474"/>
                  </a:cubicBezTo>
                  <a:cubicBezTo>
                    <a:pt x="12826" y="11419"/>
                    <a:pt x="12916" y="11430"/>
                    <a:pt x="12370" y="11109"/>
                  </a:cubicBezTo>
                  <a:cubicBezTo>
                    <a:pt x="11895" y="10828"/>
                    <a:pt x="12127" y="10700"/>
                    <a:pt x="12323" y="10700"/>
                  </a:cubicBezTo>
                  <a:cubicBezTo>
                    <a:pt x="12351" y="10700"/>
                    <a:pt x="12379" y="10702"/>
                    <a:pt x="12404" y="10708"/>
                  </a:cubicBezTo>
                  <a:cubicBezTo>
                    <a:pt x="12581" y="10745"/>
                    <a:pt x="13284" y="11137"/>
                    <a:pt x="13602" y="11137"/>
                  </a:cubicBezTo>
                  <a:cubicBezTo>
                    <a:pt x="13631" y="11137"/>
                    <a:pt x="13657" y="11134"/>
                    <a:pt x="13678" y="11127"/>
                  </a:cubicBezTo>
                  <a:cubicBezTo>
                    <a:pt x="13943" y="11044"/>
                    <a:pt x="13581" y="10747"/>
                    <a:pt x="13579" y="10747"/>
                  </a:cubicBezTo>
                  <a:cubicBezTo>
                    <a:pt x="13693" y="10692"/>
                    <a:pt x="13724" y="10498"/>
                    <a:pt x="13724" y="10498"/>
                  </a:cubicBezTo>
                  <a:cubicBezTo>
                    <a:pt x="13843" y="10276"/>
                    <a:pt x="13057" y="9846"/>
                    <a:pt x="13057" y="9846"/>
                  </a:cubicBezTo>
                  <a:cubicBezTo>
                    <a:pt x="13055" y="9846"/>
                    <a:pt x="14220" y="9687"/>
                    <a:pt x="14273" y="9465"/>
                  </a:cubicBezTo>
                  <a:cubicBezTo>
                    <a:pt x="14298" y="9360"/>
                    <a:pt x="14149" y="9314"/>
                    <a:pt x="13894" y="9314"/>
                  </a:cubicBezTo>
                  <a:cubicBezTo>
                    <a:pt x="13616" y="9314"/>
                    <a:pt x="13213" y="9369"/>
                    <a:pt x="12776" y="9462"/>
                  </a:cubicBezTo>
                  <a:cubicBezTo>
                    <a:pt x="12109" y="9606"/>
                    <a:pt x="10989" y="9904"/>
                    <a:pt x="10329" y="9904"/>
                  </a:cubicBezTo>
                  <a:cubicBezTo>
                    <a:pt x="10162" y="9904"/>
                    <a:pt x="10024" y="9885"/>
                    <a:pt x="9931" y="9839"/>
                  </a:cubicBezTo>
                  <a:cubicBezTo>
                    <a:pt x="9776" y="9764"/>
                    <a:pt x="9670" y="9739"/>
                    <a:pt x="9582" y="9739"/>
                  </a:cubicBezTo>
                  <a:cubicBezTo>
                    <a:pt x="9427" y="9739"/>
                    <a:pt x="9329" y="9814"/>
                    <a:pt x="9122" y="9814"/>
                  </a:cubicBezTo>
                  <a:cubicBezTo>
                    <a:pt x="9095" y="9814"/>
                    <a:pt x="9066" y="9813"/>
                    <a:pt x="9035" y="9810"/>
                  </a:cubicBezTo>
                  <a:cubicBezTo>
                    <a:pt x="8632" y="9772"/>
                    <a:pt x="8560" y="9527"/>
                    <a:pt x="8786" y="9518"/>
                  </a:cubicBezTo>
                  <a:cubicBezTo>
                    <a:pt x="9013" y="9509"/>
                    <a:pt x="8832" y="9257"/>
                    <a:pt x="9078" y="9181"/>
                  </a:cubicBezTo>
                  <a:cubicBezTo>
                    <a:pt x="9099" y="9175"/>
                    <a:pt x="9121" y="9172"/>
                    <a:pt x="9146" y="9172"/>
                  </a:cubicBezTo>
                  <a:cubicBezTo>
                    <a:pt x="9380" y="9172"/>
                    <a:pt x="9789" y="9431"/>
                    <a:pt x="9987" y="9431"/>
                  </a:cubicBezTo>
                  <a:cubicBezTo>
                    <a:pt x="10020" y="9431"/>
                    <a:pt x="10047" y="9424"/>
                    <a:pt x="10067" y="9407"/>
                  </a:cubicBezTo>
                  <a:cubicBezTo>
                    <a:pt x="10216" y="9279"/>
                    <a:pt x="9737" y="8956"/>
                    <a:pt x="9619" y="8870"/>
                  </a:cubicBezTo>
                  <a:cubicBezTo>
                    <a:pt x="9499" y="8784"/>
                    <a:pt x="9697" y="8763"/>
                    <a:pt x="9697" y="8763"/>
                  </a:cubicBezTo>
                  <a:cubicBezTo>
                    <a:pt x="9697" y="8763"/>
                    <a:pt x="10757" y="9223"/>
                    <a:pt x="11165" y="9223"/>
                  </a:cubicBezTo>
                  <a:cubicBezTo>
                    <a:pt x="11226" y="9223"/>
                    <a:pt x="11273" y="9212"/>
                    <a:pt x="11299" y="9188"/>
                  </a:cubicBezTo>
                  <a:cubicBezTo>
                    <a:pt x="11486" y="9015"/>
                    <a:pt x="10124" y="8451"/>
                    <a:pt x="9922" y="8370"/>
                  </a:cubicBezTo>
                  <a:lnTo>
                    <a:pt x="9922" y="8370"/>
                  </a:lnTo>
                  <a:cubicBezTo>
                    <a:pt x="9999" y="8401"/>
                    <a:pt x="10242" y="8485"/>
                    <a:pt x="10513" y="8485"/>
                  </a:cubicBezTo>
                  <a:cubicBezTo>
                    <a:pt x="10609" y="8485"/>
                    <a:pt x="10708" y="8475"/>
                    <a:pt x="10804" y="8448"/>
                  </a:cubicBezTo>
                  <a:cubicBezTo>
                    <a:pt x="11235" y="8328"/>
                    <a:pt x="10032" y="8087"/>
                    <a:pt x="10032" y="8087"/>
                  </a:cubicBezTo>
                  <a:cubicBezTo>
                    <a:pt x="10032" y="8087"/>
                    <a:pt x="10467" y="7953"/>
                    <a:pt x="10638" y="7765"/>
                  </a:cubicBezTo>
                  <a:cubicBezTo>
                    <a:pt x="10810" y="7576"/>
                    <a:pt x="10287" y="7302"/>
                    <a:pt x="10287" y="7302"/>
                  </a:cubicBezTo>
                  <a:cubicBezTo>
                    <a:pt x="10629" y="6884"/>
                    <a:pt x="9800" y="6733"/>
                    <a:pt x="9800" y="6733"/>
                  </a:cubicBezTo>
                  <a:cubicBezTo>
                    <a:pt x="9800" y="6733"/>
                    <a:pt x="9800" y="6733"/>
                    <a:pt x="9800" y="6733"/>
                  </a:cubicBezTo>
                  <a:cubicBezTo>
                    <a:pt x="9806" y="6733"/>
                    <a:pt x="9871" y="6736"/>
                    <a:pt x="9966" y="6736"/>
                  </a:cubicBezTo>
                  <a:cubicBezTo>
                    <a:pt x="10206" y="6736"/>
                    <a:pt x="10638" y="6713"/>
                    <a:pt x="10797" y="6550"/>
                  </a:cubicBezTo>
                  <a:cubicBezTo>
                    <a:pt x="10900" y="6443"/>
                    <a:pt x="10727" y="6404"/>
                    <a:pt x="10446" y="6404"/>
                  </a:cubicBezTo>
                  <a:cubicBezTo>
                    <a:pt x="10118" y="6404"/>
                    <a:pt x="9645" y="6457"/>
                    <a:pt x="9297" y="6519"/>
                  </a:cubicBezTo>
                  <a:cubicBezTo>
                    <a:pt x="8810" y="6607"/>
                    <a:pt x="8131" y="6697"/>
                    <a:pt x="7672" y="6697"/>
                  </a:cubicBezTo>
                  <a:cubicBezTo>
                    <a:pt x="7523" y="6697"/>
                    <a:pt x="7398" y="6688"/>
                    <a:pt x="7309" y="6665"/>
                  </a:cubicBezTo>
                  <a:cubicBezTo>
                    <a:pt x="6948" y="6574"/>
                    <a:pt x="6789" y="6191"/>
                    <a:pt x="6785" y="6187"/>
                  </a:cubicBezTo>
                  <a:lnTo>
                    <a:pt x="6785" y="6187"/>
                  </a:lnTo>
                  <a:cubicBezTo>
                    <a:pt x="6792" y="6191"/>
                    <a:pt x="7345" y="6509"/>
                    <a:pt x="7639" y="6509"/>
                  </a:cubicBezTo>
                  <a:cubicBezTo>
                    <a:pt x="7668" y="6509"/>
                    <a:pt x="7696" y="6506"/>
                    <a:pt x="7719" y="6499"/>
                  </a:cubicBezTo>
                  <a:cubicBezTo>
                    <a:pt x="7932" y="6435"/>
                    <a:pt x="7624" y="6233"/>
                    <a:pt x="7509" y="6165"/>
                  </a:cubicBezTo>
                  <a:lnTo>
                    <a:pt x="7509" y="6165"/>
                  </a:lnTo>
                  <a:cubicBezTo>
                    <a:pt x="7657" y="6249"/>
                    <a:pt x="8162" y="6532"/>
                    <a:pt x="8342" y="6532"/>
                  </a:cubicBezTo>
                  <a:cubicBezTo>
                    <a:pt x="8370" y="6532"/>
                    <a:pt x="8390" y="6525"/>
                    <a:pt x="8400" y="6509"/>
                  </a:cubicBezTo>
                  <a:cubicBezTo>
                    <a:pt x="8481" y="6375"/>
                    <a:pt x="7946" y="6159"/>
                    <a:pt x="7946" y="6159"/>
                  </a:cubicBezTo>
                  <a:lnTo>
                    <a:pt x="7946" y="6159"/>
                  </a:lnTo>
                  <a:cubicBezTo>
                    <a:pt x="7946" y="6159"/>
                    <a:pt x="8215" y="6177"/>
                    <a:pt x="8483" y="6177"/>
                  </a:cubicBezTo>
                  <a:cubicBezTo>
                    <a:pt x="8717" y="6177"/>
                    <a:pt x="8949" y="6163"/>
                    <a:pt x="8998" y="6111"/>
                  </a:cubicBezTo>
                  <a:cubicBezTo>
                    <a:pt x="9103" y="5997"/>
                    <a:pt x="8308" y="5819"/>
                    <a:pt x="8601" y="5690"/>
                  </a:cubicBezTo>
                  <a:cubicBezTo>
                    <a:pt x="8891" y="5564"/>
                    <a:pt x="8108" y="5252"/>
                    <a:pt x="8097" y="5248"/>
                  </a:cubicBezTo>
                  <a:lnTo>
                    <a:pt x="8097" y="5248"/>
                  </a:lnTo>
                  <a:cubicBezTo>
                    <a:pt x="8101" y="5249"/>
                    <a:pt x="8191" y="5253"/>
                    <a:pt x="8312" y="5253"/>
                  </a:cubicBezTo>
                  <a:cubicBezTo>
                    <a:pt x="8526" y="5253"/>
                    <a:pt x="8836" y="5238"/>
                    <a:pt x="8932" y="5159"/>
                  </a:cubicBezTo>
                  <a:cubicBezTo>
                    <a:pt x="9084" y="5032"/>
                    <a:pt x="8341" y="5013"/>
                    <a:pt x="8341" y="5013"/>
                  </a:cubicBezTo>
                  <a:cubicBezTo>
                    <a:pt x="8354" y="4963"/>
                    <a:pt x="8292" y="4943"/>
                    <a:pt x="8169" y="4943"/>
                  </a:cubicBezTo>
                  <a:cubicBezTo>
                    <a:pt x="7966" y="4943"/>
                    <a:pt x="7599" y="4996"/>
                    <a:pt x="7127" y="5055"/>
                  </a:cubicBezTo>
                  <a:cubicBezTo>
                    <a:pt x="6966" y="5075"/>
                    <a:pt x="6793" y="5082"/>
                    <a:pt x="6621" y="5082"/>
                  </a:cubicBezTo>
                  <a:cubicBezTo>
                    <a:pt x="6418" y="5082"/>
                    <a:pt x="6215" y="5072"/>
                    <a:pt x="6033" y="5057"/>
                  </a:cubicBezTo>
                  <a:lnTo>
                    <a:pt x="6090" y="4937"/>
                  </a:lnTo>
                  <a:cubicBezTo>
                    <a:pt x="6159" y="4794"/>
                    <a:pt x="5971" y="4668"/>
                    <a:pt x="5810" y="4668"/>
                  </a:cubicBezTo>
                  <a:cubicBezTo>
                    <a:pt x="5737" y="4668"/>
                    <a:pt x="5670" y="4694"/>
                    <a:pt x="5633" y="4754"/>
                  </a:cubicBezTo>
                  <a:cubicBezTo>
                    <a:pt x="5621" y="4772"/>
                    <a:pt x="5611" y="4791"/>
                    <a:pt x="5600" y="4808"/>
                  </a:cubicBezTo>
                  <a:cubicBezTo>
                    <a:pt x="5592" y="4327"/>
                    <a:pt x="5503" y="3823"/>
                    <a:pt x="5392" y="3362"/>
                  </a:cubicBezTo>
                  <a:cubicBezTo>
                    <a:pt x="5380" y="3310"/>
                    <a:pt x="5307" y="3274"/>
                    <a:pt x="5254" y="3274"/>
                  </a:cubicBezTo>
                  <a:cubicBezTo>
                    <a:pt x="5221" y="3274"/>
                    <a:pt x="5195" y="3288"/>
                    <a:pt x="5197" y="3321"/>
                  </a:cubicBezTo>
                  <a:cubicBezTo>
                    <a:pt x="5204" y="3503"/>
                    <a:pt x="5201" y="3683"/>
                    <a:pt x="5191" y="3862"/>
                  </a:cubicBezTo>
                  <a:cubicBezTo>
                    <a:pt x="5075" y="3611"/>
                    <a:pt x="4924" y="3362"/>
                    <a:pt x="4760" y="3105"/>
                  </a:cubicBezTo>
                  <a:cubicBezTo>
                    <a:pt x="4720" y="3041"/>
                    <a:pt x="4654" y="3012"/>
                    <a:pt x="4598" y="3012"/>
                  </a:cubicBezTo>
                  <a:cubicBezTo>
                    <a:pt x="4530" y="3012"/>
                    <a:pt x="4478" y="3056"/>
                    <a:pt x="4509" y="3133"/>
                  </a:cubicBezTo>
                  <a:cubicBezTo>
                    <a:pt x="4691" y="3575"/>
                    <a:pt x="4854" y="4039"/>
                    <a:pt x="4823" y="4462"/>
                  </a:cubicBezTo>
                  <a:cubicBezTo>
                    <a:pt x="4816" y="4535"/>
                    <a:pt x="4801" y="4608"/>
                    <a:pt x="4778" y="4677"/>
                  </a:cubicBezTo>
                  <a:cubicBezTo>
                    <a:pt x="4747" y="4588"/>
                    <a:pt x="4716" y="4500"/>
                    <a:pt x="4694" y="4420"/>
                  </a:cubicBezTo>
                  <a:cubicBezTo>
                    <a:pt x="4617" y="4124"/>
                    <a:pt x="4585" y="3804"/>
                    <a:pt x="4423" y="3512"/>
                  </a:cubicBezTo>
                  <a:cubicBezTo>
                    <a:pt x="4380" y="3434"/>
                    <a:pt x="4287" y="3392"/>
                    <a:pt x="4207" y="3392"/>
                  </a:cubicBezTo>
                  <a:cubicBezTo>
                    <a:pt x="4158" y="3392"/>
                    <a:pt x="4114" y="3408"/>
                    <a:pt x="4091" y="3442"/>
                  </a:cubicBezTo>
                  <a:cubicBezTo>
                    <a:pt x="4074" y="3468"/>
                    <a:pt x="4059" y="3498"/>
                    <a:pt x="4046" y="3528"/>
                  </a:cubicBezTo>
                  <a:cubicBezTo>
                    <a:pt x="3998" y="3462"/>
                    <a:pt x="3940" y="3403"/>
                    <a:pt x="3875" y="3352"/>
                  </a:cubicBezTo>
                  <a:cubicBezTo>
                    <a:pt x="3747" y="3086"/>
                    <a:pt x="3588" y="2836"/>
                    <a:pt x="3404" y="2606"/>
                  </a:cubicBezTo>
                  <a:cubicBezTo>
                    <a:pt x="3364" y="2565"/>
                    <a:pt x="3318" y="2533"/>
                    <a:pt x="3264" y="2512"/>
                  </a:cubicBezTo>
                  <a:cubicBezTo>
                    <a:pt x="3286" y="2441"/>
                    <a:pt x="3310" y="2369"/>
                    <a:pt x="3338" y="2300"/>
                  </a:cubicBezTo>
                  <a:cubicBezTo>
                    <a:pt x="3365" y="2239"/>
                    <a:pt x="3271" y="2171"/>
                    <a:pt x="3202" y="2171"/>
                  </a:cubicBezTo>
                  <a:cubicBezTo>
                    <a:pt x="3177" y="2171"/>
                    <a:pt x="3156" y="2180"/>
                    <a:pt x="3144" y="2201"/>
                  </a:cubicBezTo>
                  <a:cubicBezTo>
                    <a:pt x="3121" y="2245"/>
                    <a:pt x="3097" y="2289"/>
                    <a:pt x="3075" y="2334"/>
                  </a:cubicBezTo>
                  <a:cubicBezTo>
                    <a:pt x="3048" y="2273"/>
                    <a:pt x="3023" y="2210"/>
                    <a:pt x="3002" y="2147"/>
                  </a:cubicBezTo>
                  <a:cubicBezTo>
                    <a:pt x="2981" y="2093"/>
                    <a:pt x="2899" y="2058"/>
                    <a:pt x="2836" y="2058"/>
                  </a:cubicBezTo>
                  <a:cubicBezTo>
                    <a:pt x="2788" y="2058"/>
                    <a:pt x="2750" y="2077"/>
                    <a:pt x="2754" y="2124"/>
                  </a:cubicBezTo>
                  <a:cubicBezTo>
                    <a:pt x="2762" y="2207"/>
                    <a:pt x="2775" y="2289"/>
                    <a:pt x="2794" y="2370"/>
                  </a:cubicBezTo>
                  <a:cubicBezTo>
                    <a:pt x="2753" y="2334"/>
                    <a:pt x="2706" y="2303"/>
                    <a:pt x="2656" y="2279"/>
                  </a:cubicBezTo>
                  <a:cubicBezTo>
                    <a:pt x="2651" y="2276"/>
                    <a:pt x="2645" y="2273"/>
                    <a:pt x="2637" y="2270"/>
                  </a:cubicBezTo>
                  <a:cubicBezTo>
                    <a:pt x="2563" y="1928"/>
                    <a:pt x="2462" y="1587"/>
                    <a:pt x="2382" y="1248"/>
                  </a:cubicBezTo>
                  <a:cubicBezTo>
                    <a:pt x="2351" y="1116"/>
                    <a:pt x="2198" y="1048"/>
                    <a:pt x="2065" y="1048"/>
                  </a:cubicBezTo>
                  <a:cubicBezTo>
                    <a:pt x="1992" y="1048"/>
                    <a:pt x="1926" y="1068"/>
                    <a:pt x="1889" y="1109"/>
                  </a:cubicBezTo>
                  <a:cubicBezTo>
                    <a:pt x="1776" y="934"/>
                    <a:pt x="1681" y="747"/>
                    <a:pt x="1607" y="554"/>
                  </a:cubicBezTo>
                  <a:cubicBezTo>
                    <a:pt x="1565" y="441"/>
                    <a:pt x="1427" y="381"/>
                    <a:pt x="1313" y="381"/>
                  </a:cubicBezTo>
                  <a:cubicBezTo>
                    <a:pt x="1211" y="381"/>
                    <a:pt x="1127" y="430"/>
                    <a:pt x="1150" y="531"/>
                  </a:cubicBezTo>
                  <a:cubicBezTo>
                    <a:pt x="1162" y="579"/>
                    <a:pt x="1175" y="629"/>
                    <a:pt x="1186" y="679"/>
                  </a:cubicBezTo>
                  <a:cubicBezTo>
                    <a:pt x="943" y="468"/>
                    <a:pt x="694" y="267"/>
                    <a:pt x="480" y="84"/>
                  </a:cubicBezTo>
                  <a:cubicBezTo>
                    <a:pt x="411" y="26"/>
                    <a:pt x="319" y="0"/>
                    <a:pt x="238" y="0"/>
                  </a:cubicBezTo>
                  <a:close/>
                  <a:moveTo>
                    <a:pt x="15319" y="52077"/>
                  </a:moveTo>
                  <a:lnTo>
                    <a:pt x="15319" y="52077"/>
                  </a:lnTo>
                  <a:cubicBezTo>
                    <a:pt x="15319" y="52077"/>
                    <a:pt x="15319" y="52077"/>
                    <a:pt x="15319" y="52077"/>
                  </a:cubicBezTo>
                  <a:cubicBezTo>
                    <a:pt x="15319" y="52077"/>
                    <a:pt x="15319" y="52077"/>
                    <a:pt x="15319" y="520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6598975" y="1313075"/>
              <a:ext cx="711075" cy="1197350"/>
            </a:xfrm>
            <a:custGeom>
              <a:avLst/>
              <a:gdLst/>
              <a:ahLst/>
              <a:cxnLst/>
              <a:rect l="l" t="t" r="r" b="b"/>
              <a:pathLst>
                <a:path w="28443" h="47894" extrusionOk="0">
                  <a:moveTo>
                    <a:pt x="7877" y="8380"/>
                  </a:moveTo>
                  <a:cubicBezTo>
                    <a:pt x="8139" y="8380"/>
                    <a:pt x="8450" y="8623"/>
                    <a:pt x="8313" y="8870"/>
                  </a:cubicBezTo>
                  <a:cubicBezTo>
                    <a:pt x="8208" y="9060"/>
                    <a:pt x="8031" y="9132"/>
                    <a:pt x="7802" y="9183"/>
                  </a:cubicBezTo>
                  <a:cubicBezTo>
                    <a:pt x="7771" y="9190"/>
                    <a:pt x="7741" y="9193"/>
                    <a:pt x="7712" y="9193"/>
                  </a:cubicBezTo>
                  <a:cubicBezTo>
                    <a:pt x="7324" y="9193"/>
                    <a:pt x="7081" y="8628"/>
                    <a:pt x="7487" y="8537"/>
                  </a:cubicBezTo>
                  <a:cubicBezTo>
                    <a:pt x="7533" y="8529"/>
                    <a:pt x="7579" y="8518"/>
                    <a:pt x="7624" y="8504"/>
                  </a:cubicBezTo>
                  <a:cubicBezTo>
                    <a:pt x="7682" y="8417"/>
                    <a:pt x="7776" y="8380"/>
                    <a:pt x="7877" y="8380"/>
                  </a:cubicBezTo>
                  <a:close/>
                  <a:moveTo>
                    <a:pt x="8645" y="12903"/>
                  </a:moveTo>
                  <a:cubicBezTo>
                    <a:pt x="9031" y="12903"/>
                    <a:pt x="9229" y="13489"/>
                    <a:pt x="8819" y="13580"/>
                  </a:cubicBezTo>
                  <a:lnTo>
                    <a:pt x="8730" y="13599"/>
                  </a:lnTo>
                  <a:cubicBezTo>
                    <a:pt x="8701" y="13605"/>
                    <a:pt x="8672" y="13609"/>
                    <a:pt x="8644" y="13609"/>
                  </a:cubicBezTo>
                  <a:cubicBezTo>
                    <a:pt x="8260" y="13609"/>
                    <a:pt x="8061" y="13023"/>
                    <a:pt x="8469" y="12933"/>
                  </a:cubicBezTo>
                  <a:lnTo>
                    <a:pt x="8558" y="12913"/>
                  </a:lnTo>
                  <a:cubicBezTo>
                    <a:pt x="8588" y="12906"/>
                    <a:pt x="8617" y="12903"/>
                    <a:pt x="8645" y="12903"/>
                  </a:cubicBezTo>
                  <a:close/>
                  <a:moveTo>
                    <a:pt x="7862" y="15457"/>
                  </a:moveTo>
                  <a:cubicBezTo>
                    <a:pt x="7987" y="15457"/>
                    <a:pt x="8110" y="15511"/>
                    <a:pt x="8193" y="15634"/>
                  </a:cubicBezTo>
                  <a:cubicBezTo>
                    <a:pt x="8285" y="15772"/>
                    <a:pt x="8268" y="15986"/>
                    <a:pt x="8132" y="16076"/>
                  </a:cubicBezTo>
                  <a:cubicBezTo>
                    <a:pt x="8129" y="16236"/>
                    <a:pt x="7970" y="16360"/>
                    <a:pt x="7815" y="16360"/>
                  </a:cubicBezTo>
                  <a:cubicBezTo>
                    <a:pt x="7810" y="16360"/>
                    <a:pt x="7804" y="16360"/>
                    <a:pt x="7799" y="16359"/>
                  </a:cubicBezTo>
                  <a:cubicBezTo>
                    <a:pt x="7590" y="16351"/>
                    <a:pt x="7452" y="16183"/>
                    <a:pt x="7419" y="15996"/>
                  </a:cubicBezTo>
                  <a:cubicBezTo>
                    <a:pt x="7383" y="15789"/>
                    <a:pt x="7500" y="15568"/>
                    <a:pt x="7691" y="15491"/>
                  </a:cubicBezTo>
                  <a:cubicBezTo>
                    <a:pt x="7746" y="15469"/>
                    <a:pt x="7804" y="15457"/>
                    <a:pt x="7862" y="15457"/>
                  </a:cubicBezTo>
                  <a:close/>
                  <a:moveTo>
                    <a:pt x="9093" y="16523"/>
                  </a:moveTo>
                  <a:cubicBezTo>
                    <a:pt x="9240" y="16523"/>
                    <a:pt x="9393" y="16604"/>
                    <a:pt x="9452" y="16786"/>
                  </a:cubicBezTo>
                  <a:cubicBezTo>
                    <a:pt x="9529" y="17022"/>
                    <a:pt x="9603" y="17260"/>
                    <a:pt x="9676" y="17498"/>
                  </a:cubicBezTo>
                  <a:lnTo>
                    <a:pt x="9676" y="17499"/>
                  </a:lnTo>
                  <a:cubicBezTo>
                    <a:pt x="9754" y="17756"/>
                    <a:pt x="9555" y="17914"/>
                    <a:pt x="9349" y="17914"/>
                  </a:cubicBezTo>
                  <a:cubicBezTo>
                    <a:pt x="9201" y="17914"/>
                    <a:pt x="9051" y="17834"/>
                    <a:pt x="8995" y="17650"/>
                  </a:cubicBezTo>
                  <a:cubicBezTo>
                    <a:pt x="8922" y="17412"/>
                    <a:pt x="8847" y="17174"/>
                    <a:pt x="8771" y="16937"/>
                  </a:cubicBezTo>
                  <a:cubicBezTo>
                    <a:pt x="8688" y="16682"/>
                    <a:pt x="8886" y="16523"/>
                    <a:pt x="9093" y="16523"/>
                  </a:cubicBezTo>
                  <a:close/>
                  <a:moveTo>
                    <a:pt x="14378" y="19456"/>
                  </a:moveTo>
                  <a:cubicBezTo>
                    <a:pt x="14526" y="19456"/>
                    <a:pt x="14677" y="19537"/>
                    <a:pt x="14733" y="19720"/>
                  </a:cubicBezTo>
                  <a:cubicBezTo>
                    <a:pt x="14779" y="19870"/>
                    <a:pt x="14885" y="19999"/>
                    <a:pt x="14932" y="20154"/>
                  </a:cubicBezTo>
                  <a:cubicBezTo>
                    <a:pt x="15007" y="20411"/>
                    <a:pt x="14806" y="20570"/>
                    <a:pt x="14601" y="20570"/>
                  </a:cubicBezTo>
                  <a:cubicBezTo>
                    <a:pt x="14454" y="20570"/>
                    <a:pt x="14304" y="20489"/>
                    <a:pt x="14250" y="20305"/>
                  </a:cubicBezTo>
                  <a:cubicBezTo>
                    <a:pt x="14206" y="20155"/>
                    <a:pt x="14098" y="20027"/>
                    <a:pt x="14052" y="19872"/>
                  </a:cubicBezTo>
                  <a:cubicBezTo>
                    <a:pt x="13973" y="19614"/>
                    <a:pt x="14172" y="19456"/>
                    <a:pt x="14378" y="19456"/>
                  </a:cubicBezTo>
                  <a:close/>
                  <a:moveTo>
                    <a:pt x="4642" y="0"/>
                  </a:moveTo>
                  <a:cubicBezTo>
                    <a:pt x="4561" y="0"/>
                    <a:pt x="4500" y="57"/>
                    <a:pt x="4548" y="151"/>
                  </a:cubicBezTo>
                  <a:cubicBezTo>
                    <a:pt x="4892" y="816"/>
                    <a:pt x="5238" y="1491"/>
                    <a:pt x="5584" y="2177"/>
                  </a:cubicBezTo>
                  <a:cubicBezTo>
                    <a:pt x="5522" y="2145"/>
                    <a:pt x="5459" y="2116"/>
                    <a:pt x="5395" y="2085"/>
                  </a:cubicBezTo>
                  <a:cubicBezTo>
                    <a:pt x="5352" y="2065"/>
                    <a:pt x="5315" y="2056"/>
                    <a:pt x="5284" y="2056"/>
                  </a:cubicBezTo>
                  <a:cubicBezTo>
                    <a:pt x="5155" y="2056"/>
                    <a:pt x="5127" y="2205"/>
                    <a:pt x="5253" y="2318"/>
                  </a:cubicBezTo>
                  <a:cubicBezTo>
                    <a:pt x="5365" y="2419"/>
                    <a:pt x="5471" y="2505"/>
                    <a:pt x="5605" y="2580"/>
                  </a:cubicBezTo>
                  <a:cubicBezTo>
                    <a:pt x="5668" y="2615"/>
                    <a:pt x="5733" y="2651"/>
                    <a:pt x="5799" y="2680"/>
                  </a:cubicBezTo>
                  <a:cubicBezTo>
                    <a:pt x="5814" y="2688"/>
                    <a:pt x="5830" y="2692"/>
                    <a:pt x="5846" y="2698"/>
                  </a:cubicBezTo>
                  <a:cubicBezTo>
                    <a:pt x="5907" y="2822"/>
                    <a:pt x="5971" y="2946"/>
                    <a:pt x="6033" y="3070"/>
                  </a:cubicBezTo>
                  <a:cubicBezTo>
                    <a:pt x="5917" y="3000"/>
                    <a:pt x="5802" y="2929"/>
                    <a:pt x="5687" y="2856"/>
                  </a:cubicBezTo>
                  <a:cubicBezTo>
                    <a:pt x="5639" y="2826"/>
                    <a:pt x="5594" y="2813"/>
                    <a:pt x="5557" y="2813"/>
                  </a:cubicBezTo>
                  <a:cubicBezTo>
                    <a:pt x="5445" y="2813"/>
                    <a:pt x="5399" y="2927"/>
                    <a:pt x="5522" y="3038"/>
                  </a:cubicBezTo>
                  <a:cubicBezTo>
                    <a:pt x="5774" y="3270"/>
                    <a:pt x="6046" y="3482"/>
                    <a:pt x="6332" y="3670"/>
                  </a:cubicBezTo>
                  <a:cubicBezTo>
                    <a:pt x="6491" y="3991"/>
                    <a:pt x="6652" y="4314"/>
                    <a:pt x="6811" y="4638"/>
                  </a:cubicBezTo>
                  <a:cubicBezTo>
                    <a:pt x="6272" y="4232"/>
                    <a:pt x="5695" y="3889"/>
                    <a:pt x="5101" y="3508"/>
                  </a:cubicBezTo>
                  <a:cubicBezTo>
                    <a:pt x="5062" y="3483"/>
                    <a:pt x="5024" y="3472"/>
                    <a:pt x="4990" y="3472"/>
                  </a:cubicBezTo>
                  <a:cubicBezTo>
                    <a:pt x="4878" y="3472"/>
                    <a:pt x="4818" y="3591"/>
                    <a:pt x="4951" y="3676"/>
                  </a:cubicBezTo>
                  <a:cubicBezTo>
                    <a:pt x="5665" y="4137"/>
                    <a:pt x="6301" y="4717"/>
                    <a:pt x="6957" y="5244"/>
                  </a:cubicBezTo>
                  <a:cubicBezTo>
                    <a:pt x="6757" y="5438"/>
                    <a:pt x="6294" y="5835"/>
                    <a:pt x="5744" y="5907"/>
                  </a:cubicBezTo>
                  <a:cubicBezTo>
                    <a:pt x="5342" y="5959"/>
                    <a:pt x="3164" y="6535"/>
                    <a:pt x="3209" y="6635"/>
                  </a:cubicBezTo>
                  <a:cubicBezTo>
                    <a:pt x="3237" y="6696"/>
                    <a:pt x="3359" y="6773"/>
                    <a:pt x="3615" y="6773"/>
                  </a:cubicBezTo>
                  <a:cubicBezTo>
                    <a:pt x="3782" y="6773"/>
                    <a:pt x="4007" y="6740"/>
                    <a:pt x="4301" y="6648"/>
                  </a:cubicBezTo>
                  <a:lnTo>
                    <a:pt x="4301" y="6648"/>
                  </a:lnTo>
                  <a:cubicBezTo>
                    <a:pt x="4301" y="6648"/>
                    <a:pt x="3983" y="7062"/>
                    <a:pt x="4187" y="7168"/>
                  </a:cubicBezTo>
                  <a:cubicBezTo>
                    <a:pt x="4238" y="7194"/>
                    <a:pt x="4287" y="7204"/>
                    <a:pt x="4334" y="7204"/>
                  </a:cubicBezTo>
                  <a:cubicBezTo>
                    <a:pt x="4476" y="7204"/>
                    <a:pt x="4586" y="7113"/>
                    <a:pt x="4586" y="7113"/>
                  </a:cubicBezTo>
                  <a:lnTo>
                    <a:pt x="4586" y="7113"/>
                  </a:lnTo>
                  <a:cubicBezTo>
                    <a:pt x="4586" y="7113"/>
                    <a:pt x="4403" y="7483"/>
                    <a:pt x="4633" y="7584"/>
                  </a:cubicBezTo>
                  <a:cubicBezTo>
                    <a:pt x="4645" y="7590"/>
                    <a:pt x="4659" y="7593"/>
                    <a:pt x="4673" y="7593"/>
                  </a:cubicBezTo>
                  <a:cubicBezTo>
                    <a:pt x="4909" y="7593"/>
                    <a:pt x="5313" y="6844"/>
                    <a:pt x="5320" y="6830"/>
                  </a:cubicBezTo>
                  <a:lnTo>
                    <a:pt x="5320" y="6830"/>
                  </a:lnTo>
                  <a:cubicBezTo>
                    <a:pt x="5314" y="6845"/>
                    <a:pt x="5016" y="7665"/>
                    <a:pt x="5377" y="7721"/>
                  </a:cubicBezTo>
                  <a:cubicBezTo>
                    <a:pt x="5394" y="7724"/>
                    <a:pt x="5410" y="7725"/>
                    <a:pt x="5425" y="7725"/>
                  </a:cubicBezTo>
                  <a:cubicBezTo>
                    <a:pt x="5759" y="7725"/>
                    <a:pt x="5933" y="7174"/>
                    <a:pt x="5933" y="7174"/>
                  </a:cubicBezTo>
                  <a:cubicBezTo>
                    <a:pt x="5933" y="7174"/>
                    <a:pt x="6222" y="7418"/>
                    <a:pt x="6253" y="7612"/>
                  </a:cubicBezTo>
                  <a:cubicBezTo>
                    <a:pt x="6282" y="7806"/>
                    <a:pt x="5746" y="8095"/>
                    <a:pt x="6057" y="8210"/>
                  </a:cubicBezTo>
                  <a:cubicBezTo>
                    <a:pt x="6133" y="8239"/>
                    <a:pt x="6198" y="8250"/>
                    <a:pt x="6254" y="8250"/>
                  </a:cubicBezTo>
                  <a:cubicBezTo>
                    <a:pt x="6360" y="8250"/>
                    <a:pt x="6431" y="8210"/>
                    <a:pt x="6469" y="8180"/>
                  </a:cubicBezTo>
                  <a:lnTo>
                    <a:pt x="6469" y="8180"/>
                  </a:lnTo>
                  <a:cubicBezTo>
                    <a:pt x="6376" y="8272"/>
                    <a:pt x="6148" y="8526"/>
                    <a:pt x="6368" y="8647"/>
                  </a:cubicBezTo>
                  <a:cubicBezTo>
                    <a:pt x="6638" y="8794"/>
                    <a:pt x="4425" y="8899"/>
                    <a:pt x="4295" y="9161"/>
                  </a:cubicBezTo>
                  <a:cubicBezTo>
                    <a:pt x="4236" y="9282"/>
                    <a:pt x="4445" y="9318"/>
                    <a:pt x="4711" y="9318"/>
                  </a:cubicBezTo>
                  <a:cubicBezTo>
                    <a:pt x="5019" y="9318"/>
                    <a:pt x="5404" y="9269"/>
                    <a:pt x="5538" y="9250"/>
                  </a:cubicBezTo>
                  <a:lnTo>
                    <a:pt x="5538" y="9250"/>
                  </a:lnTo>
                  <a:cubicBezTo>
                    <a:pt x="5538" y="9250"/>
                    <a:pt x="5224" y="9971"/>
                    <a:pt x="5539" y="9980"/>
                  </a:cubicBezTo>
                  <a:cubicBezTo>
                    <a:pt x="5541" y="9980"/>
                    <a:pt x="5542" y="9980"/>
                    <a:pt x="5544" y="9980"/>
                  </a:cubicBezTo>
                  <a:cubicBezTo>
                    <a:pt x="5769" y="9980"/>
                    <a:pt x="5990" y="9669"/>
                    <a:pt x="6095" y="9494"/>
                  </a:cubicBezTo>
                  <a:lnTo>
                    <a:pt x="6095" y="9494"/>
                  </a:lnTo>
                  <a:cubicBezTo>
                    <a:pt x="5996" y="9660"/>
                    <a:pt x="5884" y="9818"/>
                    <a:pt x="5838" y="10019"/>
                  </a:cubicBezTo>
                  <a:cubicBezTo>
                    <a:pt x="5777" y="10288"/>
                    <a:pt x="6088" y="10513"/>
                    <a:pt x="6344" y="10513"/>
                  </a:cubicBezTo>
                  <a:cubicBezTo>
                    <a:pt x="6344" y="10513"/>
                    <a:pt x="6345" y="10513"/>
                    <a:pt x="6346" y="10513"/>
                  </a:cubicBezTo>
                  <a:cubicBezTo>
                    <a:pt x="6638" y="10513"/>
                    <a:pt x="6644" y="10249"/>
                    <a:pt x="6618" y="10006"/>
                  </a:cubicBezTo>
                  <a:lnTo>
                    <a:pt x="6618" y="10006"/>
                  </a:lnTo>
                  <a:cubicBezTo>
                    <a:pt x="6618" y="10006"/>
                    <a:pt x="6883" y="10243"/>
                    <a:pt x="7011" y="10243"/>
                  </a:cubicBezTo>
                  <a:cubicBezTo>
                    <a:pt x="7015" y="10243"/>
                    <a:pt x="7020" y="10243"/>
                    <a:pt x="7024" y="10243"/>
                  </a:cubicBezTo>
                  <a:cubicBezTo>
                    <a:pt x="7029" y="10242"/>
                    <a:pt x="7033" y="10241"/>
                    <a:pt x="7038" y="10241"/>
                  </a:cubicBezTo>
                  <a:cubicBezTo>
                    <a:pt x="7150" y="10241"/>
                    <a:pt x="7178" y="10465"/>
                    <a:pt x="6983" y="10545"/>
                  </a:cubicBezTo>
                  <a:cubicBezTo>
                    <a:pt x="6781" y="10629"/>
                    <a:pt x="5362" y="11012"/>
                    <a:pt x="5406" y="11197"/>
                  </a:cubicBezTo>
                  <a:cubicBezTo>
                    <a:pt x="5406" y="11197"/>
                    <a:pt x="5395" y="11339"/>
                    <a:pt x="5626" y="11339"/>
                  </a:cubicBezTo>
                  <a:cubicBezTo>
                    <a:pt x="5755" y="11339"/>
                    <a:pt x="5961" y="11295"/>
                    <a:pt x="6288" y="11155"/>
                  </a:cubicBezTo>
                  <a:lnTo>
                    <a:pt x="6288" y="11155"/>
                  </a:lnTo>
                  <a:cubicBezTo>
                    <a:pt x="6288" y="11155"/>
                    <a:pt x="5643" y="11694"/>
                    <a:pt x="6266" y="11910"/>
                  </a:cubicBezTo>
                  <a:cubicBezTo>
                    <a:pt x="6266" y="11910"/>
                    <a:pt x="6047" y="12097"/>
                    <a:pt x="6367" y="12264"/>
                  </a:cubicBezTo>
                  <a:cubicBezTo>
                    <a:pt x="6388" y="12275"/>
                    <a:pt x="6409" y="12280"/>
                    <a:pt x="6431" y="12280"/>
                  </a:cubicBezTo>
                  <a:cubicBezTo>
                    <a:pt x="6749" y="12280"/>
                    <a:pt x="7180" y="11227"/>
                    <a:pt x="7183" y="11219"/>
                  </a:cubicBezTo>
                  <a:lnTo>
                    <a:pt x="7183" y="11219"/>
                  </a:lnTo>
                  <a:cubicBezTo>
                    <a:pt x="7182" y="11223"/>
                    <a:pt x="7306" y="11377"/>
                    <a:pt x="7454" y="11394"/>
                  </a:cubicBezTo>
                  <a:cubicBezTo>
                    <a:pt x="7454" y="11394"/>
                    <a:pt x="7249" y="12162"/>
                    <a:pt x="7463" y="12292"/>
                  </a:cubicBezTo>
                  <a:cubicBezTo>
                    <a:pt x="7484" y="12304"/>
                    <a:pt x="7504" y="12310"/>
                    <a:pt x="7524" y="12310"/>
                  </a:cubicBezTo>
                  <a:cubicBezTo>
                    <a:pt x="7720" y="12310"/>
                    <a:pt x="7906" y="11787"/>
                    <a:pt x="7907" y="11567"/>
                  </a:cubicBezTo>
                  <a:cubicBezTo>
                    <a:pt x="7907" y="11567"/>
                    <a:pt x="7916" y="11519"/>
                    <a:pt x="7992" y="11519"/>
                  </a:cubicBezTo>
                  <a:cubicBezTo>
                    <a:pt x="8046" y="11519"/>
                    <a:pt x="8135" y="11544"/>
                    <a:pt x="8281" y="11629"/>
                  </a:cubicBezTo>
                  <a:cubicBezTo>
                    <a:pt x="8625" y="11832"/>
                    <a:pt x="8574" y="11908"/>
                    <a:pt x="8525" y="11916"/>
                  </a:cubicBezTo>
                  <a:cubicBezTo>
                    <a:pt x="8476" y="11924"/>
                    <a:pt x="7341" y="12857"/>
                    <a:pt x="5884" y="13212"/>
                  </a:cubicBezTo>
                  <a:cubicBezTo>
                    <a:pt x="4428" y="13567"/>
                    <a:pt x="4713" y="13713"/>
                    <a:pt x="4812" y="13780"/>
                  </a:cubicBezTo>
                  <a:cubicBezTo>
                    <a:pt x="4821" y="13785"/>
                    <a:pt x="4836" y="13788"/>
                    <a:pt x="4857" y="13788"/>
                  </a:cubicBezTo>
                  <a:cubicBezTo>
                    <a:pt x="5085" y="13788"/>
                    <a:pt x="5990" y="13485"/>
                    <a:pt x="5990" y="13485"/>
                  </a:cubicBezTo>
                  <a:lnTo>
                    <a:pt x="5990" y="13485"/>
                  </a:lnTo>
                  <a:cubicBezTo>
                    <a:pt x="5992" y="13485"/>
                    <a:pt x="5393" y="14196"/>
                    <a:pt x="5625" y="14241"/>
                  </a:cubicBezTo>
                  <a:cubicBezTo>
                    <a:pt x="5649" y="14246"/>
                    <a:pt x="5674" y="14248"/>
                    <a:pt x="5698" y="14248"/>
                  </a:cubicBezTo>
                  <a:cubicBezTo>
                    <a:pt x="5907" y="14248"/>
                    <a:pt x="6104" y="14091"/>
                    <a:pt x="6104" y="14091"/>
                  </a:cubicBezTo>
                  <a:lnTo>
                    <a:pt x="6104" y="14091"/>
                  </a:lnTo>
                  <a:cubicBezTo>
                    <a:pt x="6104" y="14091"/>
                    <a:pt x="5726" y="14698"/>
                    <a:pt x="5955" y="14813"/>
                  </a:cubicBezTo>
                  <a:cubicBezTo>
                    <a:pt x="5966" y="14819"/>
                    <a:pt x="5979" y="14821"/>
                    <a:pt x="5992" y="14821"/>
                  </a:cubicBezTo>
                  <a:cubicBezTo>
                    <a:pt x="6251" y="14821"/>
                    <a:pt x="6885" y="13848"/>
                    <a:pt x="6887" y="13845"/>
                  </a:cubicBezTo>
                  <a:lnTo>
                    <a:pt x="6887" y="13845"/>
                  </a:lnTo>
                  <a:cubicBezTo>
                    <a:pt x="6887" y="13845"/>
                    <a:pt x="6887" y="13846"/>
                    <a:pt x="6887" y="13846"/>
                  </a:cubicBezTo>
                  <a:cubicBezTo>
                    <a:pt x="6888" y="13846"/>
                    <a:pt x="6900" y="13843"/>
                    <a:pt x="6916" y="13843"/>
                  </a:cubicBezTo>
                  <a:cubicBezTo>
                    <a:pt x="6970" y="13843"/>
                    <a:pt x="7068" y="13871"/>
                    <a:pt x="6961" y="14110"/>
                  </a:cubicBezTo>
                  <a:cubicBezTo>
                    <a:pt x="6821" y="14425"/>
                    <a:pt x="6821" y="14787"/>
                    <a:pt x="6492" y="14844"/>
                  </a:cubicBezTo>
                  <a:cubicBezTo>
                    <a:pt x="6164" y="14902"/>
                    <a:pt x="3768" y="15291"/>
                    <a:pt x="3853" y="15475"/>
                  </a:cubicBezTo>
                  <a:cubicBezTo>
                    <a:pt x="3881" y="15536"/>
                    <a:pt x="4012" y="15557"/>
                    <a:pt x="4181" y="15557"/>
                  </a:cubicBezTo>
                  <a:cubicBezTo>
                    <a:pt x="4522" y="15557"/>
                    <a:pt x="5016" y="15472"/>
                    <a:pt x="5133" y="15460"/>
                  </a:cubicBezTo>
                  <a:cubicBezTo>
                    <a:pt x="5138" y="15460"/>
                    <a:pt x="5142" y="15459"/>
                    <a:pt x="5146" y="15459"/>
                  </a:cubicBezTo>
                  <a:cubicBezTo>
                    <a:pt x="5299" y="15459"/>
                    <a:pt x="5120" y="15745"/>
                    <a:pt x="5120" y="15745"/>
                  </a:cubicBezTo>
                  <a:cubicBezTo>
                    <a:pt x="5120" y="15745"/>
                    <a:pt x="4868" y="16213"/>
                    <a:pt x="5079" y="16317"/>
                  </a:cubicBezTo>
                  <a:cubicBezTo>
                    <a:pt x="5094" y="16324"/>
                    <a:pt x="5110" y="16328"/>
                    <a:pt x="5127" y="16328"/>
                  </a:cubicBezTo>
                  <a:cubicBezTo>
                    <a:pt x="5324" y="16328"/>
                    <a:pt x="5631" y="15854"/>
                    <a:pt x="5793" y="15854"/>
                  </a:cubicBezTo>
                  <a:cubicBezTo>
                    <a:pt x="5810" y="15854"/>
                    <a:pt x="5825" y="15859"/>
                    <a:pt x="5838" y="15870"/>
                  </a:cubicBezTo>
                  <a:cubicBezTo>
                    <a:pt x="5993" y="15997"/>
                    <a:pt x="5011" y="16555"/>
                    <a:pt x="5282" y="16689"/>
                  </a:cubicBezTo>
                  <a:cubicBezTo>
                    <a:pt x="5282" y="16689"/>
                    <a:pt x="5327" y="16742"/>
                    <a:pt x="5420" y="16742"/>
                  </a:cubicBezTo>
                  <a:cubicBezTo>
                    <a:pt x="5489" y="16742"/>
                    <a:pt x="5584" y="16713"/>
                    <a:pt x="5706" y="16612"/>
                  </a:cubicBezTo>
                  <a:cubicBezTo>
                    <a:pt x="5706" y="16612"/>
                    <a:pt x="5775" y="16917"/>
                    <a:pt x="5957" y="16917"/>
                  </a:cubicBezTo>
                  <a:cubicBezTo>
                    <a:pt x="5971" y="16917"/>
                    <a:pt x="5985" y="16915"/>
                    <a:pt x="6000" y="16911"/>
                  </a:cubicBezTo>
                  <a:cubicBezTo>
                    <a:pt x="6214" y="16857"/>
                    <a:pt x="6330" y="16259"/>
                    <a:pt x="6330" y="16259"/>
                  </a:cubicBezTo>
                  <a:cubicBezTo>
                    <a:pt x="6443" y="16337"/>
                    <a:pt x="6557" y="16415"/>
                    <a:pt x="6669" y="16492"/>
                  </a:cubicBezTo>
                  <a:cubicBezTo>
                    <a:pt x="6669" y="16492"/>
                    <a:pt x="6233" y="17178"/>
                    <a:pt x="6431" y="17298"/>
                  </a:cubicBezTo>
                  <a:cubicBezTo>
                    <a:pt x="6446" y="17307"/>
                    <a:pt x="6463" y="17311"/>
                    <a:pt x="6481" y="17311"/>
                  </a:cubicBezTo>
                  <a:cubicBezTo>
                    <a:pt x="6691" y="17311"/>
                    <a:pt x="7038" y="16705"/>
                    <a:pt x="7038" y="16705"/>
                  </a:cubicBezTo>
                  <a:cubicBezTo>
                    <a:pt x="7038" y="16707"/>
                    <a:pt x="7422" y="16923"/>
                    <a:pt x="7431" y="17135"/>
                  </a:cubicBezTo>
                  <a:cubicBezTo>
                    <a:pt x="7441" y="17348"/>
                    <a:pt x="6746" y="17774"/>
                    <a:pt x="6894" y="17987"/>
                  </a:cubicBezTo>
                  <a:cubicBezTo>
                    <a:pt x="6938" y="18051"/>
                    <a:pt x="7013" y="18073"/>
                    <a:pt x="7096" y="18073"/>
                  </a:cubicBezTo>
                  <a:cubicBezTo>
                    <a:pt x="7291" y="18073"/>
                    <a:pt x="7531" y="17951"/>
                    <a:pt x="7533" y="17951"/>
                  </a:cubicBezTo>
                  <a:cubicBezTo>
                    <a:pt x="7533" y="17951"/>
                    <a:pt x="7533" y="17951"/>
                    <a:pt x="7533" y="17951"/>
                  </a:cubicBezTo>
                  <a:cubicBezTo>
                    <a:pt x="7533" y="17952"/>
                    <a:pt x="7930" y="18381"/>
                    <a:pt x="7795" y="18394"/>
                  </a:cubicBezTo>
                  <a:cubicBezTo>
                    <a:pt x="7657" y="18406"/>
                    <a:pt x="6822" y="18894"/>
                    <a:pt x="7054" y="19148"/>
                  </a:cubicBezTo>
                  <a:cubicBezTo>
                    <a:pt x="7155" y="19257"/>
                    <a:pt x="7232" y="19288"/>
                    <a:pt x="7287" y="19288"/>
                  </a:cubicBezTo>
                  <a:cubicBezTo>
                    <a:pt x="7313" y="19288"/>
                    <a:pt x="7334" y="19281"/>
                    <a:pt x="7351" y="19272"/>
                  </a:cubicBezTo>
                  <a:lnTo>
                    <a:pt x="7351" y="19272"/>
                  </a:lnTo>
                  <a:cubicBezTo>
                    <a:pt x="7214" y="19386"/>
                    <a:pt x="6767" y="19739"/>
                    <a:pt x="6365" y="19867"/>
                  </a:cubicBezTo>
                  <a:cubicBezTo>
                    <a:pt x="5885" y="20021"/>
                    <a:pt x="5066" y="20285"/>
                    <a:pt x="5195" y="20447"/>
                  </a:cubicBezTo>
                  <a:cubicBezTo>
                    <a:pt x="5235" y="20497"/>
                    <a:pt x="5313" y="20514"/>
                    <a:pt x="5401" y="20514"/>
                  </a:cubicBezTo>
                  <a:cubicBezTo>
                    <a:pt x="5598" y="20514"/>
                    <a:pt x="5846" y="20429"/>
                    <a:pt x="5849" y="20429"/>
                  </a:cubicBezTo>
                  <a:cubicBezTo>
                    <a:pt x="5849" y="20429"/>
                    <a:pt x="5849" y="20429"/>
                    <a:pt x="5849" y="20429"/>
                  </a:cubicBezTo>
                  <a:cubicBezTo>
                    <a:pt x="5849" y="20431"/>
                    <a:pt x="5168" y="21156"/>
                    <a:pt x="5809" y="21197"/>
                  </a:cubicBezTo>
                  <a:cubicBezTo>
                    <a:pt x="5809" y="21197"/>
                    <a:pt x="5364" y="21664"/>
                    <a:pt x="5704" y="21824"/>
                  </a:cubicBezTo>
                  <a:cubicBezTo>
                    <a:pt x="5704" y="21824"/>
                    <a:pt x="4335" y="22285"/>
                    <a:pt x="4295" y="22497"/>
                  </a:cubicBezTo>
                  <a:cubicBezTo>
                    <a:pt x="4284" y="22558"/>
                    <a:pt x="4361" y="22579"/>
                    <a:pt x="4476" y="22579"/>
                  </a:cubicBezTo>
                  <a:cubicBezTo>
                    <a:pt x="4761" y="22579"/>
                    <a:pt x="5279" y="22447"/>
                    <a:pt x="5279" y="22447"/>
                  </a:cubicBezTo>
                  <a:lnTo>
                    <a:pt x="5279" y="22447"/>
                  </a:lnTo>
                  <a:cubicBezTo>
                    <a:pt x="5279" y="22447"/>
                    <a:pt x="4822" y="23110"/>
                    <a:pt x="5005" y="23202"/>
                  </a:cubicBezTo>
                  <a:cubicBezTo>
                    <a:pt x="5043" y="23221"/>
                    <a:pt x="5082" y="23228"/>
                    <a:pt x="5119" y="23228"/>
                  </a:cubicBezTo>
                  <a:cubicBezTo>
                    <a:pt x="5258" y="23228"/>
                    <a:pt x="5377" y="23122"/>
                    <a:pt x="5377" y="23121"/>
                  </a:cubicBezTo>
                  <a:lnTo>
                    <a:pt x="5377" y="23121"/>
                  </a:lnTo>
                  <a:cubicBezTo>
                    <a:pt x="5377" y="23122"/>
                    <a:pt x="4942" y="23723"/>
                    <a:pt x="5095" y="23863"/>
                  </a:cubicBezTo>
                  <a:cubicBezTo>
                    <a:pt x="5107" y="23874"/>
                    <a:pt x="5122" y="23879"/>
                    <a:pt x="5140" y="23879"/>
                  </a:cubicBezTo>
                  <a:cubicBezTo>
                    <a:pt x="5357" y="23879"/>
                    <a:pt x="5995" y="23132"/>
                    <a:pt x="5996" y="23132"/>
                  </a:cubicBezTo>
                  <a:cubicBezTo>
                    <a:pt x="5996" y="23132"/>
                    <a:pt x="5996" y="23132"/>
                    <a:pt x="5996" y="23132"/>
                  </a:cubicBezTo>
                  <a:cubicBezTo>
                    <a:pt x="5995" y="23133"/>
                    <a:pt x="5805" y="23708"/>
                    <a:pt x="6095" y="23847"/>
                  </a:cubicBezTo>
                  <a:cubicBezTo>
                    <a:pt x="6149" y="23873"/>
                    <a:pt x="6195" y="23883"/>
                    <a:pt x="6235" y="23883"/>
                  </a:cubicBezTo>
                  <a:cubicBezTo>
                    <a:pt x="6411" y="23883"/>
                    <a:pt x="6462" y="23679"/>
                    <a:pt x="6462" y="23679"/>
                  </a:cubicBezTo>
                  <a:cubicBezTo>
                    <a:pt x="6462" y="23679"/>
                    <a:pt x="6508" y="24001"/>
                    <a:pt x="6831" y="24001"/>
                  </a:cubicBezTo>
                  <a:cubicBezTo>
                    <a:pt x="6871" y="24001"/>
                    <a:pt x="6914" y="23996"/>
                    <a:pt x="6963" y="23986"/>
                  </a:cubicBezTo>
                  <a:cubicBezTo>
                    <a:pt x="7406" y="23888"/>
                    <a:pt x="7481" y="23511"/>
                    <a:pt x="7481" y="23511"/>
                  </a:cubicBezTo>
                  <a:lnTo>
                    <a:pt x="7481" y="23511"/>
                  </a:lnTo>
                  <a:cubicBezTo>
                    <a:pt x="7481" y="23511"/>
                    <a:pt x="7691" y="24053"/>
                    <a:pt x="6968" y="24330"/>
                  </a:cubicBezTo>
                  <a:cubicBezTo>
                    <a:pt x="6247" y="24606"/>
                    <a:pt x="5179" y="24962"/>
                    <a:pt x="5308" y="25123"/>
                  </a:cubicBezTo>
                  <a:cubicBezTo>
                    <a:pt x="5351" y="25174"/>
                    <a:pt x="5442" y="25192"/>
                    <a:pt x="5547" y="25192"/>
                  </a:cubicBezTo>
                  <a:cubicBezTo>
                    <a:pt x="5767" y="25192"/>
                    <a:pt x="6044" y="25116"/>
                    <a:pt x="6044" y="25116"/>
                  </a:cubicBezTo>
                  <a:lnTo>
                    <a:pt x="6044" y="25116"/>
                  </a:lnTo>
                  <a:cubicBezTo>
                    <a:pt x="6044" y="25116"/>
                    <a:pt x="5598" y="25870"/>
                    <a:pt x="5901" y="25974"/>
                  </a:cubicBezTo>
                  <a:cubicBezTo>
                    <a:pt x="5901" y="25974"/>
                    <a:pt x="5650" y="26453"/>
                    <a:pt x="5779" y="26554"/>
                  </a:cubicBezTo>
                  <a:cubicBezTo>
                    <a:pt x="5784" y="26558"/>
                    <a:pt x="5792" y="26560"/>
                    <a:pt x="5800" y="26560"/>
                  </a:cubicBezTo>
                  <a:cubicBezTo>
                    <a:pt x="5983" y="26560"/>
                    <a:pt x="6773" y="25567"/>
                    <a:pt x="6895" y="25470"/>
                  </a:cubicBezTo>
                  <a:cubicBezTo>
                    <a:pt x="6913" y="25457"/>
                    <a:pt x="6926" y="25451"/>
                    <a:pt x="6936" y="25451"/>
                  </a:cubicBezTo>
                  <a:cubicBezTo>
                    <a:pt x="6998" y="25451"/>
                    <a:pt x="6938" y="25687"/>
                    <a:pt x="7186" y="25692"/>
                  </a:cubicBezTo>
                  <a:cubicBezTo>
                    <a:pt x="7472" y="25698"/>
                    <a:pt x="7114" y="26137"/>
                    <a:pt x="6714" y="26349"/>
                  </a:cubicBezTo>
                  <a:cubicBezTo>
                    <a:pt x="6314" y="26561"/>
                    <a:pt x="3689" y="27219"/>
                    <a:pt x="3685" y="27500"/>
                  </a:cubicBezTo>
                  <a:cubicBezTo>
                    <a:pt x="3684" y="27573"/>
                    <a:pt x="3763" y="27600"/>
                    <a:pt x="3881" y="27600"/>
                  </a:cubicBezTo>
                  <a:cubicBezTo>
                    <a:pt x="4212" y="27600"/>
                    <a:pt x="4847" y="27386"/>
                    <a:pt x="4847" y="27386"/>
                  </a:cubicBezTo>
                  <a:lnTo>
                    <a:pt x="4847" y="27386"/>
                  </a:lnTo>
                  <a:cubicBezTo>
                    <a:pt x="4847" y="27386"/>
                    <a:pt x="4285" y="28060"/>
                    <a:pt x="4495" y="28215"/>
                  </a:cubicBezTo>
                  <a:cubicBezTo>
                    <a:pt x="4532" y="28242"/>
                    <a:pt x="4569" y="28254"/>
                    <a:pt x="4605" y="28254"/>
                  </a:cubicBezTo>
                  <a:cubicBezTo>
                    <a:pt x="4711" y="28254"/>
                    <a:pt x="4807" y="28153"/>
                    <a:pt x="4862" y="28082"/>
                  </a:cubicBezTo>
                  <a:lnTo>
                    <a:pt x="4862" y="28082"/>
                  </a:lnTo>
                  <a:cubicBezTo>
                    <a:pt x="4730" y="28279"/>
                    <a:pt x="4384" y="28834"/>
                    <a:pt x="4643" y="28866"/>
                  </a:cubicBezTo>
                  <a:cubicBezTo>
                    <a:pt x="4648" y="28867"/>
                    <a:pt x="4653" y="28867"/>
                    <a:pt x="4659" y="28867"/>
                  </a:cubicBezTo>
                  <a:cubicBezTo>
                    <a:pt x="4981" y="28867"/>
                    <a:pt x="5722" y="27784"/>
                    <a:pt x="5729" y="27773"/>
                  </a:cubicBezTo>
                  <a:lnTo>
                    <a:pt x="5729" y="27773"/>
                  </a:lnTo>
                  <a:cubicBezTo>
                    <a:pt x="5724" y="27783"/>
                    <a:pt x="5449" y="28699"/>
                    <a:pt x="5584" y="28796"/>
                  </a:cubicBezTo>
                  <a:cubicBezTo>
                    <a:pt x="5592" y="28801"/>
                    <a:pt x="5601" y="28804"/>
                    <a:pt x="5610" y="28804"/>
                  </a:cubicBezTo>
                  <a:cubicBezTo>
                    <a:pt x="5765" y="28804"/>
                    <a:pt x="6121" y="28073"/>
                    <a:pt x="6122" y="28069"/>
                  </a:cubicBezTo>
                  <a:lnTo>
                    <a:pt x="6122" y="28069"/>
                  </a:lnTo>
                  <a:cubicBezTo>
                    <a:pt x="6122" y="28072"/>
                    <a:pt x="6255" y="28460"/>
                    <a:pt x="6592" y="28564"/>
                  </a:cubicBezTo>
                  <a:cubicBezTo>
                    <a:pt x="6592" y="28564"/>
                    <a:pt x="6469" y="29013"/>
                    <a:pt x="6852" y="29092"/>
                  </a:cubicBezTo>
                  <a:cubicBezTo>
                    <a:pt x="6874" y="29097"/>
                    <a:pt x="6896" y="29099"/>
                    <a:pt x="6918" y="29099"/>
                  </a:cubicBezTo>
                  <a:cubicBezTo>
                    <a:pt x="7280" y="29099"/>
                    <a:pt x="7655" y="28529"/>
                    <a:pt x="7714" y="28460"/>
                  </a:cubicBezTo>
                  <a:cubicBezTo>
                    <a:pt x="7720" y="28454"/>
                    <a:pt x="7724" y="28451"/>
                    <a:pt x="7727" y="28451"/>
                  </a:cubicBezTo>
                  <a:lnTo>
                    <a:pt x="7727" y="28451"/>
                  </a:lnTo>
                  <a:cubicBezTo>
                    <a:pt x="7764" y="28451"/>
                    <a:pt x="7699" y="28785"/>
                    <a:pt x="7793" y="28785"/>
                  </a:cubicBezTo>
                  <a:cubicBezTo>
                    <a:pt x="7794" y="28785"/>
                    <a:pt x="7796" y="28784"/>
                    <a:pt x="7798" y="28784"/>
                  </a:cubicBezTo>
                  <a:cubicBezTo>
                    <a:pt x="7799" y="28784"/>
                    <a:pt x="7800" y="28784"/>
                    <a:pt x="7801" y="28784"/>
                  </a:cubicBezTo>
                  <a:cubicBezTo>
                    <a:pt x="7895" y="28784"/>
                    <a:pt x="7434" y="29236"/>
                    <a:pt x="7053" y="29402"/>
                  </a:cubicBezTo>
                  <a:cubicBezTo>
                    <a:pt x="6668" y="29571"/>
                    <a:pt x="2746" y="30832"/>
                    <a:pt x="2774" y="31063"/>
                  </a:cubicBezTo>
                  <a:cubicBezTo>
                    <a:pt x="2786" y="31157"/>
                    <a:pt x="2924" y="31203"/>
                    <a:pt x="3119" y="31203"/>
                  </a:cubicBezTo>
                  <a:cubicBezTo>
                    <a:pt x="3404" y="31203"/>
                    <a:pt x="3811" y="31104"/>
                    <a:pt x="4125" y="30911"/>
                  </a:cubicBezTo>
                  <a:lnTo>
                    <a:pt x="4125" y="30911"/>
                  </a:lnTo>
                  <a:cubicBezTo>
                    <a:pt x="4124" y="30911"/>
                    <a:pt x="3453" y="31684"/>
                    <a:pt x="3932" y="31913"/>
                  </a:cubicBezTo>
                  <a:cubicBezTo>
                    <a:pt x="3932" y="31913"/>
                    <a:pt x="3844" y="32340"/>
                    <a:pt x="4192" y="32340"/>
                  </a:cubicBezTo>
                  <a:cubicBezTo>
                    <a:pt x="4194" y="32340"/>
                    <a:pt x="4196" y="32340"/>
                    <a:pt x="4198" y="32340"/>
                  </a:cubicBezTo>
                  <a:cubicBezTo>
                    <a:pt x="4198" y="32340"/>
                    <a:pt x="4246" y="32527"/>
                    <a:pt x="4402" y="32527"/>
                  </a:cubicBezTo>
                  <a:cubicBezTo>
                    <a:pt x="4469" y="32527"/>
                    <a:pt x="4557" y="32492"/>
                    <a:pt x="4669" y="32392"/>
                  </a:cubicBezTo>
                  <a:cubicBezTo>
                    <a:pt x="5007" y="32089"/>
                    <a:pt x="5020" y="31620"/>
                    <a:pt x="5225" y="31620"/>
                  </a:cubicBezTo>
                  <a:cubicBezTo>
                    <a:pt x="5244" y="31620"/>
                    <a:pt x="5266" y="31625"/>
                    <a:pt x="5290" y="31634"/>
                  </a:cubicBezTo>
                  <a:cubicBezTo>
                    <a:pt x="5558" y="31737"/>
                    <a:pt x="4948" y="32594"/>
                    <a:pt x="5161" y="32656"/>
                  </a:cubicBezTo>
                  <a:cubicBezTo>
                    <a:pt x="5169" y="32658"/>
                    <a:pt x="5178" y="32659"/>
                    <a:pt x="5187" y="32659"/>
                  </a:cubicBezTo>
                  <a:cubicBezTo>
                    <a:pt x="5388" y="32659"/>
                    <a:pt x="5633" y="32041"/>
                    <a:pt x="5760" y="32041"/>
                  </a:cubicBezTo>
                  <a:cubicBezTo>
                    <a:pt x="5765" y="32041"/>
                    <a:pt x="5770" y="32042"/>
                    <a:pt x="5774" y="32044"/>
                  </a:cubicBezTo>
                  <a:cubicBezTo>
                    <a:pt x="5903" y="32098"/>
                    <a:pt x="6212" y="32117"/>
                    <a:pt x="6106" y="32289"/>
                  </a:cubicBezTo>
                  <a:cubicBezTo>
                    <a:pt x="6000" y="32462"/>
                    <a:pt x="5761" y="32786"/>
                    <a:pt x="5960" y="32806"/>
                  </a:cubicBezTo>
                  <a:cubicBezTo>
                    <a:pt x="6157" y="32825"/>
                    <a:pt x="5749" y="33338"/>
                    <a:pt x="5878" y="33405"/>
                  </a:cubicBezTo>
                  <a:cubicBezTo>
                    <a:pt x="5878" y="33405"/>
                    <a:pt x="5920" y="33449"/>
                    <a:pt x="6000" y="33449"/>
                  </a:cubicBezTo>
                  <a:cubicBezTo>
                    <a:pt x="6107" y="33449"/>
                    <a:pt x="6281" y="33370"/>
                    <a:pt x="6516" y="33003"/>
                  </a:cubicBezTo>
                  <a:cubicBezTo>
                    <a:pt x="6730" y="32668"/>
                    <a:pt x="6944" y="32502"/>
                    <a:pt x="7057" y="32502"/>
                  </a:cubicBezTo>
                  <a:cubicBezTo>
                    <a:pt x="7161" y="32502"/>
                    <a:pt x="7180" y="32643"/>
                    <a:pt x="7036" y="32921"/>
                  </a:cubicBezTo>
                  <a:cubicBezTo>
                    <a:pt x="6733" y="33505"/>
                    <a:pt x="6107" y="33676"/>
                    <a:pt x="5646" y="33844"/>
                  </a:cubicBezTo>
                  <a:cubicBezTo>
                    <a:pt x="5226" y="33998"/>
                    <a:pt x="5638" y="34150"/>
                    <a:pt x="5818" y="34150"/>
                  </a:cubicBezTo>
                  <a:cubicBezTo>
                    <a:pt x="5836" y="34150"/>
                    <a:pt x="5852" y="34148"/>
                    <a:pt x="5865" y="34145"/>
                  </a:cubicBezTo>
                  <a:cubicBezTo>
                    <a:pt x="5871" y="34143"/>
                    <a:pt x="5877" y="34142"/>
                    <a:pt x="5882" y="34142"/>
                  </a:cubicBezTo>
                  <a:cubicBezTo>
                    <a:pt x="5969" y="34142"/>
                    <a:pt x="5723" y="34440"/>
                    <a:pt x="5885" y="34615"/>
                  </a:cubicBezTo>
                  <a:cubicBezTo>
                    <a:pt x="5885" y="34615"/>
                    <a:pt x="5377" y="35015"/>
                    <a:pt x="5662" y="35295"/>
                  </a:cubicBezTo>
                  <a:cubicBezTo>
                    <a:pt x="5662" y="35295"/>
                    <a:pt x="1995" y="36416"/>
                    <a:pt x="1812" y="36879"/>
                  </a:cubicBezTo>
                  <a:cubicBezTo>
                    <a:pt x="1768" y="36991"/>
                    <a:pt x="1824" y="37033"/>
                    <a:pt x="1934" y="37033"/>
                  </a:cubicBezTo>
                  <a:cubicBezTo>
                    <a:pt x="2280" y="37033"/>
                    <a:pt x="3157" y="36618"/>
                    <a:pt x="3160" y="36618"/>
                  </a:cubicBezTo>
                  <a:cubicBezTo>
                    <a:pt x="3160" y="36618"/>
                    <a:pt x="3160" y="36618"/>
                    <a:pt x="3160" y="36618"/>
                  </a:cubicBezTo>
                  <a:cubicBezTo>
                    <a:pt x="3160" y="36618"/>
                    <a:pt x="2271" y="37596"/>
                    <a:pt x="2941" y="37710"/>
                  </a:cubicBezTo>
                  <a:cubicBezTo>
                    <a:pt x="2941" y="37710"/>
                    <a:pt x="2776" y="38220"/>
                    <a:pt x="3085" y="38220"/>
                  </a:cubicBezTo>
                  <a:cubicBezTo>
                    <a:pt x="3151" y="38220"/>
                    <a:pt x="3239" y="38197"/>
                    <a:pt x="3354" y="38140"/>
                  </a:cubicBezTo>
                  <a:cubicBezTo>
                    <a:pt x="3354" y="38140"/>
                    <a:pt x="3387" y="38185"/>
                    <a:pt x="3453" y="38185"/>
                  </a:cubicBezTo>
                  <a:cubicBezTo>
                    <a:pt x="3539" y="38185"/>
                    <a:pt x="3679" y="38109"/>
                    <a:pt x="3873" y="37759"/>
                  </a:cubicBezTo>
                  <a:cubicBezTo>
                    <a:pt x="4095" y="37361"/>
                    <a:pt x="4252" y="37210"/>
                    <a:pt x="4365" y="37210"/>
                  </a:cubicBezTo>
                  <a:cubicBezTo>
                    <a:pt x="4427" y="37210"/>
                    <a:pt x="4475" y="37256"/>
                    <a:pt x="4513" y="37332"/>
                  </a:cubicBezTo>
                  <a:cubicBezTo>
                    <a:pt x="4618" y="37546"/>
                    <a:pt x="4034" y="38231"/>
                    <a:pt x="4206" y="38326"/>
                  </a:cubicBezTo>
                  <a:cubicBezTo>
                    <a:pt x="4224" y="38335"/>
                    <a:pt x="4242" y="38340"/>
                    <a:pt x="4262" y="38340"/>
                  </a:cubicBezTo>
                  <a:cubicBezTo>
                    <a:pt x="4428" y="38340"/>
                    <a:pt x="4642" y="38015"/>
                    <a:pt x="4644" y="38012"/>
                  </a:cubicBezTo>
                  <a:lnTo>
                    <a:pt x="4644" y="38012"/>
                  </a:lnTo>
                  <a:cubicBezTo>
                    <a:pt x="4644" y="38014"/>
                    <a:pt x="4668" y="38177"/>
                    <a:pt x="4776" y="38177"/>
                  </a:cubicBezTo>
                  <a:cubicBezTo>
                    <a:pt x="4840" y="38177"/>
                    <a:pt x="4932" y="38121"/>
                    <a:pt x="5065" y="37946"/>
                  </a:cubicBezTo>
                  <a:cubicBezTo>
                    <a:pt x="5065" y="37946"/>
                    <a:pt x="5094" y="37988"/>
                    <a:pt x="5152" y="37988"/>
                  </a:cubicBezTo>
                  <a:cubicBezTo>
                    <a:pt x="5223" y="37988"/>
                    <a:pt x="5338" y="37922"/>
                    <a:pt x="5491" y="37624"/>
                  </a:cubicBezTo>
                  <a:cubicBezTo>
                    <a:pt x="5686" y="37243"/>
                    <a:pt x="5824" y="37087"/>
                    <a:pt x="5934" y="37087"/>
                  </a:cubicBezTo>
                  <a:cubicBezTo>
                    <a:pt x="5979" y="37087"/>
                    <a:pt x="6019" y="37113"/>
                    <a:pt x="6056" y="37161"/>
                  </a:cubicBezTo>
                  <a:cubicBezTo>
                    <a:pt x="6184" y="37323"/>
                    <a:pt x="5589" y="38050"/>
                    <a:pt x="4967" y="38375"/>
                  </a:cubicBezTo>
                  <a:cubicBezTo>
                    <a:pt x="4346" y="38701"/>
                    <a:pt x="903" y="39707"/>
                    <a:pt x="884" y="40107"/>
                  </a:cubicBezTo>
                  <a:cubicBezTo>
                    <a:pt x="878" y="40216"/>
                    <a:pt x="967" y="40255"/>
                    <a:pt x="1099" y="40255"/>
                  </a:cubicBezTo>
                  <a:cubicBezTo>
                    <a:pt x="1451" y="40255"/>
                    <a:pt x="2110" y="39976"/>
                    <a:pt x="2110" y="39975"/>
                  </a:cubicBezTo>
                  <a:lnTo>
                    <a:pt x="2110" y="39975"/>
                  </a:lnTo>
                  <a:cubicBezTo>
                    <a:pt x="2110" y="39976"/>
                    <a:pt x="1611" y="40586"/>
                    <a:pt x="1873" y="40882"/>
                  </a:cubicBezTo>
                  <a:cubicBezTo>
                    <a:pt x="1873" y="40882"/>
                    <a:pt x="1693" y="41302"/>
                    <a:pt x="1956" y="41302"/>
                  </a:cubicBezTo>
                  <a:cubicBezTo>
                    <a:pt x="1983" y="41302"/>
                    <a:pt x="2014" y="41298"/>
                    <a:pt x="2052" y="41288"/>
                  </a:cubicBezTo>
                  <a:lnTo>
                    <a:pt x="2052" y="41288"/>
                  </a:lnTo>
                  <a:cubicBezTo>
                    <a:pt x="2052" y="41288"/>
                    <a:pt x="1967" y="41580"/>
                    <a:pt x="2162" y="41580"/>
                  </a:cubicBezTo>
                  <a:cubicBezTo>
                    <a:pt x="2227" y="41580"/>
                    <a:pt x="2321" y="41549"/>
                    <a:pt x="2459" y="41465"/>
                  </a:cubicBezTo>
                  <a:cubicBezTo>
                    <a:pt x="2953" y="41161"/>
                    <a:pt x="2943" y="40571"/>
                    <a:pt x="3121" y="40571"/>
                  </a:cubicBezTo>
                  <a:cubicBezTo>
                    <a:pt x="3143" y="40571"/>
                    <a:pt x="3167" y="40580"/>
                    <a:pt x="3196" y="40599"/>
                  </a:cubicBezTo>
                  <a:cubicBezTo>
                    <a:pt x="3460" y="40777"/>
                    <a:pt x="2542" y="41482"/>
                    <a:pt x="2878" y="41523"/>
                  </a:cubicBezTo>
                  <a:cubicBezTo>
                    <a:pt x="2888" y="41524"/>
                    <a:pt x="2898" y="41525"/>
                    <a:pt x="2908" y="41525"/>
                  </a:cubicBezTo>
                  <a:cubicBezTo>
                    <a:pt x="3234" y="41525"/>
                    <a:pt x="3602" y="40908"/>
                    <a:pt x="3603" y="40904"/>
                  </a:cubicBezTo>
                  <a:lnTo>
                    <a:pt x="3603" y="40904"/>
                  </a:lnTo>
                  <a:cubicBezTo>
                    <a:pt x="3604" y="40907"/>
                    <a:pt x="3681" y="41274"/>
                    <a:pt x="3854" y="41274"/>
                  </a:cubicBezTo>
                  <a:cubicBezTo>
                    <a:pt x="3892" y="41274"/>
                    <a:pt x="3936" y="41256"/>
                    <a:pt x="3984" y="41211"/>
                  </a:cubicBezTo>
                  <a:cubicBezTo>
                    <a:pt x="4252" y="40964"/>
                    <a:pt x="3974" y="41047"/>
                    <a:pt x="4108" y="40752"/>
                  </a:cubicBezTo>
                  <a:cubicBezTo>
                    <a:pt x="4217" y="40513"/>
                    <a:pt x="4316" y="40074"/>
                    <a:pt x="4482" y="40074"/>
                  </a:cubicBezTo>
                  <a:cubicBezTo>
                    <a:pt x="4522" y="40074"/>
                    <a:pt x="4566" y="40100"/>
                    <a:pt x="4615" y="40159"/>
                  </a:cubicBezTo>
                  <a:cubicBezTo>
                    <a:pt x="4817" y="40404"/>
                    <a:pt x="4726" y="40681"/>
                    <a:pt x="4833" y="40681"/>
                  </a:cubicBezTo>
                  <a:cubicBezTo>
                    <a:pt x="4860" y="40681"/>
                    <a:pt x="4901" y="40663"/>
                    <a:pt x="4962" y="40621"/>
                  </a:cubicBezTo>
                  <a:cubicBezTo>
                    <a:pt x="5263" y="40416"/>
                    <a:pt x="5120" y="40375"/>
                    <a:pt x="5300" y="40053"/>
                  </a:cubicBezTo>
                  <a:cubicBezTo>
                    <a:pt x="5347" y="39968"/>
                    <a:pt x="5382" y="39944"/>
                    <a:pt x="5415" y="39944"/>
                  </a:cubicBezTo>
                  <a:cubicBezTo>
                    <a:pt x="5460" y="39944"/>
                    <a:pt x="5504" y="39986"/>
                    <a:pt x="5576" y="39986"/>
                  </a:cubicBezTo>
                  <a:cubicBezTo>
                    <a:pt x="5655" y="39986"/>
                    <a:pt x="5770" y="39934"/>
                    <a:pt x="5961" y="39713"/>
                  </a:cubicBezTo>
                  <a:cubicBezTo>
                    <a:pt x="6142" y="39503"/>
                    <a:pt x="6252" y="39440"/>
                    <a:pt x="6337" y="39440"/>
                  </a:cubicBezTo>
                  <a:cubicBezTo>
                    <a:pt x="6462" y="39440"/>
                    <a:pt x="6533" y="39575"/>
                    <a:pt x="6699" y="39575"/>
                  </a:cubicBezTo>
                  <a:cubicBezTo>
                    <a:pt x="6727" y="39575"/>
                    <a:pt x="6758" y="39571"/>
                    <a:pt x="6792" y="39562"/>
                  </a:cubicBezTo>
                  <a:cubicBezTo>
                    <a:pt x="7164" y="39463"/>
                    <a:pt x="7005" y="39091"/>
                    <a:pt x="7174" y="39054"/>
                  </a:cubicBezTo>
                  <a:cubicBezTo>
                    <a:pt x="7188" y="39051"/>
                    <a:pt x="7202" y="39050"/>
                    <a:pt x="7216" y="39050"/>
                  </a:cubicBezTo>
                  <a:cubicBezTo>
                    <a:pt x="7303" y="39050"/>
                    <a:pt x="7388" y="39100"/>
                    <a:pt x="7468" y="39100"/>
                  </a:cubicBezTo>
                  <a:cubicBezTo>
                    <a:pt x="7531" y="39100"/>
                    <a:pt x="7590" y="39069"/>
                    <a:pt x="7643" y="38956"/>
                  </a:cubicBezTo>
                  <a:cubicBezTo>
                    <a:pt x="7774" y="38679"/>
                    <a:pt x="7211" y="38987"/>
                    <a:pt x="7532" y="38640"/>
                  </a:cubicBezTo>
                  <a:cubicBezTo>
                    <a:pt x="7649" y="38513"/>
                    <a:pt x="7700" y="38465"/>
                    <a:pt x="7727" y="38465"/>
                  </a:cubicBezTo>
                  <a:cubicBezTo>
                    <a:pt x="7774" y="38465"/>
                    <a:pt x="7751" y="38610"/>
                    <a:pt x="7882" y="38730"/>
                  </a:cubicBezTo>
                  <a:cubicBezTo>
                    <a:pt x="8090" y="38920"/>
                    <a:pt x="8317" y="38921"/>
                    <a:pt x="7862" y="39254"/>
                  </a:cubicBezTo>
                  <a:cubicBezTo>
                    <a:pt x="7406" y="39586"/>
                    <a:pt x="6649" y="40019"/>
                    <a:pt x="6742" y="40400"/>
                  </a:cubicBezTo>
                  <a:cubicBezTo>
                    <a:pt x="6836" y="40781"/>
                    <a:pt x="6113" y="40958"/>
                    <a:pt x="5479" y="41532"/>
                  </a:cubicBezTo>
                  <a:cubicBezTo>
                    <a:pt x="4846" y="42104"/>
                    <a:pt x="2911" y="42759"/>
                    <a:pt x="2669" y="42834"/>
                  </a:cubicBezTo>
                  <a:cubicBezTo>
                    <a:pt x="2428" y="42908"/>
                    <a:pt x="619" y="43427"/>
                    <a:pt x="600" y="43647"/>
                  </a:cubicBezTo>
                  <a:cubicBezTo>
                    <a:pt x="595" y="43704"/>
                    <a:pt x="652" y="43726"/>
                    <a:pt x="745" y="43726"/>
                  </a:cubicBezTo>
                  <a:cubicBezTo>
                    <a:pt x="1010" y="43726"/>
                    <a:pt x="1565" y="43545"/>
                    <a:pt x="1789" y="43476"/>
                  </a:cubicBezTo>
                  <a:cubicBezTo>
                    <a:pt x="1805" y="43471"/>
                    <a:pt x="1817" y="43469"/>
                    <a:pt x="1827" y="43469"/>
                  </a:cubicBezTo>
                  <a:cubicBezTo>
                    <a:pt x="2001" y="43469"/>
                    <a:pt x="1227" y="44243"/>
                    <a:pt x="1317" y="44443"/>
                  </a:cubicBezTo>
                  <a:cubicBezTo>
                    <a:pt x="1340" y="44493"/>
                    <a:pt x="1374" y="44512"/>
                    <a:pt x="1414" y="44512"/>
                  </a:cubicBezTo>
                  <a:cubicBezTo>
                    <a:pt x="1538" y="44512"/>
                    <a:pt x="1712" y="44323"/>
                    <a:pt x="1717" y="44317"/>
                  </a:cubicBezTo>
                  <a:lnTo>
                    <a:pt x="1717" y="44317"/>
                  </a:lnTo>
                  <a:cubicBezTo>
                    <a:pt x="1711" y="44326"/>
                    <a:pt x="1469" y="44748"/>
                    <a:pt x="1500" y="44822"/>
                  </a:cubicBezTo>
                  <a:cubicBezTo>
                    <a:pt x="1532" y="44897"/>
                    <a:pt x="130" y="45298"/>
                    <a:pt x="24" y="45685"/>
                  </a:cubicBezTo>
                  <a:cubicBezTo>
                    <a:pt x="1" y="45768"/>
                    <a:pt x="56" y="45800"/>
                    <a:pt x="158" y="45800"/>
                  </a:cubicBezTo>
                  <a:cubicBezTo>
                    <a:pt x="531" y="45800"/>
                    <a:pt x="1529" y="45360"/>
                    <a:pt x="1529" y="45359"/>
                  </a:cubicBezTo>
                  <a:lnTo>
                    <a:pt x="1529" y="45359"/>
                  </a:lnTo>
                  <a:cubicBezTo>
                    <a:pt x="1527" y="45361"/>
                    <a:pt x="665" y="46225"/>
                    <a:pt x="1135" y="46421"/>
                  </a:cubicBezTo>
                  <a:cubicBezTo>
                    <a:pt x="1135" y="46421"/>
                    <a:pt x="854" y="46832"/>
                    <a:pt x="1110" y="46888"/>
                  </a:cubicBezTo>
                  <a:cubicBezTo>
                    <a:pt x="1144" y="46895"/>
                    <a:pt x="1176" y="46899"/>
                    <a:pt x="1206" y="46899"/>
                  </a:cubicBezTo>
                  <a:cubicBezTo>
                    <a:pt x="1366" y="46899"/>
                    <a:pt x="1455" y="46804"/>
                    <a:pt x="1479" y="46774"/>
                  </a:cubicBezTo>
                  <a:lnTo>
                    <a:pt x="1479" y="46774"/>
                  </a:lnTo>
                  <a:cubicBezTo>
                    <a:pt x="1440" y="46826"/>
                    <a:pt x="1240" y="47093"/>
                    <a:pt x="1421" y="47093"/>
                  </a:cubicBezTo>
                  <a:cubicBezTo>
                    <a:pt x="1435" y="47093"/>
                    <a:pt x="1451" y="47091"/>
                    <a:pt x="1470" y="47088"/>
                  </a:cubicBezTo>
                  <a:cubicBezTo>
                    <a:pt x="1761" y="47035"/>
                    <a:pt x="2355" y="46112"/>
                    <a:pt x="2355" y="46110"/>
                  </a:cubicBezTo>
                  <a:lnTo>
                    <a:pt x="2355" y="46110"/>
                  </a:lnTo>
                  <a:cubicBezTo>
                    <a:pt x="2356" y="46112"/>
                    <a:pt x="1791" y="47132"/>
                    <a:pt x="2009" y="47132"/>
                  </a:cubicBezTo>
                  <a:cubicBezTo>
                    <a:pt x="2009" y="47132"/>
                    <a:pt x="2010" y="47132"/>
                    <a:pt x="2011" y="47132"/>
                  </a:cubicBezTo>
                  <a:cubicBezTo>
                    <a:pt x="2236" y="47127"/>
                    <a:pt x="2726" y="46365"/>
                    <a:pt x="2726" y="46362"/>
                  </a:cubicBezTo>
                  <a:lnTo>
                    <a:pt x="2726" y="46362"/>
                  </a:lnTo>
                  <a:cubicBezTo>
                    <a:pt x="2726" y="46364"/>
                    <a:pt x="2792" y="46539"/>
                    <a:pt x="2932" y="46539"/>
                  </a:cubicBezTo>
                  <a:cubicBezTo>
                    <a:pt x="2988" y="46539"/>
                    <a:pt x="3055" y="46512"/>
                    <a:pt x="3135" y="46435"/>
                  </a:cubicBezTo>
                  <a:cubicBezTo>
                    <a:pt x="3418" y="46164"/>
                    <a:pt x="3247" y="46070"/>
                    <a:pt x="3247" y="46069"/>
                  </a:cubicBezTo>
                  <a:cubicBezTo>
                    <a:pt x="3247" y="46067"/>
                    <a:pt x="3460" y="45553"/>
                    <a:pt x="3728" y="45553"/>
                  </a:cubicBezTo>
                  <a:cubicBezTo>
                    <a:pt x="3730" y="45553"/>
                    <a:pt x="3732" y="45554"/>
                    <a:pt x="3735" y="45554"/>
                  </a:cubicBezTo>
                  <a:cubicBezTo>
                    <a:pt x="3994" y="45562"/>
                    <a:pt x="3777" y="45934"/>
                    <a:pt x="3939" y="45934"/>
                  </a:cubicBezTo>
                  <a:cubicBezTo>
                    <a:pt x="3948" y="45934"/>
                    <a:pt x="3957" y="45932"/>
                    <a:pt x="3968" y="45930"/>
                  </a:cubicBezTo>
                  <a:cubicBezTo>
                    <a:pt x="3985" y="45927"/>
                    <a:pt x="4000" y="45925"/>
                    <a:pt x="4013" y="45925"/>
                  </a:cubicBezTo>
                  <a:cubicBezTo>
                    <a:pt x="4172" y="45925"/>
                    <a:pt x="4095" y="46145"/>
                    <a:pt x="3949" y="46305"/>
                  </a:cubicBezTo>
                  <a:cubicBezTo>
                    <a:pt x="3793" y="46481"/>
                    <a:pt x="3361" y="46840"/>
                    <a:pt x="3533" y="47015"/>
                  </a:cubicBezTo>
                  <a:cubicBezTo>
                    <a:pt x="3707" y="47190"/>
                    <a:pt x="3108" y="47767"/>
                    <a:pt x="3284" y="47885"/>
                  </a:cubicBezTo>
                  <a:cubicBezTo>
                    <a:pt x="3292" y="47891"/>
                    <a:pt x="3303" y="47894"/>
                    <a:pt x="3315" y="47894"/>
                  </a:cubicBezTo>
                  <a:cubicBezTo>
                    <a:pt x="3543" y="47894"/>
                    <a:pt x="4322" y="46872"/>
                    <a:pt x="4327" y="46863"/>
                  </a:cubicBezTo>
                  <a:lnTo>
                    <a:pt x="4327" y="46863"/>
                  </a:lnTo>
                  <a:cubicBezTo>
                    <a:pt x="4325" y="46869"/>
                    <a:pt x="4164" y="47379"/>
                    <a:pt x="4559" y="47379"/>
                  </a:cubicBezTo>
                  <a:cubicBezTo>
                    <a:pt x="4598" y="47379"/>
                    <a:pt x="4642" y="47375"/>
                    <a:pt x="4692" y="47364"/>
                  </a:cubicBezTo>
                  <a:cubicBezTo>
                    <a:pt x="5247" y="47245"/>
                    <a:pt x="5418" y="46392"/>
                    <a:pt x="5653" y="46392"/>
                  </a:cubicBezTo>
                  <a:cubicBezTo>
                    <a:pt x="5659" y="46392"/>
                    <a:pt x="5664" y="46392"/>
                    <a:pt x="5669" y="46393"/>
                  </a:cubicBezTo>
                  <a:cubicBezTo>
                    <a:pt x="5913" y="46434"/>
                    <a:pt x="6063" y="46492"/>
                    <a:pt x="5964" y="46673"/>
                  </a:cubicBezTo>
                  <a:cubicBezTo>
                    <a:pt x="5863" y="46854"/>
                    <a:pt x="5552" y="46898"/>
                    <a:pt x="5856" y="47054"/>
                  </a:cubicBezTo>
                  <a:cubicBezTo>
                    <a:pt x="5953" y="47104"/>
                    <a:pt x="6026" y="47132"/>
                    <a:pt x="6090" y="47132"/>
                  </a:cubicBezTo>
                  <a:cubicBezTo>
                    <a:pt x="6227" y="47132"/>
                    <a:pt x="6326" y="47008"/>
                    <a:pt x="6539" y="46710"/>
                  </a:cubicBezTo>
                  <a:cubicBezTo>
                    <a:pt x="6697" y="46488"/>
                    <a:pt x="6765" y="46420"/>
                    <a:pt x="6811" y="46420"/>
                  </a:cubicBezTo>
                  <a:cubicBezTo>
                    <a:pt x="6856" y="46420"/>
                    <a:pt x="6879" y="46484"/>
                    <a:pt x="6945" y="46535"/>
                  </a:cubicBezTo>
                  <a:cubicBezTo>
                    <a:pt x="7037" y="46606"/>
                    <a:pt x="7098" y="46747"/>
                    <a:pt x="7274" y="46747"/>
                  </a:cubicBezTo>
                  <a:cubicBezTo>
                    <a:pt x="7354" y="46747"/>
                    <a:pt x="7457" y="46718"/>
                    <a:pt x="7596" y="46641"/>
                  </a:cubicBezTo>
                  <a:cubicBezTo>
                    <a:pt x="7596" y="46641"/>
                    <a:pt x="7623" y="46922"/>
                    <a:pt x="7755" y="46922"/>
                  </a:cubicBezTo>
                  <a:cubicBezTo>
                    <a:pt x="7787" y="46922"/>
                    <a:pt x="7825" y="46906"/>
                    <a:pt x="7871" y="46865"/>
                  </a:cubicBezTo>
                  <a:cubicBezTo>
                    <a:pt x="8104" y="46654"/>
                    <a:pt x="8126" y="45919"/>
                    <a:pt x="8409" y="45903"/>
                  </a:cubicBezTo>
                  <a:cubicBezTo>
                    <a:pt x="8413" y="45902"/>
                    <a:pt x="8416" y="45902"/>
                    <a:pt x="8419" y="45902"/>
                  </a:cubicBezTo>
                  <a:cubicBezTo>
                    <a:pt x="8659" y="45902"/>
                    <a:pt x="8585" y="46358"/>
                    <a:pt x="8751" y="46358"/>
                  </a:cubicBezTo>
                  <a:cubicBezTo>
                    <a:pt x="8773" y="46358"/>
                    <a:pt x="8799" y="46350"/>
                    <a:pt x="8831" y="46332"/>
                  </a:cubicBezTo>
                  <a:cubicBezTo>
                    <a:pt x="9106" y="46174"/>
                    <a:pt x="9008" y="45957"/>
                    <a:pt x="9244" y="45692"/>
                  </a:cubicBezTo>
                  <a:cubicBezTo>
                    <a:pt x="9405" y="45513"/>
                    <a:pt x="9638" y="45328"/>
                    <a:pt x="9787" y="45328"/>
                  </a:cubicBezTo>
                  <a:cubicBezTo>
                    <a:pt x="9857" y="45328"/>
                    <a:pt x="9908" y="45368"/>
                    <a:pt x="9926" y="45466"/>
                  </a:cubicBezTo>
                  <a:cubicBezTo>
                    <a:pt x="9963" y="45668"/>
                    <a:pt x="10056" y="45888"/>
                    <a:pt x="10145" y="45888"/>
                  </a:cubicBezTo>
                  <a:cubicBezTo>
                    <a:pt x="10193" y="45888"/>
                    <a:pt x="10240" y="45822"/>
                    <a:pt x="10276" y="45653"/>
                  </a:cubicBezTo>
                  <a:cubicBezTo>
                    <a:pt x="10380" y="45173"/>
                    <a:pt x="10098" y="45251"/>
                    <a:pt x="10379" y="44867"/>
                  </a:cubicBezTo>
                  <a:cubicBezTo>
                    <a:pt x="10462" y="44753"/>
                    <a:pt x="10517" y="44711"/>
                    <a:pt x="10555" y="44711"/>
                  </a:cubicBezTo>
                  <a:cubicBezTo>
                    <a:pt x="10645" y="44711"/>
                    <a:pt x="10638" y="44948"/>
                    <a:pt x="10672" y="45047"/>
                  </a:cubicBezTo>
                  <a:cubicBezTo>
                    <a:pt x="10701" y="45134"/>
                    <a:pt x="10754" y="45145"/>
                    <a:pt x="10820" y="45145"/>
                  </a:cubicBezTo>
                  <a:cubicBezTo>
                    <a:pt x="10841" y="45145"/>
                    <a:pt x="10864" y="45144"/>
                    <a:pt x="10887" y="45144"/>
                  </a:cubicBezTo>
                  <a:cubicBezTo>
                    <a:pt x="10910" y="45144"/>
                    <a:pt x="10935" y="45145"/>
                    <a:pt x="10960" y="45149"/>
                  </a:cubicBezTo>
                  <a:cubicBezTo>
                    <a:pt x="11088" y="45173"/>
                    <a:pt x="10784" y="45405"/>
                    <a:pt x="10871" y="45624"/>
                  </a:cubicBezTo>
                  <a:cubicBezTo>
                    <a:pt x="10890" y="45672"/>
                    <a:pt x="10922" y="45692"/>
                    <a:pt x="10964" y="45692"/>
                  </a:cubicBezTo>
                  <a:cubicBezTo>
                    <a:pt x="11109" y="45692"/>
                    <a:pt x="11360" y="45442"/>
                    <a:pt x="11492" y="45286"/>
                  </a:cubicBezTo>
                  <a:cubicBezTo>
                    <a:pt x="11614" y="45143"/>
                    <a:pt x="11743" y="44991"/>
                    <a:pt x="11865" y="44991"/>
                  </a:cubicBezTo>
                  <a:cubicBezTo>
                    <a:pt x="11914" y="44991"/>
                    <a:pt x="11962" y="45015"/>
                    <a:pt x="12008" y="45075"/>
                  </a:cubicBezTo>
                  <a:cubicBezTo>
                    <a:pt x="12068" y="45152"/>
                    <a:pt x="12109" y="45182"/>
                    <a:pt x="12140" y="45182"/>
                  </a:cubicBezTo>
                  <a:cubicBezTo>
                    <a:pt x="12192" y="45182"/>
                    <a:pt x="12217" y="45101"/>
                    <a:pt x="12260" y="45030"/>
                  </a:cubicBezTo>
                  <a:cubicBezTo>
                    <a:pt x="12329" y="44916"/>
                    <a:pt x="12144" y="44586"/>
                    <a:pt x="12510" y="44438"/>
                  </a:cubicBezTo>
                  <a:cubicBezTo>
                    <a:pt x="12553" y="44421"/>
                    <a:pt x="12585" y="44413"/>
                    <a:pt x="12608" y="44413"/>
                  </a:cubicBezTo>
                  <a:cubicBezTo>
                    <a:pt x="12788" y="44413"/>
                    <a:pt x="12475" y="44866"/>
                    <a:pt x="12535" y="45133"/>
                  </a:cubicBezTo>
                  <a:cubicBezTo>
                    <a:pt x="12559" y="45240"/>
                    <a:pt x="12614" y="45281"/>
                    <a:pt x="12682" y="45281"/>
                  </a:cubicBezTo>
                  <a:cubicBezTo>
                    <a:pt x="12806" y="45281"/>
                    <a:pt x="12971" y="45144"/>
                    <a:pt x="13066" y="45019"/>
                  </a:cubicBezTo>
                  <a:cubicBezTo>
                    <a:pt x="13090" y="44989"/>
                    <a:pt x="13111" y="44977"/>
                    <a:pt x="13131" y="44977"/>
                  </a:cubicBezTo>
                  <a:cubicBezTo>
                    <a:pt x="13218" y="44977"/>
                    <a:pt x="13283" y="45209"/>
                    <a:pt x="13410" y="45209"/>
                  </a:cubicBezTo>
                  <a:cubicBezTo>
                    <a:pt x="13437" y="45209"/>
                    <a:pt x="13468" y="45198"/>
                    <a:pt x="13503" y="45171"/>
                  </a:cubicBezTo>
                  <a:cubicBezTo>
                    <a:pt x="13730" y="44990"/>
                    <a:pt x="13659" y="44732"/>
                    <a:pt x="13809" y="44500"/>
                  </a:cubicBezTo>
                  <a:cubicBezTo>
                    <a:pt x="13832" y="44464"/>
                    <a:pt x="13848" y="44449"/>
                    <a:pt x="13860" y="44449"/>
                  </a:cubicBezTo>
                  <a:cubicBezTo>
                    <a:pt x="13924" y="44449"/>
                    <a:pt x="13851" y="44909"/>
                    <a:pt x="14011" y="44910"/>
                  </a:cubicBezTo>
                  <a:cubicBezTo>
                    <a:pt x="14199" y="44910"/>
                    <a:pt x="14589" y="44253"/>
                    <a:pt x="14806" y="43870"/>
                  </a:cubicBezTo>
                  <a:cubicBezTo>
                    <a:pt x="14861" y="43774"/>
                    <a:pt x="14901" y="43740"/>
                    <a:pt x="14934" y="43740"/>
                  </a:cubicBezTo>
                  <a:cubicBezTo>
                    <a:pt x="15022" y="43740"/>
                    <a:pt x="15063" y="43985"/>
                    <a:pt x="15212" y="43985"/>
                  </a:cubicBezTo>
                  <a:cubicBezTo>
                    <a:pt x="15231" y="43985"/>
                    <a:pt x="15251" y="43981"/>
                    <a:pt x="15274" y="43973"/>
                  </a:cubicBezTo>
                  <a:cubicBezTo>
                    <a:pt x="15541" y="43870"/>
                    <a:pt x="15311" y="43793"/>
                    <a:pt x="15471" y="43559"/>
                  </a:cubicBezTo>
                  <a:cubicBezTo>
                    <a:pt x="15585" y="43392"/>
                    <a:pt x="15819" y="43239"/>
                    <a:pt x="15977" y="43239"/>
                  </a:cubicBezTo>
                  <a:cubicBezTo>
                    <a:pt x="16040" y="43239"/>
                    <a:pt x="16091" y="43263"/>
                    <a:pt x="16117" y="43320"/>
                  </a:cubicBezTo>
                  <a:cubicBezTo>
                    <a:pt x="16209" y="43520"/>
                    <a:pt x="14909" y="44543"/>
                    <a:pt x="15052" y="44777"/>
                  </a:cubicBezTo>
                  <a:cubicBezTo>
                    <a:pt x="15067" y="44802"/>
                    <a:pt x="15089" y="44813"/>
                    <a:pt x="15118" y="44813"/>
                  </a:cubicBezTo>
                  <a:cubicBezTo>
                    <a:pt x="15359" y="44813"/>
                    <a:pt x="16017" y="44019"/>
                    <a:pt x="16017" y="44019"/>
                  </a:cubicBezTo>
                  <a:lnTo>
                    <a:pt x="16017" y="44019"/>
                  </a:lnTo>
                  <a:cubicBezTo>
                    <a:pt x="16017" y="44019"/>
                    <a:pt x="16017" y="44019"/>
                    <a:pt x="16017" y="44019"/>
                  </a:cubicBezTo>
                  <a:cubicBezTo>
                    <a:pt x="16016" y="44019"/>
                    <a:pt x="16151" y="43860"/>
                    <a:pt x="16265" y="43860"/>
                  </a:cubicBezTo>
                  <a:cubicBezTo>
                    <a:pt x="16314" y="43860"/>
                    <a:pt x="16359" y="43889"/>
                    <a:pt x="16387" y="43971"/>
                  </a:cubicBezTo>
                  <a:cubicBezTo>
                    <a:pt x="16484" y="44244"/>
                    <a:pt x="16078" y="44812"/>
                    <a:pt x="16166" y="44884"/>
                  </a:cubicBezTo>
                  <a:cubicBezTo>
                    <a:pt x="16173" y="44889"/>
                    <a:pt x="16182" y="44892"/>
                    <a:pt x="16194" y="44892"/>
                  </a:cubicBezTo>
                  <a:cubicBezTo>
                    <a:pt x="16330" y="44892"/>
                    <a:pt x="16763" y="44530"/>
                    <a:pt x="17024" y="44149"/>
                  </a:cubicBezTo>
                  <a:cubicBezTo>
                    <a:pt x="17075" y="44075"/>
                    <a:pt x="17110" y="44045"/>
                    <a:pt x="17137" y="44045"/>
                  </a:cubicBezTo>
                  <a:cubicBezTo>
                    <a:pt x="17245" y="44045"/>
                    <a:pt x="17194" y="44556"/>
                    <a:pt x="17404" y="44556"/>
                  </a:cubicBezTo>
                  <a:cubicBezTo>
                    <a:pt x="17425" y="44556"/>
                    <a:pt x="17448" y="44551"/>
                    <a:pt x="17474" y="44540"/>
                  </a:cubicBezTo>
                  <a:cubicBezTo>
                    <a:pt x="17830" y="44393"/>
                    <a:pt x="17387" y="43775"/>
                    <a:pt x="17386" y="43774"/>
                  </a:cubicBezTo>
                  <a:cubicBezTo>
                    <a:pt x="17386" y="43774"/>
                    <a:pt x="17446" y="43601"/>
                    <a:pt x="17574" y="43601"/>
                  </a:cubicBezTo>
                  <a:cubicBezTo>
                    <a:pt x="17630" y="43601"/>
                    <a:pt x="17699" y="43635"/>
                    <a:pt x="17782" y="43730"/>
                  </a:cubicBezTo>
                  <a:cubicBezTo>
                    <a:pt x="17851" y="43810"/>
                    <a:pt x="17908" y="43843"/>
                    <a:pt x="17957" y="43843"/>
                  </a:cubicBezTo>
                  <a:cubicBezTo>
                    <a:pt x="18099" y="43843"/>
                    <a:pt x="18171" y="43569"/>
                    <a:pt x="18281" y="43411"/>
                  </a:cubicBezTo>
                  <a:cubicBezTo>
                    <a:pt x="18309" y="43370"/>
                    <a:pt x="18328" y="43353"/>
                    <a:pt x="18341" y="43353"/>
                  </a:cubicBezTo>
                  <a:cubicBezTo>
                    <a:pt x="18397" y="43353"/>
                    <a:pt x="18349" y="43654"/>
                    <a:pt x="18458" y="43729"/>
                  </a:cubicBezTo>
                  <a:cubicBezTo>
                    <a:pt x="18472" y="43739"/>
                    <a:pt x="18487" y="43743"/>
                    <a:pt x="18502" y="43743"/>
                  </a:cubicBezTo>
                  <a:cubicBezTo>
                    <a:pt x="18629" y="43743"/>
                    <a:pt x="18787" y="43421"/>
                    <a:pt x="18865" y="43213"/>
                  </a:cubicBezTo>
                  <a:cubicBezTo>
                    <a:pt x="18875" y="43188"/>
                    <a:pt x="18886" y="43177"/>
                    <a:pt x="18898" y="43177"/>
                  </a:cubicBezTo>
                  <a:cubicBezTo>
                    <a:pt x="18987" y="43177"/>
                    <a:pt x="19134" y="43786"/>
                    <a:pt x="19295" y="43786"/>
                  </a:cubicBezTo>
                  <a:cubicBezTo>
                    <a:pt x="19311" y="43786"/>
                    <a:pt x="19326" y="43780"/>
                    <a:pt x="19342" y="43768"/>
                  </a:cubicBezTo>
                  <a:cubicBezTo>
                    <a:pt x="19544" y="43611"/>
                    <a:pt x="19212" y="43035"/>
                    <a:pt x="19211" y="43035"/>
                  </a:cubicBezTo>
                  <a:cubicBezTo>
                    <a:pt x="19211" y="43035"/>
                    <a:pt x="19211" y="43035"/>
                    <a:pt x="19211" y="43035"/>
                  </a:cubicBezTo>
                  <a:cubicBezTo>
                    <a:pt x="19212" y="43035"/>
                    <a:pt x="19249" y="43061"/>
                    <a:pt x="19311" y="43061"/>
                  </a:cubicBezTo>
                  <a:cubicBezTo>
                    <a:pt x="19390" y="43061"/>
                    <a:pt x="19509" y="43019"/>
                    <a:pt x="19641" y="42827"/>
                  </a:cubicBezTo>
                  <a:cubicBezTo>
                    <a:pt x="19819" y="42572"/>
                    <a:pt x="19873" y="42288"/>
                    <a:pt x="19997" y="42288"/>
                  </a:cubicBezTo>
                  <a:cubicBezTo>
                    <a:pt x="20040" y="42288"/>
                    <a:pt x="20092" y="42322"/>
                    <a:pt x="20160" y="42403"/>
                  </a:cubicBezTo>
                  <a:cubicBezTo>
                    <a:pt x="20366" y="42648"/>
                    <a:pt x="20668" y="42992"/>
                    <a:pt x="20910" y="42992"/>
                  </a:cubicBezTo>
                  <a:cubicBezTo>
                    <a:pt x="20979" y="42992"/>
                    <a:pt x="21042" y="42965"/>
                    <a:pt x="21097" y="42900"/>
                  </a:cubicBezTo>
                  <a:cubicBezTo>
                    <a:pt x="21345" y="42603"/>
                    <a:pt x="20866" y="42492"/>
                    <a:pt x="21024" y="42276"/>
                  </a:cubicBezTo>
                  <a:cubicBezTo>
                    <a:pt x="21182" y="42060"/>
                    <a:pt x="21396" y="42227"/>
                    <a:pt x="21567" y="41781"/>
                  </a:cubicBezTo>
                  <a:cubicBezTo>
                    <a:pt x="21739" y="41338"/>
                    <a:pt x="21487" y="41145"/>
                    <a:pt x="21786" y="41120"/>
                  </a:cubicBezTo>
                  <a:cubicBezTo>
                    <a:pt x="21814" y="41118"/>
                    <a:pt x="21841" y="41117"/>
                    <a:pt x="21867" y="41117"/>
                  </a:cubicBezTo>
                  <a:cubicBezTo>
                    <a:pt x="22121" y="41117"/>
                    <a:pt x="22284" y="41216"/>
                    <a:pt x="22202" y="41345"/>
                  </a:cubicBezTo>
                  <a:cubicBezTo>
                    <a:pt x="22110" y="41488"/>
                    <a:pt x="21818" y="41959"/>
                    <a:pt x="21983" y="41992"/>
                  </a:cubicBezTo>
                  <a:cubicBezTo>
                    <a:pt x="21986" y="41992"/>
                    <a:pt x="21989" y="41992"/>
                    <a:pt x="21992" y="41992"/>
                  </a:cubicBezTo>
                  <a:cubicBezTo>
                    <a:pt x="22164" y="41992"/>
                    <a:pt x="22690" y="41162"/>
                    <a:pt x="22701" y="41142"/>
                  </a:cubicBezTo>
                  <a:lnTo>
                    <a:pt x="22701" y="41142"/>
                  </a:lnTo>
                  <a:cubicBezTo>
                    <a:pt x="22696" y="41153"/>
                    <a:pt x="22579" y="41399"/>
                    <a:pt x="22816" y="41399"/>
                  </a:cubicBezTo>
                  <a:cubicBezTo>
                    <a:pt x="22835" y="41399"/>
                    <a:pt x="22855" y="41398"/>
                    <a:pt x="22878" y="41394"/>
                  </a:cubicBezTo>
                  <a:cubicBezTo>
                    <a:pt x="23201" y="41348"/>
                    <a:pt x="23327" y="41047"/>
                    <a:pt x="23328" y="41046"/>
                  </a:cubicBezTo>
                  <a:lnTo>
                    <a:pt x="23328" y="41046"/>
                  </a:lnTo>
                  <a:cubicBezTo>
                    <a:pt x="23329" y="41047"/>
                    <a:pt x="23652" y="41174"/>
                    <a:pt x="23401" y="41590"/>
                  </a:cubicBezTo>
                  <a:cubicBezTo>
                    <a:pt x="23338" y="41693"/>
                    <a:pt x="23337" y="41734"/>
                    <a:pt x="23371" y="41734"/>
                  </a:cubicBezTo>
                  <a:cubicBezTo>
                    <a:pt x="23478" y="41734"/>
                    <a:pt x="23921" y="41350"/>
                    <a:pt x="23986" y="41171"/>
                  </a:cubicBezTo>
                  <a:cubicBezTo>
                    <a:pt x="24000" y="41133"/>
                    <a:pt x="24010" y="41117"/>
                    <a:pt x="24019" y="41117"/>
                  </a:cubicBezTo>
                  <a:cubicBezTo>
                    <a:pt x="24054" y="41117"/>
                    <a:pt x="24062" y="41378"/>
                    <a:pt x="24179" y="41378"/>
                  </a:cubicBezTo>
                  <a:cubicBezTo>
                    <a:pt x="24210" y="41378"/>
                    <a:pt x="24249" y="41360"/>
                    <a:pt x="24298" y="41313"/>
                  </a:cubicBezTo>
                  <a:cubicBezTo>
                    <a:pt x="24353" y="41260"/>
                    <a:pt x="24398" y="41241"/>
                    <a:pt x="24437" y="41241"/>
                  </a:cubicBezTo>
                  <a:cubicBezTo>
                    <a:pt x="24555" y="41241"/>
                    <a:pt x="24617" y="41425"/>
                    <a:pt x="24752" y="41425"/>
                  </a:cubicBezTo>
                  <a:cubicBezTo>
                    <a:pt x="24796" y="41425"/>
                    <a:pt x="24849" y="41405"/>
                    <a:pt x="24914" y="41351"/>
                  </a:cubicBezTo>
                  <a:cubicBezTo>
                    <a:pt x="25242" y="41081"/>
                    <a:pt x="24618" y="40751"/>
                    <a:pt x="24618" y="40751"/>
                  </a:cubicBezTo>
                  <a:cubicBezTo>
                    <a:pt x="24618" y="40749"/>
                    <a:pt x="24470" y="40378"/>
                    <a:pt x="24757" y="40378"/>
                  </a:cubicBezTo>
                  <a:cubicBezTo>
                    <a:pt x="24785" y="40378"/>
                    <a:pt x="24816" y="40381"/>
                    <a:pt x="24852" y="40389"/>
                  </a:cubicBezTo>
                  <a:cubicBezTo>
                    <a:pt x="25102" y="40440"/>
                    <a:pt x="25177" y="40456"/>
                    <a:pt x="25257" y="40456"/>
                  </a:cubicBezTo>
                  <a:cubicBezTo>
                    <a:pt x="25309" y="40456"/>
                    <a:pt x="25363" y="40449"/>
                    <a:pt x="25469" y="40441"/>
                  </a:cubicBezTo>
                  <a:cubicBezTo>
                    <a:pt x="25614" y="40429"/>
                    <a:pt x="25720" y="40211"/>
                    <a:pt x="25783" y="40152"/>
                  </a:cubicBezTo>
                  <a:cubicBezTo>
                    <a:pt x="25787" y="40148"/>
                    <a:pt x="25793" y="40147"/>
                    <a:pt x="25800" y="40147"/>
                  </a:cubicBezTo>
                  <a:cubicBezTo>
                    <a:pt x="25893" y="40147"/>
                    <a:pt x="26238" y="40437"/>
                    <a:pt x="26417" y="40437"/>
                  </a:cubicBezTo>
                  <a:cubicBezTo>
                    <a:pt x="26438" y="40437"/>
                    <a:pt x="26456" y="40433"/>
                    <a:pt x="26472" y="40424"/>
                  </a:cubicBezTo>
                  <a:cubicBezTo>
                    <a:pt x="26631" y="40332"/>
                    <a:pt x="25936" y="39735"/>
                    <a:pt x="26084" y="39597"/>
                  </a:cubicBezTo>
                  <a:cubicBezTo>
                    <a:pt x="26099" y="39584"/>
                    <a:pt x="26123" y="39578"/>
                    <a:pt x="26153" y="39578"/>
                  </a:cubicBezTo>
                  <a:cubicBezTo>
                    <a:pt x="26416" y="39578"/>
                    <a:pt x="27184" y="40032"/>
                    <a:pt x="27341" y="40032"/>
                  </a:cubicBezTo>
                  <a:cubicBezTo>
                    <a:pt x="27344" y="40032"/>
                    <a:pt x="27348" y="40032"/>
                    <a:pt x="27351" y="40031"/>
                  </a:cubicBezTo>
                  <a:cubicBezTo>
                    <a:pt x="27496" y="40005"/>
                    <a:pt x="27693" y="39905"/>
                    <a:pt x="27234" y="39523"/>
                  </a:cubicBezTo>
                  <a:cubicBezTo>
                    <a:pt x="26943" y="39280"/>
                    <a:pt x="27129" y="39269"/>
                    <a:pt x="27342" y="39269"/>
                  </a:cubicBezTo>
                  <a:cubicBezTo>
                    <a:pt x="27363" y="39269"/>
                    <a:pt x="27384" y="39269"/>
                    <a:pt x="27405" y="39269"/>
                  </a:cubicBezTo>
                  <a:cubicBezTo>
                    <a:pt x="27508" y="39269"/>
                    <a:pt x="27608" y="39267"/>
                    <a:pt x="27653" y="39237"/>
                  </a:cubicBezTo>
                  <a:cubicBezTo>
                    <a:pt x="27801" y="39139"/>
                    <a:pt x="27101" y="38673"/>
                    <a:pt x="27101" y="38672"/>
                  </a:cubicBezTo>
                  <a:cubicBezTo>
                    <a:pt x="27100" y="38672"/>
                    <a:pt x="28417" y="38365"/>
                    <a:pt x="28436" y="38152"/>
                  </a:cubicBezTo>
                  <a:cubicBezTo>
                    <a:pt x="28442" y="38072"/>
                    <a:pt x="28357" y="38033"/>
                    <a:pt x="28204" y="38033"/>
                  </a:cubicBezTo>
                  <a:cubicBezTo>
                    <a:pt x="27948" y="38033"/>
                    <a:pt x="27503" y="38140"/>
                    <a:pt x="26980" y="38333"/>
                  </a:cubicBezTo>
                  <a:cubicBezTo>
                    <a:pt x="26724" y="38428"/>
                    <a:pt x="26554" y="38461"/>
                    <a:pt x="26442" y="38461"/>
                  </a:cubicBezTo>
                  <a:cubicBezTo>
                    <a:pt x="26189" y="38461"/>
                    <a:pt x="26228" y="38294"/>
                    <a:pt x="26227" y="38294"/>
                  </a:cubicBezTo>
                  <a:lnTo>
                    <a:pt x="26227" y="38294"/>
                  </a:lnTo>
                  <a:cubicBezTo>
                    <a:pt x="26227" y="38294"/>
                    <a:pt x="26263" y="38302"/>
                    <a:pt x="26316" y="38302"/>
                  </a:cubicBezTo>
                  <a:cubicBezTo>
                    <a:pt x="26401" y="38302"/>
                    <a:pt x="26530" y="38280"/>
                    <a:pt x="26614" y="38168"/>
                  </a:cubicBezTo>
                  <a:cubicBezTo>
                    <a:pt x="26751" y="37987"/>
                    <a:pt x="26183" y="37675"/>
                    <a:pt x="26183" y="37675"/>
                  </a:cubicBezTo>
                  <a:cubicBezTo>
                    <a:pt x="26183" y="37673"/>
                    <a:pt x="27377" y="37314"/>
                    <a:pt x="27285" y="37108"/>
                  </a:cubicBezTo>
                  <a:cubicBezTo>
                    <a:pt x="27276" y="37088"/>
                    <a:pt x="27242" y="37079"/>
                    <a:pt x="27186" y="37079"/>
                  </a:cubicBezTo>
                  <a:cubicBezTo>
                    <a:pt x="26674" y="37079"/>
                    <a:pt x="24392" y="37852"/>
                    <a:pt x="24164" y="37857"/>
                  </a:cubicBezTo>
                  <a:cubicBezTo>
                    <a:pt x="24161" y="37857"/>
                    <a:pt x="24158" y="37857"/>
                    <a:pt x="24154" y="37857"/>
                  </a:cubicBezTo>
                  <a:cubicBezTo>
                    <a:pt x="23910" y="37857"/>
                    <a:pt x="23837" y="37691"/>
                    <a:pt x="24244" y="37262"/>
                  </a:cubicBezTo>
                  <a:cubicBezTo>
                    <a:pt x="24658" y="36828"/>
                    <a:pt x="24139" y="36878"/>
                    <a:pt x="24128" y="36651"/>
                  </a:cubicBezTo>
                  <a:cubicBezTo>
                    <a:pt x="24116" y="36427"/>
                    <a:pt x="24320" y="36324"/>
                    <a:pt x="24585" y="36267"/>
                  </a:cubicBezTo>
                  <a:cubicBezTo>
                    <a:pt x="24849" y="36211"/>
                    <a:pt x="24885" y="35884"/>
                    <a:pt x="24884" y="35882"/>
                  </a:cubicBezTo>
                  <a:lnTo>
                    <a:pt x="24884" y="35882"/>
                  </a:lnTo>
                  <a:cubicBezTo>
                    <a:pt x="24887" y="35884"/>
                    <a:pt x="25423" y="36269"/>
                    <a:pt x="25620" y="36269"/>
                  </a:cubicBezTo>
                  <a:cubicBezTo>
                    <a:pt x="25634" y="36269"/>
                    <a:pt x="25646" y="36267"/>
                    <a:pt x="25656" y="36263"/>
                  </a:cubicBezTo>
                  <a:cubicBezTo>
                    <a:pt x="25812" y="36200"/>
                    <a:pt x="25439" y="35825"/>
                    <a:pt x="25317" y="35683"/>
                  </a:cubicBezTo>
                  <a:cubicBezTo>
                    <a:pt x="25195" y="35543"/>
                    <a:pt x="25313" y="35342"/>
                    <a:pt x="25313" y="35342"/>
                  </a:cubicBezTo>
                  <a:lnTo>
                    <a:pt x="25313" y="35342"/>
                  </a:lnTo>
                  <a:cubicBezTo>
                    <a:pt x="25313" y="35342"/>
                    <a:pt x="26259" y="35960"/>
                    <a:pt x="26590" y="35960"/>
                  </a:cubicBezTo>
                  <a:cubicBezTo>
                    <a:pt x="26616" y="35960"/>
                    <a:pt x="26638" y="35956"/>
                    <a:pt x="26656" y="35948"/>
                  </a:cubicBezTo>
                  <a:cubicBezTo>
                    <a:pt x="26897" y="35835"/>
                    <a:pt x="26265" y="35114"/>
                    <a:pt x="26263" y="35113"/>
                  </a:cubicBezTo>
                  <a:cubicBezTo>
                    <a:pt x="26263" y="35113"/>
                    <a:pt x="26263" y="35113"/>
                    <a:pt x="26263" y="35113"/>
                  </a:cubicBezTo>
                  <a:cubicBezTo>
                    <a:pt x="26264" y="35113"/>
                    <a:pt x="26467" y="35213"/>
                    <a:pt x="26650" y="35213"/>
                  </a:cubicBezTo>
                  <a:cubicBezTo>
                    <a:pt x="26717" y="35213"/>
                    <a:pt x="26781" y="35200"/>
                    <a:pt x="26831" y="35164"/>
                  </a:cubicBezTo>
                  <a:cubicBezTo>
                    <a:pt x="27023" y="35029"/>
                    <a:pt x="26244" y="34613"/>
                    <a:pt x="26244" y="34612"/>
                  </a:cubicBezTo>
                  <a:cubicBezTo>
                    <a:pt x="26243" y="34612"/>
                    <a:pt x="27230" y="34399"/>
                    <a:pt x="27274" y="34171"/>
                  </a:cubicBezTo>
                  <a:cubicBezTo>
                    <a:pt x="27280" y="34136"/>
                    <a:pt x="27244" y="34121"/>
                    <a:pt x="27176" y="34121"/>
                  </a:cubicBezTo>
                  <a:cubicBezTo>
                    <a:pt x="26803" y="34121"/>
                    <a:pt x="25483" y="34572"/>
                    <a:pt x="25097" y="34657"/>
                  </a:cubicBezTo>
                  <a:cubicBezTo>
                    <a:pt x="24741" y="34736"/>
                    <a:pt x="24096" y="34941"/>
                    <a:pt x="23734" y="34941"/>
                  </a:cubicBezTo>
                  <a:cubicBezTo>
                    <a:pt x="23631" y="34941"/>
                    <a:pt x="23551" y="34925"/>
                    <a:pt x="23507" y="34883"/>
                  </a:cubicBezTo>
                  <a:cubicBezTo>
                    <a:pt x="23416" y="34798"/>
                    <a:pt x="23357" y="34779"/>
                    <a:pt x="23286" y="34779"/>
                  </a:cubicBezTo>
                  <a:cubicBezTo>
                    <a:pt x="23234" y="34779"/>
                    <a:pt x="23175" y="34789"/>
                    <a:pt x="23093" y="34789"/>
                  </a:cubicBezTo>
                  <a:cubicBezTo>
                    <a:pt x="23046" y="34789"/>
                    <a:pt x="22990" y="34786"/>
                    <a:pt x="22923" y="34775"/>
                  </a:cubicBezTo>
                  <a:cubicBezTo>
                    <a:pt x="22585" y="34721"/>
                    <a:pt x="22733" y="34429"/>
                    <a:pt x="22919" y="34167"/>
                  </a:cubicBezTo>
                  <a:cubicBezTo>
                    <a:pt x="22965" y="34101"/>
                    <a:pt x="23017" y="34076"/>
                    <a:pt x="23071" y="34076"/>
                  </a:cubicBezTo>
                  <a:cubicBezTo>
                    <a:pt x="23236" y="34076"/>
                    <a:pt x="23426" y="34307"/>
                    <a:pt x="23554" y="34365"/>
                  </a:cubicBezTo>
                  <a:cubicBezTo>
                    <a:pt x="23584" y="34379"/>
                    <a:pt x="23610" y="34385"/>
                    <a:pt x="23634" y="34385"/>
                  </a:cubicBezTo>
                  <a:cubicBezTo>
                    <a:pt x="23750" y="34385"/>
                    <a:pt x="23812" y="34253"/>
                    <a:pt x="23900" y="34184"/>
                  </a:cubicBezTo>
                  <a:cubicBezTo>
                    <a:pt x="23911" y="34175"/>
                    <a:pt x="23927" y="34172"/>
                    <a:pt x="23947" y="34172"/>
                  </a:cubicBezTo>
                  <a:cubicBezTo>
                    <a:pt x="24077" y="34172"/>
                    <a:pt x="24372" y="34337"/>
                    <a:pt x="24531" y="34337"/>
                  </a:cubicBezTo>
                  <a:cubicBezTo>
                    <a:pt x="24578" y="34337"/>
                    <a:pt x="24612" y="34323"/>
                    <a:pt x="24628" y="34286"/>
                  </a:cubicBezTo>
                  <a:cubicBezTo>
                    <a:pt x="24709" y="34108"/>
                    <a:pt x="24169" y="33872"/>
                    <a:pt x="24355" y="33675"/>
                  </a:cubicBezTo>
                  <a:cubicBezTo>
                    <a:pt x="24394" y="33633"/>
                    <a:pt x="24435" y="33617"/>
                    <a:pt x="24478" y="33617"/>
                  </a:cubicBezTo>
                  <a:cubicBezTo>
                    <a:pt x="24641" y="33617"/>
                    <a:pt x="24828" y="33861"/>
                    <a:pt x="24993" y="33933"/>
                  </a:cubicBezTo>
                  <a:cubicBezTo>
                    <a:pt x="25017" y="33944"/>
                    <a:pt x="25041" y="33948"/>
                    <a:pt x="25065" y="33948"/>
                  </a:cubicBezTo>
                  <a:cubicBezTo>
                    <a:pt x="25247" y="33948"/>
                    <a:pt x="25414" y="33671"/>
                    <a:pt x="25539" y="33577"/>
                  </a:cubicBezTo>
                  <a:cubicBezTo>
                    <a:pt x="25681" y="33472"/>
                    <a:pt x="25484" y="33351"/>
                    <a:pt x="25703" y="33105"/>
                  </a:cubicBezTo>
                  <a:cubicBezTo>
                    <a:pt x="25923" y="32862"/>
                    <a:pt x="25275" y="32463"/>
                    <a:pt x="25275" y="32462"/>
                  </a:cubicBezTo>
                  <a:cubicBezTo>
                    <a:pt x="25275" y="32462"/>
                    <a:pt x="26631" y="32116"/>
                    <a:pt x="26608" y="31919"/>
                  </a:cubicBezTo>
                  <a:cubicBezTo>
                    <a:pt x="26605" y="31888"/>
                    <a:pt x="26564" y="31875"/>
                    <a:pt x="26497" y="31875"/>
                  </a:cubicBezTo>
                  <a:cubicBezTo>
                    <a:pt x="26128" y="31875"/>
                    <a:pt x="24955" y="32267"/>
                    <a:pt x="24660" y="32332"/>
                  </a:cubicBezTo>
                  <a:cubicBezTo>
                    <a:pt x="24621" y="32340"/>
                    <a:pt x="24581" y="32344"/>
                    <a:pt x="24541" y="32344"/>
                  </a:cubicBezTo>
                  <a:cubicBezTo>
                    <a:pt x="24232" y="32344"/>
                    <a:pt x="23944" y="32113"/>
                    <a:pt x="23944" y="32111"/>
                  </a:cubicBezTo>
                  <a:cubicBezTo>
                    <a:pt x="23944" y="32110"/>
                    <a:pt x="24967" y="31907"/>
                    <a:pt x="25001" y="31651"/>
                  </a:cubicBezTo>
                  <a:cubicBezTo>
                    <a:pt x="25010" y="31581"/>
                    <a:pt x="24927" y="31551"/>
                    <a:pt x="24783" y="31551"/>
                  </a:cubicBezTo>
                  <a:cubicBezTo>
                    <a:pt x="24405" y="31551"/>
                    <a:pt x="23604" y="31753"/>
                    <a:pt x="22912" y="31951"/>
                  </a:cubicBezTo>
                  <a:cubicBezTo>
                    <a:pt x="22477" y="32075"/>
                    <a:pt x="22236" y="32109"/>
                    <a:pt x="22101" y="32109"/>
                  </a:cubicBezTo>
                  <a:cubicBezTo>
                    <a:pt x="21940" y="32109"/>
                    <a:pt x="21933" y="32060"/>
                    <a:pt x="21932" y="32060"/>
                  </a:cubicBezTo>
                  <a:cubicBezTo>
                    <a:pt x="22129" y="31492"/>
                    <a:pt x="20893" y="31457"/>
                    <a:pt x="20653" y="31336"/>
                  </a:cubicBezTo>
                  <a:cubicBezTo>
                    <a:pt x="20414" y="31216"/>
                    <a:pt x="20430" y="31119"/>
                    <a:pt x="20427" y="30786"/>
                  </a:cubicBezTo>
                  <a:cubicBezTo>
                    <a:pt x="20425" y="30453"/>
                    <a:pt x="19634" y="30657"/>
                    <a:pt x="19587" y="30389"/>
                  </a:cubicBezTo>
                  <a:cubicBezTo>
                    <a:pt x="19539" y="30119"/>
                    <a:pt x="19758" y="30247"/>
                    <a:pt x="19897" y="30156"/>
                  </a:cubicBezTo>
                  <a:cubicBezTo>
                    <a:pt x="20036" y="30065"/>
                    <a:pt x="19875" y="29920"/>
                    <a:pt x="20050" y="29819"/>
                  </a:cubicBezTo>
                  <a:cubicBezTo>
                    <a:pt x="20098" y="29792"/>
                    <a:pt x="20150" y="29782"/>
                    <a:pt x="20202" y="29782"/>
                  </a:cubicBezTo>
                  <a:cubicBezTo>
                    <a:pt x="20339" y="29782"/>
                    <a:pt x="20469" y="29853"/>
                    <a:pt x="20469" y="29853"/>
                  </a:cubicBezTo>
                  <a:cubicBezTo>
                    <a:pt x="20469" y="29853"/>
                    <a:pt x="20664" y="30201"/>
                    <a:pt x="20842" y="30201"/>
                  </a:cubicBezTo>
                  <a:cubicBezTo>
                    <a:pt x="20858" y="30201"/>
                    <a:pt x="20875" y="30198"/>
                    <a:pt x="20891" y="30192"/>
                  </a:cubicBezTo>
                  <a:cubicBezTo>
                    <a:pt x="21024" y="30136"/>
                    <a:pt x="21084" y="30088"/>
                    <a:pt x="21153" y="30088"/>
                  </a:cubicBezTo>
                  <a:cubicBezTo>
                    <a:pt x="21182" y="30088"/>
                    <a:pt x="21213" y="30097"/>
                    <a:pt x="21252" y="30119"/>
                  </a:cubicBezTo>
                  <a:cubicBezTo>
                    <a:pt x="21380" y="30190"/>
                    <a:pt x="21078" y="30513"/>
                    <a:pt x="21275" y="30539"/>
                  </a:cubicBezTo>
                  <a:cubicBezTo>
                    <a:pt x="21279" y="30539"/>
                    <a:pt x="21283" y="30540"/>
                    <a:pt x="21287" y="30540"/>
                  </a:cubicBezTo>
                  <a:cubicBezTo>
                    <a:pt x="21486" y="30540"/>
                    <a:pt x="21834" y="29923"/>
                    <a:pt x="21834" y="29920"/>
                  </a:cubicBezTo>
                  <a:lnTo>
                    <a:pt x="21834" y="29920"/>
                  </a:lnTo>
                  <a:cubicBezTo>
                    <a:pt x="21836" y="29923"/>
                    <a:pt x="22302" y="30230"/>
                    <a:pt x="22395" y="30321"/>
                  </a:cubicBezTo>
                  <a:cubicBezTo>
                    <a:pt x="22424" y="30351"/>
                    <a:pt x="22482" y="30367"/>
                    <a:pt x="22540" y="30367"/>
                  </a:cubicBezTo>
                  <a:cubicBezTo>
                    <a:pt x="22665" y="30367"/>
                    <a:pt x="22787" y="30290"/>
                    <a:pt x="22596" y="30108"/>
                  </a:cubicBezTo>
                  <a:cubicBezTo>
                    <a:pt x="22317" y="29843"/>
                    <a:pt x="22352" y="29686"/>
                    <a:pt x="22513" y="29562"/>
                  </a:cubicBezTo>
                  <a:cubicBezTo>
                    <a:pt x="22606" y="29494"/>
                    <a:pt x="22672" y="29390"/>
                    <a:pt x="22696" y="29276"/>
                  </a:cubicBezTo>
                  <a:cubicBezTo>
                    <a:pt x="22696" y="29276"/>
                    <a:pt x="23209" y="29671"/>
                    <a:pt x="23504" y="29671"/>
                  </a:cubicBezTo>
                  <a:cubicBezTo>
                    <a:pt x="23539" y="29671"/>
                    <a:pt x="23571" y="29666"/>
                    <a:pt x="23599" y="29653"/>
                  </a:cubicBezTo>
                  <a:cubicBezTo>
                    <a:pt x="23854" y="29534"/>
                    <a:pt x="23480" y="29097"/>
                    <a:pt x="23474" y="29091"/>
                  </a:cubicBezTo>
                  <a:lnTo>
                    <a:pt x="23474" y="29091"/>
                  </a:lnTo>
                  <a:cubicBezTo>
                    <a:pt x="23481" y="29096"/>
                    <a:pt x="23988" y="29473"/>
                    <a:pt x="24228" y="29473"/>
                  </a:cubicBezTo>
                  <a:cubicBezTo>
                    <a:pt x="24258" y="29473"/>
                    <a:pt x="24283" y="29467"/>
                    <a:pt x="24303" y="29454"/>
                  </a:cubicBezTo>
                  <a:cubicBezTo>
                    <a:pt x="24475" y="29348"/>
                    <a:pt x="24230" y="28870"/>
                    <a:pt x="24187" y="28793"/>
                  </a:cubicBezTo>
                  <a:lnTo>
                    <a:pt x="24187" y="28793"/>
                  </a:lnTo>
                  <a:cubicBezTo>
                    <a:pt x="24199" y="28812"/>
                    <a:pt x="24226" y="28846"/>
                    <a:pt x="24272" y="28846"/>
                  </a:cubicBezTo>
                  <a:cubicBezTo>
                    <a:pt x="24318" y="28846"/>
                    <a:pt x="24382" y="28814"/>
                    <a:pt x="24468" y="28704"/>
                  </a:cubicBezTo>
                  <a:cubicBezTo>
                    <a:pt x="24675" y="28438"/>
                    <a:pt x="23969" y="28248"/>
                    <a:pt x="23969" y="28248"/>
                  </a:cubicBezTo>
                  <a:cubicBezTo>
                    <a:pt x="23967" y="28247"/>
                    <a:pt x="25186" y="28156"/>
                    <a:pt x="25259" y="27797"/>
                  </a:cubicBezTo>
                  <a:cubicBezTo>
                    <a:pt x="25279" y="27698"/>
                    <a:pt x="25166" y="27661"/>
                    <a:pt x="24984" y="27661"/>
                  </a:cubicBezTo>
                  <a:cubicBezTo>
                    <a:pt x="24512" y="27661"/>
                    <a:pt x="23578" y="27910"/>
                    <a:pt x="23335" y="27956"/>
                  </a:cubicBezTo>
                  <a:cubicBezTo>
                    <a:pt x="23041" y="28011"/>
                    <a:pt x="21819" y="28403"/>
                    <a:pt x="21183" y="28403"/>
                  </a:cubicBezTo>
                  <a:cubicBezTo>
                    <a:pt x="21090" y="28403"/>
                    <a:pt x="21010" y="28394"/>
                    <a:pt x="20947" y="28375"/>
                  </a:cubicBezTo>
                  <a:cubicBezTo>
                    <a:pt x="20610" y="28274"/>
                    <a:pt x="20390" y="28258"/>
                    <a:pt x="20284" y="28258"/>
                  </a:cubicBezTo>
                  <a:cubicBezTo>
                    <a:pt x="20234" y="28258"/>
                    <a:pt x="20209" y="28262"/>
                    <a:pt x="20209" y="28262"/>
                  </a:cubicBezTo>
                  <a:cubicBezTo>
                    <a:pt x="20209" y="28262"/>
                    <a:pt x="20221" y="28044"/>
                    <a:pt x="20136" y="27945"/>
                  </a:cubicBezTo>
                  <a:cubicBezTo>
                    <a:pt x="20052" y="27846"/>
                    <a:pt x="19723" y="27891"/>
                    <a:pt x="19849" y="27602"/>
                  </a:cubicBezTo>
                  <a:cubicBezTo>
                    <a:pt x="19976" y="27314"/>
                    <a:pt x="19294" y="27300"/>
                    <a:pt x="19433" y="27224"/>
                  </a:cubicBezTo>
                  <a:cubicBezTo>
                    <a:pt x="19559" y="27155"/>
                    <a:pt x="19369" y="26629"/>
                    <a:pt x="19486" y="26629"/>
                  </a:cubicBezTo>
                  <a:cubicBezTo>
                    <a:pt x="19498" y="26629"/>
                    <a:pt x="19512" y="26634"/>
                    <a:pt x="19531" y="26646"/>
                  </a:cubicBezTo>
                  <a:cubicBezTo>
                    <a:pt x="19732" y="26771"/>
                    <a:pt x="20258" y="26825"/>
                    <a:pt x="20258" y="26825"/>
                  </a:cubicBezTo>
                  <a:cubicBezTo>
                    <a:pt x="20258" y="26825"/>
                    <a:pt x="20514" y="27391"/>
                    <a:pt x="20668" y="27444"/>
                  </a:cubicBezTo>
                  <a:cubicBezTo>
                    <a:pt x="20684" y="27450"/>
                    <a:pt x="20700" y="27452"/>
                    <a:pt x="20714" y="27452"/>
                  </a:cubicBezTo>
                  <a:cubicBezTo>
                    <a:pt x="20832" y="27452"/>
                    <a:pt x="20869" y="27272"/>
                    <a:pt x="20869" y="27272"/>
                  </a:cubicBezTo>
                  <a:cubicBezTo>
                    <a:pt x="20869" y="27272"/>
                    <a:pt x="21198" y="27504"/>
                    <a:pt x="21438" y="27504"/>
                  </a:cubicBezTo>
                  <a:cubicBezTo>
                    <a:pt x="21473" y="27504"/>
                    <a:pt x="21505" y="27499"/>
                    <a:pt x="21535" y="27488"/>
                  </a:cubicBezTo>
                  <a:cubicBezTo>
                    <a:pt x="21769" y="27400"/>
                    <a:pt x="21744" y="26869"/>
                    <a:pt x="21742" y="26860"/>
                  </a:cubicBezTo>
                  <a:lnTo>
                    <a:pt x="21742" y="26860"/>
                  </a:lnTo>
                  <a:cubicBezTo>
                    <a:pt x="21743" y="26862"/>
                    <a:pt x="21765" y="26887"/>
                    <a:pt x="21809" y="26887"/>
                  </a:cubicBezTo>
                  <a:cubicBezTo>
                    <a:pt x="21848" y="26887"/>
                    <a:pt x="21905" y="26868"/>
                    <a:pt x="21982" y="26799"/>
                  </a:cubicBezTo>
                  <a:cubicBezTo>
                    <a:pt x="22148" y="26650"/>
                    <a:pt x="21713" y="26149"/>
                    <a:pt x="21675" y="26064"/>
                  </a:cubicBezTo>
                  <a:cubicBezTo>
                    <a:pt x="21639" y="25980"/>
                    <a:pt x="21812" y="25936"/>
                    <a:pt x="21812" y="25936"/>
                  </a:cubicBezTo>
                  <a:cubicBezTo>
                    <a:pt x="21971" y="25876"/>
                    <a:pt x="22243" y="25689"/>
                    <a:pt x="21878" y="25600"/>
                  </a:cubicBezTo>
                  <a:cubicBezTo>
                    <a:pt x="21843" y="25592"/>
                    <a:pt x="21799" y="25588"/>
                    <a:pt x="21746" y="25588"/>
                  </a:cubicBezTo>
                  <a:cubicBezTo>
                    <a:pt x="21354" y="25588"/>
                    <a:pt x="20529" y="25793"/>
                    <a:pt x="20227" y="25793"/>
                  </a:cubicBezTo>
                  <a:cubicBezTo>
                    <a:pt x="20143" y="25793"/>
                    <a:pt x="20100" y="25777"/>
                    <a:pt x="20116" y="25737"/>
                  </a:cubicBezTo>
                  <a:cubicBezTo>
                    <a:pt x="20198" y="25536"/>
                    <a:pt x="20097" y="25602"/>
                    <a:pt x="19928" y="25219"/>
                  </a:cubicBezTo>
                  <a:cubicBezTo>
                    <a:pt x="19864" y="25074"/>
                    <a:pt x="19674" y="25032"/>
                    <a:pt x="19451" y="25032"/>
                  </a:cubicBezTo>
                  <a:cubicBezTo>
                    <a:pt x="19139" y="25032"/>
                    <a:pt x="18760" y="25114"/>
                    <a:pt x="18564" y="25114"/>
                  </a:cubicBezTo>
                  <a:cubicBezTo>
                    <a:pt x="18529" y="25114"/>
                    <a:pt x="18500" y="25112"/>
                    <a:pt x="18478" y="25105"/>
                  </a:cubicBezTo>
                  <a:cubicBezTo>
                    <a:pt x="18244" y="25040"/>
                    <a:pt x="18198" y="24622"/>
                    <a:pt x="18287" y="24602"/>
                  </a:cubicBezTo>
                  <a:cubicBezTo>
                    <a:pt x="18290" y="24601"/>
                    <a:pt x="18293" y="24601"/>
                    <a:pt x="18296" y="24601"/>
                  </a:cubicBezTo>
                  <a:cubicBezTo>
                    <a:pt x="18370" y="24601"/>
                    <a:pt x="18467" y="24792"/>
                    <a:pt x="18607" y="24792"/>
                  </a:cubicBezTo>
                  <a:cubicBezTo>
                    <a:pt x="18634" y="24792"/>
                    <a:pt x="18662" y="24785"/>
                    <a:pt x="18693" y="24768"/>
                  </a:cubicBezTo>
                  <a:cubicBezTo>
                    <a:pt x="18885" y="24662"/>
                    <a:pt x="18825" y="24473"/>
                    <a:pt x="18951" y="24443"/>
                  </a:cubicBezTo>
                  <a:cubicBezTo>
                    <a:pt x="18957" y="24441"/>
                    <a:pt x="18962" y="24441"/>
                    <a:pt x="18968" y="24441"/>
                  </a:cubicBezTo>
                  <a:cubicBezTo>
                    <a:pt x="19084" y="24441"/>
                    <a:pt x="19235" y="24703"/>
                    <a:pt x="19514" y="24703"/>
                  </a:cubicBezTo>
                  <a:cubicBezTo>
                    <a:pt x="19532" y="24703"/>
                    <a:pt x="19550" y="24702"/>
                    <a:pt x="19568" y="24700"/>
                  </a:cubicBezTo>
                  <a:cubicBezTo>
                    <a:pt x="19897" y="24660"/>
                    <a:pt x="20053" y="24583"/>
                    <a:pt x="20053" y="24583"/>
                  </a:cubicBezTo>
                  <a:cubicBezTo>
                    <a:pt x="20053" y="24583"/>
                    <a:pt x="20332" y="24734"/>
                    <a:pt x="20521" y="24734"/>
                  </a:cubicBezTo>
                  <a:cubicBezTo>
                    <a:pt x="20582" y="24734"/>
                    <a:pt x="20633" y="24718"/>
                    <a:pt x="20663" y="24676"/>
                  </a:cubicBezTo>
                  <a:cubicBezTo>
                    <a:pt x="20786" y="24505"/>
                    <a:pt x="20385" y="24443"/>
                    <a:pt x="20260" y="24250"/>
                  </a:cubicBezTo>
                  <a:cubicBezTo>
                    <a:pt x="20136" y="24057"/>
                    <a:pt x="20844" y="23828"/>
                    <a:pt x="20844" y="23828"/>
                  </a:cubicBezTo>
                  <a:cubicBezTo>
                    <a:pt x="20844" y="23828"/>
                    <a:pt x="21314" y="24179"/>
                    <a:pt x="21629" y="24179"/>
                  </a:cubicBezTo>
                  <a:cubicBezTo>
                    <a:pt x="21635" y="24179"/>
                    <a:pt x="21641" y="24179"/>
                    <a:pt x="21647" y="24178"/>
                  </a:cubicBezTo>
                  <a:cubicBezTo>
                    <a:pt x="21959" y="24164"/>
                    <a:pt x="21604" y="23671"/>
                    <a:pt x="21602" y="23667"/>
                  </a:cubicBezTo>
                  <a:lnTo>
                    <a:pt x="21602" y="23667"/>
                  </a:lnTo>
                  <a:cubicBezTo>
                    <a:pt x="21605" y="23670"/>
                    <a:pt x="22178" y="23979"/>
                    <a:pt x="22447" y="23979"/>
                  </a:cubicBezTo>
                  <a:cubicBezTo>
                    <a:pt x="22455" y="23979"/>
                    <a:pt x="22464" y="23979"/>
                    <a:pt x="22472" y="23978"/>
                  </a:cubicBezTo>
                  <a:cubicBezTo>
                    <a:pt x="22728" y="23955"/>
                    <a:pt x="22166" y="23338"/>
                    <a:pt x="22161" y="23335"/>
                  </a:cubicBezTo>
                  <a:lnTo>
                    <a:pt x="22161" y="23335"/>
                  </a:lnTo>
                  <a:cubicBezTo>
                    <a:pt x="22162" y="23335"/>
                    <a:pt x="22183" y="23339"/>
                    <a:pt x="22219" y="23339"/>
                  </a:cubicBezTo>
                  <a:cubicBezTo>
                    <a:pt x="22292" y="23339"/>
                    <a:pt x="22429" y="23323"/>
                    <a:pt x="22609" y="23228"/>
                  </a:cubicBezTo>
                  <a:cubicBezTo>
                    <a:pt x="22884" y="23083"/>
                    <a:pt x="21968" y="22643"/>
                    <a:pt x="21967" y="22643"/>
                  </a:cubicBezTo>
                  <a:cubicBezTo>
                    <a:pt x="21967" y="22641"/>
                    <a:pt x="23050" y="22529"/>
                    <a:pt x="23189" y="22358"/>
                  </a:cubicBezTo>
                  <a:cubicBezTo>
                    <a:pt x="23269" y="22257"/>
                    <a:pt x="23195" y="22186"/>
                    <a:pt x="22942" y="22186"/>
                  </a:cubicBezTo>
                  <a:cubicBezTo>
                    <a:pt x="22763" y="22186"/>
                    <a:pt x="22496" y="22221"/>
                    <a:pt x="22132" y="22305"/>
                  </a:cubicBezTo>
                  <a:cubicBezTo>
                    <a:pt x="21450" y="22462"/>
                    <a:pt x="19820" y="22768"/>
                    <a:pt x="18982" y="22768"/>
                  </a:cubicBezTo>
                  <a:cubicBezTo>
                    <a:pt x="18738" y="22768"/>
                    <a:pt x="18561" y="22742"/>
                    <a:pt x="18494" y="22679"/>
                  </a:cubicBezTo>
                  <a:cubicBezTo>
                    <a:pt x="18199" y="22400"/>
                    <a:pt x="18130" y="22437"/>
                    <a:pt x="17833" y="22362"/>
                  </a:cubicBezTo>
                  <a:cubicBezTo>
                    <a:pt x="17535" y="22286"/>
                    <a:pt x="17339" y="22126"/>
                    <a:pt x="17231" y="21864"/>
                  </a:cubicBezTo>
                  <a:cubicBezTo>
                    <a:pt x="17123" y="21603"/>
                    <a:pt x="18224" y="21378"/>
                    <a:pt x="18224" y="21378"/>
                  </a:cubicBezTo>
                  <a:cubicBezTo>
                    <a:pt x="18224" y="21378"/>
                    <a:pt x="18511" y="21523"/>
                    <a:pt x="18727" y="21523"/>
                  </a:cubicBezTo>
                  <a:cubicBezTo>
                    <a:pt x="18745" y="21523"/>
                    <a:pt x="18762" y="21522"/>
                    <a:pt x="18779" y="21520"/>
                  </a:cubicBezTo>
                  <a:cubicBezTo>
                    <a:pt x="18998" y="21491"/>
                    <a:pt x="18942" y="21301"/>
                    <a:pt x="19028" y="21262"/>
                  </a:cubicBezTo>
                  <a:cubicBezTo>
                    <a:pt x="19031" y="21260"/>
                    <a:pt x="19035" y="21259"/>
                    <a:pt x="19040" y="21259"/>
                  </a:cubicBezTo>
                  <a:cubicBezTo>
                    <a:pt x="19150" y="21259"/>
                    <a:pt x="19635" y="21713"/>
                    <a:pt x="19802" y="21713"/>
                  </a:cubicBezTo>
                  <a:cubicBezTo>
                    <a:pt x="19805" y="21713"/>
                    <a:pt x="19808" y="21713"/>
                    <a:pt x="19811" y="21713"/>
                  </a:cubicBezTo>
                  <a:cubicBezTo>
                    <a:pt x="19976" y="21695"/>
                    <a:pt x="19611" y="21355"/>
                    <a:pt x="19485" y="21200"/>
                  </a:cubicBezTo>
                  <a:cubicBezTo>
                    <a:pt x="19379" y="21071"/>
                    <a:pt x="19616" y="20779"/>
                    <a:pt x="19789" y="20779"/>
                  </a:cubicBezTo>
                  <a:cubicBezTo>
                    <a:pt x="19821" y="20779"/>
                    <a:pt x="19851" y="20789"/>
                    <a:pt x="19876" y="20812"/>
                  </a:cubicBezTo>
                  <a:cubicBezTo>
                    <a:pt x="20005" y="20929"/>
                    <a:pt x="20463" y="21179"/>
                    <a:pt x="20737" y="21179"/>
                  </a:cubicBezTo>
                  <a:cubicBezTo>
                    <a:pt x="20804" y="21179"/>
                    <a:pt x="20861" y="21163"/>
                    <a:pt x="20898" y="21127"/>
                  </a:cubicBezTo>
                  <a:cubicBezTo>
                    <a:pt x="21079" y="20952"/>
                    <a:pt x="20214" y="20309"/>
                    <a:pt x="20302" y="20309"/>
                  </a:cubicBezTo>
                  <a:cubicBezTo>
                    <a:pt x="20306" y="20309"/>
                    <a:pt x="20311" y="20310"/>
                    <a:pt x="20319" y="20313"/>
                  </a:cubicBezTo>
                  <a:cubicBezTo>
                    <a:pt x="20469" y="20362"/>
                    <a:pt x="20714" y="20545"/>
                    <a:pt x="20909" y="20545"/>
                  </a:cubicBezTo>
                  <a:cubicBezTo>
                    <a:pt x="20949" y="20545"/>
                    <a:pt x="20987" y="20538"/>
                    <a:pt x="21021" y="20520"/>
                  </a:cubicBezTo>
                  <a:cubicBezTo>
                    <a:pt x="21224" y="20415"/>
                    <a:pt x="20617" y="19848"/>
                    <a:pt x="20617" y="19848"/>
                  </a:cubicBezTo>
                  <a:cubicBezTo>
                    <a:pt x="20615" y="19848"/>
                    <a:pt x="21684" y="19816"/>
                    <a:pt x="21780" y="19478"/>
                  </a:cubicBezTo>
                  <a:cubicBezTo>
                    <a:pt x="21804" y="19394"/>
                    <a:pt x="21680" y="19362"/>
                    <a:pt x="21473" y="19362"/>
                  </a:cubicBezTo>
                  <a:cubicBezTo>
                    <a:pt x="20841" y="19362"/>
                    <a:pt x="19437" y="19665"/>
                    <a:pt x="19142" y="19743"/>
                  </a:cubicBezTo>
                  <a:cubicBezTo>
                    <a:pt x="18849" y="19821"/>
                    <a:pt x="18322" y="19983"/>
                    <a:pt x="17759" y="19983"/>
                  </a:cubicBezTo>
                  <a:cubicBezTo>
                    <a:pt x="17568" y="19983"/>
                    <a:pt x="17372" y="19964"/>
                    <a:pt x="17180" y="19917"/>
                  </a:cubicBezTo>
                  <a:cubicBezTo>
                    <a:pt x="16422" y="19733"/>
                    <a:pt x="15408" y="19596"/>
                    <a:pt x="15094" y="19311"/>
                  </a:cubicBezTo>
                  <a:cubicBezTo>
                    <a:pt x="14946" y="19177"/>
                    <a:pt x="14972" y="19153"/>
                    <a:pt x="15060" y="19153"/>
                  </a:cubicBezTo>
                  <a:cubicBezTo>
                    <a:pt x="15107" y="19153"/>
                    <a:pt x="15173" y="19160"/>
                    <a:pt x="15238" y="19160"/>
                  </a:cubicBezTo>
                  <a:cubicBezTo>
                    <a:pt x="15308" y="19160"/>
                    <a:pt x="15378" y="19152"/>
                    <a:pt x="15427" y="19120"/>
                  </a:cubicBezTo>
                  <a:cubicBezTo>
                    <a:pt x="15608" y="19002"/>
                    <a:pt x="15462" y="18867"/>
                    <a:pt x="15665" y="18847"/>
                  </a:cubicBezTo>
                  <a:cubicBezTo>
                    <a:pt x="15668" y="18847"/>
                    <a:pt x="15671" y="18846"/>
                    <a:pt x="15674" y="18846"/>
                  </a:cubicBezTo>
                  <a:cubicBezTo>
                    <a:pt x="15889" y="18846"/>
                    <a:pt x="16587" y="19535"/>
                    <a:pt x="16767" y="19597"/>
                  </a:cubicBezTo>
                  <a:cubicBezTo>
                    <a:pt x="16782" y="19602"/>
                    <a:pt x="16795" y="19605"/>
                    <a:pt x="16807" y="19605"/>
                  </a:cubicBezTo>
                  <a:cubicBezTo>
                    <a:pt x="16946" y="19605"/>
                    <a:pt x="16922" y="19288"/>
                    <a:pt x="17075" y="19126"/>
                  </a:cubicBezTo>
                  <a:cubicBezTo>
                    <a:pt x="17241" y="18949"/>
                    <a:pt x="16469" y="18723"/>
                    <a:pt x="16571" y="18681"/>
                  </a:cubicBezTo>
                  <a:cubicBezTo>
                    <a:pt x="16675" y="18640"/>
                    <a:pt x="16629" y="18286"/>
                    <a:pt x="16627" y="18283"/>
                  </a:cubicBezTo>
                  <a:lnTo>
                    <a:pt x="16627" y="18283"/>
                  </a:lnTo>
                  <a:cubicBezTo>
                    <a:pt x="16630" y="18285"/>
                    <a:pt x="16852" y="18350"/>
                    <a:pt x="16978" y="18350"/>
                  </a:cubicBezTo>
                  <a:cubicBezTo>
                    <a:pt x="16994" y="18350"/>
                    <a:pt x="17009" y="18349"/>
                    <a:pt x="17021" y="18346"/>
                  </a:cubicBezTo>
                  <a:cubicBezTo>
                    <a:pt x="17130" y="18326"/>
                    <a:pt x="16506" y="17638"/>
                    <a:pt x="16672" y="17625"/>
                  </a:cubicBezTo>
                  <a:cubicBezTo>
                    <a:pt x="16674" y="17625"/>
                    <a:pt x="16676" y="17625"/>
                    <a:pt x="16678" y="17625"/>
                  </a:cubicBezTo>
                  <a:cubicBezTo>
                    <a:pt x="16850" y="17625"/>
                    <a:pt x="17488" y="18209"/>
                    <a:pt x="17681" y="18209"/>
                  </a:cubicBezTo>
                  <a:cubicBezTo>
                    <a:pt x="17684" y="18209"/>
                    <a:pt x="17687" y="18209"/>
                    <a:pt x="17690" y="18209"/>
                  </a:cubicBezTo>
                  <a:cubicBezTo>
                    <a:pt x="17874" y="18191"/>
                    <a:pt x="17471" y="17932"/>
                    <a:pt x="17723" y="17881"/>
                  </a:cubicBezTo>
                  <a:cubicBezTo>
                    <a:pt x="17974" y="17829"/>
                    <a:pt x="17631" y="17436"/>
                    <a:pt x="17631" y="17435"/>
                  </a:cubicBezTo>
                  <a:lnTo>
                    <a:pt x="17631" y="17435"/>
                  </a:lnTo>
                  <a:cubicBezTo>
                    <a:pt x="17631" y="17435"/>
                    <a:pt x="17692" y="17493"/>
                    <a:pt x="17773" y="17493"/>
                  </a:cubicBezTo>
                  <a:cubicBezTo>
                    <a:pt x="17829" y="17493"/>
                    <a:pt x="17895" y="17465"/>
                    <a:pt x="17957" y="17370"/>
                  </a:cubicBezTo>
                  <a:cubicBezTo>
                    <a:pt x="18107" y="17139"/>
                    <a:pt x="17387" y="16778"/>
                    <a:pt x="17386" y="16778"/>
                  </a:cubicBezTo>
                  <a:cubicBezTo>
                    <a:pt x="17386" y="16778"/>
                    <a:pt x="18739" y="16634"/>
                    <a:pt x="18693" y="16384"/>
                  </a:cubicBezTo>
                  <a:cubicBezTo>
                    <a:pt x="18679" y="16309"/>
                    <a:pt x="18566" y="16282"/>
                    <a:pt x="18405" y="16282"/>
                  </a:cubicBezTo>
                  <a:cubicBezTo>
                    <a:pt x="18026" y="16282"/>
                    <a:pt x="17379" y="16432"/>
                    <a:pt x="17097" y="16472"/>
                  </a:cubicBezTo>
                  <a:cubicBezTo>
                    <a:pt x="16822" y="16511"/>
                    <a:pt x="15847" y="16586"/>
                    <a:pt x="15055" y="16589"/>
                  </a:cubicBezTo>
                  <a:cubicBezTo>
                    <a:pt x="15055" y="16523"/>
                    <a:pt x="15027" y="16462"/>
                    <a:pt x="14977" y="16418"/>
                  </a:cubicBezTo>
                  <a:cubicBezTo>
                    <a:pt x="14901" y="16348"/>
                    <a:pt x="14825" y="16279"/>
                    <a:pt x="14748" y="16210"/>
                  </a:cubicBezTo>
                  <a:lnTo>
                    <a:pt x="14748" y="16210"/>
                  </a:lnTo>
                  <a:cubicBezTo>
                    <a:pt x="14773" y="16212"/>
                    <a:pt x="14798" y="16213"/>
                    <a:pt x="14821" y="16215"/>
                  </a:cubicBezTo>
                  <a:cubicBezTo>
                    <a:pt x="14825" y="16215"/>
                    <a:pt x="14829" y="16215"/>
                    <a:pt x="14833" y="16215"/>
                  </a:cubicBezTo>
                  <a:cubicBezTo>
                    <a:pt x="15129" y="16215"/>
                    <a:pt x="15134" y="15735"/>
                    <a:pt x="14833" y="15662"/>
                  </a:cubicBezTo>
                  <a:cubicBezTo>
                    <a:pt x="14481" y="15578"/>
                    <a:pt x="14139" y="15456"/>
                    <a:pt x="13815" y="15295"/>
                  </a:cubicBezTo>
                  <a:lnTo>
                    <a:pt x="13815" y="15295"/>
                  </a:lnTo>
                  <a:cubicBezTo>
                    <a:pt x="13826" y="15297"/>
                    <a:pt x="13837" y="15298"/>
                    <a:pt x="13847" y="15298"/>
                  </a:cubicBezTo>
                  <a:cubicBezTo>
                    <a:pt x="13865" y="15298"/>
                    <a:pt x="13882" y="15295"/>
                    <a:pt x="13900" y="15291"/>
                  </a:cubicBezTo>
                  <a:cubicBezTo>
                    <a:pt x="14113" y="15228"/>
                    <a:pt x="13741" y="14878"/>
                    <a:pt x="13882" y="14771"/>
                  </a:cubicBezTo>
                  <a:cubicBezTo>
                    <a:pt x="13897" y="14760"/>
                    <a:pt x="13911" y="14755"/>
                    <a:pt x="13927" y="14755"/>
                  </a:cubicBezTo>
                  <a:cubicBezTo>
                    <a:pt x="14063" y="14755"/>
                    <a:pt x="14247" y="15137"/>
                    <a:pt x="14643" y="15137"/>
                  </a:cubicBezTo>
                  <a:cubicBezTo>
                    <a:pt x="15082" y="15136"/>
                    <a:pt x="15149" y="14904"/>
                    <a:pt x="15149" y="14904"/>
                  </a:cubicBezTo>
                  <a:cubicBezTo>
                    <a:pt x="15149" y="14904"/>
                    <a:pt x="15297" y="14979"/>
                    <a:pt x="15459" y="14979"/>
                  </a:cubicBezTo>
                  <a:cubicBezTo>
                    <a:pt x="15525" y="14979"/>
                    <a:pt x="15594" y="14967"/>
                    <a:pt x="15656" y="14932"/>
                  </a:cubicBezTo>
                  <a:cubicBezTo>
                    <a:pt x="15871" y="14812"/>
                    <a:pt x="15107" y="14368"/>
                    <a:pt x="15222" y="14307"/>
                  </a:cubicBezTo>
                  <a:cubicBezTo>
                    <a:pt x="15230" y="14303"/>
                    <a:pt x="15240" y="14301"/>
                    <a:pt x="15253" y="14301"/>
                  </a:cubicBezTo>
                  <a:cubicBezTo>
                    <a:pt x="15441" y="14301"/>
                    <a:pt x="16214" y="14660"/>
                    <a:pt x="16563" y="14660"/>
                  </a:cubicBezTo>
                  <a:cubicBezTo>
                    <a:pt x="16587" y="14660"/>
                    <a:pt x="16609" y="14658"/>
                    <a:pt x="16628" y="14654"/>
                  </a:cubicBezTo>
                  <a:cubicBezTo>
                    <a:pt x="16958" y="14595"/>
                    <a:pt x="15494" y="13724"/>
                    <a:pt x="15485" y="13718"/>
                  </a:cubicBezTo>
                  <a:lnTo>
                    <a:pt x="15485" y="13718"/>
                  </a:lnTo>
                  <a:cubicBezTo>
                    <a:pt x="15490" y="13721"/>
                    <a:pt x="15972" y="13985"/>
                    <a:pt x="16232" y="13985"/>
                  </a:cubicBezTo>
                  <a:cubicBezTo>
                    <a:pt x="16287" y="13985"/>
                    <a:pt x="16333" y="13973"/>
                    <a:pt x="16361" y="13943"/>
                  </a:cubicBezTo>
                  <a:cubicBezTo>
                    <a:pt x="16522" y="13774"/>
                    <a:pt x="15618" y="13396"/>
                    <a:pt x="15617" y="13396"/>
                  </a:cubicBezTo>
                  <a:cubicBezTo>
                    <a:pt x="15617" y="13396"/>
                    <a:pt x="16923" y="13326"/>
                    <a:pt x="16516" y="12980"/>
                  </a:cubicBezTo>
                  <a:cubicBezTo>
                    <a:pt x="16437" y="12912"/>
                    <a:pt x="16300" y="12886"/>
                    <a:pt x="16130" y="12886"/>
                  </a:cubicBezTo>
                  <a:cubicBezTo>
                    <a:pt x="15492" y="12886"/>
                    <a:pt x="14386" y="13261"/>
                    <a:pt x="14107" y="13261"/>
                  </a:cubicBezTo>
                  <a:cubicBezTo>
                    <a:pt x="14078" y="13261"/>
                    <a:pt x="14059" y="13257"/>
                    <a:pt x="14049" y="13248"/>
                  </a:cubicBezTo>
                  <a:cubicBezTo>
                    <a:pt x="13916" y="13133"/>
                    <a:pt x="13830" y="13105"/>
                    <a:pt x="13415" y="13076"/>
                  </a:cubicBezTo>
                  <a:cubicBezTo>
                    <a:pt x="13005" y="13046"/>
                    <a:pt x="12617" y="12796"/>
                    <a:pt x="12983" y="12796"/>
                  </a:cubicBezTo>
                  <a:cubicBezTo>
                    <a:pt x="12987" y="12796"/>
                    <a:pt x="12992" y="12796"/>
                    <a:pt x="12996" y="12796"/>
                  </a:cubicBezTo>
                  <a:cubicBezTo>
                    <a:pt x="12998" y="12796"/>
                    <a:pt x="13000" y="12796"/>
                    <a:pt x="13001" y="12796"/>
                  </a:cubicBezTo>
                  <a:cubicBezTo>
                    <a:pt x="13378" y="12796"/>
                    <a:pt x="13054" y="12320"/>
                    <a:pt x="13049" y="12314"/>
                  </a:cubicBezTo>
                  <a:lnTo>
                    <a:pt x="13049" y="12314"/>
                  </a:lnTo>
                  <a:cubicBezTo>
                    <a:pt x="13055" y="12319"/>
                    <a:pt x="13457" y="12661"/>
                    <a:pt x="13702" y="12661"/>
                  </a:cubicBezTo>
                  <a:cubicBezTo>
                    <a:pt x="13709" y="12661"/>
                    <a:pt x="13717" y="12661"/>
                    <a:pt x="13725" y="12660"/>
                  </a:cubicBezTo>
                  <a:cubicBezTo>
                    <a:pt x="13968" y="12638"/>
                    <a:pt x="14055" y="12664"/>
                    <a:pt x="13593" y="12262"/>
                  </a:cubicBezTo>
                  <a:cubicBezTo>
                    <a:pt x="13234" y="11949"/>
                    <a:pt x="13397" y="11839"/>
                    <a:pt x="13571" y="11839"/>
                  </a:cubicBezTo>
                  <a:cubicBezTo>
                    <a:pt x="13621" y="11839"/>
                    <a:pt x="13671" y="11848"/>
                    <a:pt x="13710" y="11863"/>
                  </a:cubicBezTo>
                  <a:cubicBezTo>
                    <a:pt x="13883" y="11930"/>
                    <a:pt x="14532" y="12471"/>
                    <a:pt x="14825" y="12471"/>
                  </a:cubicBezTo>
                  <a:cubicBezTo>
                    <a:pt x="14837" y="12471"/>
                    <a:pt x="14848" y="12471"/>
                    <a:pt x="14859" y="12469"/>
                  </a:cubicBezTo>
                  <a:cubicBezTo>
                    <a:pt x="15132" y="12422"/>
                    <a:pt x="14844" y="12073"/>
                    <a:pt x="14844" y="12073"/>
                  </a:cubicBezTo>
                  <a:cubicBezTo>
                    <a:pt x="14967" y="12032"/>
                    <a:pt x="15038" y="11841"/>
                    <a:pt x="15038" y="11841"/>
                  </a:cubicBezTo>
                  <a:cubicBezTo>
                    <a:pt x="15203" y="11637"/>
                    <a:pt x="14534" y="11094"/>
                    <a:pt x="14533" y="11094"/>
                  </a:cubicBezTo>
                  <a:lnTo>
                    <a:pt x="14533" y="11094"/>
                  </a:lnTo>
                  <a:cubicBezTo>
                    <a:pt x="14533" y="11094"/>
                    <a:pt x="14538" y="11094"/>
                    <a:pt x="14547" y="11094"/>
                  </a:cubicBezTo>
                  <a:cubicBezTo>
                    <a:pt x="14677" y="11094"/>
                    <a:pt x="15706" y="11087"/>
                    <a:pt x="15801" y="10888"/>
                  </a:cubicBezTo>
                  <a:cubicBezTo>
                    <a:pt x="15878" y="10724"/>
                    <a:pt x="15481" y="10649"/>
                    <a:pt x="14905" y="10649"/>
                  </a:cubicBezTo>
                  <a:cubicBezTo>
                    <a:pt x="14732" y="10649"/>
                    <a:pt x="14543" y="10656"/>
                    <a:pt x="14345" y="10669"/>
                  </a:cubicBezTo>
                  <a:cubicBezTo>
                    <a:pt x="13838" y="10703"/>
                    <a:pt x="13069" y="10785"/>
                    <a:pt x="12442" y="10785"/>
                  </a:cubicBezTo>
                  <a:cubicBezTo>
                    <a:pt x="12013" y="10785"/>
                    <a:pt x="11650" y="10746"/>
                    <a:pt x="11485" y="10626"/>
                  </a:cubicBezTo>
                  <a:cubicBezTo>
                    <a:pt x="11310" y="10498"/>
                    <a:pt x="11195" y="10469"/>
                    <a:pt x="11091" y="10469"/>
                  </a:cubicBezTo>
                  <a:cubicBezTo>
                    <a:pt x="11003" y="10469"/>
                    <a:pt x="10923" y="10489"/>
                    <a:pt x="10820" y="10489"/>
                  </a:cubicBezTo>
                  <a:cubicBezTo>
                    <a:pt x="10760" y="10489"/>
                    <a:pt x="10694" y="10482"/>
                    <a:pt x="10614" y="10462"/>
                  </a:cubicBezTo>
                  <a:cubicBezTo>
                    <a:pt x="10245" y="10366"/>
                    <a:pt x="10212" y="10128"/>
                    <a:pt x="10402" y="10128"/>
                  </a:cubicBezTo>
                  <a:cubicBezTo>
                    <a:pt x="10412" y="10128"/>
                    <a:pt x="10422" y="10129"/>
                    <a:pt x="10433" y="10130"/>
                  </a:cubicBezTo>
                  <a:cubicBezTo>
                    <a:pt x="10442" y="10131"/>
                    <a:pt x="10451" y="10132"/>
                    <a:pt x="10459" y="10132"/>
                  </a:cubicBezTo>
                  <a:cubicBezTo>
                    <a:pt x="10648" y="10132"/>
                    <a:pt x="10544" y="9873"/>
                    <a:pt x="10792" y="9835"/>
                  </a:cubicBezTo>
                  <a:cubicBezTo>
                    <a:pt x="10801" y="9834"/>
                    <a:pt x="10810" y="9833"/>
                    <a:pt x="10820" y="9833"/>
                  </a:cubicBezTo>
                  <a:cubicBezTo>
                    <a:pt x="11059" y="9833"/>
                    <a:pt x="11456" y="10226"/>
                    <a:pt x="11655" y="10226"/>
                  </a:cubicBezTo>
                  <a:cubicBezTo>
                    <a:pt x="11676" y="10226"/>
                    <a:pt x="11695" y="10222"/>
                    <a:pt x="11711" y="10212"/>
                  </a:cubicBezTo>
                  <a:cubicBezTo>
                    <a:pt x="11885" y="10104"/>
                    <a:pt x="11487" y="9710"/>
                    <a:pt x="11389" y="9606"/>
                  </a:cubicBezTo>
                  <a:cubicBezTo>
                    <a:pt x="11305" y="9517"/>
                    <a:pt x="11438" y="9511"/>
                    <a:pt x="11479" y="9511"/>
                  </a:cubicBezTo>
                  <a:cubicBezTo>
                    <a:pt x="11485" y="9511"/>
                    <a:pt x="11490" y="9511"/>
                    <a:pt x="11490" y="9511"/>
                  </a:cubicBezTo>
                  <a:cubicBezTo>
                    <a:pt x="11490" y="9511"/>
                    <a:pt x="12524" y="10195"/>
                    <a:pt x="12882" y="10195"/>
                  </a:cubicBezTo>
                  <a:cubicBezTo>
                    <a:pt x="12916" y="10195"/>
                    <a:pt x="12944" y="10189"/>
                    <a:pt x="12964" y="10175"/>
                  </a:cubicBezTo>
                  <a:cubicBezTo>
                    <a:pt x="13186" y="10031"/>
                    <a:pt x="11965" y="9257"/>
                    <a:pt x="11795" y="9152"/>
                  </a:cubicBezTo>
                  <a:lnTo>
                    <a:pt x="11795" y="9152"/>
                  </a:lnTo>
                  <a:cubicBezTo>
                    <a:pt x="11875" y="9199"/>
                    <a:pt x="12181" y="9369"/>
                    <a:pt x="12525" y="9369"/>
                  </a:cubicBezTo>
                  <a:cubicBezTo>
                    <a:pt x="12565" y="9369"/>
                    <a:pt x="12605" y="9367"/>
                    <a:pt x="12646" y="9362"/>
                  </a:cubicBezTo>
                  <a:cubicBezTo>
                    <a:pt x="13094" y="9308"/>
                    <a:pt x="11970" y="8888"/>
                    <a:pt x="11970" y="8888"/>
                  </a:cubicBezTo>
                  <a:cubicBezTo>
                    <a:pt x="11970" y="8886"/>
                    <a:pt x="12427" y="8819"/>
                    <a:pt x="12638" y="8657"/>
                  </a:cubicBezTo>
                  <a:cubicBezTo>
                    <a:pt x="12850" y="8495"/>
                    <a:pt x="12401" y="8145"/>
                    <a:pt x="12399" y="8145"/>
                  </a:cubicBezTo>
                  <a:cubicBezTo>
                    <a:pt x="12831" y="7785"/>
                    <a:pt x="12065" y="7511"/>
                    <a:pt x="12053" y="7507"/>
                  </a:cubicBezTo>
                  <a:lnTo>
                    <a:pt x="12053" y="7507"/>
                  </a:lnTo>
                  <a:cubicBezTo>
                    <a:pt x="12060" y="7509"/>
                    <a:pt x="12352" y="7571"/>
                    <a:pt x="12637" y="7571"/>
                  </a:cubicBezTo>
                  <a:cubicBezTo>
                    <a:pt x="12807" y="7571"/>
                    <a:pt x="12974" y="7549"/>
                    <a:pt x="13076" y="7478"/>
                  </a:cubicBezTo>
                  <a:cubicBezTo>
                    <a:pt x="13328" y="7299"/>
                    <a:pt x="12441" y="7217"/>
                    <a:pt x="11780" y="7217"/>
                  </a:cubicBezTo>
                  <a:cubicBezTo>
                    <a:pt x="11721" y="7217"/>
                    <a:pt x="11663" y="7218"/>
                    <a:pt x="11608" y="7219"/>
                  </a:cubicBezTo>
                  <a:cubicBezTo>
                    <a:pt x="11506" y="7222"/>
                    <a:pt x="11396" y="7223"/>
                    <a:pt x="11282" y="7223"/>
                  </a:cubicBezTo>
                  <a:cubicBezTo>
                    <a:pt x="10654" y="7223"/>
                    <a:pt x="9896" y="7182"/>
                    <a:pt x="9609" y="7056"/>
                  </a:cubicBezTo>
                  <a:cubicBezTo>
                    <a:pt x="9271" y="6907"/>
                    <a:pt x="9202" y="6501"/>
                    <a:pt x="9202" y="6501"/>
                  </a:cubicBezTo>
                  <a:lnTo>
                    <a:pt x="9202" y="6501"/>
                  </a:lnTo>
                  <a:cubicBezTo>
                    <a:pt x="9202" y="6501"/>
                    <a:pt x="9739" y="6958"/>
                    <a:pt x="10023" y="6958"/>
                  </a:cubicBezTo>
                  <a:cubicBezTo>
                    <a:pt x="10034" y="6958"/>
                    <a:pt x="10044" y="6958"/>
                    <a:pt x="10055" y="6956"/>
                  </a:cubicBezTo>
                  <a:cubicBezTo>
                    <a:pt x="10279" y="6924"/>
                    <a:pt x="10022" y="6679"/>
                    <a:pt x="9923" y="6593"/>
                  </a:cubicBezTo>
                  <a:lnTo>
                    <a:pt x="9923" y="6593"/>
                  </a:lnTo>
                  <a:cubicBezTo>
                    <a:pt x="10056" y="6703"/>
                    <a:pt x="10519" y="7085"/>
                    <a:pt x="10681" y="7085"/>
                  </a:cubicBezTo>
                  <a:cubicBezTo>
                    <a:pt x="10699" y="7085"/>
                    <a:pt x="10713" y="7081"/>
                    <a:pt x="10723" y="7070"/>
                  </a:cubicBezTo>
                  <a:cubicBezTo>
                    <a:pt x="10836" y="6952"/>
                    <a:pt x="10358" y="6654"/>
                    <a:pt x="10358" y="6654"/>
                  </a:cubicBezTo>
                  <a:lnTo>
                    <a:pt x="10358" y="6654"/>
                  </a:lnTo>
                  <a:cubicBezTo>
                    <a:pt x="10358" y="6654"/>
                    <a:pt x="10971" y="6794"/>
                    <a:pt x="11268" y="6794"/>
                  </a:cubicBezTo>
                  <a:cubicBezTo>
                    <a:pt x="11335" y="6794"/>
                    <a:pt x="11385" y="6787"/>
                    <a:pt x="11409" y="6770"/>
                  </a:cubicBezTo>
                  <a:cubicBezTo>
                    <a:pt x="11541" y="6673"/>
                    <a:pt x="10798" y="6375"/>
                    <a:pt x="11117" y="6295"/>
                  </a:cubicBezTo>
                  <a:cubicBezTo>
                    <a:pt x="11438" y="6213"/>
                    <a:pt x="10728" y="5783"/>
                    <a:pt x="10726" y="5781"/>
                  </a:cubicBezTo>
                  <a:lnTo>
                    <a:pt x="10726" y="5781"/>
                  </a:lnTo>
                  <a:cubicBezTo>
                    <a:pt x="10726" y="5781"/>
                    <a:pt x="11089" y="5859"/>
                    <a:pt x="11353" y="5859"/>
                  </a:cubicBezTo>
                  <a:cubicBezTo>
                    <a:pt x="11447" y="5859"/>
                    <a:pt x="11528" y="5849"/>
                    <a:pt x="11576" y="5822"/>
                  </a:cubicBezTo>
                  <a:cubicBezTo>
                    <a:pt x="11755" y="5721"/>
                    <a:pt x="11025" y="5589"/>
                    <a:pt x="11025" y="5589"/>
                  </a:cubicBezTo>
                  <a:cubicBezTo>
                    <a:pt x="11090" y="5466"/>
                    <a:pt x="10589" y="5467"/>
                    <a:pt x="9811" y="5441"/>
                  </a:cubicBezTo>
                  <a:cubicBezTo>
                    <a:pt x="9278" y="5422"/>
                    <a:pt x="8652" y="5262"/>
                    <a:pt x="8306" y="5159"/>
                  </a:cubicBezTo>
                  <a:cubicBezTo>
                    <a:pt x="8456" y="4631"/>
                    <a:pt x="8495" y="4045"/>
                    <a:pt x="8503" y="3513"/>
                  </a:cubicBezTo>
                  <a:cubicBezTo>
                    <a:pt x="8504" y="3455"/>
                    <a:pt x="8426" y="3404"/>
                    <a:pt x="8371" y="3404"/>
                  </a:cubicBezTo>
                  <a:cubicBezTo>
                    <a:pt x="8345" y="3404"/>
                    <a:pt x="8323" y="3415"/>
                    <a:pt x="8317" y="3443"/>
                  </a:cubicBezTo>
                  <a:cubicBezTo>
                    <a:pt x="8279" y="3621"/>
                    <a:pt x="8230" y="3794"/>
                    <a:pt x="8176" y="3968"/>
                  </a:cubicBezTo>
                  <a:cubicBezTo>
                    <a:pt x="8123" y="3705"/>
                    <a:pt x="8034" y="3440"/>
                    <a:pt x="7936" y="3164"/>
                  </a:cubicBezTo>
                  <a:cubicBezTo>
                    <a:pt x="7908" y="3085"/>
                    <a:pt x="7834" y="3046"/>
                    <a:pt x="7772" y="3046"/>
                  </a:cubicBezTo>
                  <a:cubicBezTo>
                    <a:pt x="7714" y="3046"/>
                    <a:pt x="7667" y="3081"/>
                    <a:pt x="7678" y="3151"/>
                  </a:cubicBezTo>
                  <a:cubicBezTo>
                    <a:pt x="7748" y="3609"/>
                    <a:pt x="7795" y="4088"/>
                    <a:pt x="7659" y="4497"/>
                  </a:cubicBezTo>
                  <a:cubicBezTo>
                    <a:pt x="7634" y="4568"/>
                    <a:pt x="7602" y="4635"/>
                    <a:pt x="7563" y="4699"/>
                  </a:cubicBezTo>
                  <a:cubicBezTo>
                    <a:pt x="7554" y="4609"/>
                    <a:pt x="7544" y="4517"/>
                    <a:pt x="7542" y="4434"/>
                  </a:cubicBezTo>
                  <a:cubicBezTo>
                    <a:pt x="7536" y="4133"/>
                    <a:pt x="7583" y="3816"/>
                    <a:pt x="7495" y="3505"/>
                  </a:cubicBezTo>
                  <a:cubicBezTo>
                    <a:pt x="7468" y="3411"/>
                    <a:pt x="7364" y="3351"/>
                    <a:pt x="7276" y="3351"/>
                  </a:cubicBezTo>
                  <a:cubicBezTo>
                    <a:pt x="7239" y="3351"/>
                    <a:pt x="7205" y="3361"/>
                    <a:pt x="7180" y="3384"/>
                  </a:cubicBezTo>
                  <a:cubicBezTo>
                    <a:pt x="7053" y="3502"/>
                    <a:pt x="6983" y="3678"/>
                    <a:pt x="6942" y="3863"/>
                  </a:cubicBezTo>
                  <a:cubicBezTo>
                    <a:pt x="6911" y="3800"/>
                    <a:pt x="6884" y="3736"/>
                    <a:pt x="6852" y="3672"/>
                  </a:cubicBezTo>
                  <a:cubicBezTo>
                    <a:pt x="6846" y="3635"/>
                    <a:pt x="6828" y="3600"/>
                    <a:pt x="6803" y="3574"/>
                  </a:cubicBezTo>
                  <a:cubicBezTo>
                    <a:pt x="6663" y="3288"/>
                    <a:pt x="6519" y="3002"/>
                    <a:pt x="6370" y="2720"/>
                  </a:cubicBezTo>
                  <a:cubicBezTo>
                    <a:pt x="6476" y="2526"/>
                    <a:pt x="6579" y="2332"/>
                    <a:pt x="6716" y="2156"/>
                  </a:cubicBezTo>
                  <a:cubicBezTo>
                    <a:pt x="6761" y="2098"/>
                    <a:pt x="6669" y="2008"/>
                    <a:pt x="6596" y="2008"/>
                  </a:cubicBezTo>
                  <a:cubicBezTo>
                    <a:pt x="6577" y="2008"/>
                    <a:pt x="6559" y="2015"/>
                    <a:pt x="6545" y="2029"/>
                  </a:cubicBezTo>
                  <a:cubicBezTo>
                    <a:pt x="6425" y="2155"/>
                    <a:pt x="6316" y="2291"/>
                    <a:pt x="6218" y="2434"/>
                  </a:cubicBezTo>
                  <a:cubicBezTo>
                    <a:pt x="5786" y="1638"/>
                    <a:pt x="5319" y="859"/>
                    <a:pt x="4819" y="101"/>
                  </a:cubicBezTo>
                  <a:cubicBezTo>
                    <a:pt x="4773" y="31"/>
                    <a:pt x="4702" y="0"/>
                    <a:pt x="4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6357775" y="1733700"/>
              <a:ext cx="954000" cy="1035375"/>
            </a:xfrm>
            <a:custGeom>
              <a:avLst/>
              <a:gdLst/>
              <a:ahLst/>
              <a:cxnLst/>
              <a:rect l="l" t="t" r="r" b="b"/>
              <a:pathLst>
                <a:path w="38160" h="41415" extrusionOk="0">
                  <a:moveTo>
                    <a:pt x="27627" y="2990"/>
                  </a:moveTo>
                  <a:cubicBezTo>
                    <a:pt x="27627" y="2990"/>
                    <a:pt x="27627" y="2990"/>
                    <a:pt x="27627" y="2990"/>
                  </a:cubicBezTo>
                  <a:lnTo>
                    <a:pt x="27627" y="2990"/>
                  </a:lnTo>
                  <a:cubicBezTo>
                    <a:pt x="27627" y="2990"/>
                    <a:pt x="27627" y="2990"/>
                    <a:pt x="27627" y="2990"/>
                  </a:cubicBezTo>
                  <a:close/>
                  <a:moveTo>
                    <a:pt x="10146" y="6663"/>
                  </a:moveTo>
                  <a:cubicBezTo>
                    <a:pt x="10146" y="6663"/>
                    <a:pt x="10146" y="6663"/>
                    <a:pt x="10146" y="6663"/>
                  </a:cubicBezTo>
                  <a:lnTo>
                    <a:pt x="10146" y="6663"/>
                  </a:lnTo>
                  <a:cubicBezTo>
                    <a:pt x="10146" y="6663"/>
                    <a:pt x="10146" y="6663"/>
                    <a:pt x="10146" y="6663"/>
                  </a:cubicBezTo>
                  <a:close/>
                  <a:moveTo>
                    <a:pt x="35110" y="13099"/>
                  </a:moveTo>
                  <a:cubicBezTo>
                    <a:pt x="35117" y="13222"/>
                    <a:pt x="35123" y="13345"/>
                    <a:pt x="35130" y="13467"/>
                  </a:cubicBezTo>
                  <a:cubicBezTo>
                    <a:pt x="35122" y="13463"/>
                    <a:pt x="35116" y="13461"/>
                    <a:pt x="35107" y="13456"/>
                  </a:cubicBezTo>
                  <a:cubicBezTo>
                    <a:pt x="34990" y="13383"/>
                    <a:pt x="34887" y="13358"/>
                    <a:pt x="34801" y="13358"/>
                  </a:cubicBezTo>
                  <a:cubicBezTo>
                    <a:pt x="34630" y="13358"/>
                    <a:pt x="34529" y="13456"/>
                    <a:pt x="34529" y="13456"/>
                  </a:cubicBezTo>
                  <a:cubicBezTo>
                    <a:pt x="34529" y="13456"/>
                    <a:pt x="34363" y="13636"/>
                    <a:pt x="33983" y="13636"/>
                  </a:cubicBezTo>
                  <a:cubicBezTo>
                    <a:pt x="33904" y="13636"/>
                    <a:pt x="33815" y="13628"/>
                    <a:pt x="33717" y="13609"/>
                  </a:cubicBezTo>
                  <a:cubicBezTo>
                    <a:pt x="33603" y="13587"/>
                    <a:pt x="33487" y="13576"/>
                    <a:pt x="33371" y="13576"/>
                  </a:cubicBezTo>
                  <a:cubicBezTo>
                    <a:pt x="33254" y="13576"/>
                    <a:pt x="33138" y="13587"/>
                    <a:pt x="33024" y="13609"/>
                  </a:cubicBezTo>
                  <a:cubicBezTo>
                    <a:pt x="33019" y="13575"/>
                    <a:pt x="33012" y="13542"/>
                    <a:pt x="33003" y="13508"/>
                  </a:cubicBezTo>
                  <a:cubicBezTo>
                    <a:pt x="33103" y="13504"/>
                    <a:pt x="33200" y="13482"/>
                    <a:pt x="33292" y="13444"/>
                  </a:cubicBezTo>
                  <a:lnTo>
                    <a:pt x="33291" y="13442"/>
                  </a:lnTo>
                  <a:cubicBezTo>
                    <a:pt x="33319" y="13437"/>
                    <a:pt x="33346" y="13429"/>
                    <a:pt x="33381" y="13421"/>
                  </a:cubicBezTo>
                  <a:cubicBezTo>
                    <a:pt x="33471" y="13396"/>
                    <a:pt x="33504" y="13361"/>
                    <a:pt x="33508" y="13320"/>
                  </a:cubicBezTo>
                  <a:cubicBezTo>
                    <a:pt x="33574" y="13273"/>
                    <a:pt x="33635" y="13221"/>
                    <a:pt x="33692" y="13162"/>
                  </a:cubicBezTo>
                  <a:cubicBezTo>
                    <a:pt x="33692" y="13162"/>
                    <a:pt x="34054" y="13241"/>
                    <a:pt x="34438" y="13241"/>
                  </a:cubicBezTo>
                  <a:cubicBezTo>
                    <a:pt x="34495" y="13241"/>
                    <a:pt x="34552" y="13239"/>
                    <a:pt x="34609" y="13235"/>
                  </a:cubicBezTo>
                  <a:cubicBezTo>
                    <a:pt x="34764" y="13225"/>
                    <a:pt x="34941" y="13168"/>
                    <a:pt x="35110" y="13099"/>
                  </a:cubicBezTo>
                  <a:close/>
                  <a:moveTo>
                    <a:pt x="32879" y="13965"/>
                  </a:moveTo>
                  <a:cubicBezTo>
                    <a:pt x="32962" y="13992"/>
                    <a:pt x="33049" y="14005"/>
                    <a:pt x="33135" y="14005"/>
                  </a:cubicBezTo>
                  <a:cubicBezTo>
                    <a:pt x="33147" y="14005"/>
                    <a:pt x="33159" y="14005"/>
                    <a:pt x="33171" y="14004"/>
                  </a:cubicBezTo>
                  <a:lnTo>
                    <a:pt x="33171" y="14004"/>
                  </a:lnTo>
                  <a:cubicBezTo>
                    <a:pt x="33164" y="14133"/>
                    <a:pt x="33219" y="14256"/>
                    <a:pt x="33319" y="14336"/>
                  </a:cubicBezTo>
                  <a:cubicBezTo>
                    <a:pt x="33391" y="14392"/>
                    <a:pt x="33543" y="14408"/>
                    <a:pt x="33694" y="14408"/>
                  </a:cubicBezTo>
                  <a:cubicBezTo>
                    <a:pt x="33895" y="14408"/>
                    <a:pt x="34092" y="14380"/>
                    <a:pt x="34092" y="14380"/>
                  </a:cubicBezTo>
                  <a:cubicBezTo>
                    <a:pt x="34333" y="14556"/>
                    <a:pt x="34819" y="14489"/>
                    <a:pt x="35018" y="14578"/>
                  </a:cubicBezTo>
                  <a:cubicBezTo>
                    <a:pt x="35217" y="14666"/>
                    <a:pt x="34971" y="14930"/>
                    <a:pt x="34903" y="14952"/>
                  </a:cubicBezTo>
                  <a:cubicBezTo>
                    <a:pt x="34834" y="14974"/>
                    <a:pt x="34414" y="14974"/>
                    <a:pt x="34414" y="14974"/>
                  </a:cubicBezTo>
                  <a:cubicBezTo>
                    <a:pt x="34414" y="14974"/>
                    <a:pt x="33885" y="14908"/>
                    <a:pt x="33777" y="14885"/>
                  </a:cubicBezTo>
                  <a:cubicBezTo>
                    <a:pt x="33769" y="14883"/>
                    <a:pt x="33760" y="14882"/>
                    <a:pt x="33751" y="14882"/>
                  </a:cubicBezTo>
                  <a:cubicBezTo>
                    <a:pt x="33672" y="14882"/>
                    <a:pt x="33561" y="14938"/>
                    <a:pt x="33361" y="14938"/>
                  </a:cubicBezTo>
                  <a:cubicBezTo>
                    <a:pt x="33286" y="14938"/>
                    <a:pt x="33198" y="14930"/>
                    <a:pt x="33095" y="14908"/>
                  </a:cubicBezTo>
                  <a:cubicBezTo>
                    <a:pt x="33052" y="14899"/>
                    <a:pt x="33010" y="14895"/>
                    <a:pt x="32967" y="14895"/>
                  </a:cubicBezTo>
                  <a:cubicBezTo>
                    <a:pt x="32818" y="14895"/>
                    <a:pt x="32676" y="14947"/>
                    <a:pt x="32560" y="15007"/>
                  </a:cubicBezTo>
                  <a:cubicBezTo>
                    <a:pt x="32285" y="14787"/>
                    <a:pt x="31453" y="14653"/>
                    <a:pt x="31453" y="14653"/>
                  </a:cubicBezTo>
                  <a:cubicBezTo>
                    <a:pt x="31706" y="14653"/>
                    <a:pt x="31948" y="14511"/>
                    <a:pt x="31958" y="14505"/>
                  </a:cubicBezTo>
                  <a:lnTo>
                    <a:pt x="31958" y="14505"/>
                  </a:lnTo>
                  <a:cubicBezTo>
                    <a:pt x="31999" y="14512"/>
                    <a:pt x="32037" y="14514"/>
                    <a:pt x="32072" y="14514"/>
                  </a:cubicBezTo>
                  <a:cubicBezTo>
                    <a:pt x="32443" y="14514"/>
                    <a:pt x="32507" y="14197"/>
                    <a:pt x="32507" y="14197"/>
                  </a:cubicBezTo>
                  <a:cubicBezTo>
                    <a:pt x="32569" y="14222"/>
                    <a:pt x="32619" y="14233"/>
                    <a:pt x="32658" y="14233"/>
                  </a:cubicBezTo>
                  <a:cubicBezTo>
                    <a:pt x="32849" y="14233"/>
                    <a:pt x="32807" y="13991"/>
                    <a:pt x="32806" y="13991"/>
                  </a:cubicBezTo>
                  <a:cubicBezTo>
                    <a:pt x="32833" y="13987"/>
                    <a:pt x="32857" y="13978"/>
                    <a:pt x="32879" y="13965"/>
                  </a:cubicBezTo>
                  <a:close/>
                  <a:moveTo>
                    <a:pt x="20092" y="14441"/>
                  </a:moveTo>
                  <a:cubicBezTo>
                    <a:pt x="20120" y="14524"/>
                    <a:pt x="20155" y="14604"/>
                    <a:pt x="20196" y="14683"/>
                  </a:cubicBezTo>
                  <a:cubicBezTo>
                    <a:pt x="20183" y="14707"/>
                    <a:pt x="20171" y="14733"/>
                    <a:pt x="20162" y="14759"/>
                  </a:cubicBezTo>
                  <a:cubicBezTo>
                    <a:pt x="20126" y="14865"/>
                    <a:pt x="20188" y="14994"/>
                    <a:pt x="20274" y="14994"/>
                  </a:cubicBezTo>
                  <a:cubicBezTo>
                    <a:pt x="20291" y="14994"/>
                    <a:pt x="20308" y="14989"/>
                    <a:pt x="20326" y="14978"/>
                  </a:cubicBezTo>
                  <a:cubicBezTo>
                    <a:pt x="20365" y="14953"/>
                    <a:pt x="20400" y="14923"/>
                    <a:pt x="20432" y="14889"/>
                  </a:cubicBezTo>
                  <a:cubicBezTo>
                    <a:pt x="20435" y="14889"/>
                    <a:pt x="20438" y="14889"/>
                    <a:pt x="20441" y="14889"/>
                  </a:cubicBezTo>
                  <a:cubicBezTo>
                    <a:pt x="20489" y="14889"/>
                    <a:pt x="20535" y="14865"/>
                    <a:pt x="20561" y="14823"/>
                  </a:cubicBezTo>
                  <a:cubicBezTo>
                    <a:pt x="20597" y="14841"/>
                    <a:pt x="20635" y="14858"/>
                    <a:pt x="20675" y="14875"/>
                  </a:cubicBezTo>
                  <a:cubicBezTo>
                    <a:pt x="20729" y="15038"/>
                    <a:pt x="20825" y="15222"/>
                    <a:pt x="21002" y="15257"/>
                  </a:cubicBezTo>
                  <a:cubicBezTo>
                    <a:pt x="21043" y="15265"/>
                    <a:pt x="21079" y="15269"/>
                    <a:pt x="21110" y="15269"/>
                  </a:cubicBezTo>
                  <a:cubicBezTo>
                    <a:pt x="21188" y="15269"/>
                    <a:pt x="21240" y="15247"/>
                    <a:pt x="21275" y="15221"/>
                  </a:cubicBezTo>
                  <a:cubicBezTo>
                    <a:pt x="21326" y="15247"/>
                    <a:pt x="21378" y="15270"/>
                    <a:pt x="21431" y="15291"/>
                  </a:cubicBezTo>
                  <a:cubicBezTo>
                    <a:pt x="21434" y="15294"/>
                    <a:pt x="21437" y="15296"/>
                    <a:pt x="21438" y="15299"/>
                  </a:cubicBezTo>
                  <a:cubicBezTo>
                    <a:pt x="21294" y="15330"/>
                    <a:pt x="21147" y="15359"/>
                    <a:pt x="21000" y="15359"/>
                  </a:cubicBezTo>
                  <a:cubicBezTo>
                    <a:pt x="20876" y="15359"/>
                    <a:pt x="20752" y="15339"/>
                    <a:pt x="20630" y="15282"/>
                  </a:cubicBezTo>
                  <a:cubicBezTo>
                    <a:pt x="20614" y="15274"/>
                    <a:pt x="20598" y="15270"/>
                    <a:pt x="20582" y="15270"/>
                  </a:cubicBezTo>
                  <a:cubicBezTo>
                    <a:pt x="20551" y="15270"/>
                    <a:pt x="20520" y="15284"/>
                    <a:pt x="20501" y="15311"/>
                  </a:cubicBezTo>
                  <a:cubicBezTo>
                    <a:pt x="20481" y="15292"/>
                    <a:pt x="20457" y="15276"/>
                    <a:pt x="20432" y="15264"/>
                  </a:cubicBezTo>
                  <a:cubicBezTo>
                    <a:pt x="20415" y="15256"/>
                    <a:pt x="20399" y="15252"/>
                    <a:pt x="20384" y="15252"/>
                  </a:cubicBezTo>
                  <a:cubicBezTo>
                    <a:pt x="20320" y="15252"/>
                    <a:pt x="20274" y="15319"/>
                    <a:pt x="20259" y="15396"/>
                  </a:cubicBezTo>
                  <a:cubicBezTo>
                    <a:pt x="20216" y="15345"/>
                    <a:pt x="20168" y="15299"/>
                    <a:pt x="20114" y="15261"/>
                  </a:cubicBezTo>
                  <a:cubicBezTo>
                    <a:pt x="20095" y="15251"/>
                    <a:pt x="20072" y="15245"/>
                    <a:pt x="20050" y="15245"/>
                  </a:cubicBezTo>
                  <a:cubicBezTo>
                    <a:pt x="20092" y="15091"/>
                    <a:pt x="19930" y="14829"/>
                    <a:pt x="19930" y="14829"/>
                  </a:cubicBezTo>
                  <a:cubicBezTo>
                    <a:pt x="20194" y="14580"/>
                    <a:pt x="19904" y="14448"/>
                    <a:pt x="19904" y="14448"/>
                  </a:cubicBezTo>
                  <a:lnTo>
                    <a:pt x="19904" y="14448"/>
                  </a:lnTo>
                  <a:cubicBezTo>
                    <a:pt x="19904" y="14448"/>
                    <a:pt x="19936" y="14462"/>
                    <a:pt x="19987" y="14462"/>
                  </a:cubicBezTo>
                  <a:cubicBezTo>
                    <a:pt x="20016" y="14462"/>
                    <a:pt x="20052" y="14457"/>
                    <a:pt x="20092" y="14442"/>
                  </a:cubicBezTo>
                  <a:lnTo>
                    <a:pt x="20092" y="14441"/>
                  </a:lnTo>
                  <a:close/>
                  <a:moveTo>
                    <a:pt x="19542" y="15327"/>
                  </a:moveTo>
                  <a:lnTo>
                    <a:pt x="19835" y="15356"/>
                  </a:lnTo>
                  <a:cubicBezTo>
                    <a:pt x="19857" y="15356"/>
                    <a:pt x="19878" y="15355"/>
                    <a:pt x="19900" y="15350"/>
                  </a:cubicBezTo>
                  <a:lnTo>
                    <a:pt x="19900" y="15350"/>
                  </a:lnTo>
                  <a:cubicBezTo>
                    <a:pt x="19882" y="15400"/>
                    <a:pt x="19884" y="15454"/>
                    <a:pt x="19907" y="15502"/>
                  </a:cubicBezTo>
                  <a:cubicBezTo>
                    <a:pt x="19908" y="15505"/>
                    <a:pt x="19910" y="15508"/>
                    <a:pt x="19911" y="15511"/>
                  </a:cubicBezTo>
                  <a:cubicBezTo>
                    <a:pt x="19902" y="15511"/>
                    <a:pt x="19893" y="15511"/>
                    <a:pt x="19883" y="15511"/>
                  </a:cubicBezTo>
                  <a:cubicBezTo>
                    <a:pt x="19524" y="15511"/>
                    <a:pt x="19161" y="15591"/>
                    <a:pt x="19161" y="15591"/>
                  </a:cubicBezTo>
                  <a:cubicBezTo>
                    <a:pt x="19310" y="15533"/>
                    <a:pt x="19543" y="15329"/>
                    <a:pt x="19543" y="15329"/>
                  </a:cubicBezTo>
                  <a:lnTo>
                    <a:pt x="19542" y="15327"/>
                  </a:lnTo>
                  <a:close/>
                  <a:moveTo>
                    <a:pt x="22257" y="14858"/>
                  </a:moveTo>
                  <a:cubicBezTo>
                    <a:pt x="22269" y="14899"/>
                    <a:pt x="22295" y="14934"/>
                    <a:pt x="22332" y="14958"/>
                  </a:cubicBezTo>
                  <a:cubicBezTo>
                    <a:pt x="22340" y="15216"/>
                    <a:pt x="22349" y="15475"/>
                    <a:pt x="22357" y="15734"/>
                  </a:cubicBezTo>
                  <a:lnTo>
                    <a:pt x="22313" y="15727"/>
                  </a:lnTo>
                  <a:cubicBezTo>
                    <a:pt x="22313" y="15727"/>
                    <a:pt x="22265" y="15607"/>
                    <a:pt x="22038" y="15545"/>
                  </a:cubicBezTo>
                  <a:cubicBezTo>
                    <a:pt x="22035" y="15526"/>
                    <a:pt x="22030" y="15507"/>
                    <a:pt x="22022" y="15489"/>
                  </a:cubicBezTo>
                  <a:cubicBezTo>
                    <a:pt x="22256" y="15320"/>
                    <a:pt x="22257" y="14858"/>
                    <a:pt x="22257" y="14858"/>
                  </a:cubicBezTo>
                  <a:close/>
                  <a:moveTo>
                    <a:pt x="7548" y="15054"/>
                  </a:moveTo>
                  <a:cubicBezTo>
                    <a:pt x="7553" y="15061"/>
                    <a:pt x="7559" y="15070"/>
                    <a:pt x="7565" y="15077"/>
                  </a:cubicBezTo>
                  <a:cubicBezTo>
                    <a:pt x="7593" y="15127"/>
                    <a:pt x="7629" y="15171"/>
                    <a:pt x="7672" y="15209"/>
                  </a:cubicBezTo>
                  <a:cubicBezTo>
                    <a:pt x="7672" y="15209"/>
                    <a:pt x="7626" y="15189"/>
                    <a:pt x="7567" y="15189"/>
                  </a:cubicBezTo>
                  <a:cubicBezTo>
                    <a:pt x="7491" y="15189"/>
                    <a:pt x="7393" y="15222"/>
                    <a:pt x="7343" y="15371"/>
                  </a:cubicBezTo>
                  <a:cubicBezTo>
                    <a:pt x="7336" y="15390"/>
                    <a:pt x="7330" y="15412"/>
                    <a:pt x="7329" y="15434"/>
                  </a:cubicBezTo>
                  <a:cubicBezTo>
                    <a:pt x="7302" y="15448"/>
                    <a:pt x="7276" y="15461"/>
                    <a:pt x="7251" y="15479"/>
                  </a:cubicBezTo>
                  <a:cubicBezTo>
                    <a:pt x="7063" y="15609"/>
                    <a:pt x="6774" y="15585"/>
                    <a:pt x="6669" y="15619"/>
                  </a:cubicBezTo>
                  <a:cubicBezTo>
                    <a:pt x="6351" y="15724"/>
                    <a:pt x="6362" y="15934"/>
                    <a:pt x="6362" y="15934"/>
                  </a:cubicBezTo>
                  <a:lnTo>
                    <a:pt x="6245" y="15948"/>
                  </a:lnTo>
                  <a:cubicBezTo>
                    <a:pt x="6235" y="15790"/>
                    <a:pt x="6224" y="15632"/>
                    <a:pt x="6212" y="15476"/>
                  </a:cubicBezTo>
                  <a:cubicBezTo>
                    <a:pt x="6270" y="15473"/>
                    <a:pt x="6335" y="15470"/>
                    <a:pt x="6407" y="15467"/>
                  </a:cubicBezTo>
                  <a:cubicBezTo>
                    <a:pt x="6648" y="15456"/>
                    <a:pt x="6632" y="15296"/>
                    <a:pt x="6600" y="15203"/>
                  </a:cubicBezTo>
                  <a:cubicBezTo>
                    <a:pt x="6678" y="15185"/>
                    <a:pt x="6752" y="15165"/>
                    <a:pt x="6826" y="15139"/>
                  </a:cubicBezTo>
                  <a:cubicBezTo>
                    <a:pt x="6929" y="15149"/>
                    <a:pt x="7029" y="15165"/>
                    <a:pt x="7130" y="15185"/>
                  </a:cubicBezTo>
                  <a:cubicBezTo>
                    <a:pt x="7150" y="15189"/>
                    <a:pt x="7171" y="15191"/>
                    <a:pt x="7192" y="15191"/>
                  </a:cubicBezTo>
                  <a:cubicBezTo>
                    <a:pt x="7206" y="15191"/>
                    <a:pt x="7220" y="15190"/>
                    <a:pt x="7234" y="15188"/>
                  </a:cubicBezTo>
                  <a:cubicBezTo>
                    <a:pt x="7261" y="15197"/>
                    <a:pt x="7288" y="15201"/>
                    <a:pt x="7315" y="15201"/>
                  </a:cubicBezTo>
                  <a:cubicBezTo>
                    <a:pt x="7403" y="15201"/>
                    <a:pt x="7487" y="15157"/>
                    <a:pt x="7543" y="15063"/>
                  </a:cubicBezTo>
                  <a:cubicBezTo>
                    <a:pt x="7545" y="15060"/>
                    <a:pt x="7546" y="15057"/>
                    <a:pt x="7548" y="15054"/>
                  </a:cubicBezTo>
                  <a:close/>
                  <a:moveTo>
                    <a:pt x="31913" y="15733"/>
                  </a:moveTo>
                  <a:cubicBezTo>
                    <a:pt x="31903" y="15743"/>
                    <a:pt x="31894" y="15753"/>
                    <a:pt x="31885" y="15764"/>
                  </a:cubicBezTo>
                  <a:cubicBezTo>
                    <a:pt x="31803" y="15850"/>
                    <a:pt x="31781" y="15931"/>
                    <a:pt x="31792" y="16007"/>
                  </a:cubicBezTo>
                  <a:cubicBezTo>
                    <a:pt x="31673" y="15962"/>
                    <a:pt x="31552" y="15980"/>
                    <a:pt x="31300" y="15971"/>
                  </a:cubicBezTo>
                  <a:cubicBezTo>
                    <a:pt x="31289" y="15971"/>
                    <a:pt x="31279" y="15970"/>
                    <a:pt x="31269" y="15970"/>
                  </a:cubicBezTo>
                  <a:cubicBezTo>
                    <a:pt x="30894" y="15970"/>
                    <a:pt x="30986" y="16235"/>
                    <a:pt x="30986" y="16235"/>
                  </a:cubicBezTo>
                  <a:cubicBezTo>
                    <a:pt x="30986" y="16235"/>
                    <a:pt x="30957" y="16257"/>
                    <a:pt x="30914" y="16257"/>
                  </a:cubicBezTo>
                  <a:cubicBezTo>
                    <a:pt x="30864" y="16257"/>
                    <a:pt x="30797" y="16228"/>
                    <a:pt x="30733" y="16102"/>
                  </a:cubicBezTo>
                  <a:cubicBezTo>
                    <a:pt x="30707" y="16049"/>
                    <a:pt x="30667" y="16028"/>
                    <a:pt x="30620" y="16028"/>
                  </a:cubicBezTo>
                  <a:cubicBezTo>
                    <a:pt x="30464" y="16028"/>
                    <a:pt x="30240" y="16264"/>
                    <a:pt x="30240" y="16264"/>
                  </a:cubicBezTo>
                  <a:cubicBezTo>
                    <a:pt x="30171" y="16240"/>
                    <a:pt x="30107" y="16230"/>
                    <a:pt x="30051" y="16230"/>
                  </a:cubicBezTo>
                  <a:cubicBezTo>
                    <a:pt x="29873" y="16230"/>
                    <a:pt x="29764" y="16323"/>
                    <a:pt x="29764" y="16323"/>
                  </a:cubicBezTo>
                  <a:cubicBezTo>
                    <a:pt x="29858" y="16154"/>
                    <a:pt x="29745" y="16127"/>
                    <a:pt x="29663" y="16127"/>
                  </a:cubicBezTo>
                  <a:cubicBezTo>
                    <a:pt x="29623" y="16127"/>
                    <a:pt x="29590" y="16133"/>
                    <a:pt x="29590" y="16133"/>
                  </a:cubicBezTo>
                  <a:cubicBezTo>
                    <a:pt x="29566" y="16130"/>
                    <a:pt x="29541" y="16129"/>
                    <a:pt x="29516" y="16129"/>
                  </a:cubicBezTo>
                  <a:cubicBezTo>
                    <a:pt x="29499" y="16129"/>
                    <a:pt x="29481" y="16130"/>
                    <a:pt x="29463" y="16131"/>
                  </a:cubicBezTo>
                  <a:lnTo>
                    <a:pt x="29449" y="15927"/>
                  </a:lnTo>
                  <a:cubicBezTo>
                    <a:pt x="29549" y="15883"/>
                    <a:pt x="29627" y="15854"/>
                    <a:pt x="29665" y="15854"/>
                  </a:cubicBezTo>
                  <a:cubicBezTo>
                    <a:pt x="29667" y="15854"/>
                    <a:pt x="29669" y="15854"/>
                    <a:pt x="29670" y="15854"/>
                  </a:cubicBezTo>
                  <a:lnTo>
                    <a:pt x="29669" y="15854"/>
                  </a:lnTo>
                  <a:cubicBezTo>
                    <a:pt x="29678" y="15855"/>
                    <a:pt x="29687" y="15856"/>
                    <a:pt x="29696" y="15856"/>
                  </a:cubicBezTo>
                  <a:cubicBezTo>
                    <a:pt x="29831" y="15856"/>
                    <a:pt x="30050" y="15765"/>
                    <a:pt x="30050" y="15765"/>
                  </a:cubicBezTo>
                  <a:cubicBezTo>
                    <a:pt x="30170" y="15842"/>
                    <a:pt x="30321" y="15869"/>
                    <a:pt x="30495" y="15869"/>
                  </a:cubicBezTo>
                  <a:cubicBezTo>
                    <a:pt x="30883" y="15869"/>
                    <a:pt x="31382" y="15736"/>
                    <a:pt x="31882" y="15736"/>
                  </a:cubicBezTo>
                  <a:cubicBezTo>
                    <a:pt x="31894" y="15736"/>
                    <a:pt x="31901" y="15733"/>
                    <a:pt x="31913" y="15733"/>
                  </a:cubicBezTo>
                  <a:close/>
                  <a:moveTo>
                    <a:pt x="20886" y="16930"/>
                  </a:moveTo>
                  <a:cubicBezTo>
                    <a:pt x="20898" y="16933"/>
                    <a:pt x="20910" y="16939"/>
                    <a:pt x="20923" y="16942"/>
                  </a:cubicBezTo>
                  <a:cubicBezTo>
                    <a:pt x="20929" y="16948"/>
                    <a:pt x="20932" y="16953"/>
                    <a:pt x="20935" y="16958"/>
                  </a:cubicBezTo>
                  <a:cubicBezTo>
                    <a:pt x="20879" y="16987"/>
                    <a:pt x="20825" y="17021"/>
                    <a:pt x="20776" y="17058"/>
                  </a:cubicBezTo>
                  <a:cubicBezTo>
                    <a:pt x="20759" y="17037"/>
                    <a:pt x="20740" y="17018"/>
                    <a:pt x="20720" y="17000"/>
                  </a:cubicBezTo>
                  <a:cubicBezTo>
                    <a:pt x="20774" y="16972"/>
                    <a:pt x="20832" y="16955"/>
                    <a:pt x="20886" y="16930"/>
                  </a:cubicBezTo>
                  <a:close/>
                  <a:moveTo>
                    <a:pt x="19846" y="16321"/>
                  </a:moveTo>
                  <a:cubicBezTo>
                    <a:pt x="19856" y="16323"/>
                    <a:pt x="19869" y="16329"/>
                    <a:pt x="19878" y="16330"/>
                  </a:cubicBezTo>
                  <a:cubicBezTo>
                    <a:pt x="19764" y="16419"/>
                    <a:pt x="19644" y="16542"/>
                    <a:pt x="19621" y="16696"/>
                  </a:cubicBezTo>
                  <a:cubicBezTo>
                    <a:pt x="19610" y="16769"/>
                    <a:pt x="19652" y="16861"/>
                    <a:pt x="19714" y="16861"/>
                  </a:cubicBezTo>
                  <a:cubicBezTo>
                    <a:pt x="19722" y="16861"/>
                    <a:pt x="19730" y="16860"/>
                    <a:pt x="19738" y="16857"/>
                  </a:cubicBezTo>
                  <a:cubicBezTo>
                    <a:pt x="19859" y="16815"/>
                    <a:pt x="19954" y="16698"/>
                    <a:pt x="20065" y="16623"/>
                  </a:cubicBezTo>
                  <a:lnTo>
                    <a:pt x="20065" y="16623"/>
                  </a:lnTo>
                  <a:cubicBezTo>
                    <a:pt x="20062" y="16762"/>
                    <a:pt x="20091" y="16903"/>
                    <a:pt x="20232" y="16903"/>
                  </a:cubicBezTo>
                  <a:cubicBezTo>
                    <a:pt x="20247" y="16903"/>
                    <a:pt x="20264" y="16902"/>
                    <a:pt x="20282" y="16898"/>
                  </a:cubicBezTo>
                  <a:cubicBezTo>
                    <a:pt x="20307" y="16894"/>
                    <a:pt x="20326" y="16886"/>
                    <a:pt x="20349" y="16882"/>
                  </a:cubicBezTo>
                  <a:lnTo>
                    <a:pt x="20349" y="16882"/>
                  </a:lnTo>
                  <a:cubicBezTo>
                    <a:pt x="20336" y="16901"/>
                    <a:pt x="20327" y="16924"/>
                    <a:pt x="20314" y="16945"/>
                  </a:cubicBezTo>
                  <a:cubicBezTo>
                    <a:pt x="20178" y="17037"/>
                    <a:pt x="20079" y="17188"/>
                    <a:pt x="20079" y="17188"/>
                  </a:cubicBezTo>
                  <a:cubicBezTo>
                    <a:pt x="20015" y="17023"/>
                    <a:pt x="19897" y="16965"/>
                    <a:pt x="19763" y="16965"/>
                  </a:cubicBezTo>
                  <a:cubicBezTo>
                    <a:pt x="19477" y="16965"/>
                    <a:pt x="19120" y="17229"/>
                    <a:pt x="19081" y="17259"/>
                  </a:cubicBezTo>
                  <a:lnTo>
                    <a:pt x="19081" y="17259"/>
                  </a:lnTo>
                  <a:cubicBezTo>
                    <a:pt x="19497" y="16940"/>
                    <a:pt x="19376" y="16561"/>
                    <a:pt x="19376" y="16561"/>
                  </a:cubicBezTo>
                  <a:lnTo>
                    <a:pt x="19376" y="16559"/>
                  </a:lnTo>
                  <a:cubicBezTo>
                    <a:pt x="19538" y="16492"/>
                    <a:pt x="19695" y="16413"/>
                    <a:pt x="19846" y="16321"/>
                  </a:cubicBezTo>
                  <a:close/>
                  <a:moveTo>
                    <a:pt x="21824" y="17246"/>
                  </a:moveTo>
                  <a:lnTo>
                    <a:pt x="21824" y="17246"/>
                  </a:lnTo>
                  <a:cubicBezTo>
                    <a:pt x="21831" y="17248"/>
                    <a:pt x="21838" y="17251"/>
                    <a:pt x="21846" y="17254"/>
                  </a:cubicBezTo>
                  <a:cubicBezTo>
                    <a:pt x="21850" y="17294"/>
                    <a:pt x="21870" y="17330"/>
                    <a:pt x="21901" y="17356"/>
                  </a:cubicBezTo>
                  <a:lnTo>
                    <a:pt x="21811" y="17343"/>
                  </a:lnTo>
                  <a:cubicBezTo>
                    <a:pt x="21765" y="17310"/>
                    <a:pt x="21720" y="17277"/>
                    <a:pt x="21672" y="17248"/>
                  </a:cubicBezTo>
                  <a:lnTo>
                    <a:pt x="21672" y="17248"/>
                  </a:lnTo>
                  <a:cubicBezTo>
                    <a:pt x="21695" y="17251"/>
                    <a:pt x="21718" y="17252"/>
                    <a:pt x="21741" y="17252"/>
                  </a:cubicBezTo>
                  <a:cubicBezTo>
                    <a:pt x="21769" y="17252"/>
                    <a:pt x="21796" y="17250"/>
                    <a:pt x="21824" y="17246"/>
                  </a:cubicBezTo>
                  <a:close/>
                  <a:moveTo>
                    <a:pt x="15577" y="17053"/>
                  </a:moveTo>
                  <a:cubicBezTo>
                    <a:pt x="15743" y="17082"/>
                    <a:pt x="15913" y="17099"/>
                    <a:pt x="16082" y="17102"/>
                  </a:cubicBezTo>
                  <a:cubicBezTo>
                    <a:pt x="16304" y="17367"/>
                    <a:pt x="17212" y="17631"/>
                    <a:pt x="17212" y="17631"/>
                  </a:cubicBezTo>
                  <a:cubicBezTo>
                    <a:pt x="17212" y="17631"/>
                    <a:pt x="15955" y="17425"/>
                    <a:pt x="15453" y="17425"/>
                  </a:cubicBezTo>
                  <a:cubicBezTo>
                    <a:pt x="15336" y="17425"/>
                    <a:pt x="15209" y="17457"/>
                    <a:pt x="15081" y="17507"/>
                  </a:cubicBezTo>
                  <a:cubicBezTo>
                    <a:pt x="15121" y="17362"/>
                    <a:pt x="15070" y="17187"/>
                    <a:pt x="15063" y="17161"/>
                  </a:cubicBezTo>
                  <a:lnTo>
                    <a:pt x="15063" y="17161"/>
                  </a:lnTo>
                  <a:cubicBezTo>
                    <a:pt x="15067" y="17168"/>
                    <a:pt x="15084" y="17184"/>
                    <a:pt x="15149" y="17184"/>
                  </a:cubicBezTo>
                  <a:cubicBezTo>
                    <a:pt x="15207" y="17184"/>
                    <a:pt x="15302" y="17172"/>
                    <a:pt x="15457" y="17130"/>
                  </a:cubicBezTo>
                  <a:lnTo>
                    <a:pt x="15457" y="17129"/>
                  </a:lnTo>
                  <a:cubicBezTo>
                    <a:pt x="15529" y="17111"/>
                    <a:pt x="15559" y="17083"/>
                    <a:pt x="15577" y="17053"/>
                  </a:cubicBezTo>
                  <a:close/>
                  <a:moveTo>
                    <a:pt x="8044" y="16083"/>
                  </a:moveTo>
                  <a:cubicBezTo>
                    <a:pt x="8057" y="16136"/>
                    <a:pt x="8085" y="16184"/>
                    <a:pt x="8126" y="16221"/>
                  </a:cubicBezTo>
                  <a:cubicBezTo>
                    <a:pt x="8221" y="16302"/>
                    <a:pt x="8385" y="16320"/>
                    <a:pt x="8512" y="16320"/>
                  </a:cubicBezTo>
                  <a:cubicBezTo>
                    <a:pt x="8614" y="16320"/>
                    <a:pt x="8692" y="16308"/>
                    <a:pt x="8692" y="16308"/>
                  </a:cubicBezTo>
                  <a:cubicBezTo>
                    <a:pt x="8939" y="16572"/>
                    <a:pt x="9710" y="16572"/>
                    <a:pt x="9710" y="16572"/>
                  </a:cubicBezTo>
                  <a:cubicBezTo>
                    <a:pt x="9932" y="16837"/>
                    <a:pt x="10843" y="17101"/>
                    <a:pt x="10843" y="17101"/>
                  </a:cubicBezTo>
                  <a:cubicBezTo>
                    <a:pt x="10843" y="17101"/>
                    <a:pt x="9583" y="16895"/>
                    <a:pt x="9082" y="16895"/>
                  </a:cubicBezTo>
                  <a:cubicBezTo>
                    <a:pt x="8978" y="16895"/>
                    <a:pt x="8866" y="16923"/>
                    <a:pt x="8754" y="16964"/>
                  </a:cubicBezTo>
                  <a:cubicBezTo>
                    <a:pt x="8746" y="16961"/>
                    <a:pt x="8740" y="16955"/>
                    <a:pt x="8733" y="16955"/>
                  </a:cubicBezTo>
                  <a:cubicBezTo>
                    <a:pt x="8727" y="16859"/>
                    <a:pt x="8663" y="16772"/>
                    <a:pt x="8575" y="16772"/>
                  </a:cubicBezTo>
                  <a:cubicBezTo>
                    <a:pt x="8555" y="16772"/>
                    <a:pt x="8534" y="16776"/>
                    <a:pt x="8513" y="16785"/>
                  </a:cubicBezTo>
                  <a:cubicBezTo>
                    <a:pt x="8495" y="16793"/>
                    <a:pt x="8478" y="16800"/>
                    <a:pt x="8462" y="16806"/>
                  </a:cubicBezTo>
                  <a:cubicBezTo>
                    <a:pt x="8497" y="16781"/>
                    <a:pt x="8529" y="16750"/>
                    <a:pt x="8556" y="16715"/>
                  </a:cubicBezTo>
                  <a:cubicBezTo>
                    <a:pt x="8593" y="16670"/>
                    <a:pt x="8596" y="16642"/>
                    <a:pt x="8581" y="16626"/>
                  </a:cubicBezTo>
                  <a:cubicBezTo>
                    <a:pt x="8698" y="16544"/>
                    <a:pt x="8624" y="16328"/>
                    <a:pt x="8509" y="16328"/>
                  </a:cubicBezTo>
                  <a:cubicBezTo>
                    <a:pt x="8492" y="16328"/>
                    <a:pt x="8474" y="16333"/>
                    <a:pt x="8456" y="16343"/>
                  </a:cubicBezTo>
                  <a:lnTo>
                    <a:pt x="8358" y="16397"/>
                  </a:lnTo>
                  <a:cubicBezTo>
                    <a:pt x="8354" y="16390"/>
                    <a:pt x="8352" y="16384"/>
                    <a:pt x="8346" y="16377"/>
                  </a:cubicBezTo>
                  <a:cubicBezTo>
                    <a:pt x="8321" y="16344"/>
                    <a:pt x="8292" y="16331"/>
                    <a:pt x="8263" y="16331"/>
                  </a:cubicBezTo>
                  <a:cubicBezTo>
                    <a:pt x="8136" y="16331"/>
                    <a:pt x="7994" y="16587"/>
                    <a:pt x="7993" y="16587"/>
                  </a:cubicBezTo>
                  <a:cubicBezTo>
                    <a:pt x="7971" y="16510"/>
                    <a:pt x="7940" y="16481"/>
                    <a:pt x="7906" y="16481"/>
                  </a:cubicBezTo>
                  <a:cubicBezTo>
                    <a:pt x="7801" y="16481"/>
                    <a:pt x="7666" y="16761"/>
                    <a:pt x="7666" y="16761"/>
                  </a:cubicBezTo>
                  <a:lnTo>
                    <a:pt x="7666" y="16762"/>
                  </a:lnTo>
                  <a:cubicBezTo>
                    <a:pt x="7666" y="16762"/>
                    <a:pt x="7607" y="16732"/>
                    <a:pt x="7480" y="16732"/>
                  </a:cubicBezTo>
                  <a:cubicBezTo>
                    <a:pt x="7429" y="16732"/>
                    <a:pt x="7367" y="16737"/>
                    <a:pt x="7294" y="16750"/>
                  </a:cubicBezTo>
                  <a:cubicBezTo>
                    <a:pt x="7035" y="16797"/>
                    <a:pt x="6710" y="16984"/>
                    <a:pt x="6710" y="16984"/>
                  </a:cubicBezTo>
                  <a:cubicBezTo>
                    <a:pt x="6448" y="17104"/>
                    <a:pt x="6370" y="17511"/>
                    <a:pt x="6346" y="17673"/>
                  </a:cubicBezTo>
                  <a:cubicBezTo>
                    <a:pt x="6335" y="17429"/>
                    <a:pt x="6321" y="17184"/>
                    <a:pt x="6308" y="16940"/>
                  </a:cubicBezTo>
                  <a:cubicBezTo>
                    <a:pt x="6340" y="16933"/>
                    <a:pt x="6371" y="16923"/>
                    <a:pt x="6402" y="16910"/>
                  </a:cubicBezTo>
                  <a:cubicBezTo>
                    <a:pt x="6527" y="16858"/>
                    <a:pt x="6589" y="16780"/>
                    <a:pt x="6615" y="16704"/>
                  </a:cubicBezTo>
                  <a:cubicBezTo>
                    <a:pt x="6657" y="16699"/>
                    <a:pt x="6705" y="16696"/>
                    <a:pt x="6755" y="16691"/>
                  </a:cubicBezTo>
                  <a:cubicBezTo>
                    <a:pt x="6804" y="16739"/>
                    <a:pt x="6869" y="16777"/>
                    <a:pt x="6950" y="16777"/>
                  </a:cubicBezTo>
                  <a:cubicBezTo>
                    <a:pt x="7000" y="16777"/>
                    <a:pt x="7057" y="16762"/>
                    <a:pt x="7120" y="16727"/>
                  </a:cubicBezTo>
                  <a:cubicBezTo>
                    <a:pt x="7175" y="16699"/>
                    <a:pt x="7226" y="16663"/>
                    <a:pt x="7269" y="16618"/>
                  </a:cubicBezTo>
                  <a:cubicBezTo>
                    <a:pt x="7367" y="16600"/>
                    <a:pt x="7462" y="16574"/>
                    <a:pt x="7553" y="16540"/>
                  </a:cubicBezTo>
                  <a:cubicBezTo>
                    <a:pt x="7672" y="16494"/>
                    <a:pt x="7691" y="16453"/>
                    <a:pt x="7664" y="16421"/>
                  </a:cubicBezTo>
                  <a:cubicBezTo>
                    <a:pt x="7721" y="16412"/>
                    <a:pt x="7777" y="16397"/>
                    <a:pt x="7831" y="16378"/>
                  </a:cubicBezTo>
                  <a:cubicBezTo>
                    <a:pt x="8000" y="16317"/>
                    <a:pt x="7946" y="16184"/>
                    <a:pt x="7881" y="16094"/>
                  </a:cubicBezTo>
                  <a:lnTo>
                    <a:pt x="7881" y="16094"/>
                  </a:lnTo>
                  <a:cubicBezTo>
                    <a:pt x="7898" y="16104"/>
                    <a:pt x="7920" y="16110"/>
                    <a:pt x="7944" y="16110"/>
                  </a:cubicBezTo>
                  <a:cubicBezTo>
                    <a:pt x="7974" y="16110"/>
                    <a:pt x="8007" y="16102"/>
                    <a:pt x="8044" y="16083"/>
                  </a:cubicBezTo>
                  <a:close/>
                  <a:moveTo>
                    <a:pt x="6041" y="16826"/>
                  </a:moveTo>
                  <a:cubicBezTo>
                    <a:pt x="6051" y="16867"/>
                    <a:pt x="6078" y="16902"/>
                    <a:pt x="6113" y="16926"/>
                  </a:cubicBezTo>
                  <a:cubicBezTo>
                    <a:pt x="6117" y="17184"/>
                    <a:pt x="6120" y="17444"/>
                    <a:pt x="6121" y="17702"/>
                  </a:cubicBezTo>
                  <a:lnTo>
                    <a:pt x="6076" y="17695"/>
                  </a:lnTo>
                  <a:cubicBezTo>
                    <a:pt x="6076" y="17695"/>
                    <a:pt x="6031" y="17575"/>
                    <a:pt x="5807" y="17513"/>
                  </a:cubicBezTo>
                  <a:cubicBezTo>
                    <a:pt x="5805" y="17494"/>
                    <a:pt x="5799" y="17475"/>
                    <a:pt x="5793" y="17458"/>
                  </a:cubicBezTo>
                  <a:lnTo>
                    <a:pt x="5793" y="17458"/>
                  </a:lnTo>
                  <a:cubicBezTo>
                    <a:pt x="6029" y="17287"/>
                    <a:pt x="6041" y="16826"/>
                    <a:pt x="6041" y="16826"/>
                  </a:cubicBezTo>
                  <a:close/>
                  <a:moveTo>
                    <a:pt x="8815" y="18285"/>
                  </a:moveTo>
                  <a:cubicBezTo>
                    <a:pt x="8870" y="18296"/>
                    <a:pt x="8907" y="18304"/>
                    <a:pt x="8907" y="18304"/>
                  </a:cubicBezTo>
                  <a:cubicBezTo>
                    <a:pt x="8907" y="18304"/>
                    <a:pt x="8919" y="18521"/>
                    <a:pt x="8696" y="18521"/>
                  </a:cubicBezTo>
                  <a:cubicBezTo>
                    <a:pt x="8635" y="18521"/>
                    <a:pt x="8556" y="18505"/>
                    <a:pt x="8456" y="18464"/>
                  </a:cubicBezTo>
                  <a:cubicBezTo>
                    <a:pt x="8434" y="18457"/>
                    <a:pt x="8412" y="18451"/>
                    <a:pt x="8390" y="18445"/>
                  </a:cubicBezTo>
                  <a:cubicBezTo>
                    <a:pt x="8542" y="18425"/>
                    <a:pt x="8686" y="18371"/>
                    <a:pt x="8815" y="18285"/>
                  </a:cubicBezTo>
                  <a:close/>
                  <a:moveTo>
                    <a:pt x="35247" y="16929"/>
                  </a:moveTo>
                  <a:cubicBezTo>
                    <a:pt x="35250" y="17159"/>
                    <a:pt x="35253" y="17390"/>
                    <a:pt x="35254" y="17621"/>
                  </a:cubicBezTo>
                  <a:cubicBezTo>
                    <a:pt x="35193" y="17615"/>
                    <a:pt x="35132" y="17612"/>
                    <a:pt x="35071" y="17612"/>
                  </a:cubicBezTo>
                  <a:cubicBezTo>
                    <a:pt x="34562" y="17612"/>
                    <a:pt x="35101" y="18029"/>
                    <a:pt x="35101" y="18029"/>
                  </a:cubicBezTo>
                  <a:cubicBezTo>
                    <a:pt x="35051" y="18021"/>
                    <a:pt x="35001" y="18017"/>
                    <a:pt x="34951" y="18017"/>
                  </a:cubicBezTo>
                  <a:cubicBezTo>
                    <a:pt x="34474" y="18017"/>
                    <a:pt x="34025" y="18359"/>
                    <a:pt x="34025" y="18359"/>
                  </a:cubicBezTo>
                  <a:cubicBezTo>
                    <a:pt x="33931" y="18338"/>
                    <a:pt x="33840" y="18329"/>
                    <a:pt x="33753" y="18329"/>
                  </a:cubicBezTo>
                  <a:cubicBezTo>
                    <a:pt x="33202" y="18329"/>
                    <a:pt x="32806" y="18691"/>
                    <a:pt x="32806" y="18691"/>
                  </a:cubicBezTo>
                  <a:cubicBezTo>
                    <a:pt x="32773" y="18679"/>
                    <a:pt x="32741" y="18673"/>
                    <a:pt x="32707" y="18666"/>
                  </a:cubicBezTo>
                  <a:cubicBezTo>
                    <a:pt x="33009" y="18508"/>
                    <a:pt x="32800" y="18264"/>
                    <a:pt x="32717" y="18184"/>
                  </a:cubicBezTo>
                  <a:lnTo>
                    <a:pt x="32717" y="18184"/>
                  </a:lnTo>
                  <a:cubicBezTo>
                    <a:pt x="32741" y="18201"/>
                    <a:pt x="32783" y="18220"/>
                    <a:pt x="32846" y="18220"/>
                  </a:cubicBezTo>
                  <a:cubicBezTo>
                    <a:pt x="32901" y="18220"/>
                    <a:pt x="32974" y="18205"/>
                    <a:pt x="33066" y="18162"/>
                  </a:cubicBezTo>
                  <a:cubicBezTo>
                    <a:pt x="33086" y="18170"/>
                    <a:pt x="33108" y="18175"/>
                    <a:pt x="33131" y="18175"/>
                  </a:cubicBezTo>
                  <a:cubicBezTo>
                    <a:pt x="33165" y="18175"/>
                    <a:pt x="33203" y="18165"/>
                    <a:pt x="33247" y="18139"/>
                  </a:cubicBezTo>
                  <a:cubicBezTo>
                    <a:pt x="33295" y="18111"/>
                    <a:pt x="33338" y="18075"/>
                    <a:pt x="33373" y="18032"/>
                  </a:cubicBezTo>
                  <a:cubicBezTo>
                    <a:pt x="33419" y="18018"/>
                    <a:pt x="33437" y="18016"/>
                    <a:pt x="33453" y="18009"/>
                  </a:cubicBezTo>
                  <a:cubicBezTo>
                    <a:pt x="33454" y="18008"/>
                    <a:pt x="33455" y="18008"/>
                    <a:pt x="33456" y="18008"/>
                  </a:cubicBezTo>
                  <a:cubicBezTo>
                    <a:pt x="33487" y="18008"/>
                    <a:pt x="33480" y="18246"/>
                    <a:pt x="33754" y="18302"/>
                  </a:cubicBezTo>
                  <a:cubicBezTo>
                    <a:pt x="33766" y="18305"/>
                    <a:pt x="33777" y="18306"/>
                    <a:pt x="33787" y="18306"/>
                  </a:cubicBezTo>
                  <a:cubicBezTo>
                    <a:pt x="33990" y="18306"/>
                    <a:pt x="33956" y="17872"/>
                    <a:pt x="33939" y="17731"/>
                  </a:cubicBezTo>
                  <a:cubicBezTo>
                    <a:pt x="33945" y="17723"/>
                    <a:pt x="33951" y="17714"/>
                    <a:pt x="33955" y="17705"/>
                  </a:cubicBezTo>
                  <a:cubicBezTo>
                    <a:pt x="33995" y="17737"/>
                    <a:pt x="34090" y="17808"/>
                    <a:pt x="34182" y="17808"/>
                  </a:cubicBezTo>
                  <a:cubicBezTo>
                    <a:pt x="34194" y="17808"/>
                    <a:pt x="34206" y="17807"/>
                    <a:pt x="34218" y="17804"/>
                  </a:cubicBezTo>
                  <a:cubicBezTo>
                    <a:pt x="34268" y="17793"/>
                    <a:pt x="34285" y="17750"/>
                    <a:pt x="34297" y="17705"/>
                  </a:cubicBezTo>
                  <a:cubicBezTo>
                    <a:pt x="34313" y="17710"/>
                    <a:pt x="34329" y="17713"/>
                    <a:pt x="34344" y="17713"/>
                  </a:cubicBezTo>
                  <a:cubicBezTo>
                    <a:pt x="34412" y="17713"/>
                    <a:pt x="34476" y="17669"/>
                    <a:pt x="34498" y="17602"/>
                  </a:cubicBezTo>
                  <a:cubicBezTo>
                    <a:pt x="34547" y="17618"/>
                    <a:pt x="34600" y="17631"/>
                    <a:pt x="34653" y="17631"/>
                  </a:cubicBezTo>
                  <a:cubicBezTo>
                    <a:pt x="34711" y="17631"/>
                    <a:pt x="34769" y="17615"/>
                    <a:pt x="34817" y="17569"/>
                  </a:cubicBezTo>
                  <a:cubicBezTo>
                    <a:pt x="34987" y="17407"/>
                    <a:pt x="34504" y="17305"/>
                    <a:pt x="34504" y="17305"/>
                  </a:cubicBezTo>
                  <a:lnTo>
                    <a:pt x="34504" y="17305"/>
                  </a:lnTo>
                  <a:cubicBezTo>
                    <a:pt x="34504" y="17305"/>
                    <a:pt x="34514" y="17307"/>
                    <a:pt x="34533" y="17307"/>
                  </a:cubicBezTo>
                  <a:cubicBezTo>
                    <a:pt x="34575" y="17307"/>
                    <a:pt x="34660" y="17298"/>
                    <a:pt x="34760" y="17241"/>
                  </a:cubicBezTo>
                  <a:cubicBezTo>
                    <a:pt x="34800" y="17238"/>
                    <a:pt x="34841" y="17229"/>
                    <a:pt x="34881" y="17215"/>
                  </a:cubicBezTo>
                  <a:cubicBezTo>
                    <a:pt x="35007" y="17170"/>
                    <a:pt x="35138" y="17051"/>
                    <a:pt x="35247" y="16929"/>
                  </a:cubicBezTo>
                  <a:close/>
                  <a:moveTo>
                    <a:pt x="8187" y="18625"/>
                  </a:moveTo>
                  <a:cubicBezTo>
                    <a:pt x="8200" y="18685"/>
                    <a:pt x="8221" y="18742"/>
                    <a:pt x="8245" y="18797"/>
                  </a:cubicBezTo>
                  <a:lnTo>
                    <a:pt x="8245" y="18799"/>
                  </a:lnTo>
                  <a:cubicBezTo>
                    <a:pt x="8219" y="18749"/>
                    <a:pt x="8178" y="18710"/>
                    <a:pt x="8130" y="18683"/>
                  </a:cubicBezTo>
                  <a:cubicBezTo>
                    <a:pt x="8152" y="18666"/>
                    <a:pt x="8171" y="18647"/>
                    <a:pt x="8187" y="18625"/>
                  </a:cubicBezTo>
                  <a:close/>
                  <a:moveTo>
                    <a:pt x="14210" y="18210"/>
                  </a:moveTo>
                  <a:lnTo>
                    <a:pt x="14210" y="18210"/>
                  </a:lnTo>
                  <a:cubicBezTo>
                    <a:pt x="14193" y="18241"/>
                    <a:pt x="14181" y="18273"/>
                    <a:pt x="14173" y="18305"/>
                  </a:cubicBezTo>
                  <a:cubicBezTo>
                    <a:pt x="14111" y="18628"/>
                    <a:pt x="15272" y="18835"/>
                    <a:pt x="15272" y="18835"/>
                  </a:cubicBezTo>
                  <a:cubicBezTo>
                    <a:pt x="15272" y="18835"/>
                    <a:pt x="15283" y="19053"/>
                    <a:pt x="15059" y="19053"/>
                  </a:cubicBezTo>
                  <a:cubicBezTo>
                    <a:pt x="14998" y="19053"/>
                    <a:pt x="14920" y="19037"/>
                    <a:pt x="14819" y="18996"/>
                  </a:cubicBezTo>
                  <a:cubicBezTo>
                    <a:pt x="14750" y="18968"/>
                    <a:pt x="14697" y="18956"/>
                    <a:pt x="14657" y="18956"/>
                  </a:cubicBezTo>
                  <a:cubicBezTo>
                    <a:pt x="14638" y="18956"/>
                    <a:pt x="14622" y="18959"/>
                    <a:pt x="14608" y="18964"/>
                  </a:cubicBezTo>
                  <a:cubicBezTo>
                    <a:pt x="14625" y="18915"/>
                    <a:pt x="14637" y="18867"/>
                    <a:pt x="14644" y="18818"/>
                  </a:cubicBezTo>
                  <a:cubicBezTo>
                    <a:pt x="14556" y="18539"/>
                    <a:pt x="13476" y="18362"/>
                    <a:pt x="13476" y="18362"/>
                  </a:cubicBezTo>
                  <a:cubicBezTo>
                    <a:pt x="13735" y="18362"/>
                    <a:pt x="13987" y="18215"/>
                    <a:pt x="13987" y="18215"/>
                  </a:cubicBezTo>
                  <a:cubicBezTo>
                    <a:pt x="14020" y="18220"/>
                    <a:pt x="14054" y="18222"/>
                    <a:pt x="14087" y="18222"/>
                  </a:cubicBezTo>
                  <a:cubicBezTo>
                    <a:pt x="14128" y="18222"/>
                    <a:pt x="14170" y="18218"/>
                    <a:pt x="14210" y="18210"/>
                  </a:cubicBezTo>
                  <a:close/>
                  <a:moveTo>
                    <a:pt x="14542" y="19101"/>
                  </a:moveTo>
                  <a:cubicBezTo>
                    <a:pt x="14552" y="19176"/>
                    <a:pt x="14570" y="19249"/>
                    <a:pt x="14600" y="19317"/>
                  </a:cubicBezTo>
                  <a:lnTo>
                    <a:pt x="14600" y="19317"/>
                  </a:lnTo>
                  <a:cubicBezTo>
                    <a:pt x="14569" y="19266"/>
                    <a:pt x="14522" y="19225"/>
                    <a:pt x="14467" y="19202"/>
                  </a:cubicBezTo>
                  <a:cubicBezTo>
                    <a:pt x="14495" y="19171"/>
                    <a:pt x="14520" y="19136"/>
                    <a:pt x="14542" y="19101"/>
                  </a:cubicBezTo>
                  <a:close/>
                  <a:moveTo>
                    <a:pt x="28973" y="16142"/>
                  </a:moveTo>
                  <a:cubicBezTo>
                    <a:pt x="28976" y="16264"/>
                    <a:pt x="28979" y="16387"/>
                    <a:pt x="28980" y="16511"/>
                  </a:cubicBezTo>
                  <a:cubicBezTo>
                    <a:pt x="28971" y="16508"/>
                    <a:pt x="28964" y="16505"/>
                    <a:pt x="28957" y="16499"/>
                  </a:cubicBezTo>
                  <a:lnTo>
                    <a:pt x="28954" y="16499"/>
                  </a:lnTo>
                  <a:cubicBezTo>
                    <a:pt x="28839" y="16426"/>
                    <a:pt x="28737" y="16401"/>
                    <a:pt x="28651" y="16401"/>
                  </a:cubicBezTo>
                  <a:cubicBezTo>
                    <a:pt x="28480" y="16401"/>
                    <a:pt x="28376" y="16499"/>
                    <a:pt x="28376" y="16499"/>
                  </a:cubicBezTo>
                  <a:cubicBezTo>
                    <a:pt x="28376" y="16499"/>
                    <a:pt x="28205" y="16679"/>
                    <a:pt x="27825" y="16679"/>
                  </a:cubicBezTo>
                  <a:cubicBezTo>
                    <a:pt x="27745" y="16679"/>
                    <a:pt x="27657" y="16672"/>
                    <a:pt x="27560" y="16653"/>
                  </a:cubicBezTo>
                  <a:cubicBezTo>
                    <a:pt x="27436" y="16629"/>
                    <a:pt x="27319" y="16620"/>
                    <a:pt x="27210" y="16620"/>
                  </a:cubicBezTo>
                  <a:cubicBezTo>
                    <a:pt x="26820" y="16620"/>
                    <a:pt x="26546" y="16740"/>
                    <a:pt x="26546" y="16740"/>
                  </a:cubicBezTo>
                  <a:cubicBezTo>
                    <a:pt x="26546" y="16740"/>
                    <a:pt x="26408" y="16762"/>
                    <a:pt x="26555" y="16917"/>
                  </a:cubicBezTo>
                  <a:cubicBezTo>
                    <a:pt x="26669" y="17036"/>
                    <a:pt x="26874" y="17049"/>
                    <a:pt x="26960" y="17049"/>
                  </a:cubicBezTo>
                  <a:cubicBezTo>
                    <a:pt x="26984" y="17049"/>
                    <a:pt x="26999" y="17048"/>
                    <a:pt x="26999" y="17048"/>
                  </a:cubicBezTo>
                  <a:lnTo>
                    <a:pt x="26999" y="17048"/>
                  </a:lnTo>
                  <a:cubicBezTo>
                    <a:pt x="26999" y="17048"/>
                    <a:pt x="26971" y="17247"/>
                    <a:pt x="27135" y="17380"/>
                  </a:cubicBezTo>
                  <a:cubicBezTo>
                    <a:pt x="27204" y="17436"/>
                    <a:pt x="27356" y="17452"/>
                    <a:pt x="27507" y="17452"/>
                  </a:cubicBezTo>
                  <a:cubicBezTo>
                    <a:pt x="27708" y="17452"/>
                    <a:pt x="27907" y="17423"/>
                    <a:pt x="27907" y="17423"/>
                  </a:cubicBezTo>
                  <a:cubicBezTo>
                    <a:pt x="28141" y="17599"/>
                    <a:pt x="28630" y="17533"/>
                    <a:pt x="28825" y="17621"/>
                  </a:cubicBezTo>
                  <a:cubicBezTo>
                    <a:pt x="29021" y="17710"/>
                    <a:pt x="28767" y="17974"/>
                    <a:pt x="28697" y="17996"/>
                  </a:cubicBezTo>
                  <a:cubicBezTo>
                    <a:pt x="28628" y="18018"/>
                    <a:pt x="28208" y="18018"/>
                    <a:pt x="28208" y="18018"/>
                  </a:cubicBezTo>
                  <a:cubicBezTo>
                    <a:pt x="28208" y="18018"/>
                    <a:pt x="27679" y="17952"/>
                    <a:pt x="27574" y="17930"/>
                  </a:cubicBezTo>
                  <a:cubicBezTo>
                    <a:pt x="27566" y="17928"/>
                    <a:pt x="27557" y="17928"/>
                    <a:pt x="27548" y="17928"/>
                  </a:cubicBezTo>
                  <a:cubicBezTo>
                    <a:pt x="27469" y="17928"/>
                    <a:pt x="27356" y="17982"/>
                    <a:pt x="27159" y="17982"/>
                  </a:cubicBezTo>
                  <a:cubicBezTo>
                    <a:pt x="27083" y="17982"/>
                    <a:pt x="26995" y="17974"/>
                    <a:pt x="26891" y="17952"/>
                  </a:cubicBezTo>
                  <a:cubicBezTo>
                    <a:pt x="26848" y="17943"/>
                    <a:pt x="26806" y="17939"/>
                    <a:pt x="26764" y="17939"/>
                  </a:cubicBezTo>
                  <a:cubicBezTo>
                    <a:pt x="26404" y="17939"/>
                    <a:pt x="26076" y="18238"/>
                    <a:pt x="26076" y="18238"/>
                  </a:cubicBezTo>
                  <a:cubicBezTo>
                    <a:pt x="26076" y="18238"/>
                    <a:pt x="25995" y="18457"/>
                    <a:pt x="25651" y="18810"/>
                  </a:cubicBezTo>
                  <a:cubicBezTo>
                    <a:pt x="25308" y="19162"/>
                    <a:pt x="25926" y="19448"/>
                    <a:pt x="25873" y="19470"/>
                  </a:cubicBezTo>
                  <a:cubicBezTo>
                    <a:pt x="25822" y="19492"/>
                    <a:pt x="25894" y="19647"/>
                    <a:pt x="25438" y="19669"/>
                  </a:cubicBezTo>
                  <a:cubicBezTo>
                    <a:pt x="25387" y="19672"/>
                    <a:pt x="25336" y="19679"/>
                    <a:pt x="25287" y="19691"/>
                  </a:cubicBezTo>
                  <a:cubicBezTo>
                    <a:pt x="25336" y="19651"/>
                    <a:pt x="25361" y="19610"/>
                    <a:pt x="25316" y="19577"/>
                  </a:cubicBezTo>
                  <a:cubicBezTo>
                    <a:pt x="25283" y="19552"/>
                    <a:pt x="25239" y="19543"/>
                    <a:pt x="25190" y="19543"/>
                  </a:cubicBezTo>
                  <a:cubicBezTo>
                    <a:pt x="25027" y="19543"/>
                    <a:pt x="24815" y="19647"/>
                    <a:pt x="24815" y="19647"/>
                  </a:cubicBezTo>
                  <a:cubicBezTo>
                    <a:pt x="24790" y="19621"/>
                    <a:pt x="24765" y="19596"/>
                    <a:pt x="24739" y="19574"/>
                  </a:cubicBezTo>
                  <a:cubicBezTo>
                    <a:pt x="24746" y="19558"/>
                    <a:pt x="24755" y="19546"/>
                    <a:pt x="24762" y="19530"/>
                  </a:cubicBezTo>
                  <a:cubicBezTo>
                    <a:pt x="24799" y="19450"/>
                    <a:pt x="24805" y="19359"/>
                    <a:pt x="24780" y="19276"/>
                  </a:cubicBezTo>
                  <a:cubicBezTo>
                    <a:pt x="25282" y="19232"/>
                    <a:pt x="25329" y="18783"/>
                    <a:pt x="25329" y="18783"/>
                  </a:cubicBezTo>
                  <a:cubicBezTo>
                    <a:pt x="25307" y="18713"/>
                    <a:pt x="25209" y="18651"/>
                    <a:pt x="25084" y="18600"/>
                  </a:cubicBezTo>
                  <a:cubicBezTo>
                    <a:pt x="25041" y="18583"/>
                    <a:pt x="24996" y="18568"/>
                    <a:pt x="24951" y="18553"/>
                  </a:cubicBezTo>
                  <a:cubicBezTo>
                    <a:pt x="25122" y="18480"/>
                    <a:pt x="25238" y="18289"/>
                    <a:pt x="25269" y="18073"/>
                  </a:cubicBezTo>
                  <a:cubicBezTo>
                    <a:pt x="25347" y="18108"/>
                    <a:pt x="25429" y="18131"/>
                    <a:pt x="25509" y="18131"/>
                  </a:cubicBezTo>
                  <a:cubicBezTo>
                    <a:pt x="25578" y="18131"/>
                    <a:pt x="25645" y="18114"/>
                    <a:pt x="25707" y="18076"/>
                  </a:cubicBezTo>
                  <a:cubicBezTo>
                    <a:pt x="25846" y="17990"/>
                    <a:pt x="25872" y="17829"/>
                    <a:pt x="25841" y="17670"/>
                  </a:cubicBezTo>
                  <a:cubicBezTo>
                    <a:pt x="25924" y="17650"/>
                    <a:pt x="26006" y="17644"/>
                    <a:pt x="26081" y="17568"/>
                  </a:cubicBezTo>
                  <a:cubicBezTo>
                    <a:pt x="26171" y="17472"/>
                    <a:pt x="26205" y="17336"/>
                    <a:pt x="26171" y="17207"/>
                  </a:cubicBezTo>
                  <a:cubicBezTo>
                    <a:pt x="26151" y="17143"/>
                    <a:pt x="26110" y="17086"/>
                    <a:pt x="26054" y="17047"/>
                  </a:cubicBezTo>
                  <a:cubicBezTo>
                    <a:pt x="26057" y="17016"/>
                    <a:pt x="26041" y="16975"/>
                    <a:pt x="25995" y="16915"/>
                  </a:cubicBezTo>
                  <a:cubicBezTo>
                    <a:pt x="25974" y="16891"/>
                    <a:pt x="25951" y="16869"/>
                    <a:pt x="25926" y="16848"/>
                  </a:cubicBezTo>
                  <a:cubicBezTo>
                    <a:pt x="25919" y="16844"/>
                    <a:pt x="25911" y="16840"/>
                    <a:pt x="25903" y="16837"/>
                  </a:cubicBezTo>
                  <a:cubicBezTo>
                    <a:pt x="25889" y="16828"/>
                    <a:pt x="25875" y="16821"/>
                    <a:pt x="25860" y="16816"/>
                  </a:cubicBezTo>
                  <a:cubicBezTo>
                    <a:pt x="25851" y="16813"/>
                    <a:pt x="25843" y="16812"/>
                    <a:pt x="25834" y="16810"/>
                  </a:cubicBezTo>
                  <a:cubicBezTo>
                    <a:pt x="25826" y="16809"/>
                    <a:pt x="25817" y="16808"/>
                    <a:pt x="25809" y="16808"/>
                  </a:cubicBezTo>
                  <a:cubicBezTo>
                    <a:pt x="25806" y="16808"/>
                    <a:pt x="25802" y="16808"/>
                    <a:pt x="25799" y="16809"/>
                  </a:cubicBezTo>
                  <a:cubicBezTo>
                    <a:pt x="25790" y="16809"/>
                    <a:pt x="25781" y="16810"/>
                    <a:pt x="25774" y="16812"/>
                  </a:cubicBezTo>
                  <a:cubicBezTo>
                    <a:pt x="25770" y="16812"/>
                    <a:pt x="25765" y="16812"/>
                    <a:pt x="25761" y="16813"/>
                  </a:cubicBezTo>
                  <a:lnTo>
                    <a:pt x="25761" y="16815"/>
                  </a:lnTo>
                  <a:cubicBezTo>
                    <a:pt x="25704" y="16834"/>
                    <a:pt x="25653" y="16869"/>
                    <a:pt x="25615" y="16915"/>
                  </a:cubicBezTo>
                  <a:cubicBezTo>
                    <a:pt x="25574" y="16851"/>
                    <a:pt x="25517" y="16828"/>
                    <a:pt x="25457" y="16828"/>
                  </a:cubicBezTo>
                  <a:cubicBezTo>
                    <a:pt x="25310" y="16828"/>
                    <a:pt x="25143" y="16962"/>
                    <a:pt x="25143" y="16962"/>
                  </a:cubicBezTo>
                  <a:cubicBezTo>
                    <a:pt x="25074" y="16857"/>
                    <a:pt x="25000" y="16820"/>
                    <a:pt x="24929" y="16820"/>
                  </a:cubicBezTo>
                  <a:cubicBezTo>
                    <a:pt x="24748" y="16820"/>
                    <a:pt x="24590" y="17067"/>
                    <a:pt x="24590" y="17067"/>
                  </a:cubicBezTo>
                  <a:cubicBezTo>
                    <a:pt x="24539" y="16935"/>
                    <a:pt x="24445" y="16889"/>
                    <a:pt x="24339" y="16889"/>
                  </a:cubicBezTo>
                  <a:cubicBezTo>
                    <a:pt x="24106" y="16889"/>
                    <a:pt x="23815" y="17110"/>
                    <a:pt x="23796" y="17125"/>
                  </a:cubicBezTo>
                  <a:lnTo>
                    <a:pt x="23796" y="17125"/>
                  </a:lnTo>
                  <a:cubicBezTo>
                    <a:pt x="23967" y="16992"/>
                    <a:pt x="24024" y="16848"/>
                    <a:pt x="24038" y="16739"/>
                  </a:cubicBezTo>
                  <a:cubicBezTo>
                    <a:pt x="24092" y="16769"/>
                    <a:pt x="24149" y="16784"/>
                    <a:pt x="24205" y="16784"/>
                  </a:cubicBezTo>
                  <a:cubicBezTo>
                    <a:pt x="24304" y="16784"/>
                    <a:pt x="24399" y="16735"/>
                    <a:pt x="24463" y="16638"/>
                  </a:cubicBezTo>
                  <a:cubicBezTo>
                    <a:pt x="24520" y="16607"/>
                    <a:pt x="24558" y="16550"/>
                    <a:pt x="24564" y="16486"/>
                  </a:cubicBezTo>
                  <a:cubicBezTo>
                    <a:pt x="24569" y="16486"/>
                    <a:pt x="24573" y="16486"/>
                    <a:pt x="24578" y="16486"/>
                  </a:cubicBezTo>
                  <a:cubicBezTo>
                    <a:pt x="24739" y="16486"/>
                    <a:pt x="24917" y="16415"/>
                    <a:pt x="25060" y="16321"/>
                  </a:cubicBezTo>
                  <a:cubicBezTo>
                    <a:pt x="25209" y="16310"/>
                    <a:pt x="25484" y="16190"/>
                    <a:pt x="25484" y="16190"/>
                  </a:cubicBezTo>
                  <a:cubicBezTo>
                    <a:pt x="25519" y="16182"/>
                    <a:pt x="25551" y="16179"/>
                    <a:pt x="25581" y="16179"/>
                  </a:cubicBezTo>
                  <a:cubicBezTo>
                    <a:pt x="25775" y="16179"/>
                    <a:pt x="25853" y="16323"/>
                    <a:pt x="25853" y="16323"/>
                  </a:cubicBezTo>
                  <a:cubicBezTo>
                    <a:pt x="25851" y="16323"/>
                    <a:pt x="26069" y="16704"/>
                    <a:pt x="26211" y="16733"/>
                  </a:cubicBezTo>
                  <a:cubicBezTo>
                    <a:pt x="26218" y="16735"/>
                    <a:pt x="26227" y="16735"/>
                    <a:pt x="26235" y="16735"/>
                  </a:cubicBezTo>
                  <a:cubicBezTo>
                    <a:pt x="26377" y="16735"/>
                    <a:pt x="26586" y="16513"/>
                    <a:pt x="26586" y="16513"/>
                  </a:cubicBezTo>
                  <a:cubicBezTo>
                    <a:pt x="26666" y="16543"/>
                    <a:pt x="26746" y="16556"/>
                    <a:pt x="26823" y="16556"/>
                  </a:cubicBezTo>
                  <a:cubicBezTo>
                    <a:pt x="27225" y="16556"/>
                    <a:pt x="27554" y="16204"/>
                    <a:pt x="27554" y="16204"/>
                  </a:cubicBezTo>
                  <a:cubicBezTo>
                    <a:pt x="27554" y="16204"/>
                    <a:pt x="27912" y="16283"/>
                    <a:pt x="28296" y="16283"/>
                  </a:cubicBezTo>
                  <a:cubicBezTo>
                    <a:pt x="28353" y="16283"/>
                    <a:pt x="28411" y="16281"/>
                    <a:pt x="28468" y="16277"/>
                  </a:cubicBezTo>
                  <a:cubicBezTo>
                    <a:pt x="28622" y="16267"/>
                    <a:pt x="28800" y="16210"/>
                    <a:pt x="28973" y="16142"/>
                  </a:cubicBezTo>
                  <a:close/>
                  <a:moveTo>
                    <a:pt x="13946" y="19438"/>
                  </a:moveTo>
                  <a:cubicBezTo>
                    <a:pt x="13968" y="19558"/>
                    <a:pt x="14070" y="19670"/>
                    <a:pt x="14070" y="19670"/>
                  </a:cubicBezTo>
                  <a:cubicBezTo>
                    <a:pt x="14059" y="19670"/>
                    <a:pt x="14047" y="19670"/>
                    <a:pt x="14036" y="19670"/>
                  </a:cubicBezTo>
                  <a:cubicBezTo>
                    <a:pt x="13907" y="19670"/>
                    <a:pt x="13778" y="19677"/>
                    <a:pt x="13650" y="19694"/>
                  </a:cubicBezTo>
                  <a:cubicBezTo>
                    <a:pt x="13559" y="19683"/>
                    <a:pt x="13447" y="19689"/>
                    <a:pt x="13270" y="19683"/>
                  </a:cubicBezTo>
                  <a:cubicBezTo>
                    <a:pt x="13260" y="19683"/>
                    <a:pt x="13250" y="19683"/>
                    <a:pt x="13240" y="19683"/>
                  </a:cubicBezTo>
                  <a:cubicBezTo>
                    <a:pt x="12866" y="19683"/>
                    <a:pt x="12946" y="19948"/>
                    <a:pt x="12945" y="19948"/>
                  </a:cubicBezTo>
                  <a:cubicBezTo>
                    <a:pt x="12945" y="19948"/>
                    <a:pt x="12915" y="19970"/>
                    <a:pt x="12872" y="19970"/>
                  </a:cubicBezTo>
                  <a:cubicBezTo>
                    <a:pt x="12823" y="19970"/>
                    <a:pt x="12757" y="19940"/>
                    <a:pt x="12700" y="19815"/>
                  </a:cubicBezTo>
                  <a:cubicBezTo>
                    <a:pt x="12675" y="19761"/>
                    <a:pt x="12635" y="19740"/>
                    <a:pt x="12589" y="19740"/>
                  </a:cubicBezTo>
                  <a:cubicBezTo>
                    <a:pt x="12432" y="19740"/>
                    <a:pt x="12197" y="19977"/>
                    <a:pt x="12197" y="19977"/>
                  </a:cubicBezTo>
                  <a:cubicBezTo>
                    <a:pt x="12129" y="19952"/>
                    <a:pt x="12066" y="19942"/>
                    <a:pt x="12010" y="19942"/>
                  </a:cubicBezTo>
                  <a:cubicBezTo>
                    <a:pt x="11833" y="19942"/>
                    <a:pt x="11720" y="20035"/>
                    <a:pt x="11720" y="20035"/>
                  </a:cubicBezTo>
                  <a:cubicBezTo>
                    <a:pt x="11821" y="19865"/>
                    <a:pt x="11707" y="19838"/>
                    <a:pt x="11624" y="19838"/>
                  </a:cubicBezTo>
                  <a:cubicBezTo>
                    <a:pt x="11586" y="19838"/>
                    <a:pt x="11554" y="19844"/>
                    <a:pt x="11554" y="19844"/>
                  </a:cubicBezTo>
                  <a:cubicBezTo>
                    <a:pt x="11527" y="19842"/>
                    <a:pt x="11501" y="19841"/>
                    <a:pt x="11475" y="19841"/>
                  </a:cubicBezTo>
                  <a:cubicBezTo>
                    <a:pt x="11459" y="19841"/>
                    <a:pt x="11443" y="19841"/>
                    <a:pt x="11427" y="19842"/>
                  </a:cubicBezTo>
                  <a:cubicBezTo>
                    <a:pt x="11425" y="19775"/>
                    <a:pt x="11424" y="19707"/>
                    <a:pt x="11421" y="19640"/>
                  </a:cubicBezTo>
                  <a:cubicBezTo>
                    <a:pt x="11521" y="19595"/>
                    <a:pt x="11599" y="19565"/>
                    <a:pt x="11638" y="19565"/>
                  </a:cubicBezTo>
                  <a:cubicBezTo>
                    <a:pt x="11639" y="19565"/>
                    <a:pt x="11641" y="19565"/>
                    <a:pt x="11643" y="19565"/>
                  </a:cubicBezTo>
                  <a:lnTo>
                    <a:pt x="11644" y="19565"/>
                  </a:lnTo>
                  <a:cubicBezTo>
                    <a:pt x="11653" y="19566"/>
                    <a:pt x="11662" y="19566"/>
                    <a:pt x="11671" y="19566"/>
                  </a:cubicBezTo>
                  <a:cubicBezTo>
                    <a:pt x="11806" y="19566"/>
                    <a:pt x="12029" y="19477"/>
                    <a:pt x="12029" y="19477"/>
                  </a:cubicBezTo>
                  <a:cubicBezTo>
                    <a:pt x="12146" y="19555"/>
                    <a:pt x="12296" y="19581"/>
                    <a:pt x="12470" y="19581"/>
                  </a:cubicBezTo>
                  <a:cubicBezTo>
                    <a:pt x="12858" y="19581"/>
                    <a:pt x="13363" y="19448"/>
                    <a:pt x="13863" y="19448"/>
                  </a:cubicBezTo>
                  <a:cubicBezTo>
                    <a:pt x="13894" y="19448"/>
                    <a:pt x="13917" y="19441"/>
                    <a:pt x="13946" y="19438"/>
                  </a:cubicBezTo>
                  <a:close/>
                  <a:moveTo>
                    <a:pt x="10933" y="19854"/>
                  </a:moveTo>
                  <a:cubicBezTo>
                    <a:pt x="10930" y="19978"/>
                    <a:pt x="10927" y="20101"/>
                    <a:pt x="10926" y="20223"/>
                  </a:cubicBezTo>
                  <a:cubicBezTo>
                    <a:pt x="10917" y="20219"/>
                    <a:pt x="10911" y="20216"/>
                    <a:pt x="10902" y="20212"/>
                  </a:cubicBezTo>
                  <a:cubicBezTo>
                    <a:pt x="10791" y="20138"/>
                    <a:pt x="10690" y="20114"/>
                    <a:pt x="10604" y="20114"/>
                  </a:cubicBezTo>
                  <a:cubicBezTo>
                    <a:pt x="10433" y="20114"/>
                    <a:pt x="10324" y="20212"/>
                    <a:pt x="10324" y="20212"/>
                  </a:cubicBezTo>
                  <a:cubicBezTo>
                    <a:pt x="10324" y="20212"/>
                    <a:pt x="10146" y="20392"/>
                    <a:pt x="9767" y="20392"/>
                  </a:cubicBezTo>
                  <a:cubicBezTo>
                    <a:pt x="9688" y="20392"/>
                    <a:pt x="9600" y="20384"/>
                    <a:pt x="9502" y="20365"/>
                  </a:cubicBezTo>
                  <a:cubicBezTo>
                    <a:pt x="9387" y="20343"/>
                    <a:pt x="9271" y="20332"/>
                    <a:pt x="9155" y="20332"/>
                  </a:cubicBezTo>
                  <a:cubicBezTo>
                    <a:pt x="9053" y="20332"/>
                    <a:pt x="8951" y="20341"/>
                    <a:pt x="8850" y="20358"/>
                  </a:cubicBezTo>
                  <a:cubicBezTo>
                    <a:pt x="8873" y="20324"/>
                    <a:pt x="8895" y="20289"/>
                    <a:pt x="8913" y="20253"/>
                  </a:cubicBezTo>
                  <a:cubicBezTo>
                    <a:pt x="9047" y="20223"/>
                    <a:pt x="9174" y="20168"/>
                    <a:pt x="9289" y="20092"/>
                  </a:cubicBezTo>
                  <a:cubicBezTo>
                    <a:pt x="9335" y="20085"/>
                    <a:pt x="9378" y="20069"/>
                    <a:pt x="9419" y="20045"/>
                  </a:cubicBezTo>
                  <a:cubicBezTo>
                    <a:pt x="9466" y="20016"/>
                    <a:pt x="9504" y="19972"/>
                    <a:pt x="9529" y="19921"/>
                  </a:cubicBezTo>
                  <a:cubicBezTo>
                    <a:pt x="9600" y="19936"/>
                    <a:pt x="9916" y="19997"/>
                    <a:pt x="10255" y="19997"/>
                  </a:cubicBezTo>
                  <a:cubicBezTo>
                    <a:pt x="10310" y="19997"/>
                    <a:pt x="10366" y="19995"/>
                    <a:pt x="10422" y="19991"/>
                  </a:cubicBezTo>
                  <a:cubicBezTo>
                    <a:pt x="10575" y="19981"/>
                    <a:pt x="10756" y="19924"/>
                    <a:pt x="10932" y="19854"/>
                  </a:cubicBezTo>
                  <a:close/>
                  <a:moveTo>
                    <a:pt x="20542" y="19921"/>
                  </a:moveTo>
                  <a:cubicBezTo>
                    <a:pt x="20584" y="19929"/>
                    <a:pt x="20627" y="19934"/>
                    <a:pt x="20671" y="19934"/>
                  </a:cubicBezTo>
                  <a:cubicBezTo>
                    <a:pt x="20682" y="19934"/>
                    <a:pt x="20693" y="19934"/>
                    <a:pt x="20704" y="19933"/>
                  </a:cubicBezTo>
                  <a:lnTo>
                    <a:pt x="20704" y="19933"/>
                  </a:lnTo>
                  <a:cubicBezTo>
                    <a:pt x="20703" y="19959"/>
                    <a:pt x="20705" y="19986"/>
                    <a:pt x="20713" y="20010"/>
                  </a:cubicBezTo>
                  <a:cubicBezTo>
                    <a:pt x="20618" y="20025"/>
                    <a:pt x="20526" y="20050"/>
                    <a:pt x="20435" y="20085"/>
                  </a:cubicBezTo>
                  <a:cubicBezTo>
                    <a:pt x="20435" y="20085"/>
                    <a:pt x="20324" y="20102"/>
                    <a:pt x="20435" y="20225"/>
                  </a:cubicBezTo>
                  <a:cubicBezTo>
                    <a:pt x="20497" y="20291"/>
                    <a:pt x="20590" y="20315"/>
                    <a:pt x="20667" y="20324"/>
                  </a:cubicBezTo>
                  <a:cubicBezTo>
                    <a:pt x="20557" y="20350"/>
                    <a:pt x="20450" y="20387"/>
                    <a:pt x="20346" y="20434"/>
                  </a:cubicBezTo>
                  <a:cubicBezTo>
                    <a:pt x="20196" y="20270"/>
                    <a:pt x="20111" y="20231"/>
                    <a:pt x="19971" y="20222"/>
                  </a:cubicBezTo>
                  <a:lnTo>
                    <a:pt x="19970" y="20221"/>
                  </a:lnTo>
                  <a:cubicBezTo>
                    <a:pt x="20035" y="20186"/>
                    <a:pt x="20091" y="20127"/>
                    <a:pt x="20143" y="20067"/>
                  </a:cubicBezTo>
                  <a:cubicBezTo>
                    <a:pt x="20151" y="20072"/>
                    <a:pt x="20158" y="20076"/>
                    <a:pt x="20167" y="20077"/>
                  </a:cubicBezTo>
                  <a:cubicBezTo>
                    <a:pt x="20173" y="20079"/>
                    <a:pt x="20180" y="20080"/>
                    <a:pt x="20187" y="20080"/>
                  </a:cubicBezTo>
                  <a:cubicBezTo>
                    <a:pt x="20259" y="20080"/>
                    <a:pt x="20352" y="20010"/>
                    <a:pt x="20412" y="19958"/>
                  </a:cubicBezTo>
                  <a:cubicBezTo>
                    <a:pt x="20456" y="19949"/>
                    <a:pt x="20500" y="19936"/>
                    <a:pt x="20542" y="19921"/>
                  </a:cubicBezTo>
                  <a:close/>
                  <a:moveTo>
                    <a:pt x="15863" y="20450"/>
                  </a:moveTo>
                  <a:cubicBezTo>
                    <a:pt x="16002" y="20477"/>
                    <a:pt x="16142" y="20498"/>
                    <a:pt x="16284" y="20511"/>
                  </a:cubicBezTo>
                  <a:cubicBezTo>
                    <a:pt x="16260" y="20514"/>
                    <a:pt x="16237" y="20517"/>
                    <a:pt x="16208" y="20520"/>
                  </a:cubicBezTo>
                  <a:cubicBezTo>
                    <a:pt x="16194" y="20521"/>
                    <a:pt x="16180" y="20521"/>
                    <a:pt x="16165" y="20521"/>
                  </a:cubicBezTo>
                  <a:cubicBezTo>
                    <a:pt x="16053" y="20521"/>
                    <a:pt x="15922" y="20494"/>
                    <a:pt x="15840" y="20472"/>
                  </a:cubicBezTo>
                  <a:cubicBezTo>
                    <a:pt x="15854" y="20457"/>
                    <a:pt x="15863" y="20450"/>
                    <a:pt x="15863" y="20450"/>
                  </a:cubicBezTo>
                  <a:close/>
                  <a:moveTo>
                    <a:pt x="19786" y="20007"/>
                  </a:moveTo>
                  <a:lnTo>
                    <a:pt x="19786" y="20007"/>
                  </a:lnTo>
                  <a:cubicBezTo>
                    <a:pt x="19784" y="20010"/>
                    <a:pt x="19781" y="20013"/>
                    <a:pt x="19781" y="20016"/>
                  </a:cubicBezTo>
                  <a:cubicBezTo>
                    <a:pt x="19751" y="20095"/>
                    <a:pt x="19787" y="20183"/>
                    <a:pt x="19863" y="20218"/>
                  </a:cubicBezTo>
                  <a:cubicBezTo>
                    <a:pt x="19797" y="20218"/>
                    <a:pt x="19720" y="20218"/>
                    <a:pt x="19622" y="20213"/>
                  </a:cubicBezTo>
                  <a:cubicBezTo>
                    <a:pt x="19612" y="20213"/>
                    <a:pt x="19602" y="20213"/>
                    <a:pt x="19592" y="20213"/>
                  </a:cubicBezTo>
                  <a:cubicBezTo>
                    <a:pt x="19218" y="20213"/>
                    <a:pt x="19297" y="20477"/>
                    <a:pt x="19297" y="20477"/>
                  </a:cubicBezTo>
                  <a:cubicBezTo>
                    <a:pt x="19297" y="20477"/>
                    <a:pt x="19266" y="20500"/>
                    <a:pt x="19222" y="20500"/>
                  </a:cubicBezTo>
                  <a:cubicBezTo>
                    <a:pt x="19173" y="20500"/>
                    <a:pt x="19107" y="20471"/>
                    <a:pt x="19050" y="20346"/>
                  </a:cubicBezTo>
                  <a:cubicBezTo>
                    <a:pt x="19026" y="20292"/>
                    <a:pt x="18987" y="20272"/>
                    <a:pt x="18940" y="20272"/>
                  </a:cubicBezTo>
                  <a:cubicBezTo>
                    <a:pt x="18784" y="20272"/>
                    <a:pt x="18549" y="20507"/>
                    <a:pt x="18549" y="20507"/>
                  </a:cubicBezTo>
                  <a:cubicBezTo>
                    <a:pt x="18482" y="20482"/>
                    <a:pt x="18419" y="20473"/>
                    <a:pt x="18363" y="20473"/>
                  </a:cubicBezTo>
                  <a:cubicBezTo>
                    <a:pt x="18184" y="20473"/>
                    <a:pt x="18070" y="20567"/>
                    <a:pt x="18070" y="20567"/>
                  </a:cubicBezTo>
                  <a:cubicBezTo>
                    <a:pt x="18173" y="20396"/>
                    <a:pt x="18059" y="20369"/>
                    <a:pt x="17976" y="20369"/>
                  </a:cubicBezTo>
                  <a:cubicBezTo>
                    <a:pt x="17937" y="20369"/>
                    <a:pt x="17905" y="20375"/>
                    <a:pt x="17905" y="20375"/>
                  </a:cubicBezTo>
                  <a:cubicBezTo>
                    <a:pt x="17882" y="20373"/>
                    <a:pt x="17859" y="20372"/>
                    <a:pt x="17835" y="20372"/>
                  </a:cubicBezTo>
                  <a:cubicBezTo>
                    <a:pt x="17816" y="20372"/>
                    <a:pt x="17797" y="20373"/>
                    <a:pt x="17778" y="20374"/>
                  </a:cubicBezTo>
                  <a:cubicBezTo>
                    <a:pt x="17777" y="20305"/>
                    <a:pt x="17775" y="20238"/>
                    <a:pt x="17774" y="20169"/>
                  </a:cubicBezTo>
                  <a:cubicBezTo>
                    <a:pt x="17876" y="20126"/>
                    <a:pt x="17955" y="20096"/>
                    <a:pt x="17994" y="20096"/>
                  </a:cubicBezTo>
                  <a:cubicBezTo>
                    <a:pt x="17996" y="20096"/>
                    <a:pt x="17997" y="20096"/>
                    <a:pt x="17999" y="20096"/>
                  </a:cubicBezTo>
                  <a:lnTo>
                    <a:pt x="17997" y="20096"/>
                  </a:lnTo>
                  <a:cubicBezTo>
                    <a:pt x="18006" y="20097"/>
                    <a:pt x="18015" y="20098"/>
                    <a:pt x="18025" y="20098"/>
                  </a:cubicBezTo>
                  <a:cubicBezTo>
                    <a:pt x="18159" y="20098"/>
                    <a:pt x="18383" y="20009"/>
                    <a:pt x="18383" y="20009"/>
                  </a:cubicBezTo>
                  <a:cubicBezTo>
                    <a:pt x="18499" y="20086"/>
                    <a:pt x="18650" y="20112"/>
                    <a:pt x="18825" y="20112"/>
                  </a:cubicBezTo>
                  <a:cubicBezTo>
                    <a:pt x="19101" y="20112"/>
                    <a:pt x="19436" y="20046"/>
                    <a:pt x="19786" y="20007"/>
                  </a:cubicBezTo>
                  <a:close/>
                  <a:moveTo>
                    <a:pt x="17284" y="20386"/>
                  </a:moveTo>
                  <a:cubicBezTo>
                    <a:pt x="17282" y="20510"/>
                    <a:pt x="17279" y="20632"/>
                    <a:pt x="17275" y="20756"/>
                  </a:cubicBezTo>
                  <a:lnTo>
                    <a:pt x="17275" y="20755"/>
                  </a:lnTo>
                  <a:cubicBezTo>
                    <a:pt x="17266" y="20750"/>
                    <a:pt x="17260" y="20748"/>
                    <a:pt x="17253" y="20742"/>
                  </a:cubicBezTo>
                  <a:cubicBezTo>
                    <a:pt x="17142" y="20669"/>
                    <a:pt x="17042" y="20645"/>
                    <a:pt x="16958" y="20645"/>
                  </a:cubicBezTo>
                  <a:cubicBezTo>
                    <a:pt x="16897" y="20645"/>
                    <a:pt x="16845" y="20657"/>
                    <a:pt x="16802" y="20673"/>
                  </a:cubicBezTo>
                  <a:cubicBezTo>
                    <a:pt x="16776" y="20670"/>
                    <a:pt x="16747" y="20669"/>
                    <a:pt x="16716" y="20669"/>
                  </a:cubicBezTo>
                  <a:cubicBezTo>
                    <a:pt x="16614" y="20669"/>
                    <a:pt x="16492" y="20681"/>
                    <a:pt x="16407" y="20681"/>
                  </a:cubicBezTo>
                  <a:cubicBezTo>
                    <a:pt x="16324" y="20681"/>
                    <a:pt x="16278" y="20669"/>
                    <a:pt x="16323" y="20622"/>
                  </a:cubicBezTo>
                  <a:cubicBezTo>
                    <a:pt x="16380" y="20561"/>
                    <a:pt x="16396" y="20534"/>
                    <a:pt x="16393" y="20520"/>
                  </a:cubicBezTo>
                  <a:lnTo>
                    <a:pt x="16393" y="20520"/>
                  </a:lnTo>
                  <a:cubicBezTo>
                    <a:pt x="16459" y="20524"/>
                    <a:pt x="16525" y="20527"/>
                    <a:pt x="16591" y="20527"/>
                  </a:cubicBezTo>
                  <a:cubicBezTo>
                    <a:pt x="16651" y="20527"/>
                    <a:pt x="16712" y="20525"/>
                    <a:pt x="16773" y="20521"/>
                  </a:cubicBezTo>
                  <a:cubicBezTo>
                    <a:pt x="16929" y="20511"/>
                    <a:pt x="17110" y="20454"/>
                    <a:pt x="17284" y="20386"/>
                  </a:cubicBezTo>
                  <a:close/>
                  <a:moveTo>
                    <a:pt x="20849" y="20549"/>
                  </a:moveTo>
                  <a:cubicBezTo>
                    <a:pt x="20859" y="20565"/>
                    <a:pt x="20870" y="20578"/>
                    <a:pt x="20884" y="20591"/>
                  </a:cubicBezTo>
                  <a:cubicBezTo>
                    <a:pt x="20938" y="20637"/>
                    <a:pt x="21058" y="20649"/>
                    <a:pt x="21178" y="20649"/>
                  </a:cubicBezTo>
                  <a:cubicBezTo>
                    <a:pt x="21208" y="20649"/>
                    <a:pt x="21238" y="20648"/>
                    <a:pt x="21267" y="20647"/>
                  </a:cubicBezTo>
                  <a:lnTo>
                    <a:pt x="21267" y="20647"/>
                  </a:lnTo>
                  <a:cubicBezTo>
                    <a:pt x="21208" y="20720"/>
                    <a:pt x="21153" y="20794"/>
                    <a:pt x="21103" y="20794"/>
                  </a:cubicBezTo>
                  <a:cubicBezTo>
                    <a:pt x="21088" y="20794"/>
                    <a:pt x="21074" y="20787"/>
                    <a:pt x="21060" y="20772"/>
                  </a:cubicBezTo>
                  <a:cubicBezTo>
                    <a:pt x="20991" y="20695"/>
                    <a:pt x="20781" y="20682"/>
                    <a:pt x="20649" y="20682"/>
                  </a:cubicBezTo>
                  <a:cubicBezTo>
                    <a:pt x="20583" y="20682"/>
                    <a:pt x="20536" y="20685"/>
                    <a:pt x="20536" y="20685"/>
                  </a:cubicBezTo>
                  <a:lnTo>
                    <a:pt x="20535" y="20683"/>
                  </a:lnTo>
                  <a:cubicBezTo>
                    <a:pt x="20643" y="20647"/>
                    <a:pt x="20748" y="20602"/>
                    <a:pt x="20849" y="20549"/>
                  </a:cubicBezTo>
                  <a:close/>
                  <a:moveTo>
                    <a:pt x="8949" y="20955"/>
                  </a:moveTo>
                  <a:cubicBezTo>
                    <a:pt x="8968" y="21007"/>
                    <a:pt x="9002" y="21056"/>
                    <a:pt x="9044" y="21092"/>
                  </a:cubicBezTo>
                  <a:cubicBezTo>
                    <a:pt x="9112" y="21148"/>
                    <a:pt x="9263" y="21164"/>
                    <a:pt x="9414" y="21164"/>
                  </a:cubicBezTo>
                  <a:cubicBezTo>
                    <a:pt x="9615" y="21164"/>
                    <a:pt x="9815" y="21136"/>
                    <a:pt x="9815" y="21136"/>
                  </a:cubicBezTo>
                  <a:cubicBezTo>
                    <a:pt x="10043" y="21313"/>
                    <a:pt x="10533" y="21245"/>
                    <a:pt x="10726" y="21334"/>
                  </a:cubicBezTo>
                  <a:cubicBezTo>
                    <a:pt x="10917" y="21423"/>
                    <a:pt x="10653" y="21688"/>
                    <a:pt x="10581" y="21710"/>
                  </a:cubicBezTo>
                  <a:cubicBezTo>
                    <a:pt x="10511" y="21731"/>
                    <a:pt x="10091" y="21731"/>
                    <a:pt x="10091" y="21731"/>
                  </a:cubicBezTo>
                  <a:cubicBezTo>
                    <a:pt x="10091" y="21731"/>
                    <a:pt x="9565" y="21666"/>
                    <a:pt x="9460" y="21642"/>
                  </a:cubicBezTo>
                  <a:cubicBezTo>
                    <a:pt x="9452" y="21641"/>
                    <a:pt x="9443" y="21640"/>
                    <a:pt x="9433" y="21640"/>
                  </a:cubicBezTo>
                  <a:cubicBezTo>
                    <a:pt x="9355" y="21640"/>
                    <a:pt x="9235" y="21688"/>
                    <a:pt x="9041" y="21688"/>
                  </a:cubicBezTo>
                  <a:cubicBezTo>
                    <a:pt x="9006" y="21688"/>
                    <a:pt x="8970" y="21687"/>
                    <a:pt x="8930" y="21683"/>
                  </a:cubicBezTo>
                  <a:cubicBezTo>
                    <a:pt x="9003" y="21637"/>
                    <a:pt x="9048" y="21587"/>
                    <a:pt x="8993" y="21545"/>
                  </a:cubicBezTo>
                  <a:cubicBezTo>
                    <a:pt x="8961" y="21520"/>
                    <a:pt x="8917" y="21511"/>
                    <a:pt x="8869" y="21511"/>
                  </a:cubicBezTo>
                  <a:cubicBezTo>
                    <a:pt x="8707" y="21511"/>
                    <a:pt x="8491" y="21615"/>
                    <a:pt x="8491" y="21615"/>
                  </a:cubicBezTo>
                  <a:cubicBezTo>
                    <a:pt x="8467" y="21590"/>
                    <a:pt x="8444" y="21565"/>
                    <a:pt x="8418" y="21542"/>
                  </a:cubicBezTo>
                  <a:cubicBezTo>
                    <a:pt x="8426" y="21527"/>
                    <a:pt x="8435" y="21514"/>
                    <a:pt x="8443" y="21499"/>
                  </a:cubicBezTo>
                  <a:cubicBezTo>
                    <a:pt x="8481" y="21419"/>
                    <a:pt x="8488" y="21330"/>
                    <a:pt x="8466" y="21245"/>
                  </a:cubicBezTo>
                  <a:cubicBezTo>
                    <a:pt x="8736" y="21222"/>
                    <a:pt x="8876" y="21080"/>
                    <a:pt x="8949" y="20955"/>
                  </a:cubicBezTo>
                  <a:close/>
                  <a:moveTo>
                    <a:pt x="28974" y="19975"/>
                  </a:moveTo>
                  <a:cubicBezTo>
                    <a:pt x="28971" y="20206"/>
                    <a:pt x="28965" y="20438"/>
                    <a:pt x="28960" y="20670"/>
                  </a:cubicBezTo>
                  <a:lnTo>
                    <a:pt x="28957" y="20669"/>
                  </a:lnTo>
                  <a:cubicBezTo>
                    <a:pt x="28898" y="20663"/>
                    <a:pt x="28837" y="20660"/>
                    <a:pt x="28774" y="20660"/>
                  </a:cubicBezTo>
                  <a:cubicBezTo>
                    <a:pt x="28266" y="20660"/>
                    <a:pt x="28790" y="21077"/>
                    <a:pt x="28790" y="21077"/>
                  </a:cubicBezTo>
                  <a:cubicBezTo>
                    <a:pt x="28740" y="21069"/>
                    <a:pt x="28690" y="21065"/>
                    <a:pt x="28640" y="21065"/>
                  </a:cubicBezTo>
                  <a:cubicBezTo>
                    <a:pt x="28163" y="21065"/>
                    <a:pt x="27702" y="21409"/>
                    <a:pt x="27701" y="21409"/>
                  </a:cubicBezTo>
                  <a:cubicBezTo>
                    <a:pt x="27607" y="21388"/>
                    <a:pt x="27516" y="21378"/>
                    <a:pt x="27428" y="21378"/>
                  </a:cubicBezTo>
                  <a:cubicBezTo>
                    <a:pt x="26879" y="21378"/>
                    <a:pt x="26472" y="21739"/>
                    <a:pt x="26472" y="21739"/>
                  </a:cubicBezTo>
                  <a:cubicBezTo>
                    <a:pt x="26345" y="21696"/>
                    <a:pt x="26220" y="21680"/>
                    <a:pt x="26104" y="21680"/>
                  </a:cubicBezTo>
                  <a:cubicBezTo>
                    <a:pt x="26012" y="21680"/>
                    <a:pt x="25927" y="21690"/>
                    <a:pt x="25853" y="21704"/>
                  </a:cubicBezTo>
                  <a:cubicBezTo>
                    <a:pt x="25835" y="21588"/>
                    <a:pt x="25767" y="21508"/>
                    <a:pt x="25685" y="21448"/>
                  </a:cubicBezTo>
                  <a:cubicBezTo>
                    <a:pt x="25716" y="21365"/>
                    <a:pt x="25742" y="21282"/>
                    <a:pt x="25764" y="21197"/>
                  </a:cubicBezTo>
                  <a:cubicBezTo>
                    <a:pt x="25781" y="21213"/>
                    <a:pt x="25800" y="21228"/>
                    <a:pt x="25822" y="21240"/>
                  </a:cubicBezTo>
                  <a:cubicBezTo>
                    <a:pt x="25855" y="21377"/>
                    <a:pt x="25927" y="21544"/>
                    <a:pt x="26098" y="21544"/>
                  </a:cubicBezTo>
                  <a:cubicBezTo>
                    <a:pt x="26109" y="21544"/>
                    <a:pt x="26120" y="21543"/>
                    <a:pt x="26132" y="21542"/>
                  </a:cubicBezTo>
                  <a:cubicBezTo>
                    <a:pt x="26324" y="21518"/>
                    <a:pt x="26481" y="21188"/>
                    <a:pt x="26576" y="20921"/>
                  </a:cubicBezTo>
                  <a:cubicBezTo>
                    <a:pt x="26605" y="21071"/>
                    <a:pt x="26667" y="21229"/>
                    <a:pt x="26801" y="21229"/>
                  </a:cubicBezTo>
                  <a:cubicBezTo>
                    <a:pt x="26839" y="21229"/>
                    <a:pt x="26882" y="21217"/>
                    <a:pt x="26932" y="21188"/>
                  </a:cubicBezTo>
                  <a:cubicBezTo>
                    <a:pt x="27006" y="21148"/>
                    <a:pt x="27066" y="21086"/>
                    <a:pt x="27107" y="21012"/>
                  </a:cubicBezTo>
                  <a:cubicBezTo>
                    <a:pt x="27224" y="20965"/>
                    <a:pt x="27205" y="20794"/>
                    <a:pt x="27167" y="20654"/>
                  </a:cubicBezTo>
                  <a:cubicBezTo>
                    <a:pt x="27160" y="20596"/>
                    <a:pt x="27146" y="20539"/>
                    <a:pt x="27126" y="20483"/>
                  </a:cubicBezTo>
                  <a:lnTo>
                    <a:pt x="27126" y="20483"/>
                  </a:lnTo>
                  <a:cubicBezTo>
                    <a:pt x="27126" y="20484"/>
                    <a:pt x="27316" y="20862"/>
                    <a:pt x="27515" y="20862"/>
                  </a:cubicBezTo>
                  <a:cubicBezTo>
                    <a:pt x="27525" y="20862"/>
                    <a:pt x="27536" y="20861"/>
                    <a:pt x="27546" y="20859"/>
                  </a:cubicBezTo>
                  <a:cubicBezTo>
                    <a:pt x="27753" y="20815"/>
                    <a:pt x="27672" y="20326"/>
                    <a:pt x="27669" y="20309"/>
                  </a:cubicBezTo>
                  <a:lnTo>
                    <a:pt x="27669" y="20309"/>
                  </a:lnTo>
                  <a:cubicBezTo>
                    <a:pt x="27673" y="20325"/>
                    <a:pt x="27819" y="20762"/>
                    <a:pt x="28037" y="20762"/>
                  </a:cubicBezTo>
                  <a:cubicBezTo>
                    <a:pt x="28060" y="20762"/>
                    <a:pt x="28083" y="20758"/>
                    <a:pt x="28107" y="20748"/>
                  </a:cubicBezTo>
                  <a:cubicBezTo>
                    <a:pt x="28370" y="20638"/>
                    <a:pt x="28123" y="20132"/>
                    <a:pt x="28123" y="20131"/>
                  </a:cubicBezTo>
                  <a:lnTo>
                    <a:pt x="28123" y="20131"/>
                  </a:lnTo>
                  <a:cubicBezTo>
                    <a:pt x="28123" y="20132"/>
                    <a:pt x="28240" y="20292"/>
                    <a:pt x="28444" y="20292"/>
                  </a:cubicBezTo>
                  <a:cubicBezTo>
                    <a:pt x="28491" y="20292"/>
                    <a:pt x="28542" y="20284"/>
                    <a:pt x="28597" y="20263"/>
                  </a:cubicBezTo>
                  <a:cubicBezTo>
                    <a:pt x="28726" y="20216"/>
                    <a:pt x="28860" y="20096"/>
                    <a:pt x="28974" y="19975"/>
                  </a:cubicBezTo>
                  <a:close/>
                  <a:moveTo>
                    <a:pt x="31246" y="19421"/>
                  </a:moveTo>
                  <a:cubicBezTo>
                    <a:pt x="31273" y="19440"/>
                    <a:pt x="31885" y="19831"/>
                    <a:pt x="32158" y="19831"/>
                  </a:cubicBezTo>
                  <a:cubicBezTo>
                    <a:pt x="32440" y="19831"/>
                    <a:pt x="32225" y="19523"/>
                    <a:pt x="32225" y="19523"/>
                  </a:cubicBezTo>
                  <a:lnTo>
                    <a:pt x="32225" y="19523"/>
                  </a:lnTo>
                  <a:cubicBezTo>
                    <a:pt x="32267" y="19530"/>
                    <a:pt x="32309" y="19534"/>
                    <a:pt x="32351" y="19534"/>
                  </a:cubicBezTo>
                  <a:cubicBezTo>
                    <a:pt x="32380" y="19534"/>
                    <a:pt x="32410" y="19532"/>
                    <a:pt x="32440" y="19529"/>
                  </a:cubicBezTo>
                  <a:cubicBezTo>
                    <a:pt x="32511" y="19600"/>
                    <a:pt x="32760" y="19841"/>
                    <a:pt x="33072" y="19990"/>
                  </a:cubicBezTo>
                  <a:cubicBezTo>
                    <a:pt x="33441" y="20167"/>
                    <a:pt x="33916" y="20321"/>
                    <a:pt x="33916" y="20321"/>
                  </a:cubicBezTo>
                  <a:cubicBezTo>
                    <a:pt x="33916" y="20321"/>
                    <a:pt x="33986" y="20475"/>
                    <a:pt x="34319" y="20607"/>
                  </a:cubicBezTo>
                  <a:cubicBezTo>
                    <a:pt x="34377" y="20631"/>
                    <a:pt x="34437" y="20640"/>
                    <a:pt x="34494" y="20640"/>
                  </a:cubicBezTo>
                  <a:cubicBezTo>
                    <a:pt x="34765" y="20640"/>
                    <a:pt x="35002" y="20431"/>
                    <a:pt x="35002" y="20431"/>
                  </a:cubicBezTo>
                  <a:cubicBezTo>
                    <a:pt x="35002" y="20431"/>
                    <a:pt x="35065" y="20536"/>
                    <a:pt x="35224" y="20623"/>
                  </a:cubicBezTo>
                  <a:cubicBezTo>
                    <a:pt x="35211" y="21064"/>
                    <a:pt x="35196" y="21505"/>
                    <a:pt x="35177" y="21946"/>
                  </a:cubicBezTo>
                  <a:cubicBezTo>
                    <a:pt x="35135" y="21910"/>
                    <a:pt x="35069" y="21907"/>
                    <a:pt x="35000" y="21907"/>
                  </a:cubicBezTo>
                  <a:cubicBezTo>
                    <a:pt x="34986" y="21907"/>
                    <a:pt x="34973" y="21907"/>
                    <a:pt x="34959" y="21907"/>
                  </a:cubicBezTo>
                  <a:cubicBezTo>
                    <a:pt x="34835" y="21907"/>
                    <a:pt x="34715" y="21897"/>
                    <a:pt x="34717" y="21708"/>
                  </a:cubicBezTo>
                  <a:cubicBezTo>
                    <a:pt x="34722" y="21334"/>
                    <a:pt x="33812" y="20695"/>
                    <a:pt x="33812" y="20695"/>
                  </a:cubicBezTo>
                  <a:lnTo>
                    <a:pt x="33811" y="20695"/>
                  </a:lnTo>
                  <a:cubicBezTo>
                    <a:pt x="33811" y="20695"/>
                    <a:pt x="33626" y="20546"/>
                    <a:pt x="33462" y="20546"/>
                  </a:cubicBezTo>
                  <a:cubicBezTo>
                    <a:pt x="33417" y="20546"/>
                    <a:pt x="33374" y="20557"/>
                    <a:pt x="33336" y="20586"/>
                  </a:cubicBezTo>
                  <a:cubicBezTo>
                    <a:pt x="33162" y="20718"/>
                    <a:pt x="33371" y="21136"/>
                    <a:pt x="33371" y="21136"/>
                  </a:cubicBezTo>
                  <a:lnTo>
                    <a:pt x="32793" y="21004"/>
                  </a:lnTo>
                  <a:cubicBezTo>
                    <a:pt x="32793" y="21004"/>
                    <a:pt x="32627" y="21082"/>
                    <a:pt x="32373" y="21098"/>
                  </a:cubicBezTo>
                  <a:cubicBezTo>
                    <a:pt x="32272" y="21059"/>
                    <a:pt x="32208" y="21035"/>
                    <a:pt x="32208" y="21035"/>
                  </a:cubicBezTo>
                  <a:cubicBezTo>
                    <a:pt x="32208" y="21035"/>
                    <a:pt x="32295" y="20838"/>
                    <a:pt x="32190" y="20771"/>
                  </a:cubicBezTo>
                  <a:cubicBezTo>
                    <a:pt x="32179" y="20764"/>
                    <a:pt x="32163" y="20761"/>
                    <a:pt x="32145" y="20761"/>
                  </a:cubicBezTo>
                  <a:cubicBezTo>
                    <a:pt x="32048" y="20761"/>
                    <a:pt x="31868" y="20841"/>
                    <a:pt x="31749" y="20841"/>
                  </a:cubicBezTo>
                  <a:cubicBezTo>
                    <a:pt x="31679" y="20841"/>
                    <a:pt x="31630" y="20814"/>
                    <a:pt x="31630" y="20727"/>
                  </a:cubicBezTo>
                  <a:cubicBezTo>
                    <a:pt x="31630" y="20500"/>
                    <a:pt x="31023" y="20484"/>
                    <a:pt x="30851" y="20484"/>
                  </a:cubicBezTo>
                  <a:cubicBezTo>
                    <a:pt x="30823" y="20484"/>
                    <a:pt x="30806" y="20485"/>
                    <a:pt x="30806" y="20485"/>
                  </a:cubicBezTo>
                  <a:cubicBezTo>
                    <a:pt x="30806" y="20485"/>
                    <a:pt x="30765" y="20583"/>
                    <a:pt x="30726" y="20583"/>
                  </a:cubicBezTo>
                  <a:cubicBezTo>
                    <a:pt x="30695" y="20583"/>
                    <a:pt x="30665" y="20515"/>
                    <a:pt x="30665" y="20264"/>
                  </a:cubicBezTo>
                  <a:cubicBezTo>
                    <a:pt x="30664" y="20123"/>
                    <a:pt x="30633" y="20070"/>
                    <a:pt x="30586" y="20070"/>
                  </a:cubicBezTo>
                  <a:cubicBezTo>
                    <a:pt x="30452" y="20070"/>
                    <a:pt x="30193" y="20507"/>
                    <a:pt x="30192" y="20507"/>
                  </a:cubicBezTo>
                  <a:cubicBezTo>
                    <a:pt x="30192" y="20507"/>
                    <a:pt x="30087" y="20177"/>
                    <a:pt x="29910" y="20177"/>
                  </a:cubicBezTo>
                  <a:cubicBezTo>
                    <a:pt x="29736" y="20177"/>
                    <a:pt x="29805" y="19605"/>
                    <a:pt x="29806" y="19597"/>
                  </a:cubicBezTo>
                  <a:lnTo>
                    <a:pt x="29806" y="19597"/>
                  </a:lnTo>
                  <a:cubicBezTo>
                    <a:pt x="29807" y="19599"/>
                    <a:pt x="29825" y="19613"/>
                    <a:pt x="29894" y="19613"/>
                  </a:cubicBezTo>
                  <a:cubicBezTo>
                    <a:pt x="29942" y="19613"/>
                    <a:pt x="30014" y="19606"/>
                    <a:pt x="30122" y="19583"/>
                  </a:cubicBezTo>
                  <a:cubicBezTo>
                    <a:pt x="30389" y="19524"/>
                    <a:pt x="30472" y="19464"/>
                    <a:pt x="30472" y="19464"/>
                  </a:cubicBezTo>
                  <a:cubicBezTo>
                    <a:pt x="30472" y="19464"/>
                    <a:pt x="30622" y="19588"/>
                    <a:pt x="30825" y="19588"/>
                  </a:cubicBezTo>
                  <a:cubicBezTo>
                    <a:pt x="30884" y="19588"/>
                    <a:pt x="30946" y="19578"/>
                    <a:pt x="31011" y="19552"/>
                  </a:cubicBezTo>
                  <a:cubicBezTo>
                    <a:pt x="31256" y="19453"/>
                    <a:pt x="31252" y="19426"/>
                    <a:pt x="31246" y="19421"/>
                  </a:cubicBezTo>
                  <a:close/>
                  <a:moveTo>
                    <a:pt x="16161" y="21667"/>
                  </a:moveTo>
                  <a:cubicBezTo>
                    <a:pt x="16386" y="21844"/>
                    <a:pt x="16878" y="21777"/>
                    <a:pt x="17069" y="21866"/>
                  </a:cubicBezTo>
                  <a:cubicBezTo>
                    <a:pt x="17262" y="21955"/>
                    <a:pt x="16994" y="22219"/>
                    <a:pt x="16924" y="22241"/>
                  </a:cubicBezTo>
                  <a:lnTo>
                    <a:pt x="16923" y="22240"/>
                  </a:lnTo>
                  <a:cubicBezTo>
                    <a:pt x="16853" y="22261"/>
                    <a:pt x="16432" y="22261"/>
                    <a:pt x="16432" y="22261"/>
                  </a:cubicBezTo>
                  <a:cubicBezTo>
                    <a:pt x="16432" y="22261"/>
                    <a:pt x="15908" y="22196"/>
                    <a:pt x="15803" y="22174"/>
                  </a:cubicBezTo>
                  <a:cubicBezTo>
                    <a:pt x="15795" y="22172"/>
                    <a:pt x="15786" y="22171"/>
                    <a:pt x="15777" y="22171"/>
                  </a:cubicBezTo>
                  <a:cubicBezTo>
                    <a:pt x="15699" y="22171"/>
                    <a:pt x="15584" y="22226"/>
                    <a:pt x="15386" y="22226"/>
                  </a:cubicBezTo>
                  <a:cubicBezTo>
                    <a:pt x="15310" y="22226"/>
                    <a:pt x="15221" y="22218"/>
                    <a:pt x="15119" y="22196"/>
                  </a:cubicBezTo>
                  <a:cubicBezTo>
                    <a:pt x="15077" y="22187"/>
                    <a:pt x="15036" y="22183"/>
                    <a:pt x="14994" y="22183"/>
                  </a:cubicBezTo>
                  <a:cubicBezTo>
                    <a:pt x="14897" y="22183"/>
                    <a:pt x="14800" y="22205"/>
                    <a:pt x="14711" y="22238"/>
                  </a:cubicBezTo>
                  <a:cubicBezTo>
                    <a:pt x="14770" y="22102"/>
                    <a:pt x="14650" y="21956"/>
                    <a:pt x="14592" y="21898"/>
                  </a:cubicBezTo>
                  <a:lnTo>
                    <a:pt x="14592" y="21898"/>
                  </a:lnTo>
                  <a:cubicBezTo>
                    <a:pt x="14616" y="21916"/>
                    <a:pt x="14657" y="21935"/>
                    <a:pt x="14721" y="21935"/>
                  </a:cubicBezTo>
                  <a:cubicBezTo>
                    <a:pt x="14779" y="21935"/>
                    <a:pt x="14857" y="21919"/>
                    <a:pt x="14959" y="21870"/>
                  </a:cubicBezTo>
                  <a:cubicBezTo>
                    <a:pt x="15266" y="21724"/>
                    <a:pt x="15300" y="21737"/>
                    <a:pt x="15336" y="21724"/>
                  </a:cubicBezTo>
                  <a:cubicBezTo>
                    <a:pt x="15337" y="21724"/>
                    <a:pt x="15338" y="21724"/>
                    <a:pt x="15339" y="21724"/>
                  </a:cubicBezTo>
                  <a:cubicBezTo>
                    <a:pt x="15370" y="21724"/>
                    <a:pt x="15353" y="21961"/>
                    <a:pt x="15624" y="22018"/>
                  </a:cubicBezTo>
                  <a:cubicBezTo>
                    <a:pt x="15635" y="22020"/>
                    <a:pt x="15646" y="22021"/>
                    <a:pt x="15656" y="22021"/>
                  </a:cubicBezTo>
                  <a:cubicBezTo>
                    <a:pt x="15781" y="22021"/>
                    <a:pt x="15823" y="21856"/>
                    <a:pt x="15834" y="21695"/>
                  </a:cubicBezTo>
                  <a:cubicBezTo>
                    <a:pt x="16008" y="21689"/>
                    <a:pt x="16161" y="21667"/>
                    <a:pt x="16161" y="21667"/>
                  </a:cubicBezTo>
                  <a:close/>
                  <a:moveTo>
                    <a:pt x="14289" y="22488"/>
                  </a:moveTo>
                  <a:cubicBezTo>
                    <a:pt x="14278" y="22514"/>
                    <a:pt x="14208" y="22651"/>
                    <a:pt x="14016" y="22869"/>
                  </a:cubicBezTo>
                  <a:lnTo>
                    <a:pt x="13962" y="22869"/>
                  </a:lnTo>
                  <a:cubicBezTo>
                    <a:pt x="13904" y="22869"/>
                    <a:pt x="13935" y="22530"/>
                    <a:pt x="13935" y="22530"/>
                  </a:cubicBezTo>
                  <a:lnTo>
                    <a:pt x="13935" y="22530"/>
                  </a:lnTo>
                  <a:cubicBezTo>
                    <a:pt x="13935" y="22530"/>
                    <a:pt x="13958" y="22535"/>
                    <a:pt x="14002" y="22535"/>
                  </a:cubicBezTo>
                  <a:cubicBezTo>
                    <a:pt x="14062" y="22535"/>
                    <a:pt x="14160" y="22526"/>
                    <a:pt x="14289" y="22488"/>
                  </a:cubicBezTo>
                  <a:close/>
                  <a:moveTo>
                    <a:pt x="21211" y="23272"/>
                  </a:moveTo>
                  <a:cubicBezTo>
                    <a:pt x="21253" y="23350"/>
                    <a:pt x="21319" y="23413"/>
                    <a:pt x="21397" y="23453"/>
                  </a:cubicBezTo>
                  <a:cubicBezTo>
                    <a:pt x="21409" y="23535"/>
                    <a:pt x="21471" y="23581"/>
                    <a:pt x="21535" y="23581"/>
                  </a:cubicBezTo>
                  <a:cubicBezTo>
                    <a:pt x="21594" y="23581"/>
                    <a:pt x="21654" y="23543"/>
                    <a:pt x="21681" y="23463"/>
                  </a:cubicBezTo>
                  <a:cubicBezTo>
                    <a:pt x="21682" y="23461"/>
                    <a:pt x="21682" y="23461"/>
                    <a:pt x="21681" y="23461"/>
                  </a:cubicBezTo>
                  <a:cubicBezTo>
                    <a:pt x="21708" y="23444"/>
                    <a:pt x="21727" y="23416"/>
                    <a:pt x="21736" y="23386"/>
                  </a:cubicBezTo>
                  <a:lnTo>
                    <a:pt x="21736" y="23386"/>
                  </a:lnTo>
                  <a:cubicBezTo>
                    <a:pt x="21727" y="23445"/>
                    <a:pt x="21722" y="23505"/>
                    <a:pt x="21720" y="23565"/>
                  </a:cubicBezTo>
                  <a:cubicBezTo>
                    <a:pt x="21548" y="23616"/>
                    <a:pt x="21384" y="23694"/>
                    <a:pt x="21235" y="23796"/>
                  </a:cubicBezTo>
                  <a:lnTo>
                    <a:pt x="21234" y="23794"/>
                  </a:lnTo>
                  <a:cubicBezTo>
                    <a:pt x="21163" y="23779"/>
                    <a:pt x="21091" y="23772"/>
                    <a:pt x="21020" y="23772"/>
                  </a:cubicBezTo>
                  <a:cubicBezTo>
                    <a:pt x="20923" y="23772"/>
                    <a:pt x="20826" y="23786"/>
                    <a:pt x="20732" y="23813"/>
                  </a:cubicBezTo>
                  <a:cubicBezTo>
                    <a:pt x="20708" y="23786"/>
                    <a:pt x="20675" y="23769"/>
                    <a:pt x="20638" y="23767"/>
                  </a:cubicBezTo>
                  <a:cubicBezTo>
                    <a:pt x="20776" y="23743"/>
                    <a:pt x="20907" y="23694"/>
                    <a:pt x="21024" y="23621"/>
                  </a:cubicBezTo>
                  <a:cubicBezTo>
                    <a:pt x="21184" y="23521"/>
                    <a:pt x="21066" y="23467"/>
                    <a:pt x="20882" y="23438"/>
                  </a:cubicBezTo>
                  <a:cubicBezTo>
                    <a:pt x="20911" y="23391"/>
                    <a:pt x="20938" y="23343"/>
                    <a:pt x="20962" y="23295"/>
                  </a:cubicBezTo>
                  <a:cubicBezTo>
                    <a:pt x="21004" y="23332"/>
                    <a:pt x="21050" y="23360"/>
                    <a:pt x="21097" y="23360"/>
                  </a:cubicBezTo>
                  <a:cubicBezTo>
                    <a:pt x="21105" y="23360"/>
                    <a:pt x="21113" y="23359"/>
                    <a:pt x="21122" y="23358"/>
                  </a:cubicBezTo>
                  <a:cubicBezTo>
                    <a:pt x="21165" y="23349"/>
                    <a:pt x="21193" y="23315"/>
                    <a:pt x="21211" y="23272"/>
                  </a:cubicBezTo>
                  <a:close/>
                  <a:moveTo>
                    <a:pt x="20377" y="23767"/>
                  </a:moveTo>
                  <a:lnTo>
                    <a:pt x="20377" y="23767"/>
                  </a:lnTo>
                  <a:cubicBezTo>
                    <a:pt x="20420" y="23774"/>
                    <a:pt x="20463" y="23778"/>
                    <a:pt x="20505" y="23778"/>
                  </a:cubicBezTo>
                  <a:cubicBezTo>
                    <a:pt x="20527" y="23778"/>
                    <a:pt x="20548" y="23777"/>
                    <a:pt x="20570" y="23775"/>
                  </a:cubicBezTo>
                  <a:lnTo>
                    <a:pt x="20570" y="23775"/>
                  </a:lnTo>
                  <a:cubicBezTo>
                    <a:pt x="20516" y="23788"/>
                    <a:pt x="20463" y="23809"/>
                    <a:pt x="20412" y="23832"/>
                  </a:cubicBezTo>
                  <a:cubicBezTo>
                    <a:pt x="20402" y="23809"/>
                    <a:pt x="20390" y="23787"/>
                    <a:pt x="20377" y="23767"/>
                  </a:cubicBezTo>
                  <a:close/>
                  <a:moveTo>
                    <a:pt x="19638" y="23810"/>
                  </a:moveTo>
                  <a:cubicBezTo>
                    <a:pt x="19774" y="23891"/>
                    <a:pt x="19916" y="23961"/>
                    <a:pt x="20062" y="24019"/>
                  </a:cubicBezTo>
                  <a:cubicBezTo>
                    <a:pt x="20027" y="24016"/>
                    <a:pt x="19992" y="24014"/>
                    <a:pt x="19957" y="24014"/>
                  </a:cubicBezTo>
                  <a:cubicBezTo>
                    <a:pt x="19813" y="24014"/>
                    <a:pt x="19671" y="24041"/>
                    <a:pt x="19538" y="24094"/>
                  </a:cubicBezTo>
                  <a:lnTo>
                    <a:pt x="19538" y="24092"/>
                  </a:lnTo>
                  <a:cubicBezTo>
                    <a:pt x="19538" y="24092"/>
                    <a:pt x="19441" y="24070"/>
                    <a:pt x="19317" y="24044"/>
                  </a:cubicBezTo>
                  <a:cubicBezTo>
                    <a:pt x="19333" y="24023"/>
                    <a:pt x="19351" y="24003"/>
                    <a:pt x="19370" y="23984"/>
                  </a:cubicBezTo>
                  <a:cubicBezTo>
                    <a:pt x="19453" y="23905"/>
                    <a:pt x="19545" y="23864"/>
                    <a:pt x="19638" y="23810"/>
                  </a:cubicBezTo>
                  <a:close/>
                  <a:moveTo>
                    <a:pt x="13069" y="23134"/>
                  </a:moveTo>
                  <a:cubicBezTo>
                    <a:pt x="13092" y="23149"/>
                    <a:pt x="13535" y="23440"/>
                    <a:pt x="13832" y="23521"/>
                  </a:cubicBezTo>
                  <a:cubicBezTo>
                    <a:pt x="13930" y="23632"/>
                    <a:pt x="14056" y="23704"/>
                    <a:pt x="14031" y="23715"/>
                  </a:cubicBezTo>
                  <a:cubicBezTo>
                    <a:pt x="13978" y="23737"/>
                    <a:pt x="14043" y="23891"/>
                    <a:pt x="13586" y="23913"/>
                  </a:cubicBezTo>
                  <a:cubicBezTo>
                    <a:pt x="13260" y="23929"/>
                    <a:pt x="13073" y="24111"/>
                    <a:pt x="12965" y="24215"/>
                  </a:cubicBezTo>
                  <a:cubicBezTo>
                    <a:pt x="12852" y="24203"/>
                    <a:pt x="12739" y="24197"/>
                    <a:pt x="12625" y="24197"/>
                  </a:cubicBezTo>
                  <a:cubicBezTo>
                    <a:pt x="12613" y="24197"/>
                    <a:pt x="12600" y="24197"/>
                    <a:pt x="12587" y="24197"/>
                  </a:cubicBezTo>
                  <a:cubicBezTo>
                    <a:pt x="12574" y="24223"/>
                    <a:pt x="12559" y="24250"/>
                    <a:pt x="12540" y="24273"/>
                  </a:cubicBezTo>
                  <a:cubicBezTo>
                    <a:pt x="12529" y="24277"/>
                    <a:pt x="12513" y="24285"/>
                    <a:pt x="12501" y="24291"/>
                  </a:cubicBezTo>
                  <a:cubicBezTo>
                    <a:pt x="12470" y="24286"/>
                    <a:pt x="12446" y="24218"/>
                    <a:pt x="12456" y="23977"/>
                  </a:cubicBezTo>
                  <a:cubicBezTo>
                    <a:pt x="12461" y="23835"/>
                    <a:pt x="12431" y="23782"/>
                    <a:pt x="12384" y="23782"/>
                  </a:cubicBezTo>
                  <a:cubicBezTo>
                    <a:pt x="12249" y="23782"/>
                    <a:pt x="11973" y="24219"/>
                    <a:pt x="11973" y="24219"/>
                  </a:cubicBezTo>
                  <a:cubicBezTo>
                    <a:pt x="11973" y="24219"/>
                    <a:pt x="11881" y="23888"/>
                    <a:pt x="11705" y="23888"/>
                  </a:cubicBezTo>
                  <a:cubicBezTo>
                    <a:pt x="11531" y="23888"/>
                    <a:pt x="11624" y="23316"/>
                    <a:pt x="11625" y="23308"/>
                  </a:cubicBezTo>
                  <a:lnTo>
                    <a:pt x="11625" y="23308"/>
                  </a:lnTo>
                  <a:cubicBezTo>
                    <a:pt x="11626" y="23309"/>
                    <a:pt x="11644" y="23324"/>
                    <a:pt x="11712" y="23324"/>
                  </a:cubicBezTo>
                  <a:cubicBezTo>
                    <a:pt x="11760" y="23324"/>
                    <a:pt x="11832" y="23317"/>
                    <a:pt x="11940" y="23294"/>
                  </a:cubicBezTo>
                  <a:cubicBezTo>
                    <a:pt x="12210" y="23235"/>
                    <a:pt x="12294" y="23177"/>
                    <a:pt x="12294" y="23177"/>
                  </a:cubicBezTo>
                  <a:cubicBezTo>
                    <a:pt x="12294" y="23177"/>
                    <a:pt x="12438" y="23301"/>
                    <a:pt x="12642" y="23301"/>
                  </a:cubicBezTo>
                  <a:cubicBezTo>
                    <a:pt x="12700" y="23301"/>
                    <a:pt x="12763" y="23291"/>
                    <a:pt x="12829" y="23264"/>
                  </a:cubicBezTo>
                  <a:cubicBezTo>
                    <a:pt x="13078" y="23165"/>
                    <a:pt x="13076" y="23140"/>
                    <a:pt x="13069" y="23134"/>
                  </a:cubicBezTo>
                  <a:close/>
                  <a:moveTo>
                    <a:pt x="18332" y="23810"/>
                  </a:moveTo>
                  <a:cubicBezTo>
                    <a:pt x="18338" y="23842"/>
                    <a:pt x="18373" y="23872"/>
                    <a:pt x="18472" y="23883"/>
                  </a:cubicBezTo>
                  <a:cubicBezTo>
                    <a:pt x="18480" y="23884"/>
                    <a:pt x="18489" y="23884"/>
                    <a:pt x="18497" y="23884"/>
                  </a:cubicBezTo>
                  <a:cubicBezTo>
                    <a:pt x="18508" y="23884"/>
                    <a:pt x="18520" y="23884"/>
                    <a:pt x="18532" y="23882"/>
                  </a:cubicBezTo>
                  <a:cubicBezTo>
                    <a:pt x="18577" y="23975"/>
                    <a:pt x="18654" y="24094"/>
                    <a:pt x="18773" y="24148"/>
                  </a:cubicBezTo>
                  <a:cubicBezTo>
                    <a:pt x="18785" y="24153"/>
                    <a:pt x="18798" y="24155"/>
                    <a:pt x="18811" y="24155"/>
                  </a:cubicBezTo>
                  <a:cubicBezTo>
                    <a:pt x="18841" y="24155"/>
                    <a:pt x="18873" y="24142"/>
                    <a:pt x="18905" y="24120"/>
                  </a:cubicBezTo>
                  <a:lnTo>
                    <a:pt x="18908" y="24121"/>
                  </a:lnTo>
                  <a:cubicBezTo>
                    <a:pt x="18905" y="24130"/>
                    <a:pt x="18903" y="24140"/>
                    <a:pt x="18901" y="24149"/>
                  </a:cubicBezTo>
                  <a:cubicBezTo>
                    <a:pt x="18866" y="24282"/>
                    <a:pt x="18947" y="24389"/>
                    <a:pt x="19035" y="24389"/>
                  </a:cubicBezTo>
                  <a:cubicBezTo>
                    <a:pt x="19039" y="24389"/>
                    <a:pt x="19044" y="24389"/>
                    <a:pt x="19048" y="24388"/>
                  </a:cubicBezTo>
                  <a:lnTo>
                    <a:pt x="19048" y="24388"/>
                  </a:lnTo>
                  <a:cubicBezTo>
                    <a:pt x="19031" y="24396"/>
                    <a:pt x="19019" y="24402"/>
                    <a:pt x="19019" y="24402"/>
                  </a:cubicBezTo>
                  <a:cubicBezTo>
                    <a:pt x="19015" y="24511"/>
                    <a:pt x="19024" y="24621"/>
                    <a:pt x="19046" y="24729"/>
                  </a:cubicBezTo>
                  <a:cubicBezTo>
                    <a:pt x="19019" y="24728"/>
                    <a:pt x="18996" y="24728"/>
                    <a:pt x="18976" y="24728"/>
                  </a:cubicBezTo>
                  <a:cubicBezTo>
                    <a:pt x="18938" y="24728"/>
                    <a:pt x="18914" y="24729"/>
                    <a:pt x="18914" y="24729"/>
                  </a:cubicBezTo>
                  <a:cubicBezTo>
                    <a:pt x="18914" y="24729"/>
                    <a:pt x="18868" y="24827"/>
                    <a:pt x="18830" y="24827"/>
                  </a:cubicBezTo>
                  <a:cubicBezTo>
                    <a:pt x="18798" y="24827"/>
                    <a:pt x="18772" y="24758"/>
                    <a:pt x="18783" y="24508"/>
                  </a:cubicBezTo>
                  <a:cubicBezTo>
                    <a:pt x="18789" y="24366"/>
                    <a:pt x="18760" y="24314"/>
                    <a:pt x="18714" y="24314"/>
                  </a:cubicBezTo>
                  <a:cubicBezTo>
                    <a:pt x="18580" y="24314"/>
                    <a:pt x="18300" y="24750"/>
                    <a:pt x="18300" y="24750"/>
                  </a:cubicBezTo>
                  <a:cubicBezTo>
                    <a:pt x="18298" y="24750"/>
                    <a:pt x="18208" y="24421"/>
                    <a:pt x="18032" y="24421"/>
                  </a:cubicBezTo>
                  <a:cubicBezTo>
                    <a:pt x="17860" y="24421"/>
                    <a:pt x="17955" y="23849"/>
                    <a:pt x="17956" y="23841"/>
                  </a:cubicBezTo>
                  <a:lnTo>
                    <a:pt x="17956" y="23841"/>
                  </a:lnTo>
                  <a:cubicBezTo>
                    <a:pt x="17957" y="23842"/>
                    <a:pt x="17975" y="23857"/>
                    <a:pt x="18044" y="23857"/>
                  </a:cubicBezTo>
                  <a:cubicBezTo>
                    <a:pt x="18092" y="23857"/>
                    <a:pt x="18164" y="23850"/>
                    <a:pt x="18272" y="23826"/>
                  </a:cubicBezTo>
                  <a:cubicBezTo>
                    <a:pt x="18295" y="23821"/>
                    <a:pt x="18311" y="23816"/>
                    <a:pt x="18332" y="23810"/>
                  </a:cubicBezTo>
                  <a:close/>
                  <a:moveTo>
                    <a:pt x="25178" y="22272"/>
                  </a:moveTo>
                  <a:cubicBezTo>
                    <a:pt x="25183" y="22276"/>
                    <a:pt x="25184" y="22280"/>
                    <a:pt x="25189" y="22283"/>
                  </a:cubicBezTo>
                  <a:cubicBezTo>
                    <a:pt x="25193" y="22294"/>
                    <a:pt x="25196" y="22304"/>
                    <a:pt x="25197" y="22314"/>
                  </a:cubicBezTo>
                  <a:cubicBezTo>
                    <a:pt x="25195" y="22387"/>
                    <a:pt x="25234" y="22459"/>
                    <a:pt x="25295" y="22463"/>
                  </a:cubicBezTo>
                  <a:lnTo>
                    <a:pt x="25316" y="22464"/>
                  </a:lnTo>
                  <a:cubicBezTo>
                    <a:pt x="25348" y="22464"/>
                    <a:pt x="25378" y="22453"/>
                    <a:pt x="25402" y="22431"/>
                  </a:cubicBezTo>
                  <a:cubicBezTo>
                    <a:pt x="25617" y="22542"/>
                    <a:pt x="25819" y="22562"/>
                    <a:pt x="25941" y="22562"/>
                  </a:cubicBezTo>
                  <a:cubicBezTo>
                    <a:pt x="26013" y="22562"/>
                    <a:pt x="26056" y="22555"/>
                    <a:pt x="26056" y="22555"/>
                  </a:cubicBezTo>
                  <a:cubicBezTo>
                    <a:pt x="26056" y="22555"/>
                    <a:pt x="26329" y="22863"/>
                    <a:pt x="26692" y="23040"/>
                  </a:cubicBezTo>
                  <a:cubicBezTo>
                    <a:pt x="27056" y="23215"/>
                    <a:pt x="27524" y="23369"/>
                    <a:pt x="27524" y="23369"/>
                  </a:cubicBezTo>
                  <a:cubicBezTo>
                    <a:pt x="27524" y="23369"/>
                    <a:pt x="27590" y="23523"/>
                    <a:pt x="27919" y="23656"/>
                  </a:cubicBezTo>
                  <a:cubicBezTo>
                    <a:pt x="27976" y="23679"/>
                    <a:pt x="28035" y="23688"/>
                    <a:pt x="28093" y="23688"/>
                  </a:cubicBezTo>
                  <a:cubicBezTo>
                    <a:pt x="28363" y="23688"/>
                    <a:pt x="28608" y="23479"/>
                    <a:pt x="28608" y="23479"/>
                  </a:cubicBezTo>
                  <a:cubicBezTo>
                    <a:pt x="28608" y="23479"/>
                    <a:pt x="28666" y="23586"/>
                    <a:pt x="28821" y="23672"/>
                  </a:cubicBezTo>
                  <a:cubicBezTo>
                    <a:pt x="28796" y="24113"/>
                    <a:pt x="28765" y="24552"/>
                    <a:pt x="28732" y="24993"/>
                  </a:cubicBezTo>
                  <a:lnTo>
                    <a:pt x="28730" y="24993"/>
                  </a:lnTo>
                  <a:cubicBezTo>
                    <a:pt x="28690" y="24956"/>
                    <a:pt x="28623" y="24954"/>
                    <a:pt x="28554" y="24954"/>
                  </a:cubicBezTo>
                  <a:cubicBezTo>
                    <a:pt x="28540" y="24954"/>
                    <a:pt x="28527" y="24954"/>
                    <a:pt x="28513" y="24954"/>
                  </a:cubicBezTo>
                  <a:cubicBezTo>
                    <a:pt x="28389" y="24954"/>
                    <a:pt x="28269" y="24944"/>
                    <a:pt x="28278" y="24755"/>
                  </a:cubicBezTo>
                  <a:cubicBezTo>
                    <a:pt x="28297" y="24381"/>
                    <a:pt x="27408" y="23743"/>
                    <a:pt x="27408" y="23743"/>
                  </a:cubicBezTo>
                  <a:cubicBezTo>
                    <a:pt x="27408" y="23743"/>
                    <a:pt x="27229" y="23594"/>
                    <a:pt x="27065" y="23594"/>
                  </a:cubicBezTo>
                  <a:cubicBezTo>
                    <a:pt x="27020" y="23594"/>
                    <a:pt x="26976" y="23605"/>
                    <a:pt x="26938" y="23634"/>
                  </a:cubicBezTo>
                  <a:cubicBezTo>
                    <a:pt x="26758" y="23767"/>
                    <a:pt x="26954" y="24184"/>
                    <a:pt x="26954" y="24184"/>
                  </a:cubicBezTo>
                  <a:lnTo>
                    <a:pt x="26380" y="24051"/>
                  </a:lnTo>
                  <a:cubicBezTo>
                    <a:pt x="26241" y="24107"/>
                    <a:pt x="26095" y="24139"/>
                    <a:pt x="25946" y="24145"/>
                  </a:cubicBezTo>
                  <a:cubicBezTo>
                    <a:pt x="25938" y="24099"/>
                    <a:pt x="25938" y="24051"/>
                    <a:pt x="25946" y="24006"/>
                  </a:cubicBezTo>
                  <a:cubicBezTo>
                    <a:pt x="25971" y="23859"/>
                    <a:pt x="25942" y="23832"/>
                    <a:pt x="25874" y="23832"/>
                  </a:cubicBezTo>
                  <a:cubicBezTo>
                    <a:pt x="25833" y="23832"/>
                    <a:pt x="25777" y="23842"/>
                    <a:pt x="25711" y="23842"/>
                  </a:cubicBezTo>
                  <a:cubicBezTo>
                    <a:pt x="25638" y="23842"/>
                    <a:pt x="25551" y="23830"/>
                    <a:pt x="25454" y="23778"/>
                  </a:cubicBezTo>
                  <a:cubicBezTo>
                    <a:pt x="25250" y="23670"/>
                    <a:pt x="25040" y="23577"/>
                    <a:pt x="24822" y="23498"/>
                  </a:cubicBezTo>
                  <a:cubicBezTo>
                    <a:pt x="24822" y="23498"/>
                    <a:pt x="24897" y="23342"/>
                    <a:pt x="24815" y="23289"/>
                  </a:cubicBezTo>
                  <a:cubicBezTo>
                    <a:pt x="24806" y="23283"/>
                    <a:pt x="24794" y="23281"/>
                    <a:pt x="24779" y="23281"/>
                  </a:cubicBezTo>
                  <a:cubicBezTo>
                    <a:pt x="24702" y="23281"/>
                    <a:pt x="24557" y="23344"/>
                    <a:pt x="24462" y="23344"/>
                  </a:cubicBezTo>
                  <a:cubicBezTo>
                    <a:pt x="24406" y="23344"/>
                    <a:pt x="24368" y="23323"/>
                    <a:pt x="24370" y="23254"/>
                  </a:cubicBezTo>
                  <a:cubicBezTo>
                    <a:pt x="24373" y="23168"/>
                    <a:pt x="24268" y="23121"/>
                    <a:pt x="24142" y="23095"/>
                  </a:cubicBezTo>
                  <a:cubicBezTo>
                    <a:pt x="24186" y="22996"/>
                    <a:pt x="24212" y="22886"/>
                    <a:pt x="24254" y="22787"/>
                  </a:cubicBezTo>
                  <a:cubicBezTo>
                    <a:pt x="24273" y="22743"/>
                    <a:pt x="24300" y="22704"/>
                    <a:pt x="24332" y="22669"/>
                  </a:cubicBezTo>
                  <a:cubicBezTo>
                    <a:pt x="24374" y="22673"/>
                    <a:pt x="24416" y="22676"/>
                    <a:pt x="24459" y="22676"/>
                  </a:cubicBezTo>
                  <a:cubicBezTo>
                    <a:pt x="24495" y="22730"/>
                    <a:pt x="24526" y="22788"/>
                    <a:pt x="24551" y="22848"/>
                  </a:cubicBezTo>
                  <a:cubicBezTo>
                    <a:pt x="24577" y="22918"/>
                    <a:pt x="24621" y="22948"/>
                    <a:pt x="24666" y="22948"/>
                  </a:cubicBezTo>
                  <a:cubicBezTo>
                    <a:pt x="24753" y="22948"/>
                    <a:pt x="24842" y="22837"/>
                    <a:pt x="24806" y="22699"/>
                  </a:cubicBezTo>
                  <a:cubicBezTo>
                    <a:pt x="24792" y="22644"/>
                    <a:pt x="24774" y="22588"/>
                    <a:pt x="24754" y="22534"/>
                  </a:cubicBezTo>
                  <a:lnTo>
                    <a:pt x="24754" y="22534"/>
                  </a:lnTo>
                  <a:cubicBezTo>
                    <a:pt x="24773" y="22539"/>
                    <a:pt x="24792" y="22542"/>
                    <a:pt x="24811" y="22542"/>
                  </a:cubicBezTo>
                  <a:cubicBezTo>
                    <a:pt x="24948" y="22542"/>
                    <a:pt x="24938" y="22451"/>
                    <a:pt x="24911" y="22378"/>
                  </a:cubicBezTo>
                  <a:cubicBezTo>
                    <a:pt x="24941" y="22356"/>
                    <a:pt x="24965" y="22331"/>
                    <a:pt x="24989" y="22305"/>
                  </a:cubicBezTo>
                  <a:cubicBezTo>
                    <a:pt x="25054" y="22302"/>
                    <a:pt x="25117" y="22291"/>
                    <a:pt x="25178" y="22272"/>
                  </a:cubicBezTo>
                  <a:close/>
                  <a:moveTo>
                    <a:pt x="19940" y="24746"/>
                  </a:moveTo>
                  <a:lnTo>
                    <a:pt x="19942" y="24748"/>
                  </a:lnTo>
                  <a:cubicBezTo>
                    <a:pt x="19885" y="24853"/>
                    <a:pt x="19843" y="24964"/>
                    <a:pt x="19813" y="25079"/>
                  </a:cubicBezTo>
                  <a:cubicBezTo>
                    <a:pt x="19759" y="25072"/>
                    <a:pt x="19723" y="25044"/>
                    <a:pt x="19727" y="24969"/>
                  </a:cubicBezTo>
                  <a:cubicBezTo>
                    <a:pt x="19727" y="24955"/>
                    <a:pt x="19717" y="24943"/>
                    <a:pt x="19713" y="24930"/>
                  </a:cubicBezTo>
                  <a:cubicBezTo>
                    <a:pt x="19800" y="24885"/>
                    <a:pt x="19878" y="24822"/>
                    <a:pt x="19940" y="24746"/>
                  </a:cubicBezTo>
                  <a:close/>
                  <a:moveTo>
                    <a:pt x="10774" y="23688"/>
                  </a:moveTo>
                  <a:lnTo>
                    <a:pt x="10774" y="23688"/>
                  </a:lnTo>
                  <a:cubicBezTo>
                    <a:pt x="10761" y="23918"/>
                    <a:pt x="10745" y="24150"/>
                    <a:pt x="10729" y="24381"/>
                  </a:cubicBezTo>
                  <a:cubicBezTo>
                    <a:pt x="10667" y="24375"/>
                    <a:pt x="10608" y="24371"/>
                    <a:pt x="10546" y="24371"/>
                  </a:cubicBezTo>
                  <a:cubicBezTo>
                    <a:pt x="10038" y="24371"/>
                    <a:pt x="10546" y="24790"/>
                    <a:pt x="10545" y="24790"/>
                  </a:cubicBezTo>
                  <a:cubicBezTo>
                    <a:pt x="10496" y="24782"/>
                    <a:pt x="10447" y="24778"/>
                    <a:pt x="10398" y="24778"/>
                  </a:cubicBezTo>
                  <a:cubicBezTo>
                    <a:pt x="9921" y="24778"/>
                    <a:pt x="9444" y="25121"/>
                    <a:pt x="9444" y="25121"/>
                  </a:cubicBezTo>
                  <a:cubicBezTo>
                    <a:pt x="9351" y="25100"/>
                    <a:pt x="9260" y="25090"/>
                    <a:pt x="9172" y="25090"/>
                  </a:cubicBezTo>
                  <a:cubicBezTo>
                    <a:pt x="8874" y="25090"/>
                    <a:pt x="8614" y="25198"/>
                    <a:pt x="8437" y="25295"/>
                  </a:cubicBezTo>
                  <a:cubicBezTo>
                    <a:pt x="8434" y="25279"/>
                    <a:pt x="8425" y="25264"/>
                    <a:pt x="8412" y="25254"/>
                  </a:cubicBezTo>
                  <a:cubicBezTo>
                    <a:pt x="8403" y="25248"/>
                    <a:pt x="8391" y="25246"/>
                    <a:pt x="8376" y="25246"/>
                  </a:cubicBezTo>
                  <a:cubicBezTo>
                    <a:pt x="8299" y="25246"/>
                    <a:pt x="8153" y="25310"/>
                    <a:pt x="8058" y="25310"/>
                  </a:cubicBezTo>
                  <a:cubicBezTo>
                    <a:pt x="8003" y="25310"/>
                    <a:pt x="7965" y="25288"/>
                    <a:pt x="7968" y="25219"/>
                  </a:cubicBezTo>
                  <a:cubicBezTo>
                    <a:pt x="7972" y="25134"/>
                    <a:pt x="7867" y="25088"/>
                    <a:pt x="7743" y="25061"/>
                  </a:cubicBezTo>
                  <a:cubicBezTo>
                    <a:pt x="7756" y="25031"/>
                    <a:pt x="7768" y="25000"/>
                    <a:pt x="7780" y="24968"/>
                  </a:cubicBezTo>
                  <a:cubicBezTo>
                    <a:pt x="7781" y="24968"/>
                    <a:pt x="7784" y="24968"/>
                    <a:pt x="7786" y="24967"/>
                  </a:cubicBezTo>
                  <a:cubicBezTo>
                    <a:pt x="7897" y="24921"/>
                    <a:pt x="8006" y="24812"/>
                    <a:pt x="8098" y="24699"/>
                  </a:cubicBezTo>
                  <a:cubicBezTo>
                    <a:pt x="8121" y="24736"/>
                    <a:pt x="8140" y="24774"/>
                    <a:pt x="8156" y="24815"/>
                  </a:cubicBezTo>
                  <a:cubicBezTo>
                    <a:pt x="8181" y="24884"/>
                    <a:pt x="8224" y="24913"/>
                    <a:pt x="8268" y="24913"/>
                  </a:cubicBezTo>
                  <a:cubicBezTo>
                    <a:pt x="8315" y="24913"/>
                    <a:pt x="8364" y="24880"/>
                    <a:pt x="8394" y="24828"/>
                  </a:cubicBezTo>
                  <a:cubicBezTo>
                    <a:pt x="8428" y="24894"/>
                    <a:pt x="8478" y="24941"/>
                    <a:pt x="8551" y="24941"/>
                  </a:cubicBezTo>
                  <a:cubicBezTo>
                    <a:pt x="8589" y="24941"/>
                    <a:pt x="8633" y="24929"/>
                    <a:pt x="8683" y="24901"/>
                  </a:cubicBezTo>
                  <a:cubicBezTo>
                    <a:pt x="8899" y="24780"/>
                    <a:pt x="8945" y="24583"/>
                    <a:pt x="8942" y="24426"/>
                  </a:cubicBezTo>
                  <a:cubicBezTo>
                    <a:pt x="8972" y="24423"/>
                    <a:pt x="9000" y="24410"/>
                    <a:pt x="9022" y="24390"/>
                  </a:cubicBezTo>
                  <a:cubicBezTo>
                    <a:pt x="9091" y="24483"/>
                    <a:pt x="9183" y="24574"/>
                    <a:pt x="9281" y="24574"/>
                  </a:cubicBezTo>
                  <a:cubicBezTo>
                    <a:pt x="9291" y="24574"/>
                    <a:pt x="9301" y="24573"/>
                    <a:pt x="9311" y="24571"/>
                  </a:cubicBezTo>
                  <a:cubicBezTo>
                    <a:pt x="9520" y="24527"/>
                    <a:pt x="9460" y="24040"/>
                    <a:pt x="9456" y="24021"/>
                  </a:cubicBezTo>
                  <a:lnTo>
                    <a:pt x="9456" y="24021"/>
                  </a:lnTo>
                  <a:cubicBezTo>
                    <a:pt x="9461" y="24039"/>
                    <a:pt x="9587" y="24475"/>
                    <a:pt x="9806" y="24475"/>
                  </a:cubicBezTo>
                  <a:cubicBezTo>
                    <a:pt x="9828" y="24475"/>
                    <a:pt x="9852" y="24470"/>
                    <a:pt x="9876" y="24460"/>
                  </a:cubicBezTo>
                  <a:cubicBezTo>
                    <a:pt x="10139" y="24352"/>
                    <a:pt x="9923" y="23855"/>
                    <a:pt x="9917" y="23844"/>
                  </a:cubicBezTo>
                  <a:lnTo>
                    <a:pt x="9917" y="23844"/>
                  </a:lnTo>
                  <a:cubicBezTo>
                    <a:pt x="9921" y="23850"/>
                    <a:pt x="10031" y="24004"/>
                    <a:pt x="10231" y="24004"/>
                  </a:cubicBezTo>
                  <a:cubicBezTo>
                    <a:pt x="10278" y="24004"/>
                    <a:pt x="10329" y="23996"/>
                    <a:pt x="10386" y="23975"/>
                  </a:cubicBezTo>
                  <a:cubicBezTo>
                    <a:pt x="10516" y="23929"/>
                    <a:pt x="10656" y="23809"/>
                    <a:pt x="10774" y="23688"/>
                  </a:cubicBezTo>
                  <a:close/>
                  <a:moveTo>
                    <a:pt x="34914" y="24775"/>
                  </a:moveTo>
                  <a:cubicBezTo>
                    <a:pt x="34941" y="24803"/>
                    <a:pt x="34970" y="24834"/>
                    <a:pt x="35003" y="24866"/>
                  </a:cubicBezTo>
                  <a:cubicBezTo>
                    <a:pt x="34989" y="25072"/>
                    <a:pt x="34973" y="25276"/>
                    <a:pt x="34957" y="25482"/>
                  </a:cubicBezTo>
                  <a:lnTo>
                    <a:pt x="34955" y="25480"/>
                  </a:lnTo>
                  <a:cubicBezTo>
                    <a:pt x="34850" y="25362"/>
                    <a:pt x="34627" y="25254"/>
                    <a:pt x="34789" y="25076"/>
                  </a:cubicBezTo>
                  <a:cubicBezTo>
                    <a:pt x="34866" y="24994"/>
                    <a:pt x="34911" y="24888"/>
                    <a:pt x="34914" y="24775"/>
                  </a:cubicBezTo>
                  <a:close/>
                  <a:moveTo>
                    <a:pt x="32418" y="23866"/>
                  </a:moveTo>
                  <a:cubicBezTo>
                    <a:pt x="32471" y="23869"/>
                    <a:pt x="32522" y="23876"/>
                    <a:pt x="32573" y="23886"/>
                  </a:cubicBezTo>
                  <a:cubicBezTo>
                    <a:pt x="32706" y="24096"/>
                    <a:pt x="33060" y="24266"/>
                    <a:pt x="33179" y="24318"/>
                  </a:cubicBezTo>
                  <a:cubicBezTo>
                    <a:pt x="33167" y="24330"/>
                    <a:pt x="33155" y="24340"/>
                    <a:pt x="33141" y="24350"/>
                  </a:cubicBezTo>
                  <a:lnTo>
                    <a:pt x="33139" y="24350"/>
                  </a:lnTo>
                  <a:cubicBezTo>
                    <a:pt x="33050" y="24404"/>
                    <a:pt x="33029" y="24548"/>
                    <a:pt x="32841" y="24548"/>
                  </a:cubicBezTo>
                  <a:cubicBezTo>
                    <a:pt x="32801" y="24548"/>
                    <a:pt x="32752" y="24542"/>
                    <a:pt x="32694" y="24526"/>
                  </a:cubicBezTo>
                  <a:cubicBezTo>
                    <a:pt x="32671" y="24520"/>
                    <a:pt x="32650" y="24517"/>
                    <a:pt x="32630" y="24517"/>
                  </a:cubicBezTo>
                  <a:cubicBezTo>
                    <a:pt x="32366" y="24517"/>
                    <a:pt x="32320" y="25011"/>
                    <a:pt x="32074" y="25011"/>
                  </a:cubicBezTo>
                  <a:cubicBezTo>
                    <a:pt x="32069" y="25011"/>
                    <a:pt x="32064" y="25011"/>
                    <a:pt x="32059" y="25010"/>
                  </a:cubicBezTo>
                  <a:cubicBezTo>
                    <a:pt x="32029" y="25008"/>
                    <a:pt x="32002" y="25007"/>
                    <a:pt x="31978" y="25007"/>
                  </a:cubicBezTo>
                  <a:cubicBezTo>
                    <a:pt x="31784" y="25007"/>
                    <a:pt x="31801" y="25081"/>
                    <a:pt x="31738" y="25120"/>
                  </a:cubicBezTo>
                  <a:cubicBezTo>
                    <a:pt x="31687" y="25150"/>
                    <a:pt x="31542" y="25288"/>
                    <a:pt x="31383" y="25361"/>
                  </a:cubicBezTo>
                  <a:lnTo>
                    <a:pt x="31370" y="25327"/>
                  </a:lnTo>
                  <a:cubicBezTo>
                    <a:pt x="31370" y="25327"/>
                    <a:pt x="31342" y="25352"/>
                    <a:pt x="31304" y="25386"/>
                  </a:cubicBezTo>
                  <a:cubicBezTo>
                    <a:pt x="31267" y="25396"/>
                    <a:pt x="31232" y="25407"/>
                    <a:pt x="31197" y="25407"/>
                  </a:cubicBezTo>
                  <a:cubicBezTo>
                    <a:pt x="31191" y="25407"/>
                    <a:pt x="31185" y="25407"/>
                    <a:pt x="31180" y="25406"/>
                  </a:cubicBezTo>
                  <a:cubicBezTo>
                    <a:pt x="31172" y="25405"/>
                    <a:pt x="31164" y="25405"/>
                    <a:pt x="31156" y="25405"/>
                  </a:cubicBezTo>
                  <a:cubicBezTo>
                    <a:pt x="30982" y="25405"/>
                    <a:pt x="31035" y="25614"/>
                    <a:pt x="30883" y="25614"/>
                  </a:cubicBezTo>
                  <a:cubicBezTo>
                    <a:pt x="30864" y="25614"/>
                    <a:pt x="30843" y="25611"/>
                    <a:pt x="30818" y="25605"/>
                  </a:cubicBezTo>
                  <a:cubicBezTo>
                    <a:pt x="30795" y="25598"/>
                    <a:pt x="30771" y="25595"/>
                    <a:pt x="30747" y="25595"/>
                  </a:cubicBezTo>
                  <a:cubicBezTo>
                    <a:pt x="30739" y="25595"/>
                    <a:pt x="30731" y="25595"/>
                    <a:pt x="30723" y="25596"/>
                  </a:cubicBezTo>
                  <a:cubicBezTo>
                    <a:pt x="30716" y="25580"/>
                    <a:pt x="30711" y="25564"/>
                    <a:pt x="30710" y="25548"/>
                  </a:cubicBezTo>
                  <a:cubicBezTo>
                    <a:pt x="30711" y="25428"/>
                    <a:pt x="30655" y="25387"/>
                    <a:pt x="30578" y="25387"/>
                  </a:cubicBezTo>
                  <a:cubicBezTo>
                    <a:pt x="30396" y="25387"/>
                    <a:pt x="30092" y="25613"/>
                    <a:pt x="30092" y="25613"/>
                  </a:cubicBezTo>
                  <a:cubicBezTo>
                    <a:pt x="30069" y="25504"/>
                    <a:pt x="30046" y="25393"/>
                    <a:pt x="30022" y="25283"/>
                  </a:cubicBezTo>
                  <a:lnTo>
                    <a:pt x="29673" y="25261"/>
                  </a:lnTo>
                  <a:cubicBezTo>
                    <a:pt x="29668" y="25259"/>
                    <a:pt x="29661" y="25258"/>
                    <a:pt x="29652" y="25258"/>
                  </a:cubicBezTo>
                  <a:cubicBezTo>
                    <a:pt x="29637" y="25258"/>
                    <a:pt x="29617" y="25262"/>
                    <a:pt x="29595" y="25267"/>
                  </a:cubicBezTo>
                  <a:cubicBezTo>
                    <a:pt x="29609" y="24860"/>
                    <a:pt x="29622" y="24451"/>
                    <a:pt x="29631" y="24044"/>
                  </a:cubicBezTo>
                  <a:cubicBezTo>
                    <a:pt x="29640" y="24043"/>
                    <a:pt x="29649" y="24042"/>
                    <a:pt x="29657" y="24042"/>
                  </a:cubicBezTo>
                  <a:cubicBezTo>
                    <a:pt x="29764" y="24042"/>
                    <a:pt x="29875" y="24128"/>
                    <a:pt x="30060" y="24196"/>
                  </a:cubicBezTo>
                  <a:cubicBezTo>
                    <a:pt x="30303" y="24283"/>
                    <a:pt x="30390" y="24283"/>
                    <a:pt x="30476" y="24305"/>
                  </a:cubicBezTo>
                  <a:cubicBezTo>
                    <a:pt x="30551" y="24324"/>
                    <a:pt x="30567" y="24501"/>
                    <a:pt x="30690" y="24501"/>
                  </a:cubicBezTo>
                  <a:cubicBezTo>
                    <a:pt x="30712" y="24501"/>
                    <a:pt x="30737" y="24495"/>
                    <a:pt x="30767" y="24482"/>
                  </a:cubicBezTo>
                  <a:cubicBezTo>
                    <a:pt x="30964" y="24393"/>
                    <a:pt x="31059" y="24218"/>
                    <a:pt x="31164" y="24218"/>
                  </a:cubicBezTo>
                  <a:cubicBezTo>
                    <a:pt x="31269" y="24218"/>
                    <a:pt x="31471" y="24437"/>
                    <a:pt x="31471" y="24437"/>
                  </a:cubicBezTo>
                  <a:cubicBezTo>
                    <a:pt x="31523" y="24305"/>
                    <a:pt x="31574" y="24172"/>
                    <a:pt x="31627" y="24041"/>
                  </a:cubicBezTo>
                  <a:cubicBezTo>
                    <a:pt x="31790" y="24007"/>
                    <a:pt x="31952" y="23965"/>
                    <a:pt x="32111" y="23911"/>
                  </a:cubicBezTo>
                  <a:lnTo>
                    <a:pt x="32111" y="23911"/>
                  </a:lnTo>
                  <a:cubicBezTo>
                    <a:pt x="32087" y="23987"/>
                    <a:pt x="32079" y="24050"/>
                    <a:pt x="32127" y="24050"/>
                  </a:cubicBezTo>
                  <a:cubicBezTo>
                    <a:pt x="32200" y="24050"/>
                    <a:pt x="32329" y="23948"/>
                    <a:pt x="32418" y="23866"/>
                  </a:cubicBezTo>
                  <a:close/>
                  <a:moveTo>
                    <a:pt x="17107" y="24219"/>
                  </a:moveTo>
                  <a:cubicBezTo>
                    <a:pt x="17091" y="24450"/>
                    <a:pt x="17075" y="24682"/>
                    <a:pt x="17057" y="24914"/>
                  </a:cubicBezTo>
                  <a:lnTo>
                    <a:pt x="17056" y="24913"/>
                  </a:lnTo>
                  <a:cubicBezTo>
                    <a:pt x="16994" y="24907"/>
                    <a:pt x="16935" y="24904"/>
                    <a:pt x="16873" y="24904"/>
                  </a:cubicBezTo>
                  <a:cubicBezTo>
                    <a:pt x="16365" y="24904"/>
                    <a:pt x="16870" y="25321"/>
                    <a:pt x="16870" y="25321"/>
                  </a:cubicBezTo>
                  <a:cubicBezTo>
                    <a:pt x="16821" y="25313"/>
                    <a:pt x="16771" y="25309"/>
                    <a:pt x="16721" y="25309"/>
                  </a:cubicBezTo>
                  <a:cubicBezTo>
                    <a:pt x="16244" y="25309"/>
                    <a:pt x="15765" y="25651"/>
                    <a:pt x="15765" y="25651"/>
                  </a:cubicBezTo>
                  <a:cubicBezTo>
                    <a:pt x="15681" y="25633"/>
                    <a:pt x="15596" y="25624"/>
                    <a:pt x="15511" y="25624"/>
                  </a:cubicBezTo>
                  <a:cubicBezTo>
                    <a:pt x="15473" y="25624"/>
                    <a:pt x="15435" y="25626"/>
                    <a:pt x="15397" y="25629"/>
                  </a:cubicBezTo>
                  <a:cubicBezTo>
                    <a:pt x="15362" y="25591"/>
                    <a:pt x="15346" y="25521"/>
                    <a:pt x="15371" y="25384"/>
                  </a:cubicBezTo>
                  <a:cubicBezTo>
                    <a:pt x="15404" y="25201"/>
                    <a:pt x="15367" y="25165"/>
                    <a:pt x="15281" y="25165"/>
                  </a:cubicBezTo>
                  <a:cubicBezTo>
                    <a:pt x="15266" y="25165"/>
                    <a:pt x="15250" y="25167"/>
                    <a:pt x="15232" y="25168"/>
                  </a:cubicBezTo>
                  <a:cubicBezTo>
                    <a:pt x="15310" y="24955"/>
                    <a:pt x="15234" y="24727"/>
                    <a:pt x="15234" y="24727"/>
                  </a:cubicBezTo>
                  <a:lnTo>
                    <a:pt x="15234" y="24727"/>
                  </a:lnTo>
                  <a:cubicBezTo>
                    <a:pt x="15234" y="24727"/>
                    <a:pt x="15407" y="25104"/>
                    <a:pt x="15605" y="25104"/>
                  </a:cubicBezTo>
                  <a:cubicBezTo>
                    <a:pt x="15616" y="25104"/>
                    <a:pt x="15626" y="25103"/>
                    <a:pt x="15637" y="25101"/>
                  </a:cubicBezTo>
                  <a:cubicBezTo>
                    <a:pt x="15845" y="25058"/>
                    <a:pt x="15788" y="24568"/>
                    <a:pt x="15786" y="24551"/>
                  </a:cubicBezTo>
                  <a:lnTo>
                    <a:pt x="15786" y="24551"/>
                  </a:lnTo>
                  <a:cubicBezTo>
                    <a:pt x="15789" y="24567"/>
                    <a:pt x="15913" y="25006"/>
                    <a:pt x="16133" y="25006"/>
                  </a:cubicBezTo>
                  <a:cubicBezTo>
                    <a:pt x="16156" y="25006"/>
                    <a:pt x="16179" y="25001"/>
                    <a:pt x="16203" y="24991"/>
                  </a:cubicBezTo>
                  <a:cubicBezTo>
                    <a:pt x="16470" y="24880"/>
                    <a:pt x="16249" y="24376"/>
                    <a:pt x="16248" y="24375"/>
                  </a:cubicBezTo>
                  <a:lnTo>
                    <a:pt x="16248" y="24375"/>
                  </a:lnTo>
                  <a:cubicBezTo>
                    <a:pt x="16325" y="24478"/>
                    <a:pt x="16445" y="24535"/>
                    <a:pt x="16568" y="24535"/>
                  </a:cubicBezTo>
                  <a:cubicBezTo>
                    <a:pt x="16617" y="24535"/>
                    <a:pt x="16667" y="24526"/>
                    <a:pt x="16716" y="24507"/>
                  </a:cubicBezTo>
                  <a:cubicBezTo>
                    <a:pt x="16846" y="24460"/>
                    <a:pt x="16986" y="24340"/>
                    <a:pt x="17107" y="24219"/>
                  </a:cubicBezTo>
                  <a:close/>
                  <a:moveTo>
                    <a:pt x="21037" y="25346"/>
                  </a:moveTo>
                  <a:lnTo>
                    <a:pt x="21054" y="25352"/>
                  </a:lnTo>
                  <a:cubicBezTo>
                    <a:pt x="21057" y="25359"/>
                    <a:pt x="21062" y="25367"/>
                    <a:pt x="21067" y="25374"/>
                  </a:cubicBezTo>
                  <a:cubicBezTo>
                    <a:pt x="21084" y="25470"/>
                    <a:pt x="21110" y="25565"/>
                    <a:pt x="21146" y="25657"/>
                  </a:cubicBezTo>
                  <a:cubicBezTo>
                    <a:pt x="21122" y="25650"/>
                    <a:pt x="21098" y="25640"/>
                    <a:pt x="21076" y="25629"/>
                  </a:cubicBezTo>
                  <a:cubicBezTo>
                    <a:pt x="20986" y="25581"/>
                    <a:pt x="20895" y="25536"/>
                    <a:pt x="20811" y="25496"/>
                  </a:cubicBezTo>
                  <a:lnTo>
                    <a:pt x="20811" y="25495"/>
                  </a:lnTo>
                  <a:cubicBezTo>
                    <a:pt x="20949" y="25450"/>
                    <a:pt x="21011" y="25388"/>
                    <a:pt x="21037" y="25346"/>
                  </a:cubicBezTo>
                  <a:close/>
                  <a:moveTo>
                    <a:pt x="3902" y="25216"/>
                  </a:moveTo>
                  <a:lnTo>
                    <a:pt x="3902" y="25216"/>
                  </a:lnTo>
                  <a:cubicBezTo>
                    <a:pt x="3899" y="25307"/>
                    <a:pt x="3913" y="25431"/>
                    <a:pt x="3986" y="25526"/>
                  </a:cubicBezTo>
                  <a:cubicBezTo>
                    <a:pt x="4012" y="25581"/>
                    <a:pt x="4051" y="25618"/>
                    <a:pt x="4110" y="25619"/>
                  </a:cubicBezTo>
                  <a:cubicBezTo>
                    <a:pt x="4117" y="25623"/>
                    <a:pt x="4126" y="25628"/>
                    <a:pt x="4133" y="25631"/>
                  </a:cubicBezTo>
                  <a:cubicBezTo>
                    <a:pt x="4150" y="25636"/>
                    <a:pt x="4166" y="25638"/>
                    <a:pt x="4183" y="25638"/>
                  </a:cubicBezTo>
                  <a:cubicBezTo>
                    <a:pt x="4328" y="25638"/>
                    <a:pt x="4462" y="25449"/>
                    <a:pt x="4559" y="25261"/>
                  </a:cubicBezTo>
                  <a:cubicBezTo>
                    <a:pt x="4600" y="25298"/>
                    <a:pt x="4645" y="25327"/>
                    <a:pt x="4692" y="25327"/>
                  </a:cubicBezTo>
                  <a:cubicBezTo>
                    <a:pt x="4701" y="25327"/>
                    <a:pt x="4710" y="25326"/>
                    <a:pt x="4718" y="25324"/>
                  </a:cubicBezTo>
                  <a:cubicBezTo>
                    <a:pt x="4761" y="25315"/>
                    <a:pt x="4790" y="25282"/>
                    <a:pt x="4809" y="25238"/>
                  </a:cubicBezTo>
                  <a:cubicBezTo>
                    <a:pt x="4850" y="25317"/>
                    <a:pt x="4913" y="25380"/>
                    <a:pt x="4991" y="25419"/>
                  </a:cubicBezTo>
                  <a:cubicBezTo>
                    <a:pt x="5001" y="25502"/>
                    <a:pt x="5062" y="25547"/>
                    <a:pt x="5127" y="25547"/>
                  </a:cubicBezTo>
                  <a:cubicBezTo>
                    <a:pt x="5185" y="25547"/>
                    <a:pt x="5246" y="25510"/>
                    <a:pt x="5275" y="25429"/>
                  </a:cubicBezTo>
                  <a:cubicBezTo>
                    <a:pt x="5275" y="25429"/>
                    <a:pt x="5275" y="25428"/>
                    <a:pt x="5275" y="25428"/>
                  </a:cubicBezTo>
                  <a:cubicBezTo>
                    <a:pt x="5302" y="25410"/>
                    <a:pt x="5323" y="25384"/>
                    <a:pt x="5332" y="25352"/>
                  </a:cubicBezTo>
                  <a:lnTo>
                    <a:pt x="5332" y="25352"/>
                  </a:lnTo>
                  <a:cubicBezTo>
                    <a:pt x="5321" y="25412"/>
                    <a:pt x="5316" y="25472"/>
                    <a:pt x="5313" y="25532"/>
                  </a:cubicBezTo>
                  <a:cubicBezTo>
                    <a:pt x="5137" y="25583"/>
                    <a:pt x="4971" y="25660"/>
                    <a:pt x="4821" y="25762"/>
                  </a:cubicBezTo>
                  <a:cubicBezTo>
                    <a:pt x="4750" y="25747"/>
                    <a:pt x="4678" y="25739"/>
                    <a:pt x="4606" y="25739"/>
                  </a:cubicBezTo>
                  <a:cubicBezTo>
                    <a:pt x="4509" y="25739"/>
                    <a:pt x="4412" y="25753"/>
                    <a:pt x="4318" y="25780"/>
                  </a:cubicBezTo>
                  <a:cubicBezTo>
                    <a:pt x="4293" y="25749"/>
                    <a:pt x="4256" y="25730"/>
                    <a:pt x="4215" y="25730"/>
                  </a:cubicBezTo>
                  <a:cubicBezTo>
                    <a:pt x="4213" y="25730"/>
                    <a:pt x="4212" y="25730"/>
                    <a:pt x="4210" y="25730"/>
                  </a:cubicBezTo>
                  <a:cubicBezTo>
                    <a:pt x="4105" y="25737"/>
                    <a:pt x="3872" y="25841"/>
                    <a:pt x="3678" y="25988"/>
                  </a:cubicBezTo>
                  <a:cubicBezTo>
                    <a:pt x="3630" y="25981"/>
                    <a:pt x="3583" y="25979"/>
                    <a:pt x="3538" y="25979"/>
                  </a:cubicBezTo>
                  <a:cubicBezTo>
                    <a:pt x="3302" y="25979"/>
                    <a:pt x="3115" y="26060"/>
                    <a:pt x="3115" y="26060"/>
                  </a:cubicBezTo>
                  <a:cubicBezTo>
                    <a:pt x="3115" y="26060"/>
                    <a:pt x="3019" y="26037"/>
                    <a:pt x="2897" y="26010"/>
                  </a:cubicBezTo>
                  <a:cubicBezTo>
                    <a:pt x="2913" y="25990"/>
                    <a:pt x="2930" y="25969"/>
                    <a:pt x="2951" y="25952"/>
                  </a:cubicBezTo>
                  <a:cubicBezTo>
                    <a:pt x="3035" y="25872"/>
                    <a:pt x="3130" y="25831"/>
                    <a:pt x="3225" y="25777"/>
                  </a:cubicBezTo>
                  <a:cubicBezTo>
                    <a:pt x="3272" y="25750"/>
                    <a:pt x="3311" y="25695"/>
                    <a:pt x="3334" y="25632"/>
                  </a:cubicBezTo>
                  <a:cubicBezTo>
                    <a:pt x="3363" y="25648"/>
                    <a:pt x="3395" y="25656"/>
                    <a:pt x="3426" y="25656"/>
                  </a:cubicBezTo>
                  <a:cubicBezTo>
                    <a:pt x="3452" y="25656"/>
                    <a:pt x="3478" y="25651"/>
                    <a:pt x="3502" y="25640"/>
                  </a:cubicBezTo>
                  <a:cubicBezTo>
                    <a:pt x="3594" y="25602"/>
                    <a:pt x="3685" y="25510"/>
                    <a:pt x="3762" y="25416"/>
                  </a:cubicBezTo>
                  <a:cubicBezTo>
                    <a:pt x="3807" y="25375"/>
                    <a:pt x="3844" y="25324"/>
                    <a:pt x="3869" y="25269"/>
                  </a:cubicBezTo>
                  <a:cubicBezTo>
                    <a:pt x="3882" y="25248"/>
                    <a:pt x="3894" y="25232"/>
                    <a:pt x="3902" y="25216"/>
                  </a:cubicBezTo>
                  <a:close/>
                  <a:moveTo>
                    <a:pt x="22041" y="26050"/>
                  </a:moveTo>
                  <a:lnTo>
                    <a:pt x="22022" y="26244"/>
                  </a:lnTo>
                  <a:cubicBezTo>
                    <a:pt x="22019" y="26235"/>
                    <a:pt x="22012" y="26228"/>
                    <a:pt x="22005" y="26223"/>
                  </a:cubicBezTo>
                  <a:cubicBezTo>
                    <a:pt x="21980" y="26207"/>
                    <a:pt x="21944" y="26205"/>
                    <a:pt x="21905" y="26205"/>
                  </a:cubicBezTo>
                  <a:cubicBezTo>
                    <a:pt x="21892" y="26205"/>
                    <a:pt x="21878" y="26205"/>
                    <a:pt x="21865" y="26205"/>
                  </a:cubicBezTo>
                  <a:cubicBezTo>
                    <a:pt x="21788" y="26205"/>
                    <a:pt x="21710" y="26198"/>
                    <a:pt x="21686" y="26099"/>
                  </a:cubicBezTo>
                  <a:lnTo>
                    <a:pt x="21686" y="26099"/>
                  </a:lnTo>
                  <a:cubicBezTo>
                    <a:pt x="21705" y="26101"/>
                    <a:pt x="21724" y="26101"/>
                    <a:pt x="21743" y="26101"/>
                  </a:cubicBezTo>
                  <a:cubicBezTo>
                    <a:pt x="21786" y="26101"/>
                    <a:pt x="21829" y="26098"/>
                    <a:pt x="21872" y="26091"/>
                  </a:cubicBezTo>
                  <a:cubicBezTo>
                    <a:pt x="21929" y="26080"/>
                    <a:pt x="21986" y="26067"/>
                    <a:pt x="22041" y="26050"/>
                  </a:cubicBezTo>
                  <a:close/>
                  <a:moveTo>
                    <a:pt x="34936" y="25704"/>
                  </a:moveTo>
                  <a:lnTo>
                    <a:pt x="34936" y="25704"/>
                  </a:lnTo>
                  <a:cubicBezTo>
                    <a:pt x="34914" y="25972"/>
                    <a:pt x="34891" y="26240"/>
                    <a:pt x="34866" y="26507"/>
                  </a:cubicBezTo>
                  <a:lnTo>
                    <a:pt x="34863" y="26505"/>
                  </a:lnTo>
                  <a:cubicBezTo>
                    <a:pt x="34855" y="26505"/>
                    <a:pt x="34847" y="26505"/>
                    <a:pt x="34839" y="26505"/>
                  </a:cubicBezTo>
                  <a:cubicBezTo>
                    <a:pt x="34799" y="26505"/>
                    <a:pt x="34757" y="26508"/>
                    <a:pt x="34717" y="26514"/>
                  </a:cubicBezTo>
                  <a:cubicBezTo>
                    <a:pt x="34717" y="26514"/>
                    <a:pt x="34744" y="26419"/>
                    <a:pt x="34682" y="26361"/>
                  </a:cubicBezTo>
                  <a:cubicBezTo>
                    <a:pt x="34729" y="26210"/>
                    <a:pt x="34523" y="26086"/>
                    <a:pt x="34523" y="26086"/>
                  </a:cubicBezTo>
                  <a:cubicBezTo>
                    <a:pt x="34671" y="25969"/>
                    <a:pt x="34808" y="25842"/>
                    <a:pt x="34936" y="25704"/>
                  </a:cubicBezTo>
                  <a:close/>
                  <a:moveTo>
                    <a:pt x="22688" y="26535"/>
                  </a:moveTo>
                  <a:lnTo>
                    <a:pt x="22688" y="26535"/>
                  </a:lnTo>
                  <a:cubicBezTo>
                    <a:pt x="22712" y="26596"/>
                    <a:pt x="22763" y="26642"/>
                    <a:pt x="22827" y="26642"/>
                  </a:cubicBezTo>
                  <a:cubicBezTo>
                    <a:pt x="22832" y="26642"/>
                    <a:pt x="22837" y="26641"/>
                    <a:pt x="22841" y="26641"/>
                  </a:cubicBezTo>
                  <a:cubicBezTo>
                    <a:pt x="22901" y="26634"/>
                    <a:pt x="22962" y="26605"/>
                    <a:pt x="23024" y="26568"/>
                  </a:cubicBezTo>
                  <a:lnTo>
                    <a:pt x="23024" y="26568"/>
                  </a:lnTo>
                  <a:cubicBezTo>
                    <a:pt x="23013" y="26584"/>
                    <a:pt x="23002" y="26600"/>
                    <a:pt x="22990" y="26616"/>
                  </a:cubicBezTo>
                  <a:cubicBezTo>
                    <a:pt x="22859" y="26708"/>
                    <a:pt x="22759" y="26783"/>
                    <a:pt x="22743" y="26844"/>
                  </a:cubicBezTo>
                  <a:lnTo>
                    <a:pt x="22743" y="26856"/>
                  </a:lnTo>
                  <a:lnTo>
                    <a:pt x="22732" y="26856"/>
                  </a:lnTo>
                  <a:cubicBezTo>
                    <a:pt x="22725" y="26854"/>
                    <a:pt x="22718" y="26854"/>
                    <a:pt x="22711" y="26854"/>
                  </a:cubicBezTo>
                  <a:cubicBezTo>
                    <a:pt x="22696" y="26854"/>
                    <a:pt x="22682" y="26856"/>
                    <a:pt x="22669" y="26861"/>
                  </a:cubicBezTo>
                  <a:cubicBezTo>
                    <a:pt x="22676" y="26753"/>
                    <a:pt x="22682" y="26643"/>
                    <a:pt x="22688" y="26535"/>
                  </a:cubicBezTo>
                  <a:close/>
                  <a:moveTo>
                    <a:pt x="25845" y="26911"/>
                  </a:moveTo>
                  <a:cubicBezTo>
                    <a:pt x="26060" y="26911"/>
                    <a:pt x="26332" y="27002"/>
                    <a:pt x="26527" y="27086"/>
                  </a:cubicBezTo>
                  <a:cubicBezTo>
                    <a:pt x="26786" y="27197"/>
                    <a:pt x="26723" y="27329"/>
                    <a:pt x="26614" y="27394"/>
                  </a:cubicBezTo>
                  <a:lnTo>
                    <a:pt x="26611" y="27393"/>
                  </a:lnTo>
                  <a:cubicBezTo>
                    <a:pt x="26520" y="27448"/>
                    <a:pt x="26495" y="27592"/>
                    <a:pt x="26306" y="27592"/>
                  </a:cubicBezTo>
                  <a:cubicBezTo>
                    <a:pt x="26265" y="27592"/>
                    <a:pt x="26217" y="27585"/>
                    <a:pt x="26160" y="27569"/>
                  </a:cubicBezTo>
                  <a:cubicBezTo>
                    <a:pt x="26137" y="27563"/>
                    <a:pt x="26116" y="27561"/>
                    <a:pt x="26096" y="27561"/>
                  </a:cubicBezTo>
                  <a:cubicBezTo>
                    <a:pt x="25987" y="27561"/>
                    <a:pt x="25914" y="27646"/>
                    <a:pt x="25846" y="27743"/>
                  </a:cubicBezTo>
                  <a:cubicBezTo>
                    <a:pt x="25832" y="27746"/>
                    <a:pt x="25819" y="27748"/>
                    <a:pt x="25806" y="27748"/>
                  </a:cubicBezTo>
                  <a:cubicBezTo>
                    <a:pt x="25799" y="27748"/>
                    <a:pt x="25793" y="27747"/>
                    <a:pt x="25786" y="27746"/>
                  </a:cubicBezTo>
                  <a:cubicBezTo>
                    <a:pt x="25765" y="27743"/>
                    <a:pt x="25745" y="27741"/>
                    <a:pt x="25726" y="27741"/>
                  </a:cubicBezTo>
                  <a:cubicBezTo>
                    <a:pt x="25596" y="27741"/>
                    <a:pt x="25499" y="27808"/>
                    <a:pt x="25404" y="27808"/>
                  </a:cubicBezTo>
                  <a:cubicBezTo>
                    <a:pt x="25364" y="27808"/>
                    <a:pt x="25324" y="27796"/>
                    <a:pt x="25282" y="27764"/>
                  </a:cubicBezTo>
                  <a:cubicBezTo>
                    <a:pt x="25192" y="27692"/>
                    <a:pt x="25085" y="27644"/>
                    <a:pt x="24973" y="27623"/>
                  </a:cubicBezTo>
                  <a:cubicBezTo>
                    <a:pt x="24973" y="27623"/>
                    <a:pt x="25596" y="27485"/>
                    <a:pt x="25960" y="27275"/>
                  </a:cubicBezTo>
                  <a:cubicBezTo>
                    <a:pt x="26323" y="27064"/>
                    <a:pt x="25536" y="26961"/>
                    <a:pt x="25662" y="26961"/>
                  </a:cubicBezTo>
                  <a:cubicBezTo>
                    <a:pt x="25685" y="26961"/>
                    <a:pt x="25724" y="26942"/>
                    <a:pt x="25770" y="26915"/>
                  </a:cubicBezTo>
                  <a:cubicBezTo>
                    <a:pt x="25794" y="26913"/>
                    <a:pt x="25819" y="26911"/>
                    <a:pt x="25845" y="26911"/>
                  </a:cubicBezTo>
                  <a:close/>
                  <a:moveTo>
                    <a:pt x="14941" y="27767"/>
                  </a:moveTo>
                  <a:cubicBezTo>
                    <a:pt x="14963" y="27767"/>
                    <a:pt x="14989" y="27771"/>
                    <a:pt x="15019" y="27781"/>
                  </a:cubicBezTo>
                  <a:cubicBezTo>
                    <a:pt x="15292" y="27869"/>
                    <a:pt x="15432" y="27869"/>
                    <a:pt x="15432" y="27869"/>
                  </a:cubicBezTo>
                  <a:cubicBezTo>
                    <a:pt x="15435" y="27929"/>
                    <a:pt x="15440" y="27988"/>
                    <a:pt x="15443" y="28047"/>
                  </a:cubicBezTo>
                  <a:cubicBezTo>
                    <a:pt x="15394" y="28009"/>
                    <a:pt x="15359" y="27983"/>
                    <a:pt x="15359" y="27983"/>
                  </a:cubicBezTo>
                  <a:lnTo>
                    <a:pt x="15359" y="27981"/>
                  </a:lnTo>
                  <a:cubicBezTo>
                    <a:pt x="15359" y="27981"/>
                    <a:pt x="15188" y="27832"/>
                    <a:pt x="15024" y="27832"/>
                  </a:cubicBezTo>
                  <a:cubicBezTo>
                    <a:pt x="14979" y="27832"/>
                    <a:pt x="14935" y="27844"/>
                    <a:pt x="14895" y="27872"/>
                  </a:cubicBezTo>
                  <a:cubicBezTo>
                    <a:pt x="14862" y="27898"/>
                    <a:pt x="14838" y="27934"/>
                    <a:pt x="14828" y="27975"/>
                  </a:cubicBezTo>
                  <a:cubicBezTo>
                    <a:pt x="14818" y="27894"/>
                    <a:pt x="14822" y="27767"/>
                    <a:pt x="14941" y="27767"/>
                  </a:cubicBezTo>
                  <a:close/>
                  <a:moveTo>
                    <a:pt x="29491" y="27386"/>
                  </a:moveTo>
                  <a:cubicBezTo>
                    <a:pt x="29570" y="27399"/>
                    <a:pt x="29644" y="27432"/>
                    <a:pt x="29707" y="27482"/>
                  </a:cubicBezTo>
                  <a:cubicBezTo>
                    <a:pt x="29793" y="27549"/>
                    <a:pt x="29886" y="27566"/>
                    <a:pt x="29970" y="27566"/>
                  </a:cubicBezTo>
                  <a:cubicBezTo>
                    <a:pt x="30060" y="27566"/>
                    <a:pt x="30139" y="27546"/>
                    <a:pt x="30185" y="27546"/>
                  </a:cubicBezTo>
                  <a:cubicBezTo>
                    <a:pt x="30194" y="27546"/>
                    <a:pt x="30203" y="27547"/>
                    <a:pt x="30209" y="27549"/>
                  </a:cubicBezTo>
                  <a:cubicBezTo>
                    <a:pt x="30233" y="27556"/>
                    <a:pt x="30237" y="27574"/>
                    <a:pt x="30243" y="27600"/>
                  </a:cubicBezTo>
                  <a:cubicBezTo>
                    <a:pt x="30155" y="27661"/>
                    <a:pt x="30082" y="27714"/>
                    <a:pt x="30082" y="27714"/>
                  </a:cubicBezTo>
                  <a:lnTo>
                    <a:pt x="30081" y="27715"/>
                  </a:lnTo>
                  <a:cubicBezTo>
                    <a:pt x="30081" y="27715"/>
                    <a:pt x="29825" y="28066"/>
                    <a:pt x="29526" y="28286"/>
                  </a:cubicBezTo>
                  <a:cubicBezTo>
                    <a:pt x="29489" y="28314"/>
                    <a:pt x="29456" y="28345"/>
                    <a:pt x="29424" y="28377"/>
                  </a:cubicBezTo>
                  <a:cubicBezTo>
                    <a:pt x="29449" y="28047"/>
                    <a:pt x="29470" y="27715"/>
                    <a:pt x="29491" y="27386"/>
                  </a:cubicBezTo>
                  <a:close/>
                  <a:moveTo>
                    <a:pt x="28511" y="27403"/>
                  </a:moveTo>
                  <a:cubicBezTo>
                    <a:pt x="28473" y="27777"/>
                    <a:pt x="28433" y="28150"/>
                    <a:pt x="28389" y="28524"/>
                  </a:cubicBezTo>
                  <a:lnTo>
                    <a:pt x="28387" y="28523"/>
                  </a:lnTo>
                  <a:cubicBezTo>
                    <a:pt x="28287" y="28405"/>
                    <a:pt x="28068" y="28296"/>
                    <a:pt x="28235" y="28118"/>
                  </a:cubicBezTo>
                  <a:cubicBezTo>
                    <a:pt x="28485" y="27856"/>
                    <a:pt x="28317" y="27548"/>
                    <a:pt x="28317" y="27548"/>
                  </a:cubicBezTo>
                  <a:cubicBezTo>
                    <a:pt x="28370" y="27485"/>
                    <a:pt x="28437" y="27435"/>
                    <a:pt x="28511" y="27403"/>
                  </a:cubicBezTo>
                  <a:close/>
                  <a:moveTo>
                    <a:pt x="34736" y="27774"/>
                  </a:moveTo>
                  <a:lnTo>
                    <a:pt x="34736" y="27774"/>
                  </a:lnTo>
                  <a:cubicBezTo>
                    <a:pt x="34707" y="28042"/>
                    <a:pt x="34676" y="28311"/>
                    <a:pt x="34644" y="28580"/>
                  </a:cubicBezTo>
                  <a:cubicBezTo>
                    <a:pt x="34490" y="28523"/>
                    <a:pt x="34351" y="28467"/>
                    <a:pt x="34362" y="28405"/>
                  </a:cubicBezTo>
                  <a:cubicBezTo>
                    <a:pt x="34394" y="28261"/>
                    <a:pt x="34183" y="27849"/>
                    <a:pt x="34223" y="27849"/>
                  </a:cubicBezTo>
                  <a:lnTo>
                    <a:pt x="34223" y="27849"/>
                  </a:lnTo>
                  <a:cubicBezTo>
                    <a:pt x="34226" y="27849"/>
                    <a:pt x="34230" y="27851"/>
                    <a:pt x="34235" y="27856"/>
                  </a:cubicBezTo>
                  <a:lnTo>
                    <a:pt x="34234" y="27856"/>
                  </a:lnTo>
                  <a:cubicBezTo>
                    <a:pt x="34247" y="27866"/>
                    <a:pt x="34271" y="27871"/>
                    <a:pt x="34302" y="27871"/>
                  </a:cubicBezTo>
                  <a:cubicBezTo>
                    <a:pt x="34414" y="27871"/>
                    <a:pt x="34620" y="27811"/>
                    <a:pt x="34736" y="27774"/>
                  </a:cubicBezTo>
                  <a:close/>
                  <a:moveTo>
                    <a:pt x="4589" y="27311"/>
                  </a:moveTo>
                  <a:lnTo>
                    <a:pt x="4605" y="27317"/>
                  </a:lnTo>
                  <a:cubicBezTo>
                    <a:pt x="4609" y="27326"/>
                    <a:pt x="4612" y="27333"/>
                    <a:pt x="4618" y="27339"/>
                  </a:cubicBezTo>
                  <a:cubicBezTo>
                    <a:pt x="4646" y="27541"/>
                    <a:pt x="4761" y="28069"/>
                    <a:pt x="5263" y="28069"/>
                  </a:cubicBezTo>
                  <a:cubicBezTo>
                    <a:pt x="5307" y="28069"/>
                    <a:pt x="5355" y="28065"/>
                    <a:pt x="5406" y="28056"/>
                  </a:cubicBezTo>
                  <a:cubicBezTo>
                    <a:pt x="5463" y="28045"/>
                    <a:pt x="5520" y="28032"/>
                    <a:pt x="5575" y="28016"/>
                  </a:cubicBezTo>
                  <a:lnTo>
                    <a:pt x="5575" y="28016"/>
                  </a:lnTo>
                  <a:cubicBezTo>
                    <a:pt x="5553" y="28212"/>
                    <a:pt x="5532" y="28409"/>
                    <a:pt x="5508" y="28606"/>
                  </a:cubicBezTo>
                  <a:cubicBezTo>
                    <a:pt x="5478" y="28578"/>
                    <a:pt x="5426" y="28575"/>
                    <a:pt x="5371" y="28575"/>
                  </a:cubicBezTo>
                  <a:cubicBezTo>
                    <a:pt x="5360" y="28575"/>
                    <a:pt x="5348" y="28575"/>
                    <a:pt x="5337" y="28575"/>
                  </a:cubicBezTo>
                  <a:cubicBezTo>
                    <a:pt x="5239" y="28575"/>
                    <a:pt x="5143" y="28568"/>
                    <a:pt x="5156" y="28418"/>
                  </a:cubicBezTo>
                  <a:cubicBezTo>
                    <a:pt x="5183" y="28120"/>
                    <a:pt x="4499" y="27615"/>
                    <a:pt x="4499" y="27615"/>
                  </a:cubicBezTo>
                  <a:cubicBezTo>
                    <a:pt x="4498" y="27615"/>
                    <a:pt x="4362" y="27497"/>
                    <a:pt x="4232" y="27497"/>
                  </a:cubicBezTo>
                  <a:cubicBezTo>
                    <a:pt x="4222" y="27497"/>
                    <a:pt x="4213" y="27498"/>
                    <a:pt x="4203" y="27499"/>
                  </a:cubicBezTo>
                  <a:cubicBezTo>
                    <a:pt x="4457" y="27456"/>
                    <a:pt x="4553" y="27368"/>
                    <a:pt x="4589" y="27311"/>
                  </a:cubicBezTo>
                  <a:close/>
                  <a:moveTo>
                    <a:pt x="9980" y="28475"/>
                  </a:moveTo>
                  <a:cubicBezTo>
                    <a:pt x="10015" y="28530"/>
                    <a:pt x="10060" y="28596"/>
                    <a:pt x="10108" y="28661"/>
                  </a:cubicBezTo>
                  <a:cubicBezTo>
                    <a:pt x="10103" y="28662"/>
                    <a:pt x="10097" y="28662"/>
                    <a:pt x="10091" y="28662"/>
                  </a:cubicBezTo>
                  <a:cubicBezTo>
                    <a:pt x="10052" y="28662"/>
                    <a:pt x="10014" y="28657"/>
                    <a:pt x="9977" y="28648"/>
                  </a:cubicBezTo>
                  <a:cubicBezTo>
                    <a:pt x="10009" y="28597"/>
                    <a:pt x="10002" y="28533"/>
                    <a:pt x="9980" y="28475"/>
                  </a:cubicBezTo>
                  <a:close/>
                  <a:moveTo>
                    <a:pt x="16121" y="28002"/>
                  </a:moveTo>
                  <a:cubicBezTo>
                    <a:pt x="16121" y="28002"/>
                    <a:pt x="16167" y="28507"/>
                    <a:pt x="16349" y="28616"/>
                  </a:cubicBezTo>
                  <a:cubicBezTo>
                    <a:pt x="16375" y="28632"/>
                    <a:pt x="16396" y="28639"/>
                    <a:pt x="16412" y="28639"/>
                  </a:cubicBezTo>
                  <a:cubicBezTo>
                    <a:pt x="16507" y="28639"/>
                    <a:pt x="16438" y="28397"/>
                    <a:pt x="16438" y="28397"/>
                  </a:cubicBezTo>
                  <a:lnTo>
                    <a:pt x="16438" y="28397"/>
                  </a:lnTo>
                  <a:cubicBezTo>
                    <a:pt x="16516" y="28491"/>
                    <a:pt x="16600" y="28578"/>
                    <a:pt x="16691" y="28660"/>
                  </a:cubicBezTo>
                  <a:cubicBezTo>
                    <a:pt x="16669" y="28850"/>
                    <a:pt x="16646" y="29040"/>
                    <a:pt x="16622" y="29229"/>
                  </a:cubicBezTo>
                  <a:lnTo>
                    <a:pt x="16622" y="29228"/>
                  </a:lnTo>
                  <a:cubicBezTo>
                    <a:pt x="16583" y="29192"/>
                    <a:pt x="16518" y="29189"/>
                    <a:pt x="16449" y="29189"/>
                  </a:cubicBezTo>
                  <a:cubicBezTo>
                    <a:pt x="16435" y="29189"/>
                    <a:pt x="16420" y="29189"/>
                    <a:pt x="16406" y="29189"/>
                  </a:cubicBezTo>
                  <a:cubicBezTo>
                    <a:pt x="16282" y="29189"/>
                    <a:pt x="16163" y="29180"/>
                    <a:pt x="16181" y="28991"/>
                  </a:cubicBezTo>
                  <a:cubicBezTo>
                    <a:pt x="16205" y="28736"/>
                    <a:pt x="15816" y="28362"/>
                    <a:pt x="15565" y="28149"/>
                  </a:cubicBezTo>
                  <a:lnTo>
                    <a:pt x="15717" y="28022"/>
                  </a:lnTo>
                  <a:cubicBezTo>
                    <a:pt x="15717" y="28022"/>
                    <a:pt x="15732" y="28264"/>
                    <a:pt x="15919" y="28330"/>
                  </a:cubicBezTo>
                  <a:cubicBezTo>
                    <a:pt x="15933" y="28335"/>
                    <a:pt x="15946" y="28337"/>
                    <a:pt x="15959" y="28337"/>
                  </a:cubicBezTo>
                  <a:cubicBezTo>
                    <a:pt x="16108" y="28337"/>
                    <a:pt x="16121" y="28002"/>
                    <a:pt x="16121" y="28002"/>
                  </a:cubicBezTo>
                  <a:close/>
                  <a:moveTo>
                    <a:pt x="12912" y="26649"/>
                  </a:moveTo>
                  <a:cubicBezTo>
                    <a:pt x="13094" y="26649"/>
                    <a:pt x="13259" y="26705"/>
                    <a:pt x="13259" y="26705"/>
                  </a:cubicBezTo>
                  <a:cubicBezTo>
                    <a:pt x="13259" y="26705"/>
                    <a:pt x="12916" y="27101"/>
                    <a:pt x="13081" y="27232"/>
                  </a:cubicBezTo>
                  <a:cubicBezTo>
                    <a:pt x="13099" y="27247"/>
                    <a:pt x="13118" y="27253"/>
                    <a:pt x="13137" y="27253"/>
                  </a:cubicBezTo>
                  <a:cubicBezTo>
                    <a:pt x="13292" y="27253"/>
                    <a:pt x="13476" y="26832"/>
                    <a:pt x="13603" y="26793"/>
                  </a:cubicBezTo>
                  <a:cubicBezTo>
                    <a:pt x="13621" y="26787"/>
                    <a:pt x="13638" y="26785"/>
                    <a:pt x="13653" y="26785"/>
                  </a:cubicBezTo>
                  <a:cubicBezTo>
                    <a:pt x="13763" y="26785"/>
                    <a:pt x="13822" y="26902"/>
                    <a:pt x="13822" y="26902"/>
                  </a:cubicBezTo>
                  <a:cubicBezTo>
                    <a:pt x="13822" y="26902"/>
                    <a:pt x="13275" y="27451"/>
                    <a:pt x="13459" y="27561"/>
                  </a:cubicBezTo>
                  <a:cubicBezTo>
                    <a:pt x="13487" y="27578"/>
                    <a:pt x="13516" y="27585"/>
                    <a:pt x="13545" y="27585"/>
                  </a:cubicBezTo>
                  <a:cubicBezTo>
                    <a:pt x="13709" y="27585"/>
                    <a:pt x="13877" y="27364"/>
                    <a:pt x="13878" y="27364"/>
                  </a:cubicBezTo>
                  <a:lnTo>
                    <a:pt x="13878" y="27364"/>
                  </a:lnTo>
                  <a:cubicBezTo>
                    <a:pt x="13877" y="27364"/>
                    <a:pt x="13637" y="27759"/>
                    <a:pt x="13758" y="27759"/>
                  </a:cubicBezTo>
                  <a:cubicBezTo>
                    <a:pt x="13881" y="27759"/>
                    <a:pt x="14167" y="27473"/>
                    <a:pt x="14167" y="27473"/>
                  </a:cubicBezTo>
                  <a:cubicBezTo>
                    <a:pt x="14192" y="27746"/>
                    <a:pt x="14698" y="27983"/>
                    <a:pt x="14813" y="28034"/>
                  </a:cubicBezTo>
                  <a:cubicBezTo>
                    <a:pt x="14796" y="28205"/>
                    <a:pt x="14883" y="28421"/>
                    <a:pt x="14883" y="28421"/>
                  </a:cubicBezTo>
                  <a:lnTo>
                    <a:pt x="14317" y="28289"/>
                  </a:lnTo>
                  <a:cubicBezTo>
                    <a:pt x="14154" y="28354"/>
                    <a:pt x="13981" y="28386"/>
                    <a:pt x="13806" y="28386"/>
                  </a:cubicBezTo>
                  <a:cubicBezTo>
                    <a:pt x="13752" y="28386"/>
                    <a:pt x="13698" y="28383"/>
                    <a:pt x="13644" y="28377"/>
                  </a:cubicBezTo>
                  <a:cubicBezTo>
                    <a:pt x="13588" y="28370"/>
                    <a:pt x="13536" y="28367"/>
                    <a:pt x="13488" y="28367"/>
                  </a:cubicBezTo>
                  <a:cubicBezTo>
                    <a:pt x="13209" y="28367"/>
                    <a:pt x="13044" y="28472"/>
                    <a:pt x="12745" y="28641"/>
                  </a:cubicBezTo>
                  <a:cubicBezTo>
                    <a:pt x="12466" y="28797"/>
                    <a:pt x="12238" y="28914"/>
                    <a:pt x="12149" y="29096"/>
                  </a:cubicBezTo>
                  <a:cubicBezTo>
                    <a:pt x="11968" y="29096"/>
                    <a:pt x="11659" y="29317"/>
                    <a:pt x="11657" y="29317"/>
                  </a:cubicBezTo>
                  <a:cubicBezTo>
                    <a:pt x="11640" y="29207"/>
                    <a:pt x="11621" y="29098"/>
                    <a:pt x="11602" y="28988"/>
                  </a:cubicBezTo>
                  <a:lnTo>
                    <a:pt x="11253" y="28967"/>
                  </a:lnTo>
                  <a:cubicBezTo>
                    <a:pt x="11248" y="28964"/>
                    <a:pt x="11241" y="28964"/>
                    <a:pt x="11232" y="28964"/>
                  </a:cubicBezTo>
                  <a:cubicBezTo>
                    <a:pt x="11217" y="28964"/>
                    <a:pt x="11197" y="28967"/>
                    <a:pt x="11174" y="28972"/>
                  </a:cubicBezTo>
                  <a:cubicBezTo>
                    <a:pt x="11187" y="28799"/>
                    <a:pt x="11202" y="28625"/>
                    <a:pt x="11213" y="28450"/>
                  </a:cubicBezTo>
                  <a:cubicBezTo>
                    <a:pt x="11224" y="28452"/>
                    <a:pt x="11235" y="28453"/>
                    <a:pt x="11245" y="28453"/>
                  </a:cubicBezTo>
                  <a:cubicBezTo>
                    <a:pt x="11294" y="28453"/>
                    <a:pt x="11340" y="28429"/>
                    <a:pt x="11365" y="28387"/>
                  </a:cubicBezTo>
                  <a:cubicBezTo>
                    <a:pt x="11448" y="28266"/>
                    <a:pt x="11391" y="28012"/>
                    <a:pt x="11260" y="27787"/>
                  </a:cubicBezTo>
                  <a:cubicBezTo>
                    <a:pt x="11270" y="27621"/>
                    <a:pt x="11282" y="27454"/>
                    <a:pt x="11291" y="27288"/>
                  </a:cubicBezTo>
                  <a:cubicBezTo>
                    <a:pt x="11388" y="27222"/>
                    <a:pt x="11466" y="27164"/>
                    <a:pt x="11516" y="27164"/>
                  </a:cubicBezTo>
                  <a:cubicBezTo>
                    <a:pt x="11519" y="27164"/>
                    <a:pt x="11523" y="27165"/>
                    <a:pt x="11526" y="27165"/>
                  </a:cubicBezTo>
                  <a:cubicBezTo>
                    <a:pt x="11531" y="27166"/>
                    <a:pt x="11537" y="27166"/>
                    <a:pt x="11543" y="27166"/>
                  </a:cubicBezTo>
                  <a:cubicBezTo>
                    <a:pt x="11677" y="27166"/>
                    <a:pt x="12002" y="26946"/>
                    <a:pt x="12102" y="26946"/>
                  </a:cubicBezTo>
                  <a:cubicBezTo>
                    <a:pt x="12208" y="26946"/>
                    <a:pt x="12540" y="26705"/>
                    <a:pt x="12771" y="26661"/>
                  </a:cubicBezTo>
                  <a:cubicBezTo>
                    <a:pt x="12818" y="26652"/>
                    <a:pt x="12865" y="26649"/>
                    <a:pt x="12912" y="26649"/>
                  </a:cubicBezTo>
                  <a:close/>
                  <a:moveTo>
                    <a:pt x="19450" y="28209"/>
                  </a:moveTo>
                  <a:lnTo>
                    <a:pt x="19450" y="28209"/>
                  </a:lnTo>
                  <a:cubicBezTo>
                    <a:pt x="19459" y="28241"/>
                    <a:pt x="19456" y="28275"/>
                    <a:pt x="19441" y="28305"/>
                  </a:cubicBezTo>
                  <a:cubicBezTo>
                    <a:pt x="19397" y="28425"/>
                    <a:pt x="19456" y="28505"/>
                    <a:pt x="19530" y="28515"/>
                  </a:cubicBezTo>
                  <a:cubicBezTo>
                    <a:pt x="19548" y="28570"/>
                    <a:pt x="19588" y="28613"/>
                    <a:pt x="19636" y="28613"/>
                  </a:cubicBezTo>
                  <a:cubicBezTo>
                    <a:pt x="19654" y="28613"/>
                    <a:pt x="19673" y="28607"/>
                    <a:pt x="19692" y="28594"/>
                  </a:cubicBezTo>
                  <a:cubicBezTo>
                    <a:pt x="19705" y="28584"/>
                    <a:pt x="19720" y="28580"/>
                    <a:pt x="19735" y="28571"/>
                  </a:cubicBezTo>
                  <a:cubicBezTo>
                    <a:pt x="19739" y="28581"/>
                    <a:pt x="19743" y="28591"/>
                    <a:pt x="19749" y="28602"/>
                  </a:cubicBezTo>
                  <a:cubicBezTo>
                    <a:pt x="19771" y="28632"/>
                    <a:pt x="19802" y="28651"/>
                    <a:pt x="19835" y="28651"/>
                  </a:cubicBezTo>
                  <a:cubicBezTo>
                    <a:pt x="19850" y="28651"/>
                    <a:pt x="19866" y="28647"/>
                    <a:pt x="19882" y="28638"/>
                  </a:cubicBezTo>
                  <a:cubicBezTo>
                    <a:pt x="19891" y="28632"/>
                    <a:pt x="19898" y="28626"/>
                    <a:pt x="19905" y="28619"/>
                  </a:cubicBezTo>
                  <a:cubicBezTo>
                    <a:pt x="19924" y="28629"/>
                    <a:pt x="19945" y="28634"/>
                    <a:pt x="19967" y="28634"/>
                  </a:cubicBezTo>
                  <a:cubicBezTo>
                    <a:pt x="20003" y="28634"/>
                    <a:pt x="20042" y="28619"/>
                    <a:pt x="20075" y="28587"/>
                  </a:cubicBezTo>
                  <a:cubicBezTo>
                    <a:pt x="20083" y="28626"/>
                    <a:pt x="20117" y="28654"/>
                    <a:pt x="20156" y="28654"/>
                  </a:cubicBezTo>
                  <a:cubicBezTo>
                    <a:pt x="20161" y="28654"/>
                    <a:pt x="20165" y="28653"/>
                    <a:pt x="20170" y="28653"/>
                  </a:cubicBezTo>
                  <a:lnTo>
                    <a:pt x="20170" y="28653"/>
                  </a:lnTo>
                  <a:cubicBezTo>
                    <a:pt x="20137" y="28683"/>
                    <a:pt x="20096" y="28707"/>
                    <a:pt x="20028" y="28707"/>
                  </a:cubicBezTo>
                  <a:cubicBezTo>
                    <a:pt x="19996" y="28707"/>
                    <a:pt x="19957" y="28702"/>
                    <a:pt x="19911" y="28689"/>
                  </a:cubicBezTo>
                  <a:cubicBezTo>
                    <a:pt x="19893" y="28684"/>
                    <a:pt x="19877" y="28682"/>
                    <a:pt x="19861" y="28682"/>
                  </a:cubicBezTo>
                  <a:cubicBezTo>
                    <a:pt x="19651" y="28682"/>
                    <a:pt x="19596" y="29072"/>
                    <a:pt x="19400" y="29072"/>
                  </a:cubicBezTo>
                  <a:cubicBezTo>
                    <a:pt x="19396" y="29072"/>
                    <a:pt x="19392" y="29072"/>
                    <a:pt x="19387" y="29072"/>
                  </a:cubicBezTo>
                  <a:cubicBezTo>
                    <a:pt x="19363" y="29070"/>
                    <a:pt x="19342" y="29069"/>
                    <a:pt x="19324" y="29069"/>
                  </a:cubicBezTo>
                  <a:cubicBezTo>
                    <a:pt x="19170" y="29069"/>
                    <a:pt x="19181" y="29128"/>
                    <a:pt x="19129" y="29159"/>
                  </a:cubicBezTo>
                  <a:cubicBezTo>
                    <a:pt x="19073" y="29193"/>
                    <a:pt x="18871" y="29387"/>
                    <a:pt x="18697" y="29387"/>
                  </a:cubicBezTo>
                  <a:cubicBezTo>
                    <a:pt x="18689" y="29387"/>
                    <a:pt x="18682" y="29386"/>
                    <a:pt x="18675" y="29386"/>
                  </a:cubicBezTo>
                  <a:cubicBezTo>
                    <a:pt x="18668" y="29385"/>
                    <a:pt x="18662" y="29385"/>
                    <a:pt x="18656" y="29385"/>
                  </a:cubicBezTo>
                  <a:cubicBezTo>
                    <a:pt x="18517" y="29385"/>
                    <a:pt x="18553" y="29551"/>
                    <a:pt x="18431" y="29551"/>
                  </a:cubicBezTo>
                  <a:cubicBezTo>
                    <a:pt x="18417" y="29551"/>
                    <a:pt x="18400" y="29549"/>
                    <a:pt x="18380" y="29543"/>
                  </a:cubicBezTo>
                  <a:cubicBezTo>
                    <a:pt x="18360" y="29538"/>
                    <a:pt x="18341" y="29535"/>
                    <a:pt x="18322" y="29535"/>
                  </a:cubicBezTo>
                  <a:cubicBezTo>
                    <a:pt x="18209" y="29535"/>
                    <a:pt x="18112" y="29624"/>
                    <a:pt x="18063" y="29678"/>
                  </a:cubicBezTo>
                  <a:cubicBezTo>
                    <a:pt x="18018" y="29688"/>
                    <a:pt x="17975" y="29704"/>
                    <a:pt x="17935" y="29724"/>
                  </a:cubicBezTo>
                  <a:cubicBezTo>
                    <a:pt x="17923" y="29656"/>
                    <a:pt x="17913" y="29586"/>
                    <a:pt x="17901" y="29517"/>
                  </a:cubicBezTo>
                  <a:lnTo>
                    <a:pt x="17552" y="29495"/>
                  </a:lnTo>
                  <a:cubicBezTo>
                    <a:pt x="17547" y="29493"/>
                    <a:pt x="17540" y="29492"/>
                    <a:pt x="17532" y="29492"/>
                  </a:cubicBezTo>
                  <a:cubicBezTo>
                    <a:pt x="17517" y="29492"/>
                    <a:pt x="17496" y="29496"/>
                    <a:pt x="17473" y="29502"/>
                  </a:cubicBezTo>
                  <a:cubicBezTo>
                    <a:pt x="17507" y="29105"/>
                    <a:pt x="17538" y="28708"/>
                    <a:pt x="17567" y="28311"/>
                  </a:cubicBezTo>
                  <a:cubicBezTo>
                    <a:pt x="17637" y="28332"/>
                    <a:pt x="17714" y="28384"/>
                    <a:pt x="17831" y="28426"/>
                  </a:cubicBezTo>
                  <a:cubicBezTo>
                    <a:pt x="18021" y="28496"/>
                    <a:pt x="18089" y="28496"/>
                    <a:pt x="18158" y="28514"/>
                  </a:cubicBezTo>
                  <a:cubicBezTo>
                    <a:pt x="18215" y="28529"/>
                    <a:pt x="18221" y="28668"/>
                    <a:pt x="18319" y="28668"/>
                  </a:cubicBezTo>
                  <a:cubicBezTo>
                    <a:pt x="18337" y="28668"/>
                    <a:pt x="18358" y="28663"/>
                    <a:pt x="18383" y="28653"/>
                  </a:cubicBezTo>
                  <a:cubicBezTo>
                    <a:pt x="18542" y="28584"/>
                    <a:pt x="18624" y="28444"/>
                    <a:pt x="18707" y="28444"/>
                  </a:cubicBezTo>
                  <a:cubicBezTo>
                    <a:pt x="18790" y="28444"/>
                    <a:pt x="18942" y="28618"/>
                    <a:pt x="18942" y="28618"/>
                  </a:cubicBezTo>
                  <a:cubicBezTo>
                    <a:pt x="18989" y="28514"/>
                    <a:pt x="19035" y="28409"/>
                    <a:pt x="19082" y="28304"/>
                  </a:cubicBezTo>
                  <a:cubicBezTo>
                    <a:pt x="19206" y="28279"/>
                    <a:pt x="19329" y="28247"/>
                    <a:pt x="19450" y="28209"/>
                  </a:cubicBezTo>
                  <a:close/>
                  <a:moveTo>
                    <a:pt x="28361" y="28748"/>
                  </a:moveTo>
                  <a:lnTo>
                    <a:pt x="28361" y="28748"/>
                  </a:lnTo>
                  <a:cubicBezTo>
                    <a:pt x="28297" y="29298"/>
                    <a:pt x="28225" y="29847"/>
                    <a:pt x="28151" y="30396"/>
                  </a:cubicBezTo>
                  <a:lnTo>
                    <a:pt x="28148" y="30396"/>
                  </a:lnTo>
                  <a:cubicBezTo>
                    <a:pt x="28107" y="30345"/>
                    <a:pt x="28059" y="30305"/>
                    <a:pt x="28002" y="30298"/>
                  </a:cubicBezTo>
                  <a:cubicBezTo>
                    <a:pt x="28035" y="30275"/>
                    <a:pt x="28070" y="30253"/>
                    <a:pt x="28104" y="30226"/>
                  </a:cubicBezTo>
                  <a:cubicBezTo>
                    <a:pt x="28215" y="30140"/>
                    <a:pt x="28157" y="29961"/>
                    <a:pt x="28060" y="29942"/>
                  </a:cubicBezTo>
                  <a:cubicBezTo>
                    <a:pt x="28036" y="29937"/>
                    <a:pt x="28010" y="29935"/>
                    <a:pt x="27984" y="29935"/>
                  </a:cubicBezTo>
                  <a:cubicBezTo>
                    <a:pt x="27860" y="29935"/>
                    <a:pt x="27718" y="29982"/>
                    <a:pt x="27583" y="30060"/>
                  </a:cubicBezTo>
                  <a:cubicBezTo>
                    <a:pt x="27593" y="29946"/>
                    <a:pt x="27532" y="29831"/>
                    <a:pt x="27532" y="29831"/>
                  </a:cubicBezTo>
                  <a:cubicBezTo>
                    <a:pt x="27532" y="29831"/>
                    <a:pt x="27701" y="29721"/>
                    <a:pt x="27984" y="29523"/>
                  </a:cubicBezTo>
                  <a:cubicBezTo>
                    <a:pt x="28266" y="29326"/>
                    <a:pt x="27935" y="29129"/>
                    <a:pt x="27935" y="29129"/>
                  </a:cubicBezTo>
                  <a:cubicBezTo>
                    <a:pt x="28087" y="29012"/>
                    <a:pt x="28230" y="28885"/>
                    <a:pt x="28361" y="28748"/>
                  </a:cubicBezTo>
                  <a:close/>
                  <a:moveTo>
                    <a:pt x="21568" y="30231"/>
                  </a:moveTo>
                  <a:lnTo>
                    <a:pt x="21568" y="30231"/>
                  </a:lnTo>
                  <a:cubicBezTo>
                    <a:pt x="21554" y="30345"/>
                    <a:pt x="21539" y="30459"/>
                    <a:pt x="21523" y="30571"/>
                  </a:cubicBezTo>
                  <a:lnTo>
                    <a:pt x="21522" y="30571"/>
                  </a:lnTo>
                  <a:cubicBezTo>
                    <a:pt x="21486" y="30601"/>
                    <a:pt x="21440" y="30618"/>
                    <a:pt x="21394" y="30618"/>
                  </a:cubicBezTo>
                  <a:cubicBezTo>
                    <a:pt x="21382" y="30618"/>
                    <a:pt x="21370" y="30617"/>
                    <a:pt x="21358" y="30615"/>
                  </a:cubicBezTo>
                  <a:cubicBezTo>
                    <a:pt x="21332" y="30611"/>
                    <a:pt x="21306" y="30609"/>
                    <a:pt x="21280" y="30609"/>
                  </a:cubicBezTo>
                  <a:cubicBezTo>
                    <a:pt x="21221" y="30609"/>
                    <a:pt x="21164" y="30618"/>
                    <a:pt x="21107" y="30637"/>
                  </a:cubicBezTo>
                  <a:cubicBezTo>
                    <a:pt x="21154" y="30536"/>
                    <a:pt x="21192" y="30432"/>
                    <a:pt x="21222" y="30326"/>
                  </a:cubicBezTo>
                  <a:lnTo>
                    <a:pt x="21222" y="30324"/>
                  </a:lnTo>
                  <a:lnTo>
                    <a:pt x="21329" y="30251"/>
                  </a:lnTo>
                  <a:cubicBezTo>
                    <a:pt x="21342" y="30302"/>
                    <a:pt x="21383" y="30328"/>
                    <a:pt x="21429" y="30328"/>
                  </a:cubicBezTo>
                  <a:cubicBezTo>
                    <a:pt x="21480" y="30328"/>
                    <a:pt x="21537" y="30296"/>
                    <a:pt x="21568" y="30231"/>
                  </a:cubicBezTo>
                  <a:close/>
                  <a:moveTo>
                    <a:pt x="22678" y="29761"/>
                  </a:moveTo>
                  <a:cubicBezTo>
                    <a:pt x="22678" y="29784"/>
                    <a:pt x="22685" y="29809"/>
                    <a:pt x="22695" y="29831"/>
                  </a:cubicBezTo>
                  <a:cubicBezTo>
                    <a:pt x="22602" y="29896"/>
                    <a:pt x="22568" y="30050"/>
                    <a:pt x="22568" y="30050"/>
                  </a:cubicBezTo>
                  <a:cubicBezTo>
                    <a:pt x="22568" y="30050"/>
                    <a:pt x="22862" y="30094"/>
                    <a:pt x="22907" y="30159"/>
                  </a:cubicBezTo>
                  <a:cubicBezTo>
                    <a:pt x="22917" y="30174"/>
                    <a:pt x="22941" y="30179"/>
                    <a:pt x="22974" y="30179"/>
                  </a:cubicBezTo>
                  <a:cubicBezTo>
                    <a:pt x="23043" y="30179"/>
                    <a:pt x="23151" y="30158"/>
                    <a:pt x="23257" y="30158"/>
                  </a:cubicBezTo>
                  <a:cubicBezTo>
                    <a:pt x="23332" y="30158"/>
                    <a:pt x="23405" y="30168"/>
                    <a:pt x="23463" y="30203"/>
                  </a:cubicBezTo>
                  <a:cubicBezTo>
                    <a:pt x="23644" y="30313"/>
                    <a:pt x="24006" y="30380"/>
                    <a:pt x="23894" y="30445"/>
                  </a:cubicBezTo>
                  <a:lnTo>
                    <a:pt x="23892" y="30444"/>
                  </a:lnTo>
                  <a:cubicBezTo>
                    <a:pt x="23780" y="30510"/>
                    <a:pt x="23437" y="30752"/>
                    <a:pt x="23437" y="30752"/>
                  </a:cubicBezTo>
                  <a:cubicBezTo>
                    <a:pt x="23349" y="30861"/>
                    <a:pt x="23256" y="30967"/>
                    <a:pt x="23157" y="31066"/>
                  </a:cubicBezTo>
                  <a:cubicBezTo>
                    <a:pt x="23069" y="31029"/>
                    <a:pt x="22995" y="31009"/>
                    <a:pt x="22995" y="31009"/>
                  </a:cubicBezTo>
                  <a:cubicBezTo>
                    <a:pt x="23033" y="30775"/>
                    <a:pt x="22816" y="30736"/>
                    <a:pt x="22667" y="30736"/>
                  </a:cubicBezTo>
                  <a:cubicBezTo>
                    <a:pt x="22592" y="30736"/>
                    <a:pt x="22535" y="30746"/>
                    <a:pt x="22535" y="30746"/>
                  </a:cubicBezTo>
                  <a:cubicBezTo>
                    <a:pt x="22535" y="30746"/>
                    <a:pt x="22596" y="30564"/>
                    <a:pt x="22387" y="30551"/>
                  </a:cubicBezTo>
                  <a:cubicBezTo>
                    <a:pt x="22403" y="30388"/>
                    <a:pt x="22418" y="30225"/>
                    <a:pt x="22434" y="30063"/>
                  </a:cubicBezTo>
                  <a:cubicBezTo>
                    <a:pt x="22481" y="29939"/>
                    <a:pt x="22565" y="29832"/>
                    <a:pt x="22678" y="29761"/>
                  </a:cubicBezTo>
                  <a:close/>
                  <a:moveTo>
                    <a:pt x="10003" y="31105"/>
                  </a:moveTo>
                  <a:lnTo>
                    <a:pt x="10003" y="31105"/>
                  </a:lnTo>
                  <a:cubicBezTo>
                    <a:pt x="9989" y="31199"/>
                    <a:pt x="9974" y="31294"/>
                    <a:pt x="9959" y="31388"/>
                  </a:cubicBezTo>
                  <a:lnTo>
                    <a:pt x="9961" y="31390"/>
                  </a:lnTo>
                  <a:cubicBezTo>
                    <a:pt x="9913" y="31365"/>
                    <a:pt x="9879" y="31340"/>
                    <a:pt x="9885" y="31313"/>
                  </a:cubicBezTo>
                  <a:cubicBezTo>
                    <a:pt x="9892" y="31282"/>
                    <a:pt x="9886" y="31235"/>
                    <a:pt x="9873" y="31183"/>
                  </a:cubicBezTo>
                  <a:cubicBezTo>
                    <a:pt x="9913" y="31151"/>
                    <a:pt x="9956" y="31124"/>
                    <a:pt x="10003" y="31105"/>
                  </a:cubicBezTo>
                  <a:close/>
                  <a:moveTo>
                    <a:pt x="6457" y="31590"/>
                  </a:moveTo>
                  <a:cubicBezTo>
                    <a:pt x="6464" y="31596"/>
                    <a:pt x="6469" y="31606"/>
                    <a:pt x="6478" y="31609"/>
                  </a:cubicBezTo>
                  <a:cubicBezTo>
                    <a:pt x="6461" y="31668"/>
                    <a:pt x="6497" y="31722"/>
                    <a:pt x="6544" y="31722"/>
                  </a:cubicBezTo>
                  <a:cubicBezTo>
                    <a:pt x="6560" y="31722"/>
                    <a:pt x="6578" y="31715"/>
                    <a:pt x="6596" y="31699"/>
                  </a:cubicBezTo>
                  <a:cubicBezTo>
                    <a:pt x="6602" y="31695"/>
                    <a:pt x="6609" y="31691"/>
                    <a:pt x="6616" y="31688"/>
                  </a:cubicBezTo>
                  <a:lnTo>
                    <a:pt x="6616" y="31688"/>
                  </a:lnTo>
                  <a:cubicBezTo>
                    <a:pt x="6602" y="31708"/>
                    <a:pt x="6590" y="31730"/>
                    <a:pt x="6578" y="31753"/>
                  </a:cubicBezTo>
                  <a:cubicBezTo>
                    <a:pt x="6559" y="31805"/>
                    <a:pt x="6556" y="31860"/>
                    <a:pt x="6572" y="31913"/>
                  </a:cubicBezTo>
                  <a:cubicBezTo>
                    <a:pt x="6462" y="31996"/>
                    <a:pt x="6265" y="32147"/>
                    <a:pt x="6089" y="32147"/>
                  </a:cubicBezTo>
                  <a:cubicBezTo>
                    <a:pt x="6080" y="32147"/>
                    <a:pt x="6071" y="32147"/>
                    <a:pt x="6062" y="32146"/>
                  </a:cubicBezTo>
                  <a:cubicBezTo>
                    <a:pt x="6054" y="32145"/>
                    <a:pt x="6046" y="32145"/>
                    <a:pt x="6039" y="32145"/>
                  </a:cubicBezTo>
                  <a:cubicBezTo>
                    <a:pt x="5916" y="32145"/>
                    <a:pt x="5898" y="32246"/>
                    <a:pt x="5845" y="32307"/>
                  </a:cubicBezTo>
                  <a:cubicBezTo>
                    <a:pt x="5857" y="32212"/>
                    <a:pt x="5867" y="32117"/>
                    <a:pt x="5879" y="32022"/>
                  </a:cubicBezTo>
                  <a:cubicBezTo>
                    <a:pt x="5929" y="31898"/>
                    <a:pt x="6016" y="31793"/>
                    <a:pt x="6130" y="31720"/>
                  </a:cubicBezTo>
                  <a:lnTo>
                    <a:pt x="6130" y="31720"/>
                  </a:lnTo>
                  <a:cubicBezTo>
                    <a:pt x="6122" y="31821"/>
                    <a:pt x="6189" y="31889"/>
                    <a:pt x="6258" y="31889"/>
                  </a:cubicBezTo>
                  <a:cubicBezTo>
                    <a:pt x="6306" y="31889"/>
                    <a:pt x="6355" y="31856"/>
                    <a:pt x="6381" y="31777"/>
                  </a:cubicBezTo>
                  <a:cubicBezTo>
                    <a:pt x="6402" y="31713"/>
                    <a:pt x="6428" y="31651"/>
                    <a:pt x="6457" y="31590"/>
                  </a:cubicBezTo>
                  <a:close/>
                  <a:moveTo>
                    <a:pt x="16288" y="31631"/>
                  </a:moveTo>
                  <a:cubicBezTo>
                    <a:pt x="16253" y="31859"/>
                    <a:pt x="16218" y="32086"/>
                    <a:pt x="16181" y="32313"/>
                  </a:cubicBezTo>
                  <a:cubicBezTo>
                    <a:pt x="16136" y="32294"/>
                    <a:pt x="16089" y="32278"/>
                    <a:pt x="16046" y="32260"/>
                  </a:cubicBezTo>
                  <a:cubicBezTo>
                    <a:pt x="16208" y="32021"/>
                    <a:pt x="16086" y="31775"/>
                    <a:pt x="16086" y="31775"/>
                  </a:cubicBezTo>
                  <a:cubicBezTo>
                    <a:pt x="16142" y="31714"/>
                    <a:pt x="16211" y="31664"/>
                    <a:pt x="16288" y="31631"/>
                  </a:cubicBezTo>
                  <a:close/>
                  <a:moveTo>
                    <a:pt x="10956" y="31314"/>
                  </a:moveTo>
                  <a:cubicBezTo>
                    <a:pt x="11056" y="31327"/>
                    <a:pt x="11158" y="31407"/>
                    <a:pt x="11321" y="31469"/>
                  </a:cubicBezTo>
                  <a:cubicBezTo>
                    <a:pt x="11556" y="31556"/>
                    <a:pt x="11644" y="31556"/>
                    <a:pt x="11729" y="31578"/>
                  </a:cubicBezTo>
                  <a:cubicBezTo>
                    <a:pt x="11800" y="31597"/>
                    <a:pt x="11803" y="31773"/>
                    <a:pt x="11926" y="31773"/>
                  </a:cubicBezTo>
                  <a:cubicBezTo>
                    <a:pt x="11948" y="31773"/>
                    <a:pt x="11974" y="31767"/>
                    <a:pt x="12005" y="31753"/>
                  </a:cubicBezTo>
                  <a:cubicBezTo>
                    <a:pt x="12043" y="31737"/>
                    <a:pt x="12078" y="31717"/>
                    <a:pt x="12110" y="31694"/>
                  </a:cubicBezTo>
                  <a:cubicBezTo>
                    <a:pt x="12164" y="31765"/>
                    <a:pt x="12208" y="31842"/>
                    <a:pt x="12240" y="31926"/>
                  </a:cubicBezTo>
                  <a:cubicBezTo>
                    <a:pt x="12240" y="31926"/>
                    <a:pt x="11981" y="32167"/>
                    <a:pt x="12232" y="32386"/>
                  </a:cubicBezTo>
                  <a:cubicBezTo>
                    <a:pt x="12340" y="32479"/>
                    <a:pt x="12464" y="32552"/>
                    <a:pt x="12597" y="32602"/>
                  </a:cubicBezTo>
                  <a:cubicBezTo>
                    <a:pt x="12521" y="32642"/>
                    <a:pt x="12443" y="32674"/>
                    <a:pt x="12368" y="32674"/>
                  </a:cubicBezTo>
                  <a:cubicBezTo>
                    <a:pt x="12359" y="32674"/>
                    <a:pt x="12351" y="32674"/>
                    <a:pt x="12342" y="32673"/>
                  </a:cubicBezTo>
                  <a:cubicBezTo>
                    <a:pt x="12333" y="32672"/>
                    <a:pt x="12326" y="32672"/>
                    <a:pt x="12318" y="32672"/>
                  </a:cubicBezTo>
                  <a:cubicBezTo>
                    <a:pt x="12144" y="32672"/>
                    <a:pt x="12180" y="32880"/>
                    <a:pt x="12028" y="32880"/>
                  </a:cubicBezTo>
                  <a:cubicBezTo>
                    <a:pt x="12009" y="32880"/>
                    <a:pt x="11988" y="32877"/>
                    <a:pt x="11964" y="32870"/>
                  </a:cubicBezTo>
                  <a:cubicBezTo>
                    <a:pt x="11939" y="32863"/>
                    <a:pt x="11915" y="32860"/>
                    <a:pt x="11891" y="32860"/>
                  </a:cubicBezTo>
                  <a:cubicBezTo>
                    <a:pt x="11791" y="32860"/>
                    <a:pt x="11701" y="32914"/>
                    <a:pt x="11632" y="32969"/>
                  </a:cubicBezTo>
                  <a:cubicBezTo>
                    <a:pt x="11685" y="32867"/>
                    <a:pt x="11710" y="32753"/>
                    <a:pt x="11702" y="32640"/>
                  </a:cubicBezTo>
                  <a:cubicBezTo>
                    <a:pt x="11688" y="32473"/>
                    <a:pt x="11587" y="32275"/>
                    <a:pt x="11441" y="32256"/>
                  </a:cubicBezTo>
                  <a:cubicBezTo>
                    <a:pt x="11478" y="32232"/>
                    <a:pt x="11513" y="32210"/>
                    <a:pt x="11548" y="32184"/>
                  </a:cubicBezTo>
                  <a:cubicBezTo>
                    <a:pt x="11660" y="32099"/>
                    <a:pt x="11606" y="31918"/>
                    <a:pt x="11508" y="31901"/>
                  </a:cubicBezTo>
                  <a:cubicBezTo>
                    <a:pt x="11483" y="31896"/>
                    <a:pt x="11456" y="31894"/>
                    <a:pt x="11429" y="31894"/>
                  </a:cubicBezTo>
                  <a:cubicBezTo>
                    <a:pt x="11255" y="31894"/>
                    <a:pt x="11044" y="31986"/>
                    <a:pt x="10867" y="32127"/>
                  </a:cubicBezTo>
                  <a:cubicBezTo>
                    <a:pt x="10898" y="31856"/>
                    <a:pt x="10929" y="31586"/>
                    <a:pt x="10956" y="31314"/>
                  </a:cubicBezTo>
                  <a:close/>
                  <a:moveTo>
                    <a:pt x="10905" y="33298"/>
                  </a:moveTo>
                  <a:cubicBezTo>
                    <a:pt x="10946" y="33305"/>
                    <a:pt x="10987" y="33310"/>
                    <a:pt x="11028" y="33311"/>
                  </a:cubicBezTo>
                  <a:cubicBezTo>
                    <a:pt x="11060" y="33336"/>
                    <a:pt x="11095" y="33365"/>
                    <a:pt x="11140" y="33399"/>
                  </a:cubicBezTo>
                  <a:cubicBezTo>
                    <a:pt x="11145" y="33402"/>
                    <a:pt x="11146" y="33400"/>
                    <a:pt x="11149" y="33403"/>
                  </a:cubicBezTo>
                  <a:cubicBezTo>
                    <a:pt x="11053" y="33472"/>
                    <a:pt x="10949" y="33534"/>
                    <a:pt x="10848" y="33569"/>
                  </a:cubicBezTo>
                  <a:cubicBezTo>
                    <a:pt x="10835" y="33574"/>
                    <a:pt x="10827" y="33580"/>
                    <a:pt x="10815" y="33584"/>
                  </a:cubicBezTo>
                  <a:cubicBezTo>
                    <a:pt x="10808" y="33518"/>
                    <a:pt x="10794" y="33451"/>
                    <a:pt x="10777" y="33387"/>
                  </a:cubicBezTo>
                  <a:cubicBezTo>
                    <a:pt x="10832" y="33381"/>
                    <a:pt x="10882" y="33348"/>
                    <a:pt x="10905" y="33298"/>
                  </a:cubicBezTo>
                  <a:close/>
                  <a:moveTo>
                    <a:pt x="10901" y="34374"/>
                  </a:moveTo>
                  <a:cubicBezTo>
                    <a:pt x="10976" y="34374"/>
                    <a:pt x="11049" y="34384"/>
                    <a:pt x="11105" y="34419"/>
                  </a:cubicBezTo>
                  <a:cubicBezTo>
                    <a:pt x="11281" y="34530"/>
                    <a:pt x="11638" y="34596"/>
                    <a:pt x="11523" y="34661"/>
                  </a:cubicBezTo>
                  <a:lnTo>
                    <a:pt x="11523" y="34660"/>
                  </a:lnTo>
                  <a:cubicBezTo>
                    <a:pt x="11408" y="34726"/>
                    <a:pt x="11053" y="34967"/>
                    <a:pt x="11053" y="34967"/>
                  </a:cubicBezTo>
                  <a:cubicBezTo>
                    <a:pt x="11053" y="34967"/>
                    <a:pt x="10768" y="35315"/>
                    <a:pt x="10450" y="35532"/>
                  </a:cubicBezTo>
                  <a:cubicBezTo>
                    <a:pt x="10432" y="35545"/>
                    <a:pt x="10418" y="35559"/>
                    <a:pt x="10400" y="35574"/>
                  </a:cubicBezTo>
                  <a:cubicBezTo>
                    <a:pt x="10462" y="35180"/>
                    <a:pt x="10520" y="34786"/>
                    <a:pt x="10577" y="34390"/>
                  </a:cubicBezTo>
                  <a:cubicBezTo>
                    <a:pt x="10588" y="34393"/>
                    <a:pt x="10603" y="34394"/>
                    <a:pt x="10620" y="34394"/>
                  </a:cubicBezTo>
                  <a:cubicBezTo>
                    <a:pt x="10689" y="34394"/>
                    <a:pt x="10796" y="34374"/>
                    <a:pt x="10901" y="34374"/>
                  </a:cubicBezTo>
                  <a:close/>
                  <a:moveTo>
                    <a:pt x="33313" y="0"/>
                  </a:moveTo>
                  <a:lnTo>
                    <a:pt x="33313" y="0"/>
                  </a:lnTo>
                  <a:cubicBezTo>
                    <a:pt x="33241" y="86"/>
                    <a:pt x="33437" y="720"/>
                    <a:pt x="33437" y="720"/>
                  </a:cubicBezTo>
                  <a:cubicBezTo>
                    <a:pt x="33436" y="720"/>
                    <a:pt x="33391" y="699"/>
                    <a:pt x="33326" y="699"/>
                  </a:cubicBezTo>
                  <a:cubicBezTo>
                    <a:pt x="33191" y="699"/>
                    <a:pt x="32969" y="791"/>
                    <a:pt x="32889" y="1358"/>
                  </a:cubicBezTo>
                  <a:cubicBezTo>
                    <a:pt x="32857" y="1580"/>
                    <a:pt x="32787" y="1845"/>
                    <a:pt x="32894" y="2060"/>
                  </a:cubicBezTo>
                  <a:cubicBezTo>
                    <a:pt x="33066" y="2404"/>
                    <a:pt x="33463" y="2653"/>
                    <a:pt x="33463" y="2653"/>
                  </a:cubicBezTo>
                  <a:cubicBezTo>
                    <a:pt x="33393" y="2622"/>
                    <a:pt x="33327" y="2611"/>
                    <a:pt x="33264" y="2611"/>
                  </a:cubicBezTo>
                  <a:cubicBezTo>
                    <a:pt x="33117" y="2611"/>
                    <a:pt x="32984" y="2669"/>
                    <a:pt x="32835" y="2669"/>
                  </a:cubicBezTo>
                  <a:cubicBezTo>
                    <a:pt x="32793" y="2669"/>
                    <a:pt x="32749" y="2665"/>
                    <a:pt x="32704" y="2653"/>
                  </a:cubicBezTo>
                  <a:cubicBezTo>
                    <a:pt x="32540" y="2609"/>
                    <a:pt x="32437" y="2596"/>
                    <a:pt x="32373" y="2596"/>
                  </a:cubicBezTo>
                  <a:cubicBezTo>
                    <a:pt x="32278" y="2596"/>
                    <a:pt x="32266" y="2623"/>
                    <a:pt x="32266" y="2623"/>
                  </a:cubicBezTo>
                  <a:cubicBezTo>
                    <a:pt x="32398" y="2848"/>
                    <a:pt x="32643" y="2997"/>
                    <a:pt x="32814" y="3145"/>
                  </a:cubicBezTo>
                  <a:cubicBezTo>
                    <a:pt x="33185" y="3462"/>
                    <a:pt x="33531" y="3631"/>
                    <a:pt x="33750" y="3631"/>
                  </a:cubicBezTo>
                  <a:cubicBezTo>
                    <a:pt x="33778" y="3631"/>
                    <a:pt x="33803" y="3629"/>
                    <a:pt x="33827" y="3623"/>
                  </a:cubicBezTo>
                  <a:cubicBezTo>
                    <a:pt x="33864" y="3613"/>
                    <a:pt x="33902" y="3608"/>
                    <a:pt x="33940" y="3608"/>
                  </a:cubicBezTo>
                  <a:cubicBezTo>
                    <a:pt x="33976" y="3608"/>
                    <a:pt x="34011" y="3612"/>
                    <a:pt x="34046" y="3620"/>
                  </a:cubicBezTo>
                  <a:cubicBezTo>
                    <a:pt x="34063" y="3721"/>
                    <a:pt x="34079" y="3822"/>
                    <a:pt x="34095" y="3923"/>
                  </a:cubicBezTo>
                  <a:cubicBezTo>
                    <a:pt x="34048" y="4003"/>
                    <a:pt x="33962" y="4070"/>
                    <a:pt x="33893" y="4070"/>
                  </a:cubicBezTo>
                  <a:cubicBezTo>
                    <a:pt x="33885" y="4070"/>
                    <a:pt x="33878" y="4069"/>
                    <a:pt x="33871" y="4067"/>
                  </a:cubicBezTo>
                  <a:cubicBezTo>
                    <a:pt x="33835" y="4058"/>
                    <a:pt x="33800" y="4054"/>
                    <a:pt x="33766" y="4054"/>
                  </a:cubicBezTo>
                  <a:cubicBezTo>
                    <a:pt x="33539" y="4054"/>
                    <a:pt x="33341" y="4234"/>
                    <a:pt x="33075" y="4234"/>
                  </a:cubicBezTo>
                  <a:cubicBezTo>
                    <a:pt x="33050" y="4234"/>
                    <a:pt x="33025" y="4233"/>
                    <a:pt x="32999" y="4229"/>
                  </a:cubicBezTo>
                  <a:cubicBezTo>
                    <a:pt x="32684" y="4188"/>
                    <a:pt x="32346" y="4009"/>
                    <a:pt x="32168" y="4009"/>
                  </a:cubicBezTo>
                  <a:cubicBezTo>
                    <a:pt x="32159" y="4009"/>
                    <a:pt x="32149" y="4009"/>
                    <a:pt x="32141" y="4010"/>
                  </a:cubicBezTo>
                  <a:cubicBezTo>
                    <a:pt x="32034" y="4025"/>
                    <a:pt x="32005" y="4174"/>
                    <a:pt x="32082" y="4289"/>
                  </a:cubicBezTo>
                  <a:cubicBezTo>
                    <a:pt x="32257" y="4550"/>
                    <a:pt x="32565" y="4858"/>
                    <a:pt x="33155" y="4980"/>
                  </a:cubicBezTo>
                  <a:cubicBezTo>
                    <a:pt x="33511" y="5207"/>
                    <a:pt x="33744" y="5404"/>
                    <a:pt x="33938" y="5491"/>
                  </a:cubicBezTo>
                  <a:cubicBezTo>
                    <a:pt x="34005" y="5521"/>
                    <a:pt x="34077" y="5537"/>
                    <a:pt x="34149" y="5537"/>
                  </a:cubicBezTo>
                  <a:cubicBezTo>
                    <a:pt x="34214" y="5537"/>
                    <a:pt x="34278" y="5524"/>
                    <a:pt x="34339" y="5499"/>
                  </a:cubicBezTo>
                  <a:cubicBezTo>
                    <a:pt x="34367" y="5691"/>
                    <a:pt x="34395" y="5883"/>
                    <a:pt x="34421" y="6076"/>
                  </a:cubicBezTo>
                  <a:cubicBezTo>
                    <a:pt x="34281" y="6086"/>
                    <a:pt x="33973" y="6107"/>
                    <a:pt x="33678" y="6123"/>
                  </a:cubicBezTo>
                  <a:cubicBezTo>
                    <a:pt x="33324" y="5913"/>
                    <a:pt x="33058" y="5850"/>
                    <a:pt x="32870" y="5850"/>
                  </a:cubicBezTo>
                  <a:cubicBezTo>
                    <a:pt x="32783" y="5850"/>
                    <a:pt x="32713" y="5863"/>
                    <a:pt x="32659" y="5882"/>
                  </a:cubicBezTo>
                  <a:cubicBezTo>
                    <a:pt x="32238" y="6028"/>
                    <a:pt x="32903" y="6362"/>
                    <a:pt x="32903" y="6362"/>
                  </a:cubicBezTo>
                  <a:cubicBezTo>
                    <a:pt x="32895" y="6363"/>
                    <a:pt x="32888" y="6363"/>
                    <a:pt x="32880" y="6363"/>
                  </a:cubicBezTo>
                  <a:cubicBezTo>
                    <a:pt x="32671" y="6363"/>
                    <a:pt x="32382" y="6213"/>
                    <a:pt x="32149" y="6209"/>
                  </a:cubicBezTo>
                  <a:cubicBezTo>
                    <a:pt x="32148" y="6209"/>
                    <a:pt x="32146" y="6209"/>
                    <a:pt x="32144" y="6209"/>
                  </a:cubicBezTo>
                  <a:cubicBezTo>
                    <a:pt x="31960" y="6209"/>
                    <a:pt x="31824" y="6362"/>
                    <a:pt x="31714" y="6368"/>
                  </a:cubicBezTo>
                  <a:cubicBezTo>
                    <a:pt x="31650" y="6371"/>
                    <a:pt x="31657" y="6489"/>
                    <a:pt x="31719" y="6531"/>
                  </a:cubicBezTo>
                  <a:cubicBezTo>
                    <a:pt x="31853" y="6625"/>
                    <a:pt x="31980" y="6876"/>
                    <a:pt x="32205" y="7038"/>
                  </a:cubicBezTo>
                  <a:cubicBezTo>
                    <a:pt x="32392" y="7172"/>
                    <a:pt x="32672" y="7209"/>
                    <a:pt x="32860" y="7350"/>
                  </a:cubicBezTo>
                  <a:cubicBezTo>
                    <a:pt x="33249" y="7643"/>
                    <a:pt x="33675" y="7799"/>
                    <a:pt x="33988" y="7799"/>
                  </a:cubicBezTo>
                  <a:cubicBezTo>
                    <a:pt x="34141" y="7799"/>
                    <a:pt x="34267" y="7762"/>
                    <a:pt x="34348" y="7685"/>
                  </a:cubicBezTo>
                  <a:cubicBezTo>
                    <a:pt x="34595" y="7453"/>
                    <a:pt x="34276" y="7219"/>
                    <a:pt x="34276" y="7219"/>
                  </a:cubicBezTo>
                  <a:cubicBezTo>
                    <a:pt x="34522" y="7219"/>
                    <a:pt x="34492" y="7031"/>
                    <a:pt x="34492" y="7031"/>
                  </a:cubicBezTo>
                  <a:lnTo>
                    <a:pt x="34492" y="7031"/>
                  </a:lnTo>
                  <a:cubicBezTo>
                    <a:pt x="34510" y="7047"/>
                    <a:pt x="34530" y="7058"/>
                    <a:pt x="34552" y="7064"/>
                  </a:cubicBezTo>
                  <a:cubicBezTo>
                    <a:pt x="34602" y="7458"/>
                    <a:pt x="34650" y="7854"/>
                    <a:pt x="34694" y="8248"/>
                  </a:cubicBezTo>
                  <a:lnTo>
                    <a:pt x="34638" y="8239"/>
                  </a:lnTo>
                  <a:cubicBezTo>
                    <a:pt x="34638" y="8239"/>
                    <a:pt x="34509" y="7962"/>
                    <a:pt x="33875" y="7962"/>
                  </a:cubicBezTo>
                  <a:cubicBezTo>
                    <a:pt x="33859" y="7962"/>
                    <a:pt x="33843" y="7962"/>
                    <a:pt x="33827" y="7962"/>
                  </a:cubicBezTo>
                  <a:cubicBezTo>
                    <a:pt x="33151" y="7977"/>
                    <a:pt x="32795" y="8340"/>
                    <a:pt x="32795" y="8340"/>
                  </a:cubicBezTo>
                  <a:cubicBezTo>
                    <a:pt x="32583" y="8219"/>
                    <a:pt x="32394" y="8183"/>
                    <a:pt x="32243" y="8183"/>
                  </a:cubicBezTo>
                  <a:cubicBezTo>
                    <a:pt x="32014" y="8183"/>
                    <a:pt x="31873" y="8267"/>
                    <a:pt x="31873" y="8267"/>
                  </a:cubicBezTo>
                  <a:cubicBezTo>
                    <a:pt x="31873" y="8267"/>
                    <a:pt x="31751" y="8129"/>
                    <a:pt x="31571" y="8129"/>
                  </a:cubicBezTo>
                  <a:cubicBezTo>
                    <a:pt x="31533" y="8129"/>
                    <a:pt x="31492" y="8135"/>
                    <a:pt x="31449" y="8150"/>
                  </a:cubicBezTo>
                  <a:cubicBezTo>
                    <a:pt x="31203" y="8238"/>
                    <a:pt x="31494" y="8472"/>
                    <a:pt x="31494" y="8472"/>
                  </a:cubicBezTo>
                  <a:cubicBezTo>
                    <a:pt x="31494" y="8472"/>
                    <a:pt x="31446" y="8452"/>
                    <a:pt x="31387" y="8452"/>
                  </a:cubicBezTo>
                  <a:cubicBezTo>
                    <a:pt x="31311" y="8452"/>
                    <a:pt x="31216" y="8484"/>
                    <a:pt x="31177" y="8632"/>
                  </a:cubicBezTo>
                  <a:cubicBezTo>
                    <a:pt x="31149" y="8736"/>
                    <a:pt x="31174" y="8756"/>
                    <a:pt x="31233" y="8756"/>
                  </a:cubicBezTo>
                  <a:cubicBezTo>
                    <a:pt x="31268" y="8756"/>
                    <a:pt x="31315" y="8748"/>
                    <a:pt x="31371" y="8748"/>
                  </a:cubicBezTo>
                  <a:cubicBezTo>
                    <a:pt x="31457" y="8748"/>
                    <a:pt x="31563" y="8765"/>
                    <a:pt x="31673" y="8851"/>
                  </a:cubicBezTo>
                  <a:cubicBezTo>
                    <a:pt x="31974" y="9085"/>
                    <a:pt x="31843" y="9333"/>
                    <a:pt x="32025" y="9479"/>
                  </a:cubicBezTo>
                  <a:cubicBezTo>
                    <a:pt x="32126" y="9560"/>
                    <a:pt x="32291" y="9578"/>
                    <a:pt x="32418" y="9578"/>
                  </a:cubicBezTo>
                  <a:cubicBezTo>
                    <a:pt x="32519" y="9578"/>
                    <a:pt x="32596" y="9566"/>
                    <a:pt x="32596" y="9566"/>
                  </a:cubicBezTo>
                  <a:cubicBezTo>
                    <a:pt x="32863" y="9828"/>
                    <a:pt x="33634" y="9828"/>
                    <a:pt x="33634" y="9828"/>
                  </a:cubicBezTo>
                  <a:cubicBezTo>
                    <a:pt x="33876" y="10091"/>
                    <a:pt x="34808" y="10355"/>
                    <a:pt x="34808" y="10355"/>
                  </a:cubicBezTo>
                  <a:cubicBezTo>
                    <a:pt x="34808" y="10355"/>
                    <a:pt x="33533" y="10150"/>
                    <a:pt x="33031" y="10150"/>
                  </a:cubicBezTo>
                  <a:cubicBezTo>
                    <a:pt x="32527" y="10150"/>
                    <a:pt x="31859" y="10705"/>
                    <a:pt x="31822" y="11026"/>
                  </a:cubicBezTo>
                  <a:cubicBezTo>
                    <a:pt x="31787" y="11346"/>
                    <a:pt x="32965" y="11552"/>
                    <a:pt x="32965" y="11552"/>
                  </a:cubicBezTo>
                  <a:cubicBezTo>
                    <a:pt x="32965" y="11552"/>
                    <a:pt x="32995" y="11769"/>
                    <a:pt x="32770" y="11769"/>
                  </a:cubicBezTo>
                  <a:cubicBezTo>
                    <a:pt x="32709" y="11769"/>
                    <a:pt x="32630" y="11753"/>
                    <a:pt x="32526" y="11712"/>
                  </a:cubicBezTo>
                  <a:cubicBezTo>
                    <a:pt x="32453" y="11684"/>
                    <a:pt x="32398" y="11672"/>
                    <a:pt x="32358" y="11672"/>
                  </a:cubicBezTo>
                  <a:cubicBezTo>
                    <a:pt x="32156" y="11672"/>
                    <a:pt x="32299" y="11966"/>
                    <a:pt x="32341" y="12044"/>
                  </a:cubicBezTo>
                  <a:cubicBezTo>
                    <a:pt x="32314" y="11999"/>
                    <a:pt x="32232" y="11887"/>
                    <a:pt x="32042" y="11887"/>
                  </a:cubicBezTo>
                  <a:cubicBezTo>
                    <a:pt x="31989" y="11887"/>
                    <a:pt x="31928" y="11896"/>
                    <a:pt x="31857" y="11917"/>
                  </a:cubicBezTo>
                  <a:cubicBezTo>
                    <a:pt x="31472" y="12034"/>
                    <a:pt x="31833" y="12385"/>
                    <a:pt x="31833" y="12385"/>
                  </a:cubicBezTo>
                  <a:cubicBezTo>
                    <a:pt x="31833" y="12385"/>
                    <a:pt x="31811" y="12385"/>
                    <a:pt x="31774" y="12385"/>
                  </a:cubicBezTo>
                  <a:cubicBezTo>
                    <a:pt x="31583" y="12385"/>
                    <a:pt x="30980" y="12405"/>
                    <a:pt x="30936" y="12663"/>
                  </a:cubicBezTo>
                  <a:cubicBezTo>
                    <a:pt x="30923" y="12733"/>
                    <a:pt x="30941" y="12778"/>
                    <a:pt x="30971" y="12807"/>
                  </a:cubicBezTo>
                  <a:cubicBezTo>
                    <a:pt x="30843" y="12866"/>
                    <a:pt x="30723" y="12939"/>
                    <a:pt x="30611" y="13023"/>
                  </a:cubicBezTo>
                  <a:cubicBezTo>
                    <a:pt x="31015" y="12701"/>
                    <a:pt x="30873" y="12321"/>
                    <a:pt x="30873" y="12321"/>
                  </a:cubicBezTo>
                  <a:cubicBezTo>
                    <a:pt x="31583" y="12029"/>
                    <a:pt x="32179" y="11458"/>
                    <a:pt x="31755" y="11327"/>
                  </a:cubicBezTo>
                  <a:cubicBezTo>
                    <a:pt x="31632" y="11288"/>
                    <a:pt x="31484" y="11275"/>
                    <a:pt x="31336" y="11275"/>
                  </a:cubicBezTo>
                  <a:cubicBezTo>
                    <a:pt x="30975" y="11275"/>
                    <a:pt x="30614" y="11356"/>
                    <a:pt x="30614" y="11356"/>
                  </a:cubicBezTo>
                  <a:cubicBezTo>
                    <a:pt x="30760" y="11298"/>
                    <a:pt x="30983" y="11092"/>
                    <a:pt x="30983" y="11092"/>
                  </a:cubicBezTo>
                  <a:lnTo>
                    <a:pt x="31278" y="11121"/>
                  </a:lnTo>
                  <a:cubicBezTo>
                    <a:pt x="31289" y="11122"/>
                    <a:pt x="31300" y="11122"/>
                    <a:pt x="31311" y="11122"/>
                  </a:cubicBezTo>
                  <a:cubicBezTo>
                    <a:pt x="31705" y="11122"/>
                    <a:pt x="31348" y="10596"/>
                    <a:pt x="31348" y="10596"/>
                  </a:cubicBezTo>
                  <a:cubicBezTo>
                    <a:pt x="31599" y="10348"/>
                    <a:pt x="31304" y="10217"/>
                    <a:pt x="31303" y="10216"/>
                  </a:cubicBezTo>
                  <a:lnTo>
                    <a:pt x="31303" y="10216"/>
                  </a:lnTo>
                  <a:cubicBezTo>
                    <a:pt x="31303" y="10216"/>
                    <a:pt x="31335" y="10230"/>
                    <a:pt x="31385" y="10230"/>
                  </a:cubicBezTo>
                  <a:cubicBezTo>
                    <a:pt x="31460" y="10230"/>
                    <a:pt x="31577" y="10199"/>
                    <a:pt x="31691" y="10041"/>
                  </a:cubicBezTo>
                  <a:cubicBezTo>
                    <a:pt x="31769" y="9933"/>
                    <a:pt x="31709" y="9902"/>
                    <a:pt x="31611" y="9902"/>
                  </a:cubicBezTo>
                  <a:cubicBezTo>
                    <a:pt x="31470" y="9902"/>
                    <a:pt x="31250" y="9968"/>
                    <a:pt x="31250" y="9968"/>
                  </a:cubicBezTo>
                  <a:cubicBezTo>
                    <a:pt x="31250" y="9968"/>
                    <a:pt x="31584" y="9837"/>
                    <a:pt x="31393" y="9618"/>
                  </a:cubicBezTo>
                  <a:cubicBezTo>
                    <a:pt x="31358" y="9577"/>
                    <a:pt x="31321" y="9561"/>
                    <a:pt x="31285" y="9561"/>
                  </a:cubicBezTo>
                  <a:cubicBezTo>
                    <a:pt x="31124" y="9561"/>
                    <a:pt x="30971" y="9880"/>
                    <a:pt x="30970" y="9880"/>
                  </a:cubicBezTo>
                  <a:cubicBezTo>
                    <a:pt x="30935" y="9784"/>
                    <a:pt x="30894" y="9748"/>
                    <a:pt x="30852" y="9748"/>
                  </a:cubicBezTo>
                  <a:cubicBezTo>
                    <a:pt x="30721" y="9748"/>
                    <a:pt x="30577" y="10099"/>
                    <a:pt x="30577" y="10099"/>
                  </a:cubicBezTo>
                  <a:cubicBezTo>
                    <a:pt x="30576" y="10099"/>
                    <a:pt x="30500" y="10062"/>
                    <a:pt x="30340" y="10062"/>
                  </a:cubicBezTo>
                  <a:cubicBezTo>
                    <a:pt x="30276" y="10062"/>
                    <a:pt x="30198" y="10068"/>
                    <a:pt x="30107" y="10085"/>
                  </a:cubicBezTo>
                  <a:cubicBezTo>
                    <a:pt x="29787" y="10143"/>
                    <a:pt x="29395" y="10377"/>
                    <a:pt x="29395" y="10377"/>
                  </a:cubicBezTo>
                  <a:cubicBezTo>
                    <a:pt x="29078" y="10527"/>
                    <a:pt x="29016" y="11037"/>
                    <a:pt x="29002" y="11241"/>
                  </a:cubicBezTo>
                  <a:cubicBezTo>
                    <a:pt x="28955" y="10856"/>
                    <a:pt x="28906" y="10470"/>
                    <a:pt x="28854" y="10086"/>
                  </a:cubicBezTo>
                  <a:cubicBezTo>
                    <a:pt x="28908" y="10075"/>
                    <a:pt x="28962" y="10058"/>
                    <a:pt x="29015" y="10041"/>
                  </a:cubicBezTo>
                  <a:cubicBezTo>
                    <a:pt x="29015" y="10041"/>
                    <a:pt x="29980" y="9997"/>
                    <a:pt x="30414" y="9822"/>
                  </a:cubicBezTo>
                  <a:cubicBezTo>
                    <a:pt x="30849" y="9645"/>
                    <a:pt x="30168" y="9545"/>
                    <a:pt x="30168" y="9545"/>
                  </a:cubicBezTo>
                  <a:cubicBezTo>
                    <a:pt x="30168" y="9545"/>
                    <a:pt x="30889" y="9238"/>
                    <a:pt x="31151" y="9004"/>
                  </a:cubicBezTo>
                  <a:cubicBezTo>
                    <a:pt x="31241" y="8923"/>
                    <a:pt x="31189" y="8897"/>
                    <a:pt x="31083" y="8897"/>
                  </a:cubicBezTo>
                  <a:cubicBezTo>
                    <a:pt x="30884" y="8897"/>
                    <a:pt x="30494" y="8990"/>
                    <a:pt x="30494" y="8990"/>
                  </a:cubicBezTo>
                  <a:cubicBezTo>
                    <a:pt x="30494" y="8990"/>
                    <a:pt x="30577" y="8829"/>
                    <a:pt x="30833" y="8479"/>
                  </a:cubicBezTo>
                  <a:cubicBezTo>
                    <a:pt x="30925" y="8352"/>
                    <a:pt x="30798" y="8263"/>
                    <a:pt x="30585" y="8263"/>
                  </a:cubicBezTo>
                  <a:cubicBezTo>
                    <a:pt x="30403" y="8263"/>
                    <a:pt x="30157" y="8328"/>
                    <a:pt x="29929" y="8494"/>
                  </a:cubicBezTo>
                  <a:cubicBezTo>
                    <a:pt x="29706" y="8656"/>
                    <a:pt x="29341" y="8625"/>
                    <a:pt x="29212" y="8669"/>
                  </a:cubicBezTo>
                  <a:cubicBezTo>
                    <a:pt x="28821" y="8800"/>
                    <a:pt x="28856" y="9061"/>
                    <a:pt x="28856" y="9061"/>
                  </a:cubicBezTo>
                  <a:lnTo>
                    <a:pt x="28711" y="9079"/>
                  </a:lnTo>
                  <a:cubicBezTo>
                    <a:pt x="28679" y="8863"/>
                    <a:pt x="28647" y="8647"/>
                    <a:pt x="28614" y="8431"/>
                  </a:cubicBezTo>
                  <a:cubicBezTo>
                    <a:pt x="28706" y="8364"/>
                    <a:pt x="28787" y="8280"/>
                    <a:pt x="28853" y="8187"/>
                  </a:cubicBezTo>
                  <a:cubicBezTo>
                    <a:pt x="29911" y="8070"/>
                    <a:pt x="30573" y="7212"/>
                    <a:pt x="30488" y="6978"/>
                  </a:cubicBezTo>
                  <a:cubicBezTo>
                    <a:pt x="30476" y="6944"/>
                    <a:pt x="30441" y="6931"/>
                    <a:pt x="30390" y="6931"/>
                  </a:cubicBezTo>
                  <a:cubicBezTo>
                    <a:pt x="30250" y="6931"/>
                    <a:pt x="29987" y="7029"/>
                    <a:pt x="29738" y="7056"/>
                  </a:cubicBezTo>
                  <a:cubicBezTo>
                    <a:pt x="29657" y="7065"/>
                    <a:pt x="29577" y="7070"/>
                    <a:pt x="29497" y="7070"/>
                  </a:cubicBezTo>
                  <a:cubicBezTo>
                    <a:pt x="29416" y="7070"/>
                    <a:pt x="29336" y="7065"/>
                    <a:pt x="29256" y="7056"/>
                  </a:cubicBezTo>
                  <a:cubicBezTo>
                    <a:pt x="29256" y="7056"/>
                    <a:pt x="29743" y="6851"/>
                    <a:pt x="30012" y="6629"/>
                  </a:cubicBezTo>
                  <a:cubicBezTo>
                    <a:pt x="30146" y="6520"/>
                    <a:pt x="30068" y="6425"/>
                    <a:pt x="30162" y="6314"/>
                  </a:cubicBezTo>
                  <a:cubicBezTo>
                    <a:pt x="30292" y="6164"/>
                    <a:pt x="30446" y="6023"/>
                    <a:pt x="30405" y="5860"/>
                  </a:cubicBezTo>
                  <a:cubicBezTo>
                    <a:pt x="30379" y="5754"/>
                    <a:pt x="30160" y="5695"/>
                    <a:pt x="29937" y="5695"/>
                  </a:cubicBezTo>
                  <a:cubicBezTo>
                    <a:pt x="29831" y="5695"/>
                    <a:pt x="29725" y="5708"/>
                    <a:pt x="29637" y="5736"/>
                  </a:cubicBezTo>
                  <a:cubicBezTo>
                    <a:pt x="29399" y="5812"/>
                    <a:pt x="29288" y="5889"/>
                    <a:pt x="29288" y="5889"/>
                  </a:cubicBezTo>
                  <a:cubicBezTo>
                    <a:pt x="29343" y="5656"/>
                    <a:pt x="29104" y="5628"/>
                    <a:pt x="29104" y="5628"/>
                  </a:cubicBezTo>
                  <a:cubicBezTo>
                    <a:pt x="29104" y="5628"/>
                    <a:pt x="29503" y="5105"/>
                    <a:pt x="29313" y="4959"/>
                  </a:cubicBezTo>
                  <a:cubicBezTo>
                    <a:pt x="29263" y="4921"/>
                    <a:pt x="29209" y="4907"/>
                    <a:pt x="29158" y="4907"/>
                  </a:cubicBezTo>
                  <a:cubicBezTo>
                    <a:pt x="29012" y="4907"/>
                    <a:pt x="28879" y="5018"/>
                    <a:pt x="28879" y="5018"/>
                  </a:cubicBezTo>
                  <a:cubicBezTo>
                    <a:pt x="29019" y="4626"/>
                    <a:pt x="28939" y="4529"/>
                    <a:pt x="28729" y="4387"/>
                  </a:cubicBezTo>
                  <a:cubicBezTo>
                    <a:pt x="28704" y="3790"/>
                    <a:pt x="28005" y="3597"/>
                    <a:pt x="28005" y="3597"/>
                  </a:cubicBezTo>
                  <a:cubicBezTo>
                    <a:pt x="28059" y="3165"/>
                    <a:pt x="27627" y="2991"/>
                    <a:pt x="27627" y="2990"/>
                  </a:cubicBezTo>
                  <a:lnTo>
                    <a:pt x="27627" y="2990"/>
                  </a:lnTo>
                  <a:cubicBezTo>
                    <a:pt x="27551" y="3076"/>
                    <a:pt x="27724" y="3714"/>
                    <a:pt x="27723" y="3714"/>
                  </a:cubicBezTo>
                  <a:cubicBezTo>
                    <a:pt x="27723" y="3714"/>
                    <a:pt x="27679" y="3693"/>
                    <a:pt x="27614" y="3693"/>
                  </a:cubicBezTo>
                  <a:cubicBezTo>
                    <a:pt x="27479" y="3693"/>
                    <a:pt x="27254" y="3785"/>
                    <a:pt x="27154" y="4355"/>
                  </a:cubicBezTo>
                  <a:cubicBezTo>
                    <a:pt x="27114" y="4578"/>
                    <a:pt x="27035" y="4845"/>
                    <a:pt x="27135" y="5061"/>
                  </a:cubicBezTo>
                  <a:cubicBezTo>
                    <a:pt x="27294" y="5404"/>
                    <a:pt x="27676" y="5651"/>
                    <a:pt x="27683" y="5655"/>
                  </a:cubicBezTo>
                  <a:lnTo>
                    <a:pt x="27683" y="5655"/>
                  </a:lnTo>
                  <a:cubicBezTo>
                    <a:pt x="27614" y="5625"/>
                    <a:pt x="27549" y="5614"/>
                    <a:pt x="27486" y="5614"/>
                  </a:cubicBezTo>
                  <a:cubicBezTo>
                    <a:pt x="27339" y="5614"/>
                    <a:pt x="27202" y="5672"/>
                    <a:pt x="27054" y="5672"/>
                  </a:cubicBezTo>
                  <a:cubicBezTo>
                    <a:pt x="27012" y="5672"/>
                    <a:pt x="26969" y="5668"/>
                    <a:pt x="26924" y="5656"/>
                  </a:cubicBezTo>
                  <a:cubicBezTo>
                    <a:pt x="26765" y="5612"/>
                    <a:pt x="26663" y="5598"/>
                    <a:pt x="26598" y="5598"/>
                  </a:cubicBezTo>
                  <a:cubicBezTo>
                    <a:pt x="26501" y="5598"/>
                    <a:pt x="26487" y="5628"/>
                    <a:pt x="26487" y="5628"/>
                  </a:cubicBezTo>
                  <a:cubicBezTo>
                    <a:pt x="26611" y="5853"/>
                    <a:pt x="26850" y="6003"/>
                    <a:pt x="27015" y="6150"/>
                  </a:cubicBezTo>
                  <a:cubicBezTo>
                    <a:pt x="27374" y="6469"/>
                    <a:pt x="27716" y="6639"/>
                    <a:pt x="27936" y="6639"/>
                  </a:cubicBezTo>
                  <a:cubicBezTo>
                    <a:pt x="27963" y="6639"/>
                    <a:pt x="27989" y="6636"/>
                    <a:pt x="28012" y="6631"/>
                  </a:cubicBezTo>
                  <a:cubicBezTo>
                    <a:pt x="28049" y="6621"/>
                    <a:pt x="28086" y="6616"/>
                    <a:pt x="28124" y="6616"/>
                  </a:cubicBezTo>
                  <a:cubicBezTo>
                    <a:pt x="28160" y="6616"/>
                    <a:pt x="28196" y="6621"/>
                    <a:pt x="28231" y="6629"/>
                  </a:cubicBezTo>
                  <a:cubicBezTo>
                    <a:pt x="28244" y="6730"/>
                    <a:pt x="28257" y="6831"/>
                    <a:pt x="28270" y="6933"/>
                  </a:cubicBezTo>
                  <a:cubicBezTo>
                    <a:pt x="28220" y="7012"/>
                    <a:pt x="28133" y="7080"/>
                    <a:pt x="28064" y="7080"/>
                  </a:cubicBezTo>
                  <a:cubicBezTo>
                    <a:pt x="28055" y="7080"/>
                    <a:pt x="28047" y="7079"/>
                    <a:pt x="28040" y="7077"/>
                  </a:cubicBezTo>
                  <a:cubicBezTo>
                    <a:pt x="28005" y="7068"/>
                    <a:pt x="27970" y="7064"/>
                    <a:pt x="27936" y="7064"/>
                  </a:cubicBezTo>
                  <a:cubicBezTo>
                    <a:pt x="27710" y="7064"/>
                    <a:pt x="27504" y="7246"/>
                    <a:pt x="27238" y="7246"/>
                  </a:cubicBezTo>
                  <a:cubicBezTo>
                    <a:pt x="27213" y="7246"/>
                    <a:pt x="27188" y="7244"/>
                    <a:pt x="27162" y="7241"/>
                  </a:cubicBezTo>
                  <a:cubicBezTo>
                    <a:pt x="26851" y="7200"/>
                    <a:pt x="26519" y="7020"/>
                    <a:pt x="26341" y="7020"/>
                  </a:cubicBezTo>
                  <a:cubicBezTo>
                    <a:pt x="26331" y="7020"/>
                    <a:pt x="26321" y="7021"/>
                    <a:pt x="26311" y="7022"/>
                  </a:cubicBezTo>
                  <a:cubicBezTo>
                    <a:pt x="26205" y="7037"/>
                    <a:pt x="26170" y="7187"/>
                    <a:pt x="26244" y="7302"/>
                  </a:cubicBezTo>
                  <a:cubicBezTo>
                    <a:pt x="26409" y="7564"/>
                    <a:pt x="26707" y="7875"/>
                    <a:pt x="27292" y="7996"/>
                  </a:cubicBezTo>
                  <a:cubicBezTo>
                    <a:pt x="27641" y="8225"/>
                    <a:pt x="27866" y="8422"/>
                    <a:pt x="28057" y="8510"/>
                  </a:cubicBezTo>
                  <a:cubicBezTo>
                    <a:pt x="28124" y="8541"/>
                    <a:pt x="28196" y="8557"/>
                    <a:pt x="28268" y="8557"/>
                  </a:cubicBezTo>
                  <a:cubicBezTo>
                    <a:pt x="28333" y="8557"/>
                    <a:pt x="28398" y="8544"/>
                    <a:pt x="28459" y="8518"/>
                  </a:cubicBezTo>
                  <a:cubicBezTo>
                    <a:pt x="28481" y="8711"/>
                    <a:pt x="28501" y="8905"/>
                    <a:pt x="28522" y="9098"/>
                  </a:cubicBezTo>
                  <a:cubicBezTo>
                    <a:pt x="28380" y="9108"/>
                    <a:pt x="28072" y="9129"/>
                    <a:pt x="27776" y="9145"/>
                  </a:cubicBezTo>
                  <a:cubicBezTo>
                    <a:pt x="27430" y="8935"/>
                    <a:pt x="27166" y="8871"/>
                    <a:pt x="26978" y="8871"/>
                  </a:cubicBezTo>
                  <a:cubicBezTo>
                    <a:pt x="26891" y="8871"/>
                    <a:pt x="26821" y="8884"/>
                    <a:pt x="26765" y="8904"/>
                  </a:cubicBezTo>
                  <a:cubicBezTo>
                    <a:pt x="26341" y="9050"/>
                    <a:pt x="26992" y="9384"/>
                    <a:pt x="26992" y="9384"/>
                  </a:cubicBezTo>
                  <a:cubicBezTo>
                    <a:pt x="26983" y="9385"/>
                    <a:pt x="26975" y="9385"/>
                    <a:pt x="26967" y="9385"/>
                  </a:cubicBezTo>
                  <a:cubicBezTo>
                    <a:pt x="26760" y="9385"/>
                    <a:pt x="26476" y="9235"/>
                    <a:pt x="26246" y="9232"/>
                  </a:cubicBezTo>
                  <a:cubicBezTo>
                    <a:pt x="26244" y="9232"/>
                    <a:pt x="26242" y="9232"/>
                    <a:pt x="26240" y="9232"/>
                  </a:cubicBezTo>
                  <a:cubicBezTo>
                    <a:pt x="26055" y="9232"/>
                    <a:pt x="25916" y="9386"/>
                    <a:pt x="25803" y="9390"/>
                  </a:cubicBezTo>
                  <a:cubicBezTo>
                    <a:pt x="25739" y="9393"/>
                    <a:pt x="25743" y="9512"/>
                    <a:pt x="25803" y="9555"/>
                  </a:cubicBezTo>
                  <a:cubicBezTo>
                    <a:pt x="25935" y="9648"/>
                    <a:pt x="26051" y="9902"/>
                    <a:pt x="26270" y="10063"/>
                  </a:cubicBezTo>
                  <a:cubicBezTo>
                    <a:pt x="26453" y="10199"/>
                    <a:pt x="26733" y="10237"/>
                    <a:pt x="26916" y="10377"/>
                  </a:cubicBezTo>
                  <a:cubicBezTo>
                    <a:pt x="27296" y="10671"/>
                    <a:pt x="27716" y="10828"/>
                    <a:pt x="28029" y="10828"/>
                  </a:cubicBezTo>
                  <a:cubicBezTo>
                    <a:pt x="28181" y="10828"/>
                    <a:pt x="28308" y="10790"/>
                    <a:pt x="28392" y="10714"/>
                  </a:cubicBezTo>
                  <a:cubicBezTo>
                    <a:pt x="28646" y="10479"/>
                    <a:pt x="28336" y="10245"/>
                    <a:pt x="28336" y="10245"/>
                  </a:cubicBezTo>
                  <a:cubicBezTo>
                    <a:pt x="28581" y="10245"/>
                    <a:pt x="28560" y="10056"/>
                    <a:pt x="28560" y="10056"/>
                  </a:cubicBezTo>
                  <a:lnTo>
                    <a:pt x="28560" y="10056"/>
                  </a:lnTo>
                  <a:cubicBezTo>
                    <a:pt x="28576" y="10072"/>
                    <a:pt x="28596" y="10085"/>
                    <a:pt x="28618" y="10091"/>
                  </a:cubicBezTo>
                  <a:cubicBezTo>
                    <a:pt x="28654" y="10486"/>
                    <a:pt x="28688" y="10882"/>
                    <a:pt x="28719" y="11279"/>
                  </a:cubicBezTo>
                  <a:lnTo>
                    <a:pt x="28662" y="11269"/>
                  </a:lnTo>
                  <a:cubicBezTo>
                    <a:pt x="28662" y="11269"/>
                    <a:pt x="28544" y="10991"/>
                    <a:pt x="27910" y="10991"/>
                  </a:cubicBezTo>
                  <a:cubicBezTo>
                    <a:pt x="27894" y="10991"/>
                    <a:pt x="27878" y="10991"/>
                    <a:pt x="27862" y="10991"/>
                  </a:cubicBezTo>
                  <a:cubicBezTo>
                    <a:pt x="27184" y="11006"/>
                    <a:pt x="26816" y="11371"/>
                    <a:pt x="26815" y="11371"/>
                  </a:cubicBezTo>
                  <a:cubicBezTo>
                    <a:pt x="26608" y="11249"/>
                    <a:pt x="26421" y="11213"/>
                    <a:pt x="26270" y="11213"/>
                  </a:cubicBezTo>
                  <a:cubicBezTo>
                    <a:pt x="26041" y="11213"/>
                    <a:pt x="25897" y="11298"/>
                    <a:pt x="25897" y="11298"/>
                  </a:cubicBezTo>
                  <a:cubicBezTo>
                    <a:pt x="25897" y="11298"/>
                    <a:pt x="25779" y="11159"/>
                    <a:pt x="25599" y="11159"/>
                  </a:cubicBezTo>
                  <a:cubicBezTo>
                    <a:pt x="25560" y="11159"/>
                    <a:pt x="25519" y="11166"/>
                    <a:pt x="25475" y="11181"/>
                  </a:cubicBezTo>
                  <a:cubicBezTo>
                    <a:pt x="25228" y="11269"/>
                    <a:pt x="25510" y="11502"/>
                    <a:pt x="25510" y="11502"/>
                  </a:cubicBezTo>
                  <a:cubicBezTo>
                    <a:pt x="25509" y="11502"/>
                    <a:pt x="25462" y="11483"/>
                    <a:pt x="25403" y="11483"/>
                  </a:cubicBezTo>
                  <a:cubicBezTo>
                    <a:pt x="25327" y="11483"/>
                    <a:pt x="25231" y="11515"/>
                    <a:pt x="25187" y="11663"/>
                  </a:cubicBezTo>
                  <a:cubicBezTo>
                    <a:pt x="25157" y="11767"/>
                    <a:pt x="25181" y="11787"/>
                    <a:pt x="25239" y="11787"/>
                  </a:cubicBezTo>
                  <a:cubicBezTo>
                    <a:pt x="25275" y="11787"/>
                    <a:pt x="25323" y="11780"/>
                    <a:pt x="25379" y="11780"/>
                  </a:cubicBezTo>
                  <a:cubicBezTo>
                    <a:pt x="25465" y="11780"/>
                    <a:pt x="25570" y="11796"/>
                    <a:pt x="25676" y="11882"/>
                  </a:cubicBezTo>
                  <a:cubicBezTo>
                    <a:pt x="25968" y="12115"/>
                    <a:pt x="25830" y="12365"/>
                    <a:pt x="26005" y="12511"/>
                  </a:cubicBezTo>
                  <a:cubicBezTo>
                    <a:pt x="26103" y="12592"/>
                    <a:pt x="26268" y="12610"/>
                    <a:pt x="26395" y="12610"/>
                  </a:cubicBezTo>
                  <a:cubicBezTo>
                    <a:pt x="26497" y="12610"/>
                    <a:pt x="26574" y="12599"/>
                    <a:pt x="26574" y="12599"/>
                  </a:cubicBezTo>
                  <a:cubicBezTo>
                    <a:pt x="26831" y="12863"/>
                    <a:pt x="27602" y="12863"/>
                    <a:pt x="27602" y="12863"/>
                  </a:cubicBezTo>
                  <a:cubicBezTo>
                    <a:pt x="27837" y="13126"/>
                    <a:pt x="28758" y="13390"/>
                    <a:pt x="28758" y="13390"/>
                  </a:cubicBezTo>
                  <a:cubicBezTo>
                    <a:pt x="28758" y="13390"/>
                    <a:pt x="27491" y="13185"/>
                    <a:pt x="26987" y="13185"/>
                  </a:cubicBezTo>
                  <a:cubicBezTo>
                    <a:pt x="26485" y="13185"/>
                    <a:pt x="25796" y="13742"/>
                    <a:pt x="25749" y="14064"/>
                  </a:cubicBezTo>
                  <a:cubicBezTo>
                    <a:pt x="25703" y="14385"/>
                    <a:pt x="26873" y="14591"/>
                    <a:pt x="26873" y="14591"/>
                  </a:cubicBezTo>
                  <a:cubicBezTo>
                    <a:pt x="26873" y="14591"/>
                    <a:pt x="26896" y="14809"/>
                    <a:pt x="26672" y="14809"/>
                  </a:cubicBezTo>
                  <a:cubicBezTo>
                    <a:pt x="26611" y="14809"/>
                    <a:pt x="26532" y="14793"/>
                    <a:pt x="26430" y="14752"/>
                  </a:cubicBezTo>
                  <a:cubicBezTo>
                    <a:pt x="26358" y="14723"/>
                    <a:pt x="26303" y="14711"/>
                    <a:pt x="26262" y="14711"/>
                  </a:cubicBezTo>
                  <a:cubicBezTo>
                    <a:pt x="26061" y="14711"/>
                    <a:pt x="26194" y="15007"/>
                    <a:pt x="26232" y="15085"/>
                  </a:cubicBezTo>
                  <a:cubicBezTo>
                    <a:pt x="26207" y="15040"/>
                    <a:pt x="26127" y="14927"/>
                    <a:pt x="25937" y="14927"/>
                  </a:cubicBezTo>
                  <a:cubicBezTo>
                    <a:pt x="25884" y="14927"/>
                    <a:pt x="25824" y="14936"/>
                    <a:pt x="25754" y="14956"/>
                  </a:cubicBezTo>
                  <a:cubicBezTo>
                    <a:pt x="25364" y="15075"/>
                    <a:pt x="25713" y="15426"/>
                    <a:pt x="25713" y="15426"/>
                  </a:cubicBezTo>
                  <a:cubicBezTo>
                    <a:pt x="25713" y="15426"/>
                    <a:pt x="25688" y="15425"/>
                    <a:pt x="25646" y="15425"/>
                  </a:cubicBezTo>
                  <a:cubicBezTo>
                    <a:pt x="25598" y="15425"/>
                    <a:pt x="25527" y="15427"/>
                    <a:pt x="25447" y="15432"/>
                  </a:cubicBezTo>
                  <a:cubicBezTo>
                    <a:pt x="25445" y="15310"/>
                    <a:pt x="25342" y="15214"/>
                    <a:pt x="25241" y="15214"/>
                  </a:cubicBezTo>
                  <a:cubicBezTo>
                    <a:pt x="25204" y="15214"/>
                    <a:pt x="25168" y="15226"/>
                    <a:pt x="25136" y="15254"/>
                  </a:cubicBezTo>
                  <a:cubicBezTo>
                    <a:pt x="25081" y="15305"/>
                    <a:pt x="25012" y="15337"/>
                    <a:pt x="24938" y="15346"/>
                  </a:cubicBezTo>
                  <a:cubicBezTo>
                    <a:pt x="24970" y="15307"/>
                    <a:pt x="25003" y="15267"/>
                    <a:pt x="25032" y="15228"/>
                  </a:cubicBezTo>
                  <a:cubicBezTo>
                    <a:pt x="25102" y="15140"/>
                    <a:pt x="25037" y="14985"/>
                    <a:pt x="24947" y="14985"/>
                  </a:cubicBezTo>
                  <a:cubicBezTo>
                    <a:pt x="24947" y="14985"/>
                    <a:pt x="24946" y="14985"/>
                    <a:pt x="24945" y="14985"/>
                  </a:cubicBezTo>
                  <a:cubicBezTo>
                    <a:pt x="24935" y="14890"/>
                    <a:pt x="24871" y="14802"/>
                    <a:pt x="24782" y="14802"/>
                  </a:cubicBezTo>
                  <a:cubicBezTo>
                    <a:pt x="24763" y="14802"/>
                    <a:pt x="24742" y="14807"/>
                    <a:pt x="24720" y="14816"/>
                  </a:cubicBezTo>
                  <a:cubicBezTo>
                    <a:pt x="24703" y="14823"/>
                    <a:pt x="24686" y="14831"/>
                    <a:pt x="24669" y="14837"/>
                  </a:cubicBezTo>
                  <a:cubicBezTo>
                    <a:pt x="24704" y="14812"/>
                    <a:pt x="24736" y="14781"/>
                    <a:pt x="24762" y="14746"/>
                  </a:cubicBezTo>
                  <a:cubicBezTo>
                    <a:pt x="24797" y="14701"/>
                    <a:pt x="24800" y="14673"/>
                    <a:pt x="24784" y="14657"/>
                  </a:cubicBezTo>
                  <a:cubicBezTo>
                    <a:pt x="24900" y="14574"/>
                    <a:pt x="24823" y="14359"/>
                    <a:pt x="24707" y="14359"/>
                  </a:cubicBezTo>
                  <a:cubicBezTo>
                    <a:pt x="24690" y="14359"/>
                    <a:pt x="24672" y="14364"/>
                    <a:pt x="24654" y="14374"/>
                  </a:cubicBezTo>
                  <a:lnTo>
                    <a:pt x="24557" y="14428"/>
                  </a:lnTo>
                  <a:cubicBezTo>
                    <a:pt x="24552" y="14421"/>
                    <a:pt x="24549" y="14415"/>
                    <a:pt x="24545" y="14407"/>
                  </a:cubicBezTo>
                  <a:cubicBezTo>
                    <a:pt x="24518" y="14375"/>
                    <a:pt x="24490" y="14362"/>
                    <a:pt x="24461" y="14362"/>
                  </a:cubicBezTo>
                  <a:cubicBezTo>
                    <a:pt x="24333" y="14362"/>
                    <a:pt x="24197" y="14618"/>
                    <a:pt x="24197" y="14618"/>
                  </a:cubicBezTo>
                  <a:cubicBezTo>
                    <a:pt x="24174" y="14541"/>
                    <a:pt x="24143" y="14512"/>
                    <a:pt x="24109" y="14512"/>
                  </a:cubicBezTo>
                  <a:cubicBezTo>
                    <a:pt x="24004" y="14512"/>
                    <a:pt x="23875" y="14791"/>
                    <a:pt x="23875" y="14791"/>
                  </a:cubicBezTo>
                  <a:cubicBezTo>
                    <a:pt x="23875" y="14791"/>
                    <a:pt x="23816" y="14762"/>
                    <a:pt x="23688" y="14762"/>
                  </a:cubicBezTo>
                  <a:cubicBezTo>
                    <a:pt x="23637" y="14762"/>
                    <a:pt x="23576" y="14767"/>
                    <a:pt x="23503" y="14780"/>
                  </a:cubicBezTo>
                  <a:cubicBezTo>
                    <a:pt x="23246" y="14826"/>
                    <a:pt x="22924" y="15013"/>
                    <a:pt x="22923" y="15013"/>
                  </a:cubicBezTo>
                  <a:cubicBezTo>
                    <a:pt x="22666" y="15133"/>
                    <a:pt x="22595" y="15540"/>
                    <a:pt x="22577" y="15702"/>
                  </a:cubicBezTo>
                  <a:cubicBezTo>
                    <a:pt x="22559" y="15458"/>
                    <a:pt x="22540" y="15213"/>
                    <a:pt x="22522" y="14969"/>
                  </a:cubicBezTo>
                  <a:cubicBezTo>
                    <a:pt x="22554" y="14962"/>
                    <a:pt x="22584" y="14952"/>
                    <a:pt x="22615" y="14940"/>
                  </a:cubicBezTo>
                  <a:cubicBezTo>
                    <a:pt x="22739" y="14889"/>
                    <a:pt x="22797" y="14810"/>
                    <a:pt x="22824" y="14733"/>
                  </a:cubicBezTo>
                  <a:cubicBezTo>
                    <a:pt x="22866" y="14730"/>
                    <a:pt x="22914" y="14726"/>
                    <a:pt x="22964" y="14721"/>
                  </a:cubicBezTo>
                  <a:cubicBezTo>
                    <a:pt x="23015" y="14770"/>
                    <a:pt x="23080" y="14807"/>
                    <a:pt x="23160" y="14807"/>
                  </a:cubicBezTo>
                  <a:cubicBezTo>
                    <a:pt x="23210" y="14807"/>
                    <a:pt x="23266" y="14792"/>
                    <a:pt x="23329" y="14758"/>
                  </a:cubicBezTo>
                  <a:cubicBezTo>
                    <a:pt x="23384" y="14729"/>
                    <a:pt x="23432" y="14692"/>
                    <a:pt x="23475" y="14648"/>
                  </a:cubicBezTo>
                  <a:cubicBezTo>
                    <a:pt x="23571" y="14629"/>
                    <a:pt x="23666" y="14603"/>
                    <a:pt x="23758" y="14569"/>
                  </a:cubicBezTo>
                  <a:cubicBezTo>
                    <a:pt x="23876" y="14523"/>
                    <a:pt x="23894" y="14483"/>
                    <a:pt x="23866" y="14450"/>
                  </a:cubicBezTo>
                  <a:cubicBezTo>
                    <a:pt x="23922" y="14441"/>
                    <a:pt x="23977" y="14428"/>
                    <a:pt x="24031" y="14409"/>
                  </a:cubicBezTo>
                  <a:cubicBezTo>
                    <a:pt x="24199" y="14348"/>
                    <a:pt x="24142" y="14215"/>
                    <a:pt x="24075" y="14123"/>
                  </a:cubicBezTo>
                  <a:lnTo>
                    <a:pt x="24075" y="14123"/>
                  </a:lnTo>
                  <a:cubicBezTo>
                    <a:pt x="24097" y="14136"/>
                    <a:pt x="24123" y="14146"/>
                    <a:pt x="24153" y="14146"/>
                  </a:cubicBezTo>
                  <a:cubicBezTo>
                    <a:pt x="24191" y="14146"/>
                    <a:pt x="24235" y="14131"/>
                    <a:pt x="24286" y="14094"/>
                  </a:cubicBezTo>
                  <a:cubicBezTo>
                    <a:pt x="24475" y="13953"/>
                    <a:pt x="24529" y="13604"/>
                    <a:pt x="24176" y="13413"/>
                  </a:cubicBezTo>
                  <a:cubicBezTo>
                    <a:pt x="24161" y="13359"/>
                    <a:pt x="24080" y="13326"/>
                    <a:pt x="23964" y="13326"/>
                  </a:cubicBezTo>
                  <a:cubicBezTo>
                    <a:pt x="23819" y="13326"/>
                    <a:pt x="23621" y="13378"/>
                    <a:pt x="23432" y="13510"/>
                  </a:cubicBezTo>
                  <a:cubicBezTo>
                    <a:pt x="23247" y="13640"/>
                    <a:pt x="22958" y="13615"/>
                    <a:pt x="22853" y="13650"/>
                  </a:cubicBezTo>
                  <a:cubicBezTo>
                    <a:pt x="22538" y="13755"/>
                    <a:pt x="22554" y="13964"/>
                    <a:pt x="22554" y="13964"/>
                  </a:cubicBezTo>
                  <a:lnTo>
                    <a:pt x="22437" y="13977"/>
                  </a:lnTo>
                  <a:cubicBezTo>
                    <a:pt x="22424" y="13821"/>
                    <a:pt x="22409" y="13663"/>
                    <a:pt x="22393" y="13507"/>
                  </a:cubicBezTo>
                  <a:cubicBezTo>
                    <a:pt x="22453" y="13504"/>
                    <a:pt x="22516" y="13501"/>
                    <a:pt x="22589" y="13498"/>
                  </a:cubicBezTo>
                  <a:cubicBezTo>
                    <a:pt x="22830" y="13486"/>
                    <a:pt x="22809" y="13327"/>
                    <a:pt x="22776" y="13234"/>
                  </a:cubicBezTo>
                  <a:cubicBezTo>
                    <a:pt x="22851" y="13218"/>
                    <a:pt x="22927" y="13196"/>
                    <a:pt x="23000" y="13169"/>
                  </a:cubicBezTo>
                  <a:cubicBezTo>
                    <a:pt x="23103" y="13180"/>
                    <a:pt x="23203" y="13196"/>
                    <a:pt x="23304" y="13216"/>
                  </a:cubicBezTo>
                  <a:cubicBezTo>
                    <a:pt x="23325" y="13221"/>
                    <a:pt x="23347" y="13222"/>
                    <a:pt x="23368" y="13222"/>
                  </a:cubicBezTo>
                  <a:cubicBezTo>
                    <a:pt x="23381" y="13222"/>
                    <a:pt x="23395" y="13222"/>
                    <a:pt x="23408" y="13221"/>
                  </a:cubicBezTo>
                  <a:cubicBezTo>
                    <a:pt x="23435" y="13228"/>
                    <a:pt x="23462" y="13232"/>
                    <a:pt x="23488" y="13232"/>
                  </a:cubicBezTo>
                  <a:cubicBezTo>
                    <a:pt x="23578" y="13232"/>
                    <a:pt x="23662" y="13188"/>
                    <a:pt x="23716" y="13095"/>
                  </a:cubicBezTo>
                  <a:cubicBezTo>
                    <a:pt x="23717" y="13092"/>
                    <a:pt x="23717" y="13088"/>
                    <a:pt x="23719" y="13085"/>
                  </a:cubicBezTo>
                  <a:cubicBezTo>
                    <a:pt x="23755" y="13123"/>
                    <a:pt x="23787" y="13162"/>
                    <a:pt x="23818" y="13204"/>
                  </a:cubicBezTo>
                  <a:cubicBezTo>
                    <a:pt x="23842" y="13239"/>
                    <a:pt x="23871" y="13254"/>
                    <a:pt x="23900" y="13254"/>
                  </a:cubicBezTo>
                  <a:cubicBezTo>
                    <a:pt x="23978" y="13254"/>
                    <a:pt x="24050" y="13152"/>
                    <a:pt x="23993" y="13051"/>
                  </a:cubicBezTo>
                  <a:cubicBezTo>
                    <a:pt x="23974" y="13016"/>
                    <a:pt x="23949" y="12978"/>
                    <a:pt x="23923" y="12937"/>
                  </a:cubicBezTo>
                  <a:lnTo>
                    <a:pt x="23923" y="12937"/>
                  </a:lnTo>
                  <a:cubicBezTo>
                    <a:pt x="23940" y="12939"/>
                    <a:pt x="23958" y="12940"/>
                    <a:pt x="23975" y="12940"/>
                  </a:cubicBezTo>
                  <a:cubicBezTo>
                    <a:pt x="24114" y="12940"/>
                    <a:pt x="24233" y="12887"/>
                    <a:pt x="24246" y="12718"/>
                  </a:cubicBezTo>
                  <a:cubicBezTo>
                    <a:pt x="24259" y="12543"/>
                    <a:pt x="24105" y="12375"/>
                    <a:pt x="23948" y="12304"/>
                  </a:cubicBezTo>
                  <a:lnTo>
                    <a:pt x="23948" y="12299"/>
                  </a:lnTo>
                  <a:cubicBezTo>
                    <a:pt x="23940" y="12273"/>
                    <a:pt x="23912" y="12263"/>
                    <a:pt x="23871" y="12263"/>
                  </a:cubicBezTo>
                  <a:cubicBezTo>
                    <a:pt x="23851" y="12263"/>
                    <a:pt x="23828" y="12265"/>
                    <a:pt x="23803" y="12269"/>
                  </a:cubicBezTo>
                  <a:cubicBezTo>
                    <a:pt x="23776" y="12269"/>
                    <a:pt x="23748" y="12275"/>
                    <a:pt x="23722" y="12285"/>
                  </a:cubicBezTo>
                  <a:cubicBezTo>
                    <a:pt x="23612" y="12310"/>
                    <a:pt x="23478" y="12348"/>
                    <a:pt x="23348" y="12361"/>
                  </a:cubicBezTo>
                  <a:cubicBezTo>
                    <a:pt x="23283" y="12368"/>
                    <a:pt x="23218" y="12372"/>
                    <a:pt x="23153" y="12372"/>
                  </a:cubicBezTo>
                  <a:cubicBezTo>
                    <a:pt x="23103" y="12372"/>
                    <a:pt x="23052" y="12370"/>
                    <a:pt x="23002" y="12365"/>
                  </a:cubicBezTo>
                  <a:cubicBezTo>
                    <a:pt x="23008" y="12356"/>
                    <a:pt x="23012" y="12348"/>
                    <a:pt x="23016" y="12339"/>
                  </a:cubicBezTo>
                  <a:cubicBezTo>
                    <a:pt x="23054" y="12321"/>
                    <a:pt x="23111" y="12296"/>
                    <a:pt x="23178" y="12263"/>
                  </a:cubicBezTo>
                  <a:cubicBezTo>
                    <a:pt x="23202" y="12269"/>
                    <a:pt x="23230" y="12274"/>
                    <a:pt x="23263" y="12274"/>
                  </a:cubicBezTo>
                  <a:cubicBezTo>
                    <a:pt x="23311" y="12274"/>
                    <a:pt x="23369" y="12265"/>
                    <a:pt x="23441" y="12239"/>
                  </a:cubicBezTo>
                  <a:cubicBezTo>
                    <a:pt x="23576" y="12194"/>
                    <a:pt x="23616" y="12089"/>
                    <a:pt x="23619" y="11990"/>
                  </a:cubicBezTo>
                  <a:cubicBezTo>
                    <a:pt x="23669" y="11933"/>
                    <a:pt x="23662" y="11880"/>
                    <a:pt x="23685" y="11825"/>
                  </a:cubicBezTo>
                  <a:cubicBezTo>
                    <a:pt x="23704" y="11830"/>
                    <a:pt x="23724" y="11834"/>
                    <a:pt x="23747" y="11834"/>
                  </a:cubicBezTo>
                  <a:cubicBezTo>
                    <a:pt x="23799" y="11834"/>
                    <a:pt x="23862" y="11816"/>
                    <a:pt x="23935" y="11761"/>
                  </a:cubicBezTo>
                  <a:cubicBezTo>
                    <a:pt x="24072" y="11658"/>
                    <a:pt x="23997" y="11569"/>
                    <a:pt x="23922" y="11515"/>
                  </a:cubicBezTo>
                  <a:cubicBezTo>
                    <a:pt x="23938" y="11480"/>
                    <a:pt x="23942" y="11442"/>
                    <a:pt x="23936" y="11404"/>
                  </a:cubicBezTo>
                  <a:cubicBezTo>
                    <a:pt x="23922" y="11320"/>
                    <a:pt x="23751" y="11274"/>
                    <a:pt x="23572" y="11274"/>
                  </a:cubicBezTo>
                  <a:cubicBezTo>
                    <a:pt x="23550" y="11274"/>
                    <a:pt x="23528" y="11275"/>
                    <a:pt x="23505" y="11276"/>
                  </a:cubicBezTo>
                  <a:cubicBezTo>
                    <a:pt x="23580" y="11105"/>
                    <a:pt x="23581" y="10911"/>
                    <a:pt x="23511" y="10737"/>
                  </a:cubicBezTo>
                  <a:cubicBezTo>
                    <a:pt x="23487" y="10681"/>
                    <a:pt x="23423" y="10628"/>
                    <a:pt x="23372" y="10628"/>
                  </a:cubicBezTo>
                  <a:cubicBezTo>
                    <a:pt x="23371" y="10628"/>
                    <a:pt x="23370" y="10628"/>
                    <a:pt x="23370" y="10628"/>
                  </a:cubicBezTo>
                  <a:cubicBezTo>
                    <a:pt x="23320" y="10631"/>
                    <a:pt x="23272" y="10638"/>
                    <a:pt x="23224" y="10653"/>
                  </a:cubicBezTo>
                  <a:cubicBezTo>
                    <a:pt x="23216" y="10651"/>
                    <a:pt x="23209" y="10650"/>
                    <a:pt x="23202" y="10650"/>
                  </a:cubicBezTo>
                  <a:cubicBezTo>
                    <a:pt x="23181" y="10650"/>
                    <a:pt x="23160" y="10656"/>
                    <a:pt x="23140" y="10666"/>
                  </a:cubicBezTo>
                  <a:cubicBezTo>
                    <a:pt x="23129" y="10672"/>
                    <a:pt x="23117" y="10676"/>
                    <a:pt x="23104" y="10679"/>
                  </a:cubicBezTo>
                  <a:cubicBezTo>
                    <a:pt x="23071" y="10657"/>
                    <a:pt x="23033" y="10645"/>
                    <a:pt x="22994" y="10645"/>
                  </a:cubicBezTo>
                  <a:cubicBezTo>
                    <a:pt x="22984" y="10645"/>
                    <a:pt x="22975" y="10645"/>
                    <a:pt x="22965" y="10647"/>
                  </a:cubicBezTo>
                  <a:cubicBezTo>
                    <a:pt x="22958" y="10568"/>
                    <a:pt x="22900" y="10494"/>
                    <a:pt x="22838" y="10475"/>
                  </a:cubicBezTo>
                  <a:cubicBezTo>
                    <a:pt x="22843" y="10358"/>
                    <a:pt x="22783" y="10299"/>
                    <a:pt x="22681" y="10226"/>
                  </a:cubicBezTo>
                  <a:cubicBezTo>
                    <a:pt x="22688" y="9949"/>
                    <a:pt x="22508" y="9783"/>
                    <a:pt x="22355" y="9691"/>
                  </a:cubicBezTo>
                  <a:cubicBezTo>
                    <a:pt x="22342" y="9647"/>
                    <a:pt x="22329" y="9602"/>
                    <a:pt x="22316" y="9565"/>
                  </a:cubicBezTo>
                  <a:cubicBezTo>
                    <a:pt x="22267" y="9419"/>
                    <a:pt x="22183" y="9267"/>
                    <a:pt x="22066" y="9238"/>
                  </a:cubicBezTo>
                  <a:cubicBezTo>
                    <a:pt x="22067" y="9191"/>
                    <a:pt x="22079" y="9146"/>
                    <a:pt x="22098" y="9105"/>
                  </a:cubicBezTo>
                  <a:cubicBezTo>
                    <a:pt x="22142" y="9011"/>
                    <a:pt x="22055" y="8900"/>
                    <a:pt x="21978" y="8900"/>
                  </a:cubicBezTo>
                  <a:cubicBezTo>
                    <a:pt x="21956" y="8900"/>
                    <a:pt x="21934" y="8909"/>
                    <a:pt x="21917" y="8930"/>
                  </a:cubicBezTo>
                  <a:cubicBezTo>
                    <a:pt x="21898" y="8955"/>
                    <a:pt x="21881" y="8981"/>
                    <a:pt x="21867" y="9009"/>
                  </a:cubicBezTo>
                  <a:cubicBezTo>
                    <a:pt x="21841" y="8934"/>
                    <a:pt x="21806" y="8863"/>
                    <a:pt x="21764" y="8797"/>
                  </a:cubicBezTo>
                  <a:cubicBezTo>
                    <a:pt x="21741" y="8764"/>
                    <a:pt x="21714" y="8750"/>
                    <a:pt x="21688" y="8750"/>
                  </a:cubicBezTo>
                  <a:cubicBezTo>
                    <a:pt x="21636" y="8750"/>
                    <a:pt x="21589" y="8805"/>
                    <a:pt x="21592" y="8872"/>
                  </a:cubicBezTo>
                  <a:cubicBezTo>
                    <a:pt x="21597" y="8987"/>
                    <a:pt x="21627" y="9105"/>
                    <a:pt x="21646" y="9222"/>
                  </a:cubicBezTo>
                  <a:cubicBezTo>
                    <a:pt x="21511" y="9374"/>
                    <a:pt x="21470" y="9647"/>
                    <a:pt x="21546" y="9891"/>
                  </a:cubicBezTo>
                  <a:cubicBezTo>
                    <a:pt x="21494" y="9987"/>
                    <a:pt x="21454" y="10092"/>
                    <a:pt x="21431" y="10200"/>
                  </a:cubicBezTo>
                  <a:cubicBezTo>
                    <a:pt x="21402" y="10318"/>
                    <a:pt x="21362" y="10451"/>
                    <a:pt x="21355" y="10577"/>
                  </a:cubicBezTo>
                  <a:cubicBezTo>
                    <a:pt x="21304" y="10597"/>
                    <a:pt x="21253" y="10619"/>
                    <a:pt x="21203" y="10639"/>
                  </a:cubicBezTo>
                  <a:cubicBezTo>
                    <a:pt x="21098" y="10685"/>
                    <a:pt x="21008" y="10752"/>
                    <a:pt x="20968" y="10885"/>
                  </a:cubicBezTo>
                  <a:cubicBezTo>
                    <a:pt x="20939" y="10984"/>
                    <a:pt x="20945" y="11095"/>
                    <a:pt x="20974" y="11200"/>
                  </a:cubicBezTo>
                  <a:cubicBezTo>
                    <a:pt x="20955" y="11198"/>
                    <a:pt x="20938" y="11197"/>
                    <a:pt x="20923" y="11197"/>
                  </a:cubicBezTo>
                  <a:cubicBezTo>
                    <a:pt x="20847" y="11197"/>
                    <a:pt x="20832" y="11219"/>
                    <a:pt x="20832" y="11219"/>
                  </a:cubicBezTo>
                  <a:cubicBezTo>
                    <a:pt x="20851" y="11256"/>
                    <a:pt x="20873" y="11291"/>
                    <a:pt x="20898" y="11323"/>
                  </a:cubicBezTo>
                  <a:cubicBezTo>
                    <a:pt x="20866" y="11385"/>
                    <a:pt x="20656" y="11816"/>
                    <a:pt x="20888" y="12075"/>
                  </a:cubicBezTo>
                  <a:cubicBezTo>
                    <a:pt x="20966" y="12162"/>
                    <a:pt x="21039" y="12192"/>
                    <a:pt x="21102" y="12192"/>
                  </a:cubicBezTo>
                  <a:cubicBezTo>
                    <a:pt x="21242" y="12192"/>
                    <a:pt x="21335" y="12042"/>
                    <a:pt x="21335" y="12042"/>
                  </a:cubicBezTo>
                  <a:cubicBezTo>
                    <a:pt x="21418" y="12153"/>
                    <a:pt x="21513" y="12187"/>
                    <a:pt x="21597" y="12187"/>
                  </a:cubicBezTo>
                  <a:cubicBezTo>
                    <a:pt x="21726" y="12187"/>
                    <a:pt x="21830" y="12108"/>
                    <a:pt x="21830" y="12108"/>
                  </a:cubicBezTo>
                  <a:cubicBezTo>
                    <a:pt x="21935" y="12260"/>
                    <a:pt x="22028" y="12324"/>
                    <a:pt x="22103" y="12348"/>
                  </a:cubicBezTo>
                  <a:cubicBezTo>
                    <a:pt x="22073" y="12367"/>
                    <a:pt x="22043" y="12381"/>
                    <a:pt x="22016" y="12381"/>
                  </a:cubicBezTo>
                  <a:cubicBezTo>
                    <a:pt x="22010" y="12381"/>
                    <a:pt x="22004" y="12380"/>
                    <a:pt x="21997" y="12378"/>
                  </a:cubicBezTo>
                  <a:cubicBezTo>
                    <a:pt x="21970" y="12371"/>
                    <a:pt x="21943" y="12368"/>
                    <a:pt x="21916" y="12368"/>
                  </a:cubicBezTo>
                  <a:cubicBezTo>
                    <a:pt x="21736" y="12368"/>
                    <a:pt x="21564" y="12514"/>
                    <a:pt x="21352" y="12514"/>
                  </a:cubicBezTo>
                  <a:cubicBezTo>
                    <a:pt x="21333" y="12514"/>
                    <a:pt x="21313" y="12512"/>
                    <a:pt x="21292" y="12510"/>
                  </a:cubicBezTo>
                  <a:cubicBezTo>
                    <a:pt x="21046" y="12476"/>
                    <a:pt x="20791" y="12333"/>
                    <a:pt x="20650" y="12333"/>
                  </a:cubicBezTo>
                  <a:cubicBezTo>
                    <a:pt x="20642" y="12333"/>
                    <a:pt x="20634" y="12333"/>
                    <a:pt x="20627" y="12334"/>
                  </a:cubicBezTo>
                  <a:cubicBezTo>
                    <a:pt x="20543" y="12345"/>
                    <a:pt x="20510" y="12456"/>
                    <a:pt x="20557" y="12548"/>
                  </a:cubicBezTo>
                  <a:cubicBezTo>
                    <a:pt x="20543" y="12584"/>
                    <a:pt x="20567" y="12637"/>
                    <a:pt x="20600" y="12686"/>
                  </a:cubicBezTo>
                  <a:cubicBezTo>
                    <a:pt x="20476" y="12758"/>
                    <a:pt x="20463" y="13023"/>
                    <a:pt x="20619" y="13155"/>
                  </a:cubicBezTo>
                  <a:cubicBezTo>
                    <a:pt x="20687" y="13212"/>
                    <a:pt x="20763" y="13236"/>
                    <a:pt x="20839" y="13236"/>
                  </a:cubicBezTo>
                  <a:cubicBezTo>
                    <a:pt x="20911" y="13236"/>
                    <a:pt x="20982" y="13215"/>
                    <a:pt x="21047" y="13178"/>
                  </a:cubicBezTo>
                  <a:cubicBezTo>
                    <a:pt x="21075" y="13190"/>
                    <a:pt x="21098" y="13194"/>
                    <a:pt x="21116" y="13194"/>
                  </a:cubicBezTo>
                  <a:cubicBezTo>
                    <a:pt x="21145" y="13194"/>
                    <a:pt x="21161" y="13184"/>
                    <a:pt x="21161" y="13184"/>
                  </a:cubicBezTo>
                  <a:cubicBezTo>
                    <a:pt x="21301" y="13407"/>
                    <a:pt x="21424" y="13465"/>
                    <a:pt x="21514" y="13465"/>
                  </a:cubicBezTo>
                  <a:cubicBezTo>
                    <a:pt x="21610" y="13465"/>
                    <a:pt x="21667" y="13399"/>
                    <a:pt x="21667" y="13399"/>
                  </a:cubicBezTo>
                  <a:cubicBezTo>
                    <a:pt x="21777" y="13542"/>
                    <a:pt x="21863" y="13583"/>
                    <a:pt x="21925" y="13583"/>
                  </a:cubicBezTo>
                  <a:cubicBezTo>
                    <a:pt x="21967" y="13583"/>
                    <a:pt x="21997" y="13565"/>
                    <a:pt x="22018" y="13548"/>
                  </a:cubicBezTo>
                  <a:cubicBezTo>
                    <a:pt x="22049" y="13555"/>
                    <a:pt x="22081" y="13559"/>
                    <a:pt x="22112" y="13559"/>
                  </a:cubicBezTo>
                  <a:cubicBezTo>
                    <a:pt x="22164" y="13559"/>
                    <a:pt x="22215" y="13549"/>
                    <a:pt x="22263" y="13530"/>
                  </a:cubicBezTo>
                  <a:cubicBezTo>
                    <a:pt x="22270" y="13683"/>
                    <a:pt x="22279" y="13838"/>
                    <a:pt x="22286" y="13993"/>
                  </a:cubicBezTo>
                  <a:cubicBezTo>
                    <a:pt x="22173" y="14000"/>
                    <a:pt x="21927" y="14016"/>
                    <a:pt x="21691" y="14029"/>
                  </a:cubicBezTo>
                  <a:cubicBezTo>
                    <a:pt x="21426" y="13863"/>
                    <a:pt x="21220" y="13811"/>
                    <a:pt x="21070" y="13811"/>
                  </a:cubicBezTo>
                  <a:cubicBezTo>
                    <a:pt x="21001" y="13811"/>
                    <a:pt x="20943" y="13822"/>
                    <a:pt x="20898" y="13838"/>
                  </a:cubicBezTo>
                  <a:cubicBezTo>
                    <a:pt x="20555" y="13953"/>
                    <a:pt x="21057" y="14221"/>
                    <a:pt x="21057" y="14221"/>
                  </a:cubicBezTo>
                  <a:cubicBezTo>
                    <a:pt x="21053" y="14221"/>
                    <a:pt x="21049" y="14221"/>
                    <a:pt x="21044" y="14221"/>
                  </a:cubicBezTo>
                  <a:cubicBezTo>
                    <a:pt x="20989" y="14221"/>
                    <a:pt x="20933" y="14212"/>
                    <a:pt x="20881" y="14196"/>
                  </a:cubicBezTo>
                  <a:cubicBezTo>
                    <a:pt x="20861" y="14154"/>
                    <a:pt x="20812" y="14117"/>
                    <a:pt x="20699" y="14117"/>
                  </a:cubicBezTo>
                  <a:cubicBezTo>
                    <a:pt x="20677" y="14117"/>
                    <a:pt x="20652" y="14118"/>
                    <a:pt x="20625" y="14121"/>
                  </a:cubicBezTo>
                  <a:cubicBezTo>
                    <a:pt x="20574" y="14108"/>
                    <a:pt x="20523" y="14101"/>
                    <a:pt x="20472" y="14098"/>
                  </a:cubicBezTo>
                  <a:cubicBezTo>
                    <a:pt x="20412" y="14101"/>
                    <a:pt x="20355" y="14115"/>
                    <a:pt x="20304" y="14145"/>
                  </a:cubicBezTo>
                  <a:cubicBezTo>
                    <a:pt x="20283" y="14135"/>
                    <a:pt x="20254" y="14131"/>
                    <a:pt x="20219" y="14131"/>
                  </a:cubicBezTo>
                  <a:cubicBezTo>
                    <a:pt x="20079" y="14131"/>
                    <a:pt x="19859" y="14196"/>
                    <a:pt x="19859" y="14196"/>
                  </a:cubicBezTo>
                  <a:cubicBezTo>
                    <a:pt x="19859" y="14196"/>
                    <a:pt x="20199" y="14064"/>
                    <a:pt x="20018" y="13844"/>
                  </a:cubicBezTo>
                  <a:cubicBezTo>
                    <a:pt x="19985" y="13803"/>
                    <a:pt x="19949" y="13787"/>
                    <a:pt x="19913" y="13787"/>
                  </a:cubicBezTo>
                  <a:cubicBezTo>
                    <a:pt x="19753" y="13787"/>
                    <a:pt x="19583" y="14108"/>
                    <a:pt x="19583" y="14108"/>
                  </a:cubicBezTo>
                  <a:cubicBezTo>
                    <a:pt x="19553" y="14012"/>
                    <a:pt x="19514" y="13975"/>
                    <a:pt x="19471" y="13975"/>
                  </a:cubicBezTo>
                  <a:cubicBezTo>
                    <a:pt x="19340" y="13975"/>
                    <a:pt x="19178" y="14327"/>
                    <a:pt x="19178" y="14327"/>
                  </a:cubicBezTo>
                  <a:cubicBezTo>
                    <a:pt x="19178" y="14327"/>
                    <a:pt x="19104" y="14290"/>
                    <a:pt x="18944" y="14290"/>
                  </a:cubicBezTo>
                  <a:cubicBezTo>
                    <a:pt x="18880" y="14290"/>
                    <a:pt x="18802" y="14296"/>
                    <a:pt x="18710" y="14312"/>
                  </a:cubicBezTo>
                  <a:cubicBezTo>
                    <a:pt x="18387" y="14371"/>
                    <a:pt x="17990" y="14610"/>
                    <a:pt x="17990" y="14610"/>
                  </a:cubicBezTo>
                  <a:cubicBezTo>
                    <a:pt x="17666" y="14761"/>
                    <a:pt x="17580" y="15273"/>
                    <a:pt x="17557" y="15477"/>
                  </a:cubicBezTo>
                  <a:cubicBezTo>
                    <a:pt x="17527" y="15091"/>
                    <a:pt x="17497" y="14705"/>
                    <a:pt x="17463" y="14318"/>
                  </a:cubicBezTo>
                  <a:cubicBezTo>
                    <a:pt x="17519" y="14307"/>
                    <a:pt x="17574" y="14292"/>
                    <a:pt x="17628" y="14273"/>
                  </a:cubicBezTo>
                  <a:cubicBezTo>
                    <a:pt x="17628" y="14273"/>
                    <a:pt x="18594" y="14229"/>
                    <a:pt x="19037" y="14054"/>
                  </a:cubicBezTo>
                  <a:cubicBezTo>
                    <a:pt x="19479" y="13879"/>
                    <a:pt x="18805" y="13775"/>
                    <a:pt x="18805" y="13775"/>
                  </a:cubicBezTo>
                  <a:cubicBezTo>
                    <a:pt x="18805" y="13775"/>
                    <a:pt x="19540" y="13467"/>
                    <a:pt x="19812" y="13234"/>
                  </a:cubicBezTo>
                  <a:cubicBezTo>
                    <a:pt x="19907" y="13152"/>
                    <a:pt x="19857" y="13125"/>
                    <a:pt x="19751" y="13125"/>
                  </a:cubicBezTo>
                  <a:cubicBezTo>
                    <a:pt x="19552" y="13125"/>
                    <a:pt x="19157" y="13219"/>
                    <a:pt x="19157" y="13219"/>
                  </a:cubicBezTo>
                  <a:cubicBezTo>
                    <a:pt x="19157" y="13219"/>
                    <a:pt x="19248" y="13058"/>
                    <a:pt x="19521" y="12707"/>
                  </a:cubicBezTo>
                  <a:cubicBezTo>
                    <a:pt x="19620" y="12579"/>
                    <a:pt x="19498" y="12489"/>
                    <a:pt x="19285" y="12489"/>
                  </a:cubicBezTo>
                  <a:cubicBezTo>
                    <a:pt x="19103" y="12489"/>
                    <a:pt x="18853" y="12555"/>
                    <a:pt x="18618" y="12721"/>
                  </a:cubicBezTo>
                  <a:cubicBezTo>
                    <a:pt x="18386" y="12883"/>
                    <a:pt x="18022" y="12854"/>
                    <a:pt x="17891" y="12896"/>
                  </a:cubicBezTo>
                  <a:cubicBezTo>
                    <a:pt x="17494" y="13029"/>
                    <a:pt x="17517" y="13292"/>
                    <a:pt x="17517" y="13292"/>
                  </a:cubicBezTo>
                  <a:lnTo>
                    <a:pt x="17371" y="13310"/>
                  </a:lnTo>
                  <a:cubicBezTo>
                    <a:pt x="17349" y="13092"/>
                    <a:pt x="17327" y="12876"/>
                    <a:pt x="17304" y="12658"/>
                  </a:cubicBezTo>
                  <a:cubicBezTo>
                    <a:pt x="17400" y="12590"/>
                    <a:pt x="17485" y="12508"/>
                    <a:pt x="17555" y="12413"/>
                  </a:cubicBezTo>
                  <a:cubicBezTo>
                    <a:pt x="18619" y="12296"/>
                    <a:pt x="19323" y="11434"/>
                    <a:pt x="19248" y="11200"/>
                  </a:cubicBezTo>
                  <a:cubicBezTo>
                    <a:pt x="19238" y="11166"/>
                    <a:pt x="19203" y="11152"/>
                    <a:pt x="19152" y="11152"/>
                  </a:cubicBezTo>
                  <a:cubicBezTo>
                    <a:pt x="19011" y="11152"/>
                    <a:pt x="18745" y="11249"/>
                    <a:pt x="18495" y="11276"/>
                  </a:cubicBezTo>
                  <a:cubicBezTo>
                    <a:pt x="18400" y="11287"/>
                    <a:pt x="18315" y="11290"/>
                    <a:pt x="18243" y="11290"/>
                  </a:cubicBezTo>
                  <a:cubicBezTo>
                    <a:pt x="18100" y="11290"/>
                    <a:pt x="18013" y="11276"/>
                    <a:pt x="18013" y="11276"/>
                  </a:cubicBezTo>
                  <a:cubicBezTo>
                    <a:pt x="18013" y="11276"/>
                    <a:pt x="18510" y="11072"/>
                    <a:pt x="18790" y="10850"/>
                  </a:cubicBezTo>
                  <a:cubicBezTo>
                    <a:pt x="18929" y="10740"/>
                    <a:pt x="18854" y="10642"/>
                    <a:pt x="18955" y="10531"/>
                  </a:cubicBezTo>
                  <a:cubicBezTo>
                    <a:pt x="19092" y="10380"/>
                    <a:pt x="19251" y="10239"/>
                    <a:pt x="19219" y="10075"/>
                  </a:cubicBezTo>
                  <a:cubicBezTo>
                    <a:pt x="19198" y="9969"/>
                    <a:pt x="18983" y="9910"/>
                    <a:pt x="18759" y="9910"/>
                  </a:cubicBezTo>
                  <a:cubicBezTo>
                    <a:pt x="18654" y="9910"/>
                    <a:pt x="18546" y="9923"/>
                    <a:pt x="18457" y="9950"/>
                  </a:cubicBezTo>
                  <a:cubicBezTo>
                    <a:pt x="18216" y="10026"/>
                    <a:pt x="18102" y="10104"/>
                    <a:pt x="18101" y="10104"/>
                  </a:cubicBezTo>
                  <a:cubicBezTo>
                    <a:pt x="18167" y="9870"/>
                    <a:pt x="17929" y="9841"/>
                    <a:pt x="17929" y="9841"/>
                  </a:cubicBezTo>
                  <a:cubicBezTo>
                    <a:pt x="17930" y="9841"/>
                    <a:pt x="18355" y="9317"/>
                    <a:pt x="18171" y="9171"/>
                  </a:cubicBezTo>
                  <a:cubicBezTo>
                    <a:pt x="18123" y="9132"/>
                    <a:pt x="18070" y="9118"/>
                    <a:pt x="18017" y="9118"/>
                  </a:cubicBezTo>
                  <a:cubicBezTo>
                    <a:pt x="17872" y="9118"/>
                    <a:pt x="17735" y="9229"/>
                    <a:pt x="17735" y="9229"/>
                  </a:cubicBezTo>
                  <a:cubicBezTo>
                    <a:pt x="17894" y="8835"/>
                    <a:pt x="17818" y="8736"/>
                    <a:pt x="17615" y="8594"/>
                  </a:cubicBezTo>
                  <a:cubicBezTo>
                    <a:pt x="17619" y="7993"/>
                    <a:pt x="16929" y="7800"/>
                    <a:pt x="16929" y="7800"/>
                  </a:cubicBezTo>
                  <a:cubicBezTo>
                    <a:pt x="17005" y="7364"/>
                    <a:pt x="16580" y="7188"/>
                    <a:pt x="16580" y="7188"/>
                  </a:cubicBezTo>
                  <a:lnTo>
                    <a:pt x="16580" y="7188"/>
                  </a:lnTo>
                  <a:cubicBezTo>
                    <a:pt x="16501" y="7276"/>
                    <a:pt x="16643" y="7917"/>
                    <a:pt x="16643" y="7917"/>
                  </a:cubicBezTo>
                  <a:cubicBezTo>
                    <a:pt x="16642" y="7917"/>
                    <a:pt x="16599" y="7896"/>
                    <a:pt x="16534" y="7896"/>
                  </a:cubicBezTo>
                  <a:cubicBezTo>
                    <a:pt x="16399" y="7896"/>
                    <a:pt x="16170" y="7988"/>
                    <a:pt x="16041" y="8562"/>
                  </a:cubicBezTo>
                  <a:cubicBezTo>
                    <a:pt x="15992" y="8787"/>
                    <a:pt x="15900" y="9056"/>
                    <a:pt x="15989" y="9273"/>
                  </a:cubicBezTo>
                  <a:cubicBezTo>
                    <a:pt x="16130" y="9618"/>
                    <a:pt x="16501" y="9867"/>
                    <a:pt x="16508" y="9872"/>
                  </a:cubicBezTo>
                  <a:lnTo>
                    <a:pt x="16508" y="9872"/>
                  </a:lnTo>
                  <a:cubicBezTo>
                    <a:pt x="16441" y="9841"/>
                    <a:pt x="16376" y="9830"/>
                    <a:pt x="16313" y="9830"/>
                  </a:cubicBezTo>
                  <a:cubicBezTo>
                    <a:pt x="16166" y="9830"/>
                    <a:pt x="16027" y="9889"/>
                    <a:pt x="15878" y="9889"/>
                  </a:cubicBezTo>
                  <a:cubicBezTo>
                    <a:pt x="15836" y="9889"/>
                    <a:pt x="15792" y="9884"/>
                    <a:pt x="15748" y="9872"/>
                  </a:cubicBezTo>
                  <a:cubicBezTo>
                    <a:pt x="15589" y="9827"/>
                    <a:pt x="15487" y="9814"/>
                    <a:pt x="15422" y="9814"/>
                  </a:cubicBezTo>
                  <a:cubicBezTo>
                    <a:pt x="15328" y="9814"/>
                    <a:pt x="15313" y="9842"/>
                    <a:pt x="15313" y="9842"/>
                  </a:cubicBezTo>
                  <a:cubicBezTo>
                    <a:pt x="15425" y="10069"/>
                    <a:pt x="15659" y="10221"/>
                    <a:pt x="15816" y="10368"/>
                  </a:cubicBezTo>
                  <a:cubicBezTo>
                    <a:pt x="16161" y="10689"/>
                    <a:pt x="16493" y="10860"/>
                    <a:pt x="16712" y="10860"/>
                  </a:cubicBezTo>
                  <a:cubicBezTo>
                    <a:pt x="16740" y="10860"/>
                    <a:pt x="16766" y="10857"/>
                    <a:pt x="16790" y="10851"/>
                  </a:cubicBezTo>
                  <a:cubicBezTo>
                    <a:pt x="16827" y="10841"/>
                    <a:pt x="16864" y="10837"/>
                    <a:pt x="16902" y="10837"/>
                  </a:cubicBezTo>
                  <a:cubicBezTo>
                    <a:pt x="16938" y="10837"/>
                    <a:pt x="16974" y="10841"/>
                    <a:pt x="17009" y="10850"/>
                  </a:cubicBezTo>
                  <a:cubicBezTo>
                    <a:pt x="17018" y="10950"/>
                    <a:pt x="17027" y="11053"/>
                    <a:pt x="17034" y="11155"/>
                  </a:cubicBezTo>
                  <a:cubicBezTo>
                    <a:pt x="16979" y="11236"/>
                    <a:pt x="16887" y="11303"/>
                    <a:pt x="16819" y="11303"/>
                  </a:cubicBezTo>
                  <a:cubicBezTo>
                    <a:pt x="16812" y="11303"/>
                    <a:pt x="16804" y="11303"/>
                    <a:pt x="16797" y="11301"/>
                  </a:cubicBezTo>
                  <a:cubicBezTo>
                    <a:pt x="16762" y="11291"/>
                    <a:pt x="16728" y="11287"/>
                    <a:pt x="16694" y="11287"/>
                  </a:cubicBezTo>
                  <a:cubicBezTo>
                    <a:pt x="16467" y="11287"/>
                    <a:pt x="16253" y="11469"/>
                    <a:pt x="15989" y="11469"/>
                  </a:cubicBezTo>
                  <a:cubicBezTo>
                    <a:pt x="15964" y="11469"/>
                    <a:pt x="15939" y="11468"/>
                    <a:pt x="15913" y="11464"/>
                  </a:cubicBezTo>
                  <a:cubicBezTo>
                    <a:pt x="15602" y="11423"/>
                    <a:pt x="15279" y="11242"/>
                    <a:pt x="15100" y="11242"/>
                  </a:cubicBezTo>
                  <a:cubicBezTo>
                    <a:pt x="15090" y="11242"/>
                    <a:pt x="15080" y="11243"/>
                    <a:pt x="15070" y="11244"/>
                  </a:cubicBezTo>
                  <a:cubicBezTo>
                    <a:pt x="14964" y="11258"/>
                    <a:pt x="14923" y="11407"/>
                    <a:pt x="14990" y="11526"/>
                  </a:cubicBezTo>
                  <a:cubicBezTo>
                    <a:pt x="15143" y="11788"/>
                    <a:pt x="15425" y="12099"/>
                    <a:pt x="16006" y="12221"/>
                  </a:cubicBezTo>
                  <a:cubicBezTo>
                    <a:pt x="16342" y="12451"/>
                    <a:pt x="16558" y="12650"/>
                    <a:pt x="16746" y="12737"/>
                  </a:cubicBezTo>
                  <a:cubicBezTo>
                    <a:pt x="16812" y="12769"/>
                    <a:pt x="16884" y="12785"/>
                    <a:pt x="16956" y="12785"/>
                  </a:cubicBezTo>
                  <a:cubicBezTo>
                    <a:pt x="17021" y="12785"/>
                    <a:pt x="17086" y="12772"/>
                    <a:pt x="17148" y="12746"/>
                  </a:cubicBezTo>
                  <a:cubicBezTo>
                    <a:pt x="17159" y="12940"/>
                    <a:pt x="17171" y="13134"/>
                    <a:pt x="17181" y="13329"/>
                  </a:cubicBezTo>
                  <a:cubicBezTo>
                    <a:pt x="17038" y="13337"/>
                    <a:pt x="16730" y="13358"/>
                    <a:pt x="16432" y="13374"/>
                  </a:cubicBezTo>
                  <a:cubicBezTo>
                    <a:pt x="16099" y="13164"/>
                    <a:pt x="15838" y="13100"/>
                    <a:pt x="15650" y="13100"/>
                  </a:cubicBezTo>
                  <a:cubicBezTo>
                    <a:pt x="15562" y="13100"/>
                    <a:pt x="15490" y="13113"/>
                    <a:pt x="15434" y="13133"/>
                  </a:cubicBezTo>
                  <a:cubicBezTo>
                    <a:pt x="15003" y="13279"/>
                    <a:pt x="15638" y="13616"/>
                    <a:pt x="15638" y="13616"/>
                  </a:cubicBezTo>
                  <a:cubicBezTo>
                    <a:pt x="15631" y="13617"/>
                    <a:pt x="15624" y="13617"/>
                    <a:pt x="15616" y="13617"/>
                  </a:cubicBezTo>
                  <a:cubicBezTo>
                    <a:pt x="15408" y="13617"/>
                    <a:pt x="15129" y="13466"/>
                    <a:pt x="14898" y="13461"/>
                  </a:cubicBezTo>
                  <a:cubicBezTo>
                    <a:pt x="14896" y="13461"/>
                    <a:pt x="14895" y="13461"/>
                    <a:pt x="14893" y="13461"/>
                  </a:cubicBezTo>
                  <a:cubicBezTo>
                    <a:pt x="14707" y="13461"/>
                    <a:pt x="14560" y="13616"/>
                    <a:pt x="14450" y="13621"/>
                  </a:cubicBezTo>
                  <a:cubicBezTo>
                    <a:pt x="14384" y="13623"/>
                    <a:pt x="14383" y="13745"/>
                    <a:pt x="14440" y="13787"/>
                  </a:cubicBezTo>
                  <a:cubicBezTo>
                    <a:pt x="14567" y="13880"/>
                    <a:pt x="14672" y="14134"/>
                    <a:pt x="14883" y="14296"/>
                  </a:cubicBezTo>
                  <a:cubicBezTo>
                    <a:pt x="15060" y="14432"/>
                    <a:pt x="15338" y="14470"/>
                    <a:pt x="15514" y="14612"/>
                  </a:cubicBezTo>
                  <a:cubicBezTo>
                    <a:pt x="15879" y="14907"/>
                    <a:pt x="16292" y="15064"/>
                    <a:pt x="16604" y="15064"/>
                  </a:cubicBezTo>
                  <a:cubicBezTo>
                    <a:pt x="16757" y="15064"/>
                    <a:pt x="16886" y="15026"/>
                    <a:pt x="16974" y="14949"/>
                  </a:cubicBezTo>
                  <a:cubicBezTo>
                    <a:pt x="17240" y="14714"/>
                    <a:pt x="16942" y="14480"/>
                    <a:pt x="16942" y="14480"/>
                  </a:cubicBezTo>
                  <a:cubicBezTo>
                    <a:pt x="17187" y="14480"/>
                    <a:pt x="17174" y="14289"/>
                    <a:pt x="17174" y="14289"/>
                  </a:cubicBezTo>
                  <a:lnTo>
                    <a:pt x="17174" y="14289"/>
                  </a:lnTo>
                  <a:cubicBezTo>
                    <a:pt x="17189" y="14305"/>
                    <a:pt x="17208" y="14318"/>
                    <a:pt x="17229" y="14324"/>
                  </a:cubicBezTo>
                  <a:cubicBezTo>
                    <a:pt x="17247" y="14721"/>
                    <a:pt x="17262" y="15118"/>
                    <a:pt x="17273" y="15515"/>
                  </a:cubicBezTo>
                  <a:lnTo>
                    <a:pt x="17219" y="15507"/>
                  </a:lnTo>
                  <a:cubicBezTo>
                    <a:pt x="17219" y="15507"/>
                    <a:pt x="17114" y="15227"/>
                    <a:pt x="16479" y="15227"/>
                  </a:cubicBezTo>
                  <a:cubicBezTo>
                    <a:pt x="16463" y="15227"/>
                    <a:pt x="16447" y="15227"/>
                    <a:pt x="16431" y="15228"/>
                  </a:cubicBezTo>
                  <a:cubicBezTo>
                    <a:pt x="15754" y="15242"/>
                    <a:pt x="15368" y="15609"/>
                    <a:pt x="15367" y="15609"/>
                  </a:cubicBezTo>
                  <a:cubicBezTo>
                    <a:pt x="15166" y="15487"/>
                    <a:pt x="14980" y="15450"/>
                    <a:pt x="14830" y="15450"/>
                  </a:cubicBezTo>
                  <a:cubicBezTo>
                    <a:pt x="14600" y="15450"/>
                    <a:pt x="14451" y="15536"/>
                    <a:pt x="14451" y="15536"/>
                  </a:cubicBezTo>
                  <a:cubicBezTo>
                    <a:pt x="14451" y="15536"/>
                    <a:pt x="14340" y="15396"/>
                    <a:pt x="14160" y="15396"/>
                  </a:cubicBezTo>
                  <a:cubicBezTo>
                    <a:pt x="14121" y="15396"/>
                    <a:pt x="14080" y="15402"/>
                    <a:pt x="14035" y="15418"/>
                  </a:cubicBezTo>
                  <a:cubicBezTo>
                    <a:pt x="13784" y="15507"/>
                    <a:pt x="14054" y="15740"/>
                    <a:pt x="14054" y="15740"/>
                  </a:cubicBezTo>
                  <a:cubicBezTo>
                    <a:pt x="14054" y="15740"/>
                    <a:pt x="14009" y="15721"/>
                    <a:pt x="13950" y="15721"/>
                  </a:cubicBezTo>
                  <a:cubicBezTo>
                    <a:pt x="13874" y="15721"/>
                    <a:pt x="13775" y="15753"/>
                    <a:pt x="13724" y="15902"/>
                  </a:cubicBezTo>
                  <a:cubicBezTo>
                    <a:pt x="13689" y="16007"/>
                    <a:pt x="13712" y="16026"/>
                    <a:pt x="13771" y="16026"/>
                  </a:cubicBezTo>
                  <a:cubicBezTo>
                    <a:pt x="13806" y="16026"/>
                    <a:pt x="13854" y="16019"/>
                    <a:pt x="13909" y="16019"/>
                  </a:cubicBezTo>
                  <a:cubicBezTo>
                    <a:pt x="13995" y="16019"/>
                    <a:pt x="14100" y="16036"/>
                    <a:pt x="14203" y="16123"/>
                  </a:cubicBezTo>
                  <a:cubicBezTo>
                    <a:pt x="14370" y="16261"/>
                    <a:pt x="14384" y="16404"/>
                    <a:pt x="14403" y="16530"/>
                  </a:cubicBezTo>
                  <a:cubicBezTo>
                    <a:pt x="14315" y="16398"/>
                    <a:pt x="14222" y="16350"/>
                    <a:pt x="14133" y="16350"/>
                  </a:cubicBezTo>
                  <a:cubicBezTo>
                    <a:pt x="13906" y="16350"/>
                    <a:pt x="13709" y="16661"/>
                    <a:pt x="13708" y="16661"/>
                  </a:cubicBezTo>
                  <a:cubicBezTo>
                    <a:pt x="13644" y="16496"/>
                    <a:pt x="13525" y="16438"/>
                    <a:pt x="13391" y="16438"/>
                  </a:cubicBezTo>
                  <a:cubicBezTo>
                    <a:pt x="13088" y="16438"/>
                    <a:pt x="12708" y="16734"/>
                    <a:pt x="12707" y="16734"/>
                  </a:cubicBezTo>
                  <a:cubicBezTo>
                    <a:pt x="13126" y="16412"/>
                    <a:pt x="12999" y="16031"/>
                    <a:pt x="12999" y="16031"/>
                  </a:cubicBezTo>
                  <a:cubicBezTo>
                    <a:pt x="13721" y="15737"/>
                    <a:pt x="14340" y="15167"/>
                    <a:pt x="13923" y="15034"/>
                  </a:cubicBezTo>
                  <a:cubicBezTo>
                    <a:pt x="13802" y="14996"/>
                    <a:pt x="13655" y="14982"/>
                    <a:pt x="13507" y="14982"/>
                  </a:cubicBezTo>
                  <a:cubicBezTo>
                    <a:pt x="13145" y="14982"/>
                    <a:pt x="12780" y="15063"/>
                    <a:pt x="12780" y="15063"/>
                  </a:cubicBezTo>
                  <a:cubicBezTo>
                    <a:pt x="12927" y="15004"/>
                    <a:pt x="13159" y="14800"/>
                    <a:pt x="13159" y="14800"/>
                  </a:cubicBezTo>
                  <a:lnTo>
                    <a:pt x="13454" y="14829"/>
                  </a:lnTo>
                  <a:cubicBezTo>
                    <a:pt x="13466" y="14830"/>
                    <a:pt x="13476" y="14830"/>
                    <a:pt x="13487" y="14830"/>
                  </a:cubicBezTo>
                  <a:cubicBezTo>
                    <a:pt x="13882" y="14830"/>
                    <a:pt x="13546" y="14301"/>
                    <a:pt x="13545" y="14301"/>
                  </a:cubicBezTo>
                  <a:cubicBezTo>
                    <a:pt x="13806" y="14054"/>
                    <a:pt x="13520" y="13921"/>
                    <a:pt x="13517" y="13920"/>
                  </a:cubicBezTo>
                  <a:lnTo>
                    <a:pt x="13517" y="13920"/>
                  </a:lnTo>
                  <a:cubicBezTo>
                    <a:pt x="13518" y="13920"/>
                    <a:pt x="13549" y="13934"/>
                    <a:pt x="13599" y="13934"/>
                  </a:cubicBezTo>
                  <a:cubicBezTo>
                    <a:pt x="13674" y="13934"/>
                    <a:pt x="13791" y="13902"/>
                    <a:pt x="13911" y="13745"/>
                  </a:cubicBezTo>
                  <a:cubicBezTo>
                    <a:pt x="13994" y="13637"/>
                    <a:pt x="13935" y="13605"/>
                    <a:pt x="13838" y="13605"/>
                  </a:cubicBezTo>
                  <a:cubicBezTo>
                    <a:pt x="13697" y="13605"/>
                    <a:pt x="13473" y="13672"/>
                    <a:pt x="13473" y="13672"/>
                  </a:cubicBezTo>
                  <a:cubicBezTo>
                    <a:pt x="13473" y="13672"/>
                    <a:pt x="13813" y="13540"/>
                    <a:pt x="13632" y="13320"/>
                  </a:cubicBezTo>
                  <a:cubicBezTo>
                    <a:pt x="13599" y="13279"/>
                    <a:pt x="13563" y="13263"/>
                    <a:pt x="13526" y="13263"/>
                  </a:cubicBezTo>
                  <a:cubicBezTo>
                    <a:pt x="13366" y="13263"/>
                    <a:pt x="13199" y="13584"/>
                    <a:pt x="13199" y="13584"/>
                  </a:cubicBezTo>
                  <a:cubicBezTo>
                    <a:pt x="13168" y="13488"/>
                    <a:pt x="13129" y="13451"/>
                    <a:pt x="13086" y="13451"/>
                  </a:cubicBezTo>
                  <a:cubicBezTo>
                    <a:pt x="12955" y="13451"/>
                    <a:pt x="12796" y="13803"/>
                    <a:pt x="12794" y="13803"/>
                  </a:cubicBezTo>
                  <a:cubicBezTo>
                    <a:pt x="12794" y="13803"/>
                    <a:pt x="12720" y="13766"/>
                    <a:pt x="12560" y="13766"/>
                  </a:cubicBezTo>
                  <a:cubicBezTo>
                    <a:pt x="12496" y="13766"/>
                    <a:pt x="12418" y="13772"/>
                    <a:pt x="12326" y="13788"/>
                  </a:cubicBezTo>
                  <a:cubicBezTo>
                    <a:pt x="12005" y="13847"/>
                    <a:pt x="11602" y="14080"/>
                    <a:pt x="11602" y="14080"/>
                  </a:cubicBezTo>
                  <a:cubicBezTo>
                    <a:pt x="11279" y="14231"/>
                    <a:pt x="11194" y="14743"/>
                    <a:pt x="11173" y="14948"/>
                  </a:cubicBezTo>
                  <a:cubicBezTo>
                    <a:pt x="11142" y="14561"/>
                    <a:pt x="11108" y="14175"/>
                    <a:pt x="11073" y="13788"/>
                  </a:cubicBezTo>
                  <a:cubicBezTo>
                    <a:pt x="11129" y="13777"/>
                    <a:pt x="11183" y="13762"/>
                    <a:pt x="11237" y="13743"/>
                  </a:cubicBezTo>
                  <a:cubicBezTo>
                    <a:pt x="11237" y="13743"/>
                    <a:pt x="12205" y="13699"/>
                    <a:pt x="12644" y="13524"/>
                  </a:cubicBezTo>
                  <a:cubicBezTo>
                    <a:pt x="13085" y="13349"/>
                    <a:pt x="12412" y="13245"/>
                    <a:pt x="12412" y="13245"/>
                  </a:cubicBezTo>
                  <a:cubicBezTo>
                    <a:pt x="12412" y="13245"/>
                    <a:pt x="13145" y="12939"/>
                    <a:pt x="13415" y="12704"/>
                  </a:cubicBezTo>
                  <a:cubicBezTo>
                    <a:pt x="13509" y="12622"/>
                    <a:pt x="13458" y="12596"/>
                    <a:pt x="13352" y="12596"/>
                  </a:cubicBezTo>
                  <a:cubicBezTo>
                    <a:pt x="13153" y="12596"/>
                    <a:pt x="12759" y="12689"/>
                    <a:pt x="12759" y="12689"/>
                  </a:cubicBezTo>
                  <a:cubicBezTo>
                    <a:pt x="12759" y="12689"/>
                    <a:pt x="12850" y="12529"/>
                    <a:pt x="13120" y="12178"/>
                  </a:cubicBezTo>
                  <a:cubicBezTo>
                    <a:pt x="13218" y="12051"/>
                    <a:pt x="13095" y="11961"/>
                    <a:pt x="12882" y="11961"/>
                  </a:cubicBezTo>
                  <a:cubicBezTo>
                    <a:pt x="12699" y="11961"/>
                    <a:pt x="12450" y="12026"/>
                    <a:pt x="12216" y="12191"/>
                  </a:cubicBezTo>
                  <a:cubicBezTo>
                    <a:pt x="11986" y="12355"/>
                    <a:pt x="11621" y="12324"/>
                    <a:pt x="11491" y="12368"/>
                  </a:cubicBezTo>
                  <a:cubicBezTo>
                    <a:pt x="11095" y="12499"/>
                    <a:pt x="11118" y="12762"/>
                    <a:pt x="11118" y="12762"/>
                  </a:cubicBezTo>
                  <a:lnTo>
                    <a:pt x="10973" y="12780"/>
                  </a:lnTo>
                  <a:cubicBezTo>
                    <a:pt x="10951" y="12562"/>
                    <a:pt x="10927" y="12346"/>
                    <a:pt x="10902" y="12130"/>
                  </a:cubicBezTo>
                  <a:cubicBezTo>
                    <a:pt x="10999" y="12061"/>
                    <a:pt x="11082" y="11980"/>
                    <a:pt x="11152" y="11885"/>
                  </a:cubicBezTo>
                  <a:cubicBezTo>
                    <a:pt x="12216" y="11768"/>
                    <a:pt x="12913" y="10905"/>
                    <a:pt x="12838" y="10672"/>
                  </a:cubicBezTo>
                  <a:cubicBezTo>
                    <a:pt x="12828" y="10637"/>
                    <a:pt x="12793" y="10624"/>
                    <a:pt x="12741" y="10624"/>
                  </a:cubicBezTo>
                  <a:cubicBezTo>
                    <a:pt x="12601" y="10624"/>
                    <a:pt x="12335" y="10721"/>
                    <a:pt x="12085" y="10748"/>
                  </a:cubicBezTo>
                  <a:cubicBezTo>
                    <a:pt x="11990" y="10758"/>
                    <a:pt x="11904" y="10762"/>
                    <a:pt x="11833" y="10762"/>
                  </a:cubicBezTo>
                  <a:cubicBezTo>
                    <a:pt x="11690" y="10762"/>
                    <a:pt x="11603" y="10748"/>
                    <a:pt x="11603" y="10748"/>
                  </a:cubicBezTo>
                  <a:cubicBezTo>
                    <a:pt x="11603" y="10748"/>
                    <a:pt x="12098" y="10543"/>
                    <a:pt x="12377" y="10321"/>
                  </a:cubicBezTo>
                  <a:cubicBezTo>
                    <a:pt x="12516" y="10212"/>
                    <a:pt x="12441" y="10115"/>
                    <a:pt x="12542" y="10003"/>
                  </a:cubicBezTo>
                  <a:cubicBezTo>
                    <a:pt x="12678" y="9853"/>
                    <a:pt x="12837" y="9711"/>
                    <a:pt x="12803" y="9548"/>
                  </a:cubicBezTo>
                  <a:cubicBezTo>
                    <a:pt x="12781" y="9441"/>
                    <a:pt x="12567" y="9382"/>
                    <a:pt x="12344" y="9382"/>
                  </a:cubicBezTo>
                  <a:cubicBezTo>
                    <a:pt x="12237" y="9382"/>
                    <a:pt x="12129" y="9395"/>
                    <a:pt x="12040" y="9423"/>
                  </a:cubicBezTo>
                  <a:cubicBezTo>
                    <a:pt x="11799" y="9499"/>
                    <a:pt x="11685" y="9577"/>
                    <a:pt x="11685" y="9577"/>
                  </a:cubicBezTo>
                  <a:cubicBezTo>
                    <a:pt x="11749" y="9343"/>
                    <a:pt x="11511" y="9314"/>
                    <a:pt x="11511" y="9314"/>
                  </a:cubicBezTo>
                  <a:cubicBezTo>
                    <a:pt x="11511" y="9314"/>
                    <a:pt x="11933" y="8788"/>
                    <a:pt x="11749" y="8642"/>
                  </a:cubicBezTo>
                  <a:cubicBezTo>
                    <a:pt x="11700" y="8604"/>
                    <a:pt x="11647" y="8590"/>
                    <a:pt x="11595" y="8590"/>
                  </a:cubicBezTo>
                  <a:cubicBezTo>
                    <a:pt x="11449" y="8590"/>
                    <a:pt x="11313" y="8701"/>
                    <a:pt x="11313" y="8701"/>
                  </a:cubicBezTo>
                  <a:cubicBezTo>
                    <a:pt x="11469" y="8308"/>
                    <a:pt x="11393" y="8209"/>
                    <a:pt x="11189" y="8067"/>
                  </a:cubicBezTo>
                  <a:cubicBezTo>
                    <a:pt x="11189" y="7466"/>
                    <a:pt x="10498" y="7275"/>
                    <a:pt x="10498" y="7273"/>
                  </a:cubicBezTo>
                  <a:cubicBezTo>
                    <a:pt x="10571" y="6838"/>
                    <a:pt x="10147" y="6664"/>
                    <a:pt x="10146" y="6663"/>
                  </a:cubicBezTo>
                  <a:lnTo>
                    <a:pt x="10146" y="6663"/>
                  </a:lnTo>
                  <a:cubicBezTo>
                    <a:pt x="10067" y="6750"/>
                    <a:pt x="10213" y="7390"/>
                    <a:pt x="10212" y="7390"/>
                  </a:cubicBezTo>
                  <a:cubicBezTo>
                    <a:pt x="10212" y="7390"/>
                    <a:pt x="10169" y="7369"/>
                    <a:pt x="10105" y="7369"/>
                  </a:cubicBezTo>
                  <a:cubicBezTo>
                    <a:pt x="9969" y="7369"/>
                    <a:pt x="9740" y="7461"/>
                    <a:pt x="9616" y="8035"/>
                  </a:cubicBezTo>
                  <a:cubicBezTo>
                    <a:pt x="9567" y="8260"/>
                    <a:pt x="9476" y="8529"/>
                    <a:pt x="9567" y="8745"/>
                  </a:cubicBezTo>
                  <a:cubicBezTo>
                    <a:pt x="9713" y="9092"/>
                    <a:pt x="10089" y="9343"/>
                    <a:pt x="10089" y="9343"/>
                  </a:cubicBezTo>
                  <a:cubicBezTo>
                    <a:pt x="10022" y="9312"/>
                    <a:pt x="9957" y="9301"/>
                    <a:pt x="9894" y="9301"/>
                  </a:cubicBezTo>
                  <a:cubicBezTo>
                    <a:pt x="9747" y="9301"/>
                    <a:pt x="9609" y="9360"/>
                    <a:pt x="9460" y="9360"/>
                  </a:cubicBezTo>
                  <a:cubicBezTo>
                    <a:pt x="9418" y="9360"/>
                    <a:pt x="9375" y="9356"/>
                    <a:pt x="9330" y="9343"/>
                  </a:cubicBezTo>
                  <a:cubicBezTo>
                    <a:pt x="9170" y="9299"/>
                    <a:pt x="9068" y="9286"/>
                    <a:pt x="9004" y="9286"/>
                  </a:cubicBezTo>
                  <a:cubicBezTo>
                    <a:pt x="8909" y="9286"/>
                    <a:pt x="8894" y="9314"/>
                    <a:pt x="8894" y="9314"/>
                  </a:cubicBezTo>
                  <a:cubicBezTo>
                    <a:pt x="9009" y="9540"/>
                    <a:pt x="9243" y="9691"/>
                    <a:pt x="9402" y="9839"/>
                  </a:cubicBezTo>
                  <a:cubicBezTo>
                    <a:pt x="9748" y="10161"/>
                    <a:pt x="10082" y="10331"/>
                    <a:pt x="10301" y="10331"/>
                  </a:cubicBezTo>
                  <a:cubicBezTo>
                    <a:pt x="10329" y="10331"/>
                    <a:pt x="10355" y="10328"/>
                    <a:pt x="10378" y="10323"/>
                  </a:cubicBezTo>
                  <a:cubicBezTo>
                    <a:pt x="10416" y="10313"/>
                    <a:pt x="10455" y="10308"/>
                    <a:pt x="10494" y="10308"/>
                  </a:cubicBezTo>
                  <a:cubicBezTo>
                    <a:pt x="10529" y="10308"/>
                    <a:pt x="10564" y="10312"/>
                    <a:pt x="10597" y="10320"/>
                  </a:cubicBezTo>
                  <a:cubicBezTo>
                    <a:pt x="10606" y="10422"/>
                    <a:pt x="10615" y="10523"/>
                    <a:pt x="10624" y="10625"/>
                  </a:cubicBezTo>
                  <a:cubicBezTo>
                    <a:pt x="10570" y="10706"/>
                    <a:pt x="10478" y="10773"/>
                    <a:pt x="10409" y="10773"/>
                  </a:cubicBezTo>
                  <a:cubicBezTo>
                    <a:pt x="10402" y="10773"/>
                    <a:pt x="10394" y="10773"/>
                    <a:pt x="10387" y="10771"/>
                  </a:cubicBezTo>
                  <a:cubicBezTo>
                    <a:pt x="10352" y="10762"/>
                    <a:pt x="10318" y="10758"/>
                    <a:pt x="10284" y="10758"/>
                  </a:cubicBezTo>
                  <a:cubicBezTo>
                    <a:pt x="10057" y="10758"/>
                    <a:pt x="9844" y="10940"/>
                    <a:pt x="9579" y="10940"/>
                  </a:cubicBezTo>
                  <a:cubicBezTo>
                    <a:pt x="9554" y="10940"/>
                    <a:pt x="9528" y="10938"/>
                    <a:pt x="9502" y="10934"/>
                  </a:cubicBezTo>
                  <a:cubicBezTo>
                    <a:pt x="9192" y="10893"/>
                    <a:pt x="8868" y="10712"/>
                    <a:pt x="8690" y="10712"/>
                  </a:cubicBezTo>
                  <a:cubicBezTo>
                    <a:pt x="8679" y="10712"/>
                    <a:pt x="8669" y="10713"/>
                    <a:pt x="8660" y="10714"/>
                  </a:cubicBezTo>
                  <a:cubicBezTo>
                    <a:pt x="8554" y="10729"/>
                    <a:pt x="8513" y="10879"/>
                    <a:pt x="8581" y="10996"/>
                  </a:cubicBezTo>
                  <a:cubicBezTo>
                    <a:pt x="8736" y="11258"/>
                    <a:pt x="9019" y="11569"/>
                    <a:pt x="9600" y="11692"/>
                  </a:cubicBezTo>
                  <a:cubicBezTo>
                    <a:pt x="9939" y="11921"/>
                    <a:pt x="10156" y="12120"/>
                    <a:pt x="10345" y="12207"/>
                  </a:cubicBezTo>
                  <a:cubicBezTo>
                    <a:pt x="10410" y="12239"/>
                    <a:pt x="10481" y="12254"/>
                    <a:pt x="10553" y="12254"/>
                  </a:cubicBezTo>
                  <a:cubicBezTo>
                    <a:pt x="10618" y="12254"/>
                    <a:pt x="10684" y="12241"/>
                    <a:pt x="10746" y="12215"/>
                  </a:cubicBezTo>
                  <a:cubicBezTo>
                    <a:pt x="10759" y="12410"/>
                    <a:pt x="10771" y="12604"/>
                    <a:pt x="10783" y="12797"/>
                  </a:cubicBezTo>
                  <a:cubicBezTo>
                    <a:pt x="10640" y="12807"/>
                    <a:pt x="10332" y="12828"/>
                    <a:pt x="10034" y="12844"/>
                  </a:cubicBezTo>
                  <a:cubicBezTo>
                    <a:pt x="9697" y="12633"/>
                    <a:pt x="9437" y="12569"/>
                    <a:pt x="9248" y="12569"/>
                  </a:cubicBezTo>
                  <a:cubicBezTo>
                    <a:pt x="9162" y="12569"/>
                    <a:pt x="9090" y="12583"/>
                    <a:pt x="9034" y="12602"/>
                  </a:cubicBezTo>
                  <a:cubicBezTo>
                    <a:pt x="8603" y="12748"/>
                    <a:pt x="9241" y="13085"/>
                    <a:pt x="9240" y="13085"/>
                  </a:cubicBezTo>
                  <a:cubicBezTo>
                    <a:pt x="9232" y="13085"/>
                    <a:pt x="9223" y="13086"/>
                    <a:pt x="9215" y="13086"/>
                  </a:cubicBezTo>
                  <a:cubicBezTo>
                    <a:pt x="9007" y="13086"/>
                    <a:pt x="8730" y="12934"/>
                    <a:pt x="8499" y="12931"/>
                  </a:cubicBezTo>
                  <a:cubicBezTo>
                    <a:pt x="8498" y="12931"/>
                    <a:pt x="8496" y="12931"/>
                    <a:pt x="8494" y="12931"/>
                  </a:cubicBezTo>
                  <a:cubicBezTo>
                    <a:pt x="8308" y="12931"/>
                    <a:pt x="8163" y="13085"/>
                    <a:pt x="8051" y="13091"/>
                  </a:cubicBezTo>
                  <a:cubicBezTo>
                    <a:pt x="7987" y="13094"/>
                    <a:pt x="7986" y="13213"/>
                    <a:pt x="8044" y="13257"/>
                  </a:cubicBezTo>
                  <a:cubicBezTo>
                    <a:pt x="8171" y="13350"/>
                    <a:pt x="8278" y="13603"/>
                    <a:pt x="8491" y="13767"/>
                  </a:cubicBezTo>
                  <a:cubicBezTo>
                    <a:pt x="8667" y="13901"/>
                    <a:pt x="8945" y="13939"/>
                    <a:pt x="9121" y="14080"/>
                  </a:cubicBezTo>
                  <a:cubicBezTo>
                    <a:pt x="9489" y="14376"/>
                    <a:pt x="9903" y="14533"/>
                    <a:pt x="10215" y="14533"/>
                  </a:cubicBezTo>
                  <a:cubicBezTo>
                    <a:pt x="10368" y="14533"/>
                    <a:pt x="10497" y="14495"/>
                    <a:pt x="10584" y="14418"/>
                  </a:cubicBezTo>
                  <a:cubicBezTo>
                    <a:pt x="10848" y="14184"/>
                    <a:pt x="10549" y="13949"/>
                    <a:pt x="10549" y="13949"/>
                  </a:cubicBezTo>
                  <a:cubicBezTo>
                    <a:pt x="10794" y="13949"/>
                    <a:pt x="10780" y="13759"/>
                    <a:pt x="10780" y="13759"/>
                  </a:cubicBezTo>
                  <a:lnTo>
                    <a:pt x="10780" y="13759"/>
                  </a:lnTo>
                  <a:cubicBezTo>
                    <a:pt x="10796" y="13775"/>
                    <a:pt x="10815" y="13787"/>
                    <a:pt x="10837" y="13793"/>
                  </a:cubicBezTo>
                  <a:cubicBezTo>
                    <a:pt x="10856" y="14190"/>
                    <a:pt x="10873" y="14587"/>
                    <a:pt x="10888" y="14985"/>
                  </a:cubicBezTo>
                  <a:lnTo>
                    <a:pt x="10832" y="14975"/>
                  </a:lnTo>
                  <a:cubicBezTo>
                    <a:pt x="10832" y="14975"/>
                    <a:pt x="10725" y="14696"/>
                    <a:pt x="10091" y="14696"/>
                  </a:cubicBezTo>
                  <a:cubicBezTo>
                    <a:pt x="10075" y="14696"/>
                    <a:pt x="10059" y="14696"/>
                    <a:pt x="10043" y="14696"/>
                  </a:cubicBezTo>
                  <a:cubicBezTo>
                    <a:pt x="9367" y="14711"/>
                    <a:pt x="8981" y="15077"/>
                    <a:pt x="8981" y="15077"/>
                  </a:cubicBezTo>
                  <a:cubicBezTo>
                    <a:pt x="8779" y="14956"/>
                    <a:pt x="8593" y="14919"/>
                    <a:pt x="8443" y="14919"/>
                  </a:cubicBezTo>
                  <a:cubicBezTo>
                    <a:pt x="8213" y="14919"/>
                    <a:pt x="8066" y="15004"/>
                    <a:pt x="8066" y="15004"/>
                  </a:cubicBezTo>
                  <a:cubicBezTo>
                    <a:pt x="8019" y="14958"/>
                    <a:pt x="7962" y="14920"/>
                    <a:pt x="7901" y="14895"/>
                  </a:cubicBezTo>
                  <a:cubicBezTo>
                    <a:pt x="7996" y="14873"/>
                    <a:pt x="8069" y="14815"/>
                    <a:pt x="8082" y="14688"/>
                  </a:cubicBezTo>
                  <a:cubicBezTo>
                    <a:pt x="8098" y="14512"/>
                    <a:pt x="7948" y="14343"/>
                    <a:pt x="7793" y="14272"/>
                  </a:cubicBezTo>
                  <a:lnTo>
                    <a:pt x="7793" y="14269"/>
                  </a:lnTo>
                  <a:cubicBezTo>
                    <a:pt x="7785" y="14241"/>
                    <a:pt x="7759" y="14231"/>
                    <a:pt x="7718" y="14231"/>
                  </a:cubicBezTo>
                  <a:cubicBezTo>
                    <a:pt x="7698" y="14231"/>
                    <a:pt x="7675" y="14234"/>
                    <a:pt x="7648" y="14238"/>
                  </a:cubicBezTo>
                  <a:cubicBezTo>
                    <a:pt x="7646" y="14238"/>
                    <a:pt x="7643" y="14238"/>
                    <a:pt x="7640" y="14238"/>
                  </a:cubicBezTo>
                  <a:cubicBezTo>
                    <a:pt x="7615" y="14238"/>
                    <a:pt x="7590" y="14243"/>
                    <a:pt x="7567" y="14253"/>
                  </a:cubicBezTo>
                  <a:cubicBezTo>
                    <a:pt x="7457" y="14277"/>
                    <a:pt x="7321" y="14315"/>
                    <a:pt x="7190" y="14329"/>
                  </a:cubicBezTo>
                  <a:cubicBezTo>
                    <a:pt x="7126" y="14336"/>
                    <a:pt x="7061" y="14340"/>
                    <a:pt x="6997" y="14340"/>
                  </a:cubicBezTo>
                  <a:cubicBezTo>
                    <a:pt x="6946" y="14340"/>
                    <a:pt x="6896" y="14337"/>
                    <a:pt x="6845" y="14333"/>
                  </a:cubicBezTo>
                  <a:cubicBezTo>
                    <a:pt x="6851" y="14324"/>
                    <a:pt x="6856" y="14315"/>
                    <a:pt x="6860" y="14307"/>
                  </a:cubicBezTo>
                  <a:cubicBezTo>
                    <a:pt x="6899" y="14291"/>
                    <a:pt x="6956" y="14264"/>
                    <a:pt x="7024" y="14231"/>
                  </a:cubicBezTo>
                  <a:cubicBezTo>
                    <a:pt x="7047" y="14237"/>
                    <a:pt x="7075" y="14242"/>
                    <a:pt x="7108" y="14242"/>
                  </a:cubicBezTo>
                  <a:cubicBezTo>
                    <a:pt x="7156" y="14242"/>
                    <a:pt x="7215" y="14232"/>
                    <a:pt x="7288" y="14207"/>
                  </a:cubicBezTo>
                  <a:cubicBezTo>
                    <a:pt x="7424" y="14162"/>
                    <a:pt x="7466" y="14057"/>
                    <a:pt x="7472" y="13956"/>
                  </a:cubicBezTo>
                  <a:cubicBezTo>
                    <a:pt x="7523" y="13901"/>
                    <a:pt x="7517" y="13847"/>
                    <a:pt x="7542" y="13793"/>
                  </a:cubicBezTo>
                  <a:cubicBezTo>
                    <a:pt x="7560" y="13798"/>
                    <a:pt x="7581" y="13802"/>
                    <a:pt x="7603" y="13802"/>
                  </a:cubicBezTo>
                  <a:cubicBezTo>
                    <a:pt x="7656" y="13802"/>
                    <a:pt x="7720" y="13783"/>
                    <a:pt x="7793" y="13729"/>
                  </a:cubicBezTo>
                  <a:cubicBezTo>
                    <a:pt x="7932" y="13626"/>
                    <a:pt x="7860" y="13537"/>
                    <a:pt x="7784" y="13483"/>
                  </a:cubicBezTo>
                  <a:cubicBezTo>
                    <a:pt x="7800" y="13448"/>
                    <a:pt x="7808" y="13410"/>
                    <a:pt x="7803" y="13372"/>
                  </a:cubicBezTo>
                  <a:cubicBezTo>
                    <a:pt x="7789" y="13287"/>
                    <a:pt x="7619" y="13240"/>
                    <a:pt x="7441" y="13240"/>
                  </a:cubicBezTo>
                  <a:cubicBezTo>
                    <a:pt x="7418" y="13240"/>
                    <a:pt x="7396" y="13241"/>
                    <a:pt x="7374" y="13242"/>
                  </a:cubicBezTo>
                  <a:cubicBezTo>
                    <a:pt x="7453" y="13073"/>
                    <a:pt x="7459" y="12879"/>
                    <a:pt x="7391" y="12704"/>
                  </a:cubicBezTo>
                  <a:cubicBezTo>
                    <a:pt x="7368" y="12646"/>
                    <a:pt x="7306" y="12594"/>
                    <a:pt x="7255" y="12594"/>
                  </a:cubicBezTo>
                  <a:cubicBezTo>
                    <a:pt x="7254" y="12594"/>
                    <a:pt x="7253" y="12594"/>
                    <a:pt x="7253" y="12594"/>
                  </a:cubicBezTo>
                  <a:cubicBezTo>
                    <a:pt x="7203" y="12597"/>
                    <a:pt x="7155" y="12604"/>
                    <a:pt x="7107" y="12619"/>
                  </a:cubicBezTo>
                  <a:cubicBezTo>
                    <a:pt x="7100" y="12618"/>
                    <a:pt x="7092" y="12617"/>
                    <a:pt x="7085" y="12617"/>
                  </a:cubicBezTo>
                  <a:cubicBezTo>
                    <a:pt x="7064" y="12617"/>
                    <a:pt x="7042" y="12623"/>
                    <a:pt x="7024" y="12634"/>
                  </a:cubicBezTo>
                  <a:cubicBezTo>
                    <a:pt x="7012" y="12638"/>
                    <a:pt x="6999" y="12642"/>
                    <a:pt x="6987" y="12645"/>
                  </a:cubicBezTo>
                  <a:cubicBezTo>
                    <a:pt x="6954" y="12623"/>
                    <a:pt x="6917" y="12611"/>
                    <a:pt x="6878" y="12611"/>
                  </a:cubicBezTo>
                  <a:cubicBezTo>
                    <a:pt x="6869" y="12611"/>
                    <a:pt x="6859" y="12612"/>
                    <a:pt x="6850" y="12613"/>
                  </a:cubicBezTo>
                  <a:cubicBezTo>
                    <a:pt x="6844" y="12534"/>
                    <a:pt x="6787" y="12460"/>
                    <a:pt x="6726" y="12441"/>
                  </a:cubicBezTo>
                  <a:cubicBezTo>
                    <a:pt x="6733" y="12324"/>
                    <a:pt x="6675" y="12264"/>
                    <a:pt x="6574" y="12191"/>
                  </a:cubicBezTo>
                  <a:cubicBezTo>
                    <a:pt x="6587" y="11914"/>
                    <a:pt x="6412" y="11748"/>
                    <a:pt x="6262" y="11656"/>
                  </a:cubicBezTo>
                  <a:cubicBezTo>
                    <a:pt x="6248" y="11612"/>
                    <a:pt x="6235" y="11567"/>
                    <a:pt x="6224" y="11529"/>
                  </a:cubicBezTo>
                  <a:cubicBezTo>
                    <a:pt x="6178" y="11383"/>
                    <a:pt x="6098" y="11231"/>
                    <a:pt x="5981" y="11202"/>
                  </a:cubicBezTo>
                  <a:cubicBezTo>
                    <a:pt x="5986" y="11156"/>
                    <a:pt x="5997" y="11110"/>
                    <a:pt x="6018" y="11069"/>
                  </a:cubicBezTo>
                  <a:cubicBezTo>
                    <a:pt x="6064" y="10974"/>
                    <a:pt x="5979" y="10863"/>
                    <a:pt x="5902" y="10863"/>
                  </a:cubicBezTo>
                  <a:cubicBezTo>
                    <a:pt x="5880" y="10863"/>
                    <a:pt x="5859" y="10872"/>
                    <a:pt x="5841" y="10894"/>
                  </a:cubicBezTo>
                  <a:cubicBezTo>
                    <a:pt x="5821" y="10918"/>
                    <a:pt x="5803" y="10945"/>
                    <a:pt x="5789" y="10972"/>
                  </a:cubicBezTo>
                  <a:cubicBezTo>
                    <a:pt x="5765" y="10898"/>
                    <a:pt x="5732" y="10826"/>
                    <a:pt x="5691" y="10759"/>
                  </a:cubicBezTo>
                  <a:cubicBezTo>
                    <a:pt x="5669" y="10726"/>
                    <a:pt x="5642" y="10713"/>
                    <a:pt x="5616" y="10713"/>
                  </a:cubicBezTo>
                  <a:cubicBezTo>
                    <a:pt x="5563" y="10713"/>
                    <a:pt x="5515" y="10767"/>
                    <a:pt x="5517" y="10835"/>
                  </a:cubicBezTo>
                  <a:cubicBezTo>
                    <a:pt x="5520" y="10950"/>
                    <a:pt x="5546" y="11069"/>
                    <a:pt x="5562" y="11187"/>
                  </a:cubicBezTo>
                  <a:cubicBezTo>
                    <a:pt x="5425" y="11339"/>
                    <a:pt x="5378" y="11612"/>
                    <a:pt x="5448" y="11856"/>
                  </a:cubicBezTo>
                  <a:cubicBezTo>
                    <a:pt x="5394" y="11952"/>
                    <a:pt x="5352" y="12057"/>
                    <a:pt x="5326" y="12165"/>
                  </a:cubicBezTo>
                  <a:cubicBezTo>
                    <a:pt x="5294" y="12283"/>
                    <a:pt x="5253" y="12416"/>
                    <a:pt x="5241" y="12543"/>
                  </a:cubicBezTo>
                  <a:cubicBezTo>
                    <a:pt x="5190" y="12564"/>
                    <a:pt x="5139" y="12585"/>
                    <a:pt x="5089" y="12606"/>
                  </a:cubicBezTo>
                  <a:cubicBezTo>
                    <a:pt x="4983" y="12650"/>
                    <a:pt x="4891" y="12718"/>
                    <a:pt x="4848" y="12851"/>
                  </a:cubicBezTo>
                  <a:cubicBezTo>
                    <a:pt x="4818" y="12955"/>
                    <a:pt x="4818" y="13064"/>
                    <a:pt x="4848" y="13168"/>
                  </a:cubicBezTo>
                  <a:cubicBezTo>
                    <a:pt x="4827" y="13166"/>
                    <a:pt x="4809" y="13165"/>
                    <a:pt x="4793" y="13165"/>
                  </a:cubicBezTo>
                  <a:cubicBezTo>
                    <a:pt x="4721" y="13165"/>
                    <a:pt x="4707" y="13185"/>
                    <a:pt x="4707" y="13185"/>
                  </a:cubicBezTo>
                  <a:cubicBezTo>
                    <a:pt x="4724" y="13222"/>
                    <a:pt x="4745" y="13257"/>
                    <a:pt x="4770" y="13291"/>
                  </a:cubicBezTo>
                  <a:cubicBezTo>
                    <a:pt x="4736" y="13353"/>
                    <a:pt x="4516" y="13783"/>
                    <a:pt x="4742" y="14042"/>
                  </a:cubicBezTo>
                  <a:cubicBezTo>
                    <a:pt x="4818" y="14130"/>
                    <a:pt x="4890" y="14160"/>
                    <a:pt x="4953" y="14160"/>
                  </a:cubicBezTo>
                  <a:cubicBezTo>
                    <a:pt x="5093" y="14160"/>
                    <a:pt x="5189" y="14010"/>
                    <a:pt x="5189" y="14010"/>
                  </a:cubicBezTo>
                  <a:cubicBezTo>
                    <a:pt x="5270" y="14122"/>
                    <a:pt x="5364" y="14155"/>
                    <a:pt x="5448" y="14155"/>
                  </a:cubicBezTo>
                  <a:cubicBezTo>
                    <a:pt x="5577" y="14155"/>
                    <a:pt x="5683" y="14076"/>
                    <a:pt x="5683" y="14076"/>
                  </a:cubicBezTo>
                  <a:cubicBezTo>
                    <a:pt x="5784" y="14229"/>
                    <a:pt x="5876" y="14294"/>
                    <a:pt x="5951" y="14315"/>
                  </a:cubicBezTo>
                  <a:cubicBezTo>
                    <a:pt x="5920" y="14337"/>
                    <a:pt x="5889" y="14350"/>
                    <a:pt x="5862" y="14350"/>
                  </a:cubicBezTo>
                  <a:cubicBezTo>
                    <a:pt x="5856" y="14350"/>
                    <a:pt x="5850" y="14349"/>
                    <a:pt x="5844" y="14348"/>
                  </a:cubicBezTo>
                  <a:cubicBezTo>
                    <a:pt x="5816" y="14340"/>
                    <a:pt x="5789" y="14337"/>
                    <a:pt x="5762" y="14337"/>
                  </a:cubicBezTo>
                  <a:cubicBezTo>
                    <a:pt x="5581" y="14337"/>
                    <a:pt x="5406" y="14483"/>
                    <a:pt x="5193" y="14483"/>
                  </a:cubicBezTo>
                  <a:cubicBezTo>
                    <a:pt x="5175" y="14483"/>
                    <a:pt x="5155" y="14481"/>
                    <a:pt x="5136" y="14479"/>
                  </a:cubicBezTo>
                  <a:cubicBezTo>
                    <a:pt x="4891" y="14446"/>
                    <a:pt x="4640" y="14301"/>
                    <a:pt x="4497" y="14301"/>
                  </a:cubicBezTo>
                  <a:cubicBezTo>
                    <a:pt x="4489" y="14301"/>
                    <a:pt x="4481" y="14301"/>
                    <a:pt x="4473" y="14302"/>
                  </a:cubicBezTo>
                  <a:cubicBezTo>
                    <a:pt x="4391" y="14314"/>
                    <a:pt x="4355" y="14425"/>
                    <a:pt x="4399" y="14517"/>
                  </a:cubicBezTo>
                  <a:cubicBezTo>
                    <a:pt x="4386" y="14553"/>
                    <a:pt x="4409" y="14606"/>
                    <a:pt x="4441" y="14656"/>
                  </a:cubicBezTo>
                  <a:cubicBezTo>
                    <a:pt x="4316" y="14727"/>
                    <a:pt x="4295" y="14993"/>
                    <a:pt x="4450" y="15124"/>
                  </a:cubicBezTo>
                  <a:cubicBezTo>
                    <a:pt x="4516" y="15181"/>
                    <a:pt x="4592" y="15206"/>
                    <a:pt x="4669" y="15206"/>
                  </a:cubicBezTo>
                  <a:cubicBezTo>
                    <a:pt x="4740" y="15206"/>
                    <a:pt x="4812" y="15185"/>
                    <a:pt x="4878" y="15149"/>
                  </a:cubicBezTo>
                  <a:cubicBezTo>
                    <a:pt x="4904" y="15160"/>
                    <a:pt x="4927" y="15163"/>
                    <a:pt x="4944" y="15163"/>
                  </a:cubicBezTo>
                  <a:cubicBezTo>
                    <a:pt x="4975" y="15163"/>
                    <a:pt x="4991" y="15153"/>
                    <a:pt x="4991" y="15153"/>
                  </a:cubicBezTo>
                  <a:cubicBezTo>
                    <a:pt x="5126" y="15377"/>
                    <a:pt x="5247" y="15435"/>
                    <a:pt x="5336" y="15435"/>
                  </a:cubicBezTo>
                  <a:cubicBezTo>
                    <a:pt x="5433" y="15435"/>
                    <a:pt x="5492" y="15368"/>
                    <a:pt x="5492" y="15368"/>
                  </a:cubicBezTo>
                  <a:cubicBezTo>
                    <a:pt x="5599" y="15513"/>
                    <a:pt x="5684" y="15554"/>
                    <a:pt x="5746" y="15554"/>
                  </a:cubicBezTo>
                  <a:cubicBezTo>
                    <a:pt x="5788" y="15554"/>
                    <a:pt x="5819" y="15536"/>
                    <a:pt x="5840" y="15518"/>
                  </a:cubicBezTo>
                  <a:cubicBezTo>
                    <a:pt x="5869" y="15525"/>
                    <a:pt x="5900" y="15529"/>
                    <a:pt x="5930" y="15529"/>
                  </a:cubicBezTo>
                  <a:cubicBezTo>
                    <a:pt x="5983" y="15529"/>
                    <a:pt x="6036" y="15518"/>
                    <a:pt x="6085" y="15498"/>
                  </a:cubicBezTo>
                  <a:cubicBezTo>
                    <a:pt x="6089" y="15653"/>
                    <a:pt x="6094" y="15807"/>
                    <a:pt x="6098" y="15962"/>
                  </a:cubicBezTo>
                  <a:cubicBezTo>
                    <a:pt x="5984" y="15969"/>
                    <a:pt x="5737" y="15985"/>
                    <a:pt x="5502" y="15999"/>
                  </a:cubicBezTo>
                  <a:cubicBezTo>
                    <a:pt x="5240" y="15831"/>
                    <a:pt x="5034" y="15780"/>
                    <a:pt x="4884" y="15780"/>
                  </a:cubicBezTo>
                  <a:cubicBezTo>
                    <a:pt x="4816" y="15780"/>
                    <a:pt x="4759" y="15791"/>
                    <a:pt x="4714" y="15806"/>
                  </a:cubicBezTo>
                  <a:cubicBezTo>
                    <a:pt x="4367" y="15923"/>
                    <a:pt x="4864" y="16191"/>
                    <a:pt x="4864" y="16191"/>
                  </a:cubicBezTo>
                  <a:cubicBezTo>
                    <a:pt x="4805" y="16191"/>
                    <a:pt x="4745" y="16184"/>
                    <a:pt x="4688" y="16167"/>
                  </a:cubicBezTo>
                  <a:cubicBezTo>
                    <a:pt x="4670" y="16124"/>
                    <a:pt x="4621" y="16087"/>
                    <a:pt x="4508" y="16087"/>
                  </a:cubicBezTo>
                  <a:cubicBezTo>
                    <a:pt x="4485" y="16087"/>
                    <a:pt x="4460" y="16089"/>
                    <a:pt x="4432" y="16092"/>
                  </a:cubicBezTo>
                  <a:cubicBezTo>
                    <a:pt x="4383" y="16079"/>
                    <a:pt x="4330" y="16070"/>
                    <a:pt x="4279" y="16069"/>
                  </a:cubicBezTo>
                  <a:cubicBezTo>
                    <a:pt x="4278" y="16069"/>
                    <a:pt x="4277" y="16069"/>
                    <a:pt x="4276" y="16069"/>
                  </a:cubicBezTo>
                  <a:cubicBezTo>
                    <a:pt x="4129" y="16069"/>
                    <a:pt x="4007" y="16191"/>
                    <a:pt x="3918" y="16196"/>
                  </a:cubicBezTo>
                  <a:cubicBezTo>
                    <a:pt x="3886" y="16197"/>
                    <a:pt x="3875" y="16237"/>
                    <a:pt x="3880" y="16275"/>
                  </a:cubicBezTo>
                  <a:cubicBezTo>
                    <a:pt x="3870" y="16280"/>
                    <a:pt x="3861" y="16289"/>
                    <a:pt x="3853" y="16296"/>
                  </a:cubicBezTo>
                  <a:cubicBezTo>
                    <a:pt x="3885" y="16419"/>
                    <a:pt x="3929" y="16537"/>
                    <a:pt x="3986" y="16651"/>
                  </a:cubicBezTo>
                  <a:cubicBezTo>
                    <a:pt x="3971" y="16675"/>
                    <a:pt x="3959" y="16701"/>
                    <a:pt x="3949" y="16727"/>
                  </a:cubicBezTo>
                  <a:cubicBezTo>
                    <a:pt x="3911" y="16832"/>
                    <a:pt x="3970" y="16961"/>
                    <a:pt x="4057" y="16961"/>
                  </a:cubicBezTo>
                  <a:cubicBezTo>
                    <a:pt x="4074" y="16961"/>
                    <a:pt x="4091" y="16957"/>
                    <a:pt x="4110" y="16946"/>
                  </a:cubicBezTo>
                  <a:cubicBezTo>
                    <a:pt x="4148" y="16921"/>
                    <a:pt x="4184" y="16892"/>
                    <a:pt x="4216" y="16858"/>
                  </a:cubicBezTo>
                  <a:cubicBezTo>
                    <a:pt x="4219" y="16859"/>
                    <a:pt x="4222" y="16859"/>
                    <a:pt x="4224" y="16859"/>
                  </a:cubicBezTo>
                  <a:cubicBezTo>
                    <a:pt x="4274" y="16859"/>
                    <a:pt x="4320" y="16833"/>
                    <a:pt x="4348" y="16791"/>
                  </a:cubicBezTo>
                  <a:cubicBezTo>
                    <a:pt x="4384" y="16810"/>
                    <a:pt x="4421" y="16826"/>
                    <a:pt x="4460" y="16842"/>
                  </a:cubicBezTo>
                  <a:cubicBezTo>
                    <a:pt x="4510" y="17006"/>
                    <a:pt x="4603" y="17190"/>
                    <a:pt x="4778" y="17225"/>
                  </a:cubicBezTo>
                  <a:cubicBezTo>
                    <a:pt x="4820" y="17233"/>
                    <a:pt x="4857" y="17237"/>
                    <a:pt x="4889" y="17237"/>
                  </a:cubicBezTo>
                  <a:cubicBezTo>
                    <a:pt x="4966" y="17237"/>
                    <a:pt x="5017" y="17216"/>
                    <a:pt x="5053" y="17188"/>
                  </a:cubicBezTo>
                  <a:cubicBezTo>
                    <a:pt x="5102" y="17215"/>
                    <a:pt x="5155" y="17238"/>
                    <a:pt x="5207" y="17260"/>
                  </a:cubicBezTo>
                  <a:cubicBezTo>
                    <a:pt x="5210" y="17263"/>
                    <a:pt x="5212" y="17266"/>
                    <a:pt x="5215" y="17269"/>
                  </a:cubicBezTo>
                  <a:cubicBezTo>
                    <a:pt x="5070" y="17299"/>
                    <a:pt x="4923" y="17327"/>
                    <a:pt x="4776" y="17327"/>
                  </a:cubicBezTo>
                  <a:cubicBezTo>
                    <a:pt x="4652" y="17327"/>
                    <a:pt x="4528" y="17307"/>
                    <a:pt x="4406" y="17250"/>
                  </a:cubicBezTo>
                  <a:cubicBezTo>
                    <a:pt x="4391" y="17242"/>
                    <a:pt x="4375" y="17238"/>
                    <a:pt x="4360" y="17238"/>
                  </a:cubicBezTo>
                  <a:cubicBezTo>
                    <a:pt x="4329" y="17238"/>
                    <a:pt x="4298" y="17253"/>
                    <a:pt x="4278" y="17279"/>
                  </a:cubicBezTo>
                  <a:cubicBezTo>
                    <a:pt x="4257" y="17260"/>
                    <a:pt x="4235" y="17244"/>
                    <a:pt x="4210" y="17232"/>
                  </a:cubicBezTo>
                  <a:cubicBezTo>
                    <a:pt x="4193" y="17224"/>
                    <a:pt x="4177" y="17220"/>
                    <a:pt x="4162" y="17220"/>
                  </a:cubicBezTo>
                  <a:cubicBezTo>
                    <a:pt x="4098" y="17220"/>
                    <a:pt x="4050" y="17287"/>
                    <a:pt x="4034" y="17364"/>
                  </a:cubicBezTo>
                  <a:cubicBezTo>
                    <a:pt x="3993" y="17313"/>
                    <a:pt x="3945" y="17269"/>
                    <a:pt x="3892" y="17229"/>
                  </a:cubicBezTo>
                  <a:cubicBezTo>
                    <a:pt x="3866" y="17212"/>
                    <a:pt x="3839" y="17204"/>
                    <a:pt x="3812" y="17204"/>
                  </a:cubicBezTo>
                  <a:cubicBezTo>
                    <a:pt x="3707" y="17204"/>
                    <a:pt x="3616" y="17326"/>
                    <a:pt x="3678" y="17472"/>
                  </a:cubicBezTo>
                  <a:cubicBezTo>
                    <a:pt x="3705" y="17530"/>
                    <a:pt x="3737" y="17587"/>
                    <a:pt x="3777" y="17640"/>
                  </a:cubicBezTo>
                  <a:cubicBezTo>
                    <a:pt x="3736" y="17619"/>
                    <a:pt x="3692" y="17608"/>
                    <a:pt x="3648" y="17608"/>
                  </a:cubicBezTo>
                  <a:cubicBezTo>
                    <a:pt x="3615" y="17608"/>
                    <a:pt x="3582" y="17614"/>
                    <a:pt x="3551" y="17625"/>
                  </a:cubicBezTo>
                  <a:cubicBezTo>
                    <a:pt x="3351" y="17695"/>
                    <a:pt x="3559" y="17882"/>
                    <a:pt x="3559" y="17882"/>
                  </a:cubicBezTo>
                  <a:cubicBezTo>
                    <a:pt x="3559" y="17882"/>
                    <a:pt x="3525" y="17868"/>
                    <a:pt x="3480" y="17868"/>
                  </a:cubicBezTo>
                  <a:cubicBezTo>
                    <a:pt x="3442" y="17868"/>
                    <a:pt x="3396" y="17877"/>
                    <a:pt x="3356" y="17914"/>
                  </a:cubicBezTo>
                  <a:cubicBezTo>
                    <a:pt x="3193" y="17946"/>
                    <a:pt x="3013" y="18006"/>
                    <a:pt x="3186" y="18121"/>
                  </a:cubicBezTo>
                  <a:cubicBezTo>
                    <a:pt x="3326" y="18216"/>
                    <a:pt x="3497" y="18269"/>
                    <a:pt x="3631" y="18299"/>
                  </a:cubicBezTo>
                  <a:cubicBezTo>
                    <a:pt x="3515" y="18388"/>
                    <a:pt x="3394" y="18511"/>
                    <a:pt x="3367" y="18667"/>
                  </a:cubicBezTo>
                  <a:cubicBezTo>
                    <a:pt x="3354" y="18739"/>
                    <a:pt x="3393" y="18830"/>
                    <a:pt x="3456" y="18830"/>
                  </a:cubicBezTo>
                  <a:cubicBezTo>
                    <a:pt x="3463" y="18830"/>
                    <a:pt x="3471" y="18829"/>
                    <a:pt x="3479" y="18826"/>
                  </a:cubicBezTo>
                  <a:cubicBezTo>
                    <a:pt x="3602" y="18784"/>
                    <a:pt x="3698" y="18667"/>
                    <a:pt x="3812" y="18593"/>
                  </a:cubicBezTo>
                  <a:lnTo>
                    <a:pt x="3812" y="18593"/>
                  </a:lnTo>
                  <a:cubicBezTo>
                    <a:pt x="3805" y="18731"/>
                    <a:pt x="3832" y="18874"/>
                    <a:pt x="3974" y="18874"/>
                  </a:cubicBezTo>
                  <a:cubicBezTo>
                    <a:pt x="3989" y="18874"/>
                    <a:pt x="4006" y="18872"/>
                    <a:pt x="4024" y="18869"/>
                  </a:cubicBezTo>
                  <a:cubicBezTo>
                    <a:pt x="4047" y="18863"/>
                    <a:pt x="4067" y="18857"/>
                    <a:pt x="4089" y="18853"/>
                  </a:cubicBezTo>
                  <a:lnTo>
                    <a:pt x="4089" y="18853"/>
                  </a:lnTo>
                  <a:cubicBezTo>
                    <a:pt x="4019" y="18953"/>
                    <a:pt x="3962" y="19072"/>
                    <a:pt x="3951" y="19200"/>
                  </a:cubicBezTo>
                  <a:cubicBezTo>
                    <a:pt x="3942" y="19287"/>
                    <a:pt x="4010" y="19357"/>
                    <a:pt x="4073" y="19357"/>
                  </a:cubicBezTo>
                  <a:cubicBezTo>
                    <a:pt x="4098" y="19357"/>
                    <a:pt x="4123" y="19346"/>
                    <a:pt x="4142" y="19321"/>
                  </a:cubicBezTo>
                  <a:cubicBezTo>
                    <a:pt x="4238" y="19197"/>
                    <a:pt x="4299" y="19066"/>
                    <a:pt x="4428" y="18984"/>
                  </a:cubicBezTo>
                  <a:cubicBezTo>
                    <a:pt x="4489" y="18946"/>
                    <a:pt x="4562" y="18929"/>
                    <a:pt x="4626" y="18899"/>
                  </a:cubicBezTo>
                  <a:cubicBezTo>
                    <a:pt x="4640" y="18902"/>
                    <a:pt x="4650" y="18908"/>
                    <a:pt x="4663" y="18911"/>
                  </a:cubicBezTo>
                  <a:cubicBezTo>
                    <a:pt x="4705" y="18992"/>
                    <a:pt x="4768" y="19061"/>
                    <a:pt x="4862" y="19061"/>
                  </a:cubicBezTo>
                  <a:cubicBezTo>
                    <a:pt x="4881" y="19061"/>
                    <a:pt x="4902" y="19058"/>
                    <a:pt x="4924" y="19051"/>
                  </a:cubicBezTo>
                  <a:cubicBezTo>
                    <a:pt x="4983" y="19034"/>
                    <a:pt x="5037" y="19004"/>
                    <a:pt x="5082" y="18965"/>
                  </a:cubicBezTo>
                  <a:cubicBezTo>
                    <a:pt x="5123" y="18967"/>
                    <a:pt x="5148" y="18968"/>
                    <a:pt x="5148" y="18968"/>
                  </a:cubicBezTo>
                  <a:cubicBezTo>
                    <a:pt x="5222" y="19058"/>
                    <a:pt x="5400" y="19150"/>
                    <a:pt x="5578" y="19223"/>
                  </a:cubicBezTo>
                  <a:cubicBezTo>
                    <a:pt x="5583" y="19263"/>
                    <a:pt x="5602" y="19299"/>
                    <a:pt x="5632" y="19326"/>
                  </a:cubicBezTo>
                  <a:cubicBezTo>
                    <a:pt x="5310" y="19279"/>
                    <a:pt x="4875" y="19223"/>
                    <a:pt x="4643" y="19223"/>
                  </a:cubicBezTo>
                  <a:cubicBezTo>
                    <a:pt x="4243" y="19223"/>
                    <a:pt x="3664" y="19667"/>
                    <a:pt x="3610" y="19924"/>
                  </a:cubicBezTo>
                  <a:cubicBezTo>
                    <a:pt x="3558" y="20181"/>
                    <a:pt x="4478" y="20345"/>
                    <a:pt x="4478" y="20345"/>
                  </a:cubicBezTo>
                  <a:cubicBezTo>
                    <a:pt x="4478" y="20345"/>
                    <a:pt x="4484" y="20517"/>
                    <a:pt x="4306" y="20517"/>
                  </a:cubicBezTo>
                  <a:cubicBezTo>
                    <a:pt x="4257" y="20517"/>
                    <a:pt x="4195" y="20504"/>
                    <a:pt x="4116" y="20472"/>
                  </a:cubicBezTo>
                  <a:cubicBezTo>
                    <a:pt x="4060" y="20449"/>
                    <a:pt x="4017" y="20439"/>
                    <a:pt x="3985" y="20439"/>
                  </a:cubicBezTo>
                  <a:cubicBezTo>
                    <a:pt x="3825" y="20439"/>
                    <a:pt x="3915" y="20674"/>
                    <a:pt x="3942" y="20736"/>
                  </a:cubicBezTo>
                  <a:cubicBezTo>
                    <a:pt x="3925" y="20701"/>
                    <a:pt x="3867" y="20611"/>
                    <a:pt x="3717" y="20611"/>
                  </a:cubicBezTo>
                  <a:cubicBezTo>
                    <a:pt x="3675" y="20611"/>
                    <a:pt x="3626" y="20618"/>
                    <a:pt x="3568" y="20635"/>
                  </a:cubicBezTo>
                  <a:cubicBezTo>
                    <a:pt x="3413" y="20680"/>
                    <a:pt x="3397" y="20771"/>
                    <a:pt x="3421" y="20851"/>
                  </a:cubicBezTo>
                  <a:cubicBezTo>
                    <a:pt x="3426" y="20872"/>
                    <a:pt x="3434" y="20892"/>
                    <a:pt x="3444" y="20910"/>
                  </a:cubicBezTo>
                  <a:lnTo>
                    <a:pt x="3444" y="20911"/>
                  </a:lnTo>
                  <a:cubicBezTo>
                    <a:pt x="3463" y="20946"/>
                    <a:pt x="3485" y="20978"/>
                    <a:pt x="3511" y="21009"/>
                  </a:cubicBezTo>
                  <a:cubicBezTo>
                    <a:pt x="3511" y="21009"/>
                    <a:pt x="3492" y="21008"/>
                    <a:pt x="3460" y="21008"/>
                  </a:cubicBezTo>
                  <a:cubicBezTo>
                    <a:pt x="3303" y="21008"/>
                    <a:pt x="2831" y="21025"/>
                    <a:pt x="2777" y="21229"/>
                  </a:cubicBezTo>
                  <a:cubicBezTo>
                    <a:pt x="2764" y="21276"/>
                    <a:pt x="2767" y="21310"/>
                    <a:pt x="2781" y="21333"/>
                  </a:cubicBezTo>
                  <a:cubicBezTo>
                    <a:pt x="2790" y="21349"/>
                    <a:pt x="2803" y="21361"/>
                    <a:pt x="2821" y="21369"/>
                  </a:cubicBezTo>
                  <a:cubicBezTo>
                    <a:pt x="2828" y="21374"/>
                    <a:pt x="2838" y="21377"/>
                    <a:pt x="2847" y="21380"/>
                  </a:cubicBezTo>
                  <a:cubicBezTo>
                    <a:pt x="2867" y="21384"/>
                    <a:pt x="2888" y="21387"/>
                    <a:pt x="2910" y="21387"/>
                  </a:cubicBezTo>
                  <a:cubicBezTo>
                    <a:pt x="2971" y="21386"/>
                    <a:pt x="3032" y="21377"/>
                    <a:pt x="3092" y="21359"/>
                  </a:cubicBezTo>
                  <a:lnTo>
                    <a:pt x="3092" y="21359"/>
                  </a:lnTo>
                  <a:cubicBezTo>
                    <a:pt x="3092" y="21359"/>
                    <a:pt x="2819" y="21651"/>
                    <a:pt x="2875" y="21710"/>
                  </a:cubicBezTo>
                  <a:cubicBezTo>
                    <a:pt x="2884" y="21719"/>
                    <a:pt x="2900" y="21723"/>
                    <a:pt x="2922" y="21723"/>
                  </a:cubicBezTo>
                  <a:cubicBezTo>
                    <a:pt x="3035" y="21723"/>
                    <a:pt x="3285" y="21616"/>
                    <a:pt x="3285" y="21616"/>
                  </a:cubicBezTo>
                  <a:cubicBezTo>
                    <a:pt x="3313" y="21610"/>
                    <a:pt x="3339" y="21607"/>
                    <a:pt x="3363" y="21607"/>
                  </a:cubicBezTo>
                  <a:cubicBezTo>
                    <a:pt x="3516" y="21607"/>
                    <a:pt x="3571" y="21721"/>
                    <a:pt x="3571" y="21721"/>
                  </a:cubicBezTo>
                  <a:cubicBezTo>
                    <a:pt x="3571" y="21721"/>
                    <a:pt x="3580" y="21736"/>
                    <a:pt x="3591" y="21758"/>
                  </a:cubicBezTo>
                  <a:cubicBezTo>
                    <a:pt x="3533" y="21825"/>
                    <a:pt x="3486" y="21902"/>
                    <a:pt x="3453" y="21986"/>
                  </a:cubicBezTo>
                  <a:cubicBezTo>
                    <a:pt x="3406" y="22103"/>
                    <a:pt x="3495" y="22204"/>
                    <a:pt x="3583" y="22204"/>
                  </a:cubicBezTo>
                  <a:cubicBezTo>
                    <a:pt x="3600" y="22204"/>
                    <a:pt x="3617" y="22201"/>
                    <a:pt x="3632" y="22193"/>
                  </a:cubicBezTo>
                  <a:cubicBezTo>
                    <a:pt x="3701" y="22158"/>
                    <a:pt x="3758" y="22098"/>
                    <a:pt x="3815" y="22037"/>
                  </a:cubicBezTo>
                  <a:cubicBezTo>
                    <a:pt x="3821" y="22041"/>
                    <a:pt x="3828" y="22044"/>
                    <a:pt x="3837" y="22047"/>
                  </a:cubicBezTo>
                  <a:cubicBezTo>
                    <a:pt x="3843" y="22048"/>
                    <a:pt x="3849" y="22049"/>
                    <a:pt x="3856" y="22049"/>
                  </a:cubicBezTo>
                  <a:cubicBezTo>
                    <a:pt x="3969" y="22049"/>
                    <a:pt x="4145" y="21872"/>
                    <a:pt x="4145" y="21872"/>
                  </a:cubicBezTo>
                  <a:cubicBezTo>
                    <a:pt x="4202" y="21893"/>
                    <a:pt x="4262" y="21904"/>
                    <a:pt x="4322" y="21904"/>
                  </a:cubicBezTo>
                  <a:cubicBezTo>
                    <a:pt x="4340" y="21904"/>
                    <a:pt x="4358" y="21903"/>
                    <a:pt x="4377" y="21901"/>
                  </a:cubicBezTo>
                  <a:lnTo>
                    <a:pt x="4377" y="21901"/>
                  </a:lnTo>
                  <a:cubicBezTo>
                    <a:pt x="4375" y="21927"/>
                    <a:pt x="4378" y="21953"/>
                    <a:pt x="4384" y="21978"/>
                  </a:cubicBezTo>
                  <a:cubicBezTo>
                    <a:pt x="4289" y="21994"/>
                    <a:pt x="4196" y="22019"/>
                    <a:pt x="4105" y="22053"/>
                  </a:cubicBezTo>
                  <a:cubicBezTo>
                    <a:pt x="4105" y="22053"/>
                    <a:pt x="3994" y="22072"/>
                    <a:pt x="4104" y="22193"/>
                  </a:cubicBezTo>
                  <a:cubicBezTo>
                    <a:pt x="4189" y="22288"/>
                    <a:pt x="4351" y="22299"/>
                    <a:pt x="4419" y="22299"/>
                  </a:cubicBezTo>
                  <a:cubicBezTo>
                    <a:pt x="4438" y="22299"/>
                    <a:pt x="4450" y="22298"/>
                    <a:pt x="4450" y="22298"/>
                  </a:cubicBezTo>
                  <a:lnTo>
                    <a:pt x="4450" y="22298"/>
                  </a:lnTo>
                  <a:cubicBezTo>
                    <a:pt x="4450" y="22298"/>
                    <a:pt x="4419" y="22456"/>
                    <a:pt x="4542" y="22561"/>
                  </a:cubicBezTo>
                  <a:cubicBezTo>
                    <a:pt x="4595" y="22606"/>
                    <a:pt x="4714" y="22618"/>
                    <a:pt x="4833" y="22618"/>
                  </a:cubicBezTo>
                  <a:cubicBezTo>
                    <a:pt x="4932" y="22618"/>
                    <a:pt x="5030" y="22610"/>
                    <a:pt x="5091" y="22603"/>
                  </a:cubicBezTo>
                  <a:lnTo>
                    <a:pt x="5091" y="22603"/>
                  </a:lnTo>
                  <a:cubicBezTo>
                    <a:pt x="5072" y="22644"/>
                    <a:pt x="5053" y="22685"/>
                    <a:pt x="5031" y="22721"/>
                  </a:cubicBezTo>
                  <a:cubicBezTo>
                    <a:pt x="5019" y="22741"/>
                    <a:pt x="4981" y="22789"/>
                    <a:pt x="4970" y="22806"/>
                  </a:cubicBezTo>
                  <a:lnTo>
                    <a:pt x="4970" y="22806"/>
                  </a:lnTo>
                  <a:cubicBezTo>
                    <a:pt x="4960" y="22800"/>
                    <a:pt x="4923" y="22794"/>
                    <a:pt x="4918" y="22793"/>
                  </a:cubicBezTo>
                  <a:cubicBezTo>
                    <a:pt x="4913" y="22792"/>
                    <a:pt x="4908" y="22791"/>
                    <a:pt x="4903" y="22791"/>
                  </a:cubicBezTo>
                  <a:cubicBezTo>
                    <a:pt x="4843" y="22791"/>
                    <a:pt x="4799" y="22863"/>
                    <a:pt x="4787" y="22932"/>
                  </a:cubicBezTo>
                  <a:cubicBezTo>
                    <a:pt x="4784" y="22955"/>
                    <a:pt x="4784" y="22980"/>
                    <a:pt x="4789" y="23004"/>
                  </a:cubicBezTo>
                  <a:cubicBezTo>
                    <a:pt x="4751" y="23012"/>
                    <a:pt x="4707" y="23022"/>
                    <a:pt x="4650" y="23031"/>
                  </a:cubicBezTo>
                  <a:cubicBezTo>
                    <a:pt x="4488" y="22917"/>
                    <a:pt x="4313" y="22826"/>
                    <a:pt x="4132" y="22786"/>
                  </a:cubicBezTo>
                  <a:cubicBezTo>
                    <a:pt x="4124" y="22784"/>
                    <a:pt x="4117" y="22783"/>
                    <a:pt x="4110" y="22783"/>
                  </a:cubicBezTo>
                  <a:cubicBezTo>
                    <a:pt x="4009" y="22783"/>
                    <a:pt x="3944" y="22948"/>
                    <a:pt x="3983" y="23054"/>
                  </a:cubicBezTo>
                  <a:cubicBezTo>
                    <a:pt x="3866" y="23099"/>
                    <a:pt x="3758" y="23164"/>
                    <a:pt x="3661" y="23242"/>
                  </a:cubicBezTo>
                  <a:cubicBezTo>
                    <a:pt x="3661" y="23242"/>
                    <a:pt x="3587" y="23418"/>
                    <a:pt x="3299" y="23698"/>
                  </a:cubicBezTo>
                  <a:cubicBezTo>
                    <a:pt x="3012" y="23978"/>
                    <a:pt x="3489" y="24204"/>
                    <a:pt x="3447" y="24222"/>
                  </a:cubicBezTo>
                  <a:cubicBezTo>
                    <a:pt x="3405" y="24241"/>
                    <a:pt x="3456" y="24362"/>
                    <a:pt x="3092" y="24380"/>
                  </a:cubicBezTo>
                  <a:cubicBezTo>
                    <a:pt x="2730" y="24397"/>
                    <a:pt x="2578" y="24677"/>
                    <a:pt x="2523" y="24677"/>
                  </a:cubicBezTo>
                  <a:cubicBezTo>
                    <a:pt x="2489" y="24677"/>
                    <a:pt x="2473" y="24632"/>
                    <a:pt x="2397" y="24632"/>
                  </a:cubicBezTo>
                  <a:cubicBezTo>
                    <a:pt x="2349" y="24632"/>
                    <a:pt x="2276" y="24651"/>
                    <a:pt x="2159" y="24713"/>
                  </a:cubicBezTo>
                  <a:cubicBezTo>
                    <a:pt x="2045" y="24772"/>
                    <a:pt x="2040" y="24840"/>
                    <a:pt x="2076" y="24899"/>
                  </a:cubicBezTo>
                  <a:cubicBezTo>
                    <a:pt x="1962" y="24923"/>
                    <a:pt x="1933" y="25077"/>
                    <a:pt x="1838" y="25387"/>
                  </a:cubicBezTo>
                  <a:cubicBezTo>
                    <a:pt x="1784" y="25428"/>
                    <a:pt x="1737" y="25488"/>
                    <a:pt x="1742" y="25552"/>
                  </a:cubicBezTo>
                  <a:cubicBezTo>
                    <a:pt x="1743" y="25577"/>
                    <a:pt x="1758" y="25599"/>
                    <a:pt x="1780" y="25610"/>
                  </a:cubicBezTo>
                  <a:cubicBezTo>
                    <a:pt x="1764" y="25740"/>
                    <a:pt x="1813" y="25778"/>
                    <a:pt x="1875" y="25778"/>
                  </a:cubicBezTo>
                  <a:cubicBezTo>
                    <a:pt x="1889" y="25778"/>
                    <a:pt x="1904" y="25776"/>
                    <a:pt x="1918" y="25772"/>
                  </a:cubicBezTo>
                  <a:cubicBezTo>
                    <a:pt x="1920" y="25806"/>
                    <a:pt x="1955" y="25837"/>
                    <a:pt x="2059" y="25850"/>
                  </a:cubicBezTo>
                  <a:cubicBezTo>
                    <a:pt x="2064" y="25850"/>
                    <a:pt x="2069" y="25850"/>
                    <a:pt x="2075" y="25850"/>
                  </a:cubicBezTo>
                  <a:cubicBezTo>
                    <a:pt x="2089" y="25850"/>
                    <a:pt x="2103" y="25849"/>
                    <a:pt x="2118" y="25847"/>
                  </a:cubicBezTo>
                  <a:cubicBezTo>
                    <a:pt x="2162" y="25942"/>
                    <a:pt x="2237" y="26059"/>
                    <a:pt x="2353" y="26113"/>
                  </a:cubicBezTo>
                  <a:cubicBezTo>
                    <a:pt x="2366" y="26118"/>
                    <a:pt x="2379" y="26121"/>
                    <a:pt x="2393" y="26121"/>
                  </a:cubicBezTo>
                  <a:cubicBezTo>
                    <a:pt x="2423" y="26121"/>
                    <a:pt x="2454" y="26108"/>
                    <a:pt x="2486" y="26085"/>
                  </a:cubicBezTo>
                  <a:lnTo>
                    <a:pt x="2489" y="26086"/>
                  </a:lnTo>
                  <a:cubicBezTo>
                    <a:pt x="2486" y="26095"/>
                    <a:pt x="2483" y="26105"/>
                    <a:pt x="2480" y="26114"/>
                  </a:cubicBezTo>
                  <a:cubicBezTo>
                    <a:pt x="2443" y="26247"/>
                    <a:pt x="2522" y="26354"/>
                    <a:pt x="2611" y="26354"/>
                  </a:cubicBezTo>
                  <a:cubicBezTo>
                    <a:pt x="2616" y="26354"/>
                    <a:pt x="2620" y="26354"/>
                    <a:pt x="2625" y="26353"/>
                  </a:cubicBezTo>
                  <a:lnTo>
                    <a:pt x="2625" y="26353"/>
                  </a:lnTo>
                  <a:lnTo>
                    <a:pt x="2594" y="26367"/>
                  </a:lnTo>
                  <a:cubicBezTo>
                    <a:pt x="2594" y="26367"/>
                    <a:pt x="2528" y="27005"/>
                    <a:pt x="2910" y="27005"/>
                  </a:cubicBezTo>
                  <a:cubicBezTo>
                    <a:pt x="2936" y="27005"/>
                    <a:pt x="2965" y="27002"/>
                    <a:pt x="2996" y="26996"/>
                  </a:cubicBezTo>
                  <a:cubicBezTo>
                    <a:pt x="3282" y="26936"/>
                    <a:pt x="3432" y="26807"/>
                    <a:pt x="3507" y="26713"/>
                  </a:cubicBezTo>
                  <a:lnTo>
                    <a:pt x="3508" y="26713"/>
                  </a:lnTo>
                  <a:cubicBezTo>
                    <a:pt x="3374" y="26958"/>
                    <a:pt x="3133" y="27513"/>
                    <a:pt x="3770" y="27527"/>
                  </a:cubicBezTo>
                  <a:cubicBezTo>
                    <a:pt x="3793" y="27528"/>
                    <a:pt x="3816" y="27528"/>
                    <a:pt x="3840" y="27528"/>
                  </a:cubicBezTo>
                  <a:cubicBezTo>
                    <a:pt x="3955" y="27528"/>
                    <a:pt x="4071" y="27519"/>
                    <a:pt x="4186" y="27502"/>
                  </a:cubicBezTo>
                  <a:lnTo>
                    <a:pt x="4186" y="27502"/>
                  </a:lnTo>
                  <a:cubicBezTo>
                    <a:pt x="4167" y="27508"/>
                    <a:pt x="4149" y="27515"/>
                    <a:pt x="4133" y="27527"/>
                  </a:cubicBezTo>
                  <a:cubicBezTo>
                    <a:pt x="3986" y="27632"/>
                    <a:pt x="4126" y="27964"/>
                    <a:pt x="4126" y="27964"/>
                  </a:cubicBezTo>
                  <a:lnTo>
                    <a:pt x="4003" y="27934"/>
                  </a:lnTo>
                  <a:cubicBezTo>
                    <a:pt x="4003" y="27886"/>
                    <a:pt x="3981" y="27840"/>
                    <a:pt x="3943" y="27809"/>
                  </a:cubicBezTo>
                  <a:cubicBezTo>
                    <a:pt x="3891" y="27768"/>
                    <a:pt x="3841" y="27750"/>
                    <a:pt x="3793" y="27750"/>
                  </a:cubicBezTo>
                  <a:cubicBezTo>
                    <a:pt x="3707" y="27750"/>
                    <a:pt x="3630" y="27810"/>
                    <a:pt x="3562" y="27896"/>
                  </a:cubicBezTo>
                  <a:cubicBezTo>
                    <a:pt x="3465" y="27922"/>
                    <a:pt x="3365" y="27936"/>
                    <a:pt x="3264" y="27936"/>
                  </a:cubicBezTo>
                  <a:cubicBezTo>
                    <a:pt x="3222" y="27936"/>
                    <a:pt x="3180" y="27933"/>
                    <a:pt x="3139" y="27929"/>
                  </a:cubicBezTo>
                  <a:cubicBezTo>
                    <a:pt x="3094" y="27923"/>
                    <a:pt x="3053" y="27921"/>
                    <a:pt x="3015" y="27921"/>
                  </a:cubicBezTo>
                  <a:cubicBezTo>
                    <a:pt x="2793" y="27921"/>
                    <a:pt x="2663" y="28004"/>
                    <a:pt x="2425" y="28137"/>
                  </a:cubicBezTo>
                  <a:cubicBezTo>
                    <a:pt x="2148" y="28295"/>
                    <a:pt x="1930" y="28400"/>
                    <a:pt x="1923" y="28626"/>
                  </a:cubicBezTo>
                  <a:cubicBezTo>
                    <a:pt x="1918" y="28824"/>
                    <a:pt x="2243" y="28837"/>
                    <a:pt x="2329" y="28837"/>
                  </a:cubicBezTo>
                  <a:cubicBezTo>
                    <a:pt x="2343" y="28837"/>
                    <a:pt x="2351" y="28837"/>
                    <a:pt x="2351" y="28837"/>
                  </a:cubicBezTo>
                  <a:lnTo>
                    <a:pt x="2351" y="28837"/>
                  </a:lnTo>
                  <a:cubicBezTo>
                    <a:pt x="2250" y="28923"/>
                    <a:pt x="2148" y="29010"/>
                    <a:pt x="2047" y="29098"/>
                  </a:cubicBezTo>
                  <a:cubicBezTo>
                    <a:pt x="2047" y="29098"/>
                    <a:pt x="1929" y="28960"/>
                    <a:pt x="1813" y="28960"/>
                  </a:cubicBezTo>
                  <a:cubicBezTo>
                    <a:pt x="1793" y="28960"/>
                    <a:pt x="1772" y="28965"/>
                    <a:pt x="1752" y="28975"/>
                  </a:cubicBezTo>
                  <a:cubicBezTo>
                    <a:pt x="1621" y="29045"/>
                    <a:pt x="1672" y="29377"/>
                    <a:pt x="1672" y="29377"/>
                  </a:cubicBezTo>
                  <a:cubicBezTo>
                    <a:pt x="1672" y="29377"/>
                    <a:pt x="1665" y="29355"/>
                    <a:pt x="1637" y="29355"/>
                  </a:cubicBezTo>
                  <a:cubicBezTo>
                    <a:pt x="1603" y="29355"/>
                    <a:pt x="1540" y="29385"/>
                    <a:pt x="1421" y="29517"/>
                  </a:cubicBezTo>
                  <a:cubicBezTo>
                    <a:pt x="1295" y="29657"/>
                    <a:pt x="1289" y="29710"/>
                    <a:pt x="1305" y="29730"/>
                  </a:cubicBezTo>
                  <a:cubicBezTo>
                    <a:pt x="1291" y="29727"/>
                    <a:pt x="1272" y="29724"/>
                    <a:pt x="1250" y="29724"/>
                  </a:cubicBezTo>
                  <a:cubicBezTo>
                    <a:pt x="1199" y="29724"/>
                    <a:pt x="1128" y="29739"/>
                    <a:pt x="1044" y="29796"/>
                  </a:cubicBezTo>
                  <a:cubicBezTo>
                    <a:pt x="864" y="29918"/>
                    <a:pt x="715" y="30005"/>
                    <a:pt x="695" y="30075"/>
                  </a:cubicBezTo>
                  <a:cubicBezTo>
                    <a:pt x="677" y="30135"/>
                    <a:pt x="771" y="30298"/>
                    <a:pt x="873" y="30298"/>
                  </a:cubicBezTo>
                  <a:cubicBezTo>
                    <a:pt x="889" y="30298"/>
                    <a:pt x="906" y="30293"/>
                    <a:pt x="923" y="30283"/>
                  </a:cubicBezTo>
                  <a:cubicBezTo>
                    <a:pt x="950" y="30267"/>
                    <a:pt x="976" y="30261"/>
                    <a:pt x="1002" y="30261"/>
                  </a:cubicBezTo>
                  <a:cubicBezTo>
                    <a:pt x="1088" y="30261"/>
                    <a:pt x="1172" y="30335"/>
                    <a:pt x="1315" y="30388"/>
                  </a:cubicBezTo>
                  <a:cubicBezTo>
                    <a:pt x="1504" y="30459"/>
                    <a:pt x="1572" y="30459"/>
                    <a:pt x="1641" y="30476"/>
                  </a:cubicBezTo>
                  <a:cubicBezTo>
                    <a:pt x="1698" y="30491"/>
                    <a:pt x="1701" y="30630"/>
                    <a:pt x="1798" y="30630"/>
                  </a:cubicBezTo>
                  <a:cubicBezTo>
                    <a:pt x="1816" y="30630"/>
                    <a:pt x="1837" y="30626"/>
                    <a:pt x="1861" y="30615"/>
                  </a:cubicBezTo>
                  <a:cubicBezTo>
                    <a:pt x="2024" y="30545"/>
                    <a:pt x="2108" y="30406"/>
                    <a:pt x="2191" y="30406"/>
                  </a:cubicBezTo>
                  <a:cubicBezTo>
                    <a:pt x="2275" y="30406"/>
                    <a:pt x="2424" y="30580"/>
                    <a:pt x="2424" y="30580"/>
                  </a:cubicBezTo>
                  <a:cubicBezTo>
                    <a:pt x="2472" y="30476"/>
                    <a:pt x="2520" y="30371"/>
                    <a:pt x="2570" y="30266"/>
                  </a:cubicBezTo>
                  <a:cubicBezTo>
                    <a:pt x="2694" y="30241"/>
                    <a:pt x="2818" y="30210"/>
                    <a:pt x="2940" y="30171"/>
                  </a:cubicBezTo>
                  <a:lnTo>
                    <a:pt x="2940" y="30171"/>
                  </a:lnTo>
                  <a:cubicBezTo>
                    <a:pt x="2948" y="30205"/>
                    <a:pt x="2943" y="30238"/>
                    <a:pt x="2929" y="30269"/>
                  </a:cubicBezTo>
                  <a:cubicBezTo>
                    <a:pt x="2882" y="30387"/>
                    <a:pt x="2939" y="30467"/>
                    <a:pt x="3013" y="30478"/>
                  </a:cubicBezTo>
                  <a:cubicBezTo>
                    <a:pt x="3030" y="30532"/>
                    <a:pt x="3069" y="30575"/>
                    <a:pt x="3117" y="30575"/>
                  </a:cubicBezTo>
                  <a:cubicBezTo>
                    <a:pt x="3134" y="30575"/>
                    <a:pt x="3153" y="30569"/>
                    <a:pt x="3172" y="30556"/>
                  </a:cubicBezTo>
                  <a:cubicBezTo>
                    <a:pt x="3187" y="30546"/>
                    <a:pt x="3202" y="30542"/>
                    <a:pt x="3216" y="30533"/>
                  </a:cubicBezTo>
                  <a:cubicBezTo>
                    <a:pt x="3221" y="30543"/>
                    <a:pt x="3225" y="30553"/>
                    <a:pt x="3231" y="30564"/>
                  </a:cubicBezTo>
                  <a:cubicBezTo>
                    <a:pt x="3252" y="30594"/>
                    <a:pt x="3281" y="30612"/>
                    <a:pt x="3314" y="30612"/>
                  </a:cubicBezTo>
                  <a:cubicBezTo>
                    <a:pt x="3330" y="30612"/>
                    <a:pt x="3346" y="30609"/>
                    <a:pt x="3362" y="30600"/>
                  </a:cubicBezTo>
                  <a:cubicBezTo>
                    <a:pt x="3371" y="30594"/>
                    <a:pt x="3378" y="30588"/>
                    <a:pt x="3386" y="30581"/>
                  </a:cubicBezTo>
                  <a:cubicBezTo>
                    <a:pt x="3404" y="30591"/>
                    <a:pt x="3425" y="30596"/>
                    <a:pt x="3447" y="30596"/>
                  </a:cubicBezTo>
                  <a:cubicBezTo>
                    <a:pt x="3484" y="30596"/>
                    <a:pt x="3522" y="30581"/>
                    <a:pt x="3555" y="30549"/>
                  </a:cubicBezTo>
                  <a:cubicBezTo>
                    <a:pt x="3563" y="30588"/>
                    <a:pt x="3595" y="30615"/>
                    <a:pt x="3633" y="30615"/>
                  </a:cubicBezTo>
                  <a:cubicBezTo>
                    <a:pt x="3638" y="30615"/>
                    <a:pt x="3643" y="30614"/>
                    <a:pt x="3648" y="30613"/>
                  </a:cubicBezTo>
                  <a:lnTo>
                    <a:pt x="3648" y="30613"/>
                  </a:lnTo>
                  <a:cubicBezTo>
                    <a:pt x="3616" y="30644"/>
                    <a:pt x="3574" y="30668"/>
                    <a:pt x="3506" y="30668"/>
                  </a:cubicBezTo>
                  <a:cubicBezTo>
                    <a:pt x="3474" y="30668"/>
                    <a:pt x="3436" y="30662"/>
                    <a:pt x="3390" y="30650"/>
                  </a:cubicBezTo>
                  <a:cubicBezTo>
                    <a:pt x="3373" y="30645"/>
                    <a:pt x="3356" y="30643"/>
                    <a:pt x="3340" y="30643"/>
                  </a:cubicBezTo>
                  <a:cubicBezTo>
                    <a:pt x="3131" y="30643"/>
                    <a:pt x="3068" y="31034"/>
                    <a:pt x="2871" y="31034"/>
                  </a:cubicBezTo>
                  <a:cubicBezTo>
                    <a:pt x="2867" y="31034"/>
                    <a:pt x="2863" y="31034"/>
                    <a:pt x="2859" y="31034"/>
                  </a:cubicBezTo>
                  <a:cubicBezTo>
                    <a:pt x="2833" y="31032"/>
                    <a:pt x="2811" y="31031"/>
                    <a:pt x="2792" y="31031"/>
                  </a:cubicBezTo>
                  <a:cubicBezTo>
                    <a:pt x="2642" y="31031"/>
                    <a:pt x="2652" y="31090"/>
                    <a:pt x="2597" y="31121"/>
                  </a:cubicBezTo>
                  <a:cubicBezTo>
                    <a:pt x="2540" y="31155"/>
                    <a:pt x="2336" y="31349"/>
                    <a:pt x="2161" y="31349"/>
                  </a:cubicBezTo>
                  <a:cubicBezTo>
                    <a:pt x="2153" y="31349"/>
                    <a:pt x="2146" y="31348"/>
                    <a:pt x="2139" y="31348"/>
                  </a:cubicBezTo>
                  <a:cubicBezTo>
                    <a:pt x="2132" y="31347"/>
                    <a:pt x="2126" y="31347"/>
                    <a:pt x="2120" y="31347"/>
                  </a:cubicBezTo>
                  <a:cubicBezTo>
                    <a:pt x="1981" y="31347"/>
                    <a:pt x="2012" y="31512"/>
                    <a:pt x="1892" y="31512"/>
                  </a:cubicBezTo>
                  <a:cubicBezTo>
                    <a:pt x="1878" y="31512"/>
                    <a:pt x="1861" y="31509"/>
                    <a:pt x="1841" y="31504"/>
                  </a:cubicBezTo>
                  <a:cubicBezTo>
                    <a:pt x="1822" y="31498"/>
                    <a:pt x="1802" y="31496"/>
                    <a:pt x="1783" y="31496"/>
                  </a:cubicBezTo>
                  <a:cubicBezTo>
                    <a:pt x="1670" y="31496"/>
                    <a:pt x="1570" y="31584"/>
                    <a:pt x="1520" y="31638"/>
                  </a:cubicBezTo>
                  <a:cubicBezTo>
                    <a:pt x="1207" y="31707"/>
                    <a:pt x="964" y="32061"/>
                    <a:pt x="964" y="32061"/>
                  </a:cubicBezTo>
                  <a:cubicBezTo>
                    <a:pt x="962" y="32061"/>
                    <a:pt x="616" y="32133"/>
                    <a:pt x="485" y="32580"/>
                  </a:cubicBezTo>
                  <a:cubicBezTo>
                    <a:pt x="476" y="32600"/>
                    <a:pt x="472" y="32616"/>
                    <a:pt x="472" y="32616"/>
                  </a:cubicBezTo>
                  <a:cubicBezTo>
                    <a:pt x="420" y="32821"/>
                    <a:pt x="481" y="32880"/>
                    <a:pt x="569" y="32880"/>
                  </a:cubicBezTo>
                  <a:cubicBezTo>
                    <a:pt x="689" y="32880"/>
                    <a:pt x="859" y="32769"/>
                    <a:pt x="860" y="32769"/>
                  </a:cubicBezTo>
                  <a:lnTo>
                    <a:pt x="860" y="32769"/>
                  </a:lnTo>
                  <a:cubicBezTo>
                    <a:pt x="806" y="33045"/>
                    <a:pt x="927" y="33121"/>
                    <a:pt x="1078" y="33123"/>
                  </a:cubicBezTo>
                  <a:cubicBezTo>
                    <a:pt x="1070" y="33164"/>
                    <a:pt x="1072" y="33206"/>
                    <a:pt x="1085" y="33245"/>
                  </a:cubicBezTo>
                  <a:cubicBezTo>
                    <a:pt x="1003" y="33340"/>
                    <a:pt x="848" y="33505"/>
                    <a:pt x="678" y="33625"/>
                  </a:cubicBezTo>
                  <a:cubicBezTo>
                    <a:pt x="429" y="33799"/>
                    <a:pt x="326" y="34024"/>
                    <a:pt x="247" y="34076"/>
                  </a:cubicBezTo>
                  <a:cubicBezTo>
                    <a:pt x="169" y="34127"/>
                    <a:pt x="0" y="34232"/>
                    <a:pt x="23" y="34353"/>
                  </a:cubicBezTo>
                  <a:cubicBezTo>
                    <a:pt x="33" y="34403"/>
                    <a:pt x="70" y="34418"/>
                    <a:pt x="109" y="34418"/>
                  </a:cubicBezTo>
                  <a:cubicBezTo>
                    <a:pt x="165" y="34418"/>
                    <a:pt x="228" y="34388"/>
                    <a:pt x="228" y="34388"/>
                  </a:cubicBezTo>
                  <a:lnTo>
                    <a:pt x="228" y="34388"/>
                  </a:lnTo>
                  <a:cubicBezTo>
                    <a:pt x="228" y="34389"/>
                    <a:pt x="212" y="34666"/>
                    <a:pt x="317" y="34701"/>
                  </a:cubicBezTo>
                  <a:cubicBezTo>
                    <a:pt x="324" y="34703"/>
                    <a:pt x="330" y="34704"/>
                    <a:pt x="337" y="34704"/>
                  </a:cubicBezTo>
                  <a:cubicBezTo>
                    <a:pt x="428" y="34704"/>
                    <a:pt x="461" y="34492"/>
                    <a:pt x="461" y="34492"/>
                  </a:cubicBezTo>
                  <a:cubicBezTo>
                    <a:pt x="461" y="34492"/>
                    <a:pt x="496" y="34522"/>
                    <a:pt x="592" y="34522"/>
                  </a:cubicBezTo>
                  <a:cubicBezTo>
                    <a:pt x="624" y="34522"/>
                    <a:pt x="663" y="34518"/>
                    <a:pt x="710" y="34510"/>
                  </a:cubicBezTo>
                  <a:cubicBezTo>
                    <a:pt x="896" y="34475"/>
                    <a:pt x="1053" y="34457"/>
                    <a:pt x="1053" y="34457"/>
                  </a:cubicBezTo>
                  <a:cubicBezTo>
                    <a:pt x="1053" y="34457"/>
                    <a:pt x="1055" y="34740"/>
                    <a:pt x="1217" y="34740"/>
                  </a:cubicBezTo>
                  <a:cubicBezTo>
                    <a:pt x="1230" y="34740"/>
                    <a:pt x="1244" y="34738"/>
                    <a:pt x="1259" y="34734"/>
                  </a:cubicBezTo>
                  <a:cubicBezTo>
                    <a:pt x="1461" y="34683"/>
                    <a:pt x="1365" y="34510"/>
                    <a:pt x="1498" y="34457"/>
                  </a:cubicBezTo>
                  <a:cubicBezTo>
                    <a:pt x="1632" y="34406"/>
                    <a:pt x="1695" y="34180"/>
                    <a:pt x="1695" y="34180"/>
                  </a:cubicBezTo>
                  <a:cubicBezTo>
                    <a:pt x="1695" y="34180"/>
                    <a:pt x="1853" y="34424"/>
                    <a:pt x="1942" y="34424"/>
                  </a:cubicBezTo>
                  <a:cubicBezTo>
                    <a:pt x="1945" y="34424"/>
                    <a:pt x="1948" y="34424"/>
                    <a:pt x="1951" y="34424"/>
                  </a:cubicBezTo>
                  <a:cubicBezTo>
                    <a:pt x="2037" y="34406"/>
                    <a:pt x="1956" y="34111"/>
                    <a:pt x="1956" y="34111"/>
                  </a:cubicBezTo>
                  <a:lnTo>
                    <a:pt x="2188" y="33867"/>
                  </a:lnTo>
                  <a:cubicBezTo>
                    <a:pt x="2188" y="33867"/>
                    <a:pt x="2207" y="34004"/>
                    <a:pt x="2295" y="34004"/>
                  </a:cubicBezTo>
                  <a:cubicBezTo>
                    <a:pt x="2311" y="34004"/>
                    <a:pt x="2330" y="33999"/>
                    <a:pt x="2351" y="33988"/>
                  </a:cubicBezTo>
                  <a:cubicBezTo>
                    <a:pt x="2488" y="33920"/>
                    <a:pt x="2734" y="33659"/>
                    <a:pt x="2734" y="33659"/>
                  </a:cubicBezTo>
                  <a:cubicBezTo>
                    <a:pt x="2734" y="33659"/>
                    <a:pt x="2863" y="33729"/>
                    <a:pt x="2988" y="33729"/>
                  </a:cubicBezTo>
                  <a:cubicBezTo>
                    <a:pt x="3114" y="33729"/>
                    <a:pt x="3181" y="33555"/>
                    <a:pt x="3181" y="33555"/>
                  </a:cubicBezTo>
                  <a:lnTo>
                    <a:pt x="3228" y="33558"/>
                  </a:lnTo>
                  <a:cubicBezTo>
                    <a:pt x="3240" y="33567"/>
                    <a:pt x="3250" y="33574"/>
                    <a:pt x="3263" y="33583"/>
                  </a:cubicBezTo>
                  <a:cubicBezTo>
                    <a:pt x="3317" y="33620"/>
                    <a:pt x="3368" y="33637"/>
                    <a:pt x="3415" y="33637"/>
                  </a:cubicBezTo>
                  <a:cubicBezTo>
                    <a:pt x="3634" y="33637"/>
                    <a:pt x="3771" y="33269"/>
                    <a:pt x="3848" y="32945"/>
                  </a:cubicBezTo>
                  <a:cubicBezTo>
                    <a:pt x="3885" y="32895"/>
                    <a:pt x="3907" y="32860"/>
                    <a:pt x="3907" y="32860"/>
                  </a:cubicBezTo>
                  <a:cubicBezTo>
                    <a:pt x="3907" y="32860"/>
                    <a:pt x="3951" y="32842"/>
                    <a:pt x="4228" y="32796"/>
                  </a:cubicBezTo>
                  <a:cubicBezTo>
                    <a:pt x="4242" y="32852"/>
                    <a:pt x="4282" y="32892"/>
                    <a:pt x="4327" y="32892"/>
                  </a:cubicBezTo>
                  <a:cubicBezTo>
                    <a:pt x="4360" y="32892"/>
                    <a:pt x="4395" y="32871"/>
                    <a:pt x="4425" y="32822"/>
                  </a:cubicBezTo>
                  <a:cubicBezTo>
                    <a:pt x="4529" y="32653"/>
                    <a:pt x="4609" y="32472"/>
                    <a:pt x="4667" y="32283"/>
                  </a:cubicBezTo>
                  <a:lnTo>
                    <a:pt x="4667" y="32282"/>
                  </a:lnTo>
                  <a:cubicBezTo>
                    <a:pt x="4699" y="32260"/>
                    <a:pt x="4736" y="32235"/>
                    <a:pt x="4775" y="32209"/>
                  </a:cubicBezTo>
                  <a:cubicBezTo>
                    <a:pt x="4787" y="32260"/>
                    <a:pt x="4827" y="32286"/>
                    <a:pt x="4873" y="32286"/>
                  </a:cubicBezTo>
                  <a:cubicBezTo>
                    <a:pt x="4924" y="32286"/>
                    <a:pt x="4982" y="32254"/>
                    <a:pt x="5015" y="32188"/>
                  </a:cubicBezTo>
                  <a:lnTo>
                    <a:pt x="5015" y="32188"/>
                  </a:lnTo>
                  <a:cubicBezTo>
                    <a:pt x="4980" y="32410"/>
                    <a:pt x="4943" y="32632"/>
                    <a:pt x="4907" y="32854"/>
                  </a:cubicBezTo>
                  <a:cubicBezTo>
                    <a:pt x="4803" y="32930"/>
                    <a:pt x="4688" y="33003"/>
                    <a:pt x="4578" y="33041"/>
                  </a:cubicBezTo>
                  <a:cubicBezTo>
                    <a:pt x="4264" y="33151"/>
                    <a:pt x="4186" y="33457"/>
                    <a:pt x="4088" y="33523"/>
                  </a:cubicBezTo>
                  <a:cubicBezTo>
                    <a:pt x="3991" y="33587"/>
                    <a:pt x="3951" y="33742"/>
                    <a:pt x="3951" y="33742"/>
                  </a:cubicBezTo>
                  <a:cubicBezTo>
                    <a:pt x="3951" y="33742"/>
                    <a:pt x="4243" y="33784"/>
                    <a:pt x="4285" y="33851"/>
                  </a:cubicBezTo>
                  <a:cubicBezTo>
                    <a:pt x="4294" y="33866"/>
                    <a:pt x="4318" y="33871"/>
                    <a:pt x="4352" y="33871"/>
                  </a:cubicBezTo>
                  <a:cubicBezTo>
                    <a:pt x="4420" y="33871"/>
                    <a:pt x="4527" y="33851"/>
                    <a:pt x="4632" y="33851"/>
                  </a:cubicBezTo>
                  <a:cubicBezTo>
                    <a:pt x="4666" y="33851"/>
                    <a:pt x="4701" y="33853"/>
                    <a:pt x="4733" y="33859"/>
                  </a:cubicBezTo>
                  <a:cubicBezTo>
                    <a:pt x="4683" y="34129"/>
                    <a:pt x="4635" y="34397"/>
                    <a:pt x="4584" y="34667"/>
                  </a:cubicBezTo>
                  <a:cubicBezTo>
                    <a:pt x="4464" y="34793"/>
                    <a:pt x="4333" y="34907"/>
                    <a:pt x="4191" y="35007"/>
                  </a:cubicBezTo>
                  <a:cubicBezTo>
                    <a:pt x="3876" y="35225"/>
                    <a:pt x="3740" y="35508"/>
                    <a:pt x="3641" y="35572"/>
                  </a:cubicBezTo>
                  <a:cubicBezTo>
                    <a:pt x="3543" y="35637"/>
                    <a:pt x="3327" y="35769"/>
                    <a:pt x="3353" y="35921"/>
                  </a:cubicBezTo>
                  <a:cubicBezTo>
                    <a:pt x="3364" y="35984"/>
                    <a:pt x="3409" y="36003"/>
                    <a:pt x="3459" y="36003"/>
                  </a:cubicBezTo>
                  <a:cubicBezTo>
                    <a:pt x="3530" y="36003"/>
                    <a:pt x="3609" y="35965"/>
                    <a:pt x="3609" y="35965"/>
                  </a:cubicBezTo>
                  <a:lnTo>
                    <a:pt x="3609" y="35965"/>
                  </a:lnTo>
                  <a:cubicBezTo>
                    <a:pt x="3609" y="35965"/>
                    <a:pt x="3583" y="36313"/>
                    <a:pt x="3715" y="36356"/>
                  </a:cubicBezTo>
                  <a:cubicBezTo>
                    <a:pt x="3724" y="36359"/>
                    <a:pt x="3733" y="36361"/>
                    <a:pt x="3741" y="36361"/>
                  </a:cubicBezTo>
                  <a:cubicBezTo>
                    <a:pt x="3854" y="36361"/>
                    <a:pt x="3901" y="36095"/>
                    <a:pt x="3901" y="36095"/>
                  </a:cubicBezTo>
                  <a:cubicBezTo>
                    <a:pt x="3901" y="36095"/>
                    <a:pt x="3944" y="36132"/>
                    <a:pt x="4065" y="36132"/>
                  </a:cubicBezTo>
                  <a:cubicBezTo>
                    <a:pt x="4106" y="36132"/>
                    <a:pt x="4155" y="36128"/>
                    <a:pt x="4213" y="36117"/>
                  </a:cubicBezTo>
                  <a:cubicBezTo>
                    <a:pt x="4244" y="36111"/>
                    <a:pt x="4272" y="36107"/>
                    <a:pt x="4302" y="36102"/>
                  </a:cubicBezTo>
                  <a:lnTo>
                    <a:pt x="4302" y="36102"/>
                  </a:lnTo>
                  <a:cubicBezTo>
                    <a:pt x="4151" y="36842"/>
                    <a:pt x="3988" y="37581"/>
                    <a:pt x="3818" y="38320"/>
                  </a:cubicBezTo>
                  <a:lnTo>
                    <a:pt x="4933" y="38320"/>
                  </a:lnTo>
                  <a:cubicBezTo>
                    <a:pt x="5082" y="37523"/>
                    <a:pt x="5221" y="36723"/>
                    <a:pt x="5349" y="35923"/>
                  </a:cubicBezTo>
                  <a:cubicBezTo>
                    <a:pt x="5394" y="35854"/>
                    <a:pt x="5431" y="35781"/>
                    <a:pt x="5459" y="35704"/>
                  </a:cubicBezTo>
                  <a:cubicBezTo>
                    <a:pt x="5459" y="35704"/>
                    <a:pt x="5651" y="36010"/>
                    <a:pt x="5763" y="36010"/>
                  </a:cubicBezTo>
                  <a:cubicBezTo>
                    <a:pt x="5767" y="36010"/>
                    <a:pt x="5770" y="36010"/>
                    <a:pt x="5774" y="36009"/>
                  </a:cubicBezTo>
                  <a:cubicBezTo>
                    <a:pt x="5882" y="35987"/>
                    <a:pt x="5789" y="35616"/>
                    <a:pt x="5789" y="35616"/>
                  </a:cubicBezTo>
                  <a:lnTo>
                    <a:pt x="6085" y="35311"/>
                  </a:lnTo>
                  <a:cubicBezTo>
                    <a:pt x="6085" y="35311"/>
                    <a:pt x="6107" y="35483"/>
                    <a:pt x="6218" y="35483"/>
                  </a:cubicBezTo>
                  <a:cubicBezTo>
                    <a:pt x="6239" y="35483"/>
                    <a:pt x="6262" y="35478"/>
                    <a:pt x="6288" y="35464"/>
                  </a:cubicBezTo>
                  <a:cubicBezTo>
                    <a:pt x="6460" y="35377"/>
                    <a:pt x="6777" y="35050"/>
                    <a:pt x="6777" y="35050"/>
                  </a:cubicBezTo>
                  <a:cubicBezTo>
                    <a:pt x="6777" y="35050"/>
                    <a:pt x="6937" y="35137"/>
                    <a:pt x="7097" y="35137"/>
                  </a:cubicBezTo>
                  <a:cubicBezTo>
                    <a:pt x="7254" y="35137"/>
                    <a:pt x="7342" y="34918"/>
                    <a:pt x="7342" y="34918"/>
                  </a:cubicBezTo>
                  <a:lnTo>
                    <a:pt x="7654" y="34940"/>
                  </a:lnTo>
                  <a:cubicBezTo>
                    <a:pt x="7679" y="34818"/>
                    <a:pt x="7705" y="34694"/>
                    <a:pt x="7730" y="34569"/>
                  </a:cubicBezTo>
                  <a:cubicBezTo>
                    <a:pt x="8015" y="34440"/>
                    <a:pt x="8267" y="34047"/>
                    <a:pt x="8267" y="34047"/>
                  </a:cubicBezTo>
                  <a:cubicBezTo>
                    <a:pt x="8267" y="34045"/>
                    <a:pt x="8323" y="34025"/>
                    <a:pt x="8718" y="33959"/>
                  </a:cubicBezTo>
                  <a:cubicBezTo>
                    <a:pt x="9114" y="33894"/>
                    <a:pt x="8924" y="33523"/>
                    <a:pt x="8924" y="33523"/>
                  </a:cubicBezTo>
                  <a:cubicBezTo>
                    <a:pt x="8924" y="33523"/>
                    <a:pt x="9062" y="33435"/>
                    <a:pt x="9286" y="33285"/>
                  </a:cubicBezTo>
                  <a:cubicBezTo>
                    <a:pt x="9329" y="33402"/>
                    <a:pt x="9378" y="33515"/>
                    <a:pt x="9437" y="33626"/>
                  </a:cubicBezTo>
                  <a:cubicBezTo>
                    <a:pt x="9481" y="33708"/>
                    <a:pt x="9526" y="33752"/>
                    <a:pt x="9571" y="33778"/>
                  </a:cubicBezTo>
                  <a:cubicBezTo>
                    <a:pt x="9148" y="36162"/>
                    <a:pt x="8625" y="38534"/>
                    <a:pt x="8006" y="40895"/>
                  </a:cubicBezTo>
                  <a:lnTo>
                    <a:pt x="9408" y="40895"/>
                  </a:lnTo>
                  <a:cubicBezTo>
                    <a:pt x="9717" y="39485"/>
                    <a:pt x="9990" y="38069"/>
                    <a:pt x="10229" y="36648"/>
                  </a:cubicBezTo>
                  <a:cubicBezTo>
                    <a:pt x="10253" y="36653"/>
                    <a:pt x="10283" y="36657"/>
                    <a:pt x="10321" y="36657"/>
                  </a:cubicBezTo>
                  <a:cubicBezTo>
                    <a:pt x="10361" y="36657"/>
                    <a:pt x="10409" y="36653"/>
                    <a:pt x="10467" y="36642"/>
                  </a:cubicBezTo>
                  <a:cubicBezTo>
                    <a:pt x="10704" y="36599"/>
                    <a:pt x="10899" y="36577"/>
                    <a:pt x="10900" y="36577"/>
                  </a:cubicBezTo>
                  <a:lnTo>
                    <a:pt x="10900" y="36577"/>
                  </a:lnTo>
                  <a:cubicBezTo>
                    <a:pt x="10900" y="36577"/>
                    <a:pt x="10894" y="36932"/>
                    <a:pt x="11100" y="36932"/>
                  </a:cubicBezTo>
                  <a:cubicBezTo>
                    <a:pt x="11116" y="36932"/>
                    <a:pt x="11133" y="36930"/>
                    <a:pt x="11152" y="36926"/>
                  </a:cubicBezTo>
                  <a:cubicBezTo>
                    <a:pt x="11409" y="36860"/>
                    <a:pt x="11291" y="36642"/>
                    <a:pt x="11462" y="36577"/>
                  </a:cubicBezTo>
                  <a:cubicBezTo>
                    <a:pt x="11631" y="36511"/>
                    <a:pt x="11717" y="36229"/>
                    <a:pt x="11717" y="36229"/>
                  </a:cubicBezTo>
                  <a:cubicBezTo>
                    <a:pt x="11717" y="36229"/>
                    <a:pt x="11908" y="36534"/>
                    <a:pt x="12019" y="36534"/>
                  </a:cubicBezTo>
                  <a:cubicBezTo>
                    <a:pt x="12022" y="36534"/>
                    <a:pt x="12026" y="36534"/>
                    <a:pt x="12029" y="36533"/>
                  </a:cubicBezTo>
                  <a:cubicBezTo>
                    <a:pt x="12139" y="36513"/>
                    <a:pt x="12048" y="36142"/>
                    <a:pt x="12048" y="36142"/>
                  </a:cubicBezTo>
                  <a:lnTo>
                    <a:pt x="12346" y="35837"/>
                  </a:lnTo>
                  <a:cubicBezTo>
                    <a:pt x="12346" y="35837"/>
                    <a:pt x="12367" y="36009"/>
                    <a:pt x="12478" y="36009"/>
                  </a:cubicBezTo>
                  <a:cubicBezTo>
                    <a:pt x="12499" y="36009"/>
                    <a:pt x="12521" y="36003"/>
                    <a:pt x="12548" y="35990"/>
                  </a:cubicBezTo>
                  <a:cubicBezTo>
                    <a:pt x="12720" y="35902"/>
                    <a:pt x="13040" y="35575"/>
                    <a:pt x="13040" y="35575"/>
                  </a:cubicBezTo>
                  <a:cubicBezTo>
                    <a:pt x="13040" y="35575"/>
                    <a:pt x="13200" y="35663"/>
                    <a:pt x="13358" y="35663"/>
                  </a:cubicBezTo>
                  <a:cubicBezTo>
                    <a:pt x="13516" y="35663"/>
                    <a:pt x="13606" y="35446"/>
                    <a:pt x="13605" y="35445"/>
                  </a:cubicBezTo>
                  <a:lnTo>
                    <a:pt x="13605" y="35445"/>
                  </a:lnTo>
                  <a:lnTo>
                    <a:pt x="13917" y="35467"/>
                  </a:lnTo>
                  <a:cubicBezTo>
                    <a:pt x="13943" y="35343"/>
                    <a:pt x="13970" y="35219"/>
                    <a:pt x="13996" y="35096"/>
                  </a:cubicBezTo>
                  <a:cubicBezTo>
                    <a:pt x="14281" y="34965"/>
                    <a:pt x="14536" y="34572"/>
                    <a:pt x="14536" y="34572"/>
                  </a:cubicBezTo>
                  <a:cubicBezTo>
                    <a:pt x="14536" y="34572"/>
                    <a:pt x="14593" y="34551"/>
                    <a:pt x="14989" y="34485"/>
                  </a:cubicBezTo>
                  <a:cubicBezTo>
                    <a:pt x="15235" y="34444"/>
                    <a:pt x="15256" y="34285"/>
                    <a:pt x="15235" y="34169"/>
                  </a:cubicBezTo>
                  <a:lnTo>
                    <a:pt x="15235" y="34169"/>
                  </a:lnTo>
                  <a:cubicBezTo>
                    <a:pt x="15241" y="34172"/>
                    <a:pt x="15253" y="34175"/>
                    <a:pt x="15257" y="34177"/>
                  </a:cubicBezTo>
                  <a:cubicBezTo>
                    <a:pt x="15307" y="34199"/>
                    <a:pt x="15186" y="34418"/>
                    <a:pt x="15399" y="34504"/>
                  </a:cubicBezTo>
                  <a:cubicBezTo>
                    <a:pt x="15461" y="34529"/>
                    <a:pt x="15524" y="34539"/>
                    <a:pt x="15582" y="34539"/>
                  </a:cubicBezTo>
                  <a:cubicBezTo>
                    <a:pt x="15680" y="34539"/>
                    <a:pt x="15763" y="34513"/>
                    <a:pt x="15806" y="34496"/>
                  </a:cubicBezTo>
                  <a:lnTo>
                    <a:pt x="15806" y="34496"/>
                  </a:lnTo>
                  <a:cubicBezTo>
                    <a:pt x="15374" y="36815"/>
                    <a:pt x="14850" y="39121"/>
                    <a:pt x="14234" y="41415"/>
                  </a:cubicBezTo>
                  <a:lnTo>
                    <a:pt x="15635" y="41415"/>
                  </a:lnTo>
                  <a:cubicBezTo>
                    <a:pt x="16136" y="39194"/>
                    <a:pt x="16549" y="36959"/>
                    <a:pt x="16876" y="34711"/>
                  </a:cubicBezTo>
                  <a:cubicBezTo>
                    <a:pt x="17079" y="34708"/>
                    <a:pt x="17098" y="34504"/>
                    <a:pt x="17098" y="34504"/>
                  </a:cubicBezTo>
                  <a:cubicBezTo>
                    <a:pt x="17183" y="34581"/>
                    <a:pt x="17270" y="34654"/>
                    <a:pt x="17362" y="34723"/>
                  </a:cubicBezTo>
                  <a:cubicBezTo>
                    <a:pt x="17387" y="34742"/>
                    <a:pt x="17407" y="34750"/>
                    <a:pt x="17422" y="34750"/>
                  </a:cubicBezTo>
                  <a:cubicBezTo>
                    <a:pt x="17517" y="34750"/>
                    <a:pt x="17473" y="34461"/>
                    <a:pt x="17473" y="34461"/>
                  </a:cubicBezTo>
                  <a:lnTo>
                    <a:pt x="17774" y="34440"/>
                  </a:lnTo>
                  <a:cubicBezTo>
                    <a:pt x="17774" y="34440"/>
                    <a:pt x="17517" y="34069"/>
                    <a:pt x="17562" y="34003"/>
                  </a:cubicBezTo>
                  <a:cubicBezTo>
                    <a:pt x="17606" y="33937"/>
                    <a:pt x="17081" y="33828"/>
                    <a:pt x="17278" y="33675"/>
                  </a:cubicBezTo>
                  <a:cubicBezTo>
                    <a:pt x="17424" y="33562"/>
                    <a:pt x="17192" y="33438"/>
                    <a:pt x="17059" y="33381"/>
                  </a:cubicBezTo>
                  <a:cubicBezTo>
                    <a:pt x="17094" y="33108"/>
                    <a:pt x="17129" y="32837"/>
                    <a:pt x="17161" y="32564"/>
                  </a:cubicBezTo>
                  <a:cubicBezTo>
                    <a:pt x="17179" y="32566"/>
                    <a:pt x="17197" y="32567"/>
                    <a:pt x="17215" y="32567"/>
                  </a:cubicBezTo>
                  <a:cubicBezTo>
                    <a:pt x="17250" y="32567"/>
                    <a:pt x="17285" y="32563"/>
                    <a:pt x="17320" y="32556"/>
                  </a:cubicBezTo>
                  <a:cubicBezTo>
                    <a:pt x="17505" y="32521"/>
                    <a:pt x="17662" y="32504"/>
                    <a:pt x="17662" y="32504"/>
                  </a:cubicBezTo>
                  <a:cubicBezTo>
                    <a:pt x="17662" y="32504"/>
                    <a:pt x="17670" y="32788"/>
                    <a:pt x="17834" y="32788"/>
                  </a:cubicBezTo>
                  <a:cubicBezTo>
                    <a:pt x="17847" y="32788"/>
                    <a:pt x="17860" y="32786"/>
                    <a:pt x="17875" y="32783"/>
                  </a:cubicBezTo>
                  <a:cubicBezTo>
                    <a:pt x="18076" y="32730"/>
                    <a:pt x="17975" y="32556"/>
                    <a:pt x="18107" y="32504"/>
                  </a:cubicBezTo>
                  <a:cubicBezTo>
                    <a:pt x="18240" y="32451"/>
                    <a:pt x="18297" y="32225"/>
                    <a:pt x="18297" y="32225"/>
                  </a:cubicBezTo>
                  <a:cubicBezTo>
                    <a:pt x="18297" y="32225"/>
                    <a:pt x="18432" y="32422"/>
                    <a:pt x="18523" y="32456"/>
                  </a:cubicBezTo>
                  <a:cubicBezTo>
                    <a:pt x="18513" y="32466"/>
                    <a:pt x="18270" y="32699"/>
                    <a:pt x="18516" y="32913"/>
                  </a:cubicBezTo>
                  <a:cubicBezTo>
                    <a:pt x="18665" y="33044"/>
                    <a:pt x="18844" y="33134"/>
                    <a:pt x="19038" y="33175"/>
                  </a:cubicBezTo>
                  <a:cubicBezTo>
                    <a:pt x="19038" y="33175"/>
                    <a:pt x="19116" y="33372"/>
                    <a:pt x="19376" y="33634"/>
                  </a:cubicBezTo>
                  <a:cubicBezTo>
                    <a:pt x="19635" y="33896"/>
                    <a:pt x="19790" y="34026"/>
                    <a:pt x="19790" y="34026"/>
                  </a:cubicBezTo>
                  <a:cubicBezTo>
                    <a:pt x="19790" y="34026"/>
                    <a:pt x="19662" y="34289"/>
                    <a:pt x="19863" y="34355"/>
                  </a:cubicBezTo>
                  <a:cubicBezTo>
                    <a:pt x="19883" y="34361"/>
                    <a:pt x="19906" y="34364"/>
                    <a:pt x="19929" y="34364"/>
                  </a:cubicBezTo>
                  <a:cubicBezTo>
                    <a:pt x="20136" y="34364"/>
                    <a:pt x="20440" y="34136"/>
                    <a:pt x="20440" y="34136"/>
                  </a:cubicBezTo>
                  <a:cubicBezTo>
                    <a:pt x="20440" y="34136"/>
                    <a:pt x="20621" y="34250"/>
                    <a:pt x="20900" y="34421"/>
                  </a:cubicBezTo>
                  <a:cubicBezTo>
                    <a:pt x="20778" y="35073"/>
                    <a:pt x="20650" y="35726"/>
                    <a:pt x="20514" y="36377"/>
                  </a:cubicBezTo>
                  <a:lnTo>
                    <a:pt x="21630" y="36377"/>
                  </a:lnTo>
                  <a:cubicBezTo>
                    <a:pt x="21701" y="35939"/>
                    <a:pt x="21770" y="35501"/>
                    <a:pt x="21835" y="35063"/>
                  </a:cubicBezTo>
                  <a:cubicBezTo>
                    <a:pt x="21929" y="35063"/>
                    <a:pt x="22021" y="35044"/>
                    <a:pt x="22107" y="35007"/>
                  </a:cubicBezTo>
                  <a:cubicBezTo>
                    <a:pt x="22107" y="35007"/>
                    <a:pt x="22183" y="35291"/>
                    <a:pt x="22364" y="35466"/>
                  </a:cubicBezTo>
                  <a:cubicBezTo>
                    <a:pt x="22391" y="35492"/>
                    <a:pt x="22415" y="35502"/>
                    <a:pt x="22437" y="35502"/>
                  </a:cubicBezTo>
                  <a:cubicBezTo>
                    <a:pt x="22563" y="35502"/>
                    <a:pt x="22612" y="35139"/>
                    <a:pt x="22611" y="35139"/>
                  </a:cubicBezTo>
                  <a:cubicBezTo>
                    <a:pt x="22611" y="35139"/>
                    <a:pt x="22611" y="35139"/>
                    <a:pt x="22611" y="35139"/>
                  </a:cubicBezTo>
                  <a:cubicBezTo>
                    <a:pt x="22620" y="35139"/>
                    <a:pt x="22774" y="35163"/>
                    <a:pt x="23053" y="35225"/>
                  </a:cubicBezTo>
                  <a:cubicBezTo>
                    <a:pt x="23085" y="35232"/>
                    <a:pt x="23114" y="35236"/>
                    <a:pt x="23139" y="35236"/>
                  </a:cubicBezTo>
                  <a:cubicBezTo>
                    <a:pt x="23345" y="35236"/>
                    <a:pt x="23365" y="35029"/>
                    <a:pt x="23365" y="35029"/>
                  </a:cubicBezTo>
                  <a:cubicBezTo>
                    <a:pt x="23449" y="35107"/>
                    <a:pt x="23536" y="35180"/>
                    <a:pt x="23627" y="35247"/>
                  </a:cubicBezTo>
                  <a:cubicBezTo>
                    <a:pt x="23651" y="35266"/>
                    <a:pt x="23671" y="35274"/>
                    <a:pt x="23687" y="35274"/>
                  </a:cubicBezTo>
                  <a:cubicBezTo>
                    <a:pt x="23782" y="35274"/>
                    <a:pt x="23741" y="34986"/>
                    <a:pt x="23741" y="34986"/>
                  </a:cubicBezTo>
                  <a:lnTo>
                    <a:pt x="24041" y="34964"/>
                  </a:lnTo>
                  <a:cubicBezTo>
                    <a:pt x="24041" y="34964"/>
                    <a:pt x="23786" y="34593"/>
                    <a:pt x="23831" y="34527"/>
                  </a:cubicBezTo>
                  <a:cubicBezTo>
                    <a:pt x="23876" y="34461"/>
                    <a:pt x="23351" y="34353"/>
                    <a:pt x="23549" y="34200"/>
                  </a:cubicBezTo>
                  <a:cubicBezTo>
                    <a:pt x="23748" y="34047"/>
                    <a:pt x="23249" y="33873"/>
                    <a:pt x="23249" y="33873"/>
                  </a:cubicBezTo>
                  <a:cubicBezTo>
                    <a:pt x="23249" y="33873"/>
                    <a:pt x="22914" y="33764"/>
                    <a:pt x="23227" y="33545"/>
                  </a:cubicBezTo>
                  <a:cubicBezTo>
                    <a:pt x="23422" y="33408"/>
                    <a:pt x="23149" y="33382"/>
                    <a:pt x="22917" y="33382"/>
                  </a:cubicBezTo>
                  <a:cubicBezTo>
                    <a:pt x="22778" y="33382"/>
                    <a:pt x="22653" y="33391"/>
                    <a:pt x="22653" y="33391"/>
                  </a:cubicBezTo>
                  <a:cubicBezTo>
                    <a:pt x="22653" y="33391"/>
                    <a:pt x="22434" y="33326"/>
                    <a:pt x="22694" y="33107"/>
                  </a:cubicBezTo>
                  <a:cubicBezTo>
                    <a:pt x="22905" y="32929"/>
                    <a:pt x="22348" y="32824"/>
                    <a:pt x="22155" y="32707"/>
                  </a:cubicBezTo>
                  <a:cubicBezTo>
                    <a:pt x="22171" y="32577"/>
                    <a:pt x="22187" y="32447"/>
                    <a:pt x="22202" y="32317"/>
                  </a:cubicBezTo>
                  <a:cubicBezTo>
                    <a:pt x="22244" y="32311"/>
                    <a:pt x="22285" y="32299"/>
                    <a:pt x="22324" y="32282"/>
                  </a:cubicBezTo>
                  <a:lnTo>
                    <a:pt x="22324" y="32282"/>
                  </a:lnTo>
                  <a:cubicBezTo>
                    <a:pt x="22324" y="32282"/>
                    <a:pt x="22313" y="32632"/>
                    <a:pt x="22447" y="32676"/>
                  </a:cubicBezTo>
                  <a:cubicBezTo>
                    <a:pt x="22456" y="32679"/>
                    <a:pt x="22464" y="32680"/>
                    <a:pt x="22472" y="32680"/>
                  </a:cubicBezTo>
                  <a:cubicBezTo>
                    <a:pt x="22586" y="32680"/>
                    <a:pt x="22623" y="32415"/>
                    <a:pt x="22622" y="32413"/>
                  </a:cubicBezTo>
                  <a:lnTo>
                    <a:pt x="22622" y="32413"/>
                  </a:lnTo>
                  <a:cubicBezTo>
                    <a:pt x="22623" y="32414"/>
                    <a:pt x="22669" y="32450"/>
                    <a:pt x="22789" y="32450"/>
                  </a:cubicBezTo>
                  <a:cubicBezTo>
                    <a:pt x="22829" y="32450"/>
                    <a:pt x="22878" y="32446"/>
                    <a:pt x="22936" y="32435"/>
                  </a:cubicBezTo>
                  <a:cubicBezTo>
                    <a:pt x="23170" y="32391"/>
                    <a:pt x="23365" y="32369"/>
                    <a:pt x="23365" y="32369"/>
                  </a:cubicBezTo>
                  <a:cubicBezTo>
                    <a:pt x="23365" y="32369"/>
                    <a:pt x="23377" y="32727"/>
                    <a:pt x="23581" y="32727"/>
                  </a:cubicBezTo>
                  <a:cubicBezTo>
                    <a:pt x="23597" y="32727"/>
                    <a:pt x="23614" y="32724"/>
                    <a:pt x="23632" y="32720"/>
                  </a:cubicBezTo>
                  <a:cubicBezTo>
                    <a:pt x="23888" y="32654"/>
                    <a:pt x="23759" y="32435"/>
                    <a:pt x="23924" y="32369"/>
                  </a:cubicBezTo>
                  <a:cubicBezTo>
                    <a:pt x="24091" y="32304"/>
                    <a:pt x="24164" y="32019"/>
                    <a:pt x="24164" y="32019"/>
                  </a:cubicBezTo>
                  <a:cubicBezTo>
                    <a:pt x="24164" y="32019"/>
                    <a:pt x="24370" y="32327"/>
                    <a:pt x="24482" y="32327"/>
                  </a:cubicBezTo>
                  <a:cubicBezTo>
                    <a:pt x="24485" y="32327"/>
                    <a:pt x="24489" y="32326"/>
                    <a:pt x="24492" y="32326"/>
                  </a:cubicBezTo>
                  <a:cubicBezTo>
                    <a:pt x="24600" y="32304"/>
                    <a:pt x="24491" y="31932"/>
                    <a:pt x="24491" y="31932"/>
                  </a:cubicBezTo>
                  <a:cubicBezTo>
                    <a:pt x="24586" y="31829"/>
                    <a:pt x="24681" y="31727"/>
                    <a:pt x="24774" y="31625"/>
                  </a:cubicBezTo>
                  <a:cubicBezTo>
                    <a:pt x="24774" y="31625"/>
                    <a:pt x="24803" y="31797"/>
                    <a:pt x="24914" y="31797"/>
                  </a:cubicBezTo>
                  <a:cubicBezTo>
                    <a:pt x="24934" y="31797"/>
                    <a:pt x="24957" y="31792"/>
                    <a:pt x="24983" y="31778"/>
                  </a:cubicBezTo>
                  <a:cubicBezTo>
                    <a:pt x="25152" y="31691"/>
                    <a:pt x="25454" y="31364"/>
                    <a:pt x="25456" y="31362"/>
                  </a:cubicBezTo>
                  <a:lnTo>
                    <a:pt x="25456" y="31362"/>
                  </a:lnTo>
                  <a:cubicBezTo>
                    <a:pt x="25456" y="31363"/>
                    <a:pt x="25620" y="31450"/>
                    <a:pt x="25777" y="31450"/>
                  </a:cubicBezTo>
                  <a:cubicBezTo>
                    <a:pt x="25822" y="31448"/>
                    <a:pt x="25866" y="31429"/>
                    <a:pt x="25898" y="31399"/>
                  </a:cubicBezTo>
                  <a:cubicBezTo>
                    <a:pt x="25938" y="31491"/>
                    <a:pt x="25980" y="31581"/>
                    <a:pt x="26028" y="31669"/>
                  </a:cubicBezTo>
                  <a:cubicBezTo>
                    <a:pt x="26100" y="31800"/>
                    <a:pt x="26175" y="31850"/>
                    <a:pt x="26249" y="31850"/>
                  </a:cubicBezTo>
                  <a:cubicBezTo>
                    <a:pt x="26402" y="31850"/>
                    <a:pt x="26546" y="31638"/>
                    <a:pt x="26630" y="31486"/>
                  </a:cubicBezTo>
                  <a:cubicBezTo>
                    <a:pt x="26659" y="31533"/>
                    <a:pt x="26694" y="31575"/>
                    <a:pt x="26735" y="31615"/>
                  </a:cubicBezTo>
                  <a:cubicBezTo>
                    <a:pt x="26743" y="31622"/>
                    <a:pt x="26752" y="31629"/>
                    <a:pt x="26764" y="31635"/>
                  </a:cubicBezTo>
                  <a:cubicBezTo>
                    <a:pt x="26822" y="31794"/>
                    <a:pt x="26938" y="31965"/>
                    <a:pt x="27167" y="31999"/>
                  </a:cubicBezTo>
                  <a:cubicBezTo>
                    <a:pt x="27185" y="32001"/>
                    <a:pt x="27202" y="32003"/>
                    <a:pt x="27218" y="32003"/>
                  </a:cubicBezTo>
                  <a:cubicBezTo>
                    <a:pt x="27489" y="32003"/>
                    <a:pt x="27425" y="31633"/>
                    <a:pt x="27368" y="31428"/>
                  </a:cubicBezTo>
                  <a:cubicBezTo>
                    <a:pt x="27422" y="31423"/>
                    <a:pt x="27470" y="31388"/>
                    <a:pt x="27494" y="31339"/>
                  </a:cubicBezTo>
                  <a:cubicBezTo>
                    <a:pt x="27535" y="31346"/>
                    <a:pt x="27576" y="31351"/>
                    <a:pt x="27618" y="31352"/>
                  </a:cubicBezTo>
                  <a:cubicBezTo>
                    <a:pt x="27649" y="31378"/>
                    <a:pt x="27685" y="31407"/>
                    <a:pt x="27730" y="31440"/>
                  </a:cubicBezTo>
                  <a:cubicBezTo>
                    <a:pt x="27751" y="31455"/>
                    <a:pt x="27767" y="31461"/>
                    <a:pt x="27779" y="31461"/>
                  </a:cubicBezTo>
                  <a:cubicBezTo>
                    <a:pt x="27826" y="31461"/>
                    <a:pt x="27828" y="31376"/>
                    <a:pt x="27822" y="31310"/>
                  </a:cubicBezTo>
                  <a:cubicBezTo>
                    <a:pt x="27834" y="31302"/>
                    <a:pt x="27843" y="31288"/>
                    <a:pt x="27853" y="31279"/>
                  </a:cubicBezTo>
                  <a:cubicBezTo>
                    <a:pt x="27887" y="31336"/>
                    <a:pt x="27923" y="31388"/>
                    <a:pt x="27968" y="31421"/>
                  </a:cubicBezTo>
                  <a:cubicBezTo>
                    <a:pt x="27978" y="31428"/>
                    <a:pt x="27992" y="31431"/>
                    <a:pt x="28003" y="31432"/>
                  </a:cubicBezTo>
                  <a:cubicBezTo>
                    <a:pt x="27711" y="33375"/>
                    <a:pt x="27355" y="35311"/>
                    <a:pt x="26933" y="37240"/>
                  </a:cubicBezTo>
                  <a:lnTo>
                    <a:pt x="28335" y="37240"/>
                  </a:lnTo>
                  <a:cubicBezTo>
                    <a:pt x="28790" y="34638"/>
                    <a:pt x="29129" y="32022"/>
                    <a:pt x="29349" y="29393"/>
                  </a:cubicBezTo>
                  <a:cubicBezTo>
                    <a:pt x="29374" y="29403"/>
                    <a:pt x="29418" y="29417"/>
                    <a:pt x="29491" y="29417"/>
                  </a:cubicBezTo>
                  <a:cubicBezTo>
                    <a:pt x="29531" y="29417"/>
                    <a:pt x="29580" y="29412"/>
                    <a:pt x="29638" y="29402"/>
                  </a:cubicBezTo>
                  <a:cubicBezTo>
                    <a:pt x="29870" y="29358"/>
                    <a:pt x="30065" y="29336"/>
                    <a:pt x="30065" y="29336"/>
                  </a:cubicBezTo>
                  <a:cubicBezTo>
                    <a:pt x="30065" y="29336"/>
                    <a:pt x="30090" y="29695"/>
                    <a:pt x="30293" y="29695"/>
                  </a:cubicBezTo>
                  <a:cubicBezTo>
                    <a:pt x="30309" y="29695"/>
                    <a:pt x="30327" y="29693"/>
                    <a:pt x="30345" y="29688"/>
                  </a:cubicBezTo>
                  <a:cubicBezTo>
                    <a:pt x="30597" y="29621"/>
                    <a:pt x="30462" y="29402"/>
                    <a:pt x="30625" y="29336"/>
                  </a:cubicBezTo>
                  <a:cubicBezTo>
                    <a:pt x="30790" y="29270"/>
                    <a:pt x="30852" y="28986"/>
                    <a:pt x="30852" y="28986"/>
                  </a:cubicBezTo>
                  <a:cubicBezTo>
                    <a:pt x="30852" y="28986"/>
                    <a:pt x="31069" y="29293"/>
                    <a:pt x="31180" y="29293"/>
                  </a:cubicBezTo>
                  <a:cubicBezTo>
                    <a:pt x="31183" y="29293"/>
                    <a:pt x="31187" y="29293"/>
                    <a:pt x="31190" y="29292"/>
                  </a:cubicBezTo>
                  <a:cubicBezTo>
                    <a:pt x="31292" y="29272"/>
                    <a:pt x="31189" y="28939"/>
                    <a:pt x="31177" y="28904"/>
                  </a:cubicBezTo>
                  <a:lnTo>
                    <a:pt x="31177" y="28904"/>
                  </a:lnTo>
                  <a:cubicBezTo>
                    <a:pt x="31230" y="28924"/>
                    <a:pt x="31284" y="28939"/>
                    <a:pt x="31339" y="28950"/>
                  </a:cubicBezTo>
                  <a:cubicBezTo>
                    <a:pt x="31339" y="28950"/>
                    <a:pt x="31427" y="29148"/>
                    <a:pt x="31698" y="29410"/>
                  </a:cubicBezTo>
                  <a:cubicBezTo>
                    <a:pt x="31970" y="29675"/>
                    <a:pt x="32132" y="29806"/>
                    <a:pt x="32132" y="29806"/>
                  </a:cubicBezTo>
                  <a:cubicBezTo>
                    <a:pt x="32132" y="29806"/>
                    <a:pt x="32016" y="30069"/>
                    <a:pt x="32219" y="30134"/>
                  </a:cubicBezTo>
                  <a:cubicBezTo>
                    <a:pt x="32240" y="30141"/>
                    <a:pt x="32263" y="30144"/>
                    <a:pt x="32287" y="30144"/>
                  </a:cubicBezTo>
                  <a:cubicBezTo>
                    <a:pt x="32493" y="30144"/>
                    <a:pt x="32784" y="29917"/>
                    <a:pt x="32786" y="29915"/>
                  </a:cubicBezTo>
                  <a:lnTo>
                    <a:pt x="32786" y="29915"/>
                  </a:lnTo>
                  <a:cubicBezTo>
                    <a:pt x="32786" y="29916"/>
                    <a:pt x="33000" y="30048"/>
                    <a:pt x="33329" y="30244"/>
                  </a:cubicBezTo>
                  <a:cubicBezTo>
                    <a:pt x="33657" y="30441"/>
                    <a:pt x="33847" y="30463"/>
                    <a:pt x="33898" y="30485"/>
                  </a:cubicBezTo>
                  <a:cubicBezTo>
                    <a:pt x="33948" y="30507"/>
                    <a:pt x="33835" y="30726"/>
                    <a:pt x="34053" y="30813"/>
                  </a:cubicBezTo>
                  <a:cubicBezTo>
                    <a:pt x="34113" y="30836"/>
                    <a:pt x="34176" y="30847"/>
                    <a:pt x="34240" y="30847"/>
                  </a:cubicBezTo>
                  <a:cubicBezTo>
                    <a:pt x="34278" y="30847"/>
                    <a:pt x="34316" y="30843"/>
                    <a:pt x="34354" y="30835"/>
                  </a:cubicBezTo>
                  <a:lnTo>
                    <a:pt x="34354" y="30835"/>
                  </a:lnTo>
                  <a:cubicBezTo>
                    <a:pt x="34192" y="31967"/>
                    <a:pt x="34006" y="33096"/>
                    <a:pt x="33800" y="34224"/>
                  </a:cubicBezTo>
                  <a:lnTo>
                    <a:pt x="35199" y="34228"/>
                  </a:lnTo>
                  <a:cubicBezTo>
                    <a:pt x="35348" y="33159"/>
                    <a:pt x="35478" y="32089"/>
                    <a:pt x="35589" y="31016"/>
                  </a:cubicBezTo>
                  <a:cubicBezTo>
                    <a:pt x="35739" y="30983"/>
                    <a:pt x="35751" y="30818"/>
                    <a:pt x="35751" y="30818"/>
                  </a:cubicBezTo>
                  <a:cubicBezTo>
                    <a:pt x="35751" y="30818"/>
                    <a:pt x="35798" y="30859"/>
                    <a:pt x="35878" y="30926"/>
                  </a:cubicBezTo>
                  <a:cubicBezTo>
                    <a:pt x="35859" y="30942"/>
                    <a:pt x="35844" y="30962"/>
                    <a:pt x="35834" y="30986"/>
                  </a:cubicBezTo>
                  <a:cubicBezTo>
                    <a:pt x="35815" y="31046"/>
                    <a:pt x="35907" y="31208"/>
                    <a:pt x="36010" y="31208"/>
                  </a:cubicBezTo>
                  <a:cubicBezTo>
                    <a:pt x="36027" y="31208"/>
                    <a:pt x="36044" y="31204"/>
                    <a:pt x="36060" y="31194"/>
                  </a:cubicBezTo>
                  <a:cubicBezTo>
                    <a:pt x="36088" y="31178"/>
                    <a:pt x="36114" y="31171"/>
                    <a:pt x="36140" y="31171"/>
                  </a:cubicBezTo>
                  <a:cubicBezTo>
                    <a:pt x="36225" y="31171"/>
                    <a:pt x="36308" y="31246"/>
                    <a:pt x="36452" y="31299"/>
                  </a:cubicBezTo>
                  <a:cubicBezTo>
                    <a:pt x="36638" y="31368"/>
                    <a:pt x="36707" y="31368"/>
                    <a:pt x="36776" y="31386"/>
                  </a:cubicBezTo>
                  <a:cubicBezTo>
                    <a:pt x="36833" y="31400"/>
                    <a:pt x="36834" y="31540"/>
                    <a:pt x="36932" y="31540"/>
                  </a:cubicBezTo>
                  <a:cubicBezTo>
                    <a:pt x="36950" y="31540"/>
                    <a:pt x="36970" y="31536"/>
                    <a:pt x="36995" y="31526"/>
                  </a:cubicBezTo>
                  <a:cubicBezTo>
                    <a:pt x="37157" y="31456"/>
                    <a:pt x="37243" y="31317"/>
                    <a:pt x="37327" y="31317"/>
                  </a:cubicBezTo>
                  <a:cubicBezTo>
                    <a:pt x="37411" y="31317"/>
                    <a:pt x="37557" y="31491"/>
                    <a:pt x="37557" y="31491"/>
                  </a:cubicBezTo>
                  <a:cubicBezTo>
                    <a:pt x="37606" y="31386"/>
                    <a:pt x="37656" y="31282"/>
                    <a:pt x="37706" y="31177"/>
                  </a:cubicBezTo>
                  <a:cubicBezTo>
                    <a:pt x="37706" y="31177"/>
                    <a:pt x="37863" y="31146"/>
                    <a:pt x="38017" y="31101"/>
                  </a:cubicBezTo>
                  <a:lnTo>
                    <a:pt x="38017" y="28851"/>
                  </a:lnTo>
                  <a:cubicBezTo>
                    <a:pt x="37878" y="28882"/>
                    <a:pt x="37761" y="28953"/>
                    <a:pt x="37584" y="29051"/>
                  </a:cubicBezTo>
                  <a:cubicBezTo>
                    <a:pt x="37306" y="29209"/>
                    <a:pt x="37087" y="29314"/>
                    <a:pt x="37078" y="29540"/>
                  </a:cubicBezTo>
                  <a:cubicBezTo>
                    <a:pt x="37070" y="29736"/>
                    <a:pt x="37393" y="29749"/>
                    <a:pt x="37481" y="29749"/>
                  </a:cubicBezTo>
                  <a:cubicBezTo>
                    <a:pt x="37495" y="29749"/>
                    <a:pt x="37502" y="29749"/>
                    <a:pt x="37503" y="29749"/>
                  </a:cubicBezTo>
                  <a:lnTo>
                    <a:pt x="37503" y="29749"/>
                  </a:lnTo>
                  <a:lnTo>
                    <a:pt x="37196" y="30010"/>
                  </a:lnTo>
                  <a:cubicBezTo>
                    <a:pt x="37196" y="30010"/>
                    <a:pt x="37081" y="29874"/>
                    <a:pt x="36966" y="29874"/>
                  </a:cubicBezTo>
                  <a:cubicBezTo>
                    <a:pt x="36944" y="29874"/>
                    <a:pt x="36923" y="29878"/>
                    <a:pt x="36903" y="29889"/>
                  </a:cubicBezTo>
                  <a:cubicBezTo>
                    <a:pt x="36770" y="29959"/>
                    <a:pt x="36818" y="30291"/>
                    <a:pt x="36818" y="30291"/>
                  </a:cubicBezTo>
                  <a:cubicBezTo>
                    <a:pt x="36818" y="30291"/>
                    <a:pt x="36811" y="30268"/>
                    <a:pt x="36782" y="30268"/>
                  </a:cubicBezTo>
                  <a:cubicBezTo>
                    <a:pt x="36749" y="30268"/>
                    <a:pt x="36685" y="30298"/>
                    <a:pt x="36565" y="30429"/>
                  </a:cubicBezTo>
                  <a:cubicBezTo>
                    <a:pt x="36438" y="30569"/>
                    <a:pt x="36431" y="30622"/>
                    <a:pt x="36449" y="30642"/>
                  </a:cubicBezTo>
                  <a:cubicBezTo>
                    <a:pt x="36429" y="30638"/>
                    <a:pt x="36410" y="30636"/>
                    <a:pt x="36391" y="30636"/>
                  </a:cubicBezTo>
                  <a:cubicBezTo>
                    <a:pt x="36376" y="30636"/>
                    <a:pt x="36360" y="30638"/>
                    <a:pt x="36345" y="30641"/>
                  </a:cubicBezTo>
                  <a:cubicBezTo>
                    <a:pt x="36268" y="30526"/>
                    <a:pt x="36164" y="30356"/>
                    <a:pt x="36192" y="30314"/>
                  </a:cubicBezTo>
                  <a:cubicBezTo>
                    <a:pt x="36234" y="30248"/>
                    <a:pt x="35703" y="30139"/>
                    <a:pt x="35894" y="29986"/>
                  </a:cubicBezTo>
                  <a:cubicBezTo>
                    <a:pt x="36019" y="29886"/>
                    <a:pt x="35847" y="29778"/>
                    <a:pt x="35711" y="29714"/>
                  </a:cubicBezTo>
                  <a:cubicBezTo>
                    <a:pt x="35868" y="27926"/>
                    <a:pt x="35970" y="26136"/>
                    <a:pt x="36018" y="24342"/>
                  </a:cubicBezTo>
                  <a:cubicBezTo>
                    <a:pt x="36098" y="24355"/>
                    <a:pt x="36174" y="24388"/>
                    <a:pt x="36237" y="24440"/>
                  </a:cubicBezTo>
                  <a:cubicBezTo>
                    <a:pt x="36325" y="24506"/>
                    <a:pt x="36418" y="24523"/>
                    <a:pt x="36501" y="24523"/>
                  </a:cubicBezTo>
                  <a:cubicBezTo>
                    <a:pt x="36592" y="24523"/>
                    <a:pt x="36671" y="24502"/>
                    <a:pt x="36718" y="24502"/>
                  </a:cubicBezTo>
                  <a:cubicBezTo>
                    <a:pt x="36727" y="24502"/>
                    <a:pt x="36735" y="24503"/>
                    <a:pt x="36742" y="24505"/>
                  </a:cubicBezTo>
                  <a:cubicBezTo>
                    <a:pt x="36812" y="24527"/>
                    <a:pt x="36719" y="24638"/>
                    <a:pt x="36976" y="24769"/>
                  </a:cubicBezTo>
                  <a:cubicBezTo>
                    <a:pt x="37233" y="24901"/>
                    <a:pt x="37341" y="25188"/>
                    <a:pt x="37341" y="25188"/>
                  </a:cubicBezTo>
                  <a:cubicBezTo>
                    <a:pt x="37341" y="25188"/>
                    <a:pt x="37119" y="25415"/>
                    <a:pt x="37351" y="25629"/>
                  </a:cubicBezTo>
                  <a:cubicBezTo>
                    <a:pt x="37238" y="25689"/>
                    <a:pt x="37231" y="25756"/>
                    <a:pt x="37266" y="25816"/>
                  </a:cubicBezTo>
                  <a:cubicBezTo>
                    <a:pt x="37154" y="25840"/>
                    <a:pt x="37123" y="25994"/>
                    <a:pt x="37024" y="26302"/>
                  </a:cubicBezTo>
                  <a:cubicBezTo>
                    <a:pt x="36968" y="26345"/>
                    <a:pt x="36922" y="26403"/>
                    <a:pt x="36925" y="26467"/>
                  </a:cubicBezTo>
                  <a:cubicBezTo>
                    <a:pt x="36926" y="26492"/>
                    <a:pt x="36941" y="26515"/>
                    <a:pt x="36963" y="26527"/>
                  </a:cubicBezTo>
                  <a:cubicBezTo>
                    <a:pt x="36946" y="26656"/>
                    <a:pt x="36994" y="26693"/>
                    <a:pt x="37055" y="26693"/>
                  </a:cubicBezTo>
                  <a:cubicBezTo>
                    <a:pt x="37069" y="26693"/>
                    <a:pt x="37085" y="26691"/>
                    <a:pt x="37100" y="26688"/>
                  </a:cubicBezTo>
                  <a:cubicBezTo>
                    <a:pt x="37101" y="26721"/>
                    <a:pt x="37136" y="26752"/>
                    <a:pt x="37240" y="26765"/>
                  </a:cubicBezTo>
                  <a:cubicBezTo>
                    <a:pt x="37245" y="26765"/>
                    <a:pt x="37250" y="26766"/>
                    <a:pt x="37255" y="26766"/>
                  </a:cubicBezTo>
                  <a:cubicBezTo>
                    <a:pt x="37270" y="26766"/>
                    <a:pt x="37284" y="26764"/>
                    <a:pt x="37298" y="26762"/>
                  </a:cubicBezTo>
                  <a:cubicBezTo>
                    <a:pt x="37342" y="26857"/>
                    <a:pt x="37415" y="26975"/>
                    <a:pt x="37530" y="27028"/>
                  </a:cubicBezTo>
                  <a:cubicBezTo>
                    <a:pt x="37543" y="27034"/>
                    <a:pt x="37557" y="27037"/>
                    <a:pt x="37571" y="27037"/>
                  </a:cubicBezTo>
                  <a:cubicBezTo>
                    <a:pt x="37601" y="27037"/>
                    <a:pt x="37633" y="27024"/>
                    <a:pt x="37665" y="27002"/>
                  </a:cubicBezTo>
                  <a:lnTo>
                    <a:pt x="37668" y="27003"/>
                  </a:lnTo>
                  <a:cubicBezTo>
                    <a:pt x="37665" y="27012"/>
                    <a:pt x="37662" y="27022"/>
                    <a:pt x="37659" y="27031"/>
                  </a:cubicBezTo>
                  <a:cubicBezTo>
                    <a:pt x="37620" y="27164"/>
                    <a:pt x="37697" y="27270"/>
                    <a:pt x="37787" y="27270"/>
                  </a:cubicBezTo>
                  <a:cubicBezTo>
                    <a:pt x="37791" y="27270"/>
                    <a:pt x="37796" y="27269"/>
                    <a:pt x="37800" y="27269"/>
                  </a:cubicBezTo>
                  <a:lnTo>
                    <a:pt x="37800" y="27269"/>
                  </a:lnTo>
                  <a:cubicBezTo>
                    <a:pt x="37782" y="27276"/>
                    <a:pt x="37770" y="27282"/>
                    <a:pt x="37770" y="27282"/>
                  </a:cubicBezTo>
                  <a:cubicBezTo>
                    <a:pt x="37770" y="27282"/>
                    <a:pt x="37706" y="27844"/>
                    <a:pt x="38014" y="27913"/>
                  </a:cubicBezTo>
                  <a:lnTo>
                    <a:pt x="38014" y="22492"/>
                  </a:lnTo>
                  <a:cubicBezTo>
                    <a:pt x="37970" y="22537"/>
                    <a:pt x="37944" y="22568"/>
                    <a:pt x="37944" y="22568"/>
                  </a:cubicBezTo>
                  <a:cubicBezTo>
                    <a:pt x="37904" y="22473"/>
                    <a:pt x="37865" y="22378"/>
                    <a:pt x="37825" y="22282"/>
                  </a:cubicBezTo>
                  <a:cubicBezTo>
                    <a:pt x="37825" y="22282"/>
                    <a:pt x="37457" y="22635"/>
                    <a:pt x="37274" y="22635"/>
                  </a:cubicBezTo>
                  <a:cubicBezTo>
                    <a:pt x="37215" y="22635"/>
                    <a:pt x="37175" y="22598"/>
                    <a:pt x="37173" y="22502"/>
                  </a:cubicBezTo>
                  <a:cubicBezTo>
                    <a:pt x="37170" y="22384"/>
                    <a:pt x="37114" y="22342"/>
                    <a:pt x="37036" y="22342"/>
                  </a:cubicBezTo>
                  <a:cubicBezTo>
                    <a:pt x="36855" y="22342"/>
                    <a:pt x="36558" y="22568"/>
                    <a:pt x="36558" y="22568"/>
                  </a:cubicBezTo>
                  <a:cubicBezTo>
                    <a:pt x="36532" y="22459"/>
                    <a:pt x="36504" y="22349"/>
                    <a:pt x="36478" y="22238"/>
                  </a:cubicBezTo>
                  <a:lnTo>
                    <a:pt x="36127" y="22216"/>
                  </a:lnTo>
                  <a:cubicBezTo>
                    <a:pt x="36122" y="22214"/>
                    <a:pt x="36115" y="22212"/>
                    <a:pt x="36106" y="22212"/>
                  </a:cubicBezTo>
                  <a:cubicBezTo>
                    <a:pt x="36091" y="22212"/>
                    <a:pt x="36071" y="22216"/>
                    <a:pt x="36049" y="22222"/>
                  </a:cubicBezTo>
                  <a:cubicBezTo>
                    <a:pt x="36050" y="21660"/>
                    <a:pt x="36046" y="21096"/>
                    <a:pt x="36037" y="20533"/>
                  </a:cubicBezTo>
                  <a:cubicBezTo>
                    <a:pt x="36128" y="20467"/>
                    <a:pt x="36202" y="20409"/>
                    <a:pt x="36252" y="20409"/>
                  </a:cubicBezTo>
                  <a:cubicBezTo>
                    <a:pt x="36255" y="20409"/>
                    <a:pt x="36259" y="20410"/>
                    <a:pt x="36262" y="20410"/>
                  </a:cubicBezTo>
                  <a:cubicBezTo>
                    <a:pt x="36267" y="20411"/>
                    <a:pt x="36273" y="20412"/>
                    <a:pt x="36279" y="20412"/>
                  </a:cubicBezTo>
                  <a:cubicBezTo>
                    <a:pt x="36413" y="20412"/>
                    <a:pt x="36722" y="20190"/>
                    <a:pt x="36822" y="20190"/>
                  </a:cubicBezTo>
                  <a:cubicBezTo>
                    <a:pt x="36927" y="20190"/>
                    <a:pt x="37241" y="19948"/>
                    <a:pt x="37468" y="19904"/>
                  </a:cubicBezTo>
                  <a:cubicBezTo>
                    <a:pt x="37513" y="19895"/>
                    <a:pt x="37560" y="19891"/>
                    <a:pt x="37606" y="19891"/>
                  </a:cubicBezTo>
                  <a:cubicBezTo>
                    <a:pt x="37790" y="19891"/>
                    <a:pt x="37960" y="19948"/>
                    <a:pt x="37960" y="19948"/>
                  </a:cubicBezTo>
                  <a:cubicBezTo>
                    <a:pt x="37960" y="19948"/>
                    <a:pt x="37647" y="20345"/>
                    <a:pt x="37822" y="20477"/>
                  </a:cubicBezTo>
                  <a:cubicBezTo>
                    <a:pt x="37842" y="20492"/>
                    <a:pt x="37861" y="20498"/>
                    <a:pt x="37880" y="20498"/>
                  </a:cubicBezTo>
                  <a:cubicBezTo>
                    <a:pt x="37925" y="20498"/>
                    <a:pt x="37970" y="20463"/>
                    <a:pt x="38014" y="20410"/>
                  </a:cubicBezTo>
                  <a:lnTo>
                    <a:pt x="38014" y="17788"/>
                  </a:lnTo>
                  <a:cubicBezTo>
                    <a:pt x="37964" y="17780"/>
                    <a:pt x="37930" y="17749"/>
                    <a:pt x="37927" y="17679"/>
                  </a:cubicBezTo>
                  <a:cubicBezTo>
                    <a:pt x="37920" y="17452"/>
                    <a:pt x="37313" y="17436"/>
                    <a:pt x="37141" y="17436"/>
                  </a:cubicBezTo>
                  <a:cubicBezTo>
                    <a:pt x="37112" y="17436"/>
                    <a:pt x="37095" y="17437"/>
                    <a:pt x="37095" y="17437"/>
                  </a:cubicBezTo>
                  <a:cubicBezTo>
                    <a:pt x="37095" y="17437"/>
                    <a:pt x="37058" y="17535"/>
                    <a:pt x="37020" y="17535"/>
                  </a:cubicBezTo>
                  <a:cubicBezTo>
                    <a:pt x="36989" y="17535"/>
                    <a:pt x="36957" y="17466"/>
                    <a:pt x="36948" y="17216"/>
                  </a:cubicBezTo>
                  <a:cubicBezTo>
                    <a:pt x="36942" y="17074"/>
                    <a:pt x="36909" y="17022"/>
                    <a:pt x="36862" y="17022"/>
                  </a:cubicBezTo>
                  <a:cubicBezTo>
                    <a:pt x="36727" y="17022"/>
                    <a:pt x="36484" y="17458"/>
                    <a:pt x="36484" y="17458"/>
                  </a:cubicBezTo>
                  <a:cubicBezTo>
                    <a:pt x="36482" y="17458"/>
                    <a:pt x="36365" y="17129"/>
                    <a:pt x="36190" y="17129"/>
                  </a:cubicBezTo>
                  <a:cubicBezTo>
                    <a:pt x="36016" y="17129"/>
                    <a:pt x="36065" y="16557"/>
                    <a:pt x="36066" y="16549"/>
                  </a:cubicBezTo>
                  <a:lnTo>
                    <a:pt x="36066" y="16549"/>
                  </a:lnTo>
                  <a:cubicBezTo>
                    <a:pt x="36067" y="16550"/>
                    <a:pt x="36086" y="16565"/>
                    <a:pt x="36154" y="16565"/>
                  </a:cubicBezTo>
                  <a:cubicBezTo>
                    <a:pt x="36202" y="16565"/>
                    <a:pt x="36274" y="16558"/>
                    <a:pt x="36380" y="16534"/>
                  </a:cubicBezTo>
                  <a:cubicBezTo>
                    <a:pt x="36646" y="16475"/>
                    <a:pt x="36725" y="16416"/>
                    <a:pt x="36725" y="16416"/>
                  </a:cubicBezTo>
                  <a:cubicBezTo>
                    <a:pt x="36725" y="16416"/>
                    <a:pt x="36880" y="16541"/>
                    <a:pt x="37083" y="16541"/>
                  </a:cubicBezTo>
                  <a:cubicBezTo>
                    <a:pt x="37141" y="16541"/>
                    <a:pt x="37203" y="16531"/>
                    <a:pt x="37266" y="16505"/>
                  </a:cubicBezTo>
                  <a:cubicBezTo>
                    <a:pt x="37509" y="16406"/>
                    <a:pt x="37504" y="16380"/>
                    <a:pt x="37497" y="16374"/>
                  </a:cubicBezTo>
                  <a:lnTo>
                    <a:pt x="37497" y="16374"/>
                  </a:lnTo>
                  <a:cubicBezTo>
                    <a:pt x="37663" y="16479"/>
                    <a:pt x="37837" y="16572"/>
                    <a:pt x="38014" y="16657"/>
                  </a:cubicBezTo>
                  <a:lnTo>
                    <a:pt x="38014" y="13012"/>
                  </a:lnTo>
                  <a:cubicBezTo>
                    <a:pt x="37859" y="12910"/>
                    <a:pt x="37746" y="12940"/>
                    <a:pt x="37434" y="12929"/>
                  </a:cubicBezTo>
                  <a:cubicBezTo>
                    <a:pt x="37424" y="12928"/>
                    <a:pt x="37413" y="12928"/>
                    <a:pt x="37404" y="12928"/>
                  </a:cubicBezTo>
                  <a:cubicBezTo>
                    <a:pt x="37029" y="12928"/>
                    <a:pt x="37129" y="13193"/>
                    <a:pt x="37129" y="13193"/>
                  </a:cubicBezTo>
                  <a:cubicBezTo>
                    <a:pt x="37129" y="13193"/>
                    <a:pt x="37100" y="13215"/>
                    <a:pt x="37057" y="13215"/>
                  </a:cubicBezTo>
                  <a:cubicBezTo>
                    <a:pt x="37008" y="13215"/>
                    <a:pt x="36939" y="13186"/>
                    <a:pt x="36872" y="13061"/>
                  </a:cubicBezTo>
                  <a:cubicBezTo>
                    <a:pt x="36844" y="13008"/>
                    <a:pt x="36803" y="12987"/>
                    <a:pt x="36756" y="12987"/>
                  </a:cubicBezTo>
                  <a:cubicBezTo>
                    <a:pt x="36600" y="12987"/>
                    <a:pt x="36384" y="13222"/>
                    <a:pt x="36384" y="13222"/>
                  </a:cubicBezTo>
                  <a:cubicBezTo>
                    <a:pt x="36315" y="13197"/>
                    <a:pt x="36251" y="13188"/>
                    <a:pt x="36194" y="13188"/>
                  </a:cubicBezTo>
                  <a:cubicBezTo>
                    <a:pt x="36017" y="13188"/>
                    <a:pt x="35910" y="13280"/>
                    <a:pt x="35910" y="13280"/>
                  </a:cubicBezTo>
                  <a:cubicBezTo>
                    <a:pt x="35998" y="13112"/>
                    <a:pt x="35883" y="13085"/>
                    <a:pt x="35801" y="13085"/>
                  </a:cubicBezTo>
                  <a:cubicBezTo>
                    <a:pt x="35762" y="13085"/>
                    <a:pt x="35730" y="13091"/>
                    <a:pt x="35730" y="13091"/>
                  </a:cubicBezTo>
                  <a:cubicBezTo>
                    <a:pt x="35707" y="13088"/>
                    <a:pt x="35683" y="13087"/>
                    <a:pt x="35660" y="13087"/>
                  </a:cubicBezTo>
                  <a:cubicBezTo>
                    <a:pt x="35640" y="13087"/>
                    <a:pt x="35621" y="13088"/>
                    <a:pt x="35602" y="13089"/>
                  </a:cubicBezTo>
                  <a:cubicBezTo>
                    <a:pt x="35595" y="13021"/>
                    <a:pt x="35589" y="12953"/>
                    <a:pt x="35581" y="12886"/>
                  </a:cubicBezTo>
                  <a:cubicBezTo>
                    <a:pt x="35676" y="12843"/>
                    <a:pt x="35749" y="12813"/>
                    <a:pt x="35789" y="12813"/>
                  </a:cubicBezTo>
                  <a:cubicBezTo>
                    <a:pt x="35793" y="12813"/>
                    <a:pt x="35796" y="12813"/>
                    <a:pt x="35799" y="12813"/>
                  </a:cubicBezTo>
                  <a:cubicBezTo>
                    <a:pt x="35808" y="12814"/>
                    <a:pt x="35817" y="12815"/>
                    <a:pt x="35826" y="12815"/>
                  </a:cubicBezTo>
                  <a:cubicBezTo>
                    <a:pt x="35961" y="12815"/>
                    <a:pt x="36177" y="12726"/>
                    <a:pt x="36177" y="12726"/>
                  </a:cubicBezTo>
                  <a:cubicBezTo>
                    <a:pt x="36299" y="12802"/>
                    <a:pt x="36452" y="12829"/>
                    <a:pt x="36625" y="12829"/>
                  </a:cubicBezTo>
                  <a:cubicBezTo>
                    <a:pt x="37013" y="12829"/>
                    <a:pt x="37508" y="12696"/>
                    <a:pt x="38008" y="12696"/>
                  </a:cubicBezTo>
                  <a:lnTo>
                    <a:pt x="38014" y="12696"/>
                  </a:lnTo>
                  <a:lnTo>
                    <a:pt x="38014" y="11712"/>
                  </a:lnTo>
                  <a:cubicBezTo>
                    <a:pt x="37761" y="11648"/>
                    <a:pt x="37541" y="11612"/>
                    <a:pt x="37541" y="11612"/>
                  </a:cubicBezTo>
                  <a:cubicBezTo>
                    <a:pt x="37749" y="11612"/>
                    <a:pt x="37946" y="11517"/>
                    <a:pt x="38014" y="11480"/>
                  </a:cubicBezTo>
                  <a:lnTo>
                    <a:pt x="38014" y="9610"/>
                  </a:lnTo>
                  <a:cubicBezTo>
                    <a:pt x="37800" y="9634"/>
                    <a:pt x="37643" y="9917"/>
                    <a:pt x="37641" y="9917"/>
                  </a:cubicBezTo>
                  <a:cubicBezTo>
                    <a:pt x="37564" y="9752"/>
                    <a:pt x="37440" y="9695"/>
                    <a:pt x="37307" y="9695"/>
                  </a:cubicBezTo>
                  <a:cubicBezTo>
                    <a:pt x="37014" y="9695"/>
                    <a:pt x="36671" y="9969"/>
                    <a:pt x="36647" y="9989"/>
                  </a:cubicBezTo>
                  <a:lnTo>
                    <a:pt x="36647" y="9989"/>
                  </a:lnTo>
                  <a:cubicBezTo>
                    <a:pt x="37040" y="9668"/>
                    <a:pt x="36885" y="9289"/>
                    <a:pt x="36885" y="9289"/>
                  </a:cubicBezTo>
                  <a:cubicBezTo>
                    <a:pt x="37584" y="8997"/>
                    <a:pt x="38160" y="8429"/>
                    <a:pt x="37732" y="8298"/>
                  </a:cubicBezTo>
                  <a:cubicBezTo>
                    <a:pt x="37608" y="8260"/>
                    <a:pt x="37460" y="8247"/>
                    <a:pt x="37312" y="8247"/>
                  </a:cubicBezTo>
                  <a:cubicBezTo>
                    <a:pt x="36951" y="8247"/>
                    <a:pt x="36592" y="8327"/>
                    <a:pt x="36592" y="8327"/>
                  </a:cubicBezTo>
                  <a:cubicBezTo>
                    <a:pt x="36735" y="8269"/>
                    <a:pt x="36951" y="8066"/>
                    <a:pt x="36951" y="8066"/>
                  </a:cubicBezTo>
                  <a:lnTo>
                    <a:pt x="37247" y="8095"/>
                  </a:lnTo>
                  <a:cubicBezTo>
                    <a:pt x="37259" y="8096"/>
                    <a:pt x="37270" y="8096"/>
                    <a:pt x="37280" y="8096"/>
                  </a:cubicBezTo>
                  <a:cubicBezTo>
                    <a:pt x="37675" y="8096"/>
                    <a:pt x="37300" y="7569"/>
                    <a:pt x="37298" y="7569"/>
                  </a:cubicBezTo>
                  <a:cubicBezTo>
                    <a:pt x="37542" y="7323"/>
                    <a:pt x="37242" y="7192"/>
                    <a:pt x="37241" y="7191"/>
                  </a:cubicBezTo>
                  <a:lnTo>
                    <a:pt x="37241" y="7191"/>
                  </a:lnTo>
                  <a:cubicBezTo>
                    <a:pt x="37242" y="7191"/>
                    <a:pt x="37274" y="7205"/>
                    <a:pt x="37324" y="7205"/>
                  </a:cubicBezTo>
                  <a:cubicBezTo>
                    <a:pt x="37400" y="7205"/>
                    <a:pt x="37515" y="7174"/>
                    <a:pt x="37624" y="7018"/>
                  </a:cubicBezTo>
                  <a:cubicBezTo>
                    <a:pt x="37698" y="6910"/>
                    <a:pt x="37637" y="6878"/>
                    <a:pt x="37539" y="6878"/>
                  </a:cubicBezTo>
                  <a:cubicBezTo>
                    <a:pt x="37398" y="6878"/>
                    <a:pt x="37180" y="6945"/>
                    <a:pt x="37180" y="6945"/>
                  </a:cubicBezTo>
                  <a:cubicBezTo>
                    <a:pt x="37180" y="6945"/>
                    <a:pt x="37510" y="6813"/>
                    <a:pt x="37311" y="6594"/>
                  </a:cubicBezTo>
                  <a:cubicBezTo>
                    <a:pt x="37275" y="6554"/>
                    <a:pt x="37238" y="6538"/>
                    <a:pt x="37201" y="6538"/>
                  </a:cubicBezTo>
                  <a:cubicBezTo>
                    <a:pt x="37040" y="6538"/>
                    <a:pt x="36897" y="6857"/>
                    <a:pt x="36897" y="6857"/>
                  </a:cubicBezTo>
                  <a:cubicBezTo>
                    <a:pt x="36859" y="6761"/>
                    <a:pt x="36816" y="6725"/>
                    <a:pt x="36774" y="6725"/>
                  </a:cubicBezTo>
                  <a:cubicBezTo>
                    <a:pt x="36643" y="6725"/>
                    <a:pt x="36511" y="7075"/>
                    <a:pt x="36511" y="7075"/>
                  </a:cubicBezTo>
                  <a:cubicBezTo>
                    <a:pt x="36510" y="7075"/>
                    <a:pt x="36433" y="7037"/>
                    <a:pt x="36273" y="7037"/>
                  </a:cubicBezTo>
                  <a:cubicBezTo>
                    <a:pt x="36209" y="7037"/>
                    <a:pt x="36132" y="7043"/>
                    <a:pt x="36041" y="7060"/>
                  </a:cubicBezTo>
                  <a:cubicBezTo>
                    <a:pt x="35723" y="7118"/>
                    <a:pt x="35338" y="7352"/>
                    <a:pt x="35338" y="7352"/>
                  </a:cubicBezTo>
                  <a:cubicBezTo>
                    <a:pt x="35028" y="7502"/>
                    <a:pt x="34983" y="8010"/>
                    <a:pt x="34976" y="8213"/>
                  </a:cubicBezTo>
                  <a:cubicBezTo>
                    <a:pt x="34916" y="7829"/>
                    <a:pt x="34853" y="7447"/>
                    <a:pt x="34787" y="7063"/>
                  </a:cubicBezTo>
                  <a:cubicBezTo>
                    <a:pt x="34841" y="7051"/>
                    <a:pt x="34895" y="7037"/>
                    <a:pt x="34948" y="7018"/>
                  </a:cubicBezTo>
                  <a:cubicBezTo>
                    <a:pt x="34948" y="7018"/>
                    <a:pt x="35911" y="6974"/>
                    <a:pt x="36339" y="6799"/>
                  </a:cubicBezTo>
                  <a:cubicBezTo>
                    <a:pt x="36767" y="6623"/>
                    <a:pt x="36084" y="6523"/>
                    <a:pt x="36084" y="6523"/>
                  </a:cubicBezTo>
                  <a:cubicBezTo>
                    <a:pt x="36084" y="6523"/>
                    <a:pt x="36795" y="6216"/>
                    <a:pt x="37047" y="5984"/>
                  </a:cubicBezTo>
                  <a:cubicBezTo>
                    <a:pt x="37135" y="5903"/>
                    <a:pt x="37082" y="5877"/>
                    <a:pt x="36976" y="5877"/>
                  </a:cubicBezTo>
                  <a:cubicBezTo>
                    <a:pt x="36777" y="5877"/>
                    <a:pt x="36390" y="5969"/>
                    <a:pt x="36390" y="5969"/>
                  </a:cubicBezTo>
                  <a:cubicBezTo>
                    <a:pt x="36390" y="5969"/>
                    <a:pt x="36469" y="5810"/>
                    <a:pt x="36711" y="5461"/>
                  </a:cubicBezTo>
                  <a:cubicBezTo>
                    <a:pt x="36799" y="5336"/>
                    <a:pt x="36670" y="5247"/>
                    <a:pt x="36458" y="5247"/>
                  </a:cubicBezTo>
                  <a:cubicBezTo>
                    <a:pt x="36275" y="5247"/>
                    <a:pt x="36031" y="5312"/>
                    <a:pt x="35809" y="5476"/>
                  </a:cubicBezTo>
                  <a:cubicBezTo>
                    <a:pt x="35590" y="5638"/>
                    <a:pt x="35224" y="5607"/>
                    <a:pt x="35097" y="5650"/>
                  </a:cubicBezTo>
                  <a:cubicBezTo>
                    <a:pt x="34711" y="5781"/>
                    <a:pt x="34755" y="6042"/>
                    <a:pt x="34755" y="6042"/>
                  </a:cubicBezTo>
                  <a:lnTo>
                    <a:pt x="34611" y="6058"/>
                  </a:lnTo>
                  <a:cubicBezTo>
                    <a:pt x="34571" y="5844"/>
                    <a:pt x="34532" y="5629"/>
                    <a:pt x="34491" y="5415"/>
                  </a:cubicBezTo>
                  <a:cubicBezTo>
                    <a:pt x="34581" y="5348"/>
                    <a:pt x="34659" y="5264"/>
                    <a:pt x="34722" y="5171"/>
                  </a:cubicBezTo>
                  <a:cubicBezTo>
                    <a:pt x="35777" y="5056"/>
                    <a:pt x="36408" y="4200"/>
                    <a:pt x="36314" y="3968"/>
                  </a:cubicBezTo>
                  <a:cubicBezTo>
                    <a:pt x="36301" y="3934"/>
                    <a:pt x="36266" y="3922"/>
                    <a:pt x="36214" y="3922"/>
                  </a:cubicBezTo>
                  <a:cubicBezTo>
                    <a:pt x="36074" y="3922"/>
                    <a:pt x="35816" y="4017"/>
                    <a:pt x="35567" y="4044"/>
                  </a:cubicBezTo>
                  <a:cubicBezTo>
                    <a:pt x="35487" y="4053"/>
                    <a:pt x="35406" y="4058"/>
                    <a:pt x="35325" y="4058"/>
                  </a:cubicBezTo>
                  <a:cubicBezTo>
                    <a:pt x="35245" y="4058"/>
                    <a:pt x="35165" y="4053"/>
                    <a:pt x="35085" y="4044"/>
                  </a:cubicBezTo>
                  <a:cubicBezTo>
                    <a:pt x="35085" y="4044"/>
                    <a:pt x="35565" y="3841"/>
                    <a:pt x="35827" y="3620"/>
                  </a:cubicBezTo>
                  <a:cubicBezTo>
                    <a:pt x="35957" y="3511"/>
                    <a:pt x="35875" y="3416"/>
                    <a:pt x="35965" y="3307"/>
                  </a:cubicBezTo>
                  <a:cubicBezTo>
                    <a:pt x="36090" y="3156"/>
                    <a:pt x="36238" y="3018"/>
                    <a:pt x="36192" y="2854"/>
                  </a:cubicBezTo>
                  <a:cubicBezTo>
                    <a:pt x="36163" y="2749"/>
                    <a:pt x="35942" y="2691"/>
                    <a:pt x="35719" y="2691"/>
                  </a:cubicBezTo>
                  <a:cubicBezTo>
                    <a:pt x="35613" y="2691"/>
                    <a:pt x="35506" y="2704"/>
                    <a:pt x="35419" y="2731"/>
                  </a:cubicBezTo>
                  <a:cubicBezTo>
                    <a:pt x="35184" y="2806"/>
                    <a:pt x="35076" y="2883"/>
                    <a:pt x="35076" y="2883"/>
                  </a:cubicBezTo>
                  <a:cubicBezTo>
                    <a:pt x="35123" y="2651"/>
                    <a:pt x="34882" y="2623"/>
                    <a:pt x="34882" y="2623"/>
                  </a:cubicBezTo>
                  <a:cubicBezTo>
                    <a:pt x="34884" y="2623"/>
                    <a:pt x="35265" y="2104"/>
                    <a:pt x="35069" y="1959"/>
                  </a:cubicBezTo>
                  <a:cubicBezTo>
                    <a:pt x="35017" y="1921"/>
                    <a:pt x="34963" y="1907"/>
                    <a:pt x="34911" y="1907"/>
                  </a:cubicBezTo>
                  <a:cubicBezTo>
                    <a:pt x="34765" y="1907"/>
                    <a:pt x="34637" y="2016"/>
                    <a:pt x="34637" y="2016"/>
                  </a:cubicBezTo>
                  <a:cubicBezTo>
                    <a:pt x="34764" y="1626"/>
                    <a:pt x="34679" y="1530"/>
                    <a:pt x="34465" y="1388"/>
                  </a:cubicBezTo>
                  <a:cubicBezTo>
                    <a:pt x="34419" y="794"/>
                    <a:pt x="33713" y="604"/>
                    <a:pt x="33713" y="604"/>
                  </a:cubicBezTo>
                  <a:cubicBezTo>
                    <a:pt x="33752" y="172"/>
                    <a:pt x="33313" y="0"/>
                    <a:pt x="333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6547500" y="1760275"/>
              <a:ext cx="531050" cy="863375"/>
            </a:xfrm>
            <a:custGeom>
              <a:avLst/>
              <a:gdLst/>
              <a:ahLst/>
              <a:cxnLst/>
              <a:rect l="l" t="t" r="r" b="b"/>
              <a:pathLst>
                <a:path w="21242" h="34535" extrusionOk="0">
                  <a:moveTo>
                    <a:pt x="8866" y="6337"/>
                  </a:moveTo>
                  <a:cubicBezTo>
                    <a:pt x="9063" y="6337"/>
                    <a:pt x="9299" y="6553"/>
                    <a:pt x="9172" y="6730"/>
                  </a:cubicBezTo>
                  <a:lnTo>
                    <a:pt x="9172" y="6731"/>
                  </a:lnTo>
                  <a:cubicBezTo>
                    <a:pt x="9081" y="6858"/>
                    <a:pt x="8947" y="6895"/>
                    <a:pt x="8776" y="6914"/>
                  </a:cubicBezTo>
                  <a:cubicBezTo>
                    <a:pt x="8766" y="6915"/>
                    <a:pt x="8755" y="6915"/>
                    <a:pt x="8745" y="6915"/>
                  </a:cubicBezTo>
                  <a:cubicBezTo>
                    <a:pt x="8440" y="6915"/>
                    <a:pt x="8291" y="6451"/>
                    <a:pt x="8604" y="6419"/>
                  </a:cubicBezTo>
                  <a:cubicBezTo>
                    <a:pt x="8638" y="6417"/>
                    <a:pt x="8671" y="6413"/>
                    <a:pt x="8705" y="6407"/>
                  </a:cubicBezTo>
                  <a:cubicBezTo>
                    <a:pt x="8747" y="6358"/>
                    <a:pt x="8804" y="6337"/>
                    <a:pt x="8866" y="6337"/>
                  </a:cubicBezTo>
                  <a:close/>
                  <a:moveTo>
                    <a:pt x="9035" y="9674"/>
                  </a:moveTo>
                  <a:cubicBezTo>
                    <a:pt x="9339" y="9674"/>
                    <a:pt x="9452" y="10148"/>
                    <a:pt x="9135" y="10179"/>
                  </a:cubicBezTo>
                  <a:lnTo>
                    <a:pt x="9070" y="10187"/>
                  </a:lnTo>
                  <a:cubicBezTo>
                    <a:pt x="9060" y="10188"/>
                    <a:pt x="9050" y="10188"/>
                    <a:pt x="9040" y="10188"/>
                  </a:cubicBezTo>
                  <a:cubicBezTo>
                    <a:pt x="8737" y="10188"/>
                    <a:pt x="8624" y="9714"/>
                    <a:pt x="8938" y="9682"/>
                  </a:cubicBezTo>
                  <a:lnTo>
                    <a:pt x="9004" y="9676"/>
                  </a:lnTo>
                  <a:cubicBezTo>
                    <a:pt x="9015" y="9675"/>
                    <a:pt x="9025" y="9674"/>
                    <a:pt x="9035" y="9674"/>
                  </a:cubicBezTo>
                  <a:close/>
                  <a:moveTo>
                    <a:pt x="8247" y="11454"/>
                  </a:moveTo>
                  <a:cubicBezTo>
                    <a:pt x="8351" y="11454"/>
                    <a:pt x="8452" y="11504"/>
                    <a:pt x="8508" y="11613"/>
                  </a:cubicBezTo>
                  <a:cubicBezTo>
                    <a:pt x="8563" y="11722"/>
                    <a:pt x="8531" y="11874"/>
                    <a:pt x="8426" y="11927"/>
                  </a:cubicBezTo>
                  <a:cubicBezTo>
                    <a:pt x="8410" y="12033"/>
                    <a:pt x="8302" y="12107"/>
                    <a:pt x="8197" y="12107"/>
                  </a:cubicBezTo>
                  <a:cubicBezTo>
                    <a:pt x="8185" y="12107"/>
                    <a:pt x="8172" y="12106"/>
                    <a:pt x="8160" y="12104"/>
                  </a:cubicBezTo>
                  <a:cubicBezTo>
                    <a:pt x="8010" y="12079"/>
                    <a:pt x="7925" y="11946"/>
                    <a:pt x="7916" y="11809"/>
                  </a:cubicBezTo>
                  <a:cubicBezTo>
                    <a:pt x="7908" y="11655"/>
                    <a:pt x="8011" y="11506"/>
                    <a:pt x="8156" y="11467"/>
                  </a:cubicBezTo>
                  <a:cubicBezTo>
                    <a:pt x="8186" y="11459"/>
                    <a:pt x="8217" y="11454"/>
                    <a:pt x="8247" y="11454"/>
                  </a:cubicBezTo>
                  <a:close/>
                  <a:moveTo>
                    <a:pt x="9048" y="12331"/>
                  </a:moveTo>
                  <a:cubicBezTo>
                    <a:pt x="9166" y="12331"/>
                    <a:pt x="9290" y="12402"/>
                    <a:pt x="9319" y="12553"/>
                  </a:cubicBezTo>
                  <a:cubicBezTo>
                    <a:pt x="9354" y="12731"/>
                    <a:pt x="9388" y="12909"/>
                    <a:pt x="9422" y="13087"/>
                  </a:cubicBezTo>
                  <a:cubicBezTo>
                    <a:pt x="9453" y="13266"/>
                    <a:pt x="9321" y="13362"/>
                    <a:pt x="9183" y="13362"/>
                  </a:cubicBezTo>
                  <a:cubicBezTo>
                    <a:pt x="9065" y="13362"/>
                    <a:pt x="8942" y="13291"/>
                    <a:pt x="8915" y="13139"/>
                  </a:cubicBezTo>
                  <a:cubicBezTo>
                    <a:pt x="8883" y="12960"/>
                    <a:pt x="8849" y="12782"/>
                    <a:pt x="8814" y="12604"/>
                  </a:cubicBezTo>
                  <a:cubicBezTo>
                    <a:pt x="8779" y="12427"/>
                    <a:pt x="8909" y="12331"/>
                    <a:pt x="9048" y="12331"/>
                  </a:cubicBezTo>
                  <a:close/>
                  <a:moveTo>
                    <a:pt x="12621" y="14904"/>
                  </a:moveTo>
                  <a:cubicBezTo>
                    <a:pt x="12739" y="14904"/>
                    <a:pt x="12863" y="14976"/>
                    <a:pt x="12890" y="15128"/>
                  </a:cubicBezTo>
                  <a:cubicBezTo>
                    <a:pt x="12909" y="15239"/>
                    <a:pt x="12976" y="15343"/>
                    <a:pt x="12997" y="15458"/>
                  </a:cubicBezTo>
                  <a:cubicBezTo>
                    <a:pt x="13026" y="15636"/>
                    <a:pt x="12893" y="15733"/>
                    <a:pt x="12756" y="15733"/>
                  </a:cubicBezTo>
                  <a:cubicBezTo>
                    <a:pt x="12638" y="15733"/>
                    <a:pt x="12516" y="15661"/>
                    <a:pt x="12490" y="15509"/>
                  </a:cubicBezTo>
                  <a:cubicBezTo>
                    <a:pt x="12473" y="15397"/>
                    <a:pt x="12405" y="15295"/>
                    <a:pt x="12384" y="15179"/>
                  </a:cubicBezTo>
                  <a:cubicBezTo>
                    <a:pt x="12351" y="15001"/>
                    <a:pt x="12483" y="14904"/>
                    <a:pt x="12621" y="14904"/>
                  </a:cubicBezTo>
                  <a:close/>
                  <a:moveTo>
                    <a:pt x="7260" y="1"/>
                  </a:moveTo>
                  <a:cubicBezTo>
                    <a:pt x="7208" y="1"/>
                    <a:pt x="7168" y="36"/>
                    <a:pt x="7192" y="102"/>
                  </a:cubicBezTo>
                  <a:cubicBezTo>
                    <a:pt x="7385" y="613"/>
                    <a:pt x="7578" y="1131"/>
                    <a:pt x="7769" y="1657"/>
                  </a:cubicBezTo>
                  <a:cubicBezTo>
                    <a:pt x="7727" y="1629"/>
                    <a:pt x="7684" y="1603"/>
                    <a:pt x="7640" y="1574"/>
                  </a:cubicBezTo>
                  <a:cubicBezTo>
                    <a:pt x="7606" y="1552"/>
                    <a:pt x="7575" y="1543"/>
                    <a:pt x="7550" y="1543"/>
                  </a:cubicBezTo>
                  <a:cubicBezTo>
                    <a:pt x="7466" y="1543"/>
                    <a:pt x="7439" y="1643"/>
                    <a:pt x="7518" y="1731"/>
                  </a:cubicBezTo>
                  <a:cubicBezTo>
                    <a:pt x="7586" y="1813"/>
                    <a:pt x="7664" y="1886"/>
                    <a:pt x="7749" y="1950"/>
                  </a:cubicBezTo>
                  <a:cubicBezTo>
                    <a:pt x="7792" y="1981"/>
                    <a:pt x="7836" y="2013"/>
                    <a:pt x="7881" y="2039"/>
                  </a:cubicBezTo>
                  <a:cubicBezTo>
                    <a:pt x="7892" y="2045"/>
                    <a:pt x="7903" y="2051"/>
                    <a:pt x="7913" y="2057"/>
                  </a:cubicBezTo>
                  <a:cubicBezTo>
                    <a:pt x="7947" y="2152"/>
                    <a:pt x="7984" y="2247"/>
                    <a:pt x="8017" y="2341"/>
                  </a:cubicBezTo>
                  <a:cubicBezTo>
                    <a:pt x="7940" y="2280"/>
                    <a:pt x="7862" y="2219"/>
                    <a:pt x="7785" y="2156"/>
                  </a:cubicBezTo>
                  <a:cubicBezTo>
                    <a:pt x="7747" y="2126"/>
                    <a:pt x="7711" y="2113"/>
                    <a:pt x="7681" y="2113"/>
                  </a:cubicBezTo>
                  <a:cubicBezTo>
                    <a:pt x="7609" y="2113"/>
                    <a:pt x="7575" y="2188"/>
                    <a:pt x="7651" y="2274"/>
                  </a:cubicBezTo>
                  <a:cubicBezTo>
                    <a:pt x="7813" y="2463"/>
                    <a:pt x="7991" y="2639"/>
                    <a:pt x="8182" y="2800"/>
                  </a:cubicBezTo>
                  <a:cubicBezTo>
                    <a:pt x="8270" y="3047"/>
                    <a:pt x="8357" y="3293"/>
                    <a:pt x="8445" y="3541"/>
                  </a:cubicBezTo>
                  <a:cubicBezTo>
                    <a:pt x="8090" y="3203"/>
                    <a:pt x="7703" y="2905"/>
                    <a:pt x="7306" y="2578"/>
                  </a:cubicBezTo>
                  <a:cubicBezTo>
                    <a:pt x="7275" y="2553"/>
                    <a:pt x="7243" y="2542"/>
                    <a:pt x="7215" y="2542"/>
                  </a:cubicBezTo>
                  <a:cubicBezTo>
                    <a:pt x="7141" y="2542"/>
                    <a:pt x="7098" y="2618"/>
                    <a:pt x="7182" y="2687"/>
                  </a:cubicBezTo>
                  <a:cubicBezTo>
                    <a:pt x="7659" y="3082"/>
                    <a:pt x="8071" y="3556"/>
                    <a:pt x="8499" y="3993"/>
                  </a:cubicBezTo>
                  <a:cubicBezTo>
                    <a:pt x="8338" y="4117"/>
                    <a:pt x="7969" y="4363"/>
                    <a:pt x="7565" y="4369"/>
                  </a:cubicBezTo>
                  <a:cubicBezTo>
                    <a:pt x="7270" y="4372"/>
                    <a:pt x="5645" y="4603"/>
                    <a:pt x="5670" y="4680"/>
                  </a:cubicBezTo>
                  <a:cubicBezTo>
                    <a:pt x="5688" y="4737"/>
                    <a:pt x="5803" y="4822"/>
                    <a:pt x="6083" y="4822"/>
                  </a:cubicBezTo>
                  <a:cubicBezTo>
                    <a:pt x="6185" y="4822"/>
                    <a:pt x="6309" y="4810"/>
                    <a:pt x="6458" y="4782"/>
                  </a:cubicBezTo>
                  <a:lnTo>
                    <a:pt x="6458" y="4782"/>
                  </a:lnTo>
                  <a:cubicBezTo>
                    <a:pt x="6458" y="4782"/>
                    <a:pt x="6192" y="5054"/>
                    <a:pt x="6331" y="5147"/>
                  </a:cubicBezTo>
                  <a:cubicBezTo>
                    <a:pt x="6375" y="5177"/>
                    <a:pt x="6422" y="5188"/>
                    <a:pt x="6464" y="5188"/>
                  </a:cubicBezTo>
                  <a:cubicBezTo>
                    <a:pt x="6553" y="5188"/>
                    <a:pt x="6624" y="5143"/>
                    <a:pt x="6624" y="5143"/>
                  </a:cubicBezTo>
                  <a:lnTo>
                    <a:pt x="6624" y="5143"/>
                  </a:lnTo>
                  <a:cubicBezTo>
                    <a:pt x="6624" y="5143"/>
                    <a:pt x="6461" y="5395"/>
                    <a:pt x="6617" y="5489"/>
                  </a:cubicBezTo>
                  <a:cubicBezTo>
                    <a:pt x="6629" y="5496"/>
                    <a:pt x="6642" y="5499"/>
                    <a:pt x="6656" y="5499"/>
                  </a:cubicBezTo>
                  <a:cubicBezTo>
                    <a:pt x="6831" y="5499"/>
                    <a:pt x="7178" y="5000"/>
                    <a:pt x="7179" y="5000"/>
                  </a:cubicBezTo>
                  <a:cubicBezTo>
                    <a:pt x="7179" y="5000"/>
                    <a:pt x="7179" y="5000"/>
                    <a:pt x="7179" y="5000"/>
                  </a:cubicBezTo>
                  <a:cubicBezTo>
                    <a:pt x="7179" y="5001"/>
                    <a:pt x="6884" y="5578"/>
                    <a:pt x="7144" y="5651"/>
                  </a:cubicBezTo>
                  <a:cubicBezTo>
                    <a:pt x="7164" y="5657"/>
                    <a:pt x="7184" y="5659"/>
                    <a:pt x="7204" y="5659"/>
                  </a:cubicBezTo>
                  <a:cubicBezTo>
                    <a:pt x="7430" y="5659"/>
                    <a:pt x="7592" y="5305"/>
                    <a:pt x="7592" y="5302"/>
                  </a:cubicBezTo>
                  <a:lnTo>
                    <a:pt x="7592" y="5302"/>
                  </a:lnTo>
                  <a:cubicBezTo>
                    <a:pt x="7594" y="5305"/>
                    <a:pt x="7782" y="5504"/>
                    <a:pt x="7786" y="5647"/>
                  </a:cubicBezTo>
                  <a:cubicBezTo>
                    <a:pt x="7791" y="5791"/>
                    <a:pt x="7378" y="5953"/>
                    <a:pt x="7594" y="6064"/>
                  </a:cubicBezTo>
                  <a:cubicBezTo>
                    <a:pt x="7662" y="6099"/>
                    <a:pt x="7720" y="6111"/>
                    <a:pt x="7768" y="6111"/>
                  </a:cubicBezTo>
                  <a:cubicBezTo>
                    <a:pt x="7827" y="6111"/>
                    <a:pt x="7869" y="6093"/>
                    <a:pt x="7894" y="6077"/>
                  </a:cubicBezTo>
                  <a:lnTo>
                    <a:pt x="7894" y="6077"/>
                  </a:lnTo>
                  <a:cubicBezTo>
                    <a:pt x="7820" y="6134"/>
                    <a:pt x="7633" y="6299"/>
                    <a:pt x="7782" y="6406"/>
                  </a:cubicBezTo>
                  <a:cubicBezTo>
                    <a:pt x="7965" y="6536"/>
                    <a:pt x="6354" y="6422"/>
                    <a:pt x="6239" y="6600"/>
                  </a:cubicBezTo>
                  <a:cubicBezTo>
                    <a:pt x="6140" y="6752"/>
                    <a:pt x="6723" y="6772"/>
                    <a:pt x="7011" y="6772"/>
                  </a:cubicBezTo>
                  <a:cubicBezTo>
                    <a:pt x="7061" y="6772"/>
                    <a:pt x="7102" y="6771"/>
                    <a:pt x="7130" y="6771"/>
                  </a:cubicBezTo>
                  <a:lnTo>
                    <a:pt x="7130" y="6771"/>
                  </a:lnTo>
                  <a:cubicBezTo>
                    <a:pt x="7130" y="6771"/>
                    <a:pt x="6840" y="7266"/>
                    <a:pt x="7068" y="7298"/>
                  </a:cubicBezTo>
                  <a:cubicBezTo>
                    <a:pt x="7077" y="7299"/>
                    <a:pt x="7085" y="7299"/>
                    <a:pt x="7094" y="7299"/>
                  </a:cubicBezTo>
                  <a:cubicBezTo>
                    <a:pt x="7251" y="7299"/>
                    <a:pt x="7423" y="7106"/>
                    <a:pt x="7512" y="6994"/>
                  </a:cubicBezTo>
                  <a:lnTo>
                    <a:pt x="7512" y="6994"/>
                  </a:lnTo>
                  <a:cubicBezTo>
                    <a:pt x="7426" y="7106"/>
                    <a:pt x="7331" y="7210"/>
                    <a:pt x="7281" y="7353"/>
                  </a:cubicBezTo>
                  <a:cubicBezTo>
                    <a:pt x="7214" y="7541"/>
                    <a:pt x="7420" y="7730"/>
                    <a:pt x="7605" y="7753"/>
                  </a:cubicBezTo>
                  <a:cubicBezTo>
                    <a:pt x="7618" y="7755"/>
                    <a:pt x="7630" y="7755"/>
                    <a:pt x="7641" y="7755"/>
                  </a:cubicBezTo>
                  <a:cubicBezTo>
                    <a:pt x="7820" y="7755"/>
                    <a:pt x="7845" y="7578"/>
                    <a:pt x="7846" y="7410"/>
                  </a:cubicBezTo>
                  <a:cubicBezTo>
                    <a:pt x="7846" y="7410"/>
                    <a:pt x="8026" y="7614"/>
                    <a:pt x="8119" y="7614"/>
                  </a:cubicBezTo>
                  <a:cubicBezTo>
                    <a:pt x="8119" y="7614"/>
                    <a:pt x="8120" y="7614"/>
                    <a:pt x="8121" y="7614"/>
                  </a:cubicBezTo>
                  <a:cubicBezTo>
                    <a:pt x="8122" y="7614"/>
                    <a:pt x="8122" y="7614"/>
                    <a:pt x="8123" y="7614"/>
                  </a:cubicBezTo>
                  <a:cubicBezTo>
                    <a:pt x="8211" y="7614"/>
                    <a:pt x="8217" y="7787"/>
                    <a:pt x="8065" y="7831"/>
                  </a:cubicBezTo>
                  <a:cubicBezTo>
                    <a:pt x="7912" y="7876"/>
                    <a:pt x="6854" y="8029"/>
                    <a:pt x="6868" y="8168"/>
                  </a:cubicBezTo>
                  <a:cubicBezTo>
                    <a:pt x="6868" y="8168"/>
                    <a:pt x="6844" y="8293"/>
                    <a:pt x="7077" y="8293"/>
                  </a:cubicBezTo>
                  <a:cubicBezTo>
                    <a:pt x="7172" y="8293"/>
                    <a:pt x="7310" y="8272"/>
                    <a:pt x="7511" y="8213"/>
                  </a:cubicBezTo>
                  <a:lnTo>
                    <a:pt x="7511" y="8213"/>
                  </a:lnTo>
                  <a:cubicBezTo>
                    <a:pt x="7510" y="8213"/>
                    <a:pt x="6998" y="8547"/>
                    <a:pt x="7430" y="8758"/>
                  </a:cubicBezTo>
                  <a:cubicBezTo>
                    <a:pt x="7430" y="8758"/>
                    <a:pt x="7257" y="8873"/>
                    <a:pt x="7473" y="9022"/>
                  </a:cubicBezTo>
                  <a:cubicBezTo>
                    <a:pt x="7490" y="9034"/>
                    <a:pt x="7510" y="9040"/>
                    <a:pt x="7530" y="9040"/>
                  </a:cubicBezTo>
                  <a:cubicBezTo>
                    <a:pt x="7761" y="9040"/>
                    <a:pt x="8149" y="8343"/>
                    <a:pt x="8153" y="8336"/>
                  </a:cubicBezTo>
                  <a:lnTo>
                    <a:pt x="8153" y="8336"/>
                  </a:lnTo>
                  <a:cubicBezTo>
                    <a:pt x="8153" y="8339"/>
                    <a:pt x="8228" y="8460"/>
                    <a:pt x="8335" y="8485"/>
                  </a:cubicBezTo>
                  <a:cubicBezTo>
                    <a:pt x="8335" y="8485"/>
                    <a:pt x="8119" y="9023"/>
                    <a:pt x="8264" y="9136"/>
                  </a:cubicBezTo>
                  <a:cubicBezTo>
                    <a:pt x="8281" y="9149"/>
                    <a:pt x="8298" y="9154"/>
                    <a:pt x="8316" y="9154"/>
                  </a:cubicBezTo>
                  <a:cubicBezTo>
                    <a:pt x="8457" y="9154"/>
                    <a:pt x="8627" y="8806"/>
                    <a:pt x="8648" y="8648"/>
                  </a:cubicBezTo>
                  <a:cubicBezTo>
                    <a:pt x="8648" y="8648"/>
                    <a:pt x="8657" y="8621"/>
                    <a:pt x="8699" y="8621"/>
                  </a:cubicBezTo>
                  <a:cubicBezTo>
                    <a:pt x="8737" y="8621"/>
                    <a:pt x="8802" y="8643"/>
                    <a:pt x="8912" y="8725"/>
                  </a:cubicBezTo>
                  <a:cubicBezTo>
                    <a:pt x="9144" y="8902"/>
                    <a:pt x="9100" y="8953"/>
                    <a:pt x="9065" y="8955"/>
                  </a:cubicBezTo>
                  <a:cubicBezTo>
                    <a:pt x="9029" y="8956"/>
                    <a:pt x="8127" y="9534"/>
                    <a:pt x="7043" y="9666"/>
                  </a:cubicBezTo>
                  <a:cubicBezTo>
                    <a:pt x="5960" y="9798"/>
                    <a:pt x="6153" y="9928"/>
                    <a:pt x="6220" y="9985"/>
                  </a:cubicBezTo>
                  <a:cubicBezTo>
                    <a:pt x="6230" y="9993"/>
                    <a:pt x="6255" y="9997"/>
                    <a:pt x="6291" y="9997"/>
                  </a:cubicBezTo>
                  <a:cubicBezTo>
                    <a:pt x="6504" y="9997"/>
                    <a:pt x="7097" y="9873"/>
                    <a:pt x="7097" y="9873"/>
                  </a:cubicBezTo>
                  <a:lnTo>
                    <a:pt x="7097" y="9873"/>
                  </a:lnTo>
                  <a:cubicBezTo>
                    <a:pt x="7097" y="9873"/>
                    <a:pt x="6604" y="10336"/>
                    <a:pt x="6769" y="10388"/>
                  </a:cubicBezTo>
                  <a:cubicBezTo>
                    <a:pt x="6798" y="10398"/>
                    <a:pt x="6829" y="10401"/>
                    <a:pt x="6859" y="10401"/>
                  </a:cubicBezTo>
                  <a:cubicBezTo>
                    <a:pt x="6997" y="10401"/>
                    <a:pt x="7128" y="10320"/>
                    <a:pt x="7128" y="10320"/>
                  </a:cubicBezTo>
                  <a:lnTo>
                    <a:pt x="7128" y="10320"/>
                  </a:lnTo>
                  <a:cubicBezTo>
                    <a:pt x="7128" y="10320"/>
                    <a:pt x="6803" y="10728"/>
                    <a:pt x="6959" y="10831"/>
                  </a:cubicBezTo>
                  <a:cubicBezTo>
                    <a:pt x="6969" y="10837"/>
                    <a:pt x="6981" y="10840"/>
                    <a:pt x="6995" y="10840"/>
                  </a:cubicBezTo>
                  <a:cubicBezTo>
                    <a:pt x="7190" y="10840"/>
                    <a:pt x="7716" y="10210"/>
                    <a:pt x="7715" y="10210"/>
                  </a:cubicBezTo>
                  <a:cubicBezTo>
                    <a:pt x="7715" y="10210"/>
                    <a:pt x="7719" y="10210"/>
                    <a:pt x="7724" y="10210"/>
                  </a:cubicBezTo>
                  <a:cubicBezTo>
                    <a:pt x="7756" y="10210"/>
                    <a:pt x="7856" y="10223"/>
                    <a:pt x="7747" y="10407"/>
                  </a:cubicBezTo>
                  <a:cubicBezTo>
                    <a:pt x="7617" y="10623"/>
                    <a:pt x="7586" y="10885"/>
                    <a:pt x="7346" y="10898"/>
                  </a:cubicBezTo>
                  <a:cubicBezTo>
                    <a:pt x="7103" y="10912"/>
                    <a:pt x="5337" y="10988"/>
                    <a:pt x="5382" y="11128"/>
                  </a:cubicBezTo>
                  <a:cubicBezTo>
                    <a:pt x="5411" y="11216"/>
                    <a:pt x="5720" y="11232"/>
                    <a:pt x="5977" y="11232"/>
                  </a:cubicBezTo>
                  <a:cubicBezTo>
                    <a:pt x="6115" y="11232"/>
                    <a:pt x="6237" y="11227"/>
                    <a:pt x="6294" y="11227"/>
                  </a:cubicBezTo>
                  <a:cubicBezTo>
                    <a:pt x="6300" y="11227"/>
                    <a:pt x="6305" y="11227"/>
                    <a:pt x="6309" y="11228"/>
                  </a:cubicBezTo>
                  <a:cubicBezTo>
                    <a:pt x="6438" y="11231"/>
                    <a:pt x="6276" y="11432"/>
                    <a:pt x="6276" y="11432"/>
                  </a:cubicBezTo>
                  <a:cubicBezTo>
                    <a:pt x="6276" y="11432"/>
                    <a:pt x="6054" y="11750"/>
                    <a:pt x="6197" y="11842"/>
                  </a:cubicBezTo>
                  <a:cubicBezTo>
                    <a:pt x="6210" y="11851"/>
                    <a:pt x="6226" y="11855"/>
                    <a:pt x="6242" y="11855"/>
                  </a:cubicBezTo>
                  <a:cubicBezTo>
                    <a:pt x="6385" y="11855"/>
                    <a:pt x="6629" y="11568"/>
                    <a:pt x="6746" y="11568"/>
                  </a:cubicBezTo>
                  <a:cubicBezTo>
                    <a:pt x="6761" y="11568"/>
                    <a:pt x="6774" y="11573"/>
                    <a:pt x="6785" y="11584"/>
                  </a:cubicBezTo>
                  <a:cubicBezTo>
                    <a:pt x="6886" y="11690"/>
                    <a:pt x="6128" y="12009"/>
                    <a:pt x="6312" y="12130"/>
                  </a:cubicBezTo>
                  <a:cubicBezTo>
                    <a:pt x="6312" y="12130"/>
                    <a:pt x="6346" y="12181"/>
                    <a:pt x="6430" y="12181"/>
                  </a:cubicBezTo>
                  <a:cubicBezTo>
                    <a:pt x="6478" y="12181"/>
                    <a:pt x="6542" y="12164"/>
                    <a:pt x="6626" y="12111"/>
                  </a:cubicBezTo>
                  <a:cubicBezTo>
                    <a:pt x="6626" y="12111"/>
                    <a:pt x="6650" y="12353"/>
                    <a:pt x="6795" y="12353"/>
                  </a:cubicBezTo>
                  <a:cubicBezTo>
                    <a:pt x="6801" y="12353"/>
                    <a:pt x="6807" y="12352"/>
                    <a:pt x="6813" y="12352"/>
                  </a:cubicBezTo>
                  <a:cubicBezTo>
                    <a:pt x="6971" y="12331"/>
                    <a:pt x="7107" y="11910"/>
                    <a:pt x="7106" y="11908"/>
                  </a:cubicBezTo>
                  <a:lnTo>
                    <a:pt x="7106" y="11908"/>
                  </a:lnTo>
                  <a:lnTo>
                    <a:pt x="7332" y="12106"/>
                  </a:lnTo>
                  <a:cubicBezTo>
                    <a:pt x="7332" y="12106"/>
                    <a:pt x="6957" y="12565"/>
                    <a:pt x="7092" y="12667"/>
                  </a:cubicBezTo>
                  <a:cubicBezTo>
                    <a:pt x="7105" y="12677"/>
                    <a:pt x="7120" y="12682"/>
                    <a:pt x="7137" y="12682"/>
                  </a:cubicBezTo>
                  <a:cubicBezTo>
                    <a:pt x="7291" y="12682"/>
                    <a:pt x="7580" y="12293"/>
                    <a:pt x="7581" y="12292"/>
                  </a:cubicBezTo>
                  <a:lnTo>
                    <a:pt x="7581" y="12292"/>
                  </a:lnTo>
                  <a:cubicBezTo>
                    <a:pt x="7582" y="12293"/>
                    <a:pt x="7840" y="12482"/>
                    <a:pt x="7829" y="12635"/>
                  </a:cubicBezTo>
                  <a:cubicBezTo>
                    <a:pt x="7817" y="12790"/>
                    <a:pt x="7278" y="13039"/>
                    <a:pt x="7367" y="13206"/>
                  </a:cubicBezTo>
                  <a:cubicBezTo>
                    <a:pt x="7401" y="13268"/>
                    <a:pt x="7475" y="13288"/>
                    <a:pt x="7554" y="13288"/>
                  </a:cubicBezTo>
                  <a:cubicBezTo>
                    <a:pt x="7686" y="13288"/>
                    <a:pt x="7833" y="13233"/>
                    <a:pt x="7833" y="13233"/>
                  </a:cubicBezTo>
                  <a:cubicBezTo>
                    <a:pt x="7833" y="13233"/>
                    <a:pt x="8082" y="13577"/>
                    <a:pt x="7985" y="13577"/>
                  </a:cubicBezTo>
                  <a:cubicBezTo>
                    <a:pt x="7984" y="13577"/>
                    <a:pt x="7984" y="13577"/>
                    <a:pt x="7984" y="13577"/>
                  </a:cubicBezTo>
                  <a:cubicBezTo>
                    <a:pt x="7983" y="13576"/>
                    <a:pt x="7983" y="13576"/>
                    <a:pt x="7982" y="13576"/>
                  </a:cubicBezTo>
                  <a:cubicBezTo>
                    <a:pt x="7878" y="13576"/>
                    <a:pt x="7240" y="13856"/>
                    <a:pt x="7384" y="14058"/>
                  </a:cubicBezTo>
                  <a:cubicBezTo>
                    <a:pt x="7453" y="14155"/>
                    <a:pt x="7511" y="14181"/>
                    <a:pt x="7552" y="14181"/>
                  </a:cubicBezTo>
                  <a:cubicBezTo>
                    <a:pt x="7566" y="14181"/>
                    <a:pt x="7578" y="14178"/>
                    <a:pt x="7588" y="14174"/>
                  </a:cubicBezTo>
                  <a:lnTo>
                    <a:pt x="7588" y="14174"/>
                  </a:lnTo>
                  <a:cubicBezTo>
                    <a:pt x="7478" y="14244"/>
                    <a:pt x="7125" y="14463"/>
                    <a:pt x="6824" y="14521"/>
                  </a:cubicBezTo>
                  <a:cubicBezTo>
                    <a:pt x="6464" y="14591"/>
                    <a:pt x="5848" y="14712"/>
                    <a:pt x="5928" y="14839"/>
                  </a:cubicBezTo>
                  <a:cubicBezTo>
                    <a:pt x="5963" y="14895"/>
                    <a:pt x="6056" y="14910"/>
                    <a:pt x="6150" y="14910"/>
                  </a:cubicBezTo>
                  <a:cubicBezTo>
                    <a:pt x="6275" y="14910"/>
                    <a:pt x="6402" y="14883"/>
                    <a:pt x="6403" y="14883"/>
                  </a:cubicBezTo>
                  <a:lnTo>
                    <a:pt x="6403" y="14883"/>
                  </a:lnTo>
                  <a:cubicBezTo>
                    <a:pt x="6402" y="14883"/>
                    <a:pt x="5848" y="15352"/>
                    <a:pt x="6308" y="15436"/>
                  </a:cubicBezTo>
                  <a:cubicBezTo>
                    <a:pt x="6308" y="15436"/>
                    <a:pt x="5947" y="15736"/>
                    <a:pt x="6178" y="15880"/>
                  </a:cubicBezTo>
                  <a:cubicBezTo>
                    <a:pt x="6178" y="15880"/>
                    <a:pt x="5148" y="16096"/>
                    <a:pt x="5102" y="16247"/>
                  </a:cubicBezTo>
                  <a:cubicBezTo>
                    <a:pt x="5082" y="16310"/>
                    <a:pt x="5208" y="16328"/>
                    <a:pt x="5360" y="16328"/>
                  </a:cubicBezTo>
                  <a:cubicBezTo>
                    <a:pt x="5565" y="16328"/>
                    <a:pt x="5817" y="16295"/>
                    <a:pt x="5817" y="16295"/>
                  </a:cubicBezTo>
                  <a:lnTo>
                    <a:pt x="5817" y="16295"/>
                  </a:lnTo>
                  <a:cubicBezTo>
                    <a:pt x="5817" y="16295"/>
                    <a:pt x="5430" y="16734"/>
                    <a:pt x="5554" y="16816"/>
                  </a:cubicBezTo>
                  <a:cubicBezTo>
                    <a:pt x="5589" y="16838"/>
                    <a:pt x="5625" y="16847"/>
                    <a:pt x="5660" y="16847"/>
                  </a:cubicBezTo>
                  <a:cubicBezTo>
                    <a:pt x="5752" y="16847"/>
                    <a:pt x="5832" y="16790"/>
                    <a:pt x="5832" y="16790"/>
                  </a:cubicBezTo>
                  <a:lnTo>
                    <a:pt x="5832" y="16790"/>
                  </a:lnTo>
                  <a:cubicBezTo>
                    <a:pt x="5832" y="16790"/>
                    <a:pt x="5464" y="17188"/>
                    <a:pt x="5563" y="17304"/>
                  </a:cubicBezTo>
                  <a:cubicBezTo>
                    <a:pt x="5572" y="17314"/>
                    <a:pt x="5586" y="17319"/>
                    <a:pt x="5603" y="17319"/>
                  </a:cubicBezTo>
                  <a:cubicBezTo>
                    <a:pt x="5770" y="17319"/>
                    <a:pt x="6276" y="16851"/>
                    <a:pt x="6277" y="16851"/>
                  </a:cubicBezTo>
                  <a:cubicBezTo>
                    <a:pt x="6277" y="16851"/>
                    <a:pt x="6277" y="16851"/>
                    <a:pt x="6277" y="16851"/>
                  </a:cubicBezTo>
                  <a:cubicBezTo>
                    <a:pt x="6277" y="16851"/>
                    <a:pt x="6089" y="17251"/>
                    <a:pt x="6289" y="17377"/>
                  </a:cubicBezTo>
                  <a:cubicBezTo>
                    <a:pt x="6333" y="17405"/>
                    <a:pt x="6372" y="17416"/>
                    <a:pt x="6405" y="17416"/>
                  </a:cubicBezTo>
                  <a:cubicBezTo>
                    <a:pt x="6519" y="17416"/>
                    <a:pt x="6567" y="17286"/>
                    <a:pt x="6567" y="17286"/>
                  </a:cubicBezTo>
                  <a:cubicBezTo>
                    <a:pt x="6567" y="17286"/>
                    <a:pt x="6574" y="17554"/>
                    <a:pt x="6854" y="17554"/>
                  </a:cubicBezTo>
                  <a:cubicBezTo>
                    <a:pt x="6869" y="17554"/>
                    <a:pt x="6886" y="17553"/>
                    <a:pt x="6903" y="17552"/>
                  </a:cubicBezTo>
                  <a:cubicBezTo>
                    <a:pt x="7232" y="17518"/>
                    <a:pt x="7319" y="17254"/>
                    <a:pt x="7319" y="17254"/>
                  </a:cubicBezTo>
                  <a:cubicBezTo>
                    <a:pt x="7319" y="17254"/>
                    <a:pt x="7319" y="17254"/>
                    <a:pt x="7319" y="17254"/>
                  </a:cubicBezTo>
                  <a:cubicBezTo>
                    <a:pt x="7319" y="17254"/>
                    <a:pt x="7424" y="17663"/>
                    <a:pt x="6878" y="17801"/>
                  </a:cubicBezTo>
                  <a:cubicBezTo>
                    <a:pt x="6332" y="17939"/>
                    <a:pt x="5530" y="18106"/>
                    <a:pt x="5610" y="18232"/>
                  </a:cubicBezTo>
                  <a:cubicBezTo>
                    <a:pt x="5649" y="18293"/>
                    <a:pt x="5774" y="18309"/>
                    <a:pt x="5893" y="18309"/>
                  </a:cubicBezTo>
                  <a:cubicBezTo>
                    <a:pt x="6021" y="18309"/>
                    <a:pt x="6143" y="18290"/>
                    <a:pt x="6143" y="18290"/>
                  </a:cubicBezTo>
                  <a:lnTo>
                    <a:pt x="6143" y="18290"/>
                  </a:lnTo>
                  <a:cubicBezTo>
                    <a:pt x="6143" y="18290"/>
                    <a:pt x="5756" y="18797"/>
                    <a:pt x="5967" y="18899"/>
                  </a:cubicBezTo>
                  <a:cubicBezTo>
                    <a:pt x="5967" y="18899"/>
                    <a:pt x="5744" y="19225"/>
                    <a:pt x="5829" y="19308"/>
                  </a:cubicBezTo>
                  <a:cubicBezTo>
                    <a:pt x="5834" y="19313"/>
                    <a:pt x="5840" y="19315"/>
                    <a:pt x="5849" y="19315"/>
                  </a:cubicBezTo>
                  <a:cubicBezTo>
                    <a:pt x="5991" y="19315"/>
                    <a:pt x="6632" y="18678"/>
                    <a:pt x="6730" y="18619"/>
                  </a:cubicBezTo>
                  <a:cubicBezTo>
                    <a:pt x="6742" y="18611"/>
                    <a:pt x="6751" y="18608"/>
                    <a:pt x="6758" y="18608"/>
                  </a:cubicBezTo>
                  <a:cubicBezTo>
                    <a:pt x="6807" y="18608"/>
                    <a:pt x="6737" y="18780"/>
                    <a:pt x="6919" y="18804"/>
                  </a:cubicBezTo>
                  <a:cubicBezTo>
                    <a:pt x="7127" y="18833"/>
                    <a:pt x="6830" y="19121"/>
                    <a:pt x="6524" y="19239"/>
                  </a:cubicBezTo>
                  <a:cubicBezTo>
                    <a:pt x="6216" y="19358"/>
                    <a:pt x="4261" y="19610"/>
                    <a:pt x="4235" y="19813"/>
                  </a:cubicBezTo>
                  <a:cubicBezTo>
                    <a:pt x="4225" y="19884"/>
                    <a:pt x="4327" y="19908"/>
                    <a:pt x="4464" y="19908"/>
                  </a:cubicBezTo>
                  <a:cubicBezTo>
                    <a:pt x="4716" y="19908"/>
                    <a:pt x="5084" y="19829"/>
                    <a:pt x="5084" y="19829"/>
                  </a:cubicBezTo>
                  <a:lnTo>
                    <a:pt x="5084" y="19829"/>
                  </a:lnTo>
                  <a:cubicBezTo>
                    <a:pt x="5084" y="19829"/>
                    <a:pt x="4620" y="20270"/>
                    <a:pt x="4759" y="20400"/>
                  </a:cubicBezTo>
                  <a:cubicBezTo>
                    <a:pt x="4788" y="20427"/>
                    <a:pt x="4819" y="20438"/>
                    <a:pt x="4850" y="20438"/>
                  </a:cubicBezTo>
                  <a:cubicBezTo>
                    <a:pt x="4922" y="20438"/>
                    <a:pt x="4993" y="20379"/>
                    <a:pt x="5035" y="20336"/>
                  </a:cubicBezTo>
                  <a:lnTo>
                    <a:pt x="5035" y="20336"/>
                  </a:lnTo>
                  <a:cubicBezTo>
                    <a:pt x="4924" y="20466"/>
                    <a:pt x="4624" y="20838"/>
                    <a:pt x="4810" y="20883"/>
                  </a:cubicBezTo>
                  <a:cubicBezTo>
                    <a:pt x="4818" y="20885"/>
                    <a:pt x="4826" y="20886"/>
                    <a:pt x="4835" y="20886"/>
                  </a:cubicBezTo>
                  <a:cubicBezTo>
                    <a:pt x="5078" y="20886"/>
                    <a:pt x="5685" y="20188"/>
                    <a:pt x="5689" y="20184"/>
                  </a:cubicBezTo>
                  <a:lnTo>
                    <a:pt x="5689" y="20184"/>
                  </a:lnTo>
                  <a:cubicBezTo>
                    <a:pt x="5686" y="20188"/>
                    <a:pt x="5407" y="20829"/>
                    <a:pt x="5497" y="20912"/>
                  </a:cubicBezTo>
                  <a:cubicBezTo>
                    <a:pt x="5504" y="20918"/>
                    <a:pt x="5511" y="20920"/>
                    <a:pt x="5519" y="20920"/>
                  </a:cubicBezTo>
                  <a:cubicBezTo>
                    <a:pt x="5635" y="20920"/>
                    <a:pt x="5946" y="20436"/>
                    <a:pt x="5947" y="20432"/>
                  </a:cubicBezTo>
                  <a:lnTo>
                    <a:pt x="5947" y="20432"/>
                  </a:lnTo>
                  <a:cubicBezTo>
                    <a:pt x="5947" y="20435"/>
                    <a:pt x="6012" y="20727"/>
                    <a:pt x="6245" y="20831"/>
                  </a:cubicBezTo>
                  <a:cubicBezTo>
                    <a:pt x="6245" y="20831"/>
                    <a:pt x="6119" y="21144"/>
                    <a:pt x="6388" y="21235"/>
                  </a:cubicBezTo>
                  <a:cubicBezTo>
                    <a:pt x="6413" y="21243"/>
                    <a:pt x="6439" y="21247"/>
                    <a:pt x="6466" y="21247"/>
                  </a:cubicBezTo>
                  <a:cubicBezTo>
                    <a:pt x="6721" y="21247"/>
                    <a:pt x="7019" y="20895"/>
                    <a:pt x="7067" y="20851"/>
                  </a:cubicBezTo>
                  <a:cubicBezTo>
                    <a:pt x="7071" y="20847"/>
                    <a:pt x="7074" y="20846"/>
                    <a:pt x="7076" y="20846"/>
                  </a:cubicBezTo>
                  <a:lnTo>
                    <a:pt x="7076" y="20846"/>
                  </a:lnTo>
                  <a:cubicBezTo>
                    <a:pt x="7104" y="20846"/>
                    <a:pt x="7025" y="21093"/>
                    <a:pt x="7099" y="21093"/>
                  </a:cubicBezTo>
                  <a:cubicBezTo>
                    <a:pt x="7179" y="21093"/>
                    <a:pt x="6801" y="21387"/>
                    <a:pt x="6508" y="21477"/>
                  </a:cubicBezTo>
                  <a:cubicBezTo>
                    <a:pt x="6214" y="21566"/>
                    <a:pt x="3270" y="22143"/>
                    <a:pt x="3271" y="22312"/>
                  </a:cubicBezTo>
                  <a:cubicBezTo>
                    <a:pt x="3271" y="22401"/>
                    <a:pt x="3429" y="22450"/>
                    <a:pt x="3638" y="22450"/>
                  </a:cubicBezTo>
                  <a:cubicBezTo>
                    <a:pt x="3830" y="22450"/>
                    <a:pt x="4064" y="22409"/>
                    <a:pt x="4259" y="22318"/>
                  </a:cubicBezTo>
                  <a:lnTo>
                    <a:pt x="4259" y="22318"/>
                  </a:lnTo>
                  <a:cubicBezTo>
                    <a:pt x="4259" y="22318"/>
                    <a:pt x="3708" y="22820"/>
                    <a:pt x="4035" y="23026"/>
                  </a:cubicBezTo>
                  <a:cubicBezTo>
                    <a:pt x="4035" y="23026"/>
                    <a:pt x="3934" y="23331"/>
                    <a:pt x="4191" y="23358"/>
                  </a:cubicBezTo>
                  <a:cubicBezTo>
                    <a:pt x="4191" y="23358"/>
                    <a:pt x="4212" y="23511"/>
                    <a:pt x="4340" y="23511"/>
                  </a:cubicBezTo>
                  <a:cubicBezTo>
                    <a:pt x="4387" y="23511"/>
                    <a:pt x="4447" y="23491"/>
                    <a:pt x="4527" y="23435"/>
                  </a:cubicBezTo>
                  <a:cubicBezTo>
                    <a:pt x="4792" y="23251"/>
                    <a:pt x="4845" y="22924"/>
                    <a:pt x="4984" y="22924"/>
                  </a:cubicBezTo>
                  <a:cubicBezTo>
                    <a:pt x="5001" y="22924"/>
                    <a:pt x="5020" y="22929"/>
                    <a:pt x="5040" y="22940"/>
                  </a:cubicBezTo>
                  <a:cubicBezTo>
                    <a:pt x="5226" y="23038"/>
                    <a:pt x="4712" y="23606"/>
                    <a:pt x="4861" y="23667"/>
                  </a:cubicBezTo>
                  <a:cubicBezTo>
                    <a:pt x="4870" y="23671"/>
                    <a:pt x="4879" y="23672"/>
                    <a:pt x="4888" y="23672"/>
                  </a:cubicBezTo>
                  <a:cubicBezTo>
                    <a:pt x="5032" y="23672"/>
                    <a:pt x="5251" y="23275"/>
                    <a:pt x="5343" y="23275"/>
                  </a:cubicBezTo>
                  <a:cubicBezTo>
                    <a:pt x="5348" y="23275"/>
                    <a:pt x="5353" y="23276"/>
                    <a:pt x="5357" y="23279"/>
                  </a:cubicBezTo>
                  <a:cubicBezTo>
                    <a:pt x="5445" y="23328"/>
                    <a:pt x="5667" y="23368"/>
                    <a:pt x="5576" y="23485"/>
                  </a:cubicBezTo>
                  <a:cubicBezTo>
                    <a:pt x="5484" y="23600"/>
                    <a:pt x="5284" y="23813"/>
                    <a:pt x="5426" y="23845"/>
                  </a:cubicBezTo>
                  <a:cubicBezTo>
                    <a:pt x="5567" y="23876"/>
                    <a:pt x="5229" y="24212"/>
                    <a:pt x="5316" y="24271"/>
                  </a:cubicBezTo>
                  <a:cubicBezTo>
                    <a:pt x="5316" y="24271"/>
                    <a:pt x="5349" y="24315"/>
                    <a:pt x="5421" y="24315"/>
                  </a:cubicBezTo>
                  <a:cubicBezTo>
                    <a:pt x="5500" y="24315"/>
                    <a:pt x="5628" y="24261"/>
                    <a:pt x="5813" y="24035"/>
                  </a:cubicBezTo>
                  <a:cubicBezTo>
                    <a:pt x="5987" y="23821"/>
                    <a:pt x="6150" y="23718"/>
                    <a:pt x="6235" y="23718"/>
                  </a:cubicBezTo>
                  <a:cubicBezTo>
                    <a:pt x="6321" y="23718"/>
                    <a:pt x="6330" y="23822"/>
                    <a:pt x="6195" y="24020"/>
                  </a:cubicBezTo>
                  <a:cubicBezTo>
                    <a:pt x="5928" y="24416"/>
                    <a:pt x="5459" y="24486"/>
                    <a:pt x="5111" y="24568"/>
                  </a:cubicBezTo>
                  <a:cubicBezTo>
                    <a:pt x="4776" y="24646"/>
                    <a:pt x="5116" y="24807"/>
                    <a:pt x="5230" y="24807"/>
                  </a:cubicBezTo>
                  <a:cubicBezTo>
                    <a:pt x="5235" y="24807"/>
                    <a:pt x="5239" y="24806"/>
                    <a:pt x="5243" y="24806"/>
                  </a:cubicBezTo>
                  <a:cubicBezTo>
                    <a:pt x="5247" y="24805"/>
                    <a:pt x="5250" y="24805"/>
                    <a:pt x="5252" y="24805"/>
                  </a:cubicBezTo>
                  <a:cubicBezTo>
                    <a:pt x="5326" y="24805"/>
                    <a:pt x="5114" y="25005"/>
                    <a:pt x="5219" y="25147"/>
                  </a:cubicBezTo>
                  <a:cubicBezTo>
                    <a:pt x="5219" y="25147"/>
                    <a:pt x="4817" y="25393"/>
                    <a:pt x="5000" y="25620"/>
                  </a:cubicBezTo>
                  <a:cubicBezTo>
                    <a:pt x="5000" y="25620"/>
                    <a:pt x="2251" y="26118"/>
                    <a:pt x="2080" y="26436"/>
                  </a:cubicBezTo>
                  <a:cubicBezTo>
                    <a:pt x="2030" y="26529"/>
                    <a:pt x="2092" y="26561"/>
                    <a:pt x="2205" y="26561"/>
                  </a:cubicBezTo>
                  <a:cubicBezTo>
                    <a:pt x="2484" y="26561"/>
                    <a:pt x="3074" y="26363"/>
                    <a:pt x="3075" y="26362"/>
                  </a:cubicBezTo>
                  <a:lnTo>
                    <a:pt x="3075" y="26362"/>
                  </a:lnTo>
                  <a:cubicBezTo>
                    <a:pt x="3075" y="26364"/>
                    <a:pt x="2350" y="26994"/>
                    <a:pt x="2824" y="27134"/>
                  </a:cubicBezTo>
                  <a:cubicBezTo>
                    <a:pt x="2824" y="27134"/>
                    <a:pt x="2650" y="27517"/>
                    <a:pt x="2913" y="27517"/>
                  </a:cubicBezTo>
                  <a:cubicBezTo>
                    <a:pt x="2958" y="27517"/>
                    <a:pt x="3015" y="27506"/>
                    <a:pt x="3087" y="27480"/>
                  </a:cubicBezTo>
                  <a:cubicBezTo>
                    <a:pt x="3087" y="27480"/>
                    <a:pt x="3111" y="27522"/>
                    <a:pt x="3168" y="27522"/>
                  </a:cubicBezTo>
                  <a:cubicBezTo>
                    <a:pt x="3232" y="27522"/>
                    <a:pt x="3337" y="27470"/>
                    <a:pt x="3496" y="27250"/>
                  </a:cubicBezTo>
                  <a:cubicBezTo>
                    <a:pt x="3681" y="26992"/>
                    <a:pt x="3806" y="26893"/>
                    <a:pt x="3887" y="26893"/>
                  </a:cubicBezTo>
                  <a:cubicBezTo>
                    <a:pt x="3938" y="26893"/>
                    <a:pt x="3972" y="26931"/>
                    <a:pt x="3994" y="26994"/>
                  </a:cubicBezTo>
                  <a:cubicBezTo>
                    <a:pt x="4052" y="27159"/>
                    <a:pt x="3572" y="27604"/>
                    <a:pt x="3687" y="27687"/>
                  </a:cubicBezTo>
                  <a:cubicBezTo>
                    <a:pt x="3702" y="27699"/>
                    <a:pt x="3720" y="27703"/>
                    <a:pt x="3738" y="27703"/>
                  </a:cubicBezTo>
                  <a:cubicBezTo>
                    <a:pt x="3859" y="27703"/>
                    <a:pt x="4032" y="27498"/>
                    <a:pt x="4032" y="27498"/>
                  </a:cubicBezTo>
                  <a:cubicBezTo>
                    <a:pt x="4032" y="27499"/>
                    <a:pt x="4035" y="27630"/>
                    <a:pt x="4123" y="27630"/>
                  </a:cubicBezTo>
                  <a:cubicBezTo>
                    <a:pt x="4169" y="27630"/>
                    <a:pt x="4238" y="27595"/>
                    <a:pt x="4341" y="27487"/>
                  </a:cubicBezTo>
                  <a:cubicBezTo>
                    <a:pt x="4341" y="27487"/>
                    <a:pt x="4362" y="27525"/>
                    <a:pt x="4410" y="27525"/>
                  </a:cubicBezTo>
                  <a:cubicBezTo>
                    <a:pt x="4463" y="27525"/>
                    <a:pt x="4549" y="27480"/>
                    <a:pt x="4677" y="27289"/>
                  </a:cubicBezTo>
                  <a:cubicBezTo>
                    <a:pt x="4844" y="27042"/>
                    <a:pt x="4955" y="26939"/>
                    <a:pt x="5034" y="26939"/>
                  </a:cubicBezTo>
                  <a:cubicBezTo>
                    <a:pt x="5071" y="26939"/>
                    <a:pt x="5100" y="26962"/>
                    <a:pt x="5125" y="27003"/>
                  </a:cubicBezTo>
                  <a:cubicBezTo>
                    <a:pt x="5204" y="27131"/>
                    <a:pt x="4712" y="27607"/>
                    <a:pt x="4235" y="27788"/>
                  </a:cubicBezTo>
                  <a:cubicBezTo>
                    <a:pt x="3757" y="27971"/>
                    <a:pt x="1181" y="28406"/>
                    <a:pt x="1132" y="28692"/>
                  </a:cubicBezTo>
                  <a:cubicBezTo>
                    <a:pt x="1116" y="28790"/>
                    <a:pt x="1216" y="28822"/>
                    <a:pt x="1354" y="28822"/>
                  </a:cubicBezTo>
                  <a:cubicBezTo>
                    <a:pt x="1621" y="28822"/>
                    <a:pt x="2032" y="28702"/>
                    <a:pt x="2032" y="28702"/>
                  </a:cubicBezTo>
                  <a:lnTo>
                    <a:pt x="2032" y="28702"/>
                  </a:lnTo>
                  <a:cubicBezTo>
                    <a:pt x="2032" y="28702"/>
                    <a:pt x="1617" y="29102"/>
                    <a:pt x="1782" y="29337"/>
                  </a:cubicBezTo>
                  <a:cubicBezTo>
                    <a:pt x="1782" y="29337"/>
                    <a:pt x="1604" y="29650"/>
                    <a:pt x="1831" y="29650"/>
                  </a:cubicBezTo>
                  <a:cubicBezTo>
                    <a:pt x="1845" y="29650"/>
                    <a:pt x="1860" y="29649"/>
                    <a:pt x="1877" y="29647"/>
                  </a:cubicBezTo>
                  <a:lnTo>
                    <a:pt x="1877" y="29647"/>
                  </a:lnTo>
                  <a:cubicBezTo>
                    <a:pt x="1877" y="29647"/>
                    <a:pt x="1783" y="29868"/>
                    <a:pt x="1950" y="29868"/>
                  </a:cubicBezTo>
                  <a:cubicBezTo>
                    <a:pt x="1996" y="29868"/>
                    <a:pt x="2062" y="29852"/>
                    <a:pt x="2156" y="29809"/>
                  </a:cubicBezTo>
                  <a:cubicBezTo>
                    <a:pt x="2532" y="29635"/>
                    <a:pt x="2581" y="29219"/>
                    <a:pt x="2704" y="29219"/>
                  </a:cubicBezTo>
                  <a:cubicBezTo>
                    <a:pt x="2722" y="29219"/>
                    <a:pt x="2741" y="29228"/>
                    <a:pt x="2763" y="29247"/>
                  </a:cubicBezTo>
                  <a:cubicBezTo>
                    <a:pt x="2938" y="29397"/>
                    <a:pt x="2216" y="29829"/>
                    <a:pt x="2454" y="29888"/>
                  </a:cubicBezTo>
                  <a:cubicBezTo>
                    <a:pt x="2468" y="29891"/>
                    <a:pt x="2483" y="29893"/>
                    <a:pt x="2498" y="29893"/>
                  </a:cubicBezTo>
                  <a:cubicBezTo>
                    <a:pt x="2730" y="29893"/>
                    <a:pt x="3029" y="29505"/>
                    <a:pt x="3032" y="29502"/>
                  </a:cubicBezTo>
                  <a:lnTo>
                    <a:pt x="3032" y="29502"/>
                  </a:lnTo>
                  <a:cubicBezTo>
                    <a:pt x="3031" y="29505"/>
                    <a:pt x="3058" y="29791"/>
                    <a:pt x="3192" y="29791"/>
                  </a:cubicBezTo>
                  <a:cubicBezTo>
                    <a:pt x="3218" y="29791"/>
                    <a:pt x="3247" y="29781"/>
                    <a:pt x="3281" y="29756"/>
                  </a:cubicBezTo>
                  <a:cubicBezTo>
                    <a:pt x="3494" y="29600"/>
                    <a:pt x="3287" y="29636"/>
                    <a:pt x="3410" y="29435"/>
                  </a:cubicBezTo>
                  <a:cubicBezTo>
                    <a:pt x="3506" y="29275"/>
                    <a:pt x="3612" y="28976"/>
                    <a:pt x="3730" y="28976"/>
                  </a:cubicBezTo>
                  <a:cubicBezTo>
                    <a:pt x="3761" y="28976"/>
                    <a:pt x="3794" y="28998"/>
                    <a:pt x="3827" y="29050"/>
                  </a:cubicBezTo>
                  <a:cubicBezTo>
                    <a:pt x="3955" y="29248"/>
                    <a:pt x="3858" y="29445"/>
                    <a:pt x="3946" y="29445"/>
                  </a:cubicBezTo>
                  <a:cubicBezTo>
                    <a:pt x="3966" y="29445"/>
                    <a:pt x="3995" y="29435"/>
                    <a:pt x="4039" y="29413"/>
                  </a:cubicBezTo>
                  <a:cubicBezTo>
                    <a:pt x="4274" y="29290"/>
                    <a:pt x="4173" y="29248"/>
                    <a:pt x="4331" y="29031"/>
                  </a:cubicBezTo>
                  <a:cubicBezTo>
                    <a:pt x="4369" y="28978"/>
                    <a:pt x="4395" y="28961"/>
                    <a:pt x="4418" y="28961"/>
                  </a:cubicBezTo>
                  <a:cubicBezTo>
                    <a:pt x="4457" y="28961"/>
                    <a:pt x="4487" y="29007"/>
                    <a:pt x="4553" y="29007"/>
                  </a:cubicBezTo>
                  <a:cubicBezTo>
                    <a:pt x="4611" y="29007"/>
                    <a:pt x="4696" y="28972"/>
                    <a:pt x="4839" y="28841"/>
                  </a:cubicBezTo>
                  <a:cubicBezTo>
                    <a:pt x="4976" y="28715"/>
                    <a:pt x="5058" y="28675"/>
                    <a:pt x="5119" y="28675"/>
                  </a:cubicBezTo>
                  <a:cubicBezTo>
                    <a:pt x="5227" y="28675"/>
                    <a:pt x="5262" y="28806"/>
                    <a:pt x="5412" y="28806"/>
                  </a:cubicBezTo>
                  <a:cubicBezTo>
                    <a:pt x="5424" y="28806"/>
                    <a:pt x="5438" y="28805"/>
                    <a:pt x="5452" y="28803"/>
                  </a:cubicBezTo>
                  <a:cubicBezTo>
                    <a:pt x="5730" y="28763"/>
                    <a:pt x="5648" y="28480"/>
                    <a:pt x="5772" y="28469"/>
                  </a:cubicBezTo>
                  <a:cubicBezTo>
                    <a:pt x="5776" y="28468"/>
                    <a:pt x="5780" y="28468"/>
                    <a:pt x="5784" y="28468"/>
                  </a:cubicBezTo>
                  <a:cubicBezTo>
                    <a:pt x="5859" y="28468"/>
                    <a:pt x="5926" y="28528"/>
                    <a:pt x="5995" y="28528"/>
                  </a:cubicBezTo>
                  <a:cubicBezTo>
                    <a:pt x="6035" y="28528"/>
                    <a:pt x="6077" y="28506"/>
                    <a:pt x="6119" y="28438"/>
                  </a:cubicBezTo>
                  <a:cubicBezTo>
                    <a:pt x="6236" y="28248"/>
                    <a:pt x="5803" y="28423"/>
                    <a:pt x="6064" y="28198"/>
                  </a:cubicBezTo>
                  <a:cubicBezTo>
                    <a:pt x="6155" y="28120"/>
                    <a:pt x="6197" y="28090"/>
                    <a:pt x="6217" y="28090"/>
                  </a:cubicBezTo>
                  <a:cubicBezTo>
                    <a:pt x="6255" y="28090"/>
                    <a:pt x="6223" y="28194"/>
                    <a:pt x="6309" y="28295"/>
                  </a:cubicBezTo>
                  <a:cubicBezTo>
                    <a:pt x="6443" y="28451"/>
                    <a:pt x="6608" y="28470"/>
                    <a:pt x="6251" y="28673"/>
                  </a:cubicBezTo>
                  <a:cubicBezTo>
                    <a:pt x="5892" y="28874"/>
                    <a:pt x="5308" y="29121"/>
                    <a:pt x="5343" y="29406"/>
                  </a:cubicBezTo>
                  <a:cubicBezTo>
                    <a:pt x="5378" y="29689"/>
                    <a:pt x="4839" y="29756"/>
                    <a:pt x="4332" y="30115"/>
                  </a:cubicBezTo>
                  <a:cubicBezTo>
                    <a:pt x="3824" y="30476"/>
                    <a:pt x="2369" y="30785"/>
                    <a:pt x="2188" y="30819"/>
                  </a:cubicBezTo>
                  <a:cubicBezTo>
                    <a:pt x="2007" y="30852"/>
                    <a:pt x="655" y="31071"/>
                    <a:pt x="621" y="31229"/>
                  </a:cubicBezTo>
                  <a:cubicBezTo>
                    <a:pt x="610" y="31284"/>
                    <a:pt x="684" y="31303"/>
                    <a:pt x="796" y="31303"/>
                  </a:cubicBezTo>
                  <a:cubicBezTo>
                    <a:pt x="1006" y="31303"/>
                    <a:pt x="1348" y="31235"/>
                    <a:pt x="1496" y="31207"/>
                  </a:cubicBezTo>
                  <a:cubicBezTo>
                    <a:pt x="1504" y="31206"/>
                    <a:pt x="1512" y="31205"/>
                    <a:pt x="1517" y="31205"/>
                  </a:cubicBezTo>
                  <a:cubicBezTo>
                    <a:pt x="1671" y="31205"/>
                    <a:pt x="1023" y="31712"/>
                    <a:pt x="1073" y="31867"/>
                  </a:cubicBezTo>
                  <a:cubicBezTo>
                    <a:pt x="1086" y="31910"/>
                    <a:pt x="1114" y="31926"/>
                    <a:pt x="1148" y="31926"/>
                  </a:cubicBezTo>
                  <a:cubicBezTo>
                    <a:pt x="1239" y="31926"/>
                    <a:pt x="1372" y="31810"/>
                    <a:pt x="1372" y="31810"/>
                  </a:cubicBezTo>
                  <a:lnTo>
                    <a:pt x="1372" y="31810"/>
                  </a:lnTo>
                  <a:cubicBezTo>
                    <a:pt x="1372" y="31810"/>
                    <a:pt x="1156" y="32101"/>
                    <a:pt x="1172" y="32156"/>
                  </a:cubicBezTo>
                  <a:cubicBezTo>
                    <a:pt x="1189" y="32213"/>
                    <a:pt x="141" y="32384"/>
                    <a:pt x="30" y="32655"/>
                  </a:cubicBezTo>
                  <a:cubicBezTo>
                    <a:pt x="1" y="32727"/>
                    <a:pt x="65" y="32753"/>
                    <a:pt x="174" y="32753"/>
                  </a:cubicBezTo>
                  <a:cubicBezTo>
                    <a:pt x="480" y="32753"/>
                    <a:pt x="1144" y="32549"/>
                    <a:pt x="1147" y="32549"/>
                  </a:cubicBezTo>
                  <a:cubicBezTo>
                    <a:pt x="1147" y="32549"/>
                    <a:pt x="1147" y="32549"/>
                    <a:pt x="1147" y="32549"/>
                  </a:cubicBezTo>
                  <a:cubicBezTo>
                    <a:pt x="1147" y="32549"/>
                    <a:pt x="448" y="33101"/>
                    <a:pt x="772" y="33283"/>
                  </a:cubicBezTo>
                  <a:cubicBezTo>
                    <a:pt x="772" y="33283"/>
                    <a:pt x="534" y="33556"/>
                    <a:pt x="713" y="33617"/>
                  </a:cubicBezTo>
                  <a:cubicBezTo>
                    <a:pt x="751" y="33631"/>
                    <a:pt x="786" y="33636"/>
                    <a:pt x="817" y="33636"/>
                  </a:cubicBezTo>
                  <a:cubicBezTo>
                    <a:pt x="912" y="33636"/>
                    <a:pt x="972" y="33585"/>
                    <a:pt x="991" y="33568"/>
                  </a:cubicBezTo>
                  <a:lnTo>
                    <a:pt x="991" y="33568"/>
                  </a:lnTo>
                  <a:cubicBezTo>
                    <a:pt x="955" y="33603"/>
                    <a:pt x="774" y="33795"/>
                    <a:pt x="942" y="33795"/>
                  </a:cubicBezTo>
                  <a:cubicBezTo>
                    <a:pt x="947" y="33795"/>
                    <a:pt x="952" y="33794"/>
                    <a:pt x="957" y="33794"/>
                  </a:cubicBezTo>
                  <a:cubicBezTo>
                    <a:pt x="1168" y="33780"/>
                    <a:pt x="1661" y="33186"/>
                    <a:pt x="1681" y="33163"/>
                  </a:cubicBezTo>
                  <a:lnTo>
                    <a:pt x="1681" y="33163"/>
                  </a:lnTo>
                  <a:cubicBezTo>
                    <a:pt x="1661" y="33188"/>
                    <a:pt x="1185" y="33856"/>
                    <a:pt x="1344" y="33871"/>
                  </a:cubicBezTo>
                  <a:cubicBezTo>
                    <a:pt x="1347" y="33872"/>
                    <a:pt x="1350" y="33872"/>
                    <a:pt x="1352" y="33872"/>
                  </a:cubicBezTo>
                  <a:cubicBezTo>
                    <a:pt x="1520" y="33872"/>
                    <a:pt x="1927" y="33377"/>
                    <a:pt x="1928" y="33377"/>
                  </a:cubicBezTo>
                  <a:cubicBezTo>
                    <a:pt x="1928" y="33377"/>
                    <a:pt x="1928" y="33377"/>
                    <a:pt x="1928" y="33377"/>
                  </a:cubicBezTo>
                  <a:cubicBezTo>
                    <a:pt x="1928" y="33377"/>
                    <a:pt x="1963" y="33523"/>
                    <a:pt x="2077" y="33523"/>
                  </a:cubicBezTo>
                  <a:cubicBezTo>
                    <a:pt x="2115" y="33523"/>
                    <a:pt x="2161" y="33507"/>
                    <a:pt x="2217" y="33464"/>
                  </a:cubicBezTo>
                  <a:cubicBezTo>
                    <a:pt x="2445" y="33292"/>
                    <a:pt x="2329" y="33209"/>
                    <a:pt x="2329" y="33209"/>
                  </a:cubicBezTo>
                  <a:cubicBezTo>
                    <a:pt x="2329" y="33209"/>
                    <a:pt x="2515" y="32875"/>
                    <a:pt x="2704" y="32875"/>
                  </a:cubicBezTo>
                  <a:cubicBezTo>
                    <a:pt x="2712" y="32875"/>
                    <a:pt x="2720" y="32876"/>
                    <a:pt x="2728" y="32877"/>
                  </a:cubicBezTo>
                  <a:cubicBezTo>
                    <a:pt x="2919" y="32906"/>
                    <a:pt x="2713" y="33170"/>
                    <a:pt x="2853" y="33170"/>
                  </a:cubicBezTo>
                  <a:cubicBezTo>
                    <a:pt x="2857" y="33170"/>
                    <a:pt x="2860" y="33170"/>
                    <a:pt x="2864" y="33169"/>
                  </a:cubicBezTo>
                  <a:cubicBezTo>
                    <a:pt x="2869" y="33169"/>
                    <a:pt x="2874" y="33169"/>
                    <a:pt x="2879" y="33169"/>
                  </a:cubicBezTo>
                  <a:cubicBezTo>
                    <a:pt x="3019" y="33169"/>
                    <a:pt x="2943" y="33331"/>
                    <a:pt x="2819" y="33439"/>
                  </a:cubicBezTo>
                  <a:cubicBezTo>
                    <a:pt x="2690" y="33552"/>
                    <a:pt x="2347" y="33777"/>
                    <a:pt x="2456" y="33917"/>
                  </a:cubicBezTo>
                  <a:cubicBezTo>
                    <a:pt x="2567" y="34058"/>
                    <a:pt x="2084" y="34425"/>
                    <a:pt x="2201" y="34525"/>
                  </a:cubicBezTo>
                  <a:cubicBezTo>
                    <a:pt x="2208" y="34532"/>
                    <a:pt x="2218" y="34535"/>
                    <a:pt x="2229" y="34535"/>
                  </a:cubicBezTo>
                  <a:cubicBezTo>
                    <a:pt x="2404" y="34535"/>
                    <a:pt x="3033" y="33886"/>
                    <a:pt x="3043" y="33875"/>
                  </a:cubicBezTo>
                  <a:lnTo>
                    <a:pt x="3043" y="33875"/>
                  </a:lnTo>
                  <a:cubicBezTo>
                    <a:pt x="3038" y="33884"/>
                    <a:pt x="2867" y="34271"/>
                    <a:pt x="3216" y="34271"/>
                  </a:cubicBezTo>
                  <a:cubicBezTo>
                    <a:pt x="3231" y="34271"/>
                    <a:pt x="3248" y="34270"/>
                    <a:pt x="3265" y="34269"/>
                  </a:cubicBezTo>
                  <a:cubicBezTo>
                    <a:pt x="3670" y="34231"/>
                    <a:pt x="3868" y="33647"/>
                    <a:pt x="4035" y="33647"/>
                  </a:cubicBezTo>
                  <a:cubicBezTo>
                    <a:pt x="4042" y="33647"/>
                    <a:pt x="4049" y="33648"/>
                    <a:pt x="4055" y="33650"/>
                  </a:cubicBezTo>
                  <a:cubicBezTo>
                    <a:pt x="4227" y="33701"/>
                    <a:pt x="4331" y="33755"/>
                    <a:pt x="4243" y="33877"/>
                  </a:cubicBezTo>
                  <a:cubicBezTo>
                    <a:pt x="4156" y="34000"/>
                    <a:pt x="3928" y="34004"/>
                    <a:pt x="4134" y="34143"/>
                  </a:cubicBezTo>
                  <a:cubicBezTo>
                    <a:pt x="4209" y="34193"/>
                    <a:pt x="4264" y="34221"/>
                    <a:pt x="4316" y="34221"/>
                  </a:cubicBezTo>
                  <a:cubicBezTo>
                    <a:pt x="4408" y="34221"/>
                    <a:pt x="4490" y="34138"/>
                    <a:pt x="4658" y="33953"/>
                  </a:cubicBezTo>
                  <a:cubicBezTo>
                    <a:pt x="4787" y="33812"/>
                    <a:pt x="4843" y="33766"/>
                    <a:pt x="4876" y="33766"/>
                  </a:cubicBezTo>
                  <a:cubicBezTo>
                    <a:pt x="4911" y="33766"/>
                    <a:pt x="4922" y="33817"/>
                    <a:pt x="4966" y="33861"/>
                  </a:cubicBezTo>
                  <a:cubicBezTo>
                    <a:pt x="5031" y="33926"/>
                    <a:pt x="5064" y="34045"/>
                    <a:pt x="5217" y="34045"/>
                  </a:cubicBezTo>
                  <a:cubicBezTo>
                    <a:pt x="5271" y="34045"/>
                    <a:pt x="5339" y="34030"/>
                    <a:pt x="5429" y="33994"/>
                  </a:cubicBezTo>
                  <a:lnTo>
                    <a:pt x="5429" y="33994"/>
                  </a:lnTo>
                  <a:cubicBezTo>
                    <a:pt x="5429" y="33994"/>
                    <a:pt x="5423" y="34211"/>
                    <a:pt x="5527" y="34211"/>
                  </a:cubicBezTo>
                  <a:cubicBezTo>
                    <a:pt x="5548" y="34211"/>
                    <a:pt x="5575" y="34202"/>
                    <a:pt x="5607" y="34179"/>
                  </a:cubicBezTo>
                  <a:cubicBezTo>
                    <a:pt x="5791" y="34048"/>
                    <a:pt x="5871" y="33530"/>
                    <a:pt x="6072" y="33530"/>
                  </a:cubicBezTo>
                  <a:cubicBezTo>
                    <a:pt x="6075" y="33530"/>
                    <a:pt x="6077" y="33530"/>
                    <a:pt x="6080" y="33530"/>
                  </a:cubicBezTo>
                  <a:cubicBezTo>
                    <a:pt x="6266" y="33542"/>
                    <a:pt x="6161" y="33889"/>
                    <a:pt x="6296" y="33889"/>
                  </a:cubicBezTo>
                  <a:cubicBezTo>
                    <a:pt x="6311" y="33889"/>
                    <a:pt x="6328" y="33885"/>
                    <a:pt x="6348" y="33876"/>
                  </a:cubicBezTo>
                  <a:cubicBezTo>
                    <a:pt x="6560" y="33787"/>
                    <a:pt x="6508" y="33620"/>
                    <a:pt x="6702" y="33450"/>
                  </a:cubicBezTo>
                  <a:cubicBezTo>
                    <a:pt x="6826" y="33339"/>
                    <a:pt x="6998" y="33231"/>
                    <a:pt x="7108" y="33231"/>
                  </a:cubicBezTo>
                  <a:cubicBezTo>
                    <a:pt x="7168" y="33231"/>
                    <a:pt x="7209" y="33263"/>
                    <a:pt x="7214" y="33344"/>
                  </a:cubicBezTo>
                  <a:cubicBezTo>
                    <a:pt x="7224" y="33496"/>
                    <a:pt x="7274" y="33667"/>
                    <a:pt x="7341" y="33667"/>
                  </a:cubicBezTo>
                  <a:cubicBezTo>
                    <a:pt x="7374" y="33667"/>
                    <a:pt x="7412" y="33622"/>
                    <a:pt x="7451" y="33508"/>
                  </a:cubicBezTo>
                  <a:cubicBezTo>
                    <a:pt x="7566" y="33169"/>
                    <a:pt x="7357" y="33203"/>
                    <a:pt x="7592" y="32949"/>
                  </a:cubicBezTo>
                  <a:cubicBezTo>
                    <a:pt x="7659" y="32878"/>
                    <a:pt x="7701" y="32850"/>
                    <a:pt x="7729" y="32850"/>
                  </a:cubicBezTo>
                  <a:cubicBezTo>
                    <a:pt x="7799" y="32850"/>
                    <a:pt x="7772" y="33027"/>
                    <a:pt x="7788" y="33105"/>
                  </a:cubicBezTo>
                  <a:cubicBezTo>
                    <a:pt x="7811" y="33212"/>
                    <a:pt x="7897" y="33175"/>
                    <a:pt x="7988" y="33203"/>
                  </a:cubicBezTo>
                  <a:cubicBezTo>
                    <a:pt x="8078" y="33231"/>
                    <a:pt x="7839" y="33372"/>
                    <a:pt x="7883" y="33539"/>
                  </a:cubicBezTo>
                  <a:cubicBezTo>
                    <a:pt x="7894" y="33580"/>
                    <a:pt x="7920" y="33597"/>
                    <a:pt x="7956" y="33597"/>
                  </a:cubicBezTo>
                  <a:cubicBezTo>
                    <a:pt x="8064" y="33597"/>
                    <a:pt x="8257" y="33445"/>
                    <a:pt x="8362" y="33347"/>
                  </a:cubicBezTo>
                  <a:cubicBezTo>
                    <a:pt x="8458" y="33258"/>
                    <a:pt x="8558" y="33164"/>
                    <a:pt x="8643" y="33164"/>
                  </a:cubicBezTo>
                  <a:cubicBezTo>
                    <a:pt x="8684" y="33164"/>
                    <a:pt x="8721" y="33185"/>
                    <a:pt x="8753" y="33238"/>
                  </a:cubicBezTo>
                  <a:cubicBezTo>
                    <a:pt x="8792" y="33304"/>
                    <a:pt x="8821" y="33327"/>
                    <a:pt x="8844" y="33327"/>
                  </a:cubicBezTo>
                  <a:cubicBezTo>
                    <a:pt x="8879" y="33327"/>
                    <a:pt x="8904" y="33273"/>
                    <a:pt x="8940" y="33228"/>
                  </a:cubicBezTo>
                  <a:cubicBezTo>
                    <a:pt x="8998" y="33152"/>
                    <a:pt x="8892" y="32896"/>
                    <a:pt x="9170" y="32820"/>
                  </a:cubicBezTo>
                  <a:cubicBezTo>
                    <a:pt x="9196" y="32813"/>
                    <a:pt x="9216" y="32810"/>
                    <a:pt x="9232" y="32810"/>
                  </a:cubicBezTo>
                  <a:cubicBezTo>
                    <a:pt x="9388" y="32810"/>
                    <a:pt x="9108" y="33121"/>
                    <a:pt x="9130" y="33325"/>
                  </a:cubicBezTo>
                  <a:cubicBezTo>
                    <a:pt x="9139" y="33413"/>
                    <a:pt x="9182" y="33446"/>
                    <a:pt x="9238" y="33446"/>
                  </a:cubicBezTo>
                  <a:cubicBezTo>
                    <a:pt x="9326" y="33446"/>
                    <a:pt x="9447" y="33366"/>
                    <a:pt x="9522" y="33289"/>
                  </a:cubicBezTo>
                  <a:cubicBezTo>
                    <a:pt x="9540" y="33271"/>
                    <a:pt x="9555" y="33263"/>
                    <a:pt x="9569" y="33263"/>
                  </a:cubicBezTo>
                  <a:cubicBezTo>
                    <a:pt x="9637" y="33263"/>
                    <a:pt x="9663" y="33455"/>
                    <a:pt x="9764" y="33455"/>
                  </a:cubicBezTo>
                  <a:cubicBezTo>
                    <a:pt x="9782" y="33455"/>
                    <a:pt x="9802" y="33449"/>
                    <a:pt x="9826" y="33435"/>
                  </a:cubicBezTo>
                  <a:cubicBezTo>
                    <a:pt x="10007" y="33324"/>
                    <a:pt x="9976" y="33131"/>
                    <a:pt x="10105" y="32977"/>
                  </a:cubicBezTo>
                  <a:cubicBezTo>
                    <a:pt x="10123" y="32954"/>
                    <a:pt x="10136" y="32944"/>
                    <a:pt x="10144" y="32944"/>
                  </a:cubicBezTo>
                  <a:cubicBezTo>
                    <a:pt x="10194" y="32944"/>
                    <a:pt x="10100" y="33275"/>
                    <a:pt x="10216" y="33290"/>
                  </a:cubicBezTo>
                  <a:cubicBezTo>
                    <a:pt x="10218" y="33291"/>
                    <a:pt x="10221" y="33291"/>
                    <a:pt x="10223" y="33291"/>
                  </a:cubicBezTo>
                  <a:cubicBezTo>
                    <a:pt x="10363" y="33291"/>
                    <a:pt x="10694" y="32860"/>
                    <a:pt x="10880" y="32606"/>
                  </a:cubicBezTo>
                  <a:cubicBezTo>
                    <a:pt x="10925" y="32544"/>
                    <a:pt x="10956" y="32522"/>
                    <a:pt x="10979" y="32522"/>
                  </a:cubicBezTo>
                  <a:cubicBezTo>
                    <a:pt x="11049" y="32522"/>
                    <a:pt x="11053" y="32724"/>
                    <a:pt x="11176" y="32724"/>
                  </a:cubicBezTo>
                  <a:cubicBezTo>
                    <a:pt x="11186" y="32724"/>
                    <a:pt x="11197" y="32723"/>
                    <a:pt x="11208" y="32720"/>
                  </a:cubicBezTo>
                  <a:cubicBezTo>
                    <a:pt x="11411" y="32669"/>
                    <a:pt x="11251" y="32593"/>
                    <a:pt x="11386" y="32438"/>
                  </a:cubicBezTo>
                  <a:cubicBezTo>
                    <a:pt x="11477" y="32334"/>
                    <a:pt x="11643" y="32248"/>
                    <a:pt x="11758" y="32248"/>
                  </a:cubicBezTo>
                  <a:cubicBezTo>
                    <a:pt x="11814" y="32248"/>
                    <a:pt x="11859" y="32269"/>
                    <a:pt x="11876" y="32320"/>
                  </a:cubicBezTo>
                  <a:cubicBezTo>
                    <a:pt x="11925" y="32471"/>
                    <a:pt x="10896" y="33102"/>
                    <a:pt x="10979" y="33283"/>
                  </a:cubicBezTo>
                  <a:cubicBezTo>
                    <a:pt x="10990" y="33305"/>
                    <a:pt x="11009" y="33315"/>
                    <a:pt x="11035" y="33315"/>
                  </a:cubicBezTo>
                  <a:cubicBezTo>
                    <a:pt x="11220" y="33315"/>
                    <a:pt x="11741" y="32818"/>
                    <a:pt x="11743" y="32817"/>
                  </a:cubicBezTo>
                  <a:lnTo>
                    <a:pt x="11743" y="32817"/>
                  </a:lnTo>
                  <a:cubicBezTo>
                    <a:pt x="11743" y="32817"/>
                    <a:pt x="11743" y="32817"/>
                    <a:pt x="11743" y="32817"/>
                  </a:cubicBezTo>
                  <a:cubicBezTo>
                    <a:pt x="11743" y="32817"/>
                    <a:pt x="11743" y="32817"/>
                    <a:pt x="11743" y="32817"/>
                  </a:cubicBezTo>
                  <a:cubicBezTo>
                    <a:pt x="11743" y="32817"/>
                    <a:pt x="11743" y="32817"/>
                    <a:pt x="11743" y="32817"/>
                  </a:cubicBezTo>
                  <a:lnTo>
                    <a:pt x="11743" y="32817"/>
                  </a:lnTo>
                  <a:cubicBezTo>
                    <a:pt x="11742" y="32817"/>
                    <a:pt x="11844" y="32723"/>
                    <a:pt x="11925" y="32723"/>
                  </a:cubicBezTo>
                  <a:cubicBezTo>
                    <a:pt x="11964" y="32723"/>
                    <a:pt x="11999" y="32746"/>
                    <a:pt x="12014" y="32815"/>
                  </a:cubicBezTo>
                  <a:cubicBezTo>
                    <a:pt x="12061" y="33020"/>
                    <a:pt x="11719" y="33396"/>
                    <a:pt x="11776" y="33455"/>
                  </a:cubicBezTo>
                  <a:cubicBezTo>
                    <a:pt x="11782" y="33462"/>
                    <a:pt x="11792" y="33465"/>
                    <a:pt x="11804" y="33465"/>
                  </a:cubicBezTo>
                  <a:cubicBezTo>
                    <a:pt x="11912" y="33465"/>
                    <a:pt x="12245" y="33243"/>
                    <a:pt x="12460" y="32998"/>
                  </a:cubicBezTo>
                  <a:cubicBezTo>
                    <a:pt x="12501" y="32951"/>
                    <a:pt x="12529" y="32932"/>
                    <a:pt x="12548" y="32932"/>
                  </a:cubicBezTo>
                  <a:cubicBezTo>
                    <a:pt x="12634" y="32932"/>
                    <a:pt x="12543" y="33326"/>
                    <a:pt x="12713" y="33326"/>
                  </a:cubicBezTo>
                  <a:cubicBezTo>
                    <a:pt x="12725" y="33326"/>
                    <a:pt x="12738" y="33324"/>
                    <a:pt x="12753" y="33320"/>
                  </a:cubicBezTo>
                  <a:cubicBezTo>
                    <a:pt x="13023" y="33244"/>
                    <a:pt x="12756" y="32758"/>
                    <a:pt x="12754" y="32758"/>
                  </a:cubicBezTo>
                  <a:cubicBezTo>
                    <a:pt x="12754" y="32757"/>
                    <a:pt x="12807" y="32647"/>
                    <a:pt x="12893" y="32647"/>
                  </a:cubicBezTo>
                  <a:cubicBezTo>
                    <a:pt x="12936" y="32647"/>
                    <a:pt x="12988" y="32675"/>
                    <a:pt x="13045" y="32759"/>
                  </a:cubicBezTo>
                  <a:cubicBezTo>
                    <a:pt x="13092" y="32829"/>
                    <a:pt x="13133" y="32856"/>
                    <a:pt x="13171" y="32856"/>
                  </a:cubicBezTo>
                  <a:cubicBezTo>
                    <a:pt x="13269" y="32856"/>
                    <a:pt x="13344" y="32673"/>
                    <a:pt x="13433" y="32571"/>
                  </a:cubicBezTo>
                  <a:cubicBezTo>
                    <a:pt x="13456" y="32545"/>
                    <a:pt x="13471" y="32534"/>
                    <a:pt x="13480" y="32534"/>
                  </a:cubicBezTo>
                  <a:cubicBezTo>
                    <a:pt x="13522" y="32534"/>
                    <a:pt x="13460" y="32752"/>
                    <a:pt x="13533" y="32816"/>
                  </a:cubicBezTo>
                  <a:cubicBezTo>
                    <a:pt x="13544" y="32826"/>
                    <a:pt x="13557" y="32831"/>
                    <a:pt x="13570" y="32831"/>
                  </a:cubicBezTo>
                  <a:cubicBezTo>
                    <a:pt x="13663" y="32831"/>
                    <a:pt x="13799" y="32618"/>
                    <a:pt x="13873" y="32479"/>
                  </a:cubicBezTo>
                  <a:cubicBezTo>
                    <a:pt x="13881" y="32462"/>
                    <a:pt x="13890" y="32455"/>
                    <a:pt x="13898" y="32455"/>
                  </a:cubicBezTo>
                  <a:cubicBezTo>
                    <a:pt x="13964" y="32455"/>
                    <a:pt x="14019" y="32929"/>
                    <a:pt x="14141" y="32929"/>
                  </a:cubicBezTo>
                  <a:cubicBezTo>
                    <a:pt x="14150" y="32929"/>
                    <a:pt x="14160" y="32926"/>
                    <a:pt x="14170" y="32920"/>
                  </a:cubicBezTo>
                  <a:cubicBezTo>
                    <a:pt x="14330" y="32823"/>
                    <a:pt x="14138" y="32379"/>
                    <a:pt x="14138" y="32378"/>
                  </a:cubicBezTo>
                  <a:lnTo>
                    <a:pt x="14138" y="32378"/>
                  </a:lnTo>
                  <a:cubicBezTo>
                    <a:pt x="14138" y="32378"/>
                    <a:pt x="14171" y="32407"/>
                    <a:pt x="14228" y="32407"/>
                  </a:cubicBezTo>
                  <a:cubicBezTo>
                    <a:pt x="14285" y="32407"/>
                    <a:pt x="14367" y="32379"/>
                    <a:pt x="14467" y="32266"/>
                  </a:cubicBezTo>
                  <a:cubicBezTo>
                    <a:pt x="14613" y="32100"/>
                    <a:pt x="14677" y="31905"/>
                    <a:pt x="14763" y="31905"/>
                  </a:cubicBezTo>
                  <a:cubicBezTo>
                    <a:pt x="14796" y="31905"/>
                    <a:pt x="14832" y="31933"/>
                    <a:pt x="14877" y="32003"/>
                  </a:cubicBezTo>
                  <a:cubicBezTo>
                    <a:pt x="15011" y="32205"/>
                    <a:pt x="15211" y="32495"/>
                    <a:pt x="15390" y="32495"/>
                  </a:cubicBezTo>
                  <a:cubicBezTo>
                    <a:pt x="15432" y="32495"/>
                    <a:pt x="15473" y="32479"/>
                    <a:pt x="15512" y="32442"/>
                  </a:cubicBezTo>
                  <a:cubicBezTo>
                    <a:pt x="15718" y="32250"/>
                    <a:pt x="15381" y="32127"/>
                    <a:pt x="15512" y="31984"/>
                  </a:cubicBezTo>
                  <a:cubicBezTo>
                    <a:pt x="15645" y="31842"/>
                    <a:pt x="15787" y="31981"/>
                    <a:pt x="15949" y="31674"/>
                  </a:cubicBezTo>
                  <a:cubicBezTo>
                    <a:pt x="16106" y="31376"/>
                    <a:pt x="15953" y="31214"/>
                    <a:pt x="16147" y="31214"/>
                  </a:cubicBezTo>
                  <a:cubicBezTo>
                    <a:pt x="16152" y="31214"/>
                    <a:pt x="16158" y="31214"/>
                    <a:pt x="16163" y="31215"/>
                  </a:cubicBezTo>
                  <a:cubicBezTo>
                    <a:pt x="16381" y="31223"/>
                    <a:pt x="16522" y="31318"/>
                    <a:pt x="16445" y="31413"/>
                  </a:cubicBezTo>
                  <a:cubicBezTo>
                    <a:pt x="16366" y="31508"/>
                    <a:pt x="16115" y="31825"/>
                    <a:pt x="16230" y="31861"/>
                  </a:cubicBezTo>
                  <a:cubicBezTo>
                    <a:pt x="16234" y="31862"/>
                    <a:pt x="16238" y="31863"/>
                    <a:pt x="16242" y="31863"/>
                  </a:cubicBezTo>
                  <a:cubicBezTo>
                    <a:pt x="16373" y="31863"/>
                    <a:pt x="16811" y="31325"/>
                    <a:pt x="16823" y="31308"/>
                  </a:cubicBezTo>
                  <a:lnTo>
                    <a:pt x="16823" y="31308"/>
                  </a:lnTo>
                  <a:cubicBezTo>
                    <a:pt x="16817" y="31318"/>
                    <a:pt x="16699" y="31507"/>
                    <a:pt x="16922" y="31507"/>
                  </a:cubicBezTo>
                  <a:cubicBezTo>
                    <a:pt x="16925" y="31507"/>
                    <a:pt x="16927" y="31507"/>
                    <a:pt x="16930" y="31506"/>
                  </a:cubicBezTo>
                  <a:cubicBezTo>
                    <a:pt x="17167" y="31501"/>
                    <a:pt x="17283" y="31293"/>
                    <a:pt x="17284" y="31292"/>
                  </a:cubicBezTo>
                  <a:lnTo>
                    <a:pt x="17284" y="31292"/>
                  </a:lnTo>
                  <a:cubicBezTo>
                    <a:pt x="17285" y="31293"/>
                    <a:pt x="17508" y="31413"/>
                    <a:pt x="17290" y="31692"/>
                  </a:cubicBezTo>
                  <a:cubicBezTo>
                    <a:pt x="17233" y="31765"/>
                    <a:pt x="17231" y="31795"/>
                    <a:pt x="17262" y="31795"/>
                  </a:cubicBezTo>
                  <a:cubicBezTo>
                    <a:pt x="17348" y="31795"/>
                    <a:pt x="17690" y="31561"/>
                    <a:pt x="17750" y="31439"/>
                  </a:cubicBezTo>
                  <a:cubicBezTo>
                    <a:pt x="17763" y="31414"/>
                    <a:pt x="17771" y="31403"/>
                    <a:pt x="17777" y="31403"/>
                  </a:cubicBezTo>
                  <a:cubicBezTo>
                    <a:pt x="17805" y="31403"/>
                    <a:pt x="17786" y="31606"/>
                    <a:pt x="17879" y="31606"/>
                  </a:cubicBezTo>
                  <a:cubicBezTo>
                    <a:pt x="17901" y="31606"/>
                    <a:pt x="17929" y="31595"/>
                    <a:pt x="17965" y="31568"/>
                  </a:cubicBezTo>
                  <a:cubicBezTo>
                    <a:pt x="18004" y="31539"/>
                    <a:pt x="18034" y="31527"/>
                    <a:pt x="18060" y="31527"/>
                  </a:cubicBezTo>
                  <a:cubicBezTo>
                    <a:pt x="18157" y="31527"/>
                    <a:pt x="18183" y="31689"/>
                    <a:pt x="18296" y="31689"/>
                  </a:cubicBezTo>
                  <a:cubicBezTo>
                    <a:pt x="18326" y="31689"/>
                    <a:pt x="18362" y="31677"/>
                    <a:pt x="18407" y="31648"/>
                  </a:cubicBezTo>
                  <a:cubicBezTo>
                    <a:pt x="18667" y="31482"/>
                    <a:pt x="18243" y="31190"/>
                    <a:pt x="18242" y="31188"/>
                  </a:cubicBezTo>
                  <a:cubicBezTo>
                    <a:pt x="18241" y="31188"/>
                    <a:pt x="18172" y="30930"/>
                    <a:pt x="18351" y="30930"/>
                  </a:cubicBezTo>
                  <a:cubicBezTo>
                    <a:pt x="18376" y="30930"/>
                    <a:pt x="18407" y="30935"/>
                    <a:pt x="18443" y="30947"/>
                  </a:cubicBezTo>
                  <a:cubicBezTo>
                    <a:pt x="18735" y="31044"/>
                    <a:pt x="18687" y="31031"/>
                    <a:pt x="18884" y="31038"/>
                  </a:cubicBezTo>
                  <a:cubicBezTo>
                    <a:pt x="18886" y="31038"/>
                    <a:pt x="18887" y="31038"/>
                    <a:pt x="18889" y="31038"/>
                  </a:cubicBezTo>
                  <a:cubicBezTo>
                    <a:pt x="18992" y="31038"/>
                    <a:pt x="19087" y="30891"/>
                    <a:pt x="19137" y="30855"/>
                  </a:cubicBezTo>
                  <a:cubicBezTo>
                    <a:pt x="19139" y="30854"/>
                    <a:pt x="19143" y="30853"/>
                    <a:pt x="19146" y="30853"/>
                  </a:cubicBezTo>
                  <a:cubicBezTo>
                    <a:pt x="19211" y="30853"/>
                    <a:pt x="19453" y="31116"/>
                    <a:pt x="19582" y="31116"/>
                  </a:cubicBezTo>
                  <a:cubicBezTo>
                    <a:pt x="19593" y="31116"/>
                    <a:pt x="19603" y="31115"/>
                    <a:pt x="19611" y="31111"/>
                  </a:cubicBezTo>
                  <a:cubicBezTo>
                    <a:pt x="19734" y="31060"/>
                    <a:pt x="19283" y="30568"/>
                    <a:pt x="19401" y="30482"/>
                  </a:cubicBezTo>
                  <a:cubicBezTo>
                    <a:pt x="19410" y="30475"/>
                    <a:pt x="19423" y="30472"/>
                    <a:pt x="19438" y="30472"/>
                  </a:cubicBezTo>
                  <a:cubicBezTo>
                    <a:pt x="19617" y="30472"/>
                    <a:pt x="20175" y="30902"/>
                    <a:pt x="20279" y="30902"/>
                  </a:cubicBezTo>
                  <a:cubicBezTo>
                    <a:pt x="20280" y="30902"/>
                    <a:pt x="20281" y="30902"/>
                    <a:pt x="20281" y="30902"/>
                  </a:cubicBezTo>
                  <a:cubicBezTo>
                    <a:pt x="20387" y="30896"/>
                    <a:pt x="20538" y="30841"/>
                    <a:pt x="20239" y="30525"/>
                  </a:cubicBezTo>
                  <a:cubicBezTo>
                    <a:pt x="20098" y="30377"/>
                    <a:pt x="20137" y="30343"/>
                    <a:pt x="20229" y="30343"/>
                  </a:cubicBezTo>
                  <a:cubicBezTo>
                    <a:pt x="20305" y="30343"/>
                    <a:pt x="20418" y="30366"/>
                    <a:pt x="20497" y="30366"/>
                  </a:cubicBezTo>
                  <a:cubicBezTo>
                    <a:pt x="20526" y="30366"/>
                    <a:pt x="20550" y="30363"/>
                    <a:pt x="20566" y="30355"/>
                  </a:cubicBezTo>
                  <a:cubicBezTo>
                    <a:pt x="20681" y="30296"/>
                    <a:pt x="20216" y="29899"/>
                    <a:pt x="20216" y="29898"/>
                  </a:cubicBezTo>
                  <a:cubicBezTo>
                    <a:pt x="20216" y="29896"/>
                    <a:pt x="21194" y="29784"/>
                    <a:pt x="21226" y="29631"/>
                  </a:cubicBezTo>
                  <a:cubicBezTo>
                    <a:pt x="21242" y="29556"/>
                    <a:pt x="21138" y="29520"/>
                    <a:pt x="20953" y="29520"/>
                  </a:cubicBezTo>
                  <a:cubicBezTo>
                    <a:pt x="20761" y="29520"/>
                    <a:pt x="20481" y="29560"/>
                    <a:pt x="20159" y="29638"/>
                  </a:cubicBezTo>
                  <a:cubicBezTo>
                    <a:pt x="20009" y="29674"/>
                    <a:pt x="19899" y="29688"/>
                    <a:pt x="19820" y="29688"/>
                  </a:cubicBezTo>
                  <a:cubicBezTo>
                    <a:pt x="19566" y="29688"/>
                    <a:pt x="19617" y="29546"/>
                    <a:pt x="19617" y="29546"/>
                  </a:cubicBezTo>
                  <a:lnTo>
                    <a:pt x="19617" y="29546"/>
                  </a:lnTo>
                  <a:cubicBezTo>
                    <a:pt x="19617" y="29546"/>
                    <a:pt x="19662" y="29562"/>
                    <a:pt x="19722" y="29562"/>
                  </a:cubicBezTo>
                  <a:cubicBezTo>
                    <a:pt x="19780" y="29562"/>
                    <a:pt x="19851" y="29547"/>
                    <a:pt x="19908" y="29488"/>
                  </a:cubicBezTo>
                  <a:cubicBezTo>
                    <a:pt x="20022" y="29369"/>
                    <a:pt x="19638" y="29093"/>
                    <a:pt x="19638" y="29093"/>
                  </a:cubicBezTo>
                  <a:cubicBezTo>
                    <a:pt x="19638" y="29093"/>
                    <a:pt x="20533" y="28936"/>
                    <a:pt x="20484" y="28778"/>
                  </a:cubicBezTo>
                  <a:cubicBezTo>
                    <a:pt x="20477" y="28755"/>
                    <a:pt x="20424" y="28745"/>
                    <a:pt x="20340" y="28745"/>
                  </a:cubicBezTo>
                  <a:cubicBezTo>
                    <a:pt x="19865" y="28745"/>
                    <a:pt x="18380" y="29054"/>
                    <a:pt x="18173" y="29054"/>
                  </a:cubicBezTo>
                  <a:cubicBezTo>
                    <a:pt x="18169" y="29054"/>
                    <a:pt x="18165" y="29054"/>
                    <a:pt x="18162" y="29054"/>
                  </a:cubicBezTo>
                  <a:cubicBezTo>
                    <a:pt x="17978" y="29036"/>
                    <a:pt x="17934" y="28909"/>
                    <a:pt x="18271" y="28631"/>
                  </a:cubicBezTo>
                  <a:cubicBezTo>
                    <a:pt x="18607" y="28350"/>
                    <a:pt x="18227" y="28343"/>
                    <a:pt x="18239" y="28178"/>
                  </a:cubicBezTo>
                  <a:cubicBezTo>
                    <a:pt x="18249" y="28015"/>
                    <a:pt x="18406" y="27958"/>
                    <a:pt x="18603" y="27940"/>
                  </a:cubicBezTo>
                  <a:cubicBezTo>
                    <a:pt x="18800" y="27921"/>
                    <a:pt x="18852" y="27686"/>
                    <a:pt x="18852" y="27686"/>
                  </a:cubicBezTo>
                  <a:cubicBezTo>
                    <a:pt x="18852" y="27686"/>
                    <a:pt x="19228" y="28029"/>
                    <a:pt x="19362" y="28029"/>
                  </a:cubicBezTo>
                  <a:cubicBezTo>
                    <a:pt x="19368" y="28029"/>
                    <a:pt x="19373" y="28029"/>
                    <a:pt x="19378" y="28028"/>
                  </a:cubicBezTo>
                  <a:cubicBezTo>
                    <a:pt x="19496" y="27996"/>
                    <a:pt x="19258" y="27692"/>
                    <a:pt x="19182" y="27579"/>
                  </a:cubicBezTo>
                  <a:cubicBezTo>
                    <a:pt x="19105" y="27469"/>
                    <a:pt x="19208" y="27333"/>
                    <a:pt x="19208" y="27333"/>
                  </a:cubicBezTo>
                  <a:cubicBezTo>
                    <a:pt x="19208" y="27333"/>
                    <a:pt x="19875" y="27891"/>
                    <a:pt x="20098" y="27891"/>
                  </a:cubicBezTo>
                  <a:cubicBezTo>
                    <a:pt x="20109" y="27891"/>
                    <a:pt x="20119" y="27889"/>
                    <a:pt x="20128" y="27886"/>
                  </a:cubicBezTo>
                  <a:cubicBezTo>
                    <a:pt x="20311" y="27822"/>
                    <a:pt x="19917" y="27248"/>
                    <a:pt x="19917" y="27247"/>
                  </a:cubicBezTo>
                  <a:cubicBezTo>
                    <a:pt x="19916" y="27247"/>
                    <a:pt x="19916" y="27247"/>
                    <a:pt x="19916" y="27247"/>
                  </a:cubicBezTo>
                  <a:lnTo>
                    <a:pt x="19916" y="27247"/>
                  </a:lnTo>
                  <a:cubicBezTo>
                    <a:pt x="19917" y="27247"/>
                    <a:pt x="20083" y="27355"/>
                    <a:pt x="20226" y="27355"/>
                  </a:cubicBezTo>
                  <a:cubicBezTo>
                    <a:pt x="20260" y="27355"/>
                    <a:pt x="20293" y="27348"/>
                    <a:pt x="20322" y="27333"/>
                  </a:cubicBezTo>
                  <a:cubicBezTo>
                    <a:pt x="20473" y="27251"/>
                    <a:pt x="19944" y="26883"/>
                    <a:pt x="19944" y="26883"/>
                  </a:cubicBezTo>
                  <a:cubicBezTo>
                    <a:pt x="19944" y="26883"/>
                    <a:pt x="20676" y="26813"/>
                    <a:pt x="20727" y="26652"/>
                  </a:cubicBezTo>
                  <a:cubicBezTo>
                    <a:pt x="20738" y="26618"/>
                    <a:pt x="20686" y="26604"/>
                    <a:pt x="20594" y="26604"/>
                  </a:cubicBezTo>
                  <a:cubicBezTo>
                    <a:pt x="20255" y="26604"/>
                    <a:pt x="19377" y="26791"/>
                    <a:pt x="19111" y="26817"/>
                  </a:cubicBezTo>
                  <a:cubicBezTo>
                    <a:pt x="18884" y="26840"/>
                    <a:pt x="18493" y="26912"/>
                    <a:pt x="18221" y="26912"/>
                  </a:cubicBezTo>
                  <a:cubicBezTo>
                    <a:pt x="18088" y="26912"/>
                    <a:pt x="17983" y="26895"/>
                    <a:pt x="17941" y="26845"/>
                  </a:cubicBezTo>
                  <a:cubicBezTo>
                    <a:pt x="17814" y="26693"/>
                    <a:pt x="17770" y="26784"/>
                    <a:pt x="17528" y="26717"/>
                  </a:cubicBezTo>
                  <a:cubicBezTo>
                    <a:pt x="17287" y="26650"/>
                    <a:pt x="17420" y="26451"/>
                    <a:pt x="17576" y="26277"/>
                  </a:cubicBezTo>
                  <a:cubicBezTo>
                    <a:pt x="17610" y="26239"/>
                    <a:pt x="17645" y="26224"/>
                    <a:pt x="17680" y="26224"/>
                  </a:cubicBezTo>
                  <a:cubicBezTo>
                    <a:pt x="17804" y="26224"/>
                    <a:pt x="17927" y="26420"/>
                    <a:pt x="18019" y="26474"/>
                  </a:cubicBezTo>
                  <a:cubicBezTo>
                    <a:pt x="18044" y="26490"/>
                    <a:pt x="18067" y="26496"/>
                    <a:pt x="18089" y="26496"/>
                  </a:cubicBezTo>
                  <a:cubicBezTo>
                    <a:pt x="18166" y="26496"/>
                    <a:pt x="18219" y="26414"/>
                    <a:pt x="18284" y="26374"/>
                  </a:cubicBezTo>
                  <a:cubicBezTo>
                    <a:pt x="18291" y="26370"/>
                    <a:pt x="18299" y="26368"/>
                    <a:pt x="18309" y="26368"/>
                  </a:cubicBezTo>
                  <a:cubicBezTo>
                    <a:pt x="18402" y="26368"/>
                    <a:pt x="18628" y="26538"/>
                    <a:pt x="18744" y="26538"/>
                  </a:cubicBezTo>
                  <a:cubicBezTo>
                    <a:pt x="18770" y="26538"/>
                    <a:pt x="18790" y="26530"/>
                    <a:pt x="18803" y="26509"/>
                  </a:cubicBezTo>
                  <a:cubicBezTo>
                    <a:pt x="18876" y="26388"/>
                    <a:pt x="18506" y="26171"/>
                    <a:pt x="18657" y="26044"/>
                  </a:cubicBezTo>
                  <a:cubicBezTo>
                    <a:pt x="18684" y="26021"/>
                    <a:pt x="18710" y="26012"/>
                    <a:pt x="18737" y="26012"/>
                  </a:cubicBezTo>
                  <a:cubicBezTo>
                    <a:pt x="18860" y="26012"/>
                    <a:pt x="18980" y="26216"/>
                    <a:pt x="19098" y="26286"/>
                  </a:cubicBezTo>
                  <a:cubicBezTo>
                    <a:pt x="19119" y="26299"/>
                    <a:pt x="19141" y="26304"/>
                    <a:pt x="19163" y="26304"/>
                  </a:cubicBezTo>
                  <a:cubicBezTo>
                    <a:pt x="19290" y="26304"/>
                    <a:pt x="19428" y="26130"/>
                    <a:pt x="19522" y="26074"/>
                  </a:cubicBezTo>
                  <a:cubicBezTo>
                    <a:pt x="19633" y="26010"/>
                    <a:pt x="19500" y="25906"/>
                    <a:pt x="19681" y="25747"/>
                  </a:cubicBezTo>
                  <a:cubicBezTo>
                    <a:pt x="19862" y="25590"/>
                    <a:pt x="19426" y="25245"/>
                    <a:pt x="19426" y="25245"/>
                  </a:cubicBezTo>
                  <a:cubicBezTo>
                    <a:pt x="19426" y="25245"/>
                    <a:pt x="20436" y="25111"/>
                    <a:pt x="20438" y="24965"/>
                  </a:cubicBezTo>
                  <a:cubicBezTo>
                    <a:pt x="20438" y="24933"/>
                    <a:pt x="20380" y="24920"/>
                    <a:pt x="20288" y="24920"/>
                  </a:cubicBezTo>
                  <a:cubicBezTo>
                    <a:pt x="19960" y="24920"/>
                    <a:pt x="19194" y="25078"/>
                    <a:pt x="18992" y="25098"/>
                  </a:cubicBezTo>
                  <a:cubicBezTo>
                    <a:pt x="18980" y="25099"/>
                    <a:pt x="18968" y="25099"/>
                    <a:pt x="18955" y="25099"/>
                  </a:cubicBezTo>
                  <a:cubicBezTo>
                    <a:pt x="18711" y="25099"/>
                    <a:pt x="18493" y="24877"/>
                    <a:pt x="18493" y="24877"/>
                  </a:cubicBezTo>
                  <a:cubicBezTo>
                    <a:pt x="18493" y="24877"/>
                    <a:pt x="19251" y="24817"/>
                    <a:pt x="19296" y="24635"/>
                  </a:cubicBezTo>
                  <a:cubicBezTo>
                    <a:pt x="19314" y="24564"/>
                    <a:pt x="19192" y="24536"/>
                    <a:pt x="18994" y="24536"/>
                  </a:cubicBezTo>
                  <a:cubicBezTo>
                    <a:pt x="18687" y="24536"/>
                    <a:pt x="18195" y="24603"/>
                    <a:pt x="17760" y="24673"/>
                  </a:cubicBezTo>
                  <a:cubicBezTo>
                    <a:pt x="17528" y="24711"/>
                    <a:pt x="17370" y="24724"/>
                    <a:pt x="17264" y="24724"/>
                  </a:cubicBezTo>
                  <a:cubicBezTo>
                    <a:pt x="17043" y="24724"/>
                    <a:pt x="17042" y="24669"/>
                    <a:pt x="17042" y="24669"/>
                  </a:cubicBezTo>
                  <a:cubicBezTo>
                    <a:pt x="17232" y="24274"/>
                    <a:pt x="16341" y="24143"/>
                    <a:pt x="16178" y="24036"/>
                  </a:cubicBezTo>
                  <a:cubicBezTo>
                    <a:pt x="16014" y="23928"/>
                    <a:pt x="16035" y="23860"/>
                    <a:pt x="16062" y="23619"/>
                  </a:cubicBezTo>
                  <a:cubicBezTo>
                    <a:pt x="16089" y="23377"/>
                    <a:pt x="15499" y="23457"/>
                    <a:pt x="15487" y="23258"/>
                  </a:cubicBezTo>
                  <a:cubicBezTo>
                    <a:pt x="15481" y="23145"/>
                    <a:pt x="15526" y="23133"/>
                    <a:pt x="15586" y="23133"/>
                  </a:cubicBezTo>
                  <a:cubicBezTo>
                    <a:pt x="15603" y="23133"/>
                    <a:pt x="15622" y="23134"/>
                    <a:pt x="15642" y="23134"/>
                  </a:cubicBezTo>
                  <a:cubicBezTo>
                    <a:pt x="15672" y="23134"/>
                    <a:pt x="15704" y="23131"/>
                    <a:pt x="15733" y="23117"/>
                  </a:cubicBezTo>
                  <a:cubicBezTo>
                    <a:pt x="15841" y="23063"/>
                    <a:pt x="15737" y="22944"/>
                    <a:pt x="15871" y="22886"/>
                  </a:cubicBezTo>
                  <a:cubicBezTo>
                    <a:pt x="15897" y="22875"/>
                    <a:pt x="15925" y="22871"/>
                    <a:pt x="15952" y="22871"/>
                  </a:cubicBezTo>
                  <a:cubicBezTo>
                    <a:pt x="16064" y="22871"/>
                    <a:pt x="16172" y="22947"/>
                    <a:pt x="16172" y="22947"/>
                  </a:cubicBezTo>
                  <a:cubicBezTo>
                    <a:pt x="16172" y="22947"/>
                    <a:pt x="16289" y="23231"/>
                    <a:pt x="16422" y="23231"/>
                  </a:cubicBezTo>
                  <a:cubicBezTo>
                    <a:pt x="16431" y="23231"/>
                    <a:pt x="16439" y="23230"/>
                    <a:pt x="16448" y="23228"/>
                  </a:cubicBezTo>
                  <a:cubicBezTo>
                    <a:pt x="16538" y="23202"/>
                    <a:pt x="16587" y="23175"/>
                    <a:pt x="16632" y="23175"/>
                  </a:cubicBezTo>
                  <a:cubicBezTo>
                    <a:pt x="16658" y="23175"/>
                    <a:pt x="16683" y="23184"/>
                    <a:pt x="16715" y="23207"/>
                  </a:cubicBezTo>
                  <a:cubicBezTo>
                    <a:pt x="16803" y="23270"/>
                    <a:pt x="16556" y="23477"/>
                    <a:pt x="16696" y="23512"/>
                  </a:cubicBezTo>
                  <a:cubicBezTo>
                    <a:pt x="16702" y="23514"/>
                    <a:pt x="16707" y="23514"/>
                    <a:pt x="16713" y="23514"/>
                  </a:cubicBezTo>
                  <a:cubicBezTo>
                    <a:pt x="16861" y="23514"/>
                    <a:pt x="17153" y="23114"/>
                    <a:pt x="17153" y="23112"/>
                  </a:cubicBezTo>
                  <a:lnTo>
                    <a:pt x="17153" y="23112"/>
                  </a:lnTo>
                  <a:cubicBezTo>
                    <a:pt x="17154" y="23113"/>
                    <a:pt x="17466" y="23375"/>
                    <a:pt x="17524" y="23451"/>
                  </a:cubicBezTo>
                  <a:cubicBezTo>
                    <a:pt x="17546" y="23479"/>
                    <a:pt x="17600" y="23497"/>
                    <a:pt x="17650" y="23497"/>
                  </a:cubicBezTo>
                  <a:cubicBezTo>
                    <a:pt x="17732" y="23497"/>
                    <a:pt x="17801" y="23447"/>
                    <a:pt x="17689" y="23312"/>
                  </a:cubicBezTo>
                  <a:cubicBezTo>
                    <a:pt x="17509" y="23098"/>
                    <a:pt x="17547" y="22987"/>
                    <a:pt x="17674" y="22911"/>
                  </a:cubicBezTo>
                  <a:cubicBezTo>
                    <a:pt x="17749" y="22869"/>
                    <a:pt x="17804" y="22800"/>
                    <a:pt x="17830" y="22720"/>
                  </a:cubicBezTo>
                  <a:cubicBezTo>
                    <a:pt x="17830" y="22720"/>
                    <a:pt x="18195" y="23076"/>
                    <a:pt x="18405" y="23076"/>
                  </a:cubicBezTo>
                  <a:cubicBezTo>
                    <a:pt x="18422" y="23076"/>
                    <a:pt x="18438" y="23073"/>
                    <a:pt x="18452" y="23069"/>
                  </a:cubicBezTo>
                  <a:cubicBezTo>
                    <a:pt x="18649" y="23004"/>
                    <a:pt x="18413" y="22653"/>
                    <a:pt x="18413" y="22652"/>
                  </a:cubicBezTo>
                  <a:lnTo>
                    <a:pt x="18413" y="22652"/>
                  </a:lnTo>
                  <a:cubicBezTo>
                    <a:pt x="18413" y="22653"/>
                    <a:pt x="18774" y="22995"/>
                    <a:pt x="18942" y="22995"/>
                  </a:cubicBezTo>
                  <a:cubicBezTo>
                    <a:pt x="18957" y="22995"/>
                    <a:pt x="18970" y="22992"/>
                    <a:pt x="18981" y="22987"/>
                  </a:cubicBezTo>
                  <a:cubicBezTo>
                    <a:pt x="19114" y="22924"/>
                    <a:pt x="18978" y="22558"/>
                    <a:pt x="18953" y="22498"/>
                  </a:cubicBezTo>
                  <a:lnTo>
                    <a:pt x="18953" y="22498"/>
                  </a:lnTo>
                  <a:cubicBezTo>
                    <a:pt x="18960" y="22514"/>
                    <a:pt x="18979" y="22544"/>
                    <a:pt x="19019" y="22544"/>
                  </a:cubicBezTo>
                  <a:cubicBezTo>
                    <a:pt x="19051" y="22544"/>
                    <a:pt x="19098" y="22523"/>
                    <a:pt x="19163" y="22457"/>
                  </a:cubicBezTo>
                  <a:cubicBezTo>
                    <a:pt x="19337" y="22283"/>
                    <a:pt x="18841" y="22086"/>
                    <a:pt x="18841" y="22085"/>
                  </a:cubicBezTo>
                  <a:lnTo>
                    <a:pt x="18841" y="22085"/>
                  </a:lnTo>
                  <a:cubicBezTo>
                    <a:pt x="18841" y="22085"/>
                    <a:pt x="18891" y="22087"/>
                    <a:pt x="18968" y="22087"/>
                  </a:cubicBezTo>
                  <a:cubicBezTo>
                    <a:pt x="19217" y="22087"/>
                    <a:pt x="19751" y="22064"/>
                    <a:pt x="19814" y="21870"/>
                  </a:cubicBezTo>
                  <a:cubicBezTo>
                    <a:pt x="19847" y="21770"/>
                    <a:pt x="19671" y="21738"/>
                    <a:pt x="19431" y="21738"/>
                  </a:cubicBezTo>
                  <a:cubicBezTo>
                    <a:pt x="19068" y="21738"/>
                    <a:pt x="18559" y="21810"/>
                    <a:pt x="18408" y="21820"/>
                  </a:cubicBezTo>
                  <a:cubicBezTo>
                    <a:pt x="18220" y="21833"/>
                    <a:pt x="17502" y="21970"/>
                    <a:pt x="17016" y="21970"/>
                  </a:cubicBezTo>
                  <a:cubicBezTo>
                    <a:pt x="16861" y="21970"/>
                    <a:pt x="16730" y="21956"/>
                    <a:pt x="16646" y="21920"/>
                  </a:cubicBezTo>
                  <a:cubicBezTo>
                    <a:pt x="16325" y="21779"/>
                    <a:pt x="16147" y="21774"/>
                    <a:pt x="16125" y="21774"/>
                  </a:cubicBezTo>
                  <a:cubicBezTo>
                    <a:pt x="16123" y="21774"/>
                    <a:pt x="16122" y="21774"/>
                    <a:pt x="16122" y="21774"/>
                  </a:cubicBezTo>
                  <a:lnTo>
                    <a:pt x="16122" y="21774"/>
                  </a:lnTo>
                  <a:cubicBezTo>
                    <a:pt x="16122" y="21773"/>
                    <a:pt x="16149" y="21616"/>
                    <a:pt x="16096" y="21537"/>
                  </a:cubicBezTo>
                  <a:cubicBezTo>
                    <a:pt x="16042" y="21458"/>
                    <a:pt x="15803" y="21463"/>
                    <a:pt x="15918" y="21266"/>
                  </a:cubicBezTo>
                  <a:cubicBezTo>
                    <a:pt x="16033" y="21067"/>
                    <a:pt x="15541" y="21000"/>
                    <a:pt x="15648" y="20956"/>
                  </a:cubicBezTo>
                  <a:cubicBezTo>
                    <a:pt x="15744" y="20917"/>
                    <a:pt x="15655" y="20530"/>
                    <a:pt x="15734" y="20530"/>
                  </a:cubicBezTo>
                  <a:cubicBezTo>
                    <a:pt x="15743" y="20530"/>
                    <a:pt x="15754" y="20535"/>
                    <a:pt x="15768" y="20546"/>
                  </a:cubicBezTo>
                  <a:cubicBezTo>
                    <a:pt x="15903" y="20654"/>
                    <a:pt x="16279" y="20739"/>
                    <a:pt x="16279" y="20739"/>
                  </a:cubicBezTo>
                  <a:cubicBezTo>
                    <a:pt x="16279" y="20739"/>
                    <a:pt x="16417" y="21169"/>
                    <a:pt x="16524" y="21222"/>
                  </a:cubicBezTo>
                  <a:cubicBezTo>
                    <a:pt x="16538" y="21229"/>
                    <a:pt x="16552" y="21232"/>
                    <a:pt x="16564" y="21232"/>
                  </a:cubicBezTo>
                  <a:cubicBezTo>
                    <a:pt x="16643" y="21232"/>
                    <a:pt x="16683" y="21114"/>
                    <a:pt x="16683" y="21114"/>
                  </a:cubicBezTo>
                  <a:cubicBezTo>
                    <a:pt x="16683" y="21114"/>
                    <a:pt x="16927" y="21332"/>
                    <a:pt x="17105" y="21332"/>
                  </a:cubicBezTo>
                  <a:cubicBezTo>
                    <a:pt x="17119" y="21332"/>
                    <a:pt x="17134" y="21330"/>
                    <a:pt x="17147" y="21327"/>
                  </a:cubicBezTo>
                  <a:cubicBezTo>
                    <a:pt x="17325" y="21283"/>
                    <a:pt x="17350" y="20890"/>
                    <a:pt x="17350" y="20890"/>
                  </a:cubicBezTo>
                  <a:cubicBezTo>
                    <a:pt x="17350" y="20890"/>
                    <a:pt x="17366" y="20916"/>
                    <a:pt x="17408" y="20916"/>
                  </a:cubicBezTo>
                  <a:cubicBezTo>
                    <a:pt x="17436" y="20916"/>
                    <a:pt x="17475" y="20904"/>
                    <a:pt x="17528" y="20867"/>
                  </a:cubicBezTo>
                  <a:cubicBezTo>
                    <a:pt x="17661" y="20772"/>
                    <a:pt x="17389" y="20374"/>
                    <a:pt x="17370" y="20309"/>
                  </a:cubicBezTo>
                  <a:cubicBezTo>
                    <a:pt x="17350" y="20244"/>
                    <a:pt x="17480" y="20228"/>
                    <a:pt x="17480" y="20228"/>
                  </a:cubicBezTo>
                  <a:cubicBezTo>
                    <a:pt x="17600" y="20198"/>
                    <a:pt x="17811" y="20086"/>
                    <a:pt x="17554" y="19991"/>
                  </a:cubicBezTo>
                  <a:cubicBezTo>
                    <a:pt x="17497" y="19970"/>
                    <a:pt x="17395" y="19962"/>
                    <a:pt x="17274" y="19962"/>
                  </a:cubicBezTo>
                  <a:cubicBezTo>
                    <a:pt x="17019" y="19962"/>
                    <a:pt x="16676" y="19994"/>
                    <a:pt x="16463" y="19994"/>
                  </a:cubicBezTo>
                  <a:cubicBezTo>
                    <a:pt x="16328" y="19994"/>
                    <a:pt x="16245" y="19982"/>
                    <a:pt x="16268" y="19940"/>
                  </a:cubicBezTo>
                  <a:cubicBezTo>
                    <a:pt x="16346" y="19800"/>
                    <a:pt x="16267" y="19839"/>
                    <a:pt x="16178" y="19547"/>
                  </a:cubicBezTo>
                  <a:cubicBezTo>
                    <a:pt x="16126" y="19380"/>
                    <a:pt x="15843" y="19360"/>
                    <a:pt x="15580" y="19360"/>
                  </a:cubicBezTo>
                  <a:cubicBezTo>
                    <a:pt x="15499" y="19360"/>
                    <a:pt x="15420" y="19362"/>
                    <a:pt x="15350" y="19362"/>
                  </a:cubicBezTo>
                  <a:cubicBezTo>
                    <a:pt x="15255" y="19362"/>
                    <a:pt x="15178" y="19358"/>
                    <a:pt x="15138" y="19341"/>
                  </a:cubicBezTo>
                  <a:cubicBezTo>
                    <a:pt x="14975" y="19274"/>
                    <a:pt x="14976" y="18969"/>
                    <a:pt x="15042" y="18960"/>
                  </a:cubicBezTo>
                  <a:cubicBezTo>
                    <a:pt x="15043" y="18960"/>
                    <a:pt x="15044" y="18960"/>
                    <a:pt x="15045" y="18960"/>
                  </a:cubicBezTo>
                  <a:cubicBezTo>
                    <a:pt x="15103" y="18960"/>
                    <a:pt x="15159" y="19127"/>
                    <a:pt x="15272" y="19127"/>
                  </a:cubicBezTo>
                  <a:cubicBezTo>
                    <a:pt x="15287" y="19127"/>
                    <a:pt x="15304" y="19124"/>
                    <a:pt x="15322" y="19117"/>
                  </a:cubicBezTo>
                  <a:cubicBezTo>
                    <a:pt x="15471" y="19055"/>
                    <a:pt x="15443" y="18914"/>
                    <a:pt x="15537" y="18904"/>
                  </a:cubicBezTo>
                  <a:cubicBezTo>
                    <a:pt x="15539" y="18903"/>
                    <a:pt x="15541" y="18903"/>
                    <a:pt x="15543" y="18903"/>
                  </a:cubicBezTo>
                  <a:cubicBezTo>
                    <a:pt x="15635" y="18903"/>
                    <a:pt x="15726" y="19141"/>
                    <a:pt x="15962" y="19141"/>
                  </a:cubicBezTo>
                  <a:cubicBezTo>
                    <a:pt x="16204" y="19141"/>
                    <a:pt x="16322" y="19098"/>
                    <a:pt x="16322" y="19098"/>
                  </a:cubicBezTo>
                  <a:cubicBezTo>
                    <a:pt x="16322" y="19098"/>
                    <a:pt x="16537" y="19249"/>
                    <a:pt x="16674" y="19249"/>
                  </a:cubicBezTo>
                  <a:cubicBezTo>
                    <a:pt x="16707" y="19249"/>
                    <a:pt x="16736" y="19241"/>
                    <a:pt x="16756" y="19219"/>
                  </a:cubicBezTo>
                  <a:cubicBezTo>
                    <a:pt x="16860" y="19105"/>
                    <a:pt x="16575" y="19025"/>
                    <a:pt x="16500" y="18876"/>
                  </a:cubicBezTo>
                  <a:cubicBezTo>
                    <a:pt x="16426" y="18725"/>
                    <a:pt x="16959" y="18620"/>
                    <a:pt x="16959" y="18620"/>
                  </a:cubicBezTo>
                  <a:cubicBezTo>
                    <a:pt x="16959" y="18620"/>
                    <a:pt x="17280" y="18925"/>
                    <a:pt x="17509" y="18941"/>
                  </a:cubicBezTo>
                  <a:cubicBezTo>
                    <a:pt x="17514" y="18942"/>
                    <a:pt x="17518" y="18942"/>
                    <a:pt x="17522" y="18942"/>
                  </a:cubicBezTo>
                  <a:cubicBezTo>
                    <a:pt x="17728" y="18942"/>
                    <a:pt x="17521" y="18569"/>
                    <a:pt x="17519" y="18569"/>
                  </a:cubicBezTo>
                  <a:cubicBezTo>
                    <a:pt x="17519" y="18569"/>
                    <a:pt x="17519" y="18569"/>
                    <a:pt x="17519" y="18569"/>
                  </a:cubicBezTo>
                  <a:cubicBezTo>
                    <a:pt x="17521" y="18569"/>
                    <a:pt x="17936" y="18863"/>
                    <a:pt x="18122" y="18867"/>
                  </a:cubicBezTo>
                  <a:cubicBezTo>
                    <a:pt x="18123" y="18867"/>
                    <a:pt x="18124" y="18867"/>
                    <a:pt x="18126" y="18867"/>
                  </a:cubicBezTo>
                  <a:cubicBezTo>
                    <a:pt x="18305" y="18867"/>
                    <a:pt x="17955" y="18379"/>
                    <a:pt x="17953" y="18375"/>
                  </a:cubicBezTo>
                  <a:lnTo>
                    <a:pt x="17953" y="18375"/>
                  </a:lnTo>
                  <a:cubicBezTo>
                    <a:pt x="17954" y="18376"/>
                    <a:pt x="17987" y="18387"/>
                    <a:pt x="18046" y="18387"/>
                  </a:cubicBezTo>
                  <a:cubicBezTo>
                    <a:pt x="18103" y="18387"/>
                    <a:pt x="18184" y="18377"/>
                    <a:pt x="18286" y="18337"/>
                  </a:cubicBezTo>
                  <a:cubicBezTo>
                    <a:pt x="18498" y="18255"/>
                    <a:pt x="17873" y="17858"/>
                    <a:pt x="17871" y="17858"/>
                  </a:cubicBezTo>
                  <a:cubicBezTo>
                    <a:pt x="17871" y="17857"/>
                    <a:pt x="18665" y="17868"/>
                    <a:pt x="18779" y="17756"/>
                  </a:cubicBezTo>
                  <a:cubicBezTo>
                    <a:pt x="18864" y="17672"/>
                    <a:pt x="18764" y="17602"/>
                    <a:pt x="18437" y="17602"/>
                  </a:cubicBezTo>
                  <a:cubicBezTo>
                    <a:pt x="18325" y="17602"/>
                    <a:pt x="18187" y="17610"/>
                    <a:pt x="18020" y="17629"/>
                  </a:cubicBezTo>
                  <a:cubicBezTo>
                    <a:pt x="17656" y="17670"/>
                    <a:pt x="16931" y="17723"/>
                    <a:pt x="16326" y="17723"/>
                  </a:cubicBezTo>
                  <a:cubicBezTo>
                    <a:pt x="15845" y="17723"/>
                    <a:pt x="15440" y="17689"/>
                    <a:pt x="15356" y="17588"/>
                  </a:cubicBezTo>
                  <a:cubicBezTo>
                    <a:pt x="15165" y="17362"/>
                    <a:pt x="15114" y="17382"/>
                    <a:pt x="14903" y="17302"/>
                  </a:cubicBezTo>
                  <a:cubicBezTo>
                    <a:pt x="14695" y="17223"/>
                    <a:pt x="14568" y="17090"/>
                    <a:pt x="14512" y="16892"/>
                  </a:cubicBezTo>
                  <a:cubicBezTo>
                    <a:pt x="14455" y="16692"/>
                    <a:pt x="15271" y="16625"/>
                    <a:pt x="15271" y="16625"/>
                  </a:cubicBezTo>
                  <a:cubicBezTo>
                    <a:pt x="15271" y="16625"/>
                    <a:pt x="15495" y="16774"/>
                    <a:pt x="15655" y="16774"/>
                  </a:cubicBezTo>
                  <a:cubicBezTo>
                    <a:pt x="15656" y="16774"/>
                    <a:pt x="15658" y="16774"/>
                    <a:pt x="15660" y="16774"/>
                  </a:cubicBezTo>
                  <a:cubicBezTo>
                    <a:pt x="15822" y="16772"/>
                    <a:pt x="15797" y="16631"/>
                    <a:pt x="15862" y="16609"/>
                  </a:cubicBezTo>
                  <a:cubicBezTo>
                    <a:pt x="15864" y="16608"/>
                    <a:pt x="15866" y="16608"/>
                    <a:pt x="15868" y="16608"/>
                  </a:cubicBezTo>
                  <a:cubicBezTo>
                    <a:pt x="15945" y="16608"/>
                    <a:pt x="16273" y="17000"/>
                    <a:pt x="16391" y="17001"/>
                  </a:cubicBezTo>
                  <a:cubicBezTo>
                    <a:pt x="16391" y="17001"/>
                    <a:pt x="16392" y="17001"/>
                    <a:pt x="16392" y="17001"/>
                  </a:cubicBezTo>
                  <a:cubicBezTo>
                    <a:pt x="16509" y="17001"/>
                    <a:pt x="16275" y="16725"/>
                    <a:pt x="16198" y="16604"/>
                  </a:cubicBezTo>
                  <a:cubicBezTo>
                    <a:pt x="16135" y="16505"/>
                    <a:pt x="16314" y="16324"/>
                    <a:pt x="16440" y="16324"/>
                  </a:cubicBezTo>
                  <a:cubicBezTo>
                    <a:pt x="16469" y="16324"/>
                    <a:pt x="16495" y="16334"/>
                    <a:pt x="16515" y="16356"/>
                  </a:cubicBezTo>
                  <a:cubicBezTo>
                    <a:pt x="16603" y="16456"/>
                    <a:pt x="16944" y="16697"/>
                    <a:pt x="17138" y="16697"/>
                  </a:cubicBezTo>
                  <a:cubicBezTo>
                    <a:pt x="17173" y="16697"/>
                    <a:pt x="17203" y="16689"/>
                    <a:pt x="17226" y="16671"/>
                  </a:cubicBezTo>
                  <a:cubicBezTo>
                    <a:pt x="17371" y="16560"/>
                    <a:pt x="16809" y="16028"/>
                    <a:pt x="16864" y="16028"/>
                  </a:cubicBezTo>
                  <a:cubicBezTo>
                    <a:pt x="16867" y="16028"/>
                    <a:pt x="16871" y="16029"/>
                    <a:pt x="16877" y="16032"/>
                  </a:cubicBezTo>
                  <a:cubicBezTo>
                    <a:pt x="16986" y="16083"/>
                    <a:pt x="17161" y="16252"/>
                    <a:pt x="17308" y="16252"/>
                  </a:cubicBezTo>
                  <a:cubicBezTo>
                    <a:pt x="17328" y="16252"/>
                    <a:pt x="17347" y="16249"/>
                    <a:pt x="17366" y="16242"/>
                  </a:cubicBezTo>
                  <a:cubicBezTo>
                    <a:pt x="17522" y="16184"/>
                    <a:pt x="17133" y="15722"/>
                    <a:pt x="17131" y="15721"/>
                  </a:cubicBezTo>
                  <a:lnTo>
                    <a:pt x="17131" y="15721"/>
                  </a:lnTo>
                  <a:cubicBezTo>
                    <a:pt x="17131" y="15721"/>
                    <a:pt x="17236" y="15730"/>
                    <a:pt x="17373" y="15730"/>
                  </a:cubicBezTo>
                  <a:cubicBezTo>
                    <a:pt x="17609" y="15730"/>
                    <a:pt x="17943" y="15703"/>
                    <a:pt x="18006" y="15553"/>
                  </a:cubicBezTo>
                  <a:cubicBezTo>
                    <a:pt x="18045" y="15458"/>
                    <a:pt x="17788" y="15427"/>
                    <a:pt x="17447" y="15427"/>
                  </a:cubicBezTo>
                  <a:cubicBezTo>
                    <a:pt x="16940" y="15427"/>
                    <a:pt x="16249" y="15495"/>
                    <a:pt x="16074" y="15520"/>
                  </a:cubicBezTo>
                  <a:cubicBezTo>
                    <a:pt x="15907" y="15544"/>
                    <a:pt x="15638" y="15591"/>
                    <a:pt x="15338" y="15591"/>
                  </a:cubicBezTo>
                  <a:cubicBezTo>
                    <a:pt x="15112" y="15591"/>
                    <a:pt x="14868" y="15564"/>
                    <a:pt x="14639" y="15479"/>
                  </a:cubicBezTo>
                  <a:cubicBezTo>
                    <a:pt x="14108" y="15280"/>
                    <a:pt x="13385" y="15095"/>
                    <a:pt x="13182" y="14863"/>
                  </a:cubicBezTo>
                  <a:cubicBezTo>
                    <a:pt x="13100" y="14768"/>
                    <a:pt x="13104" y="14743"/>
                    <a:pt x="13147" y="14743"/>
                  </a:cubicBezTo>
                  <a:cubicBezTo>
                    <a:pt x="13192" y="14743"/>
                    <a:pt x="13279" y="14769"/>
                    <a:pt x="13355" y="14769"/>
                  </a:cubicBezTo>
                  <a:cubicBezTo>
                    <a:pt x="13386" y="14769"/>
                    <a:pt x="13415" y="14765"/>
                    <a:pt x="13439" y="14753"/>
                  </a:cubicBezTo>
                  <a:cubicBezTo>
                    <a:pt x="13579" y="14683"/>
                    <a:pt x="13488" y="14575"/>
                    <a:pt x="13629" y="14575"/>
                  </a:cubicBezTo>
                  <a:cubicBezTo>
                    <a:pt x="13631" y="14575"/>
                    <a:pt x="13633" y="14575"/>
                    <a:pt x="13635" y="14575"/>
                  </a:cubicBezTo>
                  <a:cubicBezTo>
                    <a:pt x="13784" y="14577"/>
                    <a:pt x="14242" y="15152"/>
                    <a:pt x="14369" y="15212"/>
                  </a:cubicBezTo>
                  <a:cubicBezTo>
                    <a:pt x="14382" y="15218"/>
                    <a:pt x="14394" y="15221"/>
                    <a:pt x="14404" y="15221"/>
                  </a:cubicBezTo>
                  <a:cubicBezTo>
                    <a:pt x="14497" y="15221"/>
                    <a:pt x="14510" y="15000"/>
                    <a:pt x="14632" y="14898"/>
                  </a:cubicBezTo>
                  <a:cubicBezTo>
                    <a:pt x="14766" y="14784"/>
                    <a:pt x="14227" y="14555"/>
                    <a:pt x="14306" y="14533"/>
                  </a:cubicBezTo>
                  <a:cubicBezTo>
                    <a:pt x="14384" y="14511"/>
                    <a:pt x="14379" y="14250"/>
                    <a:pt x="14379" y="14249"/>
                  </a:cubicBezTo>
                  <a:lnTo>
                    <a:pt x="14379" y="14249"/>
                  </a:lnTo>
                  <a:cubicBezTo>
                    <a:pt x="14379" y="14250"/>
                    <a:pt x="14563" y="14329"/>
                    <a:pt x="14649" y="14329"/>
                  </a:cubicBezTo>
                  <a:cubicBezTo>
                    <a:pt x="14653" y="14329"/>
                    <a:pt x="14656" y="14329"/>
                    <a:pt x="14660" y="14328"/>
                  </a:cubicBezTo>
                  <a:cubicBezTo>
                    <a:pt x="14739" y="14323"/>
                    <a:pt x="14350" y="13778"/>
                    <a:pt x="14467" y="13778"/>
                  </a:cubicBezTo>
                  <a:cubicBezTo>
                    <a:pt x="14467" y="13778"/>
                    <a:pt x="14468" y="13778"/>
                    <a:pt x="14468" y="13778"/>
                  </a:cubicBezTo>
                  <a:cubicBezTo>
                    <a:pt x="14589" y="13782"/>
                    <a:pt x="15020" y="14285"/>
                    <a:pt x="15154" y="14287"/>
                  </a:cubicBezTo>
                  <a:cubicBezTo>
                    <a:pt x="15155" y="14287"/>
                    <a:pt x="15156" y="14287"/>
                    <a:pt x="15157" y="14287"/>
                  </a:cubicBezTo>
                  <a:cubicBezTo>
                    <a:pt x="15287" y="14287"/>
                    <a:pt x="15021" y="14067"/>
                    <a:pt x="15207" y="14051"/>
                  </a:cubicBezTo>
                  <a:cubicBezTo>
                    <a:pt x="15387" y="14037"/>
                    <a:pt x="15194" y="13743"/>
                    <a:pt x="15180" y="13722"/>
                  </a:cubicBezTo>
                  <a:lnTo>
                    <a:pt x="15180" y="13722"/>
                  </a:lnTo>
                  <a:cubicBezTo>
                    <a:pt x="15186" y="13730"/>
                    <a:pt x="15229" y="13776"/>
                    <a:pt x="15290" y="13776"/>
                  </a:cubicBezTo>
                  <a:cubicBezTo>
                    <a:pt x="15328" y="13776"/>
                    <a:pt x="15373" y="13758"/>
                    <a:pt x="15420" y="13702"/>
                  </a:cubicBezTo>
                  <a:cubicBezTo>
                    <a:pt x="15549" y="13549"/>
                    <a:pt x="15058" y="13226"/>
                    <a:pt x="15057" y="13226"/>
                  </a:cubicBezTo>
                  <a:cubicBezTo>
                    <a:pt x="15057" y="13225"/>
                    <a:pt x="16048" y="13236"/>
                    <a:pt x="16035" y="13052"/>
                  </a:cubicBezTo>
                  <a:cubicBezTo>
                    <a:pt x="16029" y="12967"/>
                    <a:pt x="15845" y="12943"/>
                    <a:pt x="15619" y="12943"/>
                  </a:cubicBezTo>
                  <a:cubicBezTo>
                    <a:pt x="15355" y="12943"/>
                    <a:pt x="15034" y="12975"/>
                    <a:pt x="14874" y="12979"/>
                  </a:cubicBezTo>
                  <a:cubicBezTo>
                    <a:pt x="14862" y="12980"/>
                    <a:pt x="14847" y="12980"/>
                    <a:pt x="14831" y="12980"/>
                  </a:cubicBezTo>
                  <a:cubicBezTo>
                    <a:pt x="14584" y="12980"/>
                    <a:pt x="13924" y="12949"/>
                    <a:pt x="13387" y="12887"/>
                  </a:cubicBezTo>
                  <a:cubicBezTo>
                    <a:pt x="13392" y="12841"/>
                    <a:pt x="13378" y="12794"/>
                    <a:pt x="13346" y="12758"/>
                  </a:cubicBezTo>
                  <a:cubicBezTo>
                    <a:pt x="13296" y="12701"/>
                    <a:pt x="13248" y="12645"/>
                    <a:pt x="13198" y="12588"/>
                  </a:cubicBezTo>
                  <a:lnTo>
                    <a:pt x="13198" y="12588"/>
                  </a:lnTo>
                  <a:cubicBezTo>
                    <a:pt x="13214" y="12591"/>
                    <a:pt x="13232" y="12595"/>
                    <a:pt x="13249" y="12598"/>
                  </a:cubicBezTo>
                  <a:cubicBezTo>
                    <a:pt x="13260" y="12600"/>
                    <a:pt x="13270" y="12601"/>
                    <a:pt x="13280" y="12601"/>
                  </a:cubicBezTo>
                  <a:cubicBezTo>
                    <a:pt x="13475" y="12601"/>
                    <a:pt x="13509" y="12275"/>
                    <a:pt x="13305" y="12198"/>
                  </a:cubicBezTo>
                  <a:cubicBezTo>
                    <a:pt x="13058" y="12108"/>
                    <a:pt x="12822" y="11990"/>
                    <a:pt x="12601" y="11847"/>
                  </a:cubicBezTo>
                  <a:lnTo>
                    <a:pt x="12601" y="11847"/>
                  </a:lnTo>
                  <a:cubicBezTo>
                    <a:pt x="12614" y="11850"/>
                    <a:pt x="12628" y="11852"/>
                    <a:pt x="12642" y="11852"/>
                  </a:cubicBezTo>
                  <a:cubicBezTo>
                    <a:pt x="12649" y="11852"/>
                    <a:pt x="12656" y="11852"/>
                    <a:pt x="12662" y="11851"/>
                  </a:cubicBezTo>
                  <a:cubicBezTo>
                    <a:pt x="12822" y="11823"/>
                    <a:pt x="12582" y="11537"/>
                    <a:pt x="12693" y="11473"/>
                  </a:cubicBezTo>
                  <a:cubicBezTo>
                    <a:pt x="12702" y="11467"/>
                    <a:pt x="12711" y="11465"/>
                    <a:pt x="12721" y="11465"/>
                  </a:cubicBezTo>
                  <a:cubicBezTo>
                    <a:pt x="12821" y="11465"/>
                    <a:pt x="12921" y="11769"/>
                    <a:pt x="13211" y="11803"/>
                  </a:cubicBezTo>
                  <a:cubicBezTo>
                    <a:pt x="13244" y="11806"/>
                    <a:pt x="13273" y="11808"/>
                    <a:pt x="13300" y="11808"/>
                  </a:cubicBezTo>
                  <a:cubicBezTo>
                    <a:pt x="13543" y="11808"/>
                    <a:pt x="13598" y="11677"/>
                    <a:pt x="13598" y="11677"/>
                  </a:cubicBezTo>
                  <a:cubicBezTo>
                    <a:pt x="13598" y="11677"/>
                    <a:pt x="13724" y="11761"/>
                    <a:pt x="13859" y="11761"/>
                  </a:cubicBezTo>
                  <a:cubicBezTo>
                    <a:pt x="13893" y="11761"/>
                    <a:pt x="13929" y="11756"/>
                    <a:pt x="13963" y="11741"/>
                  </a:cubicBezTo>
                  <a:cubicBezTo>
                    <a:pt x="14130" y="11673"/>
                    <a:pt x="13614" y="11286"/>
                    <a:pt x="13703" y="11252"/>
                  </a:cubicBezTo>
                  <a:cubicBezTo>
                    <a:pt x="13707" y="11251"/>
                    <a:pt x="13711" y="11250"/>
                    <a:pt x="13716" y="11250"/>
                  </a:cubicBezTo>
                  <a:cubicBezTo>
                    <a:pt x="13840" y="11250"/>
                    <a:pt x="14435" y="11624"/>
                    <a:pt x="14676" y="11624"/>
                  </a:cubicBezTo>
                  <a:cubicBezTo>
                    <a:pt x="14681" y="11624"/>
                    <a:pt x="14686" y="11624"/>
                    <a:pt x="14690" y="11623"/>
                  </a:cubicBezTo>
                  <a:cubicBezTo>
                    <a:pt x="14927" y="11609"/>
                    <a:pt x="14009" y="10898"/>
                    <a:pt x="13946" y="10852"/>
                  </a:cubicBezTo>
                  <a:lnTo>
                    <a:pt x="13946" y="10852"/>
                  </a:lnTo>
                  <a:cubicBezTo>
                    <a:pt x="13983" y="10878"/>
                    <a:pt x="14314" y="11107"/>
                    <a:pt x="14487" y="11107"/>
                  </a:cubicBezTo>
                  <a:cubicBezTo>
                    <a:pt x="14515" y="11107"/>
                    <a:pt x="14540" y="11101"/>
                    <a:pt x="14557" y="11086"/>
                  </a:cubicBezTo>
                  <a:cubicBezTo>
                    <a:pt x="14687" y="10978"/>
                    <a:pt x="14071" y="10628"/>
                    <a:pt x="14068" y="10628"/>
                  </a:cubicBezTo>
                  <a:lnTo>
                    <a:pt x="14068" y="10628"/>
                  </a:lnTo>
                  <a:cubicBezTo>
                    <a:pt x="14069" y="10628"/>
                    <a:pt x="14152" y="10633"/>
                    <a:pt x="14261" y="10633"/>
                  </a:cubicBezTo>
                  <a:cubicBezTo>
                    <a:pt x="14524" y="10633"/>
                    <a:pt x="14940" y="10603"/>
                    <a:pt x="14753" y="10403"/>
                  </a:cubicBezTo>
                  <a:cubicBezTo>
                    <a:pt x="14675" y="10319"/>
                    <a:pt x="14495" y="10292"/>
                    <a:pt x="14278" y="10292"/>
                  </a:cubicBezTo>
                  <a:cubicBezTo>
                    <a:pt x="13843" y="10292"/>
                    <a:pt x="13256" y="10403"/>
                    <a:pt x="13034" y="10403"/>
                  </a:cubicBezTo>
                  <a:cubicBezTo>
                    <a:pt x="12988" y="10403"/>
                    <a:pt x="12957" y="10398"/>
                    <a:pt x="12947" y="10387"/>
                  </a:cubicBezTo>
                  <a:cubicBezTo>
                    <a:pt x="12861" y="10290"/>
                    <a:pt x="12801" y="10264"/>
                    <a:pt x="12503" y="10207"/>
                  </a:cubicBezTo>
                  <a:cubicBezTo>
                    <a:pt x="12228" y="10155"/>
                    <a:pt x="11984" y="9965"/>
                    <a:pt x="12169" y="9965"/>
                  </a:cubicBezTo>
                  <a:cubicBezTo>
                    <a:pt x="12185" y="9965"/>
                    <a:pt x="12203" y="9966"/>
                    <a:pt x="12224" y="9969"/>
                  </a:cubicBezTo>
                  <a:cubicBezTo>
                    <a:pt x="12237" y="9971"/>
                    <a:pt x="12249" y="9972"/>
                    <a:pt x="12260" y="9972"/>
                  </a:cubicBezTo>
                  <a:cubicBezTo>
                    <a:pt x="12483" y="9972"/>
                    <a:pt x="12308" y="9631"/>
                    <a:pt x="12303" y="9625"/>
                  </a:cubicBezTo>
                  <a:lnTo>
                    <a:pt x="12303" y="9625"/>
                  </a:lnTo>
                  <a:cubicBezTo>
                    <a:pt x="12309" y="9631"/>
                    <a:pt x="12587" y="9928"/>
                    <a:pt x="12763" y="9934"/>
                  </a:cubicBezTo>
                  <a:cubicBezTo>
                    <a:pt x="12797" y="9935"/>
                    <a:pt x="12826" y="9937"/>
                    <a:pt x="12850" y="9937"/>
                  </a:cubicBezTo>
                  <a:cubicBezTo>
                    <a:pt x="12951" y="9937"/>
                    <a:pt x="12944" y="9903"/>
                    <a:pt x="12702" y="9635"/>
                  </a:cubicBezTo>
                  <a:cubicBezTo>
                    <a:pt x="12489" y="9400"/>
                    <a:pt x="12577" y="9325"/>
                    <a:pt x="12690" y="9325"/>
                  </a:cubicBezTo>
                  <a:cubicBezTo>
                    <a:pt x="12736" y="9325"/>
                    <a:pt x="12786" y="9337"/>
                    <a:pt x="12822" y="9356"/>
                  </a:cubicBezTo>
                  <a:cubicBezTo>
                    <a:pt x="12943" y="9421"/>
                    <a:pt x="13389" y="9892"/>
                    <a:pt x="13593" y="9892"/>
                  </a:cubicBezTo>
                  <a:cubicBezTo>
                    <a:pt x="13595" y="9892"/>
                    <a:pt x="13598" y="9892"/>
                    <a:pt x="13600" y="9892"/>
                  </a:cubicBezTo>
                  <a:cubicBezTo>
                    <a:pt x="13801" y="9882"/>
                    <a:pt x="13624" y="9604"/>
                    <a:pt x="13623" y="9604"/>
                  </a:cubicBezTo>
                  <a:cubicBezTo>
                    <a:pt x="13715" y="9587"/>
                    <a:pt x="13784" y="9454"/>
                    <a:pt x="13784" y="9454"/>
                  </a:cubicBezTo>
                  <a:cubicBezTo>
                    <a:pt x="13921" y="9320"/>
                    <a:pt x="13483" y="8870"/>
                    <a:pt x="13481" y="8870"/>
                  </a:cubicBezTo>
                  <a:lnTo>
                    <a:pt x="13481" y="8870"/>
                  </a:lnTo>
                  <a:cubicBezTo>
                    <a:pt x="13482" y="8870"/>
                    <a:pt x="13778" y="8907"/>
                    <a:pt x="14038" y="8907"/>
                  </a:cubicBezTo>
                  <a:cubicBezTo>
                    <a:pt x="14217" y="8907"/>
                    <a:pt x="14380" y="8889"/>
                    <a:pt x="14417" y="8831"/>
                  </a:cubicBezTo>
                  <a:cubicBezTo>
                    <a:pt x="14508" y="8685"/>
                    <a:pt x="14005" y="8579"/>
                    <a:pt x="13382" y="8547"/>
                  </a:cubicBezTo>
                  <a:cubicBezTo>
                    <a:pt x="12759" y="8517"/>
                    <a:pt x="11585" y="8521"/>
                    <a:pt x="11318" y="8271"/>
                  </a:cubicBezTo>
                  <a:cubicBezTo>
                    <a:pt x="11049" y="8023"/>
                    <a:pt x="10972" y="8184"/>
                    <a:pt x="10700" y="8079"/>
                  </a:cubicBezTo>
                  <a:cubicBezTo>
                    <a:pt x="10452" y="7983"/>
                    <a:pt x="10438" y="7819"/>
                    <a:pt x="10560" y="7819"/>
                  </a:cubicBezTo>
                  <a:cubicBezTo>
                    <a:pt x="10571" y="7819"/>
                    <a:pt x="10584" y="7820"/>
                    <a:pt x="10598" y="7823"/>
                  </a:cubicBezTo>
                  <a:cubicBezTo>
                    <a:pt x="10611" y="7826"/>
                    <a:pt x="10623" y="7828"/>
                    <a:pt x="10633" y="7828"/>
                  </a:cubicBezTo>
                  <a:cubicBezTo>
                    <a:pt x="10750" y="7828"/>
                    <a:pt x="10709" y="7647"/>
                    <a:pt x="10883" y="7641"/>
                  </a:cubicBezTo>
                  <a:cubicBezTo>
                    <a:pt x="10884" y="7641"/>
                    <a:pt x="10885" y="7641"/>
                    <a:pt x="10887" y="7641"/>
                  </a:cubicBezTo>
                  <a:cubicBezTo>
                    <a:pt x="11065" y="7641"/>
                    <a:pt x="11340" y="7997"/>
                    <a:pt x="11486" y="7997"/>
                  </a:cubicBezTo>
                  <a:cubicBezTo>
                    <a:pt x="11497" y="7997"/>
                    <a:pt x="11507" y="7995"/>
                    <a:pt x="11516" y="7991"/>
                  </a:cubicBezTo>
                  <a:cubicBezTo>
                    <a:pt x="11652" y="7930"/>
                    <a:pt x="11397" y="7610"/>
                    <a:pt x="11334" y="7527"/>
                  </a:cubicBezTo>
                  <a:cubicBezTo>
                    <a:pt x="11295" y="7473"/>
                    <a:pt x="11338" y="7464"/>
                    <a:pt x="11375" y="7464"/>
                  </a:cubicBezTo>
                  <a:cubicBezTo>
                    <a:pt x="11396" y="7464"/>
                    <a:pt x="11416" y="7467"/>
                    <a:pt x="11416" y="7467"/>
                  </a:cubicBezTo>
                  <a:cubicBezTo>
                    <a:pt x="11416" y="7467"/>
                    <a:pt x="12144" y="8081"/>
                    <a:pt x="12385" y="8081"/>
                  </a:cubicBezTo>
                  <a:cubicBezTo>
                    <a:pt x="12401" y="8081"/>
                    <a:pt x="12415" y="8079"/>
                    <a:pt x="12426" y="8073"/>
                  </a:cubicBezTo>
                  <a:cubicBezTo>
                    <a:pt x="12598" y="7987"/>
                    <a:pt x="11782" y="7322"/>
                    <a:pt x="11667" y="7233"/>
                  </a:cubicBezTo>
                  <a:lnTo>
                    <a:pt x="11667" y="7233"/>
                  </a:lnTo>
                  <a:cubicBezTo>
                    <a:pt x="11726" y="7278"/>
                    <a:pt x="11976" y="7458"/>
                    <a:pt x="12260" y="7458"/>
                  </a:cubicBezTo>
                  <a:cubicBezTo>
                    <a:pt x="12262" y="7458"/>
                    <a:pt x="12263" y="7458"/>
                    <a:pt x="12264" y="7458"/>
                  </a:cubicBezTo>
                  <a:cubicBezTo>
                    <a:pt x="12594" y="7457"/>
                    <a:pt x="11817" y="7057"/>
                    <a:pt x="11816" y="7057"/>
                  </a:cubicBezTo>
                  <a:cubicBezTo>
                    <a:pt x="11814" y="7057"/>
                    <a:pt x="12151" y="7047"/>
                    <a:pt x="12319" y="6947"/>
                  </a:cubicBezTo>
                  <a:cubicBezTo>
                    <a:pt x="12486" y="6848"/>
                    <a:pt x="12191" y="6556"/>
                    <a:pt x="12191" y="6556"/>
                  </a:cubicBezTo>
                  <a:cubicBezTo>
                    <a:pt x="12535" y="6331"/>
                    <a:pt x="11995" y="6066"/>
                    <a:pt x="11994" y="6066"/>
                  </a:cubicBezTo>
                  <a:cubicBezTo>
                    <a:pt x="11994" y="6066"/>
                    <a:pt x="11994" y="6066"/>
                    <a:pt x="11994" y="6066"/>
                  </a:cubicBezTo>
                  <a:cubicBezTo>
                    <a:pt x="11997" y="6066"/>
                    <a:pt x="12299" y="6170"/>
                    <a:pt x="12538" y="6170"/>
                  </a:cubicBezTo>
                  <a:cubicBezTo>
                    <a:pt x="12615" y="6170"/>
                    <a:pt x="12685" y="6159"/>
                    <a:pt x="12737" y="6131"/>
                  </a:cubicBezTo>
                  <a:cubicBezTo>
                    <a:pt x="12953" y="6016"/>
                    <a:pt x="12179" y="5866"/>
                    <a:pt x="11697" y="5819"/>
                  </a:cubicBezTo>
                  <a:cubicBezTo>
                    <a:pt x="11216" y="5774"/>
                    <a:pt x="10497" y="5667"/>
                    <a:pt x="10265" y="5531"/>
                  </a:cubicBezTo>
                  <a:cubicBezTo>
                    <a:pt x="10034" y="5395"/>
                    <a:pt x="10019" y="5098"/>
                    <a:pt x="10019" y="5095"/>
                  </a:cubicBezTo>
                  <a:lnTo>
                    <a:pt x="10019" y="5095"/>
                  </a:lnTo>
                  <a:cubicBezTo>
                    <a:pt x="10020" y="5098"/>
                    <a:pt x="10392" y="5496"/>
                    <a:pt x="10592" y="5496"/>
                  </a:cubicBezTo>
                  <a:cubicBezTo>
                    <a:pt x="10593" y="5496"/>
                    <a:pt x="10594" y="5496"/>
                    <a:pt x="10595" y="5496"/>
                  </a:cubicBezTo>
                  <a:cubicBezTo>
                    <a:pt x="10760" y="5492"/>
                    <a:pt x="10595" y="5293"/>
                    <a:pt x="10532" y="5222"/>
                  </a:cubicBezTo>
                  <a:lnTo>
                    <a:pt x="10532" y="5222"/>
                  </a:lnTo>
                  <a:cubicBezTo>
                    <a:pt x="10620" y="5316"/>
                    <a:pt x="10935" y="5644"/>
                    <a:pt x="11046" y="5644"/>
                  </a:cubicBezTo>
                  <a:cubicBezTo>
                    <a:pt x="11055" y="5644"/>
                    <a:pt x="11063" y="5642"/>
                    <a:pt x="11070" y="5636"/>
                  </a:cubicBezTo>
                  <a:cubicBezTo>
                    <a:pt x="11162" y="5559"/>
                    <a:pt x="10841" y="5304"/>
                    <a:pt x="10841" y="5303"/>
                  </a:cubicBezTo>
                  <a:lnTo>
                    <a:pt x="10841" y="5303"/>
                  </a:lnTo>
                  <a:cubicBezTo>
                    <a:pt x="10841" y="5304"/>
                    <a:pt x="11351" y="5485"/>
                    <a:pt x="11537" y="5485"/>
                  </a:cubicBezTo>
                  <a:cubicBezTo>
                    <a:pt x="11561" y="5485"/>
                    <a:pt x="11579" y="5482"/>
                    <a:pt x="11591" y="5476"/>
                  </a:cubicBezTo>
                  <a:cubicBezTo>
                    <a:pt x="11695" y="5417"/>
                    <a:pt x="11182" y="5139"/>
                    <a:pt x="11420" y="5106"/>
                  </a:cubicBezTo>
                  <a:cubicBezTo>
                    <a:pt x="11659" y="5074"/>
                    <a:pt x="11182" y="4703"/>
                    <a:pt x="11181" y="4703"/>
                  </a:cubicBezTo>
                  <a:cubicBezTo>
                    <a:pt x="11181" y="4703"/>
                    <a:pt x="11181" y="4703"/>
                    <a:pt x="11181" y="4703"/>
                  </a:cubicBezTo>
                  <a:cubicBezTo>
                    <a:pt x="11184" y="4703"/>
                    <a:pt x="11519" y="4817"/>
                    <a:pt x="11707" y="4817"/>
                  </a:cubicBezTo>
                  <a:cubicBezTo>
                    <a:pt x="11741" y="4817"/>
                    <a:pt x="11771" y="4813"/>
                    <a:pt x="11792" y="4804"/>
                  </a:cubicBezTo>
                  <a:cubicBezTo>
                    <a:pt x="11931" y="4747"/>
                    <a:pt x="11414" y="4588"/>
                    <a:pt x="11414" y="4588"/>
                  </a:cubicBezTo>
                  <a:cubicBezTo>
                    <a:pt x="11471" y="4505"/>
                    <a:pt x="11109" y="4464"/>
                    <a:pt x="10547" y="4378"/>
                  </a:cubicBezTo>
                  <a:cubicBezTo>
                    <a:pt x="10165" y="4320"/>
                    <a:pt x="9725" y="4149"/>
                    <a:pt x="9483" y="4047"/>
                  </a:cubicBezTo>
                  <a:cubicBezTo>
                    <a:pt x="9638" y="3676"/>
                    <a:pt x="9716" y="3257"/>
                    <a:pt x="9766" y="2871"/>
                  </a:cubicBezTo>
                  <a:cubicBezTo>
                    <a:pt x="9772" y="2827"/>
                    <a:pt x="9714" y="2781"/>
                    <a:pt x="9673" y="2781"/>
                  </a:cubicBezTo>
                  <a:cubicBezTo>
                    <a:pt x="9658" y="2781"/>
                    <a:pt x="9645" y="2788"/>
                    <a:pt x="9639" y="2804"/>
                  </a:cubicBezTo>
                  <a:cubicBezTo>
                    <a:pt x="9595" y="2930"/>
                    <a:pt x="9544" y="3052"/>
                    <a:pt x="9490" y="3174"/>
                  </a:cubicBezTo>
                  <a:cubicBezTo>
                    <a:pt x="9476" y="2978"/>
                    <a:pt x="9433" y="2778"/>
                    <a:pt x="9386" y="2571"/>
                  </a:cubicBezTo>
                  <a:cubicBezTo>
                    <a:pt x="9372" y="2507"/>
                    <a:pt x="9314" y="2471"/>
                    <a:pt x="9266" y="2471"/>
                  </a:cubicBezTo>
                  <a:cubicBezTo>
                    <a:pt x="9229" y="2471"/>
                    <a:pt x="9198" y="2493"/>
                    <a:pt x="9200" y="2540"/>
                  </a:cubicBezTo>
                  <a:cubicBezTo>
                    <a:pt x="9211" y="2877"/>
                    <a:pt x="9204" y="3228"/>
                    <a:pt x="9073" y="3512"/>
                  </a:cubicBezTo>
                  <a:cubicBezTo>
                    <a:pt x="9048" y="3560"/>
                    <a:pt x="9019" y="3607"/>
                    <a:pt x="8985" y="3651"/>
                  </a:cubicBezTo>
                  <a:cubicBezTo>
                    <a:pt x="8986" y="3584"/>
                    <a:pt x="8988" y="3517"/>
                    <a:pt x="8994" y="3457"/>
                  </a:cubicBezTo>
                  <a:cubicBezTo>
                    <a:pt x="9014" y="3238"/>
                    <a:pt x="9076" y="3013"/>
                    <a:pt x="9038" y="2779"/>
                  </a:cubicBezTo>
                  <a:cubicBezTo>
                    <a:pt x="9025" y="2704"/>
                    <a:pt x="8944" y="2648"/>
                    <a:pt x="8877" y="2648"/>
                  </a:cubicBezTo>
                  <a:cubicBezTo>
                    <a:pt x="8857" y="2648"/>
                    <a:pt x="8837" y="2654"/>
                    <a:pt x="8822" y="2666"/>
                  </a:cubicBezTo>
                  <a:cubicBezTo>
                    <a:pt x="8718" y="2741"/>
                    <a:pt x="8654" y="2861"/>
                    <a:pt x="8607" y="2993"/>
                  </a:cubicBezTo>
                  <a:cubicBezTo>
                    <a:pt x="8591" y="2943"/>
                    <a:pt x="8576" y="2895"/>
                    <a:pt x="8559" y="2847"/>
                  </a:cubicBezTo>
                  <a:cubicBezTo>
                    <a:pt x="8557" y="2819"/>
                    <a:pt x="8549" y="2793"/>
                    <a:pt x="8531" y="2771"/>
                  </a:cubicBezTo>
                  <a:cubicBezTo>
                    <a:pt x="8455" y="2552"/>
                    <a:pt x="8375" y="2333"/>
                    <a:pt x="8292" y="2115"/>
                  </a:cubicBezTo>
                  <a:cubicBezTo>
                    <a:pt x="8385" y="1985"/>
                    <a:pt x="8476" y="1852"/>
                    <a:pt x="8589" y="1739"/>
                  </a:cubicBezTo>
                  <a:cubicBezTo>
                    <a:pt x="8629" y="1698"/>
                    <a:pt x="8563" y="1621"/>
                    <a:pt x="8509" y="1621"/>
                  </a:cubicBezTo>
                  <a:cubicBezTo>
                    <a:pt x="8497" y="1621"/>
                    <a:pt x="8486" y="1624"/>
                    <a:pt x="8477" y="1632"/>
                  </a:cubicBezTo>
                  <a:cubicBezTo>
                    <a:pt x="8379" y="1712"/>
                    <a:pt x="8289" y="1801"/>
                    <a:pt x="8205" y="1896"/>
                  </a:cubicBezTo>
                  <a:cubicBezTo>
                    <a:pt x="7962" y="1284"/>
                    <a:pt x="7690" y="680"/>
                    <a:pt x="7394" y="90"/>
                  </a:cubicBezTo>
                  <a:cubicBezTo>
                    <a:pt x="7363" y="29"/>
                    <a:pt x="7306" y="1"/>
                    <a:pt x="7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25"/>
          <p:cNvGrpSpPr/>
          <p:nvPr/>
        </p:nvGrpSpPr>
        <p:grpSpPr>
          <a:xfrm>
            <a:off x="8055328" y="924458"/>
            <a:ext cx="2476405" cy="3521482"/>
            <a:chOff x="6357775" y="1313075"/>
            <a:chExt cx="1023900" cy="1456000"/>
          </a:xfrm>
        </p:grpSpPr>
        <p:sp>
          <p:nvSpPr>
            <p:cNvPr id="844" name="Google Shape;844;p25"/>
            <p:cNvSpPr/>
            <p:nvPr/>
          </p:nvSpPr>
          <p:spPr>
            <a:xfrm>
              <a:off x="6558925" y="1345350"/>
              <a:ext cx="822750" cy="1301950"/>
            </a:xfrm>
            <a:custGeom>
              <a:avLst/>
              <a:gdLst/>
              <a:ahLst/>
              <a:cxnLst/>
              <a:rect l="l" t="t" r="r" b="b"/>
              <a:pathLst>
                <a:path w="32910" h="52078" extrusionOk="0">
                  <a:moveTo>
                    <a:pt x="8594" y="7033"/>
                  </a:moveTo>
                  <a:cubicBezTo>
                    <a:pt x="8778" y="7033"/>
                    <a:pt x="8915" y="7230"/>
                    <a:pt x="8751" y="7303"/>
                  </a:cubicBezTo>
                  <a:cubicBezTo>
                    <a:pt x="8602" y="7371"/>
                    <a:pt x="8477" y="7444"/>
                    <a:pt x="8306" y="7444"/>
                  </a:cubicBezTo>
                  <a:cubicBezTo>
                    <a:pt x="8277" y="7444"/>
                    <a:pt x="8246" y="7442"/>
                    <a:pt x="8214" y="7438"/>
                  </a:cubicBezTo>
                  <a:cubicBezTo>
                    <a:pt x="8191" y="7486"/>
                    <a:pt x="8189" y="7538"/>
                    <a:pt x="8188" y="7595"/>
                  </a:cubicBezTo>
                  <a:cubicBezTo>
                    <a:pt x="8187" y="7628"/>
                    <a:pt x="8162" y="7655"/>
                    <a:pt x="8123" y="7655"/>
                  </a:cubicBezTo>
                  <a:cubicBezTo>
                    <a:pt x="8113" y="7655"/>
                    <a:pt x="8102" y="7653"/>
                    <a:pt x="8090" y="7649"/>
                  </a:cubicBezTo>
                  <a:cubicBezTo>
                    <a:pt x="7993" y="7620"/>
                    <a:pt x="7890" y="7599"/>
                    <a:pt x="7793" y="7599"/>
                  </a:cubicBezTo>
                  <a:cubicBezTo>
                    <a:pt x="7751" y="7599"/>
                    <a:pt x="7711" y="7603"/>
                    <a:pt x="7673" y="7611"/>
                  </a:cubicBezTo>
                  <a:cubicBezTo>
                    <a:pt x="7668" y="7612"/>
                    <a:pt x="7664" y="7613"/>
                    <a:pt x="7660" y="7613"/>
                  </a:cubicBezTo>
                  <a:cubicBezTo>
                    <a:pt x="7609" y="7613"/>
                    <a:pt x="7573" y="7541"/>
                    <a:pt x="7621" y="7525"/>
                  </a:cubicBezTo>
                  <a:cubicBezTo>
                    <a:pt x="7689" y="7503"/>
                    <a:pt x="7764" y="7493"/>
                    <a:pt x="7842" y="7493"/>
                  </a:cubicBezTo>
                  <a:cubicBezTo>
                    <a:pt x="7905" y="7493"/>
                    <a:pt x="7970" y="7499"/>
                    <a:pt x="8035" y="7509"/>
                  </a:cubicBezTo>
                  <a:cubicBezTo>
                    <a:pt x="8055" y="7442"/>
                    <a:pt x="8083" y="7371"/>
                    <a:pt x="8048" y="7300"/>
                  </a:cubicBezTo>
                  <a:cubicBezTo>
                    <a:pt x="8020" y="7242"/>
                    <a:pt x="8030" y="7163"/>
                    <a:pt x="8083" y="7131"/>
                  </a:cubicBezTo>
                  <a:cubicBezTo>
                    <a:pt x="8242" y="7033"/>
                    <a:pt x="8375" y="7036"/>
                    <a:pt x="8588" y="7033"/>
                  </a:cubicBezTo>
                  <a:cubicBezTo>
                    <a:pt x="8590" y="7033"/>
                    <a:pt x="8592" y="7033"/>
                    <a:pt x="8594" y="7033"/>
                  </a:cubicBezTo>
                  <a:close/>
                  <a:moveTo>
                    <a:pt x="5984" y="8205"/>
                  </a:moveTo>
                  <a:cubicBezTo>
                    <a:pt x="6229" y="8205"/>
                    <a:pt x="6517" y="8381"/>
                    <a:pt x="6442" y="8617"/>
                  </a:cubicBezTo>
                  <a:cubicBezTo>
                    <a:pt x="6378" y="8816"/>
                    <a:pt x="6221" y="8912"/>
                    <a:pt x="6005" y="8997"/>
                  </a:cubicBezTo>
                  <a:lnTo>
                    <a:pt x="6007" y="8997"/>
                  </a:lnTo>
                  <a:cubicBezTo>
                    <a:pt x="5957" y="9016"/>
                    <a:pt x="5908" y="9025"/>
                    <a:pt x="5859" y="9025"/>
                  </a:cubicBezTo>
                  <a:cubicBezTo>
                    <a:pt x="5721" y="9025"/>
                    <a:pt x="5593" y="8955"/>
                    <a:pt x="5508" y="8861"/>
                  </a:cubicBezTo>
                  <a:cubicBezTo>
                    <a:pt x="5500" y="8865"/>
                    <a:pt x="5493" y="8870"/>
                    <a:pt x="5487" y="8876"/>
                  </a:cubicBezTo>
                  <a:cubicBezTo>
                    <a:pt x="5478" y="8922"/>
                    <a:pt x="5446" y="8963"/>
                    <a:pt x="5416" y="9007"/>
                  </a:cubicBezTo>
                  <a:cubicBezTo>
                    <a:pt x="5372" y="9070"/>
                    <a:pt x="5348" y="9133"/>
                    <a:pt x="5286" y="9187"/>
                  </a:cubicBezTo>
                  <a:cubicBezTo>
                    <a:pt x="5240" y="9225"/>
                    <a:pt x="5186" y="9242"/>
                    <a:pt x="5132" y="9242"/>
                  </a:cubicBezTo>
                  <a:cubicBezTo>
                    <a:pt x="4917" y="9242"/>
                    <a:pt x="4687" y="8988"/>
                    <a:pt x="4856" y="8833"/>
                  </a:cubicBezTo>
                  <a:cubicBezTo>
                    <a:pt x="4891" y="8801"/>
                    <a:pt x="4932" y="8775"/>
                    <a:pt x="4975" y="8753"/>
                  </a:cubicBezTo>
                  <a:cubicBezTo>
                    <a:pt x="4988" y="8746"/>
                    <a:pt x="4998" y="8741"/>
                    <a:pt x="5007" y="8737"/>
                  </a:cubicBezTo>
                  <a:cubicBezTo>
                    <a:pt x="5010" y="8734"/>
                    <a:pt x="5013" y="8730"/>
                    <a:pt x="5017" y="8725"/>
                  </a:cubicBezTo>
                  <a:cubicBezTo>
                    <a:pt x="5071" y="8671"/>
                    <a:pt x="5145" y="8640"/>
                    <a:pt x="5221" y="8640"/>
                  </a:cubicBezTo>
                  <a:cubicBezTo>
                    <a:pt x="5225" y="8640"/>
                    <a:pt x="5228" y="8640"/>
                    <a:pt x="5232" y="8641"/>
                  </a:cubicBezTo>
                  <a:cubicBezTo>
                    <a:pt x="5289" y="8622"/>
                    <a:pt x="5347" y="8606"/>
                    <a:pt x="5405" y="8595"/>
                  </a:cubicBezTo>
                  <a:cubicBezTo>
                    <a:pt x="5417" y="8524"/>
                    <a:pt x="5465" y="8460"/>
                    <a:pt x="5563" y="8420"/>
                  </a:cubicBezTo>
                  <a:cubicBezTo>
                    <a:pt x="5607" y="8407"/>
                    <a:pt x="5649" y="8388"/>
                    <a:pt x="5690" y="8368"/>
                  </a:cubicBezTo>
                  <a:cubicBezTo>
                    <a:pt x="5737" y="8253"/>
                    <a:pt x="5855" y="8205"/>
                    <a:pt x="5984" y="8205"/>
                  </a:cubicBezTo>
                  <a:close/>
                  <a:moveTo>
                    <a:pt x="7636" y="12429"/>
                  </a:moveTo>
                  <a:cubicBezTo>
                    <a:pt x="7901" y="12429"/>
                    <a:pt x="8115" y="12699"/>
                    <a:pt x="8048" y="12895"/>
                  </a:cubicBezTo>
                  <a:cubicBezTo>
                    <a:pt x="8100" y="12914"/>
                    <a:pt x="8147" y="12947"/>
                    <a:pt x="8181" y="12991"/>
                  </a:cubicBezTo>
                  <a:cubicBezTo>
                    <a:pt x="8258" y="13092"/>
                    <a:pt x="8329" y="13203"/>
                    <a:pt x="8360" y="13317"/>
                  </a:cubicBezTo>
                  <a:cubicBezTo>
                    <a:pt x="8391" y="13427"/>
                    <a:pt x="8299" y="13502"/>
                    <a:pt x="8192" y="13502"/>
                  </a:cubicBezTo>
                  <a:cubicBezTo>
                    <a:pt x="8138" y="13502"/>
                    <a:pt x="8080" y="13482"/>
                    <a:pt x="8032" y="13438"/>
                  </a:cubicBezTo>
                  <a:cubicBezTo>
                    <a:pt x="7976" y="13387"/>
                    <a:pt x="7928" y="13327"/>
                    <a:pt x="7887" y="13263"/>
                  </a:cubicBezTo>
                  <a:cubicBezTo>
                    <a:pt x="7814" y="13261"/>
                    <a:pt x="7746" y="13225"/>
                    <a:pt x="7702" y="13165"/>
                  </a:cubicBezTo>
                  <a:cubicBezTo>
                    <a:pt x="7680" y="13136"/>
                    <a:pt x="7673" y="13128"/>
                    <a:pt x="7674" y="13128"/>
                  </a:cubicBezTo>
                  <a:lnTo>
                    <a:pt x="7674" y="13128"/>
                  </a:lnTo>
                  <a:cubicBezTo>
                    <a:pt x="7674" y="13128"/>
                    <a:pt x="7686" y="13143"/>
                    <a:pt x="7689" y="13143"/>
                  </a:cubicBezTo>
                  <a:cubicBezTo>
                    <a:pt x="7690" y="13143"/>
                    <a:pt x="7690" y="13140"/>
                    <a:pt x="7687" y="13134"/>
                  </a:cubicBezTo>
                  <a:lnTo>
                    <a:pt x="7675" y="13106"/>
                  </a:lnTo>
                  <a:cubicBezTo>
                    <a:pt x="7669" y="13107"/>
                    <a:pt x="7662" y="13107"/>
                    <a:pt x="7655" y="13107"/>
                  </a:cubicBezTo>
                  <a:cubicBezTo>
                    <a:pt x="7300" y="13107"/>
                    <a:pt x="7040" y="12626"/>
                    <a:pt x="7408" y="12487"/>
                  </a:cubicBezTo>
                  <a:lnTo>
                    <a:pt x="7410" y="12487"/>
                  </a:lnTo>
                  <a:lnTo>
                    <a:pt x="7494" y="12455"/>
                  </a:lnTo>
                  <a:cubicBezTo>
                    <a:pt x="7542" y="12437"/>
                    <a:pt x="7590" y="12429"/>
                    <a:pt x="7636" y="12429"/>
                  </a:cubicBezTo>
                  <a:close/>
                  <a:moveTo>
                    <a:pt x="12741" y="12610"/>
                  </a:moveTo>
                  <a:cubicBezTo>
                    <a:pt x="12831" y="12610"/>
                    <a:pt x="12927" y="12694"/>
                    <a:pt x="12894" y="12772"/>
                  </a:cubicBezTo>
                  <a:cubicBezTo>
                    <a:pt x="12803" y="12995"/>
                    <a:pt x="12528" y="13092"/>
                    <a:pt x="12445" y="13333"/>
                  </a:cubicBezTo>
                  <a:cubicBezTo>
                    <a:pt x="12407" y="13441"/>
                    <a:pt x="12408" y="13479"/>
                    <a:pt x="12294" y="13521"/>
                  </a:cubicBezTo>
                  <a:cubicBezTo>
                    <a:pt x="12159" y="13572"/>
                    <a:pt x="12000" y="13601"/>
                    <a:pt x="11859" y="13645"/>
                  </a:cubicBezTo>
                  <a:cubicBezTo>
                    <a:pt x="11844" y="13650"/>
                    <a:pt x="11828" y="13652"/>
                    <a:pt x="11813" y="13652"/>
                  </a:cubicBezTo>
                  <a:cubicBezTo>
                    <a:pt x="11686" y="13652"/>
                    <a:pt x="11603" y="13486"/>
                    <a:pt x="11731" y="13433"/>
                  </a:cubicBezTo>
                  <a:cubicBezTo>
                    <a:pt x="11868" y="13376"/>
                    <a:pt x="12049" y="13335"/>
                    <a:pt x="12111" y="13211"/>
                  </a:cubicBezTo>
                  <a:cubicBezTo>
                    <a:pt x="12151" y="13127"/>
                    <a:pt x="12179" y="13041"/>
                    <a:pt x="12233" y="12963"/>
                  </a:cubicBezTo>
                  <a:cubicBezTo>
                    <a:pt x="12341" y="12808"/>
                    <a:pt x="12505" y="12626"/>
                    <a:pt x="12732" y="12610"/>
                  </a:cubicBezTo>
                  <a:cubicBezTo>
                    <a:pt x="12735" y="12610"/>
                    <a:pt x="12738" y="12610"/>
                    <a:pt x="12741" y="12610"/>
                  </a:cubicBezTo>
                  <a:close/>
                  <a:moveTo>
                    <a:pt x="7336" y="14961"/>
                  </a:moveTo>
                  <a:cubicBezTo>
                    <a:pt x="7441" y="14961"/>
                    <a:pt x="7548" y="14998"/>
                    <a:pt x="7635" y="15084"/>
                  </a:cubicBezTo>
                  <a:cubicBezTo>
                    <a:pt x="7705" y="15156"/>
                    <a:pt x="7740" y="15255"/>
                    <a:pt x="7731" y="15354"/>
                  </a:cubicBezTo>
                  <a:cubicBezTo>
                    <a:pt x="7642" y="15333"/>
                    <a:pt x="7575" y="15281"/>
                    <a:pt x="7494" y="15238"/>
                  </a:cubicBezTo>
                  <a:cubicBezTo>
                    <a:pt x="7429" y="15202"/>
                    <a:pt x="7361" y="15187"/>
                    <a:pt x="7296" y="15187"/>
                  </a:cubicBezTo>
                  <a:cubicBezTo>
                    <a:pt x="7063" y="15187"/>
                    <a:pt x="6870" y="15387"/>
                    <a:pt x="7010" y="15587"/>
                  </a:cubicBezTo>
                  <a:cubicBezTo>
                    <a:pt x="6997" y="15599"/>
                    <a:pt x="6985" y="15616"/>
                    <a:pt x="6977" y="15634"/>
                  </a:cubicBezTo>
                  <a:lnTo>
                    <a:pt x="6977" y="15634"/>
                  </a:lnTo>
                  <a:cubicBezTo>
                    <a:pt x="6955" y="15603"/>
                    <a:pt x="6938" y="15570"/>
                    <a:pt x="6924" y="15537"/>
                  </a:cubicBezTo>
                  <a:cubicBezTo>
                    <a:pt x="6851" y="15343"/>
                    <a:pt x="6928" y="15125"/>
                    <a:pt x="7106" y="15022"/>
                  </a:cubicBezTo>
                  <a:cubicBezTo>
                    <a:pt x="7176" y="14983"/>
                    <a:pt x="7256" y="14961"/>
                    <a:pt x="7336" y="14961"/>
                  </a:cubicBezTo>
                  <a:close/>
                  <a:moveTo>
                    <a:pt x="9864" y="16194"/>
                  </a:moveTo>
                  <a:cubicBezTo>
                    <a:pt x="9893" y="16271"/>
                    <a:pt x="9924" y="16349"/>
                    <a:pt x="9962" y="16423"/>
                  </a:cubicBezTo>
                  <a:cubicBezTo>
                    <a:pt x="10039" y="16583"/>
                    <a:pt x="9920" y="16737"/>
                    <a:pt x="9751" y="16737"/>
                  </a:cubicBezTo>
                  <a:cubicBezTo>
                    <a:pt x="9718" y="16737"/>
                    <a:pt x="9682" y="16731"/>
                    <a:pt x="9646" y="16718"/>
                  </a:cubicBezTo>
                  <a:cubicBezTo>
                    <a:pt x="9588" y="16698"/>
                    <a:pt x="9529" y="16679"/>
                    <a:pt x="9473" y="16660"/>
                  </a:cubicBezTo>
                  <a:lnTo>
                    <a:pt x="9473" y="16660"/>
                  </a:lnTo>
                  <a:cubicBezTo>
                    <a:pt x="9512" y="16752"/>
                    <a:pt x="9509" y="16833"/>
                    <a:pt x="9473" y="16899"/>
                  </a:cubicBezTo>
                  <a:cubicBezTo>
                    <a:pt x="9497" y="16952"/>
                    <a:pt x="9502" y="17009"/>
                    <a:pt x="9462" y="17055"/>
                  </a:cubicBezTo>
                  <a:cubicBezTo>
                    <a:pt x="9407" y="17122"/>
                    <a:pt x="9338" y="17143"/>
                    <a:pt x="9264" y="17149"/>
                  </a:cubicBezTo>
                  <a:cubicBezTo>
                    <a:pt x="9240" y="17187"/>
                    <a:pt x="9216" y="17225"/>
                    <a:pt x="9188" y="17260"/>
                  </a:cubicBezTo>
                  <a:cubicBezTo>
                    <a:pt x="9155" y="17299"/>
                    <a:pt x="9114" y="17315"/>
                    <a:pt x="9073" y="17315"/>
                  </a:cubicBezTo>
                  <a:cubicBezTo>
                    <a:pt x="8981" y="17315"/>
                    <a:pt x="8890" y="17235"/>
                    <a:pt x="8894" y="17144"/>
                  </a:cubicBezTo>
                  <a:lnTo>
                    <a:pt x="8894" y="17144"/>
                  </a:lnTo>
                  <a:cubicBezTo>
                    <a:pt x="8703" y="17176"/>
                    <a:pt x="8651" y="17295"/>
                    <a:pt x="8655" y="17470"/>
                  </a:cubicBezTo>
                  <a:cubicBezTo>
                    <a:pt x="8657" y="17559"/>
                    <a:pt x="8576" y="17605"/>
                    <a:pt x="8489" y="17605"/>
                  </a:cubicBezTo>
                  <a:cubicBezTo>
                    <a:pt x="8414" y="17605"/>
                    <a:pt x="8336" y="17571"/>
                    <a:pt x="8303" y="17502"/>
                  </a:cubicBezTo>
                  <a:cubicBezTo>
                    <a:pt x="8275" y="17442"/>
                    <a:pt x="8259" y="17392"/>
                    <a:pt x="8278" y="17341"/>
                  </a:cubicBezTo>
                  <a:cubicBezTo>
                    <a:pt x="8275" y="17324"/>
                    <a:pt x="8277" y="17305"/>
                    <a:pt x="8286" y="17287"/>
                  </a:cubicBezTo>
                  <a:cubicBezTo>
                    <a:pt x="8302" y="17090"/>
                    <a:pt x="8398" y="16925"/>
                    <a:pt x="8616" y="16833"/>
                  </a:cubicBezTo>
                  <a:cubicBezTo>
                    <a:pt x="8661" y="16816"/>
                    <a:pt x="8708" y="16800"/>
                    <a:pt x="8756" y="16787"/>
                  </a:cubicBezTo>
                  <a:cubicBezTo>
                    <a:pt x="8697" y="16679"/>
                    <a:pt x="8638" y="16572"/>
                    <a:pt x="8579" y="16465"/>
                  </a:cubicBezTo>
                  <a:cubicBezTo>
                    <a:pt x="8643" y="16419"/>
                    <a:pt x="8705" y="16371"/>
                    <a:pt x="8763" y="16318"/>
                  </a:cubicBezTo>
                  <a:cubicBezTo>
                    <a:pt x="8830" y="16446"/>
                    <a:pt x="8978" y="16535"/>
                    <a:pt x="9135" y="16535"/>
                  </a:cubicBezTo>
                  <a:cubicBezTo>
                    <a:pt x="9205" y="16535"/>
                    <a:pt x="9276" y="16517"/>
                    <a:pt x="9343" y="16477"/>
                  </a:cubicBezTo>
                  <a:cubicBezTo>
                    <a:pt x="9423" y="16427"/>
                    <a:pt x="9497" y="16368"/>
                    <a:pt x="9563" y="16300"/>
                  </a:cubicBezTo>
                  <a:cubicBezTo>
                    <a:pt x="9578" y="16302"/>
                    <a:pt x="9592" y="16303"/>
                    <a:pt x="9607" y="16303"/>
                  </a:cubicBezTo>
                  <a:cubicBezTo>
                    <a:pt x="9692" y="16303"/>
                    <a:pt x="9774" y="16272"/>
                    <a:pt x="9838" y="16216"/>
                  </a:cubicBezTo>
                  <a:cubicBezTo>
                    <a:pt x="9846" y="16208"/>
                    <a:pt x="9855" y="16201"/>
                    <a:pt x="9864" y="16194"/>
                  </a:cubicBezTo>
                  <a:close/>
                  <a:moveTo>
                    <a:pt x="15016" y="18077"/>
                  </a:moveTo>
                  <a:cubicBezTo>
                    <a:pt x="15092" y="18203"/>
                    <a:pt x="15214" y="18308"/>
                    <a:pt x="15286" y="18441"/>
                  </a:cubicBezTo>
                  <a:cubicBezTo>
                    <a:pt x="15376" y="18611"/>
                    <a:pt x="15308" y="18750"/>
                    <a:pt x="15181" y="18823"/>
                  </a:cubicBezTo>
                  <a:cubicBezTo>
                    <a:pt x="15195" y="18760"/>
                    <a:pt x="15188" y="18695"/>
                    <a:pt x="15160" y="18638"/>
                  </a:cubicBezTo>
                  <a:cubicBezTo>
                    <a:pt x="15103" y="18521"/>
                    <a:pt x="15017" y="18422"/>
                    <a:pt x="14909" y="18349"/>
                  </a:cubicBezTo>
                  <a:cubicBezTo>
                    <a:pt x="14985" y="18279"/>
                    <a:pt x="15024" y="18179"/>
                    <a:pt x="15016" y="18077"/>
                  </a:cubicBezTo>
                  <a:close/>
                  <a:moveTo>
                    <a:pt x="5840" y="18811"/>
                  </a:moveTo>
                  <a:cubicBezTo>
                    <a:pt x="5898" y="18821"/>
                    <a:pt x="5957" y="18830"/>
                    <a:pt x="6016" y="18838"/>
                  </a:cubicBezTo>
                  <a:cubicBezTo>
                    <a:pt x="5979" y="18844"/>
                    <a:pt x="5944" y="18851"/>
                    <a:pt x="5908" y="18857"/>
                  </a:cubicBezTo>
                  <a:cubicBezTo>
                    <a:pt x="5890" y="18834"/>
                    <a:pt x="5867" y="18819"/>
                    <a:pt x="5840" y="18811"/>
                  </a:cubicBezTo>
                  <a:close/>
                  <a:moveTo>
                    <a:pt x="9275" y="20194"/>
                  </a:moveTo>
                  <a:lnTo>
                    <a:pt x="9275" y="20194"/>
                  </a:lnTo>
                  <a:cubicBezTo>
                    <a:pt x="9363" y="20299"/>
                    <a:pt x="9508" y="20369"/>
                    <a:pt x="9645" y="20369"/>
                  </a:cubicBezTo>
                  <a:cubicBezTo>
                    <a:pt x="9657" y="20369"/>
                    <a:pt x="9668" y="20369"/>
                    <a:pt x="9680" y="20368"/>
                  </a:cubicBezTo>
                  <a:cubicBezTo>
                    <a:pt x="9874" y="20350"/>
                    <a:pt x="10062" y="20296"/>
                    <a:pt x="10238" y="20209"/>
                  </a:cubicBezTo>
                  <a:lnTo>
                    <a:pt x="10238" y="20209"/>
                  </a:lnTo>
                  <a:cubicBezTo>
                    <a:pt x="10240" y="20232"/>
                    <a:pt x="10239" y="20255"/>
                    <a:pt x="10233" y="20277"/>
                  </a:cubicBezTo>
                  <a:cubicBezTo>
                    <a:pt x="10224" y="20314"/>
                    <a:pt x="10204" y="20346"/>
                    <a:pt x="10176" y="20371"/>
                  </a:cubicBezTo>
                  <a:cubicBezTo>
                    <a:pt x="10248" y="20483"/>
                    <a:pt x="10221" y="20652"/>
                    <a:pt x="10073" y="20687"/>
                  </a:cubicBezTo>
                  <a:cubicBezTo>
                    <a:pt x="10032" y="20698"/>
                    <a:pt x="9991" y="20703"/>
                    <a:pt x="9950" y="20703"/>
                  </a:cubicBezTo>
                  <a:cubicBezTo>
                    <a:pt x="9799" y="20703"/>
                    <a:pt x="9654" y="20634"/>
                    <a:pt x="9559" y="20512"/>
                  </a:cubicBezTo>
                  <a:cubicBezTo>
                    <a:pt x="9432" y="20502"/>
                    <a:pt x="9325" y="20411"/>
                    <a:pt x="9294" y="20287"/>
                  </a:cubicBezTo>
                  <a:cubicBezTo>
                    <a:pt x="9287" y="20255"/>
                    <a:pt x="9281" y="20225"/>
                    <a:pt x="9275" y="20194"/>
                  </a:cubicBezTo>
                  <a:close/>
                  <a:moveTo>
                    <a:pt x="15410" y="21839"/>
                  </a:moveTo>
                  <a:cubicBezTo>
                    <a:pt x="15439" y="21839"/>
                    <a:pt x="15469" y="21840"/>
                    <a:pt x="15499" y="21842"/>
                  </a:cubicBezTo>
                  <a:cubicBezTo>
                    <a:pt x="15639" y="21854"/>
                    <a:pt x="15769" y="21893"/>
                    <a:pt x="15907" y="21893"/>
                  </a:cubicBezTo>
                  <a:cubicBezTo>
                    <a:pt x="15921" y="21893"/>
                    <a:pt x="15936" y="21893"/>
                    <a:pt x="15951" y="21892"/>
                  </a:cubicBezTo>
                  <a:cubicBezTo>
                    <a:pt x="15962" y="21891"/>
                    <a:pt x="15973" y="21890"/>
                    <a:pt x="15984" y="21890"/>
                  </a:cubicBezTo>
                  <a:cubicBezTo>
                    <a:pt x="16150" y="21890"/>
                    <a:pt x="16254" y="21996"/>
                    <a:pt x="16287" y="22121"/>
                  </a:cubicBezTo>
                  <a:cubicBezTo>
                    <a:pt x="16299" y="22082"/>
                    <a:pt x="16306" y="22041"/>
                    <a:pt x="16312" y="22001"/>
                  </a:cubicBezTo>
                  <a:cubicBezTo>
                    <a:pt x="16315" y="21970"/>
                    <a:pt x="16342" y="21955"/>
                    <a:pt x="16370" y="21955"/>
                  </a:cubicBezTo>
                  <a:cubicBezTo>
                    <a:pt x="16400" y="21955"/>
                    <a:pt x="16431" y="21973"/>
                    <a:pt x="16432" y="22007"/>
                  </a:cubicBezTo>
                  <a:lnTo>
                    <a:pt x="16432" y="22009"/>
                  </a:lnTo>
                  <a:cubicBezTo>
                    <a:pt x="16435" y="22197"/>
                    <a:pt x="16413" y="22417"/>
                    <a:pt x="16265" y="22556"/>
                  </a:cubicBezTo>
                  <a:cubicBezTo>
                    <a:pt x="16217" y="22598"/>
                    <a:pt x="16160" y="22633"/>
                    <a:pt x="16099" y="22655"/>
                  </a:cubicBezTo>
                  <a:cubicBezTo>
                    <a:pt x="16138" y="22503"/>
                    <a:pt x="16093" y="22344"/>
                    <a:pt x="15981" y="22235"/>
                  </a:cubicBezTo>
                  <a:cubicBezTo>
                    <a:pt x="15839" y="22093"/>
                    <a:pt x="15661" y="22013"/>
                    <a:pt x="15481" y="21922"/>
                  </a:cubicBezTo>
                  <a:cubicBezTo>
                    <a:pt x="15448" y="21906"/>
                    <a:pt x="15414" y="21895"/>
                    <a:pt x="15378" y="21887"/>
                  </a:cubicBezTo>
                  <a:cubicBezTo>
                    <a:pt x="15370" y="21873"/>
                    <a:pt x="15363" y="21857"/>
                    <a:pt x="15354" y="21841"/>
                  </a:cubicBezTo>
                  <a:cubicBezTo>
                    <a:pt x="15373" y="21840"/>
                    <a:pt x="15391" y="21839"/>
                    <a:pt x="15410" y="21839"/>
                  </a:cubicBezTo>
                  <a:close/>
                  <a:moveTo>
                    <a:pt x="20560" y="25996"/>
                  </a:moveTo>
                  <a:cubicBezTo>
                    <a:pt x="20648" y="25996"/>
                    <a:pt x="20728" y="26023"/>
                    <a:pt x="20798" y="26090"/>
                  </a:cubicBezTo>
                  <a:cubicBezTo>
                    <a:pt x="20842" y="26133"/>
                    <a:pt x="20851" y="26219"/>
                    <a:pt x="20800" y="26263"/>
                  </a:cubicBezTo>
                  <a:cubicBezTo>
                    <a:pt x="20683" y="26369"/>
                    <a:pt x="20575" y="26360"/>
                    <a:pt x="20429" y="26409"/>
                  </a:cubicBezTo>
                  <a:cubicBezTo>
                    <a:pt x="20289" y="26454"/>
                    <a:pt x="20149" y="26530"/>
                    <a:pt x="20014" y="26592"/>
                  </a:cubicBezTo>
                  <a:cubicBezTo>
                    <a:pt x="19839" y="26675"/>
                    <a:pt x="19678" y="26733"/>
                    <a:pt x="19503" y="26733"/>
                  </a:cubicBezTo>
                  <a:cubicBezTo>
                    <a:pt x="19439" y="26733"/>
                    <a:pt x="19374" y="26725"/>
                    <a:pt x="19305" y="26708"/>
                  </a:cubicBezTo>
                  <a:cubicBezTo>
                    <a:pt x="19190" y="26678"/>
                    <a:pt x="19205" y="26492"/>
                    <a:pt x="19328" y="26492"/>
                  </a:cubicBezTo>
                  <a:cubicBezTo>
                    <a:pt x="19330" y="26492"/>
                    <a:pt x="19332" y="26492"/>
                    <a:pt x="19334" y="26492"/>
                  </a:cubicBezTo>
                  <a:cubicBezTo>
                    <a:pt x="19339" y="26492"/>
                    <a:pt x="19344" y="26492"/>
                    <a:pt x="19349" y="26492"/>
                  </a:cubicBezTo>
                  <a:cubicBezTo>
                    <a:pt x="19693" y="26492"/>
                    <a:pt x="20188" y="25996"/>
                    <a:pt x="20560" y="25996"/>
                  </a:cubicBezTo>
                  <a:close/>
                  <a:moveTo>
                    <a:pt x="11060" y="28189"/>
                  </a:moveTo>
                  <a:cubicBezTo>
                    <a:pt x="11163" y="28189"/>
                    <a:pt x="11264" y="28251"/>
                    <a:pt x="11248" y="28365"/>
                  </a:cubicBezTo>
                  <a:cubicBezTo>
                    <a:pt x="11239" y="28430"/>
                    <a:pt x="11235" y="28496"/>
                    <a:pt x="11233" y="28562"/>
                  </a:cubicBezTo>
                  <a:cubicBezTo>
                    <a:pt x="11272" y="28542"/>
                    <a:pt x="11313" y="28532"/>
                    <a:pt x="11352" y="28532"/>
                  </a:cubicBezTo>
                  <a:cubicBezTo>
                    <a:pt x="11442" y="28532"/>
                    <a:pt x="11524" y="28583"/>
                    <a:pt x="11556" y="28680"/>
                  </a:cubicBezTo>
                  <a:cubicBezTo>
                    <a:pt x="11565" y="28706"/>
                    <a:pt x="11572" y="28734"/>
                    <a:pt x="11581" y="28760"/>
                  </a:cubicBezTo>
                  <a:cubicBezTo>
                    <a:pt x="11588" y="28760"/>
                    <a:pt x="11596" y="28760"/>
                    <a:pt x="11603" y="28760"/>
                  </a:cubicBezTo>
                  <a:cubicBezTo>
                    <a:pt x="11715" y="28760"/>
                    <a:pt x="11825" y="28821"/>
                    <a:pt x="11854" y="28934"/>
                  </a:cubicBezTo>
                  <a:cubicBezTo>
                    <a:pt x="11883" y="29068"/>
                    <a:pt x="11899" y="29204"/>
                    <a:pt x="11900" y="29341"/>
                  </a:cubicBezTo>
                  <a:cubicBezTo>
                    <a:pt x="11907" y="29522"/>
                    <a:pt x="11751" y="29616"/>
                    <a:pt x="11601" y="29616"/>
                  </a:cubicBezTo>
                  <a:cubicBezTo>
                    <a:pt x="11547" y="29616"/>
                    <a:pt x="11493" y="29603"/>
                    <a:pt x="11448" y="29578"/>
                  </a:cubicBezTo>
                  <a:cubicBezTo>
                    <a:pt x="11434" y="29580"/>
                    <a:pt x="11420" y="29581"/>
                    <a:pt x="11406" y="29581"/>
                  </a:cubicBezTo>
                  <a:cubicBezTo>
                    <a:pt x="11286" y="29581"/>
                    <a:pt x="11176" y="29507"/>
                    <a:pt x="11186" y="29360"/>
                  </a:cubicBezTo>
                  <a:cubicBezTo>
                    <a:pt x="11188" y="29324"/>
                    <a:pt x="11188" y="29289"/>
                    <a:pt x="11186" y="29252"/>
                  </a:cubicBezTo>
                  <a:cubicBezTo>
                    <a:pt x="11116" y="29213"/>
                    <a:pt x="11033" y="29192"/>
                    <a:pt x="10967" y="29149"/>
                  </a:cubicBezTo>
                  <a:cubicBezTo>
                    <a:pt x="10883" y="29128"/>
                    <a:pt x="10813" y="29055"/>
                    <a:pt x="10820" y="28966"/>
                  </a:cubicBezTo>
                  <a:cubicBezTo>
                    <a:pt x="10820" y="28952"/>
                    <a:pt x="10821" y="28938"/>
                    <a:pt x="10821" y="28925"/>
                  </a:cubicBezTo>
                  <a:lnTo>
                    <a:pt x="10821" y="28925"/>
                  </a:lnTo>
                  <a:cubicBezTo>
                    <a:pt x="10767" y="28941"/>
                    <a:pt x="10718" y="28966"/>
                    <a:pt x="10673" y="29000"/>
                  </a:cubicBezTo>
                  <a:cubicBezTo>
                    <a:pt x="10652" y="29016"/>
                    <a:pt x="10628" y="29023"/>
                    <a:pt x="10605" y="29023"/>
                  </a:cubicBezTo>
                  <a:cubicBezTo>
                    <a:pt x="10539" y="29023"/>
                    <a:pt x="10474" y="28966"/>
                    <a:pt x="10478" y="28901"/>
                  </a:cubicBezTo>
                  <a:lnTo>
                    <a:pt x="10480" y="28901"/>
                  </a:lnTo>
                  <a:cubicBezTo>
                    <a:pt x="10481" y="28867"/>
                    <a:pt x="10486" y="28833"/>
                    <a:pt x="10490" y="28800"/>
                  </a:cubicBezTo>
                  <a:lnTo>
                    <a:pt x="10490" y="28800"/>
                  </a:lnTo>
                  <a:cubicBezTo>
                    <a:pt x="10346" y="28870"/>
                    <a:pt x="10205" y="28953"/>
                    <a:pt x="10093" y="29068"/>
                  </a:cubicBezTo>
                  <a:cubicBezTo>
                    <a:pt x="10057" y="29106"/>
                    <a:pt x="10016" y="29122"/>
                    <a:pt x="9977" y="29122"/>
                  </a:cubicBezTo>
                  <a:cubicBezTo>
                    <a:pt x="9858" y="29122"/>
                    <a:pt x="9757" y="28977"/>
                    <a:pt x="9867" y="28864"/>
                  </a:cubicBezTo>
                  <a:cubicBezTo>
                    <a:pt x="10071" y="28655"/>
                    <a:pt x="10331" y="28509"/>
                    <a:pt x="10616" y="28445"/>
                  </a:cubicBezTo>
                  <a:cubicBezTo>
                    <a:pt x="10630" y="28442"/>
                    <a:pt x="10643" y="28440"/>
                    <a:pt x="10656" y="28440"/>
                  </a:cubicBezTo>
                  <a:cubicBezTo>
                    <a:pt x="10746" y="28440"/>
                    <a:pt x="10814" y="28510"/>
                    <a:pt x="10791" y="28606"/>
                  </a:cubicBezTo>
                  <a:cubicBezTo>
                    <a:pt x="10782" y="28638"/>
                    <a:pt x="10778" y="28670"/>
                    <a:pt x="10772" y="28703"/>
                  </a:cubicBezTo>
                  <a:cubicBezTo>
                    <a:pt x="10778" y="28703"/>
                    <a:pt x="10782" y="28703"/>
                    <a:pt x="10786" y="28702"/>
                  </a:cubicBezTo>
                  <a:cubicBezTo>
                    <a:pt x="10811" y="28579"/>
                    <a:pt x="10835" y="28457"/>
                    <a:pt x="10859" y="28334"/>
                  </a:cubicBezTo>
                  <a:cubicBezTo>
                    <a:pt x="10878" y="28235"/>
                    <a:pt x="10970" y="28189"/>
                    <a:pt x="11060" y="28189"/>
                  </a:cubicBezTo>
                  <a:close/>
                  <a:moveTo>
                    <a:pt x="22224" y="29108"/>
                  </a:moveTo>
                  <a:cubicBezTo>
                    <a:pt x="22264" y="29108"/>
                    <a:pt x="22302" y="29118"/>
                    <a:pt x="22334" y="29140"/>
                  </a:cubicBezTo>
                  <a:cubicBezTo>
                    <a:pt x="22392" y="29180"/>
                    <a:pt x="22439" y="29190"/>
                    <a:pt x="22485" y="29190"/>
                  </a:cubicBezTo>
                  <a:cubicBezTo>
                    <a:pt x="22534" y="29190"/>
                    <a:pt x="22581" y="29179"/>
                    <a:pt x="22638" y="29179"/>
                  </a:cubicBezTo>
                  <a:cubicBezTo>
                    <a:pt x="22672" y="29179"/>
                    <a:pt x="22709" y="29183"/>
                    <a:pt x="22752" y="29195"/>
                  </a:cubicBezTo>
                  <a:cubicBezTo>
                    <a:pt x="22947" y="29252"/>
                    <a:pt x="22919" y="29524"/>
                    <a:pt x="22724" y="29594"/>
                  </a:cubicBezTo>
                  <a:lnTo>
                    <a:pt x="22724" y="29595"/>
                  </a:lnTo>
                  <a:cubicBezTo>
                    <a:pt x="22737" y="29591"/>
                    <a:pt x="22745" y="29588"/>
                    <a:pt x="22750" y="29588"/>
                  </a:cubicBezTo>
                  <a:cubicBezTo>
                    <a:pt x="22778" y="29588"/>
                    <a:pt x="22662" y="29669"/>
                    <a:pt x="22642" y="29682"/>
                  </a:cubicBezTo>
                  <a:cubicBezTo>
                    <a:pt x="22588" y="29719"/>
                    <a:pt x="22525" y="29743"/>
                    <a:pt x="22460" y="29749"/>
                  </a:cubicBezTo>
                  <a:cubicBezTo>
                    <a:pt x="22446" y="29750"/>
                    <a:pt x="22432" y="29751"/>
                    <a:pt x="22418" y="29751"/>
                  </a:cubicBezTo>
                  <a:cubicBezTo>
                    <a:pt x="22376" y="29751"/>
                    <a:pt x="22334" y="29744"/>
                    <a:pt x="22293" y="29730"/>
                  </a:cubicBezTo>
                  <a:cubicBezTo>
                    <a:pt x="22096" y="30068"/>
                    <a:pt x="21762" y="30303"/>
                    <a:pt x="21378" y="30378"/>
                  </a:cubicBezTo>
                  <a:cubicBezTo>
                    <a:pt x="21372" y="30432"/>
                    <a:pt x="21362" y="30484"/>
                    <a:pt x="21346" y="30536"/>
                  </a:cubicBezTo>
                  <a:cubicBezTo>
                    <a:pt x="21315" y="30635"/>
                    <a:pt x="21230" y="30682"/>
                    <a:pt x="21146" y="30682"/>
                  </a:cubicBezTo>
                  <a:cubicBezTo>
                    <a:pt x="21096" y="30682"/>
                    <a:pt x="21046" y="30666"/>
                    <a:pt x="21008" y="30633"/>
                  </a:cubicBezTo>
                  <a:cubicBezTo>
                    <a:pt x="20943" y="30576"/>
                    <a:pt x="20867" y="30527"/>
                    <a:pt x="20797" y="30476"/>
                  </a:cubicBezTo>
                  <a:cubicBezTo>
                    <a:pt x="20689" y="30397"/>
                    <a:pt x="20724" y="30263"/>
                    <a:pt x="20813" y="30203"/>
                  </a:cubicBezTo>
                  <a:cubicBezTo>
                    <a:pt x="20797" y="30138"/>
                    <a:pt x="20785" y="30074"/>
                    <a:pt x="20772" y="30011"/>
                  </a:cubicBezTo>
                  <a:cubicBezTo>
                    <a:pt x="20756" y="29921"/>
                    <a:pt x="20827" y="29841"/>
                    <a:pt x="20918" y="29835"/>
                  </a:cubicBezTo>
                  <a:cubicBezTo>
                    <a:pt x="21114" y="29819"/>
                    <a:pt x="21305" y="29755"/>
                    <a:pt x="21497" y="29711"/>
                  </a:cubicBezTo>
                  <a:cubicBezTo>
                    <a:pt x="21499" y="29649"/>
                    <a:pt x="21538" y="29597"/>
                    <a:pt x="21595" y="29578"/>
                  </a:cubicBezTo>
                  <a:cubicBezTo>
                    <a:pt x="21746" y="29528"/>
                    <a:pt x="21772" y="29442"/>
                    <a:pt x="21880" y="29350"/>
                  </a:cubicBezTo>
                  <a:cubicBezTo>
                    <a:pt x="21900" y="29334"/>
                    <a:pt x="21925" y="29324"/>
                    <a:pt x="21951" y="29324"/>
                  </a:cubicBezTo>
                  <a:cubicBezTo>
                    <a:pt x="21954" y="29315"/>
                    <a:pt x="21959" y="29308"/>
                    <a:pt x="21960" y="29301"/>
                  </a:cubicBezTo>
                  <a:cubicBezTo>
                    <a:pt x="21988" y="29187"/>
                    <a:pt x="22112" y="29108"/>
                    <a:pt x="22224" y="29108"/>
                  </a:cubicBezTo>
                  <a:close/>
                  <a:moveTo>
                    <a:pt x="7820" y="30489"/>
                  </a:moveTo>
                  <a:cubicBezTo>
                    <a:pt x="7823" y="30489"/>
                    <a:pt x="7827" y="30489"/>
                    <a:pt x="7830" y="30490"/>
                  </a:cubicBezTo>
                  <a:cubicBezTo>
                    <a:pt x="7972" y="30525"/>
                    <a:pt x="8297" y="30511"/>
                    <a:pt x="8214" y="30679"/>
                  </a:cubicBezTo>
                  <a:cubicBezTo>
                    <a:pt x="8198" y="30711"/>
                    <a:pt x="8178" y="30752"/>
                    <a:pt x="8156" y="30791"/>
                  </a:cubicBezTo>
                  <a:cubicBezTo>
                    <a:pt x="7927" y="30861"/>
                    <a:pt x="7700" y="30934"/>
                    <a:pt x="7475" y="31007"/>
                  </a:cubicBezTo>
                  <a:lnTo>
                    <a:pt x="7454" y="31013"/>
                  </a:lnTo>
                  <a:cubicBezTo>
                    <a:pt x="7599" y="30839"/>
                    <a:pt x="7716" y="30489"/>
                    <a:pt x="7820" y="30489"/>
                  </a:cubicBezTo>
                  <a:close/>
                  <a:moveTo>
                    <a:pt x="21487" y="35113"/>
                  </a:moveTo>
                  <a:cubicBezTo>
                    <a:pt x="21571" y="35113"/>
                    <a:pt x="21651" y="35139"/>
                    <a:pt x="21725" y="35168"/>
                  </a:cubicBezTo>
                  <a:cubicBezTo>
                    <a:pt x="21800" y="35192"/>
                    <a:pt x="21848" y="35264"/>
                    <a:pt x="21842" y="35343"/>
                  </a:cubicBezTo>
                  <a:cubicBezTo>
                    <a:pt x="21841" y="35416"/>
                    <a:pt x="21788" y="35521"/>
                    <a:pt x="21711" y="35552"/>
                  </a:cubicBezTo>
                  <a:lnTo>
                    <a:pt x="21711" y="35553"/>
                  </a:lnTo>
                  <a:cubicBezTo>
                    <a:pt x="21678" y="35565"/>
                    <a:pt x="21646" y="35578"/>
                    <a:pt x="21616" y="35594"/>
                  </a:cubicBezTo>
                  <a:cubicBezTo>
                    <a:pt x="21598" y="35604"/>
                    <a:pt x="21581" y="35614"/>
                    <a:pt x="21563" y="35623"/>
                  </a:cubicBezTo>
                  <a:cubicBezTo>
                    <a:pt x="21588" y="35605"/>
                    <a:pt x="21600" y="35595"/>
                    <a:pt x="21600" y="35595"/>
                  </a:cubicBezTo>
                  <a:lnTo>
                    <a:pt x="21600" y="35595"/>
                  </a:lnTo>
                  <a:cubicBezTo>
                    <a:pt x="21600" y="35595"/>
                    <a:pt x="21578" y="35611"/>
                    <a:pt x="21535" y="35642"/>
                  </a:cubicBezTo>
                  <a:lnTo>
                    <a:pt x="21531" y="35645"/>
                  </a:lnTo>
                  <a:cubicBezTo>
                    <a:pt x="21497" y="35683"/>
                    <a:pt x="21448" y="35706"/>
                    <a:pt x="21397" y="35706"/>
                  </a:cubicBezTo>
                  <a:cubicBezTo>
                    <a:pt x="21395" y="35706"/>
                    <a:pt x="21394" y="35706"/>
                    <a:pt x="21392" y="35706"/>
                  </a:cubicBezTo>
                  <a:cubicBezTo>
                    <a:pt x="21376" y="35710"/>
                    <a:pt x="21360" y="35711"/>
                    <a:pt x="21344" y="35711"/>
                  </a:cubicBezTo>
                  <a:cubicBezTo>
                    <a:pt x="21238" y="35711"/>
                    <a:pt x="21143" y="35639"/>
                    <a:pt x="21118" y="35533"/>
                  </a:cubicBezTo>
                  <a:cubicBezTo>
                    <a:pt x="21086" y="35395"/>
                    <a:pt x="21163" y="35249"/>
                    <a:pt x="21295" y="35168"/>
                  </a:cubicBezTo>
                  <a:cubicBezTo>
                    <a:pt x="21359" y="35128"/>
                    <a:pt x="21424" y="35113"/>
                    <a:pt x="21487" y="35113"/>
                  </a:cubicBezTo>
                  <a:close/>
                  <a:moveTo>
                    <a:pt x="12449" y="39203"/>
                  </a:moveTo>
                  <a:cubicBezTo>
                    <a:pt x="12503" y="39203"/>
                    <a:pt x="12545" y="39225"/>
                    <a:pt x="12621" y="39260"/>
                  </a:cubicBezTo>
                  <a:cubicBezTo>
                    <a:pt x="12714" y="39301"/>
                    <a:pt x="12788" y="39321"/>
                    <a:pt x="12867" y="39321"/>
                  </a:cubicBezTo>
                  <a:cubicBezTo>
                    <a:pt x="12934" y="39321"/>
                    <a:pt x="13004" y="39307"/>
                    <a:pt x="13093" y="39279"/>
                  </a:cubicBezTo>
                  <a:cubicBezTo>
                    <a:pt x="13117" y="39262"/>
                    <a:pt x="13147" y="39254"/>
                    <a:pt x="13177" y="39254"/>
                  </a:cubicBezTo>
                  <a:cubicBezTo>
                    <a:pt x="13179" y="39254"/>
                    <a:pt x="13181" y="39254"/>
                    <a:pt x="13184" y="39254"/>
                  </a:cubicBezTo>
                  <a:lnTo>
                    <a:pt x="13197" y="39254"/>
                  </a:lnTo>
                  <a:cubicBezTo>
                    <a:pt x="13278" y="39258"/>
                    <a:pt x="13319" y="39305"/>
                    <a:pt x="13327" y="39363"/>
                  </a:cubicBezTo>
                  <a:cubicBezTo>
                    <a:pt x="13432" y="39336"/>
                    <a:pt x="13537" y="39314"/>
                    <a:pt x="13646" y="39286"/>
                  </a:cubicBezTo>
                  <a:cubicBezTo>
                    <a:pt x="13657" y="39283"/>
                    <a:pt x="13668" y="39282"/>
                    <a:pt x="13678" y="39282"/>
                  </a:cubicBezTo>
                  <a:cubicBezTo>
                    <a:pt x="13785" y="39282"/>
                    <a:pt x="13844" y="39434"/>
                    <a:pt x="13725" y="39515"/>
                  </a:cubicBezTo>
                  <a:lnTo>
                    <a:pt x="13727" y="39515"/>
                  </a:lnTo>
                  <a:cubicBezTo>
                    <a:pt x="13516" y="39660"/>
                    <a:pt x="13324" y="39692"/>
                    <a:pt x="13099" y="39790"/>
                  </a:cubicBezTo>
                  <a:cubicBezTo>
                    <a:pt x="13068" y="39803"/>
                    <a:pt x="13037" y="39809"/>
                    <a:pt x="13009" y="39809"/>
                  </a:cubicBezTo>
                  <a:cubicBezTo>
                    <a:pt x="12930" y="39809"/>
                    <a:pt x="12871" y="39758"/>
                    <a:pt x="12868" y="39680"/>
                  </a:cubicBezTo>
                  <a:cubicBezTo>
                    <a:pt x="12828" y="39686"/>
                    <a:pt x="12787" y="39689"/>
                    <a:pt x="12745" y="39689"/>
                  </a:cubicBezTo>
                  <a:cubicBezTo>
                    <a:pt x="12676" y="39689"/>
                    <a:pt x="12606" y="39681"/>
                    <a:pt x="12538" y="39664"/>
                  </a:cubicBezTo>
                  <a:cubicBezTo>
                    <a:pt x="12453" y="39645"/>
                    <a:pt x="12430" y="39630"/>
                    <a:pt x="12402" y="39630"/>
                  </a:cubicBezTo>
                  <a:cubicBezTo>
                    <a:pt x="12375" y="39630"/>
                    <a:pt x="12345" y="39644"/>
                    <a:pt x="12254" y="39679"/>
                  </a:cubicBezTo>
                  <a:cubicBezTo>
                    <a:pt x="12057" y="39755"/>
                    <a:pt x="11858" y="39953"/>
                    <a:pt x="11716" y="40111"/>
                  </a:cubicBezTo>
                  <a:cubicBezTo>
                    <a:pt x="11663" y="40171"/>
                    <a:pt x="11600" y="40196"/>
                    <a:pt x="11544" y="40196"/>
                  </a:cubicBezTo>
                  <a:cubicBezTo>
                    <a:pt x="11419" y="40196"/>
                    <a:pt x="11327" y="40070"/>
                    <a:pt x="11443" y="39928"/>
                  </a:cubicBezTo>
                  <a:cubicBezTo>
                    <a:pt x="11668" y="39651"/>
                    <a:pt x="11965" y="39374"/>
                    <a:pt x="12292" y="39244"/>
                  </a:cubicBezTo>
                  <a:cubicBezTo>
                    <a:pt x="12363" y="39215"/>
                    <a:pt x="12409" y="39203"/>
                    <a:pt x="12449" y="39203"/>
                  </a:cubicBezTo>
                  <a:close/>
                  <a:moveTo>
                    <a:pt x="238" y="0"/>
                  </a:moveTo>
                  <a:cubicBezTo>
                    <a:pt x="103" y="0"/>
                    <a:pt x="1" y="73"/>
                    <a:pt x="97" y="192"/>
                  </a:cubicBezTo>
                  <a:cubicBezTo>
                    <a:pt x="353" y="506"/>
                    <a:pt x="594" y="816"/>
                    <a:pt x="868" y="1127"/>
                  </a:cubicBezTo>
                  <a:cubicBezTo>
                    <a:pt x="975" y="1249"/>
                    <a:pt x="1081" y="1381"/>
                    <a:pt x="1192" y="1511"/>
                  </a:cubicBezTo>
                  <a:cubicBezTo>
                    <a:pt x="1163" y="1490"/>
                    <a:pt x="1132" y="1473"/>
                    <a:pt x="1103" y="1452"/>
                  </a:cubicBezTo>
                  <a:cubicBezTo>
                    <a:pt x="1049" y="1416"/>
                    <a:pt x="997" y="1401"/>
                    <a:pt x="952" y="1401"/>
                  </a:cubicBezTo>
                  <a:cubicBezTo>
                    <a:pt x="819" y="1401"/>
                    <a:pt x="751" y="1532"/>
                    <a:pt x="893" y="1641"/>
                  </a:cubicBezTo>
                  <a:cubicBezTo>
                    <a:pt x="1126" y="1820"/>
                    <a:pt x="1364" y="1998"/>
                    <a:pt x="1608" y="2170"/>
                  </a:cubicBezTo>
                  <a:cubicBezTo>
                    <a:pt x="1726" y="2254"/>
                    <a:pt x="1842" y="2343"/>
                    <a:pt x="1957" y="2429"/>
                  </a:cubicBezTo>
                  <a:cubicBezTo>
                    <a:pt x="1924" y="2432"/>
                    <a:pt x="1893" y="2452"/>
                    <a:pt x="1877" y="2484"/>
                  </a:cubicBezTo>
                  <a:cubicBezTo>
                    <a:pt x="1708" y="2433"/>
                    <a:pt x="1536" y="2397"/>
                    <a:pt x="1373" y="2397"/>
                  </a:cubicBezTo>
                  <a:cubicBezTo>
                    <a:pt x="1369" y="2397"/>
                    <a:pt x="1366" y="2397"/>
                    <a:pt x="1363" y="2397"/>
                  </a:cubicBezTo>
                  <a:cubicBezTo>
                    <a:pt x="1217" y="2398"/>
                    <a:pt x="1113" y="2537"/>
                    <a:pt x="1249" y="2638"/>
                  </a:cubicBezTo>
                  <a:cubicBezTo>
                    <a:pt x="1521" y="2836"/>
                    <a:pt x="1867" y="2941"/>
                    <a:pt x="2191" y="3076"/>
                  </a:cubicBezTo>
                  <a:cubicBezTo>
                    <a:pt x="2248" y="3099"/>
                    <a:pt x="2303" y="3124"/>
                    <a:pt x="2360" y="3149"/>
                  </a:cubicBezTo>
                  <a:cubicBezTo>
                    <a:pt x="2348" y="3154"/>
                    <a:pt x="2337" y="3165"/>
                    <a:pt x="2329" y="3176"/>
                  </a:cubicBezTo>
                  <a:cubicBezTo>
                    <a:pt x="2072" y="3060"/>
                    <a:pt x="1804" y="2969"/>
                    <a:pt x="1528" y="2906"/>
                  </a:cubicBezTo>
                  <a:cubicBezTo>
                    <a:pt x="1512" y="2903"/>
                    <a:pt x="1496" y="2901"/>
                    <a:pt x="1482" y="2901"/>
                  </a:cubicBezTo>
                  <a:cubicBezTo>
                    <a:pt x="1362" y="2901"/>
                    <a:pt x="1293" y="3013"/>
                    <a:pt x="1392" y="3093"/>
                  </a:cubicBezTo>
                  <a:cubicBezTo>
                    <a:pt x="1753" y="3389"/>
                    <a:pt x="2207" y="3608"/>
                    <a:pt x="2636" y="3842"/>
                  </a:cubicBezTo>
                  <a:cubicBezTo>
                    <a:pt x="2708" y="3880"/>
                    <a:pt x="2778" y="3921"/>
                    <a:pt x="2849" y="3959"/>
                  </a:cubicBezTo>
                  <a:cubicBezTo>
                    <a:pt x="2846" y="3959"/>
                    <a:pt x="2843" y="3959"/>
                    <a:pt x="2840" y="3959"/>
                  </a:cubicBezTo>
                  <a:cubicBezTo>
                    <a:pt x="2751" y="3959"/>
                    <a:pt x="2672" y="4017"/>
                    <a:pt x="2729" y="4090"/>
                  </a:cubicBezTo>
                  <a:cubicBezTo>
                    <a:pt x="2756" y="4122"/>
                    <a:pt x="2786" y="4153"/>
                    <a:pt x="2816" y="4184"/>
                  </a:cubicBezTo>
                  <a:cubicBezTo>
                    <a:pt x="2589" y="4089"/>
                    <a:pt x="2363" y="3994"/>
                    <a:pt x="2131" y="3895"/>
                  </a:cubicBezTo>
                  <a:cubicBezTo>
                    <a:pt x="2099" y="3881"/>
                    <a:pt x="2069" y="3875"/>
                    <a:pt x="2043" y="3875"/>
                  </a:cubicBezTo>
                  <a:cubicBezTo>
                    <a:pt x="1914" y="3875"/>
                    <a:pt x="1868" y="4016"/>
                    <a:pt x="2027" y="4084"/>
                  </a:cubicBezTo>
                  <a:cubicBezTo>
                    <a:pt x="2645" y="4350"/>
                    <a:pt x="3236" y="4693"/>
                    <a:pt x="3823" y="5029"/>
                  </a:cubicBezTo>
                  <a:cubicBezTo>
                    <a:pt x="3620" y="4962"/>
                    <a:pt x="3417" y="4898"/>
                    <a:pt x="3214" y="4829"/>
                  </a:cubicBezTo>
                  <a:cubicBezTo>
                    <a:pt x="3191" y="4821"/>
                    <a:pt x="3171" y="4818"/>
                    <a:pt x="3152" y="4818"/>
                  </a:cubicBezTo>
                  <a:cubicBezTo>
                    <a:pt x="3026" y="4818"/>
                    <a:pt x="3001" y="4973"/>
                    <a:pt x="3141" y="5039"/>
                  </a:cubicBezTo>
                  <a:cubicBezTo>
                    <a:pt x="3313" y="5121"/>
                    <a:pt x="3483" y="5204"/>
                    <a:pt x="3649" y="5289"/>
                  </a:cubicBezTo>
                  <a:cubicBezTo>
                    <a:pt x="3598" y="5283"/>
                    <a:pt x="3547" y="5280"/>
                    <a:pt x="3495" y="5280"/>
                  </a:cubicBezTo>
                  <a:cubicBezTo>
                    <a:pt x="3435" y="5280"/>
                    <a:pt x="3374" y="5284"/>
                    <a:pt x="3313" y="5292"/>
                  </a:cubicBezTo>
                  <a:cubicBezTo>
                    <a:pt x="3141" y="5319"/>
                    <a:pt x="3106" y="5533"/>
                    <a:pt x="3281" y="5625"/>
                  </a:cubicBezTo>
                  <a:cubicBezTo>
                    <a:pt x="3458" y="5716"/>
                    <a:pt x="3659" y="5773"/>
                    <a:pt x="3858" y="5827"/>
                  </a:cubicBezTo>
                  <a:cubicBezTo>
                    <a:pt x="3702" y="5960"/>
                    <a:pt x="3515" y="6080"/>
                    <a:pt x="3297" y="6146"/>
                  </a:cubicBezTo>
                  <a:cubicBezTo>
                    <a:pt x="2924" y="6260"/>
                    <a:pt x="947" y="7163"/>
                    <a:pt x="1011" y="7254"/>
                  </a:cubicBezTo>
                  <a:cubicBezTo>
                    <a:pt x="1041" y="7295"/>
                    <a:pt x="1125" y="7337"/>
                    <a:pt x="1272" y="7337"/>
                  </a:cubicBezTo>
                  <a:cubicBezTo>
                    <a:pt x="1445" y="7337"/>
                    <a:pt x="1705" y="7279"/>
                    <a:pt x="2067" y="7095"/>
                  </a:cubicBezTo>
                  <a:lnTo>
                    <a:pt x="2067" y="7095"/>
                  </a:lnTo>
                  <a:cubicBezTo>
                    <a:pt x="2067" y="7095"/>
                    <a:pt x="1846" y="7546"/>
                    <a:pt x="2065" y="7616"/>
                  </a:cubicBezTo>
                  <a:cubicBezTo>
                    <a:pt x="2100" y="7627"/>
                    <a:pt x="2133" y="7632"/>
                    <a:pt x="2164" y="7632"/>
                  </a:cubicBezTo>
                  <a:cubicBezTo>
                    <a:pt x="2330" y="7632"/>
                    <a:pt x="2440" y="7501"/>
                    <a:pt x="2440" y="7500"/>
                  </a:cubicBezTo>
                  <a:lnTo>
                    <a:pt x="2440" y="7500"/>
                  </a:lnTo>
                  <a:cubicBezTo>
                    <a:pt x="2440" y="7501"/>
                    <a:pt x="2341" y="7887"/>
                    <a:pt x="2583" y="7950"/>
                  </a:cubicBezTo>
                  <a:cubicBezTo>
                    <a:pt x="2592" y="7952"/>
                    <a:pt x="2600" y="7953"/>
                    <a:pt x="2608" y="7953"/>
                  </a:cubicBezTo>
                  <a:cubicBezTo>
                    <a:pt x="2838" y="7953"/>
                    <a:pt x="3083" y="7138"/>
                    <a:pt x="3090" y="7111"/>
                  </a:cubicBezTo>
                  <a:lnTo>
                    <a:pt x="3090" y="7111"/>
                  </a:lnTo>
                  <a:cubicBezTo>
                    <a:pt x="3085" y="7139"/>
                    <a:pt x="2973" y="7968"/>
                    <a:pt x="3331" y="7968"/>
                  </a:cubicBezTo>
                  <a:cubicBezTo>
                    <a:pt x="3332" y="7968"/>
                    <a:pt x="3332" y="7968"/>
                    <a:pt x="3332" y="7968"/>
                  </a:cubicBezTo>
                  <a:cubicBezTo>
                    <a:pt x="3697" y="7965"/>
                    <a:pt x="3758" y="7354"/>
                    <a:pt x="3757" y="7350"/>
                  </a:cubicBezTo>
                  <a:lnTo>
                    <a:pt x="3757" y="7350"/>
                  </a:lnTo>
                  <a:cubicBezTo>
                    <a:pt x="3760" y="7353"/>
                    <a:pt x="4090" y="7542"/>
                    <a:pt x="4162" y="7725"/>
                  </a:cubicBezTo>
                  <a:cubicBezTo>
                    <a:pt x="4232" y="7909"/>
                    <a:pt x="3769" y="8271"/>
                    <a:pt x="4096" y="8335"/>
                  </a:cubicBezTo>
                  <a:cubicBezTo>
                    <a:pt x="4142" y="8344"/>
                    <a:pt x="4183" y="8348"/>
                    <a:pt x="4220" y="8348"/>
                  </a:cubicBezTo>
                  <a:cubicBezTo>
                    <a:pt x="4372" y="8348"/>
                    <a:pt x="4452" y="8284"/>
                    <a:pt x="4490" y="8242"/>
                  </a:cubicBezTo>
                  <a:lnTo>
                    <a:pt x="4490" y="8242"/>
                  </a:lnTo>
                  <a:cubicBezTo>
                    <a:pt x="4420" y="8344"/>
                    <a:pt x="4249" y="8626"/>
                    <a:pt x="4489" y="8708"/>
                  </a:cubicBezTo>
                  <a:cubicBezTo>
                    <a:pt x="4783" y="8810"/>
                    <a:pt x="2646" y="9252"/>
                    <a:pt x="2570" y="9524"/>
                  </a:cubicBezTo>
                  <a:cubicBezTo>
                    <a:pt x="2548" y="9605"/>
                    <a:pt x="2627" y="9634"/>
                    <a:pt x="2756" y="9634"/>
                  </a:cubicBezTo>
                  <a:cubicBezTo>
                    <a:pt x="3059" y="9634"/>
                    <a:pt x="3636" y="9469"/>
                    <a:pt x="3801" y="9417"/>
                  </a:cubicBezTo>
                  <a:lnTo>
                    <a:pt x="3801" y="9417"/>
                  </a:lnTo>
                  <a:cubicBezTo>
                    <a:pt x="3801" y="9417"/>
                    <a:pt x="3645" y="10118"/>
                    <a:pt x="3923" y="10118"/>
                  </a:cubicBezTo>
                  <a:cubicBezTo>
                    <a:pt x="3931" y="10118"/>
                    <a:pt x="3939" y="10118"/>
                    <a:pt x="3947" y="10117"/>
                  </a:cubicBezTo>
                  <a:cubicBezTo>
                    <a:pt x="4169" y="10086"/>
                    <a:pt x="4325" y="9752"/>
                    <a:pt x="4395" y="9565"/>
                  </a:cubicBezTo>
                  <a:lnTo>
                    <a:pt x="4395" y="9565"/>
                  </a:lnTo>
                  <a:cubicBezTo>
                    <a:pt x="4331" y="9740"/>
                    <a:pt x="4252" y="9909"/>
                    <a:pt x="4246" y="10109"/>
                  </a:cubicBezTo>
                  <a:cubicBezTo>
                    <a:pt x="4240" y="10350"/>
                    <a:pt x="4525" y="10510"/>
                    <a:pt x="4767" y="10510"/>
                  </a:cubicBezTo>
                  <a:cubicBezTo>
                    <a:pt x="4792" y="10510"/>
                    <a:pt x="4817" y="10508"/>
                    <a:pt x="4840" y="10505"/>
                  </a:cubicBezTo>
                  <a:cubicBezTo>
                    <a:pt x="5129" y="10461"/>
                    <a:pt x="5083" y="10207"/>
                    <a:pt x="5010" y="9978"/>
                  </a:cubicBezTo>
                  <a:lnTo>
                    <a:pt x="5010" y="9978"/>
                  </a:lnTo>
                  <a:cubicBezTo>
                    <a:pt x="5010" y="9978"/>
                    <a:pt x="5286" y="10146"/>
                    <a:pt x="5422" y="10146"/>
                  </a:cubicBezTo>
                  <a:cubicBezTo>
                    <a:pt x="5434" y="10146"/>
                    <a:pt x="5445" y="10144"/>
                    <a:pt x="5455" y="10141"/>
                  </a:cubicBezTo>
                  <a:cubicBezTo>
                    <a:pt x="5464" y="10139"/>
                    <a:pt x="5472" y="10137"/>
                    <a:pt x="5480" y="10137"/>
                  </a:cubicBezTo>
                  <a:cubicBezTo>
                    <a:pt x="5583" y="10137"/>
                    <a:pt x="5643" y="10335"/>
                    <a:pt x="5474" y="10439"/>
                  </a:cubicBezTo>
                  <a:cubicBezTo>
                    <a:pt x="5293" y="10552"/>
                    <a:pt x="3972" y="11131"/>
                    <a:pt x="4049" y="11300"/>
                  </a:cubicBezTo>
                  <a:cubicBezTo>
                    <a:pt x="4049" y="11300"/>
                    <a:pt x="4062" y="11408"/>
                    <a:pt x="4223" y="11408"/>
                  </a:cubicBezTo>
                  <a:cubicBezTo>
                    <a:pt x="4346" y="11408"/>
                    <a:pt x="4555" y="11346"/>
                    <a:pt x="4909" y="11127"/>
                  </a:cubicBezTo>
                  <a:lnTo>
                    <a:pt x="4909" y="11127"/>
                  </a:lnTo>
                  <a:cubicBezTo>
                    <a:pt x="4909" y="11127"/>
                    <a:pt x="4376" y="11738"/>
                    <a:pt x="5032" y="11849"/>
                  </a:cubicBezTo>
                  <a:cubicBezTo>
                    <a:pt x="5032" y="11849"/>
                    <a:pt x="4851" y="12060"/>
                    <a:pt x="5198" y="12172"/>
                  </a:cubicBezTo>
                  <a:cubicBezTo>
                    <a:pt x="5213" y="12177"/>
                    <a:pt x="5228" y="12179"/>
                    <a:pt x="5242" y="12179"/>
                  </a:cubicBezTo>
                  <a:cubicBezTo>
                    <a:pt x="5564" y="12179"/>
                    <a:pt x="5802" y="11068"/>
                    <a:pt x="5802" y="11054"/>
                  </a:cubicBezTo>
                  <a:lnTo>
                    <a:pt x="5802" y="11054"/>
                  </a:lnTo>
                  <a:cubicBezTo>
                    <a:pt x="5805" y="11059"/>
                    <a:pt x="5950" y="11179"/>
                    <a:pt x="6095" y="11179"/>
                  </a:cubicBezTo>
                  <a:cubicBezTo>
                    <a:pt x="6098" y="11179"/>
                    <a:pt x="6101" y="11179"/>
                    <a:pt x="6105" y="11179"/>
                  </a:cubicBezTo>
                  <a:lnTo>
                    <a:pt x="6105" y="11179"/>
                  </a:lnTo>
                  <a:cubicBezTo>
                    <a:pt x="6105" y="11179"/>
                    <a:pt x="6049" y="11943"/>
                    <a:pt x="6287" y="12035"/>
                  </a:cubicBezTo>
                  <a:cubicBezTo>
                    <a:pt x="6303" y="12041"/>
                    <a:pt x="6319" y="12044"/>
                    <a:pt x="6333" y="12044"/>
                  </a:cubicBezTo>
                  <a:cubicBezTo>
                    <a:pt x="6538" y="12044"/>
                    <a:pt x="6628" y="11495"/>
                    <a:pt x="6585" y="11277"/>
                  </a:cubicBezTo>
                  <a:cubicBezTo>
                    <a:pt x="6585" y="11277"/>
                    <a:pt x="6585" y="11217"/>
                    <a:pt x="6694" y="11217"/>
                  </a:cubicBezTo>
                  <a:cubicBezTo>
                    <a:pt x="6751" y="11217"/>
                    <a:pt x="6836" y="11233"/>
                    <a:pt x="6966" y="11281"/>
                  </a:cubicBezTo>
                  <a:cubicBezTo>
                    <a:pt x="7347" y="11423"/>
                    <a:pt x="7310" y="11503"/>
                    <a:pt x="7264" y="11518"/>
                  </a:cubicBezTo>
                  <a:cubicBezTo>
                    <a:pt x="7217" y="11533"/>
                    <a:pt x="6274" y="12591"/>
                    <a:pt x="4894" y="13143"/>
                  </a:cubicBezTo>
                  <a:cubicBezTo>
                    <a:pt x="3515" y="13695"/>
                    <a:pt x="3823" y="13790"/>
                    <a:pt x="3934" y="13838"/>
                  </a:cubicBezTo>
                  <a:cubicBezTo>
                    <a:pt x="3939" y="13840"/>
                    <a:pt x="3946" y="13841"/>
                    <a:pt x="3955" y="13841"/>
                  </a:cubicBezTo>
                  <a:cubicBezTo>
                    <a:pt x="4135" y="13841"/>
                    <a:pt x="5049" y="13385"/>
                    <a:pt x="5049" y="13385"/>
                  </a:cubicBezTo>
                  <a:lnTo>
                    <a:pt x="5049" y="13385"/>
                  </a:lnTo>
                  <a:cubicBezTo>
                    <a:pt x="5049" y="13385"/>
                    <a:pt x="4582" y="14146"/>
                    <a:pt x="4821" y="14153"/>
                  </a:cubicBezTo>
                  <a:cubicBezTo>
                    <a:pt x="4825" y="14153"/>
                    <a:pt x="4829" y="14153"/>
                    <a:pt x="4833" y="14153"/>
                  </a:cubicBezTo>
                  <a:cubicBezTo>
                    <a:pt x="5068" y="14153"/>
                    <a:pt x="5269" y="13940"/>
                    <a:pt x="5270" y="13940"/>
                  </a:cubicBezTo>
                  <a:lnTo>
                    <a:pt x="5270" y="13940"/>
                  </a:lnTo>
                  <a:cubicBezTo>
                    <a:pt x="5270" y="13940"/>
                    <a:pt x="5001" y="14569"/>
                    <a:pt x="5249" y="14644"/>
                  </a:cubicBezTo>
                  <a:cubicBezTo>
                    <a:pt x="5257" y="14646"/>
                    <a:pt x="5265" y="14647"/>
                    <a:pt x="5273" y="14647"/>
                  </a:cubicBezTo>
                  <a:cubicBezTo>
                    <a:pt x="5528" y="14647"/>
                    <a:pt x="6003" y="13599"/>
                    <a:pt x="6004" y="13594"/>
                  </a:cubicBezTo>
                  <a:lnTo>
                    <a:pt x="6004" y="13594"/>
                  </a:lnTo>
                  <a:cubicBezTo>
                    <a:pt x="6004" y="13594"/>
                    <a:pt x="6004" y="13594"/>
                    <a:pt x="6004" y="13594"/>
                  </a:cubicBezTo>
                  <a:cubicBezTo>
                    <a:pt x="6005" y="13594"/>
                    <a:pt x="6027" y="13586"/>
                    <a:pt x="6053" y="13586"/>
                  </a:cubicBezTo>
                  <a:cubicBezTo>
                    <a:pt x="6108" y="13586"/>
                    <a:pt x="6182" y="13620"/>
                    <a:pt x="6127" y="13833"/>
                  </a:cubicBezTo>
                  <a:cubicBezTo>
                    <a:pt x="6043" y="14152"/>
                    <a:pt x="6108" y="14493"/>
                    <a:pt x="5791" y="14595"/>
                  </a:cubicBezTo>
                  <a:cubicBezTo>
                    <a:pt x="5474" y="14698"/>
                    <a:pt x="3156" y="15413"/>
                    <a:pt x="3270" y="15572"/>
                  </a:cubicBezTo>
                  <a:cubicBezTo>
                    <a:pt x="3292" y="15604"/>
                    <a:pt x="3350" y="15617"/>
                    <a:pt x="3428" y="15617"/>
                  </a:cubicBezTo>
                  <a:cubicBezTo>
                    <a:pt x="3744" y="15617"/>
                    <a:pt x="4406" y="15405"/>
                    <a:pt x="4544" y="15372"/>
                  </a:cubicBezTo>
                  <a:cubicBezTo>
                    <a:pt x="4555" y="15369"/>
                    <a:pt x="4564" y="15368"/>
                    <a:pt x="4572" y="15368"/>
                  </a:cubicBezTo>
                  <a:cubicBezTo>
                    <a:pt x="4698" y="15368"/>
                    <a:pt x="4579" y="15639"/>
                    <a:pt x="4579" y="15641"/>
                  </a:cubicBezTo>
                  <a:cubicBezTo>
                    <a:pt x="4578" y="15641"/>
                    <a:pt x="4405" y="16115"/>
                    <a:pt x="4633" y="16181"/>
                  </a:cubicBezTo>
                  <a:cubicBezTo>
                    <a:pt x="4644" y="16184"/>
                    <a:pt x="4654" y="16185"/>
                    <a:pt x="4665" y="16185"/>
                  </a:cubicBezTo>
                  <a:cubicBezTo>
                    <a:pt x="4871" y="16185"/>
                    <a:pt x="5113" y="15643"/>
                    <a:pt x="5281" y="15643"/>
                  </a:cubicBezTo>
                  <a:cubicBezTo>
                    <a:pt x="5293" y="15643"/>
                    <a:pt x="5305" y="15646"/>
                    <a:pt x="5316" y="15652"/>
                  </a:cubicBezTo>
                  <a:cubicBezTo>
                    <a:pt x="5493" y="15750"/>
                    <a:pt x="4605" y="16413"/>
                    <a:pt x="4899" y="16500"/>
                  </a:cubicBezTo>
                  <a:cubicBezTo>
                    <a:pt x="4899" y="16500"/>
                    <a:pt x="4939" y="16532"/>
                    <a:pt x="5010" y="16532"/>
                  </a:cubicBezTo>
                  <a:cubicBezTo>
                    <a:pt x="5082" y="16532"/>
                    <a:pt x="5185" y="16499"/>
                    <a:pt x="5310" y="16368"/>
                  </a:cubicBezTo>
                  <a:cubicBezTo>
                    <a:pt x="5310" y="16368"/>
                    <a:pt x="5419" y="16618"/>
                    <a:pt x="5587" y="16618"/>
                  </a:cubicBezTo>
                  <a:cubicBezTo>
                    <a:pt x="5609" y="16618"/>
                    <a:pt x="5632" y="16613"/>
                    <a:pt x="5655" y="16604"/>
                  </a:cubicBezTo>
                  <a:cubicBezTo>
                    <a:pt x="5861" y="16524"/>
                    <a:pt x="5874" y="15947"/>
                    <a:pt x="5874" y="15947"/>
                  </a:cubicBezTo>
                  <a:lnTo>
                    <a:pt x="6258" y="16111"/>
                  </a:lnTo>
                  <a:cubicBezTo>
                    <a:pt x="6258" y="16111"/>
                    <a:pt x="5938" y="16814"/>
                    <a:pt x="6157" y="16898"/>
                  </a:cubicBezTo>
                  <a:cubicBezTo>
                    <a:pt x="6169" y="16902"/>
                    <a:pt x="6181" y="16904"/>
                    <a:pt x="6193" y="16904"/>
                  </a:cubicBezTo>
                  <a:cubicBezTo>
                    <a:pt x="6407" y="16904"/>
                    <a:pt x="6665" y="16261"/>
                    <a:pt x="6665" y="16258"/>
                  </a:cubicBezTo>
                  <a:lnTo>
                    <a:pt x="6665" y="16258"/>
                  </a:lnTo>
                  <a:cubicBezTo>
                    <a:pt x="6667" y="16260"/>
                    <a:pt x="7089" y="16407"/>
                    <a:pt x="7134" y="16606"/>
                  </a:cubicBezTo>
                  <a:cubicBezTo>
                    <a:pt x="7181" y="16803"/>
                    <a:pt x="6556" y="17299"/>
                    <a:pt x="6740" y="17477"/>
                  </a:cubicBezTo>
                  <a:cubicBezTo>
                    <a:pt x="6782" y="17518"/>
                    <a:pt x="6838" y="17533"/>
                    <a:pt x="6899" y="17533"/>
                  </a:cubicBezTo>
                  <a:cubicBezTo>
                    <a:pt x="7108" y="17533"/>
                    <a:pt x="7378" y="17353"/>
                    <a:pt x="7378" y="17353"/>
                  </a:cubicBezTo>
                  <a:cubicBezTo>
                    <a:pt x="7378" y="17353"/>
                    <a:pt x="7852" y="17699"/>
                    <a:pt x="7716" y="17731"/>
                  </a:cubicBezTo>
                  <a:cubicBezTo>
                    <a:pt x="7652" y="17746"/>
                    <a:pt x="7448" y="17881"/>
                    <a:pt x="7280" y="18041"/>
                  </a:cubicBezTo>
                  <a:cubicBezTo>
                    <a:pt x="6756" y="18154"/>
                    <a:pt x="6222" y="18211"/>
                    <a:pt x="5688" y="18211"/>
                  </a:cubicBezTo>
                  <a:cubicBezTo>
                    <a:pt x="5419" y="18211"/>
                    <a:pt x="5149" y="18197"/>
                    <a:pt x="4881" y="18168"/>
                  </a:cubicBezTo>
                  <a:cubicBezTo>
                    <a:pt x="4870" y="18166"/>
                    <a:pt x="4860" y="18166"/>
                    <a:pt x="4850" y="18166"/>
                  </a:cubicBezTo>
                  <a:cubicBezTo>
                    <a:pt x="4628" y="18166"/>
                    <a:pt x="4567" y="18445"/>
                    <a:pt x="4792" y="18533"/>
                  </a:cubicBezTo>
                  <a:cubicBezTo>
                    <a:pt x="4835" y="18550"/>
                    <a:pt x="4880" y="18563"/>
                    <a:pt x="4924" y="18579"/>
                  </a:cubicBezTo>
                  <a:cubicBezTo>
                    <a:pt x="4929" y="18614"/>
                    <a:pt x="4954" y="18644"/>
                    <a:pt x="4988" y="18655"/>
                  </a:cubicBezTo>
                  <a:cubicBezTo>
                    <a:pt x="5162" y="18715"/>
                    <a:pt x="5348" y="18740"/>
                    <a:pt x="5535" y="18752"/>
                  </a:cubicBezTo>
                  <a:cubicBezTo>
                    <a:pt x="5626" y="18772"/>
                    <a:pt x="5719" y="18790"/>
                    <a:pt x="5813" y="18807"/>
                  </a:cubicBezTo>
                  <a:lnTo>
                    <a:pt x="5813" y="18807"/>
                  </a:lnTo>
                  <a:cubicBezTo>
                    <a:pt x="5810" y="18807"/>
                    <a:pt x="5808" y="18806"/>
                    <a:pt x="5805" y="18806"/>
                  </a:cubicBezTo>
                  <a:cubicBezTo>
                    <a:pt x="5801" y="18806"/>
                    <a:pt x="5797" y="18807"/>
                    <a:pt x="5792" y="18807"/>
                  </a:cubicBezTo>
                  <a:cubicBezTo>
                    <a:pt x="5359" y="18833"/>
                    <a:pt x="4859" y="18807"/>
                    <a:pt x="4456" y="18944"/>
                  </a:cubicBezTo>
                  <a:cubicBezTo>
                    <a:pt x="4369" y="18975"/>
                    <a:pt x="4397" y="19095"/>
                    <a:pt x="4490" y="19109"/>
                  </a:cubicBezTo>
                  <a:cubicBezTo>
                    <a:pt x="4593" y="19125"/>
                    <a:pt x="4698" y="19132"/>
                    <a:pt x="4803" y="19132"/>
                  </a:cubicBezTo>
                  <a:cubicBezTo>
                    <a:pt x="5016" y="19132"/>
                    <a:pt x="5233" y="19105"/>
                    <a:pt x="5445" y="19077"/>
                  </a:cubicBezTo>
                  <a:lnTo>
                    <a:pt x="5445" y="19077"/>
                  </a:lnTo>
                  <a:cubicBezTo>
                    <a:pt x="5442" y="19096"/>
                    <a:pt x="5443" y="19114"/>
                    <a:pt x="5448" y="19133"/>
                  </a:cubicBezTo>
                  <a:cubicBezTo>
                    <a:pt x="5410" y="19146"/>
                    <a:pt x="5372" y="19159"/>
                    <a:pt x="5337" y="19176"/>
                  </a:cubicBezTo>
                  <a:cubicBezTo>
                    <a:pt x="5211" y="19232"/>
                    <a:pt x="5271" y="19384"/>
                    <a:pt x="5408" y="19387"/>
                  </a:cubicBezTo>
                  <a:cubicBezTo>
                    <a:pt x="5421" y="19387"/>
                    <a:pt x="5433" y="19387"/>
                    <a:pt x="5446" y="19387"/>
                  </a:cubicBezTo>
                  <a:cubicBezTo>
                    <a:pt x="5684" y="19387"/>
                    <a:pt x="5930" y="19322"/>
                    <a:pt x="6164" y="19238"/>
                  </a:cubicBezTo>
                  <a:cubicBezTo>
                    <a:pt x="6194" y="19230"/>
                    <a:pt x="6223" y="19222"/>
                    <a:pt x="6252" y="19216"/>
                  </a:cubicBezTo>
                  <a:cubicBezTo>
                    <a:pt x="6265" y="19276"/>
                    <a:pt x="6321" y="19334"/>
                    <a:pt x="6386" y="19356"/>
                  </a:cubicBezTo>
                  <a:cubicBezTo>
                    <a:pt x="5922" y="19566"/>
                    <a:pt x="5284" y="19873"/>
                    <a:pt x="5426" y="19991"/>
                  </a:cubicBezTo>
                  <a:cubicBezTo>
                    <a:pt x="5460" y="20020"/>
                    <a:pt x="5511" y="20031"/>
                    <a:pt x="5569" y="20031"/>
                  </a:cubicBezTo>
                  <a:cubicBezTo>
                    <a:pt x="5778" y="20031"/>
                    <a:pt x="6086" y="19887"/>
                    <a:pt x="6086" y="19887"/>
                  </a:cubicBezTo>
                  <a:lnTo>
                    <a:pt x="6086" y="19887"/>
                  </a:lnTo>
                  <a:cubicBezTo>
                    <a:pt x="6086" y="19887"/>
                    <a:pt x="5547" y="20603"/>
                    <a:pt x="6112" y="20603"/>
                  </a:cubicBezTo>
                  <a:cubicBezTo>
                    <a:pt x="6130" y="20603"/>
                    <a:pt x="6149" y="20603"/>
                    <a:pt x="6169" y="20601"/>
                  </a:cubicBezTo>
                  <a:lnTo>
                    <a:pt x="6169" y="20601"/>
                  </a:lnTo>
                  <a:cubicBezTo>
                    <a:pt x="6169" y="20601"/>
                    <a:pt x="5792" y="21090"/>
                    <a:pt x="6162" y="21192"/>
                  </a:cubicBezTo>
                  <a:cubicBezTo>
                    <a:pt x="6162" y="21192"/>
                    <a:pt x="4842" y="21797"/>
                    <a:pt x="4835" y="21997"/>
                  </a:cubicBezTo>
                  <a:cubicBezTo>
                    <a:pt x="4833" y="22039"/>
                    <a:pt x="4875" y="22055"/>
                    <a:pt x="4944" y="22055"/>
                  </a:cubicBezTo>
                  <a:cubicBezTo>
                    <a:pt x="5202" y="22055"/>
                    <a:pt x="5827" y="21822"/>
                    <a:pt x="5827" y="21822"/>
                  </a:cubicBezTo>
                  <a:lnTo>
                    <a:pt x="5827" y="21822"/>
                  </a:lnTo>
                  <a:cubicBezTo>
                    <a:pt x="5829" y="21822"/>
                    <a:pt x="5465" y="22489"/>
                    <a:pt x="5665" y="22549"/>
                  </a:cubicBezTo>
                  <a:cubicBezTo>
                    <a:pt x="5693" y="22557"/>
                    <a:pt x="5721" y="22560"/>
                    <a:pt x="5747" y="22560"/>
                  </a:cubicBezTo>
                  <a:cubicBezTo>
                    <a:pt x="5910" y="22560"/>
                    <a:pt x="6033" y="22426"/>
                    <a:pt x="6033" y="22426"/>
                  </a:cubicBezTo>
                  <a:lnTo>
                    <a:pt x="6033" y="22426"/>
                  </a:lnTo>
                  <a:cubicBezTo>
                    <a:pt x="6033" y="22426"/>
                    <a:pt x="5681" y="23033"/>
                    <a:pt x="5861" y="23143"/>
                  </a:cubicBezTo>
                  <a:cubicBezTo>
                    <a:pt x="5871" y="23149"/>
                    <a:pt x="5883" y="23152"/>
                    <a:pt x="5895" y="23152"/>
                  </a:cubicBezTo>
                  <a:cubicBezTo>
                    <a:pt x="6107" y="23152"/>
                    <a:pt x="6658" y="22368"/>
                    <a:pt x="6665" y="22356"/>
                  </a:cubicBezTo>
                  <a:lnTo>
                    <a:pt x="6665" y="22356"/>
                  </a:lnTo>
                  <a:cubicBezTo>
                    <a:pt x="6662" y="22366"/>
                    <a:pt x="6563" y="22910"/>
                    <a:pt x="6880" y="22998"/>
                  </a:cubicBezTo>
                  <a:cubicBezTo>
                    <a:pt x="6923" y="23010"/>
                    <a:pt x="6961" y="23016"/>
                    <a:pt x="6994" y="23016"/>
                  </a:cubicBezTo>
                  <a:cubicBezTo>
                    <a:pt x="7207" y="23016"/>
                    <a:pt x="7229" y="22798"/>
                    <a:pt x="7229" y="22798"/>
                  </a:cubicBezTo>
                  <a:cubicBezTo>
                    <a:pt x="7229" y="22798"/>
                    <a:pt x="7314" y="23052"/>
                    <a:pt x="7597" y="23052"/>
                  </a:cubicBezTo>
                  <a:cubicBezTo>
                    <a:pt x="7653" y="23052"/>
                    <a:pt x="7718" y="23042"/>
                    <a:pt x="7791" y="23017"/>
                  </a:cubicBezTo>
                  <a:cubicBezTo>
                    <a:pt x="8230" y="22871"/>
                    <a:pt x="8245" y="22516"/>
                    <a:pt x="8245" y="22515"/>
                  </a:cubicBezTo>
                  <a:lnTo>
                    <a:pt x="8245" y="22515"/>
                  </a:lnTo>
                  <a:cubicBezTo>
                    <a:pt x="8245" y="22517"/>
                    <a:pt x="8548" y="22988"/>
                    <a:pt x="7851" y="23333"/>
                  </a:cubicBezTo>
                  <a:cubicBezTo>
                    <a:pt x="7154" y="23677"/>
                    <a:pt x="6115" y="24136"/>
                    <a:pt x="6273" y="24265"/>
                  </a:cubicBezTo>
                  <a:cubicBezTo>
                    <a:pt x="6307" y="24294"/>
                    <a:pt x="6364" y="24305"/>
                    <a:pt x="6431" y="24305"/>
                  </a:cubicBezTo>
                  <a:cubicBezTo>
                    <a:pt x="6665" y="24305"/>
                    <a:pt x="7026" y="24168"/>
                    <a:pt x="7027" y="24166"/>
                  </a:cubicBezTo>
                  <a:lnTo>
                    <a:pt x="7027" y="24166"/>
                  </a:lnTo>
                  <a:cubicBezTo>
                    <a:pt x="7026" y="24169"/>
                    <a:pt x="6686" y="24911"/>
                    <a:pt x="7016" y="24968"/>
                  </a:cubicBezTo>
                  <a:cubicBezTo>
                    <a:pt x="7016" y="24968"/>
                    <a:pt x="6830" y="25436"/>
                    <a:pt x="6979" y="25512"/>
                  </a:cubicBezTo>
                  <a:cubicBezTo>
                    <a:pt x="6984" y="25515"/>
                    <a:pt x="6990" y="25516"/>
                    <a:pt x="6996" y="25516"/>
                  </a:cubicBezTo>
                  <a:cubicBezTo>
                    <a:pt x="7174" y="25516"/>
                    <a:pt x="7846" y="24491"/>
                    <a:pt x="7959" y="24387"/>
                  </a:cubicBezTo>
                  <a:cubicBezTo>
                    <a:pt x="7977" y="24370"/>
                    <a:pt x="7990" y="24363"/>
                    <a:pt x="8000" y="24363"/>
                  </a:cubicBezTo>
                  <a:cubicBezTo>
                    <a:pt x="8056" y="24363"/>
                    <a:pt x="8042" y="24555"/>
                    <a:pt x="8251" y="24555"/>
                  </a:cubicBezTo>
                  <a:cubicBezTo>
                    <a:pt x="8264" y="24555"/>
                    <a:pt x="8277" y="24555"/>
                    <a:pt x="8292" y="24553"/>
                  </a:cubicBezTo>
                  <a:cubicBezTo>
                    <a:pt x="8299" y="24552"/>
                    <a:pt x="8306" y="24552"/>
                    <a:pt x="8313" y="24552"/>
                  </a:cubicBezTo>
                  <a:cubicBezTo>
                    <a:pt x="8610" y="24552"/>
                    <a:pt x="9053" y="25121"/>
                    <a:pt x="8681" y="25356"/>
                  </a:cubicBezTo>
                  <a:cubicBezTo>
                    <a:pt x="8302" y="25594"/>
                    <a:pt x="5497" y="25825"/>
                    <a:pt x="5538" y="26080"/>
                  </a:cubicBezTo>
                  <a:cubicBezTo>
                    <a:pt x="5579" y="26336"/>
                    <a:pt x="6147" y="26379"/>
                    <a:pt x="6147" y="26379"/>
                  </a:cubicBezTo>
                  <a:cubicBezTo>
                    <a:pt x="6147" y="26379"/>
                    <a:pt x="5671" y="27058"/>
                    <a:pt x="5910" y="27172"/>
                  </a:cubicBezTo>
                  <a:cubicBezTo>
                    <a:pt x="5945" y="27188"/>
                    <a:pt x="5977" y="27196"/>
                    <a:pt x="6008" y="27196"/>
                  </a:cubicBezTo>
                  <a:cubicBezTo>
                    <a:pt x="6129" y="27196"/>
                    <a:pt x="6221" y="27085"/>
                    <a:pt x="6270" y="27010"/>
                  </a:cubicBezTo>
                  <a:lnTo>
                    <a:pt x="6270" y="27010"/>
                  </a:lnTo>
                  <a:cubicBezTo>
                    <a:pt x="6163" y="27204"/>
                    <a:pt x="5889" y="27744"/>
                    <a:pt x="6162" y="27744"/>
                  </a:cubicBezTo>
                  <a:cubicBezTo>
                    <a:pt x="6495" y="27743"/>
                    <a:pt x="7117" y="26628"/>
                    <a:pt x="7118" y="26626"/>
                  </a:cubicBezTo>
                  <a:lnTo>
                    <a:pt x="7118" y="26626"/>
                  </a:lnTo>
                  <a:cubicBezTo>
                    <a:pt x="7119" y="26627"/>
                    <a:pt x="6972" y="27499"/>
                    <a:pt x="7127" y="27572"/>
                  </a:cubicBezTo>
                  <a:cubicBezTo>
                    <a:pt x="7133" y="27575"/>
                    <a:pt x="7140" y="27577"/>
                    <a:pt x="7147" y="27577"/>
                  </a:cubicBezTo>
                  <a:cubicBezTo>
                    <a:pt x="7307" y="27577"/>
                    <a:pt x="7569" y="26854"/>
                    <a:pt x="7570" y="26849"/>
                  </a:cubicBezTo>
                  <a:lnTo>
                    <a:pt x="7570" y="26849"/>
                  </a:lnTo>
                  <a:cubicBezTo>
                    <a:pt x="7570" y="26853"/>
                    <a:pt x="7770" y="27190"/>
                    <a:pt x="8134" y="27246"/>
                  </a:cubicBezTo>
                  <a:cubicBezTo>
                    <a:pt x="8134" y="27246"/>
                    <a:pt x="8078" y="27668"/>
                    <a:pt x="8486" y="27696"/>
                  </a:cubicBezTo>
                  <a:cubicBezTo>
                    <a:pt x="8495" y="27697"/>
                    <a:pt x="8504" y="27697"/>
                    <a:pt x="8513" y="27697"/>
                  </a:cubicBezTo>
                  <a:cubicBezTo>
                    <a:pt x="8908" y="27697"/>
                    <a:pt x="9229" y="27094"/>
                    <a:pt x="9281" y="27023"/>
                  </a:cubicBezTo>
                  <a:cubicBezTo>
                    <a:pt x="9286" y="27017"/>
                    <a:pt x="9290" y="27014"/>
                    <a:pt x="9294" y="27014"/>
                  </a:cubicBezTo>
                  <a:cubicBezTo>
                    <a:pt x="9330" y="27014"/>
                    <a:pt x="9318" y="27312"/>
                    <a:pt x="9411" y="27312"/>
                  </a:cubicBezTo>
                  <a:cubicBezTo>
                    <a:pt x="9414" y="27312"/>
                    <a:pt x="9417" y="27311"/>
                    <a:pt x="9420" y="27311"/>
                  </a:cubicBezTo>
                  <a:cubicBezTo>
                    <a:pt x="9423" y="27310"/>
                    <a:pt x="9425" y="27310"/>
                    <a:pt x="9427" y="27310"/>
                  </a:cubicBezTo>
                  <a:cubicBezTo>
                    <a:pt x="9511" y="27310"/>
                    <a:pt x="9110" y="27765"/>
                    <a:pt x="8744" y="27956"/>
                  </a:cubicBezTo>
                  <a:cubicBezTo>
                    <a:pt x="8370" y="28153"/>
                    <a:pt x="4493" y="29733"/>
                    <a:pt x="4556" y="29936"/>
                  </a:cubicBezTo>
                  <a:cubicBezTo>
                    <a:pt x="4575" y="29999"/>
                    <a:pt x="4670" y="30029"/>
                    <a:pt x="4806" y="30029"/>
                  </a:cubicBezTo>
                  <a:cubicBezTo>
                    <a:pt x="5102" y="30029"/>
                    <a:pt x="5594" y="29889"/>
                    <a:pt x="5935" y="29648"/>
                  </a:cubicBezTo>
                  <a:lnTo>
                    <a:pt x="5935" y="29648"/>
                  </a:lnTo>
                  <a:cubicBezTo>
                    <a:pt x="5935" y="29648"/>
                    <a:pt x="5354" y="30417"/>
                    <a:pt x="5887" y="30571"/>
                  </a:cubicBezTo>
                  <a:cubicBezTo>
                    <a:pt x="5887" y="30571"/>
                    <a:pt x="5864" y="30929"/>
                    <a:pt x="6176" y="30929"/>
                  </a:cubicBezTo>
                  <a:cubicBezTo>
                    <a:pt x="6193" y="30929"/>
                    <a:pt x="6211" y="30928"/>
                    <a:pt x="6230" y="30925"/>
                  </a:cubicBezTo>
                  <a:cubicBezTo>
                    <a:pt x="6230" y="30925"/>
                    <a:pt x="6302" y="31073"/>
                    <a:pt x="6450" y="31073"/>
                  </a:cubicBezTo>
                  <a:cubicBezTo>
                    <a:pt x="6524" y="31073"/>
                    <a:pt x="6617" y="31035"/>
                    <a:pt x="6729" y="30922"/>
                  </a:cubicBezTo>
                  <a:cubicBezTo>
                    <a:pt x="7044" y="30606"/>
                    <a:pt x="6973" y="30166"/>
                    <a:pt x="7208" y="30166"/>
                  </a:cubicBezTo>
                  <a:cubicBezTo>
                    <a:pt x="7224" y="30166"/>
                    <a:pt x="7241" y="30168"/>
                    <a:pt x="7259" y="30172"/>
                  </a:cubicBezTo>
                  <a:cubicBezTo>
                    <a:pt x="7524" y="30230"/>
                    <a:pt x="7157" y="30896"/>
                    <a:pt x="7233" y="31068"/>
                  </a:cubicBezTo>
                  <a:cubicBezTo>
                    <a:pt x="6470" y="31257"/>
                    <a:pt x="5696" y="31398"/>
                    <a:pt x="4915" y="31489"/>
                  </a:cubicBezTo>
                  <a:cubicBezTo>
                    <a:pt x="4486" y="31527"/>
                    <a:pt x="4055" y="31562"/>
                    <a:pt x="3627" y="31607"/>
                  </a:cubicBezTo>
                  <a:cubicBezTo>
                    <a:pt x="3391" y="31632"/>
                    <a:pt x="3379" y="31943"/>
                    <a:pt x="3610" y="31950"/>
                  </a:cubicBezTo>
                  <a:cubicBezTo>
                    <a:pt x="3981" y="31962"/>
                    <a:pt x="4349" y="31973"/>
                    <a:pt x="4712" y="31973"/>
                  </a:cubicBezTo>
                  <a:cubicBezTo>
                    <a:pt x="4768" y="31973"/>
                    <a:pt x="4824" y="31973"/>
                    <a:pt x="4880" y="31972"/>
                  </a:cubicBezTo>
                  <a:lnTo>
                    <a:pt x="4880" y="31972"/>
                  </a:lnTo>
                  <a:cubicBezTo>
                    <a:pt x="4753" y="32030"/>
                    <a:pt x="4624" y="32084"/>
                    <a:pt x="4494" y="32134"/>
                  </a:cubicBezTo>
                  <a:cubicBezTo>
                    <a:pt x="4266" y="32219"/>
                    <a:pt x="4305" y="32518"/>
                    <a:pt x="4511" y="32518"/>
                  </a:cubicBezTo>
                  <a:cubicBezTo>
                    <a:pt x="4533" y="32518"/>
                    <a:pt x="4556" y="32515"/>
                    <a:pt x="4581" y="32508"/>
                  </a:cubicBezTo>
                  <a:cubicBezTo>
                    <a:pt x="4890" y="32420"/>
                    <a:pt x="5194" y="32315"/>
                    <a:pt x="5491" y="32191"/>
                  </a:cubicBezTo>
                  <a:lnTo>
                    <a:pt x="5524" y="32178"/>
                  </a:lnTo>
                  <a:cubicBezTo>
                    <a:pt x="5553" y="32205"/>
                    <a:pt x="5591" y="32222"/>
                    <a:pt x="5640" y="32222"/>
                  </a:cubicBezTo>
                  <a:cubicBezTo>
                    <a:pt x="5657" y="32222"/>
                    <a:pt x="5675" y="32220"/>
                    <a:pt x="5694" y="32216"/>
                  </a:cubicBezTo>
                  <a:cubicBezTo>
                    <a:pt x="5769" y="32197"/>
                    <a:pt x="5848" y="32179"/>
                    <a:pt x="5924" y="32160"/>
                  </a:cubicBezTo>
                  <a:lnTo>
                    <a:pt x="5924" y="32160"/>
                  </a:lnTo>
                  <a:cubicBezTo>
                    <a:pt x="5787" y="32266"/>
                    <a:pt x="5881" y="32456"/>
                    <a:pt x="6038" y="32456"/>
                  </a:cubicBezTo>
                  <a:cubicBezTo>
                    <a:pt x="6067" y="32456"/>
                    <a:pt x="6098" y="32450"/>
                    <a:pt x="6131" y="32435"/>
                  </a:cubicBezTo>
                  <a:cubicBezTo>
                    <a:pt x="6363" y="32328"/>
                    <a:pt x="6588" y="32206"/>
                    <a:pt x="6802" y="32067"/>
                  </a:cubicBezTo>
                  <a:lnTo>
                    <a:pt x="6802" y="32067"/>
                  </a:lnTo>
                  <a:cubicBezTo>
                    <a:pt x="6790" y="32155"/>
                    <a:pt x="6850" y="32243"/>
                    <a:pt x="6936" y="32243"/>
                  </a:cubicBezTo>
                  <a:cubicBezTo>
                    <a:pt x="6966" y="32243"/>
                    <a:pt x="6998" y="32233"/>
                    <a:pt x="7032" y="32210"/>
                  </a:cubicBezTo>
                  <a:cubicBezTo>
                    <a:pt x="7204" y="32092"/>
                    <a:pt x="7385" y="31987"/>
                    <a:pt x="7572" y="31896"/>
                  </a:cubicBezTo>
                  <a:cubicBezTo>
                    <a:pt x="7611" y="31877"/>
                    <a:pt x="7652" y="31860"/>
                    <a:pt x="7693" y="31844"/>
                  </a:cubicBezTo>
                  <a:lnTo>
                    <a:pt x="7693" y="31844"/>
                  </a:lnTo>
                  <a:cubicBezTo>
                    <a:pt x="7581" y="31903"/>
                    <a:pt x="7470" y="31962"/>
                    <a:pt x="7356" y="32017"/>
                  </a:cubicBezTo>
                  <a:cubicBezTo>
                    <a:pt x="7184" y="32102"/>
                    <a:pt x="7272" y="32308"/>
                    <a:pt x="7426" y="32308"/>
                  </a:cubicBezTo>
                  <a:cubicBezTo>
                    <a:pt x="7452" y="32308"/>
                    <a:pt x="7480" y="32302"/>
                    <a:pt x="7509" y="32289"/>
                  </a:cubicBezTo>
                  <a:cubicBezTo>
                    <a:pt x="7665" y="32216"/>
                    <a:pt x="7946" y="32098"/>
                    <a:pt x="8230" y="31949"/>
                  </a:cubicBezTo>
                  <a:cubicBezTo>
                    <a:pt x="8243" y="31947"/>
                    <a:pt x="8256" y="31944"/>
                    <a:pt x="8270" y="31940"/>
                  </a:cubicBezTo>
                  <a:cubicBezTo>
                    <a:pt x="8461" y="31857"/>
                    <a:pt x="8654" y="31775"/>
                    <a:pt x="8846" y="31695"/>
                  </a:cubicBezTo>
                  <a:lnTo>
                    <a:pt x="8846" y="31695"/>
                  </a:lnTo>
                  <a:cubicBezTo>
                    <a:pt x="8576" y="31890"/>
                    <a:pt x="8249" y="32013"/>
                    <a:pt x="7979" y="32130"/>
                  </a:cubicBezTo>
                  <a:cubicBezTo>
                    <a:pt x="7595" y="32296"/>
                    <a:pt x="7957" y="32392"/>
                    <a:pt x="8162" y="32392"/>
                  </a:cubicBezTo>
                  <a:cubicBezTo>
                    <a:pt x="8201" y="32392"/>
                    <a:pt x="8235" y="32388"/>
                    <a:pt x="8256" y="32381"/>
                  </a:cubicBezTo>
                  <a:cubicBezTo>
                    <a:pt x="8265" y="32378"/>
                    <a:pt x="8272" y="32376"/>
                    <a:pt x="8278" y="32376"/>
                  </a:cubicBezTo>
                  <a:cubicBezTo>
                    <a:pt x="8358" y="32376"/>
                    <a:pt x="8159" y="32664"/>
                    <a:pt x="8354" y="32803"/>
                  </a:cubicBezTo>
                  <a:cubicBezTo>
                    <a:pt x="8354" y="32803"/>
                    <a:pt x="7884" y="33213"/>
                    <a:pt x="8229" y="33439"/>
                  </a:cubicBezTo>
                  <a:cubicBezTo>
                    <a:pt x="8229" y="33439"/>
                    <a:pt x="4554" y="34797"/>
                    <a:pt x="4433" y="35225"/>
                  </a:cubicBezTo>
                  <a:cubicBezTo>
                    <a:pt x="4407" y="35316"/>
                    <a:pt x="4455" y="35352"/>
                    <a:pt x="4546" y="35352"/>
                  </a:cubicBezTo>
                  <a:cubicBezTo>
                    <a:pt x="4881" y="35352"/>
                    <a:pt x="5804" y="34866"/>
                    <a:pt x="5807" y="34864"/>
                  </a:cubicBezTo>
                  <a:lnTo>
                    <a:pt x="5807" y="34864"/>
                  </a:lnTo>
                  <a:cubicBezTo>
                    <a:pt x="5804" y="34867"/>
                    <a:pt x="5028" y="35822"/>
                    <a:pt x="5750" y="35861"/>
                  </a:cubicBezTo>
                  <a:cubicBezTo>
                    <a:pt x="5750" y="35861"/>
                    <a:pt x="5664" y="36306"/>
                    <a:pt x="5958" y="36306"/>
                  </a:cubicBezTo>
                  <a:cubicBezTo>
                    <a:pt x="6031" y="36306"/>
                    <a:pt x="6128" y="36279"/>
                    <a:pt x="6255" y="36210"/>
                  </a:cubicBezTo>
                  <a:cubicBezTo>
                    <a:pt x="6255" y="36210"/>
                    <a:pt x="6292" y="36242"/>
                    <a:pt x="6352" y="36242"/>
                  </a:cubicBezTo>
                  <a:cubicBezTo>
                    <a:pt x="6442" y="36242"/>
                    <a:pt x="6586" y="36172"/>
                    <a:pt x="6743" y="35823"/>
                  </a:cubicBezTo>
                  <a:cubicBezTo>
                    <a:pt x="6917" y="35432"/>
                    <a:pt x="7063" y="35284"/>
                    <a:pt x="7185" y="35284"/>
                  </a:cubicBezTo>
                  <a:cubicBezTo>
                    <a:pt x="7245" y="35284"/>
                    <a:pt x="7299" y="35320"/>
                    <a:pt x="7347" y="35381"/>
                  </a:cubicBezTo>
                  <a:cubicBezTo>
                    <a:pt x="7493" y="35565"/>
                    <a:pt x="6988" y="36232"/>
                    <a:pt x="7183" y="36302"/>
                  </a:cubicBezTo>
                  <a:cubicBezTo>
                    <a:pt x="7199" y="36308"/>
                    <a:pt x="7215" y="36310"/>
                    <a:pt x="7231" y="36310"/>
                  </a:cubicBezTo>
                  <a:cubicBezTo>
                    <a:pt x="7413" y="36310"/>
                    <a:pt x="7595" y="35981"/>
                    <a:pt x="7595" y="35981"/>
                  </a:cubicBezTo>
                  <a:cubicBezTo>
                    <a:pt x="7595" y="35982"/>
                    <a:pt x="7644" y="36119"/>
                    <a:pt x="7752" y="36119"/>
                  </a:cubicBezTo>
                  <a:cubicBezTo>
                    <a:pt x="7820" y="36119"/>
                    <a:pt x="7911" y="36064"/>
                    <a:pt x="8029" y="35886"/>
                  </a:cubicBezTo>
                  <a:cubicBezTo>
                    <a:pt x="8029" y="35886"/>
                    <a:pt x="8062" y="35917"/>
                    <a:pt x="8116" y="35917"/>
                  </a:cubicBezTo>
                  <a:cubicBezTo>
                    <a:pt x="8192" y="35917"/>
                    <a:pt x="8308" y="35855"/>
                    <a:pt x="8426" y="35557"/>
                  </a:cubicBezTo>
                  <a:cubicBezTo>
                    <a:pt x="8574" y="35185"/>
                    <a:pt x="8698" y="35034"/>
                    <a:pt x="8817" y="35034"/>
                  </a:cubicBezTo>
                  <a:cubicBezTo>
                    <a:pt x="8860" y="35034"/>
                    <a:pt x="8903" y="35054"/>
                    <a:pt x="8946" y="35090"/>
                  </a:cubicBezTo>
                  <a:cubicBezTo>
                    <a:pt x="9108" y="35226"/>
                    <a:pt x="8600" y="35937"/>
                    <a:pt x="7997" y="36282"/>
                  </a:cubicBezTo>
                  <a:cubicBezTo>
                    <a:pt x="7395" y="36628"/>
                    <a:pt x="3922" y="37825"/>
                    <a:pt x="3964" y="38179"/>
                  </a:cubicBezTo>
                  <a:cubicBezTo>
                    <a:pt x="3974" y="38263"/>
                    <a:pt x="4051" y="38296"/>
                    <a:pt x="4162" y="38296"/>
                  </a:cubicBezTo>
                  <a:cubicBezTo>
                    <a:pt x="4520" y="38296"/>
                    <a:pt x="5240" y="37959"/>
                    <a:pt x="5240" y="37959"/>
                  </a:cubicBezTo>
                  <a:lnTo>
                    <a:pt x="5240" y="37959"/>
                  </a:lnTo>
                  <a:cubicBezTo>
                    <a:pt x="5240" y="37959"/>
                    <a:pt x="4810" y="38546"/>
                    <a:pt x="5137" y="38788"/>
                  </a:cubicBezTo>
                  <a:cubicBezTo>
                    <a:pt x="5137" y="38788"/>
                    <a:pt x="5022" y="39157"/>
                    <a:pt x="5271" y="39157"/>
                  </a:cubicBezTo>
                  <a:cubicBezTo>
                    <a:pt x="5305" y="39157"/>
                    <a:pt x="5345" y="39151"/>
                    <a:pt x="5392" y="39136"/>
                  </a:cubicBezTo>
                  <a:lnTo>
                    <a:pt x="5392" y="39136"/>
                  </a:lnTo>
                  <a:cubicBezTo>
                    <a:pt x="5392" y="39136"/>
                    <a:pt x="5353" y="39390"/>
                    <a:pt x="5542" y="39390"/>
                  </a:cubicBezTo>
                  <a:cubicBezTo>
                    <a:pt x="5611" y="39390"/>
                    <a:pt x="5711" y="39356"/>
                    <a:pt x="5854" y="39264"/>
                  </a:cubicBezTo>
                  <a:cubicBezTo>
                    <a:pt x="6335" y="38950"/>
                    <a:pt x="6215" y="38411"/>
                    <a:pt x="6415" y="38411"/>
                  </a:cubicBezTo>
                  <a:cubicBezTo>
                    <a:pt x="6436" y="38411"/>
                    <a:pt x="6461" y="38417"/>
                    <a:pt x="6492" y="38430"/>
                  </a:cubicBezTo>
                  <a:cubicBezTo>
                    <a:pt x="6802" y="38569"/>
                    <a:pt x="5946" y="39273"/>
                    <a:pt x="6308" y="39283"/>
                  </a:cubicBezTo>
                  <a:cubicBezTo>
                    <a:pt x="6311" y="39283"/>
                    <a:pt x="6314" y="39283"/>
                    <a:pt x="6318" y="39283"/>
                  </a:cubicBezTo>
                  <a:cubicBezTo>
                    <a:pt x="6674" y="39283"/>
                    <a:pt x="6973" y="38676"/>
                    <a:pt x="6973" y="38673"/>
                  </a:cubicBezTo>
                  <a:lnTo>
                    <a:pt x="6973" y="38673"/>
                  </a:lnTo>
                  <a:cubicBezTo>
                    <a:pt x="6974" y="38675"/>
                    <a:pt x="7111" y="38986"/>
                    <a:pt x="7290" y="38986"/>
                  </a:cubicBezTo>
                  <a:cubicBezTo>
                    <a:pt x="7335" y="38986"/>
                    <a:pt x="7382" y="38966"/>
                    <a:pt x="7430" y="38918"/>
                  </a:cubicBezTo>
                  <a:cubicBezTo>
                    <a:pt x="7673" y="38676"/>
                    <a:pt x="7392" y="38772"/>
                    <a:pt x="7484" y="38495"/>
                  </a:cubicBezTo>
                  <a:cubicBezTo>
                    <a:pt x="7561" y="38268"/>
                    <a:pt x="7591" y="37855"/>
                    <a:pt x="7776" y="37855"/>
                  </a:cubicBezTo>
                  <a:cubicBezTo>
                    <a:pt x="7817" y="37855"/>
                    <a:pt x="7865" y="37875"/>
                    <a:pt x="7922" y="37921"/>
                  </a:cubicBezTo>
                  <a:cubicBezTo>
                    <a:pt x="8173" y="38124"/>
                    <a:pt x="8129" y="38376"/>
                    <a:pt x="8236" y="38376"/>
                  </a:cubicBezTo>
                  <a:cubicBezTo>
                    <a:pt x="8265" y="38376"/>
                    <a:pt x="8306" y="38357"/>
                    <a:pt x="8367" y="38312"/>
                  </a:cubicBezTo>
                  <a:cubicBezTo>
                    <a:pt x="8654" y="38103"/>
                    <a:pt x="8494" y="38077"/>
                    <a:pt x="8630" y="37772"/>
                  </a:cubicBezTo>
                  <a:cubicBezTo>
                    <a:pt x="8669" y="37686"/>
                    <a:pt x="8703" y="37664"/>
                    <a:pt x="8741" y="37664"/>
                  </a:cubicBezTo>
                  <a:cubicBezTo>
                    <a:pt x="8783" y="37664"/>
                    <a:pt x="8830" y="37691"/>
                    <a:pt x="8894" y="37691"/>
                  </a:cubicBezTo>
                  <a:cubicBezTo>
                    <a:pt x="8980" y="37691"/>
                    <a:pt x="9098" y="37642"/>
                    <a:pt x="9274" y="37411"/>
                  </a:cubicBezTo>
                  <a:cubicBezTo>
                    <a:pt x="9440" y="37195"/>
                    <a:pt x="9548" y="37134"/>
                    <a:pt x="9641" y="37134"/>
                  </a:cubicBezTo>
                  <a:cubicBezTo>
                    <a:pt x="9759" y="37134"/>
                    <a:pt x="9852" y="37231"/>
                    <a:pt x="10005" y="37231"/>
                  </a:cubicBezTo>
                  <a:cubicBezTo>
                    <a:pt x="10042" y="37231"/>
                    <a:pt x="10082" y="37225"/>
                    <a:pt x="10127" y="37211"/>
                  </a:cubicBezTo>
                  <a:cubicBezTo>
                    <a:pt x="10506" y="37093"/>
                    <a:pt x="10274" y="36765"/>
                    <a:pt x="10446" y="36718"/>
                  </a:cubicBezTo>
                  <a:cubicBezTo>
                    <a:pt x="10467" y="36712"/>
                    <a:pt x="10489" y="36710"/>
                    <a:pt x="10512" y="36710"/>
                  </a:cubicBezTo>
                  <a:cubicBezTo>
                    <a:pt x="10589" y="36710"/>
                    <a:pt x="10672" y="36738"/>
                    <a:pt x="10745" y="36738"/>
                  </a:cubicBezTo>
                  <a:cubicBezTo>
                    <a:pt x="10820" y="36738"/>
                    <a:pt x="10885" y="36709"/>
                    <a:pt x="10925" y="36593"/>
                  </a:cubicBezTo>
                  <a:cubicBezTo>
                    <a:pt x="10959" y="36496"/>
                    <a:pt x="10907" y="36479"/>
                    <a:pt x="10841" y="36479"/>
                  </a:cubicBezTo>
                  <a:cubicBezTo>
                    <a:pt x="10805" y="36479"/>
                    <a:pt x="10765" y="36484"/>
                    <a:pt x="10733" y="36484"/>
                  </a:cubicBezTo>
                  <a:cubicBezTo>
                    <a:pt x="10665" y="36484"/>
                    <a:pt x="10632" y="36460"/>
                    <a:pt x="10753" y="36312"/>
                  </a:cubicBezTo>
                  <a:cubicBezTo>
                    <a:pt x="10858" y="36184"/>
                    <a:pt x="10904" y="36137"/>
                    <a:pt x="10932" y="36137"/>
                  </a:cubicBezTo>
                  <a:cubicBezTo>
                    <a:pt x="10981" y="36137"/>
                    <a:pt x="10982" y="36269"/>
                    <a:pt x="11140" y="36368"/>
                  </a:cubicBezTo>
                  <a:cubicBezTo>
                    <a:pt x="11391" y="36525"/>
                    <a:pt x="11633" y="36508"/>
                    <a:pt x="11208" y="36848"/>
                  </a:cubicBezTo>
                  <a:cubicBezTo>
                    <a:pt x="10782" y="37187"/>
                    <a:pt x="10052" y="37638"/>
                    <a:pt x="10217" y="37978"/>
                  </a:cubicBezTo>
                  <a:cubicBezTo>
                    <a:pt x="10381" y="38318"/>
                    <a:pt x="9645" y="38533"/>
                    <a:pt x="9070" y="39099"/>
                  </a:cubicBezTo>
                  <a:cubicBezTo>
                    <a:pt x="8496" y="39666"/>
                    <a:pt x="6554" y="40394"/>
                    <a:pt x="6310" y="40479"/>
                  </a:cubicBezTo>
                  <a:cubicBezTo>
                    <a:pt x="6067" y="40562"/>
                    <a:pt x="4233" y="41156"/>
                    <a:pt x="4249" y="41355"/>
                  </a:cubicBezTo>
                  <a:cubicBezTo>
                    <a:pt x="4253" y="41398"/>
                    <a:pt x="4301" y="41416"/>
                    <a:pt x="4377" y="41416"/>
                  </a:cubicBezTo>
                  <a:cubicBezTo>
                    <a:pt x="4642" y="41416"/>
                    <a:pt x="5246" y="41199"/>
                    <a:pt x="5483" y="41117"/>
                  </a:cubicBezTo>
                  <a:cubicBezTo>
                    <a:pt x="5501" y="41110"/>
                    <a:pt x="5515" y="41107"/>
                    <a:pt x="5526" y="41107"/>
                  </a:cubicBezTo>
                  <a:cubicBezTo>
                    <a:pt x="5698" y="41107"/>
                    <a:pt x="5018" y="41846"/>
                    <a:pt x="5148" y="42016"/>
                  </a:cubicBezTo>
                  <a:cubicBezTo>
                    <a:pt x="5179" y="42056"/>
                    <a:pt x="5215" y="42071"/>
                    <a:pt x="5254" y="42071"/>
                  </a:cubicBezTo>
                  <a:cubicBezTo>
                    <a:pt x="5390" y="42071"/>
                    <a:pt x="5551" y="41876"/>
                    <a:pt x="5551" y="41876"/>
                  </a:cubicBezTo>
                  <a:lnTo>
                    <a:pt x="5551" y="41876"/>
                  </a:lnTo>
                  <a:cubicBezTo>
                    <a:pt x="5551" y="41876"/>
                    <a:pt x="5363" y="42279"/>
                    <a:pt x="5408" y="42344"/>
                  </a:cubicBezTo>
                  <a:cubicBezTo>
                    <a:pt x="5455" y="42409"/>
                    <a:pt x="4033" y="42861"/>
                    <a:pt x="3986" y="43213"/>
                  </a:cubicBezTo>
                  <a:cubicBezTo>
                    <a:pt x="3977" y="43281"/>
                    <a:pt x="4029" y="43308"/>
                    <a:pt x="4118" y="43308"/>
                  </a:cubicBezTo>
                  <a:cubicBezTo>
                    <a:pt x="4492" y="43308"/>
                    <a:pt x="5527" y="42829"/>
                    <a:pt x="5532" y="42826"/>
                  </a:cubicBezTo>
                  <a:lnTo>
                    <a:pt x="5532" y="42826"/>
                  </a:lnTo>
                  <a:cubicBezTo>
                    <a:pt x="5528" y="42830"/>
                    <a:pt x="4766" y="43657"/>
                    <a:pt x="5302" y="43804"/>
                  </a:cubicBezTo>
                  <a:cubicBezTo>
                    <a:pt x="5302" y="43804"/>
                    <a:pt x="5075" y="44191"/>
                    <a:pt x="5357" y="44226"/>
                  </a:cubicBezTo>
                  <a:cubicBezTo>
                    <a:pt x="5385" y="44230"/>
                    <a:pt x="5410" y="44231"/>
                    <a:pt x="5434" y="44231"/>
                  </a:cubicBezTo>
                  <a:cubicBezTo>
                    <a:pt x="5625" y="44231"/>
                    <a:pt x="5710" y="44133"/>
                    <a:pt x="5732" y="44103"/>
                  </a:cubicBezTo>
                  <a:lnTo>
                    <a:pt x="5732" y="44103"/>
                  </a:lnTo>
                  <a:cubicBezTo>
                    <a:pt x="5699" y="44150"/>
                    <a:pt x="5540" y="44394"/>
                    <a:pt x="5716" y="44394"/>
                  </a:cubicBezTo>
                  <a:cubicBezTo>
                    <a:pt x="5734" y="44394"/>
                    <a:pt x="5754" y="44392"/>
                    <a:pt x="5779" y="44387"/>
                  </a:cubicBezTo>
                  <a:cubicBezTo>
                    <a:pt x="6079" y="44323"/>
                    <a:pt x="6547" y="43455"/>
                    <a:pt x="6546" y="43452"/>
                  </a:cubicBezTo>
                  <a:lnTo>
                    <a:pt x="6546" y="43452"/>
                  </a:lnTo>
                  <a:cubicBezTo>
                    <a:pt x="6547" y="43455"/>
                    <a:pt x="6132" y="44397"/>
                    <a:pt x="6357" y="44397"/>
                  </a:cubicBezTo>
                  <a:cubicBezTo>
                    <a:pt x="6359" y="44397"/>
                    <a:pt x="6361" y="44397"/>
                    <a:pt x="6363" y="44397"/>
                  </a:cubicBezTo>
                  <a:cubicBezTo>
                    <a:pt x="6602" y="44381"/>
                    <a:pt x="6988" y="43661"/>
                    <a:pt x="6988" y="43658"/>
                  </a:cubicBezTo>
                  <a:lnTo>
                    <a:pt x="6988" y="43658"/>
                  </a:lnTo>
                  <a:cubicBezTo>
                    <a:pt x="6989" y="43659"/>
                    <a:pt x="7085" y="43808"/>
                    <a:pt x="7229" y="43808"/>
                  </a:cubicBezTo>
                  <a:cubicBezTo>
                    <a:pt x="7291" y="43808"/>
                    <a:pt x="7362" y="43781"/>
                    <a:pt x="7437" y="43702"/>
                  </a:cubicBezTo>
                  <a:cubicBezTo>
                    <a:pt x="7690" y="43441"/>
                    <a:pt x="7490" y="43363"/>
                    <a:pt x="7490" y="43363"/>
                  </a:cubicBezTo>
                  <a:cubicBezTo>
                    <a:pt x="7490" y="43363"/>
                    <a:pt x="7627" y="42874"/>
                    <a:pt x="7919" y="42867"/>
                  </a:cubicBezTo>
                  <a:cubicBezTo>
                    <a:pt x="7922" y="42867"/>
                    <a:pt x="7926" y="42867"/>
                    <a:pt x="7929" y="42867"/>
                  </a:cubicBezTo>
                  <a:cubicBezTo>
                    <a:pt x="8188" y="42867"/>
                    <a:pt x="8037" y="43202"/>
                    <a:pt x="8198" y="43202"/>
                  </a:cubicBezTo>
                  <a:cubicBezTo>
                    <a:pt x="8209" y="43202"/>
                    <a:pt x="8221" y="43200"/>
                    <a:pt x="8235" y="43197"/>
                  </a:cubicBezTo>
                  <a:cubicBezTo>
                    <a:pt x="8256" y="43192"/>
                    <a:pt x="8276" y="43190"/>
                    <a:pt x="8293" y="43190"/>
                  </a:cubicBezTo>
                  <a:cubicBezTo>
                    <a:pt x="8450" y="43190"/>
                    <a:pt x="8407" y="43389"/>
                    <a:pt x="8284" y="43540"/>
                  </a:cubicBezTo>
                  <a:cubicBezTo>
                    <a:pt x="8148" y="43708"/>
                    <a:pt x="7751" y="44058"/>
                    <a:pt x="7969" y="44209"/>
                  </a:cubicBezTo>
                  <a:cubicBezTo>
                    <a:pt x="8185" y="44359"/>
                    <a:pt x="7652" y="44918"/>
                    <a:pt x="7862" y="45016"/>
                  </a:cubicBezTo>
                  <a:cubicBezTo>
                    <a:pt x="7872" y="45020"/>
                    <a:pt x="7882" y="45022"/>
                    <a:pt x="7893" y="45022"/>
                  </a:cubicBezTo>
                  <a:cubicBezTo>
                    <a:pt x="8132" y="45022"/>
                    <a:pt x="8778" y="44048"/>
                    <a:pt x="8788" y="44029"/>
                  </a:cubicBezTo>
                  <a:lnTo>
                    <a:pt x="8788" y="44029"/>
                  </a:lnTo>
                  <a:cubicBezTo>
                    <a:pt x="8784" y="44042"/>
                    <a:pt x="8714" y="44490"/>
                    <a:pt x="9106" y="44490"/>
                  </a:cubicBezTo>
                  <a:cubicBezTo>
                    <a:pt x="9154" y="44490"/>
                    <a:pt x="9209" y="44483"/>
                    <a:pt x="9271" y="44468"/>
                  </a:cubicBezTo>
                  <a:cubicBezTo>
                    <a:pt x="9845" y="44333"/>
                    <a:pt x="9868" y="43528"/>
                    <a:pt x="10124" y="43528"/>
                  </a:cubicBezTo>
                  <a:cubicBezTo>
                    <a:pt x="10128" y="43528"/>
                    <a:pt x="10131" y="43528"/>
                    <a:pt x="10135" y="43528"/>
                  </a:cubicBezTo>
                  <a:cubicBezTo>
                    <a:pt x="10404" y="43553"/>
                    <a:pt x="10573" y="43600"/>
                    <a:pt x="10500" y="43772"/>
                  </a:cubicBezTo>
                  <a:cubicBezTo>
                    <a:pt x="10427" y="43943"/>
                    <a:pt x="10103" y="43998"/>
                    <a:pt x="10457" y="44128"/>
                  </a:cubicBezTo>
                  <a:cubicBezTo>
                    <a:pt x="10563" y="44167"/>
                    <a:pt x="10643" y="44189"/>
                    <a:pt x="10709" y="44189"/>
                  </a:cubicBezTo>
                  <a:cubicBezTo>
                    <a:pt x="10863" y="44189"/>
                    <a:pt x="10945" y="44072"/>
                    <a:pt x="11122" y="43778"/>
                  </a:cubicBezTo>
                  <a:cubicBezTo>
                    <a:pt x="11253" y="43561"/>
                    <a:pt x="11313" y="43495"/>
                    <a:pt x="11363" y="43495"/>
                  </a:cubicBezTo>
                  <a:cubicBezTo>
                    <a:pt x="11409" y="43495"/>
                    <a:pt x="11446" y="43552"/>
                    <a:pt x="11524" y="43595"/>
                  </a:cubicBezTo>
                  <a:cubicBezTo>
                    <a:pt x="11631" y="43654"/>
                    <a:pt x="11721" y="43776"/>
                    <a:pt x="11897" y="43776"/>
                  </a:cubicBezTo>
                  <a:cubicBezTo>
                    <a:pt x="11985" y="43776"/>
                    <a:pt x="12095" y="43746"/>
                    <a:pt x="12239" y="43663"/>
                  </a:cubicBezTo>
                  <a:cubicBezTo>
                    <a:pt x="12239" y="43663"/>
                    <a:pt x="12318" y="43917"/>
                    <a:pt x="12456" y="43917"/>
                  </a:cubicBezTo>
                  <a:cubicBezTo>
                    <a:pt x="12491" y="43917"/>
                    <a:pt x="12530" y="43900"/>
                    <a:pt x="12573" y="43858"/>
                  </a:cubicBezTo>
                  <a:cubicBezTo>
                    <a:pt x="12784" y="43651"/>
                    <a:pt x="12670" y="42965"/>
                    <a:pt x="12970" y="42937"/>
                  </a:cubicBezTo>
                  <a:cubicBezTo>
                    <a:pt x="12978" y="42936"/>
                    <a:pt x="12985" y="42936"/>
                    <a:pt x="12991" y="42936"/>
                  </a:cubicBezTo>
                  <a:cubicBezTo>
                    <a:pt x="13235" y="42936"/>
                    <a:pt x="13246" y="43346"/>
                    <a:pt x="13415" y="43346"/>
                  </a:cubicBezTo>
                  <a:cubicBezTo>
                    <a:pt x="13440" y="43346"/>
                    <a:pt x="13468" y="43338"/>
                    <a:pt x="13500" y="43318"/>
                  </a:cubicBezTo>
                  <a:cubicBezTo>
                    <a:pt x="13763" y="43157"/>
                    <a:pt x="13620" y="42957"/>
                    <a:pt x="13823" y="42701"/>
                  </a:cubicBezTo>
                  <a:cubicBezTo>
                    <a:pt x="13964" y="42522"/>
                    <a:pt x="14184" y="42333"/>
                    <a:pt x="14345" y="42333"/>
                  </a:cubicBezTo>
                  <a:cubicBezTo>
                    <a:pt x="14415" y="42333"/>
                    <a:pt x="14473" y="42369"/>
                    <a:pt x="14509" y="42457"/>
                  </a:cubicBezTo>
                  <a:cubicBezTo>
                    <a:pt x="14585" y="42642"/>
                    <a:pt x="14723" y="42841"/>
                    <a:pt x="14818" y="42841"/>
                  </a:cubicBezTo>
                  <a:cubicBezTo>
                    <a:pt x="14871" y="42841"/>
                    <a:pt x="14911" y="42778"/>
                    <a:pt x="14918" y="42614"/>
                  </a:cubicBezTo>
                  <a:cubicBezTo>
                    <a:pt x="14938" y="42159"/>
                    <a:pt x="14654" y="42247"/>
                    <a:pt x="14881" y="41874"/>
                  </a:cubicBezTo>
                  <a:cubicBezTo>
                    <a:pt x="14951" y="41761"/>
                    <a:pt x="15004" y="41719"/>
                    <a:pt x="15045" y="41719"/>
                  </a:cubicBezTo>
                  <a:cubicBezTo>
                    <a:pt x="15139" y="41719"/>
                    <a:pt x="15175" y="41938"/>
                    <a:pt x="15229" y="42029"/>
                  </a:cubicBezTo>
                  <a:cubicBezTo>
                    <a:pt x="15270" y="42100"/>
                    <a:pt x="15321" y="42113"/>
                    <a:pt x="15380" y="42113"/>
                  </a:cubicBezTo>
                  <a:cubicBezTo>
                    <a:pt x="15417" y="42113"/>
                    <a:pt x="15458" y="42108"/>
                    <a:pt x="15503" y="42108"/>
                  </a:cubicBezTo>
                  <a:cubicBezTo>
                    <a:pt x="15520" y="42108"/>
                    <a:pt x="15537" y="42109"/>
                    <a:pt x="15554" y="42111"/>
                  </a:cubicBezTo>
                  <a:cubicBezTo>
                    <a:pt x="15696" y="42127"/>
                    <a:pt x="15414" y="42359"/>
                    <a:pt x="15549" y="42562"/>
                  </a:cubicBezTo>
                  <a:cubicBezTo>
                    <a:pt x="15577" y="42605"/>
                    <a:pt x="15613" y="42623"/>
                    <a:pt x="15654" y="42623"/>
                  </a:cubicBezTo>
                  <a:cubicBezTo>
                    <a:pt x="15810" y="42623"/>
                    <a:pt x="16035" y="42370"/>
                    <a:pt x="16150" y="42214"/>
                  </a:cubicBezTo>
                  <a:cubicBezTo>
                    <a:pt x="16256" y="42071"/>
                    <a:pt x="16367" y="41920"/>
                    <a:pt x="16500" y="41920"/>
                  </a:cubicBezTo>
                  <a:cubicBezTo>
                    <a:pt x="16550" y="41920"/>
                    <a:pt x="16603" y="41941"/>
                    <a:pt x="16661" y="41993"/>
                  </a:cubicBezTo>
                  <a:cubicBezTo>
                    <a:pt x="16687" y="42017"/>
                    <a:pt x="16716" y="42039"/>
                    <a:pt x="16749" y="42060"/>
                  </a:cubicBezTo>
                  <a:cubicBezTo>
                    <a:pt x="16735" y="42105"/>
                    <a:pt x="16719" y="42149"/>
                    <a:pt x="16708" y="42194"/>
                  </a:cubicBezTo>
                  <a:cubicBezTo>
                    <a:pt x="16696" y="42233"/>
                    <a:pt x="16699" y="42274"/>
                    <a:pt x="16718" y="42311"/>
                  </a:cubicBezTo>
                  <a:cubicBezTo>
                    <a:pt x="16607" y="42414"/>
                    <a:pt x="16492" y="42514"/>
                    <a:pt x="16370" y="42606"/>
                  </a:cubicBezTo>
                  <a:cubicBezTo>
                    <a:pt x="16226" y="42714"/>
                    <a:pt x="16288" y="42877"/>
                    <a:pt x="16410" y="42877"/>
                  </a:cubicBezTo>
                  <a:cubicBezTo>
                    <a:pt x="16444" y="42877"/>
                    <a:pt x="16482" y="42864"/>
                    <a:pt x="16522" y="42835"/>
                  </a:cubicBezTo>
                  <a:cubicBezTo>
                    <a:pt x="16696" y="42708"/>
                    <a:pt x="16859" y="42568"/>
                    <a:pt x="17013" y="42417"/>
                  </a:cubicBezTo>
                  <a:lnTo>
                    <a:pt x="17041" y="42391"/>
                  </a:lnTo>
                  <a:lnTo>
                    <a:pt x="17041" y="42391"/>
                  </a:lnTo>
                  <a:cubicBezTo>
                    <a:pt x="17024" y="42794"/>
                    <a:pt x="16998" y="43216"/>
                    <a:pt x="16963" y="43648"/>
                  </a:cubicBezTo>
                  <a:cubicBezTo>
                    <a:pt x="16857" y="43543"/>
                    <a:pt x="16749" y="43445"/>
                    <a:pt x="16649" y="43356"/>
                  </a:cubicBezTo>
                  <a:cubicBezTo>
                    <a:pt x="16626" y="43335"/>
                    <a:pt x="16600" y="43326"/>
                    <a:pt x="16573" y="43326"/>
                  </a:cubicBezTo>
                  <a:cubicBezTo>
                    <a:pt x="16445" y="43326"/>
                    <a:pt x="16305" y="43534"/>
                    <a:pt x="16405" y="43638"/>
                  </a:cubicBezTo>
                  <a:cubicBezTo>
                    <a:pt x="16591" y="43832"/>
                    <a:pt x="16757" y="44041"/>
                    <a:pt x="16908" y="44261"/>
                  </a:cubicBezTo>
                  <a:cubicBezTo>
                    <a:pt x="16580" y="47953"/>
                    <a:pt x="15338" y="52067"/>
                    <a:pt x="15319" y="52077"/>
                  </a:cubicBezTo>
                  <a:lnTo>
                    <a:pt x="15319" y="52077"/>
                  </a:lnTo>
                  <a:lnTo>
                    <a:pt x="17909" y="51530"/>
                  </a:lnTo>
                  <a:lnTo>
                    <a:pt x="17909" y="51530"/>
                  </a:lnTo>
                  <a:cubicBezTo>
                    <a:pt x="17909" y="51530"/>
                    <a:pt x="17909" y="51530"/>
                    <a:pt x="17909" y="51530"/>
                  </a:cubicBezTo>
                  <a:cubicBezTo>
                    <a:pt x="17909" y="51530"/>
                    <a:pt x="17909" y="51530"/>
                    <a:pt x="17909" y="51530"/>
                  </a:cubicBezTo>
                  <a:lnTo>
                    <a:pt x="17909" y="51530"/>
                  </a:lnTo>
                  <a:lnTo>
                    <a:pt x="17909" y="51530"/>
                  </a:lnTo>
                  <a:lnTo>
                    <a:pt x="17909" y="51530"/>
                  </a:lnTo>
                  <a:cubicBezTo>
                    <a:pt x="17907" y="51529"/>
                    <a:pt x="18486" y="48653"/>
                    <a:pt x="18635" y="45384"/>
                  </a:cubicBezTo>
                  <a:cubicBezTo>
                    <a:pt x="18684" y="44384"/>
                    <a:pt x="18686" y="43325"/>
                    <a:pt x="18670" y="42340"/>
                  </a:cubicBezTo>
                  <a:lnTo>
                    <a:pt x="18670" y="42340"/>
                  </a:lnTo>
                  <a:cubicBezTo>
                    <a:pt x="18768" y="42404"/>
                    <a:pt x="18867" y="42463"/>
                    <a:pt x="18962" y="42520"/>
                  </a:cubicBezTo>
                  <a:cubicBezTo>
                    <a:pt x="18974" y="42527"/>
                    <a:pt x="18988" y="42531"/>
                    <a:pt x="19001" y="42531"/>
                  </a:cubicBezTo>
                  <a:cubicBezTo>
                    <a:pt x="19084" y="42531"/>
                    <a:pt x="19175" y="42405"/>
                    <a:pt x="19099" y="42356"/>
                  </a:cubicBezTo>
                  <a:cubicBezTo>
                    <a:pt x="18956" y="42261"/>
                    <a:pt x="18817" y="42159"/>
                    <a:pt x="18684" y="42049"/>
                  </a:cubicBezTo>
                  <a:lnTo>
                    <a:pt x="18664" y="42030"/>
                  </a:lnTo>
                  <a:cubicBezTo>
                    <a:pt x="18662" y="41933"/>
                    <a:pt x="18661" y="41836"/>
                    <a:pt x="18658" y="41740"/>
                  </a:cubicBezTo>
                  <a:lnTo>
                    <a:pt x="18658" y="41740"/>
                  </a:lnTo>
                  <a:cubicBezTo>
                    <a:pt x="18862" y="41847"/>
                    <a:pt x="19108" y="41911"/>
                    <a:pt x="19297" y="41959"/>
                  </a:cubicBezTo>
                  <a:cubicBezTo>
                    <a:pt x="19307" y="41961"/>
                    <a:pt x="19317" y="41963"/>
                    <a:pt x="19327" y="41963"/>
                  </a:cubicBezTo>
                  <a:cubicBezTo>
                    <a:pt x="19451" y="41963"/>
                    <a:pt x="19549" y="41766"/>
                    <a:pt x="19424" y="41722"/>
                  </a:cubicBezTo>
                  <a:cubicBezTo>
                    <a:pt x="19283" y="41670"/>
                    <a:pt x="19144" y="41607"/>
                    <a:pt x="19011" y="41536"/>
                  </a:cubicBezTo>
                  <a:cubicBezTo>
                    <a:pt x="19165" y="41314"/>
                    <a:pt x="19322" y="40963"/>
                    <a:pt x="19426" y="40722"/>
                  </a:cubicBezTo>
                  <a:cubicBezTo>
                    <a:pt x="19467" y="40627"/>
                    <a:pt x="19504" y="40592"/>
                    <a:pt x="19540" y="40592"/>
                  </a:cubicBezTo>
                  <a:cubicBezTo>
                    <a:pt x="19631" y="40592"/>
                    <a:pt x="19719" y="40814"/>
                    <a:pt x="19873" y="40814"/>
                  </a:cubicBezTo>
                  <a:cubicBezTo>
                    <a:pt x="19895" y="40814"/>
                    <a:pt x="19918" y="40810"/>
                    <a:pt x="19943" y="40800"/>
                  </a:cubicBezTo>
                  <a:cubicBezTo>
                    <a:pt x="20210" y="40689"/>
                    <a:pt x="19950" y="40626"/>
                    <a:pt x="20076" y="40395"/>
                  </a:cubicBezTo>
                  <a:cubicBezTo>
                    <a:pt x="20169" y="40227"/>
                    <a:pt x="20399" y="40065"/>
                    <a:pt x="20570" y="40065"/>
                  </a:cubicBezTo>
                  <a:cubicBezTo>
                    <a:pt x="20632" y="40065"/>
                    <a:pt x="20686" y="40087"/>
                    <a:pt x="20722" y="40137"/>
                  </a:cubicBezTo>
                  <a:cubicBezTo>
                    <a:pt x="20858" y="40324"/>
                    <a:pt x="19660" y="41362"/>
                    <a:pt x="19857" y="41578"/>
                  </a:cubicBezTo>
                  <a:cubicBezTo>
                    <a:pt x="19876" y="41599"/>
                    <a:pt x="19900" y="41609"/>
                    <a:pt x="19929" y="41609"/>
                  </a:cubicBezTo>
                  <a:cubicBezTo>
                    <a:pt x="20184" y="41609"/>
                    <a:pt x="20746" y="40812"/>
                    <a:pt x="20746" y="40811"/>
                  </a:cubicBezTo>
                  <a:lnTo>
                    <a:pt x="20746" y="40811"/>
                  </a:lnTo>
                  <a:cubicBezTo>
                    <a:pt x="20746" y="40811"/>
                    <a:pt x="20746" y="40811"/>
                    <a:pt x="20746" y="40811"/>
                  </a:cubicBezTo>
                  <a:cubicBezTo>
                    <a:pt x="20745" y="40811"/>
                    <a:pt x="20864" y="40648"/>
                    <a:pt x="20988" y="40648"/>
                  </a:cubicBezTo>
                  <a:cubicBezTo>
                    <a:pt x="21038" y="40648"/>
                    <a:pt x="21089" y="40675"/>
                    <a:pt x="21133" y="40749"/>
                  </a:cubicBezTo>
                  <a:cubicBezTo>
                    <a:pt x="21287" y="41009"/>
                    <a:pt x="20962" y="41571"/>
                    <a:pt x="21068" y="41636"/>
                  </a:cubicBezTo>
                  <a:cubicBezTo>
                    <a:pt x="21076" y="41641"/>
                    <a:pt x="21086" y="41643"/>
                    <a:pt x="21097" y="41643"/>
                  </a:cubicBezTo>
                  <a:cubicBezTo>
                    <a:pt x="21239" y="41643"/>
                    <a:pt x="21638" y="41275"/>
                    <a:pt x="21848" y="40896"/>
                  </a:cubicBezTo>
                  <a:cubicBezTo>
                    <a:pt x="21889" y="40821"/>
                    <a:pt x="21922" y="40791"/>
                    <a:pt x="21951" y="40791"/>
                  </a:cubicBezTo>
                  <a:cubicBezTo>
                    <a:pt x="22065" y="40791"/>
                    <a:pt x="22108" y="41273"/>
                    <a:pt x="22327" y="41273"/>
                  </a:cubicBezTo>
                  <a:cubicBezTo>
                    <a:pt x="22351" y="41273"/>
                    <a:pt x="22376" y="41267"/>
                    <a:pt x="22404" y="41255"/>
                  </a:cubicBezTo>
                  <a:cubicBezTo>
                    <a:pt x="22756" y="41099"/>
                    <a:pt x="22166" y="40520"/>
                    <a:pt x="22165" y="40518"/>
                  </a:cubicBezTo>
                  <a:cubicBezTo>
                    <a:pt x="22164" y="40518"/>
                    <a:pt x="22196" y="40343"/>
                    <a:pt x="22338" y="40343"/>
                  </a:cubicBezTo>
                  <a:cubicBezTo>
                    <a:pt x="22397" y="40343"/>
                    <a:pt x="22475" y="40374"/>
                    <a:pt x="22578" y="40460"/>
                  </a:cubicBezTo>
                  <a:cubicBezTo>
                    <a:pt x="22664" y="40532"/>
                    <a:pt x="22730" y="40561"/>
                    <a:pt x="22782" y="40561"/>
                  </a:cubicBezTo>
                  <a:cubicBezTo>
                    <a:pt x="22938" y="40561"/>
                    <a:pt x="22964" y="40290"/>
                    <a:pt x="23052" y="40130"/>
                  </a:cubicBezTo>
                  <a:cubicBezTo>
                    <a:pt x="23075" y="40089"/>
                    <a:pt x="23093" y="40072"/>
                    <a:pt x="23107" y="40072"/>
                  </a:cubicBezTo>
                  <a:cubicBezTo>
                    <a:pt x="23166" y="40072"/>
                    <a:pt x="23171" y="40364"/>
                    <a:pt x="23300" y="40432"/>
                  </a:cubicBezTo>
                  <a:cubicBezTo>
                    <a:pt x="23316" y="40440"/>
                    <a:pt x="23332" y="40444"/>
                    <a:pt x="23348" y="40444"/>
                  </a:cubicBezTo>
                  <a:cubicBezTo>
                    <a:pt x="23487" y="40444"/>
                    <a:pt x="23595" y="40122"/>
                    <a:pt x="23641" y="39915"/>
                  </a:cubicBezTo>
                  <a:cubicBezTo>
                    <a:pt x="23646" y="39890"/>
                    <a:pt x="23656" y="39878"/>
                    <a:pt x="23669" y="39878"/>
                  </a:cubicBezTo>
                  <a:cubicBezTo>
                    <a:pt x="23765" y="39878"/>
                    <a:pt x="24034" y="40454"/>
                    <a:pt x="24206" y="40454"/>
                  </a:cubicBezTo>
                  <a:cubicBezTo>
                    <a:pt x="24223" y="40454"/>
                    <a:pt x="24240" y="40448"/>
                    <a:pt x="24255" y="40435"/>
                  </a:cubicBezTo>
                  <a:cubicBezTo>
                    <a:pt x="24440" y="40277"/>
                    <a:pt x="23981" y="39734"/>
                    <a:pt x="23976" y="39728"/>
                  </a:cubicBezTo>
                  <a:lnTo>
                    <a:pt x="23976" y="39728"/>
                  </a:lnTo>
                  <a:cubicBezTo>
                    <a:pt x="23978" y="39729"/>
                    <a:pt x="24018" y="39750"/>
                    <a:pt x="24078" y="39750"/>
                  </a:cubicBezTo>
                  <a:cubicBezTo>
                    <a:pt x="24162" y="39750"/>
                    <a:pt x="24287" y="39708"/>
                    <a:pt x="24397" y="39509"/>
                  </a:cubicBezTo>
                  <a:cubicBezTo>
                    <a:pt x="24540" y="39251"/>
                    <a:pt x="24542" y="38970"/>
                    <a:pt x="24679" y="38970"/>
                  </a:cubicBezTo>
                  <a:cubicBezTo>
                    <a:pt x="24724" y="38970"/>
                    <a:pt x="24785" y="39001"/>
                    <a:pt x="24870" y="39074"/>
                  </a:cubicBezTo>
                  <a:cubicBezTo>
                    <a:pt x="25132" y="39301"/>
                    <a:pt x="25514" y="39619"/>
                    <a:pt x="25773" y="39619"/>
                  </a:cubicBezTo>
                  <a:cubicBezTo>
                    <a:pt x="25851" y="39619"/>
                    <a:pt x="25917" y="39590"/>
                    <a:pt x="25966" y="39521"/>
                  </a:cubicBezTo>
                  <a:cubicBezTo>
                    <a:pt x="26175" y="39223"/>
                    <a:pt x="25642" y="39131"/>
                    <a:pt x="25769" y="38915"/>
                  </a:cubicBezTo>
                  <a:cubicBezTo>
                    <a:pt x="25896" y="38698"/>
                    <a:pt x="26157" y="38851"/>
                    <a:pt x="26257" y="38410"/>
                  </a:cubicBezTo>
                  <a:cubicBezTo>
                    <a:pt x="26354" y="37968"/>
                    <a:pt x="26048" y="37793"/>
                    <a:pt x="26363" y="37755"/>
                  </a:cubicBezTo>
                  <a:cubicBezTo>
                    <a:pt x="26409" y="37749"/>
                    <a:pt x="26453" y="37747"/>
                    <a:pt x="26496" y="37747"/>
                  </a:cubicBezTo>
                  <a:cubicBezTo>
                    <a:pt x="26742" y="37747"/>
                    <a:pt x="26911" y="37834"/>
                    <a:pt x="26851" y="37956"/>
                  </a:cubicBezTo>
                  <a:cubicBezTo>
                    <a:pt x="26779" y="38099"/>
                    <a:pt x="26559" y="38574"/>
                    <a:pt x="26738" y="38597"/>
                  </a:cubicBezTo>
                  <a:cubicBezTo>
                    <a:pt x="26741" y="38597"/>
                    <a:pt x="26743" y="38597"/>
                    <a:pt x="26746" y="38597"/>
                  </a:cubicBezTo>
                  <a:cubicBezTo>
                    <a:pt x="26926" y="38597"/>
                    <a:pt x="27325" y="37780"/>
                    <a:pt x="27345" y="37736"/>
                  </a:cubicBezTo>
                  <a:lnTo>
                    <a:pt x="27345" y="37736"/>
                  </a:lnTo>
                  <a:cubicBezTo>
                    <a:pt x="27337" y="37759"/>
                    <a:pt x="27273" y="37983"/>
                    <a:pt x="27501" y="37983"/>
                  </a:cubicBezTo>
                  <a:cubicBezTo>
                    <a:pt x="27524" y="37983"/>
                    <a:pt x="27551" y="37980"/>
                    <a:pt x="27581" y="37975"/>
                  </a:cubicBezTo>
                  <a:cubicBezTo>
                    <a:pt x="27776" y="37943"/>
                    <a:pt x="27937" y="37803"/>
                    <a:pt x="27995" y="37613"/>
                  </a:cubicBezTo>
                  <a:cubicBezTo>
                    <a:pt x="27995" y="37613"/>
                    <a:pt x="28368" y="37724"/>
                    <a:pt x="28178" y="38146"/>
                  </a:cubicBezTo>
                  <a:cubicBezTo>
                    <a:pt x="28131" y="38248"/>
                    <a:pt x="28137" y="38289"/>
                    <a:pt x="28173" y="38289"/>
                  </a:cubicBezTo>
                  <a:cubicBezTo>
                    <a:pt x="28284" y="38289"/>
                    <a:pt x="28688" y="37890"/>
                    <a:pt x="28722" y="37709"/>
                  </a:cubicBezTo>
                  <a:cubicBezTo>
                    <a:pt x="28730" y="37671"/>
                    <a:pt x="28738" y="37655"/>
                    <a:pt x="28748" y="37655"/>
                  </a:cubicBezTo>
                  <a:cubicBezTo>
                    <a:pt x="28786" y="37655"/>
                    <a:pt x="28844" y="37906"/>
                    <a:pt x="28966" y="37906"/>
                  </a:cubicBezTo>
                  <a:cubicBezTo>
                    <a:pt x="29000" y="37906"/>
                    <a:pt x="29039" y="37886"/>
                    <a:pt x="29084" y="37836"/>
                  </a:cubicBezTo>
                  <a:cubicBezTo>
                    <a:pt x="29135" y="37780"/>
                    <a:pt x="29180" y="37760"/>
                    <a:pt x="29223" y="37760"/>
                  </a:cubicBezTo>
                  <a:cubicBezTo>
                    <a:pt x="29345" y="37760"/>
                    <a:pt x="29445" y="37929"/>
                    <a:pt x="29584" y="37929"/>
                  </a:cubicBezTo>
                  <a:cubicBezTo>
                    <a:pt x="29634" y="37929"/>
                    <a:pt x="29688" y="37908"/>
                    <a:pt x="29750" y="37849"/>
                  </a:cubicBezTo>
                  <a:cubicBezTo>
                    <a:pt x="30046" y="37571"/>
                    <a:pt x="29318" y="37268"/>
                    <a:pt x="29318" y="37268"/>
                  </a:cubicBezTo>
                  <a:cubicBezTo>
                    <a:pt x="29317" y="37268"/>
                    <a:pt x="29079" y="36895"/>
                    <a:pt x="29411" y="36895"/>
                  </a:cubicBezTo>
                  <a:cubicBezTo>
                    <a:pt x="29437" y="36895"/>
                    <a:pt x="29466" y="36897"/>
                    <a:pt x="29499" y="36902"/>
                  </a:cubicBezTo>
                  <a:cubicBezTo>
                    <a:pt x="29747" y="36938"/>
                    <a:pt x="29838" y="36951"/>
                    <a:pt x="29916" y="36951"/>
                  </a:cubicBezTo>
                  <a:cubicBezTo>
                    <a:pt x="29981" y="36951"/>
                    <a:pt x="30037" y="36942"/>
                    <a:pt x="30168" y="36927"/>
                  </a:cubicBezTo>
                  <a:cubicBezTo>
                    <a:pt x="30319" y="36911"/>
                    <a:pt x="30391" y="36689"/>
                    <a:pt x="30446" y="36629"/>
                  </a:cubicBezTo>
                  <a:cubicBezTo>
                    <a:pt x="30450" y="36625"/>
                    <a:pt x="30457" y="36623"/>
                    <a:pt x="30466" y="36623"/>
                  </a:cubicBezTo>
                  <a:cubicBezTo>
                    <a:pt x="30568" y="36623"/>
                    <a:pt x="30978" y="36884"/>
                    <a:pt x="31170" y="36884"/>
                  </a:cubicBezTo>
                  <a:cubicBezTo>
                    <a:pt x="31196" y="36884"/>
                    <a:pt x="31218" y="36879"/>
                    <a:pt x="31235" y="36868"/>
                  </a:cubicBezTo>
                  <a:cubicBezTo>
                    <a:pt x="31388" y="36772"/>
                    <a:pt x="30530" y="36207"/>
                    <a:pt x="30661" y="36065"/>
                  </a:cubicBezTo>
                  <a:cubicBezTo>
                    <a:pt x="30676" y="36049"/>
                    <a:pt x="30705" y="36042"/>
                    <a:pt x="30744" y="36042"/>
                  </a:cubicBezTo>
                  <a:cubicBezTo>
                    <a:pt x="31037" y="36042"/>
                    <a:pt x="31912" y="36443"/>
                    <a:pt x="32085" y="36443"/>
                  </a:cubicBezTo>
                  <a:cubicBezTo>
                    <a:pt x="32090" y="36443"/>
                    <a:pt x="32095" y="36443"/>
                    <a:pt x="32099" y="36442"/>
                  </a:cubicBezTo>
                  <a:cubicBezTo>
                    <a:pt x="32248" y="36411"/>
                    <a:pt x="32441" y="36303"/>
                    <a:pt x="31876" y="35941"/>
                  </a:cubicBezTo>
                  <a:cubicBezTo>
                    <a:pt x="31311" y="35579"/>
                    <a:pt x="32128" y="35743"/>
                    <a:pt x="32267" y="35639"/>
                  </a:cubicBezTo>
                  <a:cubicBezTo>
                    <a:pt x="32406" y="35536"/>
                    <a:pt x="31569" y="35103"/>
                    <a:pt x="31569" y="35103"/>
                  </a:cubicBezTo>
                  <a:cubicBezTo>
                    <a:pt x="31568" y="35103"/>
                    <a:pt x="32909" y="34734"/>
                    <a:pt x="32887" y="34521"/>
                  </a:cubicBezTo>
                  <a:cubicBezTo>
                    <a:pt x="32880" y="34448"/>
                    <a:pt x="32797" y="34414"/>
                    <a:pt x="32659" y="34414"/>
                  </a:cubicBezTo>
                  <a:cubicBezTo>
                    <a:pt x="32393" y="34414"/>
                    <a:pt x="31918" y="34541"/>
                    <a:pt x="31371" y="34769"/>
                  </a:cubicBezTo>
                  <a:cubicBezTo>
                    <a:pt x="31094" y="34884"/>
                    <a:pt x="30912" y="34923"/>
                    <a:pt x="30791" y="34923"/>
                  </a:cubicBezTo>
                  <a:cubicBezTo>
                    <a:pt x="30550" y="34923"/>
                    <a:pt x="30559" y="34768"/>
                    <a:pt x="30559" y="34768"/>
                  </a:cubicBezTo>
                  <a:lnTo>
                    <a:pt x="30559" y="34768"/>
                  </a:lnTo>
                  <a:cubicBezTo>
                    <a:pt x="30559" y="34768"/>
                    <a:pt x="30586" y="34772"/>
                    <a:pt x="30627" y="34772"/>
                  </a:cubicBezTo>
                  <a:cubicBezTo>
                    <a:pt x="30716" y="34772"/>
                    <a:pt x="30871" y="34752"/>
                    <a:pt x="30947" y="34625"/>
                  </a:cubicBezTo>
                  <a:cubicBezTo>
                    <a:pt x="31058" y="34439"/>
                    <a:pt x="30391" y="34160"/>
                    <a:pt x="30391" y="34160"/>
                  </a:cubicBezTo>
                  <a:cubicBezTo>
                    <a:pt x="30391" y="34159"/>
                    <a:pt x="31595" y="33743"/>
                    <a:pt x="31457" y="33544"/>
                  </a:cubicBezTo>
                  <a:cubicBezTo>
                    <a:pt x="31445" y="33528"/>
                    <a:pt x="31415" y="33520"/>
                    <a:pt x="31369" y="33520"/>
                  </a:cubicBezTo>
                  <a:cubicBezTo>
                    <a:pt x="30870" y="33520"/>
                    <a:pt x="28520" y="34430"/>
                    <a:pt x="28274" y="34447"/>
                  </a:cubicBezTo>
                  <a:cubicBezTo>
                    <a:pt x="28260" y="34448"/>
                    <a:pt x="28246" y="34448"/>
                    <a:pt x="28232" y="34448"/>
                  </a:cubicBezTo>
                  <a:cubicBezTo>
                    <a:pt x="27994" y="34448"/>
                    <a:pt x="27908" y="34287"/>
                    <a:pt x="28245" y="33863"/>
                  </a:cubicBezTo>
                  <a:cubicBezTo>
                    <a:pt x="28603" y="33416"/>
                    <a:pt x="28060" y="33495"/>
                    <a:pt x="28004" y="33276"/>
                  </a:cubicBezTo>
                  <a:cubicBezTo>
                    <a:pt x="27949" y="33057"/>
                    <a:pt x="28146" y="32946"/>
                    <a:pt x="28417" y="32874"/>
                  </a:cubicBezTo>
                  <a:cubicBezTo>
                    <a:pt x="28687" y="32803"/>
                    <a:pt x="28663" y="32482"/>
                    <a:pt x="28661" y="32480"/>
                  </a:cubicBezTo>
                  <a:lnTo>
                    <a:pt x="28661" y="32480"/>
                  </a:lnTo>
                  <a:cubicBezTo>
                    <a:pt x="28664" y="32482"/>
                    <a:pt x="29287" y="32813"/>
                    <a:pt x="29508" y="32813"/>
                  </a:cubicBezTo>
                  <a:cubicBezTo>
                    <a:pt x="29528" y="32813"/>
                    <a:pt x="29545" y="32810"/>
                    <a:pt x="29557" y="32804"/>
                  </a:cubicBezTo>
                  <a:cubicBezTo>
                    <a:pt x="29711" y="32736"/>
                    <a:pt x="29241" y="32390"/>
                    <a:pt x="29083" y="32260"/>
                  </a:cubicBezTo>
                  <a:cubicBezTo>
                    <a:pt x="28927" y="32131"/>
                    <a:pt x="29014" y="31927"/>
                    <a:pt x="29014" y="31927"/>
                  </a:cubicBezTo>
                  <a:lnTo>
                    <a:pt x="29014" y="31927"/>
                  </a:lnTo>
                  <a:cubicBezTo>
                    <a:pt x="29015" y="31927"/>
                    <a:pt x="30102" y="32454"/>
                    <a:pt x="30472" y="32454"/>
                  </a:cubicBezTo>
                  <a:cubicBezTo>
                    <a:pt x="30508" y="32454"/>
                    <a:pt x="30538" y="32449"/>
                    <a:pt x="30559" y="32438"/>
                  </a:cubicBezTo>
                  <a:cubicBezTo>
                    <a:pt x="30795" y="32312"/>
                    <a:pt x="29984" y="31646"/>
                    <a:pt x="29979" y="31642"/>
                  </a:cubicBezTo>
                  <a:lnTo>
                    <a:pt x="29979" y="31642"/>
                  </a:lnTo>
                  <a:cubicBezTo>
                    <a:pt x="29982" y="31643"/>
                    <a:pt x="30188" y="31718"/>
                    <a:pt x="30374" y="31718"/>
                  </a:cubicBezTo>
                  <a:cubicBezTo>
                    <a:pt x="30458" y="31718"/>
                    <a:pt x="30539" y="31703"/>
                    <a:pt x="30594" y="31658"/>
                  </a:cubicBezTo>
                  <a:cubicBezTo>
                    <a:pt x="30771" y="31514"/>
                    <a:pt x="29863" y="31155"/>
                    <a:pt x="29861" y="31155"/>
                  </a:cubicBezTo>
                  <a:cubicBezTo>
                    <a:pt x="29861" y="31155"/>
                    <a:pt x="30868" y="30882"/>
                    <a:pt x="30870" y="30657"/>
                  </a:cubicBezTo>
                  <a:cubicBezTo>
                    <a:pt x="30870" y="30626"/>
                    <a:pt x="30838" y="30613"/>
                    <a:pt x="30782" y="30613"/>
                  </a:cubicBezTo>
                  <a:cubicBezTo>
                    <a:pt x="30421" y="30613"/>
                    <a:pt x="29055" y="31163"/>
                    <a:pt x="28651" y="31273"/>
                  </a:cubicBezTo>
                  <a:cubicBezTo>
                    <a:pt x="28268" y="31378"/>
                    <a:pt x="27572" y="31642"/>
                    <a:pt x="27198" y="31642"/>
                  </a:cubicBezTo>
                  <a:cubicBezTo>
                    <a:pt x="27116" y="31642"/>
                    <a:pt x="27050" y="31630"/>
                    <a:pt x="27006" y="31600"/>
                  </a:cubicBezTo>
                  <a:cubicBezTo>
                    <a:pt x="26905" y="31532"/>
                    <a:pt x="26842" y="31513"/>
                    <a:pt x="26777" y="31513"/>
                  </a:cubicBezTo>
                  <a:cubicBezTo>
                    <a:pt x="26700" y="31513"/>
                    <a:pt x="26620" y="31540"/>
                    <a:pt x="26472" y="31540"/>
                  </a:cubicBezTo>
                  <a:cubicBezTo>
                    <a:pt x="26440" y="31540"/>
                    <a:pt x="26406" y="31538"/>
                    <a:pt x="26368" y="31536"/>
                  </a:cubicBezTo>
                  <a:cubicBezTo>
                    <a:pt x="26330" y="31533"/>
                    <a:pt x="26295" y="31527"/>
                    <a:pt x="26260" y="31515"/>
                  </a:cubicBezTo>
                  <a:lnTo>
                    <a:pt x="26260" y="31515"/>
                  </a:lnTo>
                  <a:cubicBezTo>
                    <a:pt x="26308" y="31666"/>
                    <a:pt x="26118" y="31831"/>
                    <a:pt x="25946" y="31831"/>
                  </a:cubicBezTo>
                  <a:cubicBezTo>
                    <a:pt x="25909" y="31831"/>
                    <a:pt x="25872" y="31823"/>
                    <a:pt x="25839" y="31806"/>
                  </a:cubicBezTo>
                  <a:cubicBezTo>
                    <a:pt x="25661" y="31712"/>
                    <a:pt x="25470" y="31641"/>
                    <a:pt x="25283" y="31557"/>
                  </a:cubicBezTo>
                  <a:cubicBezTo>
                    <a:pt x="24962" y="31827"/>
                    <a:pt x="24550" y="31989"/>
                    <a:pt x="24162" y="31989"/>
                  </a:cubicBezTo>
                  <a:cubicBezTo>
                    <a:pt x="23961" y="31989"/>
                    <a:pt x="23767" y="31946"/>
                    <a:pt x="23595" y="31852"/>
                  </a:cubicBezTo>
                  <a:cubicBezTo>
                    <a:pt x="23476" y="31787"/>
                    <a:pt x="23528" y="31623"/>
                    <a:pt x="23639" y="31549"/>
                  </a:cubicBezTo>
                  <a:cubicBezTo>
                    <a:pt x="23703" y="31610"/>
                    <a:pt x="23773" y="31664"/>
                    <a:pt x="23849" y="31711"/>
                  </a:cubicBezTo>
                  <a:cubicBezTo>
                    <a:pt x="23871" y="31723"/>
                    <a:pt x="23894" y="31728"/>
                    <a:pt x="23918" y="31728"/>
                  </a:cubicBezTo>
                  <a:cubicBezTo>
                    <a:pt x="24040" y="31728"/>
                    <a:pt x="24171" y="31587"/>
                    <a:pt x="24077" y="31486"/>
                  </a:cubicBezTo>
                  <a:cubicBezTo>
                    <a:pt x="24070" y="31477"/>
                    <a:pt x="24060" y="31470"/>
                    <a:pt x="24051" y="31461"/>
                  </a:cubicBezTo>
                  <a:lnTo>
                    <a:pt x="24092" y="31458"/>
                  </a:lnTo>
                  <a:cubicBezTo>
                    <a:pt x="24159" y="31498"/>
                    <a:pt x="24226" y="31537"/>
                    <a:pt x="24298" y="31572"/>
                  </a:cubicBezTo>
                  <a:cubicBezTo>
                    <a:pt x="24335" y="31592"/>
                    <a:pt x="24377" y="31602"/>
                    <a:pt x="24418" y="31602"/>
                  </a:cubicBezTo>
                  <a:cubicBezTo>
                    <a:pt x="24476" y="31602"/>
                    <a:pt x="24533" y="31583"/>
                    <a:pt x="24579" y="31546"/>
                  </a:cubicBezTo>
                  <a:cubicBezTo>
                    <a:pt x="24629" y="31508"/>
                    <a:pt x="24662" y="31454"/>
                    <a:pt x="24676" y="31394"/>
                  </a:cubicBezTo>
                  <a:cubicBezTo>
                    <a:pt x="24680" y="31378"/>
                    <a:pt x="24681" y="31363"/>
                    <a:pt x="24680" y="31347"/>
                  </a:cubicBezTo>
                  <a:cubicBezTo>
                    <a:pt x="24806" y="31293"/>
                    <a:pt x="24918" y="31217"/>
                    <a:pt x="25014" y="31121"/>
                  </a:cubicBezTo>
                  <a:cubicBezTo>
                    <a:pt x="25027" y="31127"/>
                    <a:pt x="25042" y="31133"/>
                    <a:pt x="25054" y="31138"/>
                  </a:cubicBezTo>
                  <a:cubicBezTo>
                    <a:pt x="25163" y="31191"/>
                    <a:pt x="25268" y="31257"/>
                    <a:pt x="25387" y="31292"/>
                  </a:cubicBezTo>
                  <a:cubicBezTo>
                    <a:pt x="25412" y="31299"/>
                    <a:pt x="25437" y="31303"/>
                    <a:pt x="25460" y="31303"/>
                  </a:cubicBezTo>
                  <a:cubicBezTo>
                    <a:pt x="25674" y="31303"/>
                    <a:pt x="25803" y="31018"/>
                    <a:pt x="25645" y="30895"/>
                  </a:cubicBezTo>
                  <a:cubicBezTo>
                    <a:pt x="25676" y="30871"/>
                    <a:pt x="25711" y="30855"/>
                    <a:pt x="25749" y="30848"/>
                  </a:cubicBezTo>
                  <a:cubicBezTo>
                    <a:pt x="25807" y="30884"/>
                    <a:pt x="25865" y="30922"/>
                    <a:pt x="25924" y="30960"/>
                  </a:cubicBezTo>
                  <a:cubicBezTo>
                    <a:pt x="26057" y="31046"/>
                    <a:pt x="26189" y="31178"/>
                    <a:pt x="26363" y="31178"/>
                  </a:cubicBezTo>
                  <a:cubicBezTo>
                    <a:pt x="26393" y="31178"/>
                    <a:pt x="26425" y="31174"/>
                    <a:pt x="26458" y="31165"/>
                  </a:cubicBezTo>
                  <a:cubicBezTo>
                    <a:pt x="26582" y="31133"/>
                    <a:pt x="26655" y="31045"/>
                    <a:pt x="26671" y="30946"/>
                  </a:cubicBezTo>
                  <a:cubicBezTo>
                    <a:pt x="26778" y="31004"/>
                    <a:pt x="26880" y="31073"/>
                    <a:pt x="26957" y="31098"/>
                  </a:cubicBezTo>
                  <a:cubicBezTo>
                    <a:pt x="26986" y="31107"/>
                    <a:pt x="27012" y="31111"/>
                    <a:pt x="27035" y="31111"/>
                  </a:cubicBezTo>
                  <a:cubicBezTo>
                    <a:pt x="27167" y="31111"/>
                    <a:pt x="27207" y="30974"/>
                    <a:pt x="27289" y="30898"/>
                  </a:cubicBezTo>
                  <a:cubicBezTo>
                    <a:pt x="27301" y="30887"/>
                    <a:pt x="27322" y="30882"/>
                    <a:pt x="27350" y="30882"/>
                  </a:cubicBezTo>
                  <a:cubicBezTo>
                    <a:pt x="27491" y="30882"/>
                    <a:pt x="27800" y="31003"/>
                    <a:pt x="27969" y="31003"/>
                  </a:cubicBezTo>
                  <a:cubicBezTo>
                    <a:pt x="28029" y="31003"/>
                    <a:pt x="28071" y="30988"/>
                    <a:pt x="28083" y="30947"/>
                  </a:cubicBezTo>
                  <a:cubicBezTo>
                    <a:pt x="28133" y="30768"/>
                    <a:pt x="27515" y="30576"/>
                    <a:pt x="27674" y="30372"/>
                  </a:cubicBezTo>
                  <a:cubicBezTo>
                    <a:pt x="27711" y="30326"/>
                    <a:pt x="27756" y="30307"/>
                    <a:pt x="27807" y="30307"/>
                  </a:cubicBezTo>
                  <a:cubicBezTo>
                    <a:pt x="27980" y="30307"/>
                    <a:pt x="28217" y="30520"/>
                    <a:pt x="28401" y="30578"/>
                  </a:cubicBezTo>
                  <a:cubicBezTo>
                    <a:pt x="28424" y="30585"/>
                    <a:pt x="28446" y="30588"/>
                    <a:pt x="28468" y="30588"/>
                  </a:cubicBezTo>
                  <a:cubicBezTo>
                    <a:pt x="28668" y="30588"/>
                    <a:pt x="28795" y="30297"/>
                    <a:pt x="28912" y="30195"/>
                  </a:cubicBezTo>
                  <a:cubicBezTo>
                    <a:pt x="29041" y="30082"/>
                    <a:pt x="28808" y="29978"/>
                    <a:pt x="28994" y="29724"/>
                  </a:cubicBezTo>
                  <a:cubicBezTo>
                    <a:pt x="29181" y="29470"/>
                    <a:pt x="28414" y="29130"/>
                    <a:pt x="28414" y="29130"/>
                  </a:cubicBezTo>
                  <a:cubicBezTo>
                    <a:pt x="28414" y="29130"/>
                    <a:pt x="29784" y="28693"/>
                    <a:pt x="29721" y="28501"/>
                  </a:cubicBezTo>
                  <a:cubicBezTo>
                    <a:pt x="29713" y="28476"/>
                    <a:pt x="29680" y="28465"/>
                    <a:pt x="29628" y="28465"/>
                  </a:cubicBezTo>
                  <a:cubicBezTo>
                    <a:pt x="29275" y="28465"/>
                    <a:pt x="28047" y="28961"/>
                    <a:pt x="27738" y="29048"/>
                  </a:cubicBezTo>
                  <a:cubicBezTo>
                    <a:pt x="27681" y="29064"/>
                    <a:pt x="27622" y="29071"/>
                    <a:pt x="27562" y="29071"/>
                  </a:cubicBezTo>
                  <a:cubicBezTo>
                    <a:pt x="27252" y="29071"/>
                    <a:pt x="26938" y="28890"/>
                    <a:pt x="26938" y="28890"/>
                  </a:cubicBezTo>
                  <a:cubicBezTo>
                    <a:pt x="26938" y="28890"/>
                    <a:pt x="27981" y="28613"/>
                    <a:pt x="27966" y="28363"/>
                  </a:cubicBezTo>
                  <a:cubicBezTo>
                    <a:pt x="27963" y="28306"/>
                    <a:pt x="27897" y="28281"/>
                    <a:pt x="27787" y="28281"/>
                  </a:cubicBezTo>
                  <a:cubicBezTo>
                    <a:pt x="27419" y="28281"/>
                    <a:pt x="26554" y="28556"/>
                    <a:pt x="25817" y="28817"/>
                  </a:cubicBezTo>
                  <a:cubicBezTo>
                    <a:pt x="25317" y="28995"/>
                    <a:pt x="25062" y="29037"/>
                    <a:pt x="24933" y="29037"/>
                  </a:cubicBezTo>
                  <a:cubicBezTo>
                    <a:pt x="24815" y="29037"/>
                    <a:pt x="24803" y="29001"/>
                    <a:pt x="24803" y="29001"/>
                  </a:cubicBezTo>
                  <a:cubicBezTo>
                    <a:pt x="24902" y="28439"/>
                    <a:pt x="23591" y="28508"/>
                    <a:pt x="23315" y="28416"/>
                  </a:cubicBezTo>
                  <a:cubicBezTo>
                    <a:pt x="23041" y="28322"/>
                    <a:pt x="23039" y="28228"/>
                    <a:pt x="22975" y="27911"/>
                  </a:cubicBezTo>
                  <a:cubicBezTo>
                    <a:pt x="22962" y="27844"/>
                    <a:pt x="22912" y="27803"/>
                    <a:pt x="22846" y="27778"/>
                  </a:cubicBezTo>
                  <a:cubicBezTo>
                    <a:pt x="22836" y="27741"/>
                    <a:pt x="22817" y="27708"/>
                    <a:pt x="22789" y="27683"/>
                  </a:cubicBezTo>
                  <a:cubicBezTo>
                    <a:pt x="22794" y="27674"/>
                    <a:pt x="22798" y="27664"/>
                    <a:pt x="22803" y="27657"/>
                  </a:cubicBezTo>
                  <a:cubicBezTo>
                    <a:pt x="22807" y="27660"/>
                    <a:pt x="22813" y="27663"/>
                    <a:pt x="22817" y="27665"/>
                  </a:cubicBezTo>
                  <a:cubicBezTo>
                    <a:pt x="22849" y="27682"/>
                    <a:pt x="22881" y="27690"/>
                    <a:pt x="22914" y="27690"/>
                  </a:cubicBezTo>
                  <a:cubicBezTo>
                    <a:pt x="23098" y="27690"/>
                    <a:pt x="23271" y="27445"/>
                    <a:pt x="23121" y="27305"/>
                  </a:cubicBezTo>
                  <a:cubicBezTo>
                    <a:pt x="23137" y="27300"/>
                    <a:pt x="23153" y="27298"/>
                    <a:pt x="23169" y="27298"/>
                  </a:cubicBezTo>
                  <a:cubicBezTo>
                    <a:pt x="23189" y="27298"/>
                    <a:pt x="23210" y="27301"/>
                    <a:pt x="23229" y="27308"/>
                  </a:cubicBezTo>
                  <a:cubicBezTo>
                    <a:pt x="23236" y="27311"/>
                    <a:pt x="23242" y="27312"/>
                    <a:pt x="23249" y="27314"/>
                  </a:cubicBezTo>
                  <a:cubicBezTo>
                    <a:pt x="23275" y="27320"/>
                    <a:pt x="23300" y="27323"/>
                    <a:pt x="23324" y="27323"/>
                  </a:cubicBezTo>
                  <a:cubicBezTo>
                    <a:pt x="23424" y="27323"/>
                    <a:pt x="23506" y="27270"/>
                    <a:pt x="23560" y="27194"/>
                  </a:cubicBezTo>
                  <a:cubicBezTo>
                    <a:pt x="23581" y="27186"/>
                    <a:pt x="23601" y="27182"/>
                    <a:pt x="23623" y="27182"/>
                  </a:cubicBezTo>
                  <a:cubicBezTo>
                    <a:pt x="23650" y="27182"/>
                    <a:pt x="23680" y="27188"/>
                    <a:pt x="23718" y="27203"/>
                  </a:cubicBezTo>
                  <a:cubicBezTo>
                    <a:pt x="23867" y="27258"/>
                    <a:pt x="23608" y="27594"/>
                    <a:pt x="23822" y="27600"/>
                  </a:cubicBezTo>
                  <a:cubicBezTo>
                    <a:pt x="23823" y="27600"/>
                    <a:pt x="23824" y="27600"/>
                    <a:pt x="23825" y="27600"/>
                  </a:cubicBezTo>
                  <a:cubicBezTo>
                    <a:pt x="24037" y="27600"/>
                    <a:pt x="24292" y="26962"/>
                    <a:pt x="24293" y="26960"/>
                  </a:cubicBezTo>
                  <a:lnTo>
                    <a:pt x="24293" y="26960"/>
                  </a:lnTo>
                  <a:cubicBezTo>
                    <a:pt x="24294" y="26961"/>
                    <a:pt x="24844" y="27215"/>
                    <a:pt x="24959" y="27296"/>
                  </a:cubicBezTo>
                  <a:cubicBezTo>
                    <a:pt x="24989" y="27318"/>
                    <a:pt x="25039" y="27328"/>
                    <a:pt x="25090" y="27328"/>
                  </a:cubicBezTo>
                  <a:cubicBezTo>
                    <a:pt x="25233" y="27328"/>
                    <a:pt x="25385" y="27243"/>
                    <a:pt x="25131" y="27073"/>
                  </a:cubicBezTo>
                  <a:cubicBezTo>
                    <a:pt x="24787" y="26842"/>
                    <a:pt x="24792" y="26690"/>
                    <a:pt x="24938" y="26557"/>
                  </a:cubicBezTo>
                  <a:cubicBezTo>
                    <a:pt x="25083" y="26426"/>
                    <a:pt x="25074" y="26266"/>
                    <a:pt x="25074" y="26265"/>
                  </a:cubicBezTo>
                  <a:lnTo>
                    <a:pt x="25074" y="26265"/>
                  </a:lnTo>
                  <a:cubicBezTo>
                    <a:pt x="25074" y="26266"/>
                    <a:pt x="25646" y="26576"/>
                    <a:pt x="25965" y="26576"/>
                  </a:cubicBezTo>
                  <a:cubicBezTo>
                    <a:pt x="26017" y="26576"/>
                    <a:pt x="26062" y="26568"/>
                    <a:pt x="26098" y="26549"/>
                  </a:cubicBezTo>
                  <a:cubicBezTo>
                    <a:pt x="26347" y="26411"/>
                    <a:pt x="25858" y="26019"/>
                    <a:pt x="25858" y="26019"/>
                  </a:cubicBezTo>
                  <a:lnTo>
                    <a:pt x="25858" y="26019"/>
                  </a:lnTo>
                  <a:cubicBezTo>
                    <a:pt x="25858" y="26019"/>
                    <a:pt x="26433" y="26321"/>
                    <a:pt x="26701" y="26321"/>
                  </a:cubicBezTo>
                  <a:cubicBezTo>
                    <a:pt x="26743" y="26321"/>
                    <a:pt x="26778" y="26314"/>
                    <a:pt x="26801" y="26296"/>
                  </a:cubicBezTo>
                  <a:cubicBezTo>
                    <a:pt x="26960" y="26178"/>
                    <a:pt x="26608" y="25740"/>
                    <a:pt x="26549" y="25668"/>
                  </a:cubicBezTo>
                  <a:lnTo>
                    <a:pt x="26549" y="25668"/>
                  </a:lnTo>
                  <a:cubicBezTo>
                    <a:pt x="26563" y="25684"/>
                    <a:pt x="26595" y="25712"/>
                    <a:pt x="26640" y="25712"/>
                  </a:cubicBezTo>
                  <a:cubicBezTo>
                    <a:pt x="26689" y="25712"/>
                    <a:pt x="26753" y="25678"/>
                    <a:pt x="26826" y="25557"/>
                  </a:cubicBezTo>
                  <a:cubicBezTo>
                    <a:pt x="26867" y="25492"/>
                    <a:pt x="26851" y="25435"/>
                    <a:pt x="26806" y="25387"/>
                  </a:cubicBezTo>
                  <a:cubicBezTo>
                    <a:pt x="27130" y="25336"/>
                    <a:pt x="27451" y="25268"/>
                    <a:pt x="27772" y="25194"/>
                  </a:cubicBezTo>
                  <a:cubicBezTo>
                    <a:pt x="27996" y="25143"/>
                    <a:pt x="27962" y="24771"/>
                    <a:pt x="27741" y="24771"/>
                  </a:cubicBezTo>
                  <a:cubicBezTo>
                    <a:pt x="27733" y="24771"/>
                    <a:pt x="27725" y="24771"/>
                    <a:pt x="27717" y="24772"/>
                  </a:cubicBezTo>
                  <a:cubicBezTo>
                    <a:pt x="27587" y="24788"/>
                    <a:pt x="27457" y="24801"/>
                    <a:pt x="27328" y="24816"/>
                  </a:cubicBezTo>
                  <a:cubicBezTo>
                    <a:pt x="27419" y="24756"/>
                    <a:pt x="27479" y="24687"/>
                    <a:pt x="27480" y="24611"/>
                  </a:cubicBezTo>
                  <a:cubicBezTo>
                    <a:pt x="27481" y="24532"/>
                    <a:pt x="27397" y="24501"/>
                    <a:pt x="27264" y="24501"/>
                  </a:cubicBezTo>
                  <a:cubicBezTo>
                    <a:pt x="26805" y="24501"/>
                    <a:pt x="25755" y="24870"/>
                    <a:pt x="25490" y="24940"/>
                  </a:cubicBezTo>
                  <a:cubicBezTo>
                    <a:pt x="25174" y="25025"/>
                    <a:pt x="23823" y="25576"/>
                    <a:pt x="23195" y="25576"/>
                  </a:cubicBezTo>
                  <a:cubicBezTo>
                    <a:pt x="23148" y="25576"/>
                    <a:pt x="23105" y="25573"/>
                    <a:pt x="23067" y="25566"/>
                  </a:cubicBezTo>
                  <a:cubicBezTo>
                    <a:pt x="22819" y="25523"/>
                    <a:pt x="22632" y="25511"/>
                    <a:pt x="22503" y="25511"/>
                  </a:cubicBezTo>
                  <a:cubicBezTo>
                    <a:pt x="22345" y="25511"/>
                    <a:pt x="22271" y="25528"/>
                    <a:pt x="22271" y="25528"/>
                  </a:cubicBezTo>
                  <a:cubicBezTo>
                    <a:pt x="22271" y="25528"/>
                    <a:pt x="22243" y="25319"/>
                    <a:pt x="22135" y="25233"/>
                  </a:cubicBezTo>
                  <a:cubicBezTo>
                    <a:pt x="22032" y="25152"/>
                    <a:pt x="21721" y="25216"/>
                    <a:pt x="21765" y="24968"/>
                  </a:cubicBezTo>
                  <a:cubicBezTo>
                    <a:pt x="21871" y="24933"/>
                    <a:pt x="21957" y="24833"/>
                    <a:pt x="21905" y="24715"/>
                  </a:cubicBezTo>
                  <a:cubicBezTo>
                    <a:pt x="21811" y="24503"/>
                    <a:pt x="21692" y="24306"/>
                    <a:pt x="21547" y="24125"/>
                  </a:cubicBezTo>
                  <a:lnTo>
                    <a:pt x="21547" y="24125"/>
                  </a:lnTo>
                  <a:cubicBezTo>
                    <a:pt x="21715" y="24146"/>
                    <a:pt x="21881" y="24156"/>
                    <a:pt x="22049" y="24156"/>
                  </a:cubicBezTo>
                  <a:cubicBezTo>
                    <a:pt x="22049" y="24156"/>
                    <a:pt x="22426" y="24668"/>
                    <a:pt x="22597" y="24705"/>
                  </a:cubicBezTo>
                  <a:cubicBezTo>
                    <a:pt x="22610" y="24708"/>
                    <a:pt x="22622" y="24709"/>
                    <a:pt x="22633" y="24709"/>
                  </a:cubicBezTo>
                  <a:cubicBezTo>
                    <a:pt x="22770" y="24709"/>
                    <a:pt x="22775" y="24521"/>
                    <a:pt x="22775" y="24521"/>
                  </a:cubicBezTo>
                  <a:cubicBezTo>
                    <a:pt x="22775" y="24521"/>
                    <a:pt x="23118" y="24688"/>
                    <a:pt x="23368" y="24688"/>
                  </a:cubicBezTo>
                  <a:cubicBezTo>
                    <a:pt x="23422" y="24688"/>
                    <a:pt x="23472" y="24680"/>
                    <a:pt x="23514" y="24661"/>
                  </a:cubicBezTo>
                  <a:cubicBezTo>
                    <a:pt x="23741" y="24555"/>
                    <a:pt x="23612" y="24050"/>
                    <a:pt x="23610" y="24042"/>
                  </a:cubicBezTo>
                  <a:lnTo>
                    <a:pt x="23610" y="24042"/>
                  </a:lnTo>
                  <a:cubicBezTo>
                    <a:pt x="23611" y="24044"/>
                    <a:pt x="23633" y="24061"/>
                    <a:pt x="23672" y="24061"/>
                  </a:cubicBezTo>
                  <a:cubicBezTo>
                    <a:pt x="23713" y="24061"/>
                    <a:pt x="23773" y="24041"/>
                    <a:pt x="23846" y="23960"/>
                  </a:cubicBezTo>
                  <a:cubicBezTo>
                    <a:pt x="23991" y="23801"/>
                    <a:pt x="23439" y="23365"/>
                    <a:pt x="23385" y="23287"/>
                  </a:cubicBezTo>
                  <a:cubicBezTo>
                    <a:pt x="23330" y="23210"/>
                    <a:pt x="23503" y="23152"/>
                    <a:pt x="23503" y="23152"/>
                  </a:cubicBezTo>
                  <a:cubicBezTo>
                    <a:pt x="23657" y="23079"/>
                    <a:pt x="23903" y="22871"/>
                    <a:pt x="23505" y="22823"/>
                  </a:cubicBezTo>
                  <a:cubicBezTo>
                    <a:pt x="23488" y="22821"/>
                    <a:pt x="23470" y="22820"/>
                    <a:pt x="23450" y="22820"/>
                  </a:cubicBezTo>
                  <a:cubicBezTo>
                    <a:pt x="23062" y="22820"/>
                    <a:pt x="22054" y="23179"/>
                    <a:pt x="21768" y="23179"/>
                  </a:cubicBezTo>
                  <a:cubicBezTo>
                    <a:pt x="21714" y="23179"/>
                    <a:pt x="21686" y="23166"/>
                    <a:pt x="21693" y="23136"/>
                  </a:cubicBezTo>
                  <a:cubicBezTo>
                    <a:pt x="21741" y="22934"/>
                    <a:pt x="21648" y="23009"/>
                    <a:pt x="21400" y="22661"/>
                  </a:cubicBezTo>
                  <a:cubicBezTo>
                    <a:pt x="21327" y="22561"/>
                    <a:pt x="21190" y="22526"/>
                    <a:pt x="21024" y="22526"/>
                  </a:cubicBezTo>
                  <a:cubicBezTo>
                    <a:pt x="20644" y="22526"/>
                    <a:pt x="20117" y="22711"/>
                    <a:pt x="19905" y="22711"/>
                  </a:cubicBezTo>
                  <a:cubicBezTo>
                    <a:pt x="19892" y="22711"/>
                    <a:pt x="19880" y="22711"/>
                    <a:pt x="19870" y="22709"/>
                  </a:cubicBezTo>
                  <a:cubicBezTo>
                    <a:pt x="19616" y="22673"/>
                    <a:pt x="19487" y="22283"/>
                    <a:pt x="19576" y="22252"/>
                  </a:cubicBezTo>
                  <a:cubicBezTo>
                    <a:pt x="19581" y="22251"/>
                    <a:pt x="19586" y="22250"/>
                    <a:pt x="19591" y="22250"/>
                  </a:cubicBezTo>
                  <a:cubicBezTo>
                    <a:pt x="19666" y="22250"/>
                    <a:pt x="19792" y="22400"/>
                    <a:pt x="19927" y="22400"/>
                  </a:cubicBezTo>
                  <a:cubicBezTo>
                    <a:pt x="19961" y="22400"/>
                    <a:pt x="19995" y="22391"/>
                    <a:pt x="20029" y="22368"/>
                  </a:cubicBezTo>
                  <a:cubicBezTo>
                    <a:pt x="20210" y="22245"/>
                    <a:pt x="20111" y="22071"/>
                    <a:pt x="20235" y="22029"/>
                  </a:cubicBezTo>
                  <a:cubicBezTo>
                    <a:pt x="20243" y="22026"/>
                    <a:pt x="20252" y="22025"/>
                    <a:pt x="20262" y="22025"/>
                  </a:cubicBezTo>
                  <a:cubicBezTo>
                    <a:pt x="20377" y="22025"/>
                    <a:pt x="20563" y="22217"/>
                    <a:pt x="20818" y="22217"/>
                  </a:cubicBezTo>
                  <a:cubicBezTo>
                    <a:pt x="20853" y="22217"/>
                    <a:pt x="20889" y="22214"/>
                    <a:pt x="20927" y="22206"/>
                  </a:cubicBezTo>
                  <a:cubicBezTo>
                    <a:pt x="21261" y="22134"/>
                    <a:pt x="21407" y="22042"/>
                    <a:pt x="21407" y="22042"/>
                  </a:cubicBezTo>
                  <a:cubicBezTo>
                    <a:pt x="21408" y="22042"/>
                    <a:pt x="21677" y="22138"/>
                    <a:pt x="21873" y="22138"/>
                  </a:cubicBezTo>
                  <a:cubicBezTo>
                    <a:pt x="21959" y="22138"/>
                    <a:pt x="22032" y="22120"/>
                    <a:pt x="22061" y="22065"/>
                  </a:cubicBezTo>
                  <a:cubicBezTo>
                    <a:pt x="22115" y="21962"/>
                    <a:pt x="21989" y="21914"/>
                    <a:pt x="21842" y="21857"/>
                  </a:cubicBezTo>
                  <a:lnTo>
                    <a:pt x="21842" y="21857"/>
                  </a:lnTo>
                  <a:cubicBezTo>
                    <a:pt x="21908" y="21879"/>
                    <a:pt x="21975" y="21900"/>
                    <a:pt x="22042" y="21918"/>
                  </a:cubicBezTo>
                  <a:cubicBezTo>
                    <a:pt x="22071" y="21926"/>
                    <a:pt x="22098" y="21930"/>
                    <a:pt x="22124" y="21930"/>
                  </a:cubicBezTo>
                  <a:cubicBezTo>
                    <a:pt x="22378" y="21930"/>
                    <a:pt x="22442" y="21556"/>
                    <a:pt x="22211" y="21420"/>
                  </a:cubicBezTo>
                  <a:cubicBezTo>
                    <a:pt x="22130" y="21373"/>
                    <a:pt x="22045" y="21331"/>
                    <a:pt x="21960" y="21295"/>
                  </a:cubicBezTo>
                  <a:cubicBezTo>
                    <a:pt x="22030" y="21258"/>
                    <a:pt x="22083" y="21238"/>
                    <a:pt x="22083" y="21236"/>
                  </a:cubicBezTo>
                  <a:cubicBezTo>
                    <a:pt x="22083" y="21236"/>
                    <a:pt x="22580" y="21491"/>
                    <a:pt x="22910" y="21491"/>
                  </a:cubicBezTo>
                  <a:cubicBezTo>
                    <a:pt x="22936" y="21491"/>
                    <a:pt x="22961" y="21489"/>
                    <a:pt x="22985" y="21486"/>
                  </a:cubicBezTo>
                  <a:cubicBezTo>
                    <a:pt x="23307" y="21438"/>
                    <a:pt x="22840" y="21003"/>
                    <a:pt x="22838" y="21001"/>
                  </a:cubicBezTo>
                  <a:lnTo>
                    <a:pt x="22838" y="21001"/>
                  </a:lnTo>
                  <a:cubicBezTo>
                    <a:pt x="22841" y="21003"/>
                    <a:pt x="23421" y="21212"/>
                    <a:pt x="23723" y="21212"/>
                  </a:cubicBezTo>
                  <a:cubicBezTo>
                    <a:pt x="23752" y="21212"/>
                    <a:pt x="23779" y="21210"/>
                    <a:pt x="23803" y="21206"/>
                  </a:cubicBezTo>
                  <a:cubicBezTo>
                    <a:pt x="24065" y="21158"/>
                    <a:pt x="23357" y="20624"/>
                    <a:pt x="23353" y="20622"/>
                  </a:cubicBezTo>
                  <a:lnTo>
                    <a:pt x="23353" y="20622"/>
                  </a:lnTo>
                  <a:cubicBezTo>
                    <a:pt x="23353" y="20622"/>
                    <a:pt x="23360" y="20622"/>
                    <a:pt x="23371" y="20622"/>
                  </a:cubicBezTo>
                  <a:cubicBezTo>
                    <a:pt x="23423" y="20622"/>
                    <a:pt x="23588" y="20610"/>
                    <a:pt x="23797" y="20471"/>
                  </a:cubicBezTo>
                  <a:cubicBezTo>
                    <a:pt x="24054" y="20302"/>
                    <a:pt x="23014" y="19978"/>
                    <a:pt x="23013" y="19978"/>
                  </a:cubicBezTo>
                  <a:cubicBezTo>
                    <a:pt x="23011" y="19978"/>
                    <a:pt x="24112" y="19750"/>
                    <a:pt x="24222" y="19571"/>
                  </a:cubicBezTo>
                  <a:cubicBezTo>
                    <a:pt x="24275" y="19482"/>
                    <a:pt x="24219" y="19426"/>
                    <a:pt x="24045" y="19426"/>
                  </a:cubicBezTo>
                  <a:cubicBezTo>
                    <a:pt x="23865" y="19426"/>
                    <a:pt x="23558" y="19487"/>
                    <a:pt x="23115" y="19636"/>
                  </a:cubicBezTo>
                  <a:cubicBezTo>
                    <a:pt x="22364" y="19890"/>
                    <a:pt x="20426" y="20451"/>
                    <a:pt x="19681" y="20451"/>
                  </a:cubicBezTo>
                  <a:cubicBezTo>
                    <a:pt x="19563" y="20451"/>
                    <a:pt x="19475" y="20437"/>
                    <a:pt x="19426" y="20406"/>
                  </a:cubicBezTo>
                  <a:cubicBezTo>
                    <a:pt x="19068" y="20175"/>
                    <a:pt x="19004" y="20217"/>
                    <a:pt x="18681" y="20181"/>
                  </a:cubicBezTo>
                  <a:cubicBezTo>
                    <a:pt x="18359" y="20144"/>
                    <a:pt x="18128" y="20014"/>
                    <a:pt x="17968" y="19779"/>
                  </a:cubicBezTo>
                  <a:cubicBezTo>
                    <a:pt x="17805" y="19543"/>
                    <a:pt x="18896" y="19201"/>
                    <a:pt x="18896" y="19201"/>
                  </a:cubicBezTo>
                  <a:cubicBezTo>
                    <a:pt x="18896" y="19201"/>
                    <a:pt x="19149" y="19282"/>
                    <a:pt x="19362" y="19282"/>
                  </a:cubicBezTo>
                  <a:cubicBezTo>
                    <a:pt x="19409" y="19282"/>
                    <a:pt x="19454" y="19278"/>
                    <a:pt x="19495" y="19268"/>
                  </a:cubicBezTo>
                  <a:cubicBezTo>
                    <a:pt x="19715" y="19216"/>
                    <a:pt x="19620" y="19042"/>
                    <a:pt x="19700" y="18994"/>
                  </a:cubicBezTo>
                  <a:cubicBezTo>
                    <a:pt x="19705" y="18991"/>
                    <a:pt x="19711" y="18990"/>
                    <a:pt x="19718" y="18990"/>
                  </a:cubicBezTo>
                  <a:cubicBezTo>
                    <a:pt x="19844" y="18990"/>
                    <a:pt x="20390" y="19335"/>
                    <a:pt x="20574" y="19335"/>
                  </a:cubicBezTo>
                  <a:cubicBezTo>
                    <a:pt x="20583" y="19335"/>
                    <a:pt x="20590" y="19334"/>
                    <a:pt x="20597" y="19333"/>
                  </a:cubicBezTo>
                  <a:cubicBezTo>
                    <a:pt x="20763" y="19298"/>
                    <a:pt x="20319" y="19014"/>
                    <a:pt x="20159" y="18881"/>
                  </a:cubicBezTo>
                  <a:cubicBezTo>
                    <a:pt x="20020" y="18767"/>
                    <a:pt x="20224" y="18442"/>
                    <a:pt x="20408" y="18442"/>
                  </a:cubicBezTo>
                  <a:cubicBezTo>
                    <a:pt x="20435" y="18442"/>
                    <a:pt x="20461" y="18449"/>
                    <a:pt x="20486" y="18464"/>
                  </a:cubicBezTo>
                  <a:cubicBezTo>
                    <a:pt x="20629" y="18554"/>
                    <a:pt x="21084" y="18718"/>
                    <a:pt x="21375" y="18718"/>
                  </a:cubicBezTo>
                  <a:cubicBezTo>
                    <a:pt x="21478" y="18718"/>
                    <a:pt x="21560" y="18698"/>
                    <a:pt x="21601" y="18646"/>
                  </a:cubicBezTo>
                  <a:cubicBezTo>
                    <a:pt x="21755" y="18457"/>
                    <a:pt x="20712" y="17934"/>
                    <a:pt x="20825" y="17934"/>
                  </a:cubicBezTo>
                  <a:cubicBezTo>
                    <a:pt x="20829" y="17934"/>
                    <a:pt x="20834" y="17934"/>
                    <a:pt x="20841" y="17936"/>
                  </a:cubicBezTo>
                  <a:cubicBezTo>
                    <a:pt x="20994" y="17964"/>
                    <a:pt x="21252" y="18091"/>
                    <a:pt x="21449" y="18091"/>
                  </a:cubicBezTo>
                  <a:cubicBezTo>
                    <a:pt x="21508" y="18091"/>
                    <a:pt x="21561" y="18079"/>
                    <a:pt x="21604" y="18051"/>
                  </a:cubicBezTo>
                  <a:cubicBezTo>
                    <a:pt x="21794" y="17927"/>
                    <a:pt x="21052" y="17454"/>
                    <a:pt x="21052" y="17454"/>
                  </a:cubicBezTo>
                  <a:cubicBezTo>
                    <a:pt x="21051" y="17454"/>
                    <a:pt x="22144" y="17298"/>
                    <a:pt x="22173" y="16959"/>
                  </a:cubicBezTo>
                  <a:cubicBezTo>
                    <a:pt x="22179" y="16899"/>
                    <a:pt x="22110" y="16874"/>
                    <a:pt x="21991" y="16874"/>
                  </a:cubicBezTo>
                  <a:cubicBezTo>
                    <a:pt x="21443" y="16874"/>
                    <a:pt x="19830" y="17411"/>
                    <a:pt x="19516" y="17531"/>
                  </a:cubicBezTo>
                  <a:cubicBezTo>
                    <a:pt x="19174" y="17663"/>
                    <a:pt x="18511" y="17951"/>
                    <a:pt x="17793" y="17951"/>
                  </a:cubicBezTo>
                  <a:cubicBezTo>
                    <a:pt x="17709" y="17951"/>
                    <a:pt x="17625" y="17947"/>
                    <a:pt x="17540" y="17938"/>
                  </a:cubicBezTo>
                  <a:cubicBezTo>
                    <a:pt x="17051" y="17889"/>
                    <a:pt x="16473" y="17868"/>
                    <a:pt x="16008" y="17810"/>
                  </a:cubicBezTo>
                  <a:cubicBezTo>
                    <a:pt x="16086" y="17706"/>
                    <a:pt x="16039" y="17517"/>
                    <a:pt x="15852" y="17473"/>
                  </a:cubicBezTo>
                  <a:cubicBezTo>
                    <a:pt x="15765" y="17452"/>
                    <a:pt x="15678" y="17427"/>
                    <a:pt x="15592" y="17401"/>
                  </a:cubicBezTo>
                  <a:cubicBezTo>
                    <a:pt x="15753" y="17265"/>
                    <a:pt x="15578" y="17157"/>
                    <a:pt x="15782" y="17112"/>
                  </a:cubicBezTo>
                  <a:cubicBezTo>
                    <a:pt x="15790" y="17110"/>
                    <a:pt x="15799" y="17109"/>
                    <a:pt x="15808" y="17109"/>
                  </a:cubicBezTo>
                  <a:cubicBezTo>
                    <a:pt x="16051" y="17109"/>
                    <a:pt x="16863" y="17649"/>
                    <a:pt x="17054" y="17686"/>
                  </a:cubicBezTo>
                  <a:cubicBezTo>
                    <a:pt x="17064" y="17688"/>
                    <a:pt x="17073" y="17689"/>
                    <a:pt x="17082" y="17689"/>
                  </a:cubicBezTo>
                  <a:cubicBezTo>
                    <a:pt x="17243" y="17689"/>
                    <a:pt x="17148" y="17378"/>
                    <a:pt x="17277" y="17198"/>
                  </a:cubicBezTo>
                  <a:cubicBezTo>
                    <a:pt x="17413" y="17010"/>
                    <a:pt x="16578" y="16892"/>
                    <a:pt x="16676" y="16839"/>
                  </a:cubicBezTo>
                  <a:cubicBezTo>
                    <a:pt x="16773" y="16785"/>
                    <a:pt x="16655" y="16454"/>
                    <a:pt x="16654" y="16454"/>
                  </a:cubicBezTo>
                  <a:lnTo>
                    <a:pt x="16654" y="16454"/>
                  </a:lnTo>
                  <a:cubicBezTo>
                    <a:pt x="16654" y="16454"/>
                    <a:pt x="16811" y="16476"/>
                    <a:pt x="16939" y="16476"/>
                  </a:cubicBezTo>
                  <a:cubicBezTo>
                    <a:pt x="16991" y="16476"/>
                    <a:pt x="17038" y="16473"/>
                    <a:pt x="17068" y="16463"/>
                  </a:cubicBezTo>
                  <a:cubicBezTo>
                    <a:pt x="17175" y="16429"/>
                    <a:pt x="16403" y="15854"/>
                    <a:pt x="16569" y="15820"/>
                  </a:cubicBezTo>
                  <a:cubicBezTo>
                    <a:pt x="16574" y="15819"/>
                    <a:pt x="16581" y="15819"/>
                    <a:pt x="16587" y="15819"/>
                  </a:cubicBezTo>
                  <a:cubicBezTo>
                    <a:pt x="16780" y="15819"/>
                    <a:pt x="17486" y="16250"/>
                    <a:pt x="17700" y="16250"/>
                  </a:cubicBezTo>
                  <a:cubicBezTo>
                    <a:pt x="17709" y="16250"/>
                    <a:pt x="17717" y="16249"/>
                    <a:pt x="17724" y="16248"/>
                  </a:cubicBezTo>
                  <a:cubicBezTo>
                    <a:pt x="17908" y="16207"/>
                    <a:pt x="17443" y="16010"/>
                    <a:pt x="17692" y="15928"/>
                  </a:cubicBezTo>
                  <a:cubicBezTo>
                    <a:pt x="17938" y="15848"/>
                    <a:pt x="17508" y="15515"/>
                    <a:pt x="17508" y="15515"/>
                  </a:cubicBezTo>
                  <a:lnTo>
                    <a:pt x="17508" y="15515"/>
                  </a:lnTo>
                  <a:cubicBezTo>
                    <a:pt x="17508" y="15515"/>
                    <a:pt x="17568" y="15553"/>
                    <a:pt x="17639" y="15553"/>
                  </a:cubicBezTo>
                  <a:cubicBezTo>
                    <a:pt x="17703" y="15553"/>
                    <a:pt x="17776" y="15524"/>
                    <a:pt x="17826" y="15411"/>
                  </a:cubicBezTo>
                  <a:cubicBezTo>
                    <a:pt x="17932" y="15171"/>
                    <a:pt x="17125" y="14918"/>
                    <a:pt x="17125" y="14918"/>
                  </a:cubicBezTo>
                  <a:cubicBezTo>
                    <a:pt x="17125" y="14918"/>
                    <a:pt x="18470" y="14604"/>
                    <a:pt x="18370" y="14371"/>
                  </a:cubicBezTo>
                  <a:cubicBezTo>
                    <a:pt x="18349" y="14321"/>
                    <a:pt x="18283" y="14301"/>
                    <a:pt x="18188" y="14301"/>
                  </a:cubicBezTo>
                  <a:cubicBezTo>
                    <a:pt x="17834" y="14301"/>
                    <a:pt x="17081" y="14579"/>
                    <a:pt x="16768" y="14664"/>
                  </a:cubicBezTo>
                  <a:cubicBezTo>
                    <a:pt x="16499" y="14737"/>
                    <a:pt x="15522" y="14936"/>
                    <a:pt x="14721" y="15045"/>
                  </a:cubicBezTo>
                  <a:cubicBezTo>
                    <a:pt x="14706" y="14981"/>
                    <a:pt x="14667" y="14925"/>
                    <a:pt x="14610" y="14893"/>
                  </a:cubicBezTo>
                  <a:cubicBezTo>
                    <a:pt x="14519" y="14836"/>
                    <a:pt x="14427" y="14781"/>
                    <a:pt x="14335" y="14725"/>
                  </a:cubicBezTo>
                  <a:cubicBezTo>
                    <a:pt x="14360" y="14724"/>
                    <a:pt x="14385" y="14722"/>
                    <a:pt x="14408" y="14721"/>
                  </a:cubicBezTo>
                  <a:cubicBezTo>
                    <a:pt x="14725" y="14692"/>
                    <a:pt x="14635" y="14220"/>
                    <a:pt x="14311" y="14191"/>
                  </a:cubicBezTo>
                  <a:cubicBezTo>
                    <a:pt x="13938" y="14159"/>
                    <a:pt x="13570" y="14089"/>
                    <a:pt x="13213" y="13979"/>
                  </a:cubicBezTo>
                  <a:lnTo>
                    <a:pt x="13213" y="13979"/>
                  </a:lnTo>
                  <a:cubicBezTo>
                    <a:pt x="13216" y="13979"/>
                    <a:pt x="13218" y="13980"/>
                    <a:pt x="13221" y="13980"/>
                  </a:cubicBezTo>
                  <a:cubicBezTo>
                    <a:pt x="13246" y="13980"/>
                    <a:pt x="13272" y="13974"/>
                    <a:pt x="13297" y="13963"/>
                  </a:cubicBezTo>
                  <a:cubicBezTo>
                    <a:pt x="13497" y="13874"/>
                    <a:pt x="13054" y="13591"/>
                    <a:pt x="13173" y="13471"/>
                  </a:cubicBezTo>
                  <a:cubicBezTo>
                    <a:pt x="13188" y="13456"/>
                    <a:pt x="13206" y="13450"/>
                    <a:pt x="13226" y="13450"/>
                  </a:cubicBezTo>
                  <a:cubicBezTo>
                    <a:pt x="13354" y="13450"/>
                    <a:pt x="13585" y="13723"/>
                    <a:pt x="13925" y="13723"/>
                  </a:cubicBezTo>
                  <a:cubicBezTo>
                    <a:pt x="13953" y="13723"/>
                    <a:pt x="13983" y="13721"/>
                    <a:pt x="14013" y="13717"/>
                  </a:cubicBezTo>
                  <a:cubicBezTo>
                    <a:pt x="14457" y="13655"/>
                    <a:pt x="14477" y="13425"/>
                    <a:pt x="14477" y="13425"/>
                  </a:cubicBezTo>
                  <a:cubicBezTo>
                    <a:pt x="14477" y="13425"/>
                    <a:pt x="14590" y="13460"/>
                    <a:pt x="14721" y="13460"/>
                  </a:cubicBezTo>
                  <a:cubicBezTo>
                    <a:pt x="14814" y="13460"/>
                    <a:pt x="14915" y="13443"/>
                    <a:pt x="14994" y="13384"/>
                  </a:cubicBezTo>
                  <a:cubicBezTo>
                    <a:pt x="15185" y="13239"/>
                    <a:pt x="14324" y="12918"/>
                    <a:pt x="14427" y="12844"/>
                  </a:cubicBezTo>
                  <a:cubicBezTo>
                    <a:pt x="14438" y="12836"/>
                    <a:pt x="14461" y="12832"/>
                    <a:pt x="14492" y="12832"/>
                  </a:cubicBezTo>
                  <a:cubicBezTo>
                    <a:pt x="14710" y="12832"/>
                    <a:pt x="15370" y="13004"/>
                    <a:pt x="15743" y="13004"/>
                  </a:cubicBezTo>
                  <a:cubicBezTo>
                    <a:pt x="15813" y="13004"/>
                    <a:pt x="15873" y="12998"/>
                    <a:pt x="15918" y="12984"/>
                  </a:cubicBezTo>
                  <a:cubicBezTo>
                    <a:pt x="16232" y="12883"/>
                    <a:pt x="14634" y="12266"/>
                    <a:pt x="14572" y="12243"/>
                  </a:cubicBezTo>
                  <a:lnTo>
                    <a:pt x="14572" y="12243"/>
                  </a:lnTo>
                  <a:cubicBezTo>
                    <a:pt x="14604" y="12254"/>
                    <a:pt x="15034" y="12400"/>
                    <a:pt x="15302" y="12400"/>
                  </a:cubicBezTo>
                  <a:cubicBezTo>
                    <a:pt x="15393" y="12400"/>
                    <a:pt x="15466" y="12383"/>
                    <a:pt x="15497" y="12337"/>
                  </a:cubicBezTo>
                  <a:cubicBezTo>
                    <a:pt x="15623" y="12153"/>
                    <a:pt x="14635" y="11914"/>
                    <a:pt x="14635" y="11914"/>
                  </a:cubicBezTo>
                  <a:cubicBezTo>
                    <a:pt x="14633" y="11914"/>
                    <a:pt x="15931" y="11665"/>
                    <a:pt x="15448" y="11390"/>
                  </a:cubicBezTo>
                  <a:cubicBezTo>
                    <a:pt x="15387" y="11355"/>
                    <a:pt x="15306" y="11340"/>
                    <a:pt x="15210" y="11340"/>
                  </a:cubicBezTo>
                  <a:cubicBezTo>
                    <a:pt x="14578" y="11340"/>
                    <a:pt x="13312" y="11997"/>
                    <a:pt x="13062" y="11997"/>
                  </a:cubicBezTo>
                  <a:cubicBezTo>
                    <a:pt x="13048" y="11997"/>
                    <a:pt x="13038" y="11995"/>
                    <a:pt x="13030" y="11991"/>
                  </a:cubicBezTo>
                  <a:cubicBezTo>
                    <a:pt x="12921" y="11926"/>
                    <a:pt x="12845" y="11900"/>
                    <a:pt x="12669" y="11900"/>
                  </a:cubicBezTo>
                  <a:cubicBezTo>
                    <a:pt x="12591" y="11900"/>
                    <a:pt x="12492" y="11906"/>
                    <a:pt x="12362" y="11915"/>
                  </a:cubicBezTo>
                  <a:cubicBezTo>
                    <a:pt x="12331" y="11917"/>
                    <a:pt x="12299" y="11918"/>
                    <a:pt x="12268" y="11918"/>
                  </a:cubicBezTo>
                  <a:cubicBezTo>
                    <a:pt x="11880" y="11918"/>
                    <a:pt x="11525" y="11752"/>
                    <a:pt x="11884" y="11706"/>
                  </a:cubicBezTo>
                  <a:cubicBezTo>
                    <a:pt x="12270" y="11655"/>
                    <a:pt x="11844" y="11241"/>
                    <a:pt x="11839" y="11236"/>
                  </a:cubicBezTo>
                  <a:lnTo>
                    <a:pt x="11839" y="11236"/>
                  </a:lnTo>
                  <a:cubicBezTo>
                    <a:pt x="11844" y="11240"/>
                    <a:pt x="12265" y="11481"/>
                    <a:pt x="12519" y="11481"/>
                  </a:cubicBezTo>
                  <a:cubicBezTo>
                    <a:pt x="12543" y="11481"/>
                    <a:pt x="12565" y="11479"/>
                    <a:pt x="12585" y="11474"/>
                  </a:cubicBezTo>
                  <a:cubicBezTo>
                    <a:pt x="12826" y="11419"/>
                    <a:pt x="12916" y="11430"/>
                    <a:pt x="12370" y="11109"/>
                  </a:cubicBezTo>
                  <a:cubicBezTo>
                    <a:pt x="11895" y="10828"/>
                    <a:pt x="12127" y="10700"/>
                    <a:pt x="12323" y="10700"/>
                  </a:cubicBezTo>
                  <a:cubicBezTo>
                    <a:pt x="12351" y="10700"/>
                    <a:pt x="12379" y="10702"/>
                    <a:pt x="12404" y="10708"/>
                  </a:cubicBezTo>
                  <a:cubicBezTo>
                    <a:pt x="12581" y="10745"/>
                    <a:pt x="13284" y="11137"/>
                    <a:pt x="13602" y="11137"/>
                  </a:cubicBezTo>
                  <a:cubicBezTo>
                    <a:pt x="13631" y="11137"/>
                    <a:pt x="13657" y="11134"/>
                    <a:pt x="13678" y="11127"/>
                  </a:cubicBezTo>
                  <a:cubicBezTo>
                    <a:pt x="13943" y="11044"/>
                    <a:pt x="13581" y="10747"/>
                    <a:pt x="13579" y="10747"/>
                  </a:cubicBezTo>
                  <a:cubicBezTo>
                    <a:pt x="13693" y="10692"/>
                    <a:pt x="13724" y="10498"/>
                    <a:pt x="13724" y="10498"/>
                  </a:cubicBezTo>
                  <a:cubicBezTo>
                    <a:pt x="13843" y="10276"/>
                    <a:pt x="13057" y="9846"/>
                    <a:pt x="13057" y="9846"/>
                  </a:cubicBezTo>
                  <a:cubicBezTo>
                    <a:pt x="13055" y="9846"/>
                    <a:pt x="14220" y="9687"/>
                    <a:pt x="14273" y="9465"/>
                  </a:cubicBezTo>
                  <a:cubicBezTo>
                    <a:pt x="14298" y="9360"/>
                    <a:pt x="14149" y="9314"/>
                    <a:pt x="13894" y="9314"/>
                  </a:cubicBezTo>
                  <a:cubicBezTo>
                    <a:pt x="13616" y="9314"/>
                    <a:pt x="13213" y="9369"/>
                    <a:pt x="12776" y="9462"/>
                  </a:cubicBezTo>
                  <a:cubicBezTo>
                    <a:pt x="12109" y="9606"/>
                    <a:pt x="10989" y="9904"/>
                    <a:pt x="10329" y="9904"/>
                  </a:cubicBezTo>
                  <a:cubicBezTo>
                    <a:pt x="10162" y="9904"/>
                    <a:pt x="10024" y="9885"/>
                    <a:pt x="9931" y="9839"/>
                  </a:cubicBezTo>
                  <a:cubicBezTo>
                    <a:pt x="9776" y="9764"/>
                    <a:pt x="9670" y="9739"/>
                    <a:pt x="9582" y="9739"/>
                  </a:cubicBezTo>
                  <a:cubicBezTo>
                    <a:pt x="9427" y="9739"/>
                    <a:pt x="9329" y="9814"/>
                    <a:pt x="9122" y="9814"/>
                  </a:cubicBezTo>
                  <a:cubicBezTo>
                    <a:pt x="9095" y="9814"/>
                    <a:pt x="9066" y="9813"/>
                    <a:pt x="9035" y="9810"/>
                  </a:cubicBezTo>
                  <a:cubicBezTo>
                    <a:pt x="8632" y="9772"/>
                    <a:pt x="8560" y="9527"/>
                    <a:pt x="8786" y="9518"/>
                  </a:cubicBezTo>
                  <a:cubicBezTo>
                    <a:pt x="9013" y="9509"/>
                    <a:pt x="8832" y="9257"/>
                    <a:pt x="9078" y="9181"/>
                  </a:cubicBezTo>
                  <a:cubicBezTo>
                    <a:pt x="9099" y="9175"/>
                    <a:pt x="9121" y="9172"/>
                    <a:pt x="9146" y="9172"/>
                  </a:cubicBezTo>
                  <a:cubicBezTo>
                    <a:pt x="9380" y="9172"/>
                    <a:pt x="9789" y="9431"/>
                    <a:pt x="9987" y="9431"/>
                  </a:cubicBezTo>
                  <a:cubicBezTo>
                    <a:pt x="10020" y="9431"/>
                    <a:pt x="10047" y="9424"/>
                    <a:pt x="10067" y="9407"/>
                  </a:cubicBezTo>
                  <a:cubicBezTo>
                    <a:pt x="10216" y="9279"/>
                    <a:pt x="9737" y="8956"/>
                    <a:pt x="9619" y="8870"/>
                  </a:cubicBezTo>
                  <a:cubicBezTo>
                    <a:pt x="9499" y="8784"/>
                    <a:pt x="9697" y="8763"/>
                    <a:pt x="9697" y="8763"/>
                  </a:cubicBezTo>
                  <a:cubicBezTo>
                    <a:pt x="9697" y="8763"/>
                    <a:pt x="10757" y="9223"/>
                    <a:pt x="11165" y="9223"/>
                  </a:cubicBezTo>
                  <a:cubicBezTo>
                    <a:pt x="11226" y="9223"/>
                    <a:pt x="11273" y="9212"/>
                    <a:pt x="11299" y="9188"/>
                  </a:cubicBezTo>
                  <a:cubicBezTo>
                    <a:pt x="11486" y="9015"/>
                    <a:pt x="10124" y="8451"/>
                    <a:pt x="9922" y="8370"/>
                  </a:cubicBezTo>
                  <a:lnTo>
                    <a:pt x="9922" y="8370"/>
                  </a:lnTo>
                  <a:cubicBezTo>
                    <a:pt x="9999" y="8401"/>
                    <a:pt x="10242" y="8485"/>
                    <a:pt x="10513" y="8485"/>
                  </a:cubicBezTo>
                  <a:cubicBezTo>
                    <a:pt x="10609" y="8485"/>
                    <a:pt x="10708" y="8475"/>
                    <a:pt x="10804" y="8448"/>
                  </a:cubicBezTo>
                  <a:cubicBezTo>
                    <a:pt x="11235" y="8328"/>
                    <a:pt x="10032" y="8087"/>
                    <a:pt x="10032" y="8087"/>
                  </a:cubicBezTo>
                  <a:cubicBezTo>
                    <a:pt x="10032" y="8087"/>
                    <a:pt x="10467" y="7953"/>
                    <a:pt x="10638" y="7765"/>
                  </a:cubicBezTo>
                  <a:cubicBezTo>
                    <a:pt x="10810" y="7576"/>
                    <a:pt x="10287" y="7302"/>
                    <a:pt x="10287" y="7302"/>
                  </a:cubicBezTo>
                  <a:cubicBezTo>
                    <a:pt x="10629" y="6884"/>
                    <a:pt x="9800" y="6733"/>
                    <a:pt x="9800" y="6733"/>
                  </a:cubicBezTo>
                  <a:cubicBezTo>
                    <a:pt x="9800" y="6733"/>
                    <a:pt x="9800" y="6733"/>
                    <a:pt x="9800" y="6733"/>
                  </a:cubicBezTo>
                  <a:cubicBezTo>
                    <a:pt x="9806" y="6733"/>
                    <a:pt x="9871" y="6736"/>
                    <a:pt x="9966" y="6736"/>
                  </a:cubicBezTo>
                  <a:cubicBezTo>
                    <a:pt x="10206" y="6736"/>
                    <a:pt x="10638" y="6713"/>
                    <a:pt x="10797" y="6550"/>
                  </a:cubicBezTo>
                  <a:cubicBezTo>
                    <a:pt x="10900" y="6443"/>
                    <a:pt x="10727" y="6404"/>
                    <a:pt x="10446" y="6404"/>
                  </a:cubicBezTo>
                  <a:cubicBezTo>
                    <a:pt x="10118" y="6404"/>
                    <a:pt x="9645" y="6457"/>
                    <a:pt x="9297" y="6519"/>
                  </a:cubicBezTo>
                  <a:cubicBezTo>
                    <a:pt x="8810" y="6607"/>
                    <a:pt x="8131" y="6697"/>
                    <a:pt x="7672" y="6697"/>
                  </a:cubicBezTo>
                  <a:cubicBezTo>
                    <a:pt x="7523" y="6697"/>
                    <a:pt x="7398" y="6688"/>
                    <a:pt x="7309" y="6665"/>
                  </a:cubicBezTo>
                  <a:cubicBezTo>
                    <a:pt x="6948" y="6574"/>
                    <a:pt x="6789" y="6191"/>
                    <a:pt x="6785" y="6187"/>
                  </a:cubicBezTo>
                  <a:lnTo>
                    <a:pt x="6785" y="6187"/>
                  </a:lnTo>
                  <a:cubicBezTo>
                    <a:pt x="6792" y="6191"/>
                    <a:pt x="7345" y="6509"/>
                    <a:pt x="7639" y="6509"/>
                  </a:cubicBezTo>
                  <a:cubicBezTo>
                    <a:pt x="7668" y="6509"/>
                    <a:pt x="7696" y="6506"/>
                    <a:pt x="7719" y="6499"/>
                  </a:cubicBezTo>
                  <a:cubicBezTo>
                    <a:pt x="7932" y="6435"/>
                    <a:pt x="7624" y="6233"/>
                    <a:pt x="7509" y="6165"/>
                  </a:cubicBezTo>
                  <a:lnTo>
                    <a:pt x="7509" y="6165"/>
                  </a:lnTo>
                  <a:cubicBezTo>
                    <a:pt x="7657" y="6249"/>
                    <a:pt x="8162" y="6532"/>
                    <a:pt x="8342" y="6532"/>
                  </a:cubicBezTo>
                  <a:cubicBezTo>
                    <a:pt x="8370" y="6532"/>
                    <a:pt x="8390" y="6525"/>
                    <a:pt x="8400" y="6509"/>
                  </a:cubicBezTo>
                  <a:cubicBezTo>
                    <a:pt x="8481" y="6375"/>
                    <a:pt x="7946" y="6159"/>
                    <a:pt x="7946" y="6159"/>
                  </a:cubicBezTo>
                  <a:lnTo>
                    <a:pt x="7946" y="6159"/>
                  </a:lnTo>
                  <a:cubicBezTo>
                    <a:pt x="7946" y="6159"/>
                    <a:pt x="8215" y="6177"/>
                    <a:pt x="8483" y="6177"/>
                  </a:cubicBezTo>
                  <a:cubicBezTo>
                    <a:pt x="8717" y="6177"/>
                    <a:pt x="8949" y="6163"/>
                    <a:pt x="8998" y="6111"/>
                  </a:cubicBezTo>
                  <a:cubicBezTo>
                    <a:pt x="9103" y="5997"/>
                    <a:pt x="8308" y="5819"/>
                    <a:pt x="8601" y="5690"/>
                  </a:cubicBezTo>
                  <a:cubicBezTo>
                    <a:pt x="8891" y="5564"/>
                    <a:pt x="8108" y="5252"/>
                    <a:pt x="8097" y="5248"/>
                  </a:cubicBezTo>
                  <a:lnTo>
                    <a:pt x="8097" y="5248"/>
                  </a:lnTo>
                  <a:cubicBezTo>
                    <a:pt x="8101" y="5249"/>
                    <a:pt x="8191" y="5253"/>
                    <a:pt x="8312" y="5253"/>
                  </a:cubicBezTo>
                  <a:cubicBezTo>
                    <a:pt x="8526" y="5253"/>
                    <a:pt x="8836" y="5238"/>
                    <a:pt x="8932" y="5159"/>
                  </a:cubicBezTo>
                  <a:cubicBezTo>
                    <a:pt x="9084" y="5032"/>
                    <a:pt x="8341" y="5013"/>
                    <a:pt x="8341" y="5013"/>
                  </a:cubicBezTo>
                  <a:cubicBezTo>
                    <a:pt x="8354" y="4963"/>
                    <a:pt x="8292" y="4943"/>
                    <a:pt x="8169" y="4943"/>
                  </a:cubicBezTo>
                  <a:cubicBezTo>
                    <a:pt x="7966" y="4943"/>
                    <a:pt x="7599" y="4996"/>
                    <a:pt x="7127" y="5055"/>
                  </a:cubicBezTo>
                  <a:cubicBezTo>
                    <a:pt x="6966" y="5075"/>
                    <a:pt x="6793" y="5082"/>
                    <a:pt x="6621" y="5082"/>
                  </a:cubicBezTo>
                  <a:cubicBezTo>
                    <a:pt x="6418" y="5082"/>
                    <a:pt x="6215" y="5072"/>
                    <a:pt x="6033" y="5057"/>
                  </a:cubicBezTo>
                  <a:lnTo>
                    <a:pt x="6090" y="4937"/>
                  </a:lnTo>
                  <a:cubicBezTo>
                    <a:pt x="6159" y="4794"/>
                    <a:pt x="5971" y="4668"/>
                    <a:pt x="5810" y="4668"/>
                  </a:cubicBezTo>
                  <a:cubicBezTo>
                    <a:pt x="5737" y="4668"/>
                    <a:pt x="5670" y="4694"/>
                    <a:pt x="5633" y="4754"/>
                  </a:cubicBezTo>
                  <a:cubicBezTo>
                    <a:pt x="5621" y="4772"/>
                    <a:pt x="5611" y="4791"/>
                    <a:pt x="5600" y="4808"/>
                  </a:cubicBezTo>
                  <a:cubicBezTo>
                    <a:pt x="5592" y="4327"/>
                    <a:pt x="5503" y="3823"/>
                    <a:pt x="5392" y="3362"/>
                  </a:cubicBezTo>
                  <a:cubicBezTo>
                    <a:pt x="5380" y="3310"/>
                    <a:pt x="5307" y="3274"/>
                    <a:pt x="5254" y="3274"/>
                  </a:cubicBezTo>
                  <a:cubicBezTo>
                    <a:pt x="5221" y="3274"/>
                    <a:pt x="5195" y="3288"/>
                    <a:pt x="5197" y="3321"/>
                  </a:cubicBezTo>
                  <a:cubicBezTo>
                    <a:pt x="5204" y="3503"/>
                    <a:pt x="5201" y="3683"/>
                    <a:pt x="5191" y="3862"/>
                  </a:cubicBezTo>
                  <a:cubicBezTo>
                    <a:pt x="5075" y="3611"/>
                    <a:pt x="4924" y="3362"/>
                    <a:pt x="4760" y="3105"/>
                  </a:cubicBezTo>
                  <a:cubicBezTo>
                    <a:pt x="4720" y="3041"/>
                    <a:pt x="4654" y="3012"/>
                    <a:pt x="4598" y="3012"/>
                  </a:cubicBezTo>
                  <a:cubicBezTo>
                    <a:pt x="4530" y="3012"/>
                    <a:pt x="4478" y="3056"/>
                    <a:pt x="4509" y="3133"/>
                  </a:cubicBezTo>
                  <a:cubicBezTo>
                    <a:pt x="4691" y="3575"/>
                    <a:pt x="4854" y="4039"/>
                    <a:pt x="4823" y="4462"/>
                  </a:cubicBezTo>
                  <a:cubicBezTo>
                    <a:pt x="4816" y="4535"/>
                    <a:pt x="4801" y="4608"/>
                    <a:pt x="4778" y="4677"/>
                  </a:cubicBezTo>
                  <a:cubicBezTo>
                    <a:pt x="4747" y="4588"/>
                    <a:pt x="4716" y="4500"/>
                    <a:pt x="4694" y="4420"/>
                  </a:cubicBezTo>
                  <a:cubicBezTo>
                    <a:pt x="4617" y="4124"/>
                    <a:pt x="4585" y="3804"/>
                    <a:pt x="4423" y="3512"/>
                  </a:cubicBezTo>
                  <a:cubicBezTo>
                    <a:pt x="4380" y="3434"/>
                    <a:pt x="4287" y="3392"/>
                    <a:pt x="4207" y="3392"/>
                  </a:cubicBezTo>
                  <a:cubicBezTo>
                    <a:pt x="4158" y="3392"/>
                    <a:pt x="4114" y="3408"/>
                    <a:pt x="4091" y="3442"/>
                  </a:cubicBezTo>
                  <a:cubicBezTo>
                    <a:pt x="4074" y="3468"/>
                    <a:pt x="4059" y="3498"/>
                    <a:pt x="4046" y="3528"/>
                  </a:cubicBezTo>
                  <a:cubicBezTo>
                    <a:pt x="3998" y="3462"/>
                    <a:pt x="3940" y="3403"/>
                    <a:pt x="3875" y="3352"/>
                  </a:cubicBezTo>
                  <a:cubicBezTo>
                    <a:pt x="3747" y="3086"/>
                    <a:pt x="3588" y="2836"/>
                    <a:pt x="3404" y="2606"/>
                  </a:cubicBezTo>
                  <a:cubicBezTo>
                    <a:pt x="3364" y="2565"/>
                    <a:pt x="3318" y="2533"/>
                    <a:pt x="3264" y="2512"/>
                  </a:cubicBezTo>
                  <a:cubicBezTo>
                    <a:pt x="3286" y="2441"/>
                    <a:pt x="3310" y="2369"/>
                    <a:pt x="3338" y="2300"/>
                  </a:cubicBezTo>
                  <a:cubicBezTo>
                    <a:pt x="3365" y="2239"/>
                    <a:pt x="3271" y="2171"/>
                    <a:pt x="3202" y="2171"/>
                  </a:cubicBezTo>
                  <a:cubicBezTo>
                    <a:pt x="3177" y="2171"/>
                    <a:pt x="3156" y="2180"/>
                    <a:pt x="3144" y="2201"/>
                  </a:cubicBezTo>
                  <a:cubicBezTo>
                    <a:pt x="3121" y="2245"/>
                    <a:pt x="3097" y="2289"/>
                    <a:pt x="3075" y="2334"/>
                  </a:cubicBezTo>
                  <a:cubicBezTo>
                    <a:pt x="3048" y="2273"/>
                    <a:pt x="3023" y="2210"/>
                    <a:pt x="3002" y="2147"/>
                  </a:cubicBezTo>
                  <a:cubicBezTo>
                    <a:pt x="2981" y="2093"/>
                    <a:pt x="2899" y="2058"/>
                    <a:pt x="2836" y="2058"/>
                  </a:cubicBezTo>
                  <a:cubicBezTo>
                    <a:pt x="2788" y="2058"/>
                    <a:pt x="2750" y="2077"/>
                    <a:pt x="2754" y="2124"/>
                  </a:cubicBezTo>
                  <a:cubicBezTo>
                    <a:pt x="2762" y="2207"/>
                    <a:pt x="2775" y="2289"/>
                    <a:pt x="2794" y="2370"/>
                  </a:cubicBezTo>
                  <a:cubicBezTo>
                    <a:pt x="2753" y="2334"/>
                    <a:pt x="2706" y="2303"/>
                    <a:pt x="2656" y="2279"/>
                  </a:cubicBezTo>
                  <a:cubicBezTo>
                    <a:pt x="2651" y="2276"/>
                    <a:pt x="2645" y="2273"/>
                    <a:pt x="2637" y="2270"/>
                  </a:cubicBezTo>
                  <a:cubicBezTo>
                    <a:pt x="2563" y="1928"/>
                    <a:pt x="2462" y="1587"/>
                    <a:pt x="2382" y="1248"/>
                  </a:cubicBezTo>
                  <a:cubicBezTo>
                    <a:pt x="2351" y="1116"/>
                    <a:pt x="2198" y="1048"/>
                    <a:pt x="2065" y="1048"/>
                  </a:cubicBezTo>
                  <a:cubicBezTo>
                    <a:pt x="1992" y="1048"/>
                    <a:pt x="1926" y="1068"/>
                    <a:pt x="1889" y="1109"/>
                  </a:cubicBezTo>
                  <a:cubicBezTo>
                    <a:pt x="1776" y="934"/>
                    <a:pt x="1681" y="747"/>
                    <a:pt x="1607" y="554"/>
                  </a:cubicBezTo>
                  <a:cubicBezTo>
                    <a:pt x="1565" y="441"/>
                    <a:pt x="1427" y="381"/>
                    <a:pt x="1313" y="381"/>
                  </a:cubicBezTo>
                  <a:cubicBezTo>
                    <a:pt x="1211" y="381"/>
                    <a:pt x="1127" y="430"/>
                    <a:pt x="1150" y="531"/>
                  </a:cubicBezTo>
                  <a:cubicBezTo>
                    <a:pt x="1162" y="579"/>
                    <a:pt x="1175" y="629"/>
                    <a:pt x="1186" y="679"/>
                  </a:cubicBezTo>
                  <a:cubicBezTo>
                    <a:pt x="943" y="468"/>
                    <a:pt x="694" y="267"/>
                    <a:pt x="480" y="84"/>
                  </a:cubicBezTo>
                  <a:cubicBezTo>
                    <a:pt x="411" y="26"/>
                    <a:pt x="319" y="0"/>
                    <a:pt x="238" y="0"/>
                  </a:cubicBezTo>
                  <a:close/>
                  <a:moveTo>
                    <a:pt x="15319" y="52077"/>
                  </a:moveTo>
                  <a:lnTo>
                    <a:pt x="15319" y="52077"/>
                  </a:lnTo>
                  <a:cubicBezTo>
                    <a:pt x="15319" y="52077"/>
                    <a:pt x="15319" y="52077"/>
                    <a:pt x="15319" y="52077"/>
                  </a:cubicBezTo>
                  <a:cubicBezTo>
                    <a:pt x="15319" y="52077"/>
                    <a:pt x="15319" y="52077"/>
                    <a:pt x="15319" y="520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5"/>
            <p:cNvSpPr/>
            <p:nvPr/>
          </p:nvSpPr>
          <p:spPr>
            <a:xfrm>
              <a:off x="6598975" y="1313075"/>
              <a:ext cx="711075" cy="1197350"/>
            </a:xfrm>
            <a:custGeom>
              <a:avLst/>
              <a:gdLst/>
              <a:ahLst/>
              <a:cxnLst/>
              <a:rect l="l" t="t" r="r" b="b"/>
              <a:pathLst>
                <a:path w="28443" h="47894" extrusionOk="0">
                  <a:moveTo>
                    <a:pt x="7877" y="8380"/>
                  </a:moveTo>
                  <a:cubicBezTo>
                    <a:pt x="8139" y="8380"/>
                    <a:pt x="8450" y="8623"/>
                    <a:pt x="8313" y="8870"/>
                  </a:cubicBezTo>
                  <a:cubicBezTo>
                    <a:pt x="8208" y="9060"/>
                    <a:pt x="8031" y="9132"/>
                    <a:pt x="7802" y="9183"/>
                  </a:cubicBezTo>
                  <a:cubicBezTo>
                    <a:pt x="7771" y="9190"/>
                    <a:pt x="7741" y="9193"/>
                    <a:pt x="7712" y="9193"/>
                  </a:cubicBezTo>
                  <a:cubicBezTo>
                    <a:pt x="7324" y="9193"/>
                    <a:pt x="7081" y="8628"/>
                    <a:pt x="7487" y="8537"/>
                  </a:cubicBezTo>
                  <a:cubicBezTo>
                    <a:pt x="7533" y="8529"/>
                    <a:pt x="7579" y="8518"/>
                    <a:pt x="7624" y="8504"/>
                  </a:cubicBezTo>
                  <a:cubicBezTo>
                    <a:pt x="7682" y="8417"/>
                    <a:pt x="7776" y="8380"/>
                    <a:pt x="7877" y="8380"/>
                  </a:cubicBezTo>
                  <a:close/>
                  <a:moveTo>
                    <a:pt x="8645" y="12903"/>
                  </a:moveTo>
                  <a:cubicBezTo>
                    <a:pt x="9031" y="12903"/>
                    <a:pt x="9229" y="13489"/>
                    <a:pt x="8819" y="13580"/>
                  </a:cubicBezTo>
                  <a:lnTo>
                    <a:pt x="8730" y="13599"/>
                  </a:lnTo>
                  <a:cubicBezTo>
                    <a:pt x="8701" y="13605"/>
                    <a:pt x="8672" y="13609"/>
                    <a:pt x="8644" y="13609"/>
                  </a:cubicBezTo>
                  <a:cubicBezTo>
                    <a:pt x="8260" y="13609"/>
                    <a:pt x="8061" y="13023"/>
                    <a:pt x="8469" y="12933"/>
                  </a:cubicBezTo>
                  <a:lnTo>
                    <a:pt x="8558" y="12913"/>
                  </a:lnTo>
                  <a:cubicBezTo>
                    <a:pt x="8588" y="12906"/>
                    <a:pt x="8617" y="12903"/>
                    <a:pt x="8645" y="12903"/>
                  </a:cubicBezTo>
                  <a:close/>
                  <a:moveTo>
                    <a:pt x="7862" y="15457"/>
                  </a:moveTo>
                  <a:cubicBezTo>
                    <a:pt x="7987" y="15457"/>
                    <a:pt x="8110" y="15511"/>
                    <a:pt x="8193" y="15634"/>
                  </a:cubicBezTo>
                  <a:cubicBezTo>
                    <a:pt x="8285" y="15772"/>
                    <a:pt x="8268" y="15986"/>
                    <a:pt x="8132" y="16076"/>
                  </a:cubicBezTo>
                  <a:cubicBezTo>
                    <a:pt x="8129" y="16236"/>
                    <a:pt x="7970" y="16360"/>
                    <a:pt x="7815" y="16360"/>
                  </a:cubicBezTo>
                  <a:cubicBezTo>
                    <a:pt x="7810" y="16360"/>
                    <a:pt x="7804" y="16360"/>
                    <a:pt x="7799" y="16359"/>
                  </a:cubicBezTo>
                  <a:cubicBezTo>
                    <a:pt x="7590" y="16351"/>
                    <a:pt x="7452" y="16183"/>
                    <a:pt x="7419" y="15996"/>
                  </a:cubicBezTo>
                  <a:cubicBezTo>
                    <a:pt x="7383" y="15789"/>
                    <a:pt x="7500" y="15568"/>
                    <a:pt x="7691" y="15491"/>
                  </a:cubicBezTo>
                  <a:cubicBezTo>
                    <a:pt x="7746" y="15469"/>
                    <a:pt x="7804" y="15457"/>
                    <a:pt x="7862" y="15457"/>
                  </a:cubicBezTo>
                  <a:close/>
                  <a:moveTo>
                    <a:pt x="9093" y="16523"/>
                  </a:moveTo>
                  <a:cubicBezTo>
                    <a:pt x="9240" y="16523"/>
                    <a:pt x="9393" y="16604"/>
                    <a:pt x="9452" y="16786"/>
                  </a:cubicBezTo>
                  <a:cubicBezTo>
                    <a:pt x="9529" y="17022"/>
                    <a:pt x="9603" y="17260"/>
                    <a:pt x="9676" y="17498"/>
                  </a:cubicBezTo>
                  <a:lnTo>
                    <a:pt x="9676" y="17499"/>
                  </a:lnTo>
                  <a:cubicBezTo>
                    <a:pt x="9754" y="17756"/>
                    <a:pt x="9555" y="17914"/>
                    <a:pt x="9349" y="17914"/>
                  </a:cubicBezTo>
                  <a:cubicBezTo>
                    <a:pt x="9201" y="17914"/>
                    <a:pt x="9051" y="17834"/>
                    <a:pt x="8995" y="17650"/>
                  </a:cubicBezTo>
                  <a:cubicBezTo>
                    <a:pt x="8922" y="17412"/>
                    <a:pt x="8847" y="17174"/>
                    <a:pt x="8771" y="16937"/>
                  </a:cubicBezTo>
                  <a:cubicBezTo>
                    <a:pt x="8688" y="16682"/>
                    <a:pt x="8886" y="16523"/>
                    <a:pt x="9093" y="16523"/>
                  </a:cubicBezTo>
                  <a:close/>
                  <a:moveTo>
                    <a:pt x="14378" y="19456"/>
                  </a:moveTo>
                  <a:cubicBezTo>
                    <a:pt x="14526" y="19456"/>
                    <a:pt x="14677" y="19537"/>
                    <a:pt x="14733" y="19720"/>
                  </a:cubicBezTo>
                  <a:cubicBezTo>
                    <a:pt x="14779" y="19870"/>
                    <a:pt x="14885" y="19999"/>
                    <a:pt x="14932" y="20154"/>
                  </a:cubicBezTo>
                  <a:cubicBezTo>
                    <a:pt x="15007" y="20411"/>
                    <a:pt x="14806" y="20570"/>
                    <a:pt x="14601" y="20570"/>
                  </a:cubicBezTo>
                  <a:cubicBezTo>
                    <a:pt x="14454" y="20570"/>
                    <a:pt x="14304" y="20489"/>
                    <a:pt x="14250" y="20305"/>
                  </a:cubicBezTo>
                  <a:cubicBezTo>
                    <a:pt x="14206" y="20155"/>
                    <a:pt x="14098" y="20027"/>
                    <a:pt x="14052" y="19872"/>
                  </a:cubicBezTo>
                  <a:cubicBezTo>
                    <a:pt x="13973" y="19614"/>
                    <a:pt x="14172" y="19456"/>
                    <a:pt x="14378" y="19456"/>
                  </a:cubicBezTo>
                  <a:close/>
                  <a:moveTo>
                    <a:pt x="4642" y="0"/>
                  </a:moveTo>
                  <a:cubicBezTo>
                    <a:pt x="4561" y="0"/>
                    <a:pt x="4500" y="57"/>
                    <a:pt x="4548" y="151"/>
                  </a:cubicBezTo>
                  <a:cubicBezTo>
                    <a:pt x="4892" y="816"/>
                    <a:pt x="5238" y="1491"/>
                    <a:pt x="5584" y="2177"/>
                  </a:cubicBezTo>
                  <a:cubicBezTo>
                    <a:pt x="5522" y="2145"/>
                    <a:pt x="5459" y="2116"/>
                    <a:pt x="5395" y="2085"/>
                  </a:cubicBezTo>
                  <a:cubicBezTo>
                    <a:pt x="5352" y="2065"/>
                    <a:pt x="5315" y="2056"/>
                    <a:pt x="5284" y="2056"/>
                  </a:cubicBezTo>
                  <a:cubicBezTo>
                    <a:pt x="5155" y="2056"/>
                    <a:pt x="5127" y="2205"/>
                    <a:pt x="5253" y="2318"/>
                  </a:cubicBezTo>
                  <a:cubicBezTo>
                    <a:pt x="5365" y="2419"/>
                    <a:pt x="5471" y="2505"/>
                    <a:pt x="5605" y="2580"/>
                  </a:cubicBezTo>
                  <a:cubicBezTo>
                    <a:pt x="5668" y="2615"/>
                    <a:pt x="5733" y="2651"/>
                    <a:pt x="5799" y="2680"/>
                  </a:cubicBezTo>
                  <a:cubicBezTo>
                    <a:pt x="5814" y="2688"/>
                    <a:pt x="5830" y="2692"/>
                    <a:pt x="5846" y="2698"/>
                  </a:cubicBezTo>
                  <a:cubicBezTo>
                    <a:pt x="5907" y="2822"/>
                    <a:pt x="5971" y="2946"/>
                    <a:pt x="6033" y="3070"/>
                  </a:cubicBezTo>
                  <a:cubicBezTo>
                    <a:pt x="5917" y="3000"/>
                    <a:pt x="5802" y="2929"/>
                    <a:pt x="5687" y="2856"/>
                  </a:cubicBezTo>
                  <a:cubicBezTo>
                    <a:pt x="5639" y="2826"/>
                    <a:pt x="5594" y="2813"/>
                    <a:pt x="5557" y="2813"/>
                  </a:cubicBezTo>
                  <a:cubicBezTo>
                    <a:pt x="5445" y="2813"/>
                    <a:pt x="5399" y="2927"/>
                    <a:pt x="5522" y="3038"/>
                  </a:cubicBezTo>
                  <a:cubicBezTo>
                    <a:pt x="5774" y="3270"/>
                    <a:pt x="6046" y="3482"/>
                    <a:pt x="6332" y="3670"/>
                  </a:cubicBezTo>
                  <a:cubicBezTo>
                    <a:pt x="6491" y="3991"/>
                    <a:pt x="6652" y="4314"/>
                    <a:pt x="6811" y="4638"/>
                  </a:cubicBezTo>
                  <a:cubicBezTo>
                    <a:pt x="6272" y="4232"/>
                    <a:pt x="5695" y="3889"/>
                    <a:pt x="5101" y="3508"/>
                  </a:cubicBezTo>
                  <a:cubicBezTo>
                    <a:pt x="5062" y="3483"/>
                    <a:pt x="5024" y="3472"/>
                    <a:pt x="4990" y="3472"/>
                  </a:cubicBezTo>
                  <a:cubicBezTo>
                    <a:pt x="4878" y="3472"/>
                    <a:pt x="4818" y="3591"/>
                    <a:pt x="4951" y="3676"/>
                  </a:cubicBezTo>
                  <a:cubicBezTo>
                    <a:pt x="5665" y="4137"/>
                    <a:pt x="6301" y="4717"/>
                    <a:pt x="6957" y="5244"/>
                  </a:cubicBezTo>
                  <a:cubicBezTo>
                    <a:pt x="6757" y="5438"/>
                    <a:pt x="6294" y="5835"/>
                    <a:pt x="5744" y="5907"/>
                  </a:cubicBezTo>
                  <a:cubicBezTo>
                    <a:pt x="5342" y="5959"/>
                    <a:pt x="3164" y="6535"/>
                    <a:pt x="3209" y="6635"/>
                  </a:cubicBezTo>
                  <a:cubicBezTo>
                    <a:pt x="3237" y="6696"/>
                    <a:pt x="3359" y="6773"/>
                    <a:pt x="3615" y="6773"/>
                  </a:cubicBezTo>
                  <a:cubicBezTo>
                    <a:pt x="3782" y="6773"/>
                    <a:pt x="4007" y="6740"/>
                    <a:pt x="4301" y="6648"/>
                  </a:cubicBezTo>
                  <a:lnTo>
                    <a:pt x="4301" y="6648"/>
                  </a:lnTo>
                  <a:cubicBezTo>
                    <a:pt x="4301" y="6648"/>
                    <a:pt x="3983" y="7062"/>
                    <a:pt x="4187" y="7168"/>
                  </a:cubicBezTo>
                  <a:cubicBezTo>
                    <a:pt x="4238" y="7194"/>
                    <a:pt x="4287" y="7204"/>
                    <a:pt x="4334" y="7204"/>
                  </a:cubicBezTo>
                  <a:cubicBezTo>
                    <a:pt x="4476" y="7204"/>
                    <a:pt x="4586" y="7113"/>
                    <a:pt x="4586" y="7113"/>
                  </a:cubicBezTo>
                  <a:lnTo>
                    <a:pt x="4586" y="7113"/>
                  </a:lnTo>
                  <a:cubicBezTo>
                    <a:pt x="4586" y="7113"/>
                    <a:pt x="4403" y="7483"/>
                    <a:pt x="4633" y="7584"/>
                  </a:cubicBezTo>
                  <a:cubicBezTo>
                    <a:pt x="4645" y="7590"/>
                    <a:pt x="4659" y="7593"/>
                    <a:pt x="4673" y="7593"/>
                  </a:cubicBezTo>
                  <a:cubicBezTo>
                    <a:pt x="4909" y="7593"/>
                    <a:pt x="5313" y="6844"/>
                    <a:pt x="5320" y="6830"/>
                  </a:cubicBezTo>
                  <a:lnTo>
                    <a:pt x="5320" y="6830"/>
                  </a:lnTo>
                  <a:cubicBezTo>
                    <a:pt x="5314" y="6845"/>
                    <a:pt x="5016" y="7665"/>
                    <a:pt x="5377" y="7721"/>
                  </a:cubicBezTo>
                  <a:cubicBezTo>
                    <a:pt x="5394" y="7724"/>
                    <a:pt x="5410" y="7725"/>
                    <a:pt x="5425" y="7725"/>
                  </a:cubicBezTo>
                  <a:cubicBezTo>
                    <a:pt x="5759" y="7725"/>
                    <a:pt x="5933" y="7174"/>
                    <a:pt x="5933" y="7174"/>
                  </a:cubicBezTo>
                  <a:cubicBezTo>
                    <a:pt x="5933" y="7174"/>
                    <a:pt x="6222" y="7418"/>
                    <a:pt x="6253" y="7612"/>
                  </a:cubicBezTo>
                  <a:cubicBezTo>
                    <a:pt x="6282" y="7806"/>
                    <a:pt x="5746" y="8095"/>
                    <a:pt x="6057" y="8210"/>
                  </a:cubicBezTo>
                  <a:cubicBezTo>
                    <a:pt x="6133" y="8239"/>
                    <a:pt x="6198" y="8250"/>
                    <a:pt x="6254" y="8250"/>
                  </a:cubicBezTo>
                  <a:cubicBezTo>
                    <a:pt x="6360" y="8250"/>
                    <a:pt x="6431" y="8210"/>
                    <a:pt x="6469" y="8180"/>
                  </a:cubicBezTo>
                  <a:lnTo>
                    <a:pt x="6469" y="8180"/>
                  </a:lnTo>
                  <a:cubicBezTo>
                    <a:pt x="6376" y="8272"/>
                    <a:pt x="6148" y="8526"/>
                    <a:pt x="6368" y="8647"/>
                  </a:cubicBezTo>
                  <a:cubicBezTo>
                    <a:pt x="6638" y="8794"/>
                    <a:pt x="4425" y="8899"/>
                    <a:pt x="4295" y="9161"/>
                  </a:cubicBezTo>
                  <a:cubicBezTo>
                    <a:pt x="4236" y="9282"/>
                    <a:pt x="4445" y="9318"/>
                    <a:pt x="4711" y="9318"/>
                  </a:cubicBezTo>
                  <a:cubicBezTo>
                    <a:pt x="5019" y="9318"/>
                    <a:pt x="5404" y="9269"/>
                    <a:pt x="5538" y="9250"/>
                  </a:cubicBezTo>
                  <a:lnTo>
                    <a:pt x="5538" y="9250"/>
                  </a:lnTo>
                  <a:cubicBezTo>
                    <a:pt x="5538" y="9250"/>
                    <a:pt x="5224" y="9971"/>
                    <a:pt x="5539" y="9980"/>
                  </a:cubicBezTo>
                  <a:cubicBezTo>
                    <a:pt x="5541" y="9980"/>
                    <a:pt x="5542" y="9980"/>
                    <a:pt x="5544" y="9980"/>
                  </a:cubicBezTo>
                  <a:cubicBezTo>
                    <a:pt x="5769" y="9980"/>
                    <a:pt x="5990" y="9669"/>
                    <a:pt x="6095" y="9494"/>
                  </a:cubicBezTo>
                  <a:lnTo>
                    <a:pt x="6095" y="9494"/>
                  </a:lnTo>
                  <a:cubicBezTo>
                    <a:pt x="5996" y="9660"/>
                    <a:pt x="5884" y="9818"/>
                    <a:pt x="5838" y="10019"/>
                  </a:cubicBezTo>
                  <a:cubicBezTo>
                    <a:pt x="5777" y="10288"/>
                    <a:pt x="6088" y="10513"/>
                    <a:pt x="6344" y="10513"/>
                  </a:cubicBezTo>
                  <a:cubicBezTo>
                    <a:pt x="6344" y="10513"/>
                    <a:pt x="6345" y="10513"/>
                    <a:pt x="6346" y="10513"/>
                  </a:cubicBezTo>
                  <a:cubicBezTo>
                    <a:pt x="6638" y="10513"/>
                    <a:pt x="6644" y="10249"/>
                    <a:pt x="6618" y="10006"/>
                  </a:cubicBezTo>
                  <a:lnTo>
                    <a:pt x="6618" y="10006"/>
                  </a:lnTo>
                  <a:cubicBezTo>
                    <a:pt x="6618" y="10006"/>
                    <a:pt x="6883" y="10243"/>
                    <a:pt x="7011" y="10243"/>
                  </a:cubicBezTo>
                  <a:cubicBezTo>
                    <a:pt x="7015" y="10243"/>
                    <a:pt x="7020" y="10243"/>
                    <a:pt x="7024" y="10243"/>
                  </a:cubicBezTo>
                  <a:cubicBezTo>
                    <a:pt x="7029" y="10242"/>
                    <a:pt x="7033" y="10241"/>
                    <a:pt x="7038" y="10241"/>
                  </a:cubicBezTo>
                  <a:cubicBezTo>
                    <a:pt x="7150" y="10241"/>
                    <a:pt x="7178" y="10465"/>
                    <a:pt x="6983" y="10545"/>
                  </a:cubicBezTo>
                  <a:cubicBezTo>
                    <a:pt x="6781" y="10629"/>
                    <a:pt x="5362" y="11012"/>
                    <a:pt x="5406" y="11197"/>
                  </a:cubicBezTo>
                  <a:cubicBezTo>
                    <a:pt x="5406" y="11197"/>
                    <a:pt x="5395" y="11339"/>
                    <a:pt x="5626" y="11339"/>
                  </a:cubicBezTo>
                  <a:cubicBezTo>
                    <a:pt x="5755" y="11339"/>
                    <a:pt x="5961" y="11295"/>
                    <a:pt x="6288" y="11155"/>
                  </a:cubicBezTo>
                  <a:lnTo>
                    <a:pt x="6288" y="11155"/>
                  </a:lnTo>
                  <a:cubicBezTo>
                    <a:pt x="6288" y="11155"/>
                    <a:pt x="5643" y="11694"/>
                    <a:pt x="6266" y="11910"/>
                  </a:cubicBezTo>
                  <a:cubicBezTo>
                    <a:pt x="6266" y="11910"/>
                    <a:pt x="6047" y="12097"/>
                    <a:pt x="6367" y="12264"/>
                  </a:cubicBezTo>
                  <a:cubicBezTo>
                    <a:pt x="6388" y="12275"/>
                    <a:pt x="6409" y="12280"/>
                    <a:pt x="6431" y="12280"/>
                  </a:cubicBezTo>
                  <a:cubicBezTo>
                    <a:pt x="6749" y="12280"/>
                    <a:pt x="7180" y="11227"/>
                    <a:pt x="7183" y="11219"/>
                  </a:cubicBezTo>
                  <a:lnTo>
                    <a:pt x="7183" y="11219"/>
                  </a:lnTo>
                  <a:cubicBezTo>
                    <a:pt x="7182" y="11223"/>
                    <a:pt x="7306" y="11377"/>
                    <a:pt x="7454" y="11394"/>
                  </a:cubicBezTo>
                  <a:cubicBezTo>
                    <a:pt x="7454" y="11394"/>
                    <a:pt x="7249" y="12162"/>
                    <a:pt x="7463" y="12292"/>
                  </a:cubicBezTo>
                  <a:cubicBezTo>
                    <a:pt x="7484" y="12304"/>
                    <a:pt x="7504" y="12310"/>
                    <a:pt x="7524" y="12310"/>
                  </a:cubicBezTo>
                  <a:cubicBezTo>
                    <a:pt x="7720" y="12310"/>
                    <a:pt x="7906" y="11787"/>
                    <a:pt x="7907" y="11567"/>
                  </a:cubicBezTo>
                  <a:cubicBezTo>
                    <a:pt x="7907" y="11567"/>
                    <a:pt x="7916" y="11519"/>
                    <a:pt x="7992" y="11519"/>
                  </a:cubicBezTo>
                  <a:cubicBezTo>
                    <a:pt x="8046" y="11519"/>
                    <a:pt x="8135" y="11544"/>
                    <a:pt x="8281" y="11629"/>
                  </a:cubicBezTo>
                  <a:cubicBezTo>
                    <a:pt x="8625" y="11832"/>
                    <a:pt x="8574" y="11908"/>
                    <a:pt x="8525" y="11916"/>
                  </a:cubicBezTo>
                  <a:cubicBezTo>
                    <a:pt x="8476" y="11924"/>
                    <a:pt x="7341" y="12857"/>
                    <a:pt x="5884" y="13212"/>
                  </a:cubicBezTo>
                  <a:cubicBezTo>
                    <a:pt x="4428" y="13567"/>
                    <a:pt x="4713" y="13713"/>
                    <a:pt x="4812" y="13780"/>
                  </a:cubicBezTo>
                  <a:cubicBezTo>
                    <a:pt x="4821" y="13785"/>
                    <a:pt x="4836" y="13788"/>
                    <a:pt x="4857" y="13788"/>
                  </a:cubicBezTo>
                  <a:cubicBezTo>
                    <a:pt x="5085" y="13788"/>
                    <a:pt x="5990" y="13485"/>
                    <a:pt x="5990" y="13485"/>
                  </a:cubicBezTo>
                  <a:lnTo>
                    <a:pt x="5990" y="13485"/>
                  </a:lnTo>
                  <a:cubicBezTo>
                    <a:pt x="5992" y="13485"/>
                    <a:pt x="5393" y="14196"/>
                    <a:pt x="5625" y="14241"/>
                  </a:cubicBezTo>
                  <a:cubicBezTo>
                    <a:pt x="5649" y="14246"/>
                    <a:pt x="5674" y="14248"/>
                    <a:pt x="5698" y="14248"/>
                  </a:cubicBezTo>
                  <a:cubicBezTo>
                    <a:pt x="5907" y="14248"/>
                    <a:pt x="6104" y="14091"/>
                    <a:pt x="6104" y="14091"/>
                  </a:cubicBezTo>
                  <a:lnTo>
                    <a:pt x="6104" y="14091"/>
                  </a:lnTo>
                  <a:cubicBezTo>
                    <a:pt x="6104" y="14091"/>
                    <a:pt x="5726" y="14698"/>
                    <a:pt x="5955" y="14813"/>
                  </a:cubicBezTo>
                  <a:cubicBezTo>
                    <a:pt x="5966" y="14819"/>
                    <a:pt x="5979" y="14821"/>
                    <a:pt x="5992" y="14821"/>
                  </a:cubicBezTo>
                  <a:cubicBezTo>
                    <a:pt x="6251" y="14821"/>
                    <a:pt x="6885" y="13848"/>
                    <a:pt x="6887" y="13845"/>
                  </a:cubicBezTo>
                  <a:lnTo>
                    <a:pt x="6887" y="13845"/>
                  </a:lnTo>
                  <a:cubicBezTo>
                    <a:pt x="6887" y="13845"/>
                    <a:pt x="6887" y="13846"/>
                    <a:pt x="6887" y="13846"/>
                  </a:cubicBezTo>
                  <a:cubicBezTo>
                    <a:pt x="6888" y="13846"/>
                    <a:pt x="6900" y="13843"/>
                    <a:pt x="6916" y="13843"/>
                  </a:cubicBezTo>
                  <a:cubicBezTo>
                    <a:pt x="6970" y="13843"/>
                    <a:pt x="7068" y="13871"/>
                    <a:pt x="6961" y="14110"/>
                  </a:cubicBezTo>
                  <a:cubicBezTo>
                    <a:pt x="6821" y="14425"/>
                    <a:pt x="6821" y="14787"/>
                    <a:pt x="6492" y="14844"/>
                  </a:cubicBezTo>
                  <a:cubicBezTo>
                    <a:pt x="6164" y="14902"/>
                    <a:pt x="3768" y="15291"/>
                    <a:pt x="3853" y="15475"/>
                  </a:cubicBezTo>
                  <a:cubicBezTo>
                    <a:pt x="3881" y="15536"/>
                    <a:pt x="4012" y="15557"/>
                    <a:pt x="4181" y="15557"/>
                  </a:cubicBezTo>
                  <a:cubicBezTo>
                    <a:pt x="4522" y="15557"/>
                    <a:pt x="5016" y="15472"/>
                    <a:pt x="5133" y="15460"/>
                  </a:cubicBezTo>
                  <a:cubicBezTo>
                    <a:pt x="5138" y="15460"/>
                    <a:pt x="5142" y="15459"/>
                    <a:pt x="5146" y="15459"/>
                  </a:cubicBezTo>
                  <a:cubicBezTo>
                    <a:pt x="5299" y="15459"/>
                    <a:pt x="5120" y="15745"/>
                    <a:pt x="5120" y="15745"/>
                  </a:cubicBezTo>
                  <a:cubicBezTo>
                    <a:pt x="5120" y="15745"/>
                    <a:pt x="4868" y="16213"/>
                    <a:pt x="5079" y="16317"/>
                  </a:cubicBezTo>
                  <a:cubicBezTo>
                    <a:pt x="5094" y="16324"/>
                    <a:pt x="5110" y="16328"/>
                    <a:pt x="5127" y="16328"/>
                  </a:cubicBezTo>
                  <a:cubicBezTo>
                    <a:pt x="5324" y="16328"/>
                    <a:pt x="5631" y="15854"/>
                    <a:pt x="5793" y="15854"/>
                  </a:cubicBezTo>
                  <a:cubicBezTo>
                    <a:pt x="5810" y="15854"/>
                    <a:pt x="5825" y="15859"/>
                    <a:pt x="5838" y="15870"/>
                  </a:cubicBezTo>
                  <a:cubicBezTo>
                    <a:pt x="5993" y="15997"/>
                    <a:pt x="5011" y="16555"/>
                    <a:pt x="5282" y="16689"/>
                  </a:cubicBezTo>
                  <a:cubicBezTo>
                    <a:pt x="5282" y="16689"/>
                    <a:pt x="5327" y="16742"/>
                    <a:pt x="5420" y="16742"/>
                  </a:cubicBezTo>
                  <a:cubicBezTo>
                    <a:pt x="5489" y="16742"/>
                    <a:pt x="5584" y="16713"/>
                    <a:pt x="5706" y="16612"/>
                  </a:cubicBezTo>
                  <a:cubicBezTo>
                    <a:pt x="5706" y="16612"/>
                    <a:pt x="5775" y="16917"/>
                    <a:pt x="5957" y="16917"/>
                  </a:cubicBezTo>
                  <a:cubicBezTo>
                    <a:pt x="5971" y="16917"/>
                    <a:pt x="5985" y="16915"/>
                    <a:pt x="6000" y="16911"/>
                  </a:cubicBezTo>
                  <a:cubicBezTo>
                    <a:pt x="6214" y="16857"/>
                    <a:pt x="6330" y="16259"/>
                    <a:pt x="6330" y="16259"/>
                  </a:cubicBezTo>
                  <a:cubicBezTo>
                    <a:pt x="6443" y="16337"/>
                    <a:pt x="6557" y="16415"/>
                    <a:pt x="6669" y="16492"/>
                  </a:cubicBezTo>
                  <a:cubicBezTo>
                    <a:pt x="6669" y="16492"/>
                    <a:pt x="6233" y="17178"/>
                    <a:pt x="6431" y="17298"/>
                  </a:cubicBezTo>
                  <a:cubicBezTo>
                    <a:pt x="6446" y="17307"/>
                    <a:pt x="6463" y="17311"/>
                    <a:pt x="6481" y="17311"/>
                  </a:cubicBezTo>
                  <a:cubicBezTo>
                    <a:pt x="6691" y="17311"/>
                    <a:pt x="7038" y="16705"/>
                    <a:pt x="7038" y="16705"/>
                  </a:cubicBezTo>
                  <a:cubicBezTo>
                    <a:pt x="7038" y="16707"/>
                    <a:pt x="7422" y="16923"/>
                    <a:pt x="7431" y="17135"/>
                  </a:cubicBezTo>
                  <a:cubicBezTo>
                    <a:pt x="7441" y="17348"/>
                    <a:pt x="6746" y="17774"/>
                    <a:pt x="6894" y="17987"/>
                  </a:cubicBezTo>
                  <a:cubicBezTo>
                    <a:pt x="6938" y="18051"/>
                    <a:pt x="7013" y="18073"/>
                    <a:pt x="7096" y="18073"/>
                  </a:cubicBezTo>
                  <a:cubicBezTo>
                    <a:pt x="7291" y="18073"/>
                    <a:pt x="7531" y="17951"/>
                    <a:pt x="7533" y="17951"/>
                  </a:cubicBezTo>
                  <a:cubicBezTo>
                    <a:pt x="7533" y="17951"/>
                    <a:pt x="7533" y="17951"/>
                    <a:pt x="7533" y="17951"/>
                  </a:cubicBezTo>
                  <a:cubicBezTo>
                    <a:pt x="7533" y="17952"/>
                    <a:pt x="7930" y="18381"/>
                    <a:pt x="7795" y="18394"/>
                  </a:cubicBezTo>
                  <a:cubicBezTo>
                    <a:pt x="7657" y="18406"/>
                    <a:pt x="6822" y="18894"/>
                    <a:pt x="7054" y="19148"/>
                  </a:cubicBezTo>
                  <a:cubicBezTo>
                    <a:pt x="7155" y="19257"/>
                    <a:pt x="7232" y="19288"/>
                    <a:pt x="7287" y="19288"/>
                  </a:cubicBezTo>
                  <a:cubicBezTo>
                    <a:pt x="7313" y="19288"/>
                    <a:pt x="7334" y="19281"/>
                    <a:pt x="7351" y="19272"/>
                  </a:cubicBezTo>
                  <a:lnTo>
                    <a:pt x="7351" y="19272"/>
                  </a:lnTo>
                  <a:cubicBezTo>
                    <a:pt x="7214" y="19386"/>
                    <a:pt x="6767" y="19739"/>
                    <a:pt x="6365" y="19867"/>
                  </a:cubicBezTo>
                  <a:cubicBezTo>
                    <a:pt x="5885" y="20021"/>
                    <a:pt x="5066" y="20285"/>
                    <a:pt x="5195" y="20447"/>
                  </a:cubicBezTo>
                  <a:cubicBezTo>
                    <a:pt x="5235" y="20497"/>
                    <a:pt x="5313" y="20514"/>
                    <a:pt x="5401" y="20514"/>
                  </a:cubicBezTo>
                  <a:cubicBezTo>
                    <a:pt x="5598" y="20514"/>
                    <a:pt x="5846" y="20429"/>
                    <a:pt x="5849" y="20429"/>
                  </a:cubicBezTo>
                  <a:cubicBezTo>
                    <a:pt x="5849" y="20429"/>
                    <a:pt x="5849" y="20429"/>
                    <a:pt x="5849" y="20429"/>
                  </a:cubicBezTo>
                  <a:cubicBezTo>
                    <a:pt x="5849" y="20431"/>
                    <a:pt x="5168" y="21156"/>
                    <a:pt x="5809" y="21197"/>
                  </a:cubicBezTo>
                  <a:cubicBezTo>
                    <a:pt x="5809" y="21197"/>
                    <a:pt x="5364" y="21664"/>
                    <a:pt x="5704" y="21824"/>
                  </a:cubicBezTo>
                  <a:cubicBezTo>
                    <a:pt x="5704" y="21824"/>
                    <a:pt x="4335" y="22285"/>
                    <a:pt x="4295" y="22497"/>
                  </a:cubicBezTo>
                  <a:cubicBezTo>
                    <a:pt x="4284" y="22558"/>
                    <a:pt x="4361" y="22579"/>
                    <a:pt x="4476" y="22579"/>
                  </a:cubicBezTo>
                  <a:cubicBezTo>
                    <a:pt x="4761" y="22579"/>
                    <a:pt x="5279" y="22447"/>
                    <a:pt x="5279" y="22447"/>
                  </a:cubicBezTo>
                  <a:lnTo>
                    <a:pt x="5279" y="22447"/>
                  </a:lnTo>
                  <a:cubicBezTo>
                    <a:pt x="5279" y="22447"/>
                    <a:pt x="4822" y="23110"/>
                    <a:pt x="5005" y="23202"/>
                  </a:cubicBezTo>
                  <a:cubicBezTo>
                    <a:pt x="5043" y="23221"/>
                    <a:pt x="5082" y="23228"/>
                    <a:pt x="5119" y="23228"/>
                  </a:cubicBezTo>
                  <a:cubicBezTo>
                    <a:pt x="5258" y="23228"/>
                    <a:pt x="5377" y="23122"/>
                    <a:pt x="5377" y="23121"/>
                  </a:cubicBezTo>
                  <a:lnTo>
                    <a:pt x="5377" y="23121"/>
                  </a:lnTo>
                  <a:cubicBezTo>
                    <a:pt x="5377" y="23122"/>
                    <a:pt x="4942" y="23723"/>
                    <a:pt x="5095" y="23863"/>
                  </a:cubicBezTo>
                  <a:cubicBezTo>
                    <a:pt x="5107" y="23874"/>
                    <a:pt x="5122" y="23879"/>
                    <a:pt x="5140" y="23879"/>
                  </a:cubicBezTo>
                  <a:cubicBezTo>
                    <a:pt x="5357" y="23879"/>
                    <a:pt x="5995" y="23132"/>
                    <a:pt x="5996" y="23132"/>
                  </a:cubicBezTo>
                  <a:cubicBezTo>
                    <a:pt x="5996" y="23132"/>
                    <a:pt x="5996" y="23132"/>
                    <a:pt x="5996" y="23132"/>
                  </a:cubicBezTo>
                  <a:cubicBezTo>
                    <a:pt x="5995" y="23133"/>
                    <a:pt x="5805" y="23708"/>
                    <a:pt x="6095" y="23847"/>
                  </a:cubicBezTo>
                  <a:cubicBezTo>
                    <a:pt x="6149" y="23873"/>
                    <a:pt x="6195" y="23883"/>
                    <a:pt x="6235" y="23883"/>
                  </a:cubicBezTo>
                  <a:cubicBezTo>
                    <a:pt x="6411" y="23883"/>
                    <a:pt x="6462" y="23679"/>
                    <a:pt x="6462" y="23679"/>
                  </a:cubicBezTo>
                  <a:cubicBezTo>
                    <a:pt x="6462" y="23679"/>
                    <a:pt x="6508" y="24001"/>
                    <a:pt x="6831" y="24001"/>
                  </a:cubicBezTo>
                  <a:cubicBezTo>
                    <a:pt x="6871" y="24001"/>
                    <a:pt x="6914" y="23996"/>
                    <a:pt x="6963" y="23986"/>
                  </a:cubicBezTo>
                  <a:cubicBezTo>
                    <a:pt x="7406" y="23888"/>
                    <a:pt x="7481" y="23511"/>
                    <a:pt x="7481" y="23511"/>
                  </a:cubicBezTo>
                  <a:lnTo>
                    <a:pt x="7481" y="23511"/>
                  </a:lnTo>
                  <a:cubicBezTo>
                    <a:pt x="7481" y="23511"/>
                    <a:pt x="7691" y="24053"/>
                    <a:pt x="6968" y="24330"/>
                  </a:cubicBezTo>
                  <a:cubicBezTo>
                    <a:pt x="6247" y="24606"/>
                    <a:pt x="5179" y="24962"/>
                    <a:pt x="5308" y="25123"/>
                  </a:cubicBezTo>
                  <a:cubicBezTo>
                    <a:pt x="5351" y="25174"/>
                    <a:pt x="5442" y="25192"/>
                    <a:pt x="5547" y="25192"/>
                  </a:cubicBezTo>
                  <a:cubicBezTo>
                    <a:pt x="5767" y="25192"/>
                    <a:pt x="6044" y="25116"/>
                    <a:pt x="6044" y="25116"/>
                  </a:cubicBezTo>
                  <a:lnTo>
                    <a:pt x="6044" y="25116"/>
                  </a:lnTo>
                  <a:cubicBezTo>
                    <a:pt x="6044" y="25116"/>
                    <a:pt x="5598" y="25870"/>
                    <a:pt x="5901" y="25974"/>
                  </a:cubicBezTo>
                  <a:cubicBezTo>
                    <a:pt x="5901" y="25974"/>
                    <a:pt x="5650" y="26453"/>
                    <a:pt x="5779" y="26554"/>
                  </a:cubicBezTo>
                  <a:cubicBezTo>
                    <a:pt x="5784" y="26558"/>
                    <a:pt x="5792" y="26560"/>
                    <a:pt x="5800" y="26560"/>
                  </a:cubicBezTo>
                  <a:cubicBezTo>
                    <a:pt x="5983" y="26560"/>
                    <a:pt x="6773" y="25567"/>
                    <a:pt x="6895" y="25470"/>
                  </a:cubicBezTo>
                  <a:cubicBezTo>
                    <a:pt x="6913" y="25457"/>
                    <a:pt x="6926" y="25451"/>
                    <a:pt x="6936" y="25451"/>
                  </a:cubicBezTo>
                  <a:cubicBezTo>
                    <a:pt x="6998" y="25451"/>
                    <a:pt x="6938" y="25687"/>
                    <a:pt x="7186" y="25692"/>
                  </a:cubicBezTo>
                  <a:cubicBezTo>
                    <a:pt x="7472" y="25698"/>
                    <a:pt x="7114" y="26137"/>
                    <a:pt x="6714" y="26349"/>
                  </a:cubicBezTo>
                  <a:cubicBezTo>
                    <a:pt x="6314" y="26561"/>
                    <a:pt x="3689" y="27219"/>
                    <a:pt x="3685" y="27500"/>
                  </a:cubicBezTo>
                  <a:cubicBezTo>
                    <a:pt x="3684" y="27573"/>
                    <a:pt x="3763" y="27600"/>
                    <a:pt x="3881" y="27600"/>
                  </a:cubicBezTo>
                  <a:cubicBezTo>
                    <a:pt x="4212" y="27600"/>
                    <a:pt x="4847" y="27386"/>
                    <a:pt x="4847" y="27386"/>
                  </a:cubicBezTo>
                  <a:lnTo>
                    <a:pt x="4847" y="27386"/>
                  </a:lnTo>
                  <a:cubicBezTo>
                    <a:pt x="4847" y="27386"/>
                    <a:pt x="4285" y="28060"/>
                    <a:pt x="4495" y="28215"/>
                  </a:cubicBezTo>
                  <a:cubicBezTo>
                    <a:pt x="4532" y="28242"/>
                    <a:pt x="4569" y="28254"/>
                    <a:pt x="4605" y="28254"/>
                  </a:cubicBezTo>
                  <a:cubicBezTo>
                    <a:pt x="4711" y="28254"/>
                    <a:pt x="4807" y="28153"/>
                    <a:pt x="4862" y="28082"/>
                  </a:cubicBezTo>
                  <a:lnTo>
                    <a:pt x="4862" y="28082"/>
                  </a:lnTo>
                  <a:cubicBezTo>
                    <a:pt x="4730" y="28279"/>
                    <a:pt x="4384" y="28834"/>
                    <a:pt x="4643" y="28866"/>
                  </a:cubicBezTo>
                  <a:cubicBezTo>
                    <a:pt x="4648" y="28867"/>
                    <a:pt x="4653" y="28867"/>
                    <a:pt x="4659" y="28867"/>
                  </a:cubicBezTo>
                  <a:cubicBezTo>
                    <a:pt x="4981" y="28867"/>
                    <a:pt x="5722" y="27784"/>
                    <a:pt x="5729" y="27773"/>
                  </a:cubicBezTo>
                  <a:lnTo>
                    <a:pt x="5729" y="27773"/>
                  </a:lnTo>
                  <a:cubicBezTo>
                    <a:pt x="5724" y="27783"/>
                    <a:pt x="5449" y="28699"/>
                    <a:pt x="5584" y="28796"/>
                  </a:cubicBezTo>
                  <a:cubicBezTo>
                    <a:pt x="5592" y="28801"/>
                    <a:pt x="5601" y="28804"/>
                    <a:pt x="5610" y="28804"/>
                  </a:cubicBezTo>
                  <a:cubicBezTo>
                    <a:pt x="5765" y="28804"/>
                    <a:pt x="6121" y="28073"/>
                    <a:pt x="6122" y="28069"/>
                  </a:cubicBezTo>
                  <a:lnTo>
                    <a:pt x="6122" y="28069"/>
                  </a:lnTo>
                  <a:cubicBezTo>
                    <a:pt x="6122" y="28072"/>
                    <a:pt x="6255" y="28460"/>
                    <a:pt x="6592" y="28564"/>
                  </a:cubicBezTo>
                  <a:cubicBezTo>
                    <a:pt x="6592" y="28564"/>
                    <a:pt x="6469" y="29013"/>
                    <a:pt x="6852" y="29092"/>
                  </a:cubicBezTo>
                  <a:cubicBezTo>
                    <a:pt x="6874" y="29097"/>
                    <a:pt x="6896" y="29099"/>
                    <a:pt x="6918" y="29099"/>
                  </a:cubicBezTo>
                  <a:cubicBezTo>
                    <a:pt x="7280" y="29099"/>
                    <a:pt x="7655" y="28529"/>
                    <a:pt x="7714" y="28460"/>
                  </a:cubicBezTo>
                  <a:cubicBezTo>
                    <a:pt x="7720" y="28454"/>
                    <a:pt x="7724" y="28451"/>
                    <a:pt x="7727" y="28451"/>
                  </a:cubicBezTo>
                  <a:lnTo>
                    <a:pt x="7727" y="28451"/>
                  </a:lnTo>
                  <a:cubicBezTo>
                    <a:pt x="7764" y="28451"/>
                    <a:pt x="7699" y="28785"/>
                    <a:pt x="7793" y="28785"/>
                  </a:cubicBezTo>
                  <a:cubicBezTo>
                    <a:pt x="7794" y="28785"/>
                    <a:pt x="7796" y="28784"/>
                    <a:pt x="7798" y="28784"/>
                  </a:cubicBezTo>
                  <a:cubicBezTo>
                    <a:pt x="7799" y="28784"/>
                    <a:pt x="7800" y="28784"/>
                    <a:pt x="7801" y="28784"/>
                  </a:cubicBezTo>
                  <a:cubicBezTo>
                    <a:pt x="7895" y="28784"/>
                    <a:pt x="7434" y="29236"/>
                    <a:pt x="7053" y="29402"/>
                  </a:cubicBezTo>
                  <a:cubicBezTo>
                    <a:pt x="6668" y="29571"/>
                    <a:pt x="2746" y="30832"/>
                    <a:pt x="2774" y="31063"/>
                  </a:cubicBezTo>
                  <a:cubicBezTo>
                    <a:pt x="2786" y="31157"/>
                    <a:pt x="2924" y="31203"/>
                    <a:pt x="3119" y="31203"/>
                  </a:cubicBezTo>
                  <a:cubicBezTo>
                    <a:pt x="3404" y="31203"/>
                    <a:pt x="3811" y="31104"/>
                    <a:pt x="4125" y="30911"/>
                  </a:cubicBezTo>
                  <a:lnTo>
                    <a:pt x="4125" y="30911"/>
                  </a:lnTo>
                  <a:cubicBezTo>
                    <a:pt x="4124" y="30911"/>
                    <a:pt x="3453" y="31684"/>
                    <a:pt x="3932" y="31913"/>
                  </a:cubicBezTo>
                  <a:cubicBezTo>
                    <a:pt x="3932" y="31913"/>
                    <a:pt x="3844" y="32340"/>
                    <a:pt x="4192" y="32340"/>
                  </a:cubicBezTo>
                  <a:cubicBezTo>
                    <a:pt x="4194" y="32340"/>
                    <a:pt x="4196" y="32340"/>
                    <a:pt x="4198" y="32340"/>
                  </a:cubicBezTo>
                  <a:cubicBezTo>
                    <a:pt x="4198" y="32340"/>
                    <a:pt x="4246" y="32527"/>
                    <a:pt x="4402" y="32527"/>
                  </a:cubicBezTo>
                  <a:cubicBezTo>
                    <a:pt x="4469" y="32527"/>
                    <a:pt x="4557" y="32492"/>
                    <a:pt x="4669" y="32392"/>
                  </a:cubicBezTo>
                  <a:cubicBezTo>
                    <a:pt x="5007" y="32089"/>
                    <a:pt x="5020" y="31620"/>
                    <a:pt x="5225" y="31620"/>
                  </a:cubicBezTo>
                  <a:cubicBezTo>
                    <a:pt x="5244" y="31620"/>
                    <a:pt x="5266" y="31625"/>
                    <a:pt x="5290" y="31634"/>
                  </a:cubicBezTo>
                  <a:cubicBezTo>
                    <a:pt x="5558" y="31737"/>
                    <a:pt x="4948" y="32594"/>
                    <a:pt x="5161" y="32656"/>
                  </a:cubicBezTo>
                  <a:cubicBezTo>
                    <a:pt x="5169" y="32658"/>
                    <a:pt x="5178" y="32659"/>
                    <a:pt x="5187" y="32659"/>
                  </a:cubicBezTo>
                  <a:cubicBezTo>
                    <a:pt x="5388" y="32659"/>
                    <a:pt x="5633" y="32041"/>
                    <a:pt x="5760" y="32041"/>
                  </a:cubicBezTo>
                  <a:cubicBezTo>
                    <a:pt x="5765" y="32041"/>
                    <a:pt x="5770" y="32042"/>
                    <a:pt x="5774" y="32044"/>
                  </a:cubicBezTo>
                  <a:cubicBezTo>
                    <a:pt x="5903" y="32098"/>
                    <a:pt x="6212" y="32117"/>
                    <a:pt x="6106" y="32289"/>
                  </a:cubicBezTo>
                  <a:cubicBezTo>
                    <a:pt x="6000" y="32462"/>
                    <a:pt x="5761" y="32786"/>
                    <a:pt x="5960" y="32806"/>
                  </a:cubicBezTo>
                  <a:cubicBezTo>
                    <a:pt x="6157" y="32825"/>
                    <a:pt x="5749" y="33338"/>
                    <a:pt x="5878" y="33405"/>
                  </a:cubicBezTo>
                  <a:cubicBezTo>
                    <a:pt x="5878" y="33405"/>
                    <a:pt x="5920" y="33449"/>
                    <a:pt x="6000" y="33449"/>
                  </a:cubicBezTo>
                  <a:cubicBezTo>
                    <a:pt x="6107" y="33449"/>
                    <a:pt x="6281" y="33370"/>
                    <a:pt x="6516" y="33003"/>
                  </a:cubicBezTo>
                  <a:cubicBezTo>
                    <a:pt x="6730" y="32668"/>
                    <a:pt x="6944" y="32502"/>
                    <a:pt x="7057" y="32502"/>
                  </a:cubicBezTo>
                  <a:cubicBezTo>
                    <a:pt x="7161" y="32502"/>
                    <a:pt x="7180" y="32643"/>
                    <a:pt x="7036" y="32921"/>
                  </a:cubicBezTo>
                  <a:cubicBezTo>
                    <a:pt x="6733" y="33505"/>
                    <a:pt x="6107" y="33676"/>
                    <a:pt x="5646" y="33844"/>
                  </a:cubicBezTo>
                  <a:cubicBezTo>
                    <a:pt x="5226" y="33998"/>
                    <a:pt x="5638" y="34150"/>
                    <a:pt x="5818" y="34150"/>
                  </a:cubicBezTo>
                  <a:cubicBezTo>
                    <a:pt x="5836" y="34150"/>
                    <a:pt x="5852" y="34148"/>
                    <a:pt x="5865" y="34145"/>
                  </a:cubicBezTo>
                  <a:cubicBezTo>
                    <a:pt x="5871" y="34143"/>
                    <a:pt x="5877" y="34142"/>
                    <a:pt x="5882" y="34142"/>
                  </a:cubicBezTo>
                  <a:cubicBezTo>
                    <a:pt x="5969" y="34142"/>
                    <a:pt x="5723" y="34440"/>
                    <a:pt x="5885" y="34615"/>
                  </a:cubicBezTo>
                  <a:cubicBezTo>
                    <a:pt x="5885" y="34615"/>
                    <a:pt x="5377" y="35015"/>
                    <a:pt x="5662" y="35295"/>
                  </a:cubicBezTo>
                  <a:cubicBezTo>
                    <a:pt x="5662" y="35295"/>
                    <a:pt x="1995" y="36416"/>
                    <a:pt x="1812" y="36879"/>
                  </a:cubicBezTo>
                  <a:cubicBezTo>
                    <a:pt x="1768" y="36991"/>
                    <a:pt x="1824" y="37033"/>
                    <a:pt x="1934" y="37033"/>
                  </a:cubicBezTo>
                  <a:cubicBezTo>
                    <a:pt x="2280" y="37033"/>
                    <a:pt x="3157" y="36618"/>
                    <a:pt x="3160" y="36618"/>
                  </a:cubicBezTo>
                  <a:cubicBezTo>
                    <a:pt x="3160" y="36618"/>
                    <a:pt x="3160" y="36618"/>
                    <a:pt x="3160" y="36618"/>
                  </a:cubicBezTo>
                  <a:cubicBezTo>
                    <a:pt x="3160" y="36618"/>
                    <a:pt x="2271" y="37596"/>
                    <a:pt x="2941" y="37710"/>
                  </a:cubicBezTo>
                  <a:cubicBezTo>
                    <a:pt x="2941" y="37710"/>
                    <a:pt x="2776" y="38220"/>
                    <a:pt x="3085" y="38220"/>
                  </a:cubicBezTo>
                  <a:cubicBezTo>
                    <a:pt x="3151" y="38220"/>
                    <a:pt x="3239" y="38197"/>
                    <a:pt x="3354" y="38140"/>
                  </a:cubicBezTo>
                  <a:cubicBezTo>
                    <a:pt x="3354" y="38140"/>
                    <a:pt x="3387" y="38185"/>
                    <a:pt x="3453" y="38185"/>
                  </a:cubicBezTo>
                  <a:cubicBezTo>
                    <a:pt x="3539" y="38185"/>
                    <a:pt x="3679" y="38109"/>
                    <a:pt x="3873" y="37759"/>
                  </a:cubicBezTo>
                  <a:cubicBezTo>
                    <a:pt x="4095" y="37361"/>
                    <a:pt x="4252" y="37210"/>
                    <a:pt x="4365" y="37210"/>
                  </a:cubicBezTo>
                  <a:cubicBezTo>
                    <a:pt x="4427" y="37210"/>
                    <a:pt x="4475" y="37256"/>
                    <a:pt x="4513" y="37332"/>
                  </a:cubicBezTo>
                  <a:cubicBezTo>
                    <a:pt x="4618" y="37546"/>
                    <a:pt x="4034" y="38231"/>
                    <a:pt x="4206" y="38326"/>
                  </a:cubicBezTo>
                  <a:cubicBezTo>
                    <a:pt x="4224" y="38335"/>
                    <a:pt x="4242" y="38340"/>
                    <a:pt x="4262" y="38340"/>
                  </a:cubicBezTo>
                  <a:cubicBezTo>
                    <a:pt x="4428" y="38340"/>
                    <a:pt x="4642" y="38015"/>
                    <a:pt x="4644" y="38012"/>
                  </a:cubicBezTo>
                  <a:lnTo>
                    <a:pt x="4644" y="38012"/>
                  </a:lnTo>
                  <a:cubicBezTo>
                    <a:pt x="4644" y="38014"/>
                    <a:pt x="4668" y="38177"/>
                    <a:pt x="4776" y="38177"/>
                  </a:cubicBezTo>
                  <a:cubicBezTo>
                    <a:pt x="4840" y="38177"/>
                    <a:pt x="4932" y="38121"/>
                    <a:pt x="5065" y="37946"/>
                  </a:cubicBezTo>
                  <a:cubicBezTo>
                    <a:pt x="5065" y="37946"/>
                    <a:pt x="5094" y="37988"/>
                    <a:pt x="5152" y="37988"/>
                  </a:cubicBezTo>
                  <a:cubicBezTo>
                    <a:pt x="5223" y="37988"/>
                    <a:pt x="5338" y="37922"/>
                    <a:pt x="5491" y="37624"/>
                  </a:cubicBezTo>
                  <a:cubicBezTo>
                    <a:pt x="5686" y="37243"/>
                    <a:pt x="5824" y="37087"/>
                    <a:pt x="5934" y="37087"/>
                  </a:cubicBezTo>
                  <a:cubicBezTo>
                    <a:pt x="5979" y="37087"/>
                    <a:pt x="6019" y="37113"/>
                    <a:pt x="6056" y="37161"/>
                  </a:cubicBezTo>
                  <a:cubicBezTo>
                    <a:pt x="6184" y="37323"/>
                    <a:pt x="5589" y="38050"/>
                    <a:pt x="4967" y="38375"/>
                  </a:cubicBezTo>
                  <a:cubicBezTo>
                    <a:pt x="4346" y="38701"/>
                    <a:pt x="903" y="39707"/>
                    <a:pt x="884" y="40107"/>
                  </a:cubicBezTo>
                  <a:cubicBezTo>
                    <a:pt x="878" y="40216"/>
                    <a:pt x="967" y="40255"/>
                    <a:pt x="1099" y="40255"/>
                  </a:cubicBezTo>
                  <a:cubicBezTo>
                    <a:pt x="1451" y="40255"/>
                    <a:pt x="2110" y="39976"/>
                    <a:pt x="2110" y="39975"/>
                  </a:cubicBezTo>
                  <a:lnTo>
                    <a:pt x="2110" y="39975"/>
                  </a:lnTo>
                  <a:cubicBezTo>
                    <a:pt x="2110" y="39976"/>
                    <a:pt x="1611" y="40586"/>
                    <a:pt x="1873" y="40882"/>
                  </a:cubicBezTo>
                  <a:cubicBezTo>
                    <a:pt x="1873" y="40882"/>
                    <a:pt x="1693" y="41302"/>
                    <a:pt x="1956" y="41302"/>
                  </a:cubicBezTo>
                  <a:cubicBezTo>
                    <a:pt x="1983" y="41302"/>
                    <a:pt x="2014" y="41298"/>
                    <a:pt x="2052" y="41288"/>
                  </a:cubicBezTo>
                  <a:lnTo>
                    <a:pt x="2052" y="41288"/>
                  </a:lnTo>
                  <a:cubicBezTo>
                    <a:pt x="2052" y="41288"/>
                    <a:pt x="1967" y="41580"/>
                    <a:pt x="2162" y="41580"/>
                  </a:cubicBezTo>
                  <a:cubicBezTo>
                    <a:pt x="2227" y="41580"/>
                    <a:pt x="2321" y="41549"/>
                    <a:pt x="2459" y="41465"/>
                  </a:cubicBezTo>
                  <a:cubicBezTo>
                    <a:pt x="2953" y="41161"/>
                    <a:pt x="2943" y="40571"/>
                    <a:pt x="3121" y="40571"/>
                  </a:cubicBezTo>
                  <a:cubicBezTo>
                    <a:pt x="3143" y="40571"/>
                    <a:pt x="3167" y="40580"/>
                    <a:pt x="3196" y="40599"/>
                  </a:cubicBezTo>
                  <a:cubicBezTo>
                    <a:pt x="3460" y="40777"/>
                    <a:pt x="2542" y="41482"/>
                    <a:pt x="2878" y="41523"/>
                  </a:cubicBezTo>
                  <a:cubicBezTo>
                    <a:pt x="2888" y="41524"/>
                    <a:pt x="2898" y="41525"/>
                    <a:pt x="2908" y="41525"/>
                  </a:cubicBezTo>
                  <a:cubicBezTo>
                    <a:pt x="3234" y="41525"/>
                    <a:pt x="3602" y="40908"/>
                    <a:pt x="3603" y="40904"/>
                  </a:cubicBezTo>
                  <a:lnTo>
                    <a:pt x="3603" y="40904"/>
                  </a:lnTo>
                  <a:cubicBezTo>
                    <a:pt x="3604" y="40907"/>
                    <a:pt x="3681" y="41274"/>
                    <a:pt x="3854" y="41274"/>
                  </a:cubicBezTo>
                  <a:cubicBezTo>
                    <a:pt x="3892" y="41274"/>
                    <a:pt x="3936" y="41256"/>
                    <a:pt x="3984" y="41211"/>
                  </a:cubicBezTo>
                  <a:cubicBezTo>
                    <a:pt x="4252" y="40964"/>
                    <a:pt x="3974" y="41047"/>
                    <a:pt x="4108" y="40752"/>
                  </a:cubicBezTo>
                  <a:cubicBezTo>
                    <a:pt x="4217" y="40513"/>
                    <a:pt x="4316" y="40074"/>
                    <a:pt x="4482" y="40074"/>
                  </a:cubicBezTo>
                  <a:cubicBezTo>
                    <a:pt x="4522" y="40074"/>
                    <a:pt x="4566" y="40100"/>
                    <a:pt x="4615" y="40159"/>
                  </a:cubicBezTo>
                  <a:cubicBezTo>
                    <a:pt x="4817" y="40404"/>
                    <a:pt x="4726" y="40681"/>
                    <a:pt x="4833" y="40681"/>
                  </a:cubicBezTo>
                  <a:cubicBezTo>
                    <a:pt x="4860" y="40681"/>
                    <a:pt x="4901" y="40663"/>
                    <a:pt x="4962" y="40621"/>
                  </a:cubicBezTo>
                  <a:cubicBezTo>
                    <a:pt x="5263" y="40416"/>
                    <a:pt x="5120" y="40375"/>
                    <a:pt x="5300" y="40053"/>
                  </a:cubicBezTo>
                  <a:cubicBezTo>
                    <a:pt x="5347" y="39968"/>
                    <a:pt x="5382" y="39944"/>
                    <a:pt x="5415" y="39944"/>
                  </a:cubicBezTo>
                  <a:cubicBezTo>
                    <a:pt x="5460" y="39944"/>
                    <a:pt x="5504" y="39986"/>
                    <a:pt x="5576" y="39986"/>
                  </a:cubicBezTo>
                  <a:cubicBezTo>
                    <a:pt x="5655" y="39986"/>
                    <a:pt x="5770" y="39934"/>
                    <a:pt x="5961" y="39713"/>
                  </a:cubicBezTo>
                  <a:cubicBezTo>
                    <a:pt x="6142" y="39503"/>
                    <a:pt x="6252" y="39440"/>
                    <a:pt x="6337" y="39440"/>
                  </a:cubicBezTo>
                  <a:cubicBezTo>
                    <a:pt x="6462" y="39440"/>
                    <a:pt x="6533" y="39575"/>
                    <a:pt x="6699" y="39575"/>
                  </a:cubicBezTo>
                  <a:cubicBezTo>
                    <a:pt x="6727" y="39575"/>
                    <a:pt x="6758" y="39571"/>
                    <a:pt x="6792" y="39562"/>
                  </a:cubicBezTo>
                  <a:cubicBezTo>
                    <a:pt x="7164" y="39463"/>
                    <a:pt x="7005" y="39091"/>
                    <a:pt x="7174" y="39054"/>
                  </a:cubicBezTo>
                  <a:cubicBezTo>
                    <a:pt x="7188" y="39051"/>
                    <a:pt x="7202" y="39050"/>
                    <a:pt x="7216" y="39050"/>
                  </a:cubicBezTo>
                  <a:cubicBezTo>
                    <a:pt x="7303" y="39050"/>
                    <a:pt x="7388" y="39100"/>
                    <a:pt x="7468" y="39100"/>
                  </a:cubicBezTo>
                  <a:cubicBezTo>
                    <a:pt x="7531" y="39100"/>
                    <a:pt x="7590" y="39069"/>
                    <a:pt x="7643" y="38956"/>
                  </a:cubicBezTo>
                  <a:cubicBezTo>
                    <a:pt x="7774" y="38679"/>
                    <a:pt x="7211" y="38987"/>
                    <a:pt x="7532" y="38640"/>
                  </a:cubicBezTo>
                  <a:cubicBezTo>
                    <a:pt x="7649" y="38513"/>
                    <a:pt x="7700" y="38465"/>
                    <a:pt x="7727" y="38465"/>
                  </a:cubicBezTo>
                  <a:cubicBezTo>
                    <a:pt x="7774" y="38465"/>
                    <a:pt x="7751" y="38610"/>
                    <a:pt x="7882" y="38730"/>
                  </a:cubicBezTo>
                  <a:cubicBezTo>
                    <a:pt x="8090" y="38920"/>
                    <a:pt x="8317" y="38921"/>
                    <a:pt x="7862" y="39254"/>
                  </a:cubicBezTo>
                  <a:cubicBezTo>
                    <a:pt x="7406" y="39586"/>
                    <a:pt x="6649" y="40019"/>
                    <a:pt x="6742" y="40400"/>
                  </a:cubicBezTo>
                  <a:cubicBezTo>
                    <a:pt x="6836" y="40781"/>
                    <a:pt x="6113" y="40958"/>
                    <a:pt x="5479" y="41532"/>
                  </a:cubicBezTo>
                  <a:cubicBezTo>
                    <a:pt x="4846" y="42104"/>
                    <a:pt x="2911" y="42759"/>
                    <a:pt x="2669" y="42834"/>
                  </a:cubicBezTo>
                  <a:cubicBezTo>
                    <a:pt x="2428" y="42908"/>
                    <a:pt x="619" y="43427"/>
                    <a:pt x="600" y="43647"/>
                  </a:cubicBezTo>
                  <a:cubicBezTo>
                    <a:pt x="595" y="43704"/>
                    <a:pt x="652" y="43726"/>
                    <a:pt x="745" y="43726"/>
                  </a:cubicBezTo>
                  <a:cubicBezTo>
                    <a:pt x="1010" y="43726"/>
                    <a:pt x="1565" y="43545"/>
                    <a:pt x="1789" y="43476"/>
                  </a:cubicBezTo>
                  <a:cubicBezTo>
                    <a:pt x="1805" y="43471"/>
                    <a:pt x="1817" y="43469"/>
                    <a:pt x="1827" y="43469"/>
                  </a:cubicBezTo>
                  <a:cubicBezTo>
                    <a:pt x="2001" y="43469"/>
                    <a:pt x="1227" y="44243"/>
                    <a:pt x="1317" y="44443"/>
                  </a:cubicBezTo>
                  <a:cubicBezTo>
                    <a:pt x="1340" y="44493"/>
                    <a:pt x="1374" y="44512"/>
                    <a:pt x="1414" y="44512"/>
                  </a:cubicBezTo>
                  <a:cubicBezTo>
                    <a:pt x="1538" y="44512"/>
                    <a:pt x="1712" y="44323"/>
                    <a:pt x="1717" y="44317"/>
                  </a:cubicBezTo>
                  <a:lnTo>
                    <a:pt x="1717" y="44317"/>
                  </a:lnTo>
                  <a:cubicBezTo>
                    <a:pt x="1711" y="44326"/>
                    <a:pt x="1469" y="44748"/>
                    <a:pt x="1500" y="44822"/>
                  </a:cubicBezTo>
                  <a:cubicBezTo>
                    <a:pt x="1532" y="44897"/>
                    <a:pt x="130" y="45298"/>
                    <a:pt x="24" y="45685"/>
                  </a:cubicBezTo>
                  <a:cubicBezTo>
                    <a:pt x="1" y="45768"/>
                    <a:pt x="56" y="45800"/>
                    <a:pt x="158" y="45800"/>
                  </a:cubicBezTo>
                  <a:cubicBezTo>
                    <a:pt x="531" y="45800"/>
                    <a:pt x="1529" y="45360"/>
                    <a:pt x="1529" y="45359"/>
                  </a:cubicBezTo>
                  <a:lnTo>
                    <a:pt x="1529" y="45359"/>
                  </a:lnTo>
                  <a:cubicBezTo>
                    <a:pt x="1527" y="45361"/>
                    <a:pt x="665" y="46225"/>
                    <a:pt x="1135" y="46421"/>
                  </a:cubicBezTo>
                  <a:cubicBezTo>
                    <a:pt x="1135" y="46421"/>
                    <a:pt x="854" y="46832"/>
                    <a:pt x="1110" y="46888"/>
                  </a:cubicBezTo>
                  <a:cubicBezTo>
                    <a:pt x="1144" y="46895"/>
                    <a:pt x="1176" y="46899"/>
                    <a:pt x="1206" y="46899"/>
                  </a:cubicBezTo>
                  <a:cubicBezTo>
                    <a:pt x="1366" y="46899"/>
                    <a:pt x="1455" y="46804"/>
                    <a:pt x="1479" y="46774"/>
                  </a:cubicBezTo>
                  <a:lnTo>
                    <a:pt x="1479" y="46774"/>
                  </a:lnTo>
                  <a:cubicBezTo>
                    <a:pt x="1440" y="46826"/>
                    <a:pt x="1240" y="47093"/>
                    <a:pt x="1421" y="47093"/>
                  </a:cubicBezTo>
                  <a:cubicBezTo>
                    <a:pt x="1435" y="47093"/>
                    <a:pt x="1451" y="47091"/>
                    <a:pt x="1470" y="47088"/>
                  </a:cubicBezTo>
                  <a:cubicBezTo>
                    <a:pt x="1761" y="47035"/>
                    <a:pt x="2355" y="46112"/>
                    <a:pt x="2355" y="46110"/>
                  </a:cubicBezTo>
                  <a:lnTo>
                    <a:pt x="2355" y="46110"/>
                  </a:lnTo>
                  <a:cubicBezTo>
                    <a:pt x="2356" y="46112"/>
                    <a:pt x="1791" y="47132"/>
                    <a:pt x="2009" y="47132"/>
                  </a:cubicBezTo>
                  <a:cubicBezTo>
                    <a:pt x="2009" y="47132"/>
                    <a:pt x="2010" y="47132"/>
                    <a:pt x="2011" y="47132"/>
                  </a:cubicBezTo>
                  <a:cubicBezTo>
                    <a:pt x="2236" y="47127"/>
                    <a:pt x="2726" y="46365"/>
                    <a:pt x="2726" y="46362"/>
                  </a:cubicBezTo>
                  <a:lnTo>
                    <a:pt x="2726" y="46362"/>
                  </a:lnTo>
                  <a:cubicBezTo>
                    <a:pt x="2726" y="46364"/>
                    <a:pt x="2792" y="46539"/>
                    <a:pt x="2932" y="46539"/>
                  </a:cubicBezTo>
                  <a:cubicBezTo>
                    <a:pt x="2988" y="46539"/>
                    <a:pt x="3055" y="46512"/>
                    <a:pt x="3135" y="46435"/>
                  </a:cubicBezTo>
                  <a:cubicBezTo>
                    <a:pt x="3418" y="46164"/>
                    <a:pt x="3247" y="46070"/>
                    <a:pt x="3247" y="46069"/>
                  </a:cubicBezTo>
                  <a:cubicBezTo>
                    <a:pt x="3247" y="46067"/>
                    <a:pt x="3460" y="45553"/>
                    <a:pt x="3728" y="45553"/>
                  </a:cubicBezTo>
                  <a:cubicBezTo>
                    <a:pt x="3730" y="45553"/>
                    <a:pt x="3732" y="45554"/>
                    <a:pt x="3735" y="45554"/>
                  </a:cubicBezTo>
                  <a:cubicBezTo>
                    <a:pt x="3994" y="45562"/>
                    <a:pt x="3777" y="45934"/>
                    <a:pt x="3939" y="45934"/>
                  </a:cubicBezTo>
                  <a:cubicBezTo>
                    <a:pt x="3948" y="45934"/>
                    <a:pt x="3957" y="45932"/>
                    <a:pt x="3968" y="45930"/>
                  </a:cubicBezTo>
                  <a:cubicBezTo>
                    <a:pt x="3985" y="45927"/>
                    <a:pt x="4000" y="45925"/>
                    <a:pt x="4013" y="45925"/>
                  </a:cubicBezTo>
                  <a:cubicBezTo>
                    <a:pt x="4172" y="45925"/>
                    <a:pt x="4095" y="46145"/>
                    <a:pt x="3949" y="46305"/>
                  </a:cubicBezTo>
                  <a:cubicBezTo>
                    <a:pt x="3793" y="46481"/>
                    <a:pt x="3361" y="46840"/>
                    <a:pt x="3533" y="47015"/>
                  </a:cubicBezTo>
                  <a:cubicBezTo>
                    <a:pt x="3707" y="47190"/>
                    <a:pt x="3108" y="47767"/>
                    <a:pt x="3284" y="47885"/>
                  </a:cubicBezTo>
                  <a:cubicBezTo>
                    <a:pt x="3292" y="47891"/>
                    <a:pt x="3303" y="47894"/>
                    <a:pt x="3315" y="47894"/>
                  </a:cubicBezTo>
                  <a:cubicBezTo>
                    <a:pt x="3543" y="47894"/>
                    <a:pt x="4322" y="46872"/>
                    <a:pt x="4327" y="46863"/>
                  </a:cubicBezTo>
                  <a:lnTo>
                    <a:pt x="4327" y="46863"/>
                  </a:lnTo>
                  <a:cubicBezTo>
                    <a:pt x="4325" y="46869"/>
                    <a:pt x="4164" y="47379"/>
                    <a:pt x="4559" y="47379"/>
                  </a:cubicBezTo>
                  <a:cubicBezTo>
                    <a:pt x="4598" y="47379"/>
                    <a:pt x="4642" y="47375"/>
                    <a:pt x="4692" y="47364"/>
                  </a:cubicBezTo>
                  <a:cubicBezTo>
                    <a:pt x="5247" y="47245"/>
                    <a:pt x="5418" y="46392"/>
                    <a:pt x="5653" y="46392"/>
                  </a:cubicBezTo>
                  <a:cubicBezTo>
                    <a:pt x="5659" y="46392"/>
                    <a:pt x="5664" y="46392"/>
                    <a:pt x="5669" y="46393"/>
                  </a:cubicBezTo>
                  <a:cubicBezTo>
                    <a:pt x="5913" y="46434"/>
                    <a:pt x="6063" y="46492"/>
                    <a:pt x="5964" y="46673"/>
                  </a:cubicBezTo>
                  <a:cubicBezTo>
                    <a:pt x="5863" y="46854"/>
                    <a:pt x="5552" y="46898"/>
                    <a:pt x="5856" y="47054"/>
                  </a:cubicBezTo>
                  <a:cubicBezTo>
                    <a:pt x="5953" y="47104"/>
                    <a:pt x="6026" y="47132"/>
                    <a:pt x="6090" y="47132"/>
                  </a:cubicBezTo>
                  <a:cubicBezTo>
                    <a:pt x="6227" y="47132"/>
                    <a:pt x="6326" y="47008"/>
                    <a:pt x="6539" y="46710"/>
                  </a:cubicBezTo>
                  <a:cubicBezTo>
                    <a:pt x="6697" y="46488"/>
                    <a:pt x="6765" y="46420"/>
                    <a:pt x="6811" y="46420"/>
                  </a:cubicBezTo>
                  <a:cubicBezTo>
                    <a:pt x="6856" y="46420"/>
                    <a:pt x="6879" y="46484"/>
                    <a:pt x="6945" y="46535"/>
                  </a:cubicBezTo>
                  <a:cubicBezTo>
                    <a:pt x="7037" y="46606"/>
                    <a:pt x="7098" y="46747"/>
                    <a:pt x="7274" y="46747"/>
                  </a:cubicBezTo>
                  <a:cubicBezTo>
                    <a:pt x="7354" y="46747"/>
                    <a:pt x="7457" y="46718"/>
                    <a:pt x="7596" y="46641"/>
                  </a:cubicBezTo>
                  <a:cubicBezTo>
                    <a:pt x="7596" y="46641"/>
                    <a:pt x="7623" y="46922"/>
                    <a:pt x="7755" y="46922"/>
                  </a:cubicBezTo>
                  <a:cubicBezTo>
                    <a:pt x="7787" y="46922"/>
                    <a:pt x="7825" y="46906"/>
                    <a:pt x="7871" y="46865"/>
                  </a:cubicBezTo>
                  <a:cubicBezTo>
                    <a:pt x="8104" y="46654"/>
                    <a:pt x="8126" y="45919"/>
                    <a:pt x="8409" y="45903"/>
                  </a:cubicBezTo>
                  <a:cubicBezTo>
                    <a:pt x="8413" y="45902"/>
                    <a:pt x="8416" y="45902"/>
                    <a:pt x="8419" y="45902"/>
                  </a:cubicBezTo>
                  <a:cubicBezTo>
                    <a:pt x="8659" y="45902"/>
                    <a:pt x="8585" y="46358"/>
                    <a:pt x="8751" y="46358"/>
                  </a:cubicBezTo>
                  <a:cubicBezTo>
                    <a:pt x="8773" y="46358"/>
                    <a:pt x="8799" y="46350"/>
                    <a:pt x="8831" y="46332"/>
                  </a:cubicBezTo>
                  <a:cubicBezTo>
                    <a:pt x="9106" y="46174"/>
                    <a:pt x="9008" y="45957"/>
                    <a:pt x="9244" y="45692"/>
                  </a:cubicBezTo>
                  <a:cubicBezTo>
                    <a:pt x="9405" y="45513"/>
                    <a:pt x="9638" y="45328"/>
                    <a:pt x="9787" y="45328"/>
                  </a:cubicBezTo>
                  <a:cubicBezTo>
                    <a:pt x="9857" y="45328"/>
                    <a:pt x="9908" y="45368"/>
                    <a:pt x="9926" y="45466"/>
                  </a:cubicBezTo>
                  <a:cubicBezTo>
                    <a:pt x="9963" y="45668"/>
                    <a:pt x="10056" y="45888"/>
                    <a:pt x="10145" y="45888"/>
                  </a:cubicBezTo>
                  <a:cubicBezTo>
                    <a:pt x="10193" y="45888"/>
                    <a:pt x="10240" y="45822"/>
                    <a:pt x="10276" y="45653"/>
                  </a:cubicBezTo>
                  <a:cubicBezTo>
                    <a:pt x="10380" y="45173"/>
                    <a:pt x="10098" y="45251"/>
                    <a:pt x="10379" y="44867"/>
                  </a:cubicBezTo>
                  <a:cubicBezTo>
                    <a:pt x="10462" y="44753"/>
                    <a:pt x="10517" y="44711"/>
                    <a:pt x="10555" y="44711"/>
                  </a:cubicBezTo>
                  <a:cubicBezTo>
                    <a:pt x="10645" y="44711"/>
                    <a:pt x="10638" y="44948"/>
                    <a:pt x="10672" y="45047"/>
                  </a:cubicBezTo>
                  <a:cubicBezTo>
                    <a:pt x="10701" y="45134"/>
                    <a:pt x="10754" y="45145"/>
                    <a:pt x="10820" y="45145"/>
                  </a:cubicBezTo>
                  <a:cubicBezTo>
                    <a:pt x="10841" y="45145"/>
                    <a:pt x="10864" y="45144"/>
                    <a:pt x="10887" y="45144"/>
                  </a:cubicBezTo>
                  <a:cubicBezTo>
                    <a:pt x="10910" y="45144"/>
                    <a:pt x="10935" y="45145"/>
                    <a:pt x="10960" y="45149"/>
                  </a:cubicBezTo>
                  <a:cubicBezTo>
                    <a:pt x="11088" y="45173"/>
                    <a:pt x="10784" y="45405"/>
                    <a:pt x="10871" y="45624"/>
                  </a:cubicBezTo>
                  <a:cubicBezTo>
                    <a:pt x="10890" y="45672"/>
                    <a:pt x="10922" y="45692"/>
                    <a:pt x="10964" y="45692"/>
                  </a:cubicBezTo>
                  <a:cubicBezTo>
                    <a:pt x="11109" y="45692"/>
                    <a:pt x="11360" y="45442"/>
                    <a:pt x="11492" y="45286"/>
                  </a:cubicBezTo>
                  <a:cubicBezTo>
                    <a:pt x="11614" y="45143"/>
                    <a:pt x="11743" y="44991"/>
                    <a:pt x="11865" y="44991"/>
                  </a:cubicBezTo>
                  <a:cubicBezTo>
                    <a:pt x="11914" y="44991"/>
                    <a:pt x="11962" y="45015"/>
                    <a:pt x="12008" y="45075"/>
                  </a:cubicBezTo>
                  <a:cubicBezTo>
                    <a:pt x="12068" y="45152"/>
                    <a:pt x="12109" y="45182"/>
                    <a:pt x="12140" y="45182"/>
                  </a:cubicBezTo>
                  <a:cubicBezTo>
                    <a:pt x="12192" y="45182"/>
                    <a:pt x="12217" y="45101"/>
                    <a:pt x="12260" y="45030"/>
                  </a:cubicBezTo>
                  <a:cubicBezTo>
                    <a:pt x="12329" y="44916"/>
                    <a:pt x="12144" y="44586"/>
                    <a:pt x="12510" y="44438"/>
                  </a:cubicBezTo>
                  <a:cubicBezTo>
                    <a:pt x="12553" y="44421"/>
                    <a:pt x="12585" y="44413"/>
                    <a:pt x="12608" y="44413"/>
                  </a:cubicBezTo>
                  <a:cubicBezTo>
                    <a:pt x="12788" y="44413"/>
                    <a:pt x="12475" y="44866"/>
                    <a:pt x="12535" y="45133"/>
                  </a:cubicBezTo>
                  <a:cubicBezTo>
                    <a:pt x="12559" y="45240"/>
                    <a:pt x="12614" y="45281"/>
                    <a:pt x="12682" y="45281"/>
                  </a:cubicBezTo>
                  <a:cubicBezTo>
                    <a:pt x="12806" y="45281"/>
                    <a:pt x="12971" y="45144"/>
                    <a:pt x="13066" y="45019"/>
                  </a:cubicBezTo>
                  <a:cubicBezTo>
                    <a:pt x="13090" y="44989"/>
                    <a:pt x="13111" y="44977"/>
                    <a:pt x="13131" y="44977"/>
                  </a:cubicBezTo>
                  <a:cubicBezTo>
                    <a:pt x="13218" y="44977"/>
                    <a:pt x="13283" y="45209"/>
                    <a:pt x="13410" y="45209"/>
                  </a:cubicBezTo>
                  <a:cubicBezTo>
                    <a:pt x="13437" y="45209"/>
                    <a:pt x="13468" y="45198"/>
                    <a:pt x="13503" y="45171"/>
                  </a:cubicBezTo>
                  <a:cubicBezTo>
                    <a:pt x="13730" y="44990"/>
                    <a:pt x="13659" y="44732"/>
                    <a:pt x="13809" y="44500"/>
                  </a:cubicBezTo>
                  <a:cubicBezTo>
                    <a:pt x="13832" y="44464"/>
                    <a:pt x="13848" y="44449"/>
                    <a:pt x="13860" y="44449"/>
                  </a:cubicBezTo>
                  <a:cubicBezTo>
                    <a:pt x="13924" y="44449"/>
                    <a:pt x="13851" y="44909"/>
                    <a:pt x="14011" y="44910"/>
                  </a:cubicBezTo>
                  <a:cubicBezTo>
                    <a:pt x="14199" y="44910"/>
                    <a:pt x="14589" y="44253"/>
                    <a:pt x="14806" y="43870"/>
                  </a:cubicBezTo>
                  <a:cubicBezTo>
                    <a:pt x="14861" y="43774"/>
                    <a:pt x="14901" y="43740"/>
                    <a:pt x="14934" y="43740"/>
                  </a:cubicBezTo>
                  <a:cubicBezTo>
                    <a:pt x="15022" y="43740"/>
                    <a:pt x="15063" y="43985"/>
                    <a:pt x="15212" y="43985"/>
                  </a:cubicBezTo>
                  <a:cubicBezTo>
                    <a:pt x="15231" y="43985"/>
                    <a:pt x="15251" y="43981"/>
                    <a:pt x="15274" y="43973"/>
                  </a:cubicBezTo>
                  <a:cubicBezTo>
                    <a:pt x="15541" y="43870"/>
                    <a:pt x="15311" y="43793"/>
                    <a:pt x="15471" y="43559"/>
                  </a:cubicBezTo>
                  <a:cubicBezTo>
                    <a:pt x="15585" y="43392"/>
                    <a:pt x="15819" y="43239"/>
                    <a:pt x="15977" y="43239"/>
                  </a:cubicBezTo>
                  <a:cubicBezTo>
                    <a:pt x="16040" y="43239"/>
                    <a:pt x="16091" y="43263"/>
                    <a:pt x="16117" y="43320"/>
                  </a:cubicBezTo>
                  <a:cubicBezTo>
                    <a:pt x="16209" y="43520"/>
                    <a:pt x="14909" y="44543"/>
                    <a:pt x="15052" y="44777"/>
                  </a:cubicBezTo>
                  <a:cubicBezTo>
                    <a:pt x="15067" y="44802"/>
                    <a:pt x="15089" y="44813"/>
                    <a:pt x="15118" y="44813"/>
                  </a:cubicBezTo>
                  <a:cubicBezTo>
                    <a:pt x="15359" y="44813"/>
                    <a:pt x="16017" y="44019"/>
                    <a:pt x="16017" y="44019"/>
                  </a:cubicBezTo>
                  <a:lnTo>
                    <a:pt x="16017" y="44019"/>
                  </a:lnTo>
                  <a:cubicBezTo>
                    <a:pt x="16017" y="44019"/>
                    <a:pt x="16017" y="44019"/>
                    <a:pt x="16017" y="44019"/>
                  </a:cubicBezTo>
                  <a:cubicBezTo>
                    <a:pt x="16016" y="44019"/>
                    <a:pt x="16151" y="43860"/>
                    <a:pt x="16265" y="43860"/>
                  </a:cubicBezTo>
                  <a:cubicBezTo>
                    <a:pt x="16314" y="43860"/>
                    <a:pt x="16359" y="43889"/>
                    <a:pt x="16387" y="43971"/>
                  </a:cubicBezTo>
                  <a:cubicBezTo>
                    <a:pt x="16484" y="44244"/>
                    <a:pt x="16078" y="44812"/>
                    <a:pt x="16166" y="44884"/>
                  </a:cubicBezTo>
                  <a:cubicBezTo>
                    <a:pt x="16173" y="44889"/>
                    <a:pt x="16182" y="44892"/>
                    <a:pt x="16194" y="44892"/>
                  </a:cubicBezTo>
                  <a:cubicBezTo>
                    <a:pt x="16330" y="44892"/>
                    <a:pt x="16763" y="44530"/>
                    <a:pt x="17024" y="44149"/>
                  </a:cubicBezTo>
                  <a:cubicBezTo>
                    <a:pt x="17075" y="44075"/>
                    <a:pt x="17110" y="44045"/>
                    <a:pt x="17137" y="44045"/>
                  </a:cubicBezTo>
                  <a:cubicBezTo>
                    <a:pt x="17245" y="44045"/>
                    <a:pt x="17194" y="44556"/>
                    <a:pt x="17404" y="44556"/>
                  </a:cubicBezTo>
                  <a:cubicBezTo>
                    <a:pt x="17425" y="44556"/>
                    <a:pt x="17448" y="44551"/>
                    <a:pt x="17474" y="44540"/>
                  </a:cubicBezTo>
                  <a:cubicBezTo>
                    <a:pt x="17830" y="44393"/>
                    <a:pt x="17387" y="43775"/>
                    <a:pt x="17386" y="43774"/>
                  </a:cubicBezTo>
                  <a:cubicBezTo>
                    <a:pt x="17386" y="43774"/>
                    <a:pt x="17446" y="43601"/>
                    <a:pt x="17574" y="43601"/>
                  </a:cubicBezTo>
                  <a:cubicBezTo>
                    <a:pt x="17630" y="43601"/>
                    <a:pt x="17699" y="43635"/>
                    <a:pt x="17782" y="43730"/>
                  </a:cubicBezTo>
                  <a:cubicBezTo>
                    <a:pt x="17851" y="43810"/>
                    <a:pt x="17908" y="43843"/>
                    <a:pt x="17957" y="43843"/>
                  </a:cubicBezTo>
                  <a:cubicBezTo>
                    <a:pt x="18099" y="43843"/>
                    <a:pt x="18171" y="43569"/>
                    <a:pt x="18281" y="43411"/>
                  </a:cubicBezTo>
                  <a:cubicBezTo>
                    <a:pt x="18309" y="43370"/>
                    <a:pt x="18328" y="43353"/>
                    <a:pt x="18341" y="43353"/>
                  </a:cubicBezTo>
                  <a:cubicBezTo>
                    <a:pt x="18397" y="43353"/>
                    <a:pt x="18349" y="43654"/>
                    <a:pt x="18458" y="43729"/>
                  </a:cubicBezTo>
                  <a:cubicBezTo>
                    <a:pt x="18472" y="43739"/>
                    <a:pt x="18487" y="43743"/>
                    <a:pt x="18502" y="43743"/>
                  </a:cubicBezTo>
                  <a:cubicBezTo>
                    <a:pt x="18629" y="43743"/>
                    <a:pt x="18787" y="43421"/>
                    <a:pt x="18865" y="43213"/>
                  </a:cubicBezTo>
                  <a:cubicBezTo>
                    <a:pt x="18875" y="43188"/>
                    <a:pt x="18886" y="43177"/>
                    <a:pt x="18898" y="43177"/>
                  </a:cubicBezTo>
                  <a:cubicBezTo>
                    <a:pt x="18987" y="43177"/>
                    <a:pt x="19134" y="43786"/>
                    <a:pt x="19295" y="43786"/>
                  </a:cubicBezTo>
                  <a:cubicBezTo>
                    <a:pt x="19311" y="43786"/>
                    <a:pt x="19326" y="43780"/>
                    <a:pt x="19342" y="43768"/>
                  </a:cubicBezTo>
                  <a:cubicBezTo>
                    <a:pt x="19544" y="43611"/>
                    <a:pt x="19212" y="43035"/>
                    <a:pt x="19211" y="43035"/>
                  </a:cubicBezTo>
                  <a:cubicBezTo>
                    <a:pt x="19211" y="43035"/>
                    <a:pt x="19211" y="43035"/>
                    <a:pt x="19211" y="43035"/>
                  </a:cubicBezTo>
                  <a:cubicBezTo>
                    <a:pt x="19212" y="43035"/>
                    <a:pt x="19249" y="43061"/>
                    <a:pt x="19311" y="43061"/>
                  </a:cubicBezTo>
                  <a:cubicBezTo>
                    <a:pt x="19390" y="43061"/>
                    <a:pt x="19509" y="43019"/>
                    <a:pt x="19641" y="42827"/>
                  </a:cubicBezTo>
                  <a:cubicBezTo>
                    <a:pt x="19819" y="42572"/>
                    <a:pt x="19873" y="42288"/>
                    <a:pt x="19997" y="42288"/>
                  </a:cubicBezTo>
                  <a:cubicBezTo>
                    <a:pt x="20040" y="42288"/>
                    <a:pt x="20092" y="42322"/>
                    <a:pt x="20160" y="42403"/>
                  </a:cubicBezTo>
                  <a:cubicBezTo>
                    <a:pt x="20366" y="42648"/>
                    <a:pt x="20668" y="42992"/>
                    <a:pt x="20910" y="42992"/>
                  </a:cubicBezTo>
                  <a:cubicBezTo>
                    <a:pt x="20979" y="42992"/>
                    <a:pt x="21042" y="42965"/>
                    <a:pt x="21097" y="42900"/>
                  </a:cubicBezTo>
                  <a:cubicBezTo>
                    <a:pt x="21345" y="42603"/>
                    <a:pt x="20866" y="42492"/>
                    <a:pt x="21024" y="42276"/>
                  </a:cubicBezTo>
                  <a:cubicBezTo>
                    <a:pt x="21182" y="42060"/>
                    <a:pt x="21396" y="42227"/>
                    <a:pt x="21567" y="41781"/>
                  </a:cubicBezTo>
                  <a:cubicBezTo>
                    <a:pt x="21739" y="41338"/>
                    <a:pt x="21487" y="41145"/>
                    <a:pt x="21786" y="41120"/>
                  </a:cubicBezTo>
                  <a:cubicBezTo>
                    <a:pt x="21814" y="41118"/>
                    <a:pt x="21841" y="41117"/>
                    <a:pt x="21867" y="41117"/>
                  </a:cubicBezTo>
                  <a:cubicBezTo>
                    <a:pt x="22121" y="41117"/>
                    <a:pt x="22284" y="41216"/>
                    <a:pt x="22202" y="41345"/>
                  </a:cubicBezTo>
                  <a:cubicBezTo>
                    <a:pt x="22110" y="41488"/>
                    <a:pt x="21818" y="41959"/>
                    <a:pt x="21983" y="41992"/>
                  </a:cubicBezTo>
                  <a:cubicBezTo>
                    <a:pt x="21986" y="41992"/>
                    <a:pt x="21989" y="41992"/>
                    <a:pt x="21992" y="41992"/>
                  </a:cubicBezTo>
                  <a:cubicBezTo>
                    <a:pt x="22164" y="41992"/>
                    <a:pt x="22690" y="41162"/>
                    <a:pt x="22701" y="41142"/>
                  </a:cubicBezTo>
                  <a:lnTo>
                    <a:pt x="22701" y="41142"/>
                  </a:lnTo>
                  <a:cubicBezTo>
                    <a:pt x="22696" y="41153"/>
                    <a:pt x="22579" y="41399"/>
                    <a:pt x="22816" y="41399"/>
                  </a:cubicBezTo>
                  <a:cubicBezTo>
                    <a:pt x="22835" y="41399"/>
                    <a:pt x="22855" y="41398"/>
                    <a:pt x="22878" y="41394"/>
                  </a:cubicBezTo>
                  <a:cubicBezTo>
                    <a:pt x="23201" y="41348"/>
                    <a:pt x="23327" y="41047"/>
                    <a:pt x="23328" y="41046"/>
                  </a:cubicBezTo>
                  <a:lnTo>
                    <a:pt x="23328" y="41046"/>
                  </a:lnTo>
                  <a:cubicBezTo>
                    <a:pt x="23329" y="41047"/>
                    <a:pt x="23652" y="41174"/>
                    <a:pt x="23401" y="41590"/>
                  </a:cubicBezTo>
                  <a:cubicBezTo>
                    <a:pt x="23338" y="41693"/>
                    <a:pt x="23337" y="41734"/>
                    <a:pt x="23371" y="41734"/>
                  </a:cubicBezTo>
                  <a:cubicBezTo>
                    <a:pt x="23478" y="41734"/>
                    <a:pt x="23921" y="41350"/>
                    <a:pt x="23986" y="41171"/>
                  </a:cubicBezTo>
                  <a:cubicBezTo>
                    <a:pt x="24000" y="41133"/>
                    <a:pt x="24010" y="41117"/>
                    <a:pt x="24019" y="41117"/>
                  </a:cubicBezTo>
                  <a:cubicBezTo>
                    <a:pt x="24054" y="41117"/>
                    <a:pt x="24062" y="41378"/>
                    <a:pt x="24179" y="41378"/>
                  </a:cubicBezTo>
                  <a:cubicBezTo>
                    <a:pt x="24210" y="41378"/>
                    <a:pt x="24249" y="41360"/>
                    <a:pt x="24298" y="41313"/>
                  </a:cubicBezTo>
                  <a:cubicBezTo>
                    <a:pt x="24353" y="41260"/>
                    <a:pt x="24398" y="41241"/>
                    <a:pt x="24437" y="41241"/>
                  </a:cubicBezTo>
                  <a:cubicBezTo>
                    <a:pt x="24555" y="41241"/>
                    <a:pt x="24617" y="41425"/>
                    <a:pt x="24752" y="41425"/>
                  </a:cubicBezTo>
                  <a:cubicBezTo>
                    <a:pt x="24796" y="41425"/>
                    <a:pt x="24849" y="41405"/>
                    <a:pt x="24914" y="41351"/>
                  </a:cubicBezTo>
                  <a:cubicBezTo>
                    <a:pt x="25242" y="41081"/>
                    <a:pt x="24618" y="40751"/>
                    <a:pt x="24618" y="40751"/>
                  </a:cubicBezTo>
                  <a:cubicBezTo>
                    <a:pt x="24618" y="40749"/>
                    <a:pt x="24470" y="40378"/>
                    <a:pt x="24757" y="40378"/>
                  </a:cubicBezTo>
                  <a:cubicBezTo>
                    <a:pt x="24785" y="40378"/>
                    <a:pt x="24816" y="40381"/>
                    <a:pt x="24852" y="40389"/>
                  </a:cubicBezTo>
                  <a:cubicBezTo>
                    <a:pt x="25102" y="40440"/>
                    <a:pt x="25177" y="40456"/>
                    <a:pt x="25257" y="40456"/>
                  </a:cubicBezTo>
                  <a:cubicBezTo>
                    <a:pt x="25309" y="40456"/>
                    <a:pt x="25363" y="40449"/>
                    <a:pt x="25469" y="40441"/>
                  </a:cubicBezTo>
                  <a:cubicBezTo>
                    <a:pt x="25614" y="40429"/>
                    <a:pt x="25720" y="40211"/>
                    <a:pt x="25783" y="40152"/>
                  </a:cubicBezTo>
                  <a:cubicBezTo>
                    <a:pt x="25787" y="40148"/>
                    <a:pt x="25793" y="40147"/>
                    <a:pt x="25800" y="40147"/>
                  </a:cubicBezTo>
                  <a:cubicBezTo>
                    <a:pt x="25893" y="40147"/>
                    <a:pt x="26238" y="40437"/>
                    <a:pt x="26417" y="40437"/>
                  </a:cubicBezTo>
                  <a:cubicBezTo>
                    <a:pt x="26438" y="40437"/>
                    <a:pt x="26456" y="40433"/>
                    <a:pt x="26472" y="40424"/>
                  </a:cubicBezTo>
                  <a:cubicBezTo>
                    <a:pt x="26631" y="40332"/>
                    <a:pt x="25936" y="39735"/>
                    <a:pt x="26084" y="39597"/>
                  </a:cubicBezTo>
                  <a:cubicBezTo>
                    <a:pt x="26099" y="39584"/>
                    <a:pt x="26123" y="39578"/>
                    <a:pt x="26153" y="39578"/>
                  </a:cubicBezTo>
                  <a:cubicBezTo>
                    <a:pt x="26416" y="39578"/>
                    <a:pt x="27184" y="40032"/>
                    <a:pt x="27341" y="40032"/>
                  </a:cubicBezTo>
                  <a:cubicBezTo>
                    <a:pt x="27344" y="40032"/>
                    <a:pt x="27348" y="40032"/>
                    <a:pt x="27351" y="40031"/>
                  </a:cubicBezTo>
                  <a:cubicBezTo>
                    <a:pt x="27496" y="40005"/>
                    <a:pt x="27693" y="39905"/>
                    <a:pt x="27234" y="39523"/>
                  </a:cubicBezTo>
                  <a:cubicBezTo>
                    <a:pt x="26943" y="39280"/>
                    <a:pt x="27129" y="39269"/>
                    <a:pt x="27342" y="39269"/>
                  </a:cubicBezTo>
                  <a:cubicBezTo>
                    <a:pt x="27363" y="39269"/>
                    <a:pt x="27384" y="39269"/>
                    <a:pt x="27405" y="39269"/>
                  </a:cubicBezTo>
                  <a:cubicBezTo>
                    <a:pt x="27508" y="39269"/>
                    <a:pt x="27608" y="39267"/>
                    <a:pt x="27653" y="39237"/>
                  </a:cubicBezTo>
                  <a:cubicBezTo>
                    <a:pt x="27801" y="39139"/>
                    <a:pt x="27101" y="38673"/>
                    <a:pt x="27101" y="38672"/>
                  </a:cubicBezTo>
                  <a:cubicBezTo>
                    <a:pt x="27100" y="38672"/>
                    <a:pt x="28417" y="38365"/>
                    <a:pt x="28436" y="38152"/>
                  </a:cubicBezTo>
                  <a:cubicBezTo>
                    <a:pt x="28442" y="38072"/>
                    <a:pt x="28357" y="38033"/>
                    <a:pt x="28204" y="38033"/>
                  </a:cubicBezTo>
                  <a:cubicBezTo>
                    <a:pt x="27948" y="38033"/>
                    <a:pt x="27503" y="38140"/>
                    <a:pt x="26980" y="38333"/>
                  </a:cubicBezTo>
                  <a:cubicBezTo>
                    <a:pt x="26724" y="38428"/>
                    <a:pt x="26554" y="38461"/>
                    <a:pt x="26442" y="38461"/>
                  </a:cubicBezTo>
                  <a:cubicBezTo>
                    <a:pt x="26189" y="38461"/>
                    <a:pt x="26228" y="38294"/>
                    <a:pt x="26227" y="38294"/>
                  </a:cubicBezTo>
                  <a:lnTo>
                    <a:pt x="26227" y="38294"/>
                  </a:lnTo>
                  <a:cubicBezTo>
                    <a:pt x="26227" y="38294"/>
                    <a:pt x="26263" y="38302"/>
                    <a:pt x="26316" y="38302"/>
                  </a:cubicBezTo>
                  <a:cubicBezTo>
                    <a:pt x="26401" y="38302"/>
                    <a:pt x="26530" y="38280"/>
                    <a:pt x="26614" y="38168"/>
                  </a:cubicBezTo>
                  <a:cubicBezTo>
                    <a:pt x="26751" y="37987"/>
                    <a:pt x="26183" y="37675"/>
                    <a:pt x="26183" y="37675"/>
                  </a:cubicBezTo>
                  <a:cubicBezTo>
                    <a:pt x="26183" y="37673"/>
                    <a:pt x="27377" y="37314"/>
                    <a:pt x="27285" y="37108"/>
                  </a:cubicBezTo>
                  <a:cubicBezTo>
                    <a:pt x="27276" y="37088"/>
                    <a:pt x="27242" y="37079"/>
                    <a:pt x="27186" y="37079"/>
                  </a:cubicBezTo>
                  <a:cubicBezTo>
                    <a:pt x="26674" y="37079"/>
                    <a:pt x="24392" y="37852"/>
                    <a:pt x="24164" y="37857"/>
                  </a:cubicBezTo>
                  <a:cubicBezTo>
                    <a:pt x="24161" y="37857"/>
                    <a:pt x="24158" y="37857"/>
                    <a:pt x="24154" y="37857"/>
                  </a:cubicBezTo>
                  <a:cubicBezTo>
                    <a:pt x="23910" y="37857"/>
                    <a:pt x="23837" y="37691"/>
                    <a:pt x="24244" y="37262"/>
                  </a:cubicBezTo>
                  <a:cubicBezTo>
                    <a:pt x="24658" y="36828"/>
                    <a:pt x="24139" y="36878"/>
                    <a:pt x="24128" y="36651"/>
                  </a:cubicBezTo>
                  <a:cubicBezTo>
                    <a:pt x="24116" y="36427"/>
                    <a:pt x="24320" y="36324"/>
                    <a:pt x="24585" y="36267"/>
                  </a:cubicBezTo>
                  <a:cubicBezTo>
                    <a:pt x="24849" y="36211"/>
                    <a:pt x="24885" y="35884"/>
                    <a:pt x="24884" y="35882"/>
                  </a:cubicBezTo>
                  <a:lnTo>
                    <a:pt x="24884" y="35882"/>
                  </a:lnTo>
                  <a:cubicBezTo>
                    <a:pt x="24887" y="35884"/>
                    <a:pt x="25423" y="36269"/>
                    <a:pt x="25620" y="36269"/>
                  </a:cubicBezTo>
                  <a:cubicBezTo>
                    <a:pt x="25634" y="36269"/>
                    <a:pt x="25646" y="36267"/>
                    <a:pt x="25656" y="36263"/>
                  </a:cubicBezTo>
                  <a:cubicBezTo>
                    <a:pt x="25812" y="36200"/>
                    <a:pt x="25439" y="35825"/>
                    <a:pt x="25317" y="35683"/>
                  </a:cubicBezTo>
                  <a:cubicBezTo>
                    <a:pt x="25195" y="35543"/>
                    <a:pt x="25313" y="35342"/>
                    <a:pt x="25313" y="35342"/>
                  </a:cubicBezTo>
                  <a:lnTo>
                    <a:pt x="25313" y="35342"/>
                  </a:lnTo>
                  <a:cubicBezTo>
                    <a:pt x="25313" y="35342"/>
                    <a:pt x="26259" y="35960"/>
                    <a:pt x="26590" y="35960"/>
                  </a:cubicBezTo>
                  <a:cubicBezTo>
                    <a:pt x="26616" y="35960"/>
                    <a:pt x="26638" y="35956"/>
                    <a:pt x="26656" y="35948"/>
                  </a:cubicBezTo>
                  <a:cubicBezTo>
                    <a:pt x="26897" y="35835"/>
                    <a:pt x="26265" y="35114"/>
                    <a:pt x="26263" y="35113"/>
                  </a:cubicBezTo>
                  <a:cubicBezTo>
                    <a:pt x="26263" y="35113"/>
                    <a:pt x="26263" y="35113"/>
                    <a:pt x="26263" y="35113"/>
                  </a:cubicBezTo>
                  <a:cubicBezTo>
                    <a:pt x="26264" y="35113"/>
                    <a:pt x="26467" y="35213"/>
                    <a:pt x="26650" y="35213"/>
                  </a:cubicBezTo>
                  <a:cubicBezTo>
                    <a:pt x="26717" y="35213"/>
                    <a:pt x="26781" y="35200"/>
                    <a:pt x="26831" y="35164"/>
                  </a:cubicBezTo>
                  <a:cubicBezTo>
                    <a:pt x="27023" y="35029"/>
                    <a:pt x="26244" y="34613"/>
                    <a:pt x="26244" y="34612"/>
                  </a:cubicBezTo>
                  <a:cubicBezTo>
                    <a:pt x="26243" y="34612"/>
                    <a:pt x="27230" y="34399"/>
                    <a:pt x="27274" y="34171"/>
                  </a:cubicBezTo>
                  <a:cubicBezTo>
                    <a:pt x="27280" y="34136"/>
                    <a:pt x="27244" y="34121"/>
                    <a:pt x="27176" y="34121"/>
                  </a:cubicBezTo>
                  <a:cubicBezTo>
                    <a:pt x="26803" y="34121"/>
                    <a:pt x="25483" y="34572"/>
                    <a:pt x="25097" y="34657"/>
                  </a:cubicBezTo>
                  <a:cubicBezTo>
                    <a:pt x="24741" y="34736"/>
                    <a:pt x="24096" y="34941"/>
                    <a:pt x="23734" y="34941"/>
                  </a:cubicBezTo>
                  <a:cubicBezTo>
                    <a:pt x="23631" y="34941"/>
                    <a:pt x="23551" y="34925"/>
                    <a:pt x="23507" y="34883"/>
                  </a:cubicBezTo>
                  <a:cubicBezTo>
                    <a:pt x="23416" y="34798"/>
                    <a:pt x="23357" y="34779"/>
                    <a:pt x="23286" y="34779"/>
                  </a:cubicBezTo>
                  <a:cubicBezTo>
                    <a:pt x="23234" y="34779"/>
                    <a:pt x="23175" y="34789"/>
                    <a:pt x="23093" y="34789"/>
                  </a:cubicBezTo>
                  <a:cubicBezTo>
                    <a:pt x="23046" y="34789"/>
                    <a:pt x="22990" y="34786"/>
                    <a:pt x="22923" y="34775"/>
                  </a:cubicBezTo>
                  <a:cubicBezTo>
                    <a:pt x="22585" y="34721"/>
                    <a:pt x="22733" y="34429"/>
                    <a:pt x="22919" y="34167"/>
                  </a:cubicBezTo>
                  <a:cubicBezTo>
                    <a:pt x="22965" y="34101"/>
                    <a:pt x="23017" y="34076"/>
                    <a:pt x="23071" y="34076"/>
                  </a:cubicBezTo>
                  <a:cubicBezTo>
                    <a:pt x="23236" y="34076"/>
                    <a:pt x="23426" y="34307"/>
                    <a:pt x="23554" y="34365"/>
                  </a:cubicBezTo>
                  <a:cubicBezTo>
                    <a:pt x="23584" y="34379"/>
                    <a:pt x="23610" y="34385"/>
                    <a:pt x="23634" y="34385"/>
                  </a:cubicBezTo>
                  <a:cubicBezTo>
                    <a:pt x="23750" y="34385"/>
                    <a:pt x="23812" y="34253"/>
                    <a:pt x="23900" y="34184"/>
                  </a:cubicBezTo>
                  <a:cubicBezTo>
                    <a:pt x="23911" y="34175"/>
                    <a:pt x="23927" y="34172"/>
                    <a:pt x="23947" y="34172"/>
                  </a:cubicBezTo>
                  <a:cubicBezTo>
                    <a:pt x="24077" y="34172"/>
                    <a:pt x="24372" y="34337"/>
                    <a:pt x="24531" y="34337"/>
                  </a:cubicBezTo>
                  <a:cubicBezTo>
                    <a:pt x="24578" y="34337"/>
                    <a:pt x="24612" y="34323"/>
                    <a:pt x="24628" y="34286"/>
                  </a:cubicBezTo>
                  <a:cubicBezTo>
                    <a:pt x="24709" y="34108"/>
                    <a:pt x="24169" y="33872"/>
                    <a:pt x="24355" y="33675"/>
                  </a:cubicBezTo>
                  <a:cubicBezTo>
                    <a:pt x="24394" y="33633"/>
                    <a:pt x="24435" y="33617"/>
                    <a:pt x="24478" y="33617"/>
                  </a:cubicBezTo>
                  <a:cubicBezTo>
                    <a:pt x="24641" y="33617"/>
                    <a:pt x="24828" y="33861"/>
                    <a:pt x="24993" y="33933"/>
                  </a:cubicBezTo>
                  <a:cubicBezTo>
                    <a:pt x="25017" y="33944"/>
                    <a:pt x="25041" y="33948"/>
                    <a:pt x="25065" y="33948"/>
                  </a:cubicBezTo>
                  <a:cubicBezTo>
                    <a:pt x="25247" y="33948"/>
                    <a:pt x="25414" y="33671"/>
                    <a:pt x="25539" y="33577"/>
                  </a:cubicBezTo>
                  <a:cubicBezTo>
                    <a:pt x="25681" y="33472"/>
                    <a:pt x="25484" y="33351"/>
                    <a:pt x="25703" y="33105"/>
                  </a:cubicBezTo>
                  <a:cubicBezTo>
                    <a:pt x="25923" y="32862"/>
                    <a:pt x="25275" y="32463"/>
                    <a:pt x="25275" y="32462"/>
                  </a:cubicBezTo>
                  <a:cubicBezTo>
                    <a:pt x="25275" y="32462"/>
                    <a:pt x="26631" y="32116"/>
                    <a:pt x="26608" y="31919"/>
                  </a:cubicBezTo>
                  <a:cubicBezTo>
                    <a:pt x="26605" y="31888"/>
                    <a:pt x="26564" y="31875"/>
                    <a:pt x="26497" y="31875"/>
                  </a:cubicBezTo>
                  <a:cubicBezTo>
                    <a:pt x="26128" y="31875"/>
                    <a:pt x="24955" y="32267"/>
                    <a:pt x="24660" y="32332"/>
                  </a:cubicBezTo>
                  <a:cubicBezTo>
                    <a:pt x="24621" y="32340"/>
                    <a:pt x="24581" y="32344"/>
                    <a:pt x="24541" y="32344"/>
                  </a:cubicBezTo>
                  <a:cubicBezTo>
                    <a:pt x="24232" y="32344"/>
                    <a:pt x="23944" y="32113"/>
                    <a:pt x="23944" y="32111"/>
                  </a:cubicBezTo>
                  <a:cubicBezTo>
                    <a:pt x="23944" y="32110"/>
                    <a:pt x="24967" y="31907"/>
                    <a:pt x="25001" y="31651"/>
                  </a:cubicBezTo>
                  <a:cubicBezTo>
                    <a:pt x="25010" y="31581"/>
                    <a:pt x="24927" y="31551"/>
                    <a:pt x="24783" y="31551"/>
                  </a:cubicBezTo>
                  <a:cubicBezTo>
                    <a:pt x="24405" y="31551"/>
                    <a:pt x="23604" y="31753"/>
                    <a:pt x="22912" y="31951"/>
                  </a:cubicBezTo>
                  <a:cubicBezTo>
                    <a:pt x="22477" y="32075"/>
                    <a:pt x="22236" y="32109"/>
                    <a:pt x="22101" y="32109"/>
                  </a:cubicBezTo>
                  <a:cubicBezTo>
                    <a:pt x="21940" y="32109"/>
                    <a:pt x="21933" y="32060"/>
                    <a:pt x="21932" y="32060"/>
                  </a:cubicBezTo>
                  <a:cubicBezTo>
                    <a:pt x="22129" y="31492"/>
                    <a:pt x="20893" y="31457"/>
                    <a:pt x="20653" y="31336"/>
                  </a:cubicBezTo>
                  <a:cubicBezTo>
                    <a:pt x="20414" y="31216"/>
                    <a:pt x="20430" y="31119"/>
                    <a:pt x="20427" y="30786"/>
                  </a:cubicBezTo>
                  <a:cubicBezTo>
                    <a:pt x="20425" y="30453"/>
                    <a:pt x="19634" y="30657"/>
                    <a:pt x="19587" y="30389"/>
                  </a:cubicBezTo>
                  <a:cubicBezTo>
                    <a:pt x="19539" y="30119"/>
                    <a:pt x="19758" y="30247"/>
                    <a:pt x="19897" y="30156"/>
                  </a:cubicBezTo>
                  <a:cubicBezTo>
                    <a:pt x="20036" y="30065"/>
                    <a:pt x="19875" y="29920"/>
                    <a:pt x="20050" y="29819"/>
                  </a:cubicBezTo>
                  <a:cubicBezTo>
                    <a:pt x="20098" y="29792"/>
                    <a:pt x="20150" y="29782"/>
                    <a:pt x="20202" y="29782"/>
                  </a:cubicBezTo>
                  <a:cubicBezTo>
                    <a:pt x="20339" y="29782"/>
                    <a:pt x="20469" y="29853"/>
                    <a:pt x="20469" y="29853"/>
                  </a:cubicBezTo>
                  <a:cubicBezTo>
                    <a:pt x="20469" y="29853"/>
                    <a:pt x="20664" y="30201"/>
                    <a:pt x="20842" y="30201"/>
                  </a:cubicBezTo>
                  <a:cubicBezTo>
                    <a:pt x="20858" y="30201"/>
                    <a:pt x="20875" y="30198"/>
                    <a:pt x="20891" y="30192"/>
                  </a:cubicBezTo>
                  <a:cubicBezTo>
                    <a:pt x="21024" y="30136"/>
                    <a:pt x="21084" y="30088"/>
                    <a:pt x="21153" y="30088"/>
                  </a:cubicBezTo>
                  <a:cubicBezTo>
                    <a:pt x="21182" y="30088"/>
                    <a:pt x="21213" y="30097"/>
                    <a:pt x="21252" y="30119"/>
                  </a:cubicBezTo>
                  <a:cubicBezTo>
                    <a:pt x="21380" y="30190"/>
                    <a:pt x="21078" y="30513"/>
                    <a:pt x="21275" y="30539"/>
                  </a:cubicBezTo>
                  <a:cubicBezTo>
                    <a:pt x="21279" y="30539"/>
                    <a:pt x="21283" y="30540"/>
                    <a:pt x="21287" y="30540"/>
                  </a:cubicBezTo>
                  <a:cubicBezTo>
                    <a:pt x="21486" y="30540"/>
                    <a:pt x="21834" y="29923"/>
                    <a:pt x="21834" y="29920"/>
                  </a:cubicBezTo>
                  <a:lnTo>
                    <a:pt x="21834" y="29920"/>
                  </a:lnTo>
                  <a:cubicBezTo>
                    <a:pt x="21836" y="29923"/>
                    <a:pt x="22302" y="30230"/>
                    <a:pt x="22395" y="30321"/>
                  </a:cubicBezTo>
                  <a:cubicBezTo>
                    <a:pt x="22424" y="30351"/>
                    <a:pt x="22482" y="30367"/>
                    <a:pt x="22540" y="30367"/>
                  </a:cubicBezTo>
                  <a:cubicBezTo>
                    <a:pt x="22665" y="30367"/>
                    <a:pt x="22787" y="30290"/>
                    <a:pt x="22596" y="30108"/>
                  </a:cubicBezTo>
                  <a:cubicBezTo>
                    <a:pt x="22317" y="29843"/>
                    <a:pt x="22352" y="29686"/>
                    <a:pt x="22513" y="29562"/>
                  </a:cubicBezTo>
                  <a:cubicBezTo>
                    <a:pt x="22606" y="29494"/>
                    <a:pt x="22672" y="29390"/>
                    <a:pt x="22696" y="29276"/>
                  </a:cubicBezTo>
                  <a:cubicBezTo>
                    <a:pt x="22696" y="29276"/>
                    <a:pt x="23209" y="29671"/>
                    <a:pt x="23504" y="29671"/>
                  </a:cubicBezTo>
                  <a:cubicBezTo>
                    <a:pt x="23539" y="29671"/>
                    <a:pt x="23571" y="29666"/>
                    <a:pt x="23599" y="29653"/>
                  </a:cubicBezTo>
                  <a:cubicBezTo>
                    <a:pt x="23854" y="29534"/>
                    <a:pt x="23480" y="29097"/>
                    <a:pt x="23474" y="29091"/>
                  </a:cubicBezTo>
                  <a:lnTo>
                    <a:pt x="23474" y="29091"/>
                  </a:lnTo>
                  <a:cubicBezTo>
                    <a:pt x="23481" y="29096"/>
                    <a:pt x="23988" y="29473"/>
                    <a:pt x="24228" y="29473"/>
                  </a:cubicBezTo>
                  <a:cubicBezTo>
                    <a:pt x="24258" y="29473"/>
                    <a:pt x="24283" y="29467"/>
                    <a:pt x="24303" y="29454"/>
                  </a:cubicBezTo>
                  <a:cubicBezTo>
                    <a:pt x="24475" y="29348"/>
                    <a:pt x="24230" y="28870"/>
                    <a:pt x="24187" y="28793"/>
                  </a:cubicBezTo>
                  <a:lnTo>
                    <a:pt x="24187" y="28793"/>
                  </a:lnTo>
                  <a:cubicBezTo>
                    <a:pt x="24199" y="28812"/>
                    <a:pt x="24226" y="28846"/>
                    <a:pt x="24272" y="28846"/>
                  </a:cubicBezTo>
                  <a:cubicBezTo>
                    <a:pt x="24318" y="28846"/>
                    <a:pt x="24382" y="28814"/>
                    <a:pt x="24468" y="28704"/>
                  </a:cubicBezTo>
                  <a:cubicBezTo>
                    <a:pt x="24675" y="28438"/>
                    <a:pt x="23969" y="28248"/>
                    <a:pt x="23969" y="28248"/>
                  </a:cubicBezTo>
                  <a:cubicBezTo>
                    <a:pt x="23967" y="28247"/>
                    <a:pt x="25186" y="28156"/>
                    <a:pt x="25259" y="27797"/>
                  </a:cubicBezTo>
                  <a:cubicBezTo>
                    <a:pt x="25279" y="27698"/>
                    <a:pt x="25166" y="27661"/>
                    <a:pt x="24984" y="27661"/>
                  </a:cubicBezTo>
                  <a:cubicBezTo>
                    <a:pt x="24512" y="27661"/>
                    <a:pt x="23578" y="27910"/>
                    <a:pt x="23335" y="27956"/>
                  </a:cubicBezTo>
                  <a:cubicBezTo>
                    <a:pt x="23041" y="28011"/>
                    <a:pt x="21819" y="28403"/>
                    <a:pt x="21183" y="28403"/>
                  </a:cubicBezTo>
                  <a:cubicBezTo>
                    <a:pt x="21090" y="28403"/>
                    <a:pt x="21010" y="28394"/>
                    <a:pt x="20947" y="28375"/>
                  </a:cubicBezTo>
                  <a:cubicBezTo>
                    <a:pt x="20610" y="28274"/>
                    <a:pt x="20390" y="28258"/>
                    <a:pt x="20284" y="28258"/>
                  </a:cubicBezTo>
                  <a:cubicBezTo>
                    <a:pt x="20234" y="28258"/>
                    <a:pt x="20209" y="28262"/>
                    <a:pt x="20209" y="28262"/>
                  </a:cubicBezTo>
                  <a:cubicBezTo>
                    <a:pt x="20209" y="28262"/>
                    <a:pt x="20221" y="28044"/>
                    <a:pt x="20136" y="27945"/>
                  </a:cubicBezTo>
                  <a:cubicBezTo>
                    <a:pt x="20052" y="27846"/>
                    <a:pt x="19723" y="27891"/>
                    <a:pt x="19849" y="27602"/>
                  </a:cubicBezTo>
                  <a:cubicBezTo>
                    <a:pt x="19976" y="27314"/>
                    <a:pt x="19294" y="27300"/>
                    <a:pt x="19433" y="27224"/>
                  </a:cubicBezTo>
                  <a:cubicBezTo>
                    <a:pt x="19559" y="27155"/>
                    <a:pt x="19369" y="26629"/>
                    <a:pt x="19486" y="26629"/>
                  </a:cubicBezTo>
                  <a:cubicBezTo>
                    <a:pt x="19498" y="26629"/>
                    <a:pt x="19512" y="26634"/>
                    <a:pt x="19531" y="26646"/>
                  </a:cubicBezTo>
                  <a:cubicBezTo>
                    <a:pt x="19732" y="26771"/>
                    <a:pt x="20258" y="26825"/>
                    <a:pt x="20258" y="26825"/>
                  </a:cubicBezTo>
                  <a:cubicBezTo>
                    <a:pt x="20258" y="26825"/>
                    <a:pt x="20514" y="27391"/>
                    <a:pt x="20668" y="27444"/>
                  </a:cubicBezTo>
                  <a:cubicBezTo>
                    <a:pt x="20684" y="27450"/>
                    <a:pt x="20700" y="27452"/>
                    <a:pt x="20714" y="27452"/>
                  </a:cubicBezTo>
                  <a:cubicBezTo>
                    <a:pt x="20832" y="27452"/>
                    <a:pt x="20869" y="27272"/>
                    <a:pt x="20869" y="27272"/>
                  </a:cubicBezTo>
                  <a:cubicBezTo>
                    <a:pt x="20869" y="27272"/>
                    <a:pt x="21198" y="27504"/>
                    <a:pt x="21438" y="27504"/>
                  </a:cubicBezTo>
                  <a:cubicBezTo>
                    <a:pt x="21473" y="27504"/>
                    <a:pt x="21505" y="27499"/>
                    <a:pt x="21535" y="27488"/>
                  </a:cubicBezTo>
                  <a:cubicBezTo>
                    <a:pt x="21769" y="27400"/>
                    <a:pt x="21744" y="26869"/>
                    <a:pt x="21742" y="26860"/>
                  </a:cubicBezTo>
                  <a:lnTo>
                    <a:pt x="21742" y="26860"/>
                  </a:lnTo>
                  <a:cubicBezTo>
                    <a:pt x="21743" y="26862"/>
                    <a:pt x="21765" y="26887"/>
                    <a:pt x="21809" y="26887"/>
                  </a:cubicBezTo>
                  <a:cubicBezTo>
                    <a:pt x="21848" y="26887"/>
                    <a:pt x="21905" y="26868"/>
                    <a:pt x="21982" y="26799"/>
                  </a:cubicBezTo>
                  <a:cubicBezTo>
                    <a:pt x="22148" y="26650"/>
                    <a:pt x="21713" y="26149"/>
                    <a:pt x="21675" y="26064"/>
                  </a:cubicBezTo>
                  <a:cubicBezTo>
                    <a:pt x="21639" y="25980"/>
                    <a:pt x="21812" y="25936"/>
                    <a:pt x="21812" y="25936"/>
                  </a:cubicBezTo>
                  <a:cubicBezTo>
                    <a:pt x="21971" y="25876"/>
                    <a:pt x="22243" y="25689"/>
                    <a:pt x="21878" y="25600"/>
                  </a:cubicBezTo>
                  <a:cubicBezTo>
                    <a:pt x="21843" y="25592"/>
                    <a:pt x="21799" y="25588"/>
                    <a:pt x="21746" y="25588"/>
                  </a:cubicBezTo>
                  <a:cubicBezTo>
                    <a:pt x="21354" y="25588"/>
                    <a:pt x="20529" y="25793"/>
                    <a:pt x="20227" y="25793"/>
                  </a:cubicBezTo>
                  <a:cubicBezTo>
                    <a:pt x="20143" y="25793"/>
                    <a:pt x="20100" y="25777"/>
                    <a:pt x="20116" y="25737"/>
                  </a:cubicBezTo>
                  <a:cubicBezTo>
                    <a:pt x="20198" y="25536"/>
                    <a:pt x="20097" y="25602"/>
                    <a:pt x="19928" y="25219"/>
                  </a:cubicBezTo>
                  <a:cubicBezTo>
                    <a:pt x="19864" y="25074"/>
                    <a:pt x="19674" y="25032"/>
                    <a:pt x="19451" y="25032"/>
                  </a:cubicBezTo>
                  <a:cubicBezTo>
                    <a:pt x="19139" y="25032"/>
                    <a:pt x="18760" y="25114"/>
                    <a:pt x="18564" y="25114"/>
                  </a:cubicBezTo>
                  <a:cubicBezTo>
                    <a:pt x="18529" y="25114"/>
                    <a:pt x="18500" y="25112"/>
                    <a:pt x="18478" y="25105"/>
                  </a:cubicBezTo>
                  <a:cubicBezTo>
                    <a:pt x="18244" y="25040"/>
                    <a:pt x="18198" y="24622"/>
                    <a:pt x="18287" y="24602"/>
                  </a:cubicBezTo>
                  <a:cubicBezTo>
                    <a:pt x="18290" y="24601"/>
                    <a:pt x="18293" y="24601"/>
                    <a:pt x="18296" y="24601"/>
                  </a:cubicBezTo>
                  <a:cubicBezTo>
                    <a:pt x="18370" y="24601"/>
                    <a:pt x="18467" y="24792"/>
                    <a:pt x="18607" y="24792"/>
                  </a:cubicBezTo>
                  <a:cubicBezTo>
                    <a:pt x="18634" y="24792"/>
                    <a:pt x="18662" y="24785"/>
                    <a:pt x="18693" y="24768"/>
                  </a:cubicBezTo>
                  <a:cubicBezTo>
                    <a:pt x="18885" y="24662"/>
                    <a:pt x="18825" y="24473"/>
                    <a:pt x="18951" y="24443"/>
                  </a:cubicBezTo>
                  <a:cubicBezTo>
                    <a:pt x="18957" y="24441"/>
                    <a:pt x="18962" y="24441"/>
                    <a:pt x="18968" y="24441"/>
                  </a:cubicBezTo>
                  <a:cubicBezTo>
                    <a:pt x="19084" y="24441"/>
                    <a:pt x="19235" y="24703"/>
                    <a:pt x="19514" y="24703"/>
                  </a:cubicBezTo>
                  <a:cubicBezTo>
                    <a:pt x="19532" y="24703"/>
                    <a:pt x="19550" y="24702"/>
                    <a:pt x="19568" y="24700"/>
                  </a:cubicBezTo>
                  <a:cubicBezTo>
                    <a:pt x="19897" y="24660"/>
                    <a:pt x="20053" y="24583"/>
                    <a:pt x="20053" y="24583"/>
                  </a:cubicBezTo>
                  <a:cubicBezTo>
                    <a:pt x="20053" y="24583"/>
                    <a:pt x="20332" y="24734"/>
                    <a:pt x="20521" y="24734"/>
                  </a:cubicBezTo>
                  <a:cubicBezTo>
                    <a:pt x="20582" y="24734"/>
                    <a:pt x="20633" y="24718"/>
                    <a:pt x="20663" y="24676"/>
                  </a:cubicBezTo>
                  <a:cubicBezTo>
                    <a:pt x="20786" y="24505"/>
                    <a:pt x="20385" y="24443"/>
                    <a:pt x="20260" y="24250"/>
                  </a:cubicBezTo>
                  <a:cubicBezTo>
                    <a:pt x="20136" y="24057"/>
                    <a:pt x="20844" y="23828"/>
                    <a:pt x="20844" y="23828"/>
                  </a:cubicBezTo>
                  <a:cubicBezTo>
                    <a:pt x="20844" y="23828"/>
                    <a:pt x="21314" y="24179"/>
                    <a:pt x="21629" y="24179"/>
                  </a:cubicBezTo>
                  <a:cubicBezTo>
                    <a:pt x="21635" y="24179"/>
                    <a:pt x="21641" y="24179"/>
                    <a:pt x="21647" y="24178"/>
                  </a:cubicBezTo>
                  <a:cubicBezTo>
                    <a:pt x="21959" y="24164"/>
                    <a:pt x="21604" y="23671"/>
                    <a:pt x="21602" y="23667"/>
                  </a:cubicBezTo>
                  <a:lnTo>
                    <a:pt x="21602" y="23667"/>
                  </a:lnTo>
                  <a:cubicBezTo>
                    <a:pt x="21605" y="23670"/>
                    <a:pt x="22178" y="23979"/>
                    <a:pt x="22447" y="23979"/>
                  </a:cubicBezTo>
                  <a:cubicBezTo>
                    <a:pt x="22455" y="23979"/>
                    <a:pt x="22464" y="23979"/>
                    <a:pt x="22472" y="23978"/>
                  </a:cubicBezTo>
                  <a:cubicBezTo>
                    <a:pt x="22728" y="23955"/>
                    <a:pt x="22166" y="23338"/>
                    <a:pt x="22161" y="23335"/>
                  </a:cubicBezTo>
                  <a:lnTo>
                    <a:pt x="22161" y="23335"/>
                  </a:lnTo>
                  <a:cubicBezTo>
                    <a:pt x="22162" y="23335"/>
                    <a:pt x="22183" y="23339"/>
                    <a:pt x="22219" y="23339"/>
                  </a:cubicBezTo>
                  <a:cubicBezTo>
                    <a:pt x="22292" y="23339"/>
                    <a:pt x="22429" y="23323"/>
                    <a:pt x="22609" y="23228"/>
                  </a:cubicBezTo>
                  <a:cubicBezTo>
                    <a:pt x="22884" y="23083"/>
                    <a:pt x="21968" y="22643"/>
                    <a:pt x="21967" y="22643"/>
                  </a:cubicBezTo>
                  <a:cubicBezTo>
                    <a:pt x="21967" y="22641"/>
                    <a:pt x="23050" y="22529"/>
                    <a:pt x="23189" y="22358"/>
                  </a:cubicBezTo>
                  <a:cubicBezTo>
                    <a:pt x="23269" y="22257"/>
                    <a:pt x="23195" y="22186"/>
                    <a:pt x="22942" y="22186"/>
                  </a:cubicBezTo>
                  <a:cubicBezTo>
                    <a:pt x="22763" y="22186"/>
                    <a:pt x="22496" y="22221"/>
                    <a:pt x="22132" y="22305"/>
                  </a:cubicBezTo>
                  <a:cubicBezTo>
                    <a:pt x="21450" y="22462"/>
                    <a:pt x="19820" y="22768"/>
                    <a:pt x="18982" y="22768"/>
                  </a:cubicBezTo>
                  <a:cubicBezTo>
                    <a:pt x="18738" y="22768"/>
                    <a:pt x="18561" y="22742"/>
                    <a:pt x="18494" y="22679"/>
                  </a:cubicBezTo>
                  <a:cubicBezTo>
                    <a:pt x="18199" y="22400"/>
                    <a:pt x="18130" y="22437"/>
                    <a:pt x="17833" y="22362"/>
                  </a:cubicBezTo>
                  <a:cubicBezTo>
                    <a:pt x="17535" y="22286"/>
                    <a:pt x="17339" y="22126"/>
                    <a:pt x="17231" y="21864"/>
                  </a:cubicBezTo>
                  <a:cubicBezTo>
                    <a:pt x="17123" y="21603"/>
                    <a:pt x="18224" y="21378"/>
                    <a:pt x="18224" y="21378"/>
                  </a:cubicBezTo>
                  <a:cubicBezTo>
                    <a:pt x="18224" y="21378"/>
                    <a:pt x="18511" y="21523"/>
                    <a:pt x="18727" y="21523"/>
                  </a:cubicBezTo>
                  <a:cubicBezTo>
                    <a:pt x="18745" y="21523"/>
                    <a:pt x="18762" y="21522"/>
                    <a:pt x="18779" y="21520"/>
                  </a:cubicBezTo>
                  <a:cubicBezTo>
                    <a:pt x="18998" y="21491"/>
                    <a:pt x="18942" y="21301"/>
                    <a:pt x="19028" y="21262"/>
                  </a:cubicBezTo>
                  <a:cubicBezTo>
                    <a:pt x="19031" y="21260"/>
                    <a:pt x="19035" y="21259"/>
                    <a:pt x="19040" y="21259"/>
                  </a:cubicBezTo>
                  <a:cubicBezTo>
                    <a:pt x="19150" y="21259"/>
                    <a:pt x="19635" y="21713"/>
                    <a:pt x="19802" y="21713"/>
                  </a:cubicBezTo>
                  <a:cubicBezTo>
                    <a:pt x="19805" y="21713"/>
                    <a:pt x="19808" y="21713"/>
                    <a:pt x="19811" y="21713"/>
                  </a:cubicBezTo>
                  <a:cubicBezTo>
                    <a:pt x="19976" y="21695"/>
                    <a:pt x="19611" y="21355"/>
                    <a:pt x="19485" y="21200"/>
                  </a:cubicBezTo>
                  <a:cubicBezTo>
                    <a:pt x="19379" y="21071"/>
                    <a:pt x="19616" y="20779"/>
                    <a:pt x="19789" y="20779"/>
                  </a:cubicBezTo>
                  <a:cubicBezTo>
                    <a:pt x="19821" y="20779"/>
                    <a:pt x="19851" y="20789"/>
                    <a:pt x="19876" y="20812"/>
                  </a:cubicBezTo>
                  <a:cubicBezTo>
                    <a:pt x="20005" y="20929"/>
                    <a:pt x="20463" y="21179"/>
                    <a:pt x="20737" y="21179"/>
                  </a:cubicBezTo>
                  <a:cubicBezTo>
                    <a:pt x="20804" y="21179"/>
                    <a:pt x="20861" y="21163"/>
                    <a:pt x="20898" y="21127"/>
                  </a:cubicBezTo>
                  <a:cubicBezTo>
                    <a:pt x="21079" y="20952"/>
                    <a:pt x="20214" y="20309"/>
                    <a:pt x="20302" y="20309"/>
                  </a:cubicBezTo>
                  <a:cubicBezTo>
                    <a:pt x="20306" y="20309"/>
                    <a:pt x="20311" y="20310"/>
                    <a:pt x="20319" y="20313"/>
                  </a:cubicBezTo>
                  <a:cubicBezTo>
                    <a:pt x="20469" y="20362"/>
                    <a:pt x="20714" y="20545"/>
                    <a:pt x="20909" y="20545"/>
                  </a:cubicBezTo>
                  <a:cubicBezTo>
                    <a:pt x="20949" y="20545"/>
                    <a:pt x="20987" y="20538"/>
                    <a:pt x="21021" y="20520"/>
                  </a:cubicBezTo>
                  <a:cubicBezTo>
                    <a:pt x="21224" y="20415"/>
                    <a:pt x="20617" y="19848"/>
                    <a:pt x="20617" y="19848"/>
                  </a:cubicBezTo>
                  <a:cubicBezTo>
                    <a:pt x="20615" y="19848"/>
                    <a:pt x="21684" y="19816"/>
                    <a:pt x="21780" y="19478"/>
                  </a:cubicBezTo>
                  <a:cubicBezTo>
                    <a:pt x="21804" y="19394"/>
                    <a:pt x="21680" y="19362"/>
                    <a:pt x="21473" y="19362"/>
                  </a:cubicBezTo>
                  <a:cubicBezTo>
                    <a:pt x="20841" y="19362"/>
                    <a:pt x="19437" y="19665"/>
                    <a:pt x="19142" y="19743"/>
                  </a:cubicBezTo>
                  <a:cubicBezTo>
                    <a:pt x="18849" y="19821"/>
                    <a:pt x="18322" y="19983"/>
                    <a:pt x="17759" y="19983"/>
                  </a:cubicBezTo>
                  <a:cubicBezTo>
                    <a:pt x="17568" y="19983"/>
                    <a:pt x="17372" y="19964"/>
                    <a:pt x="17180" y="19917"/>
                  </a:cubicBezTo>
                  <a:cubicBezTo>
                    <a:pt x="16422" y="19733"/>
                    <a:pt x="15408" y="19596"/>
                    <a:pt x="15094" y="19311"/>
                  </a:cubicBezTo>
                  <a:cubicBezTo>
                    <a:pt x="14946" y="19177"/>
                    <a:pt x="14972" y="19153"/>
                    <a:pt x="15060" y="19153"/>
                  </a:cubicBezTo>
                  <a:cubicBezTo>
                    <a:pt x="15107" y="19153"/>
                    <a:pt x="15173" y="19160"/>
                    <a:pt x="15238" y="19160"/>
                  </a:cubicBezTo>
                  <a:cubicBezTo>
                    <a:pt x="15308" y="19160"/>
                    <a:pt x="15378" y="19152"/>
                    <a:pt x="15427" y="19120"/>
                  </a:cubicBezTo>
                  <a:cubicBezTo>
                    <a:pt x="15608" y="19002"/>
                    <a:pt x="15462" y="18867"/>
                    <a:pt x="15665" y="18847"/>
                  </a:cubicBezTo>
                  <a:cubicBezTo>
                    <a:pt x="15668" y="18847"/>
                    <a:pt x="15671" y="18846"/>
                    <a:pt x="15674" y="18846"/>
                  </a:cubicBezTo>
                  <a:cubicBezTo>
                    <a:pt x="15889" y="18846"/>
                    <a:pt x="16587" y="19535"/>
                    <a:pt x="16767" y="19597"/>
                  </a:cubicBezTo>
                  <a:cubicBezTo>
                    <a:pt x="16782" y="19602"/>
                    <a:pt x="16795" y="19605"/>
                    <a:pt x="16807" y="19605"/>
                  </a:cubicBezTo>
                  <a:cubicBezTo>
                    <a:pt x="16946" y="19605"/>
                    <a:pt x="16922" y="19288"/>
                    <a:pt x="17075" y="19126"/>
                  </a:cubicBezTo>
                  <a:cubicBezTo>
                    <a:pt x="17241" y="18949"/>
                    <a:pt x="16469" y="18723"/>
                    <a:pt x="16571" y="18681"/>
                  </a:cubicBezTo>
                  <a:cubicBezTo>
                    <a:pt x="16675" y="18640"/>
                    <a:pt x="16629" y="18286"/>
                    <a:pt x="16627" y="18283"/>
                  </a:cubicBezTo>
                  <a:lnTo>
                    <a:pt x="16627" y="18283"/>
                  </a:lnTo>
                  <a:cubicBezTo>
                    <a:pt x="16630" y="18285"/>
                    <a:pt x="16852" y="18350"/>
                    <a:pt x="16978" y="18350"/>
                  </a:cubicBezTo>
                  <a:cubicBezTo>
                    <a:pt x="16994" y="18350"/>
                    <a:pt x="17009" y="18349"/>
                    <a:pt x="17021" y="18346"/>
                  </a:cubicBezTo>
                  <a:cubicBezTo>
                    <a:pt x="17130" y="18326"/>
                    <a:pt x="16506" y="17638"/>
                    <a:pt x="16672" y="17625"/>
                  </a:cubicBezTo>
                  <a:cubicBezTo>
                    <a:pt x="16674" y="17625"/>
                    <a:pt x="16676" y="17625"/>
                    <a:pt x="16678" y="17625"/>
                  </a:cubicBezTo>
                  <a:cubicBezTo>
                    <a:pt x="16850" y="17625"/>
                    <a:pt x="17488" y="18209"/>
                    <a:pt x="17681" y="18209"/>
                  </a:cubicBezTo>
                  <a:cubicBezTo>
                    <a:pt x="17684" y="18209"/>
                    <a:pt x="17687" y="18209"/>
                    <a:pt x="17690" y="18209"/>
                  </a:cubicBezTo>
                  <a:cubicBezTo>
                    <a:pt x="17874" y="18191"/>
                    <a:pt x="17471" y="17932"/>
                    <a:pt x="17723" y="17881"/>
                  </a:cubicBezTo>
                  <a:cubicBezTo>
                    <a:pt x="17974" y="17829"/>
                    <a:pt x="17631" y="17436"/>
                    <a:pt x="17631" y="17435"/>
                  </a:cubicBezTo>
                  <a:lnTo>
                    <a:pt x="17631" y="17435"/>
                  </a:lnTo>
                  <a:cubicBezTo>
                    <a:pt x="17631" y="17435"/>
                    <a:pt x="17692" y="17493"/>
                    <a:pt x="17773" y="17493"/>
                  </a:cubicBezTo>
                  <a:cubicBezTo>
                    <a:pt x="17829" y="17493"/>
                    <a:pt x="17895" y="17465"/>
                    <a:pt x="17957" y="17370"/>
                  </a:cubicBezTo>
                  <a:cubicBezTo>
                    <a:pt x="18107" y="17139"/>
                    <a:pt x="17387" y="16778"/>
                    <a:pt x="17386" y="16778"/>
                  </a:cubicBezTo>
                  <a:cubicBezTo>
                    <a:pt x="17386" y="16778"/>
                    <a:pt x="18739" y="16634"/>
                    <a:pt x="18693" y="16384"/>
                  </a:cubicBezTo>
                  <a:cubicBezTo>
                    <a:pt x="18679" y="16309"/>
                    <a:pt x="18566" y="16282"/>
                    <a:pt x="18405" y="16282"/>
                  </a:cubicBezTo>
                  <a:cubicBezTo>
                    <a:pt x="18026" y="16282"/>
                    <a:pt x="17379" y="16432"/>
                    <a:pt x="17097" y="16472"/>
                  </a:cubicBezTo>
                  <a:cubicBezTo>
                    <a:pt x="16822" y="16511"/>
                    <a:pt x="15847" y="16586"/>
                    <a:pt x="15055" y="16589"/>
                  </a:cubicBezTo>
                  <a:cubicBezTo>
                    <a:pt x="15055" y="16523"/>
                    <a:pt x="15027" y="16462"/>
                    <a:pt x="14977" y="16418"/>
                  </a:cubicBezTo>
                  <a:cubicBezTo>
                    <a:pt x="14901" y="16348"/>
                    <a:pt x="14825" y="16279"/>
                    <a:pt x="14748" y="16210"/>
                  </a:cubicBezTo>
                  <a:lnTo>
                    <a:pt x="14748" y="16210"/>
                  </a:lnTo>
                  <a:cubicBezTo>
                    <a:pt x="14773" y="16212"/>
                    <a:pt x="14798" y="16213"/>
                    <a:pt x="14821" y="16215"/>
                  </a:cubicBezTo>
                  <a:cubicBezTo>
                    <a:pt x="14825" y="16215"/>
                    <a:pt x="14829" y="16215"/>
                    <a:pt x="14833" y="16215"/>
                  </a:cubicBezTo>
                  <a:cubicBezTo>
                    <a:pt x="15129" y="16215"/>
                    <a:pt x="15134" y="15735"/>
                    <a:pt x="14833" y="15662"/>
                  </a:cubicBezTo>
                  <a:cubicBezTo>
                    <a:pt x="14481" y="15578"/>
                    <a:pt x="14139" y="15456"/>
                    <a:pt x="13815" y="15295"/>
                  </a:cubicBezTo>
                  <a:lnTo>
                    <a:pt x="13815" y="15295"/>
                  </a:lnTo>
                  <a:cubicBezTo>
                    <a:pt x="13826" y="15297"/>
                    <a:pt x="13837" y="15298"/>
                    <a:pt x="13847" y="15298"/>
                  </a:cubicBezTo>
                  <a:cubicBezTo>
                    <a:pt x="13865" y="15298"/>
                    <a:pt x="13882" y="15295"/>
                    <a:pt x="13900" y="15291"/>
                  </a:cubicBezTo>
                  <a:cubicBezTo>
                    <a:pt x="14113" y="15228"/>
                    <a:pt x="13741" y="14878"/>
                    <a:pt x="13882" y="14771"/>
                  </a:cubicBezTo>
                  <a:cubicBezTo>
                    <a:pt x="13897" y="14760"/>
                    <a:pt x="13911" y="14755"/>
                    <a:pt x="13927" y="14755"/>
                  </a:cubicBezTo>
                  <a:cubicBezTo>
                    <a:pt x="14063" y="14755"/>
                    <a:pt x="14247" y="15137"/>
                    <a:pt x="14643" y="15137"/>
                  </a:cubicBezTo>
                  <a:cubicBezTo>
                    <a:pt x="15082" y="15136"/>
                    <a:pt x="15149" y="14904"/>
                    <a:pt x="15149" y="14904"/>
                  </a:cubicBezTo>
                  <a:cubicBezTo>
                    <a:pt x="15149" y="14904"/>
                    <a:pt x="15297" y="14979"/>
                    <a:pt x="15459" y="14979"/>
                  </a:cubicBezTo>
                  <a:cubicBezTo>
                    <a:pt x="15525" y="14979"/>
                    <a:pt x="15594" y="14967"/>
                    <a:pt x="15656" y="14932"/>
                  </a:cubicBezTo>
                  <a:cubicBezTo>
                    <a:pt x="15871" y="14812"/>
                    <a:pt x="15107" y="14368"/>
                    <a:pt x="15222" y="14307"/>
                  </a:cubicBezTo>
                  <a:cubicBezTo>
                    <a:pt x="15230" y="14303"/>
                    <a:pt x="15240" y="14301"/>
                    <a:pt x="15253" y="14301"/>
                  </a:cubicBezTo>
                  <a:cubicBezTo>
                    <a:pt x="15441" y="14301"/>
                    <a:pt x="16214" y="14660"/>
                    <a:pt x="16563" y="14660"/>
                  </a:cubicBezTo>
                  <a:cubicBezTo>
                    <a:pt x="16587" y="14660"/>
                    <a:pt x="16609" y="14658"/>
                    <a:pt x="16628" y="14654"/>
                  </a:cubicBezTo>
                  <a:cubicBezTo>
                    <a:pt x="16958" y="14595"/>
                    <a:pt x="15494" y="13724"/>
                    <a:pt x="15485" y="13718"/>
                  </a:cubicBezTo>
                  <a:lnTo>
                    <a:pt x="15485" y="13718"/>
                  </a:lnTo>
                  <a:cubicBezTo>
                    <a:pt x="15490" y="13721"/>
                    <a:pt x="15972" y="13985"/>
                    <a:pt x="16232" y="13985"/>
                  </a:cubicBezTo>
                  <a:cubicBezTo>
                    <a:pt x="16287" y="13985"/>
                    <a:pt x="16333" y="13973"/>
                    <a:pt x="16361" y="13943"/>
                  </a:cubicBezTo>
                  <a:cubicBezTo>
                    <a:pt x="16522" y="13774"/>
                    <a:pt x="15618" y="13396"/>
                    <a:pt x="15617" y="13396"/>
                  </a:cubicBezTo>
                  <a:cubicBezTo>
                    <a:pt x="15617" y="13396"/>
                    <a:pt x="16923" y="13326"/>
                    <a:pt x="16516" y="12980"/>
                  </a:cubicBezTo>
                  <a:cubicBezTo>
                    <a:pt x="16437" y="12912"/>
                    <a:pt x="16300" y="12886"/>
                    <a:pt x="16130" y="12886"/>
                  </a:cubicBezTo>
                  <a:cubicBezTo>
                    <a:pt x="15492" y="12886"/>
                    <a:pt x="14386" y="13261"/>
                    <a:pt x="14107" y="13261"/>
                  </a:cubicBezTo>
                  <a:cubicBezTo>
                    <a:pt x="14078" y="13261"/>
                    <a:pt x="14059" y="13257"/>
                    <a:pt x="14049" y="13248"/>
                  </a:cubicBezTo>
                  <a:cubicBezTo>
                    <a:pt x="13916" y="13133"/>
                    <a:pt x="13830" y="13105"/>
                    <a:pt x="13415" y="13076"/>
                  </a:cubicBezTo>
                  <a:cubicBezTo>
                    <a:pt x="13005" y="13046"/>
                    <a:pt x="12617" y="12796"/>
                    <a:pt x="12983" y="12796"/>
                  </a:cubicBezTo>
                  <a:cubicBezTo>
                    <a:pt x="12987" y="12796"/>
                    <a:pt x="12992" y="12796"/>
                    <a:pt x="12996" y="12796"/>
                  </a:cubicBezTo>
                  <a:cubicBezTo>
                    <a:pt x="12998" y="12796"/>
                    <a:pt x="13000" y="12796"/>
                    <a:pt x="13001" y="12796"/>
                  </a:cubicBezTo>
                  <a:cubicBezTo>
                    <a:pt x="13378" y="12796"/>
                    <a:pt x="13054" y="12320"/>
                    <a:pt x="13049" y="12314"/>
                  </a:cubicBezTo>
                  <a:lnTo>
                    <a:pt x="13049" y="12314"/>
                  </a:lnTo>
                  <a:cubicBezTo>
                    <a:pt x="13055" y="12319"/>
                    <a:pt x="13457" y="12661"/>
                    <a:pt x="13702" y="12661"/>
                  </a:cubicBezTo>
                  <a:cubicBezTo>
                    <a:pt x="13709" y="12661"/>
                    <a:pt x="13717" y="12661"/>
                    <a:pt x="13725" y="12660"/>
                  </a:cubicBezTo>
                  <a:cubicBezTo>
                    <a:pt x="13968" y="12638"/>
                    <a:pt x="14055" y="12664"/>
                    <a:pt x="13593" y="12262"/>
                  </a:cubicBezTo>
                  <a:cubicBezTo>
                    <a:pt x="13234" y="11949"/>
                    <a:pt x="13397" y="11839"/>
                    <a:pt x="13571" y="11839"/>
                  </a:cubicBezTo>
                  <a:cubicBezTo>
                    <a:pt x="13621" y="11839"/>
                    <a:pt x="13671" y="11848"/>
                    <a:pt x="13710" y="11863"/>
                  </a:cubicBezTo>
                  <a:cubicBezTo>
                    <a:pt x="13883" y="11930"/>
                    <a:pt x="14532" y="12471"/>
                    <a:pt x="14825" y="12471"/>
                  </a:cubicBezTo>
                  <a:cubicBezTo>
                    <a:pt x="14837" y="12471"/>
                    <a:pt x="14848" y="12471"/>
                    <a:pt x="14859" y="12469"/>
                  </a:cubicBezTo>
                  <a:cubicBezTo>
                    <a:pt x="15132" y="12422"/>
                    <a:pt x="14844" y="12073"/>
                    <a:pt x="14844" y="12073"/>
                  </a:cubicBezTo>
                  <a:cubicBezTo>
                    <a:pt x="14967" y="12032"/>
                    <a:pt x="15038" y="11841"/>
                    <a:pt x="15038" y="11841"/>
                  </a:cubicBezTo>
                  <a:cubicBezTo>
                    <a:pt x="15203" y="11637"/>
                    <a:pt x="14534" y="11094"/>
                    <a:pt x="14533" y="11094"/>
                  </a:cubicBezTo>
                  <a:lnTo>
                    <a:pt x="14533" y="11094"/>
                  </a:lnTo>
                  <a:cubicBezTo>
                    <a:pt x="14533" y="11094"/>
                    <a:pt x="14538" y="11094"/>
                    <a:pt x="14547" y="11094"/>
                  </a:cubicBezTo>
                  <a:cubicBezTo>
                    <a:pt x="14677" y="11094"/>
                    <a:pt x="15706" y="11087"/>
                    <a:pt x="15801" y="10888"/>
                  </a:cubicBezTo>
                  <a:cubicBezTo>
                    <a:pt x="15878" y="10724"/>
                    <a:pt x="15481" y="10649"/>
                    <a:pt x="14905" y="10649"/>
                  </a:cubicBezTo>
                  <a:cubicBezTo>
                    <a:pt x="14732" y="10649"/>
                    <a:pt x="14543" y="10656"/>
                    <a:pt x="14345" y="10669"/>
                  </a:cubicBezTo>
                  <a:cubicBezTo>
                    <a:pt x="13838" y="10703"/>
                    <a:pt x="13069" y="10785"/>
                    <a:pt x="12442" y="10785"/>
                  </a:cubicBezTo>
                  <a:cubicBezTo>
                    <a:pt x="12013" y="10785"/>
                    <a:pt x="11650" y="10746"/>
                    <a:pt x="11485" y="10626"/>
                  </a:cubicBezTo>
                  <a:cubicBezTo>
                    <a:pt x="11310" y="10498"/>
                    <a:pt x="11195" y="10469"/>
                    <a:pt x="11091" y="10469"/>
                  </a:cubicBezTo>
                  <a:cubicBezTo>
                    <a:pt x="11003" y="10469"/>
                    <a:pt x="10923" y="10489"/>
                    <a:pt x="10820" y="10489"/>
                  </a:cubicBezTo>
                  <a:cubicBezTo>
                    <a:pt x="10760" y="10489"/>
                    <a:pt x="10694" y="10482"/>
                    <a:pt x="10614" y="10462"/>
                  </a:cubicBezTo>
                  <a:cubicBezTo>
                    <a:pt x="10245" y="10366"/>
                    <a:pt x="10212" y="10128"/>
                    <a:pt x="10402" y="10128"/>
                  </a:cubicBezTo>
                  <a:cubicBezTo>
                    <a:pt x="10412" y="10128"/>
                    <a:pt x="10422" y="10129"/>
                    <a:pt x="10433" y="10130"/>
                  </a:cubicBezTo>
                  <a:cubicBezTo>
                    <a:pt x="10442" y="10131"/>
                    <a:pt x="10451" y="10132"/>
                    <a:pt x="10459" y="10132"/>
                  </a:cubicBezTo>
                  <a:cubicBezTo>
                    <a:pt x="10648" y="10132"/>
                    <a:pt x="10544" y="9873"/>
                    <a:pt x="10792" y="9835"/>
                  </a:cubicBezTo>
                  <a:cubicBezTo>
                    <a:pt x="10801" y="9834"/>
                    <a:pt x="10810" y="9833"/>
                    <a:pt x="10820" y="9833"/>
                  </a:cubicBezTo>
                  <a:cubicBezTo>
                    <a:pt x="11059" y="9833"/>
                    <a:pt x="11456" y="10226"/>
                    <a:pt x="11655" y="10226"/>
                  </a:cubicBezTo>
                  <a:cubicBezTo>
                    <a:pt x="11676" y="10226"/>
                    <a:pt x="11695" y="10222"/>
                    <a:pt x="11711" y="10212"/>
                  </a:cubicBezTo>
                  <a:cubicBezTo>
                    <a:pt x="11885" y="10104"/>
                    <a:pt x="11487" y="9710"/>
                    <a:pt x="11389" y="9606"/>
                  </a:cubicBezTo>
                  <a:cubicBezTo>
                    <a:pt x="11305" y="9517"/>
                    <a:pt x="11438" y="9511"/>
                    <a:pt x="11479" y="9511"/>
                  </a:cubicBezTo>
                  <a:cubicBezTo>
                    <a:pt x="11485" y="9511"/>
                    <a:pt x="11490" y="9511"/>
                    <a:pt x="11490" y="9511"/>
                  </a:cubicBezTo>
                  <a:cubicBezTo>
                    <a:pt x="11490" y="9511"/>
                    <a:pt x="12524" y="10195"/>
                    <a:pt x="12882" y="10195"/>
                  </a:cubicBezTo>
                  <a:cubicBezTo>
                    <a:pt x="12916" y="10195"/>
                    <a:pt x="12944" y="10189"/>
                    <a:pt x="12964" y="10175"/>
                  </a:cubicBezTo>
                  <a:cubicBezTo>
                    <a:pt x="13186" y="10031"/>
                    <a:pt x="11965" y="9257"/>
                    <a:pt x="11795" y="9152"/>
                  </a:cubicBezTo>
                  <a:lnTo>
                    <a:pt x="11795" y="9152"/>
                  </a:lnTo>
                  <a:cubicBezTo>
                    <a:pt x="11875" y="9199"/>
                    <a:pt x="12181" y="9369"/>
                    <a:pt x="12525" y="9369"/>
                  </a:cubicBezTo>
                  <a:cubicBezTo>
                    <a:pt x="12565" y="9369"/>
                    <a:pt x="12605" y="9367"/>
                    <a:pt x="12646" y="9362"/>
                  </a:cubicBezTo>
                  <a:cubicBezTo>
                    <a:pt x="13094" y="9308"/>
                    <a:pt x="11970" y="8888"/>
                    <a:pt x="11970" y="8888"/>
                  </a:cubicBezTo>
                  <a:cubicBezTo>
                    <a:pt x="11970" y="8886"/>
                    <a:pt x="12427" y="8819"/>
                    <a:pt x="12638" y="8657"/>
                  </a:cubicBezTo>
                  <a:cubicBezTo>
                    <a:pt x="12850" y="8495"/>
                    <a:pt x="12401" y="8145"/>
                    <a:pt x="12399" y="8145"/>
                  </a:cubicBezTo>
                  <a:cubicBezTo>
                    <a:pt x="12831" y="7785"/>
                    <a:pt x="12065" y="7511"/>
                    <a:pt x="12053" y="7507"/>
                  </a:cubicBezTo>
                  <a:lnTo>
                    <a:pt x="12053" y="7507"/>
                  </a:lnTo>
                  <a:cubicBezTo>
                    <a:pt x="12060" y="7509"/>
                    <a:pt x="12352" y="7571"/>
                    <a:pt x="12637" y="7571"/>
                  </a:cubicBezTo>
                  <a:cubicBezTo>
                    <a:pt x="12807" y="7571"/>
                    <a:pt x="12974" y="7549"/>
                    <a:pt x="13076" y="7478"/>
                  </a:cubicBezTo>
                  <a:cubicBezTo>
                    <a:pt x="13328" y="7299"/>
                    <a:pt x="12441" y="7217"/>
                    <a:pt x="11780" y="7217"/>
                  </a:cubicBezTo>
                  <a:cubicBezTo>
                    <a:pt x="11721" y="7217"/>
                    <a:pt x="11663" y="7218"/>
                    <a:pt x="11608" y="7219"/>
                  </a:cubicBezTo>
                  <a:cubicBezTo>
                    <a:pt x="11506" y="7222"/>
                    <a:pt x="11396" y="7223"/>
                    <a:pt x="11282" y="7223"/>
                  </a:cubicBezTo>
                  <a:cubicBezTo>
                    <a:pt x="10654" y="7223"/>
                    <a:pt x="9896" y="7182"/>
                    <a:pt x="9609" y="7056"/>
                  </a:cubicBezTo>
                  <a:cubicBezTo>
                    <a:pt x="9271" y="6907"/>
                    <a:pt x="9202" y="6501"/>
                    <a:pt x="9202" y="6501"/>
                  </a:cubicBezTo>
                  <a:lnTo>
                    <a:pt x="9202" y="6501"/>
                  </a:lnTo>
                  <a:cubicBezTo>
                    <a:pt x="9202" y="6501"/>
                    <a:pt x="9739" y="6958"/>
                    <a:pt x="10023" y="6958"/>
                  </a:cubicBezTo>
                  <a:cubicBezTo>
                    <a:pt x="10034" y="6958"/>
                    <a:pt x="10044" y="6958"/>
                    <a:pt x="10055" y="6956"/>
                  </a:cubicBezTo>
                  <a:cubicBezTo>
                    <a:pt x="10279" y="6924"/>
                    <a:pt x="10022" y="6679"/>
                    <a:pt x="9923" y="6593"/>
                  </a:cubicBezTo>
                  <a:lnTo>
                    <a:pt x="9923" y="6593"/>
                  </a:lnTo>
                  <a:cubicBezTo>
                    <a:pt x="10056" y="6703"/>
                    <a:pt x="10519" y="7085"/>
                    <a:pt x="10681" y="7085"/>
                  </a:cubicBezTo>
                  <a:cubicBezTo>
                    <a:pt x="10699" y="7085"/>
                    <a:pt x="10713" y="7081"/>
                    <a:pt x="10723" y="7070"/>
                  </a:cubicBezTo>
                  <a:cubicBezTo>
                    <a:pt x="10836" y="6952"/>
                    <a:pt x="10358" y="6654"/>
                    <a:pt x="10358" y="6654"/>
                  </a:cubicBezTo>
                  <a:lnTo>
                    <a:pt x="10358" y="6654"/>
                  </a:lnTo>
                  <a:cubicBezTo>
                    <a:pt x="10358" y="6654"/>
                    <a:pt x="10971" y="6794"/>
                    <a:pt x="11268" y="6794"/>
                  </a:cubicBezTo>
                  <a:cubicBezTo>
                    <a:pt x="11335" y="6794"/>
                    <a:pt x="11385" y="6787"/>
                    <a:pt x="11409" y="6770"/>
                  </a:cubicBezTo>
                  <a:cubicBezTo>
                    <a:pt x="11541" y="6673"/>
                    <a:pt x="10798" y="6375"/>
                    <a:pt x="11117" y="6295"/>
                  </a:cubicBezTo>
                  <a:cubicBezTo>
                    <a:pt x="11438" y="6213"/>
                    <a:pt x="10728" y="5783"/>
                    <a:pt x="10726" y="5781"/>
                  </a:cubicBezTo>
                  <a:lnTo>
                    <a:pt x="10726" y="5781"/>
                  </a:lnTo>
                  <a:cubicBezTo>
                    <a:pt x="10726" y="5781"/>
                    <a:pt x="11089" y="5859"/>
                    <a:pt x="11353" y="5859"/>
                  </a:cubicBezTo>
                  <a:cubicBezTo>
                    <a:pt x="11447" y="5859"/>
                    <a:pt x="11528" y="5849"/>
                    <a:pt x="11576" y="5822"/>
                  </a:cubicBezTo>
                  <a:cubicBezTo>
                    <a:pt x="11755" y="5721"/>
                    <a:pt x="11025" y="5589"/>
                    <a:pt x="11025" y="5589"/>
                  </a:cubicBezTo>
                  <a:cubicBezTo>
                    <a:pt x="11090" y="5466"/>
                    <a:pt x="10589" y="5467"/>
                    <a:pt x="9811" y="5441"/>
                  </a:cubicBezTo>
                  <a:cubicBezTo>
                    <a:pt x="9278" y="5422"/>
                    <a:pt x="8652" y="5262"/>
                    <a:pt x="8306" y="5159"/>
                  </a:cubicBezTo>
                  <a:cubicBezTo>
                    <a:pt x="8456" y="4631"/>
                    <a:pt x="8495" y="4045"/>
                    <a:pt x="8503" y="3513"/>
                  </a:cubicBezTo>
                  <a:cubicBezTo>
                    <a:pt x="8504" y="3455"/>
                    <a:pt x="8426" y="3404"/>
                    <a:pt x="8371" y="3404"/>
                  </a:cubicBezTo>
                  <a:cubicBezTo>
                    <a:pt x="8345" y="3404"/>
                    <a:pt x="8323" y="3415"/>
                    <a:pt x="8317" y="3443"/>
                  </a:cubicBezTo>
                  <a:cubicBezTo>
                    <a:pt x="8279" y="3621"/>
                    <a:pt x="8230" y="3794"/>
                    <a:pt x="8176" y="3968"/>
                  </a:cubicBezTo>
                  <a:cubicBezTo>
                    <a:pt x="8123" y="3705"/>
                    <a:pt x="8034" y="3440"/>
                    <a:pt x="7936" y="3164"/>
                  </a:cubicBezTo>
                  <a:cubicBezTo>
                    <a:pt x="7908" y="3085"/>
                    <a:pt x="7834" y="3046"/>
                    <a:pt x="7772" y="3046"/>
                  </a:cubicBezTo>
                  <a:cubicBezTo>
                    <a:pt x="7714" y="3046"/>
                    <a:pt x="7667" y="3081"/>
                    <a:pt x="7678" y="3151"/>
                  </a:cubicBezTo>
                  <a:cubicBezTo>
                    <a:pt x="7748" y="3609"/>
                    <a:pt x="7795" y="4088"/>
                    <a:pt x="7659" y="4497"/>
                  </a:cubicBezTo>
                  <a:cubicBezTo>
                    <a:pt x="7634" y="4568"/>
                    <a:pt x="7602" y="4635"/>
                    <a:pt x="7563" y="4699"/>
                  </a:cubicBezTo>
                  <a:cubicBezTo>
                    <a:pt x="7554" y="4609"/>
                    <a:pt x="7544" y="4517"/>
                    <a:pt x="7542" y="4434"/>
                  </a:cubicBezTo>
                  <a:cubicBezTo>
                    <a:pt x="7536" y="4133"/>
                    <a:pt x="7583" y="3816"/>
                    <a:pt x="7495" y="3505"/>
                  </a:cubicBezTo>
                  <a:cubicBezTo>
                    <a:pt x="7468" y="3411"/>
                    <a:pt x="7364" y="3351"/>
                    <a:pt x="7276" y="3351"/>
                  </a:cubicBezTo>
                  <a:cubicBezTo>
                    <a:pt x="7239" y="3351"/>
                    <a:pt x="7205" y="3361"/>
                    <a:pt x="7180" y="3384"/>
                  </a:cubicBezTo>
                  <a:cubicBezTo>
                    <a:pt x="7053" y="3502"/>
                    <a:pt x="6983" y="3678"/>
                    <a:pt x="6942" y="3863"/>
                  </a:cubicBezTo>
                  <a:cubicBezTo>
                    <a:pt x="6911" y="3800"/>
                    <a:pt x="6884" y="3736"/>
                    <a:pt x="6852" y="3672"/>
                  </a:cubicBezTo>
                  <a:cubicBezTo>
                    <a:pt x="6846" y="3635"/>
                    <a:pt x="6828" y="3600"/>
                    <a:pt x="6803" y="3574"/>
                  </a:cubicBezTo>
                  <a:cubicBezTo>
                    <a:pt x="6663" y="3288"/>
                    <a:pt x="6519" y="3002"/>
                    <a:pt x="6370" y="2720"/>
                  </a:cubicBezTo>
                  <a:cubicBezTo>
                    <a:pt x="6476" y="2526"/>
                    <a:pt x="6579" y="2332"/>
                    <a:pt x="6716" y="2156"/>
                  </a:cubicBezTo>
                  <a:cubicBezTo>
                    <a:pt x="6761" y="2098"/>
                    <a:pt x="6669" y="2008"/>
                    <a:pt x="6596" y="2008"/>
                  </a:cubicBezTo>
                  <a:cubicBezTo>
                    <a:pt x="6577" y="2008"/>
                    <a:pt x="6559" y="2015"/>
                    <a:pt x="6545" y="2029"/>
                  </a:cubicBezTo>
                  <a:cubicBezTo>
                    <a:pt x="6425" y="2155"/>
                    <a:pt x="6316" y="2291"/>
                    <a:pt x="6218" y="2434"/>
                  </a:cubicBezTo>
                  <a:cubicBezTo>
                    <a:pt x="5786" y="1638"/>
                    <a:pt x="5319" y="859"/>
                    <a:pt x="4819" y="101"/>
                  </a:cubicBezTo>
                  <a:cubicBezTo>
                    <a:pt x="4773" y="31"/>
                    <a:pt x="4702" y="0"/>
                    <a:pt x="4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5"/>
            <p:cNvSpPr/>
            <p:nvPr/>
          </p:nvSpPr>
          <p:spPr>
            <a:xfrm>
              <a:off x="6357775" y="1733700"/>
              <a:ext cx="954000" cy="1035375"/>
            </a:xfrm>
            <a:custGeom>
              <a:avLst/>
              <a:gdLst/>
              <a:ahLst/>
              <a:cxnLst/>
              <a:rect l="l" t="t" r="r" b="b"/>
              <a:pathLst>
                <a:path w="38160" h="41415" extrusionOk="0">
                  <a:moveTo>
                    <a:pt x="27627" y="2990"/>
                  </a:moveTo>
                  <a:cubicBezTo>
                    <a:pt x="27627" y="2990"/>
                    <a:pt x="27627" y="2990"/>
                    <a:pt x="27627" y="2990"/>
                  </a:cubicBezTo>
                  <a:lnTo>
                    <a:pt x="27627" y="2990"/>
                  </a:lnTo>
                  <a:cubicBezTo>
                    <a:pt x="27627" y="2990"/>
                    <a:pt x="27627" y="2990"/>
                    <a:pt x="27627" y="2990"/>
                  </a:cubicBezTo>
                  <a:close/>
                  <a:moveTo>
                    <a:pt x="10146" y="6663"/>
                  </a:moveTo>
                  <a:cubicBezTo>
                    <a:pt x="10146" y="6663"/>
                    <a:pt x="10146" y="6663"/>
                    <a:pt x="10146" y="6663"/>
                  </a:cubicBezTo>
                  <a:lnTo>
                    <a:pt x="10146" y="6663"/>
                  </a:lnTo>
                  <a:cubicBezTo>
                    <a:pt x="10146" y="6663"/>
                    <a:pt x="10146" y="6663"/>
                    <a:pt x="10146" y="6663"/>
                  </a:cubicBezTo>
                  <a:close/>
                  <a:moveTo>
                    <a:pt x="35110" y="13099"/>
                  </a:moveTo>
                  <a:cubicBezTo>
                    <a:pt x="35117" y="13222"/>
                    <a:pt x="35123" y="13345"/>
                    <a:pt x="35130" y="13467"/>
                  </a:cubicBezTo>
                  <a:cubicBezTo>
                    <a:pt x="35122" y="13463"/>
                    <a:pt x="35116" y="13461"/>
                    <a:pt x="35107" y="13456"/>
                  </a:cubicBezTo>
                  <a:cubicBezTo>
                    <a:pt x="34990" y="13383"/>
                    <a:pt x="34887" y="13358"/>
                    <a:pt x="34801" y="13358"/>
                  </a:cubicBezTo>
                  <a:cubicBezTo>
                    <a:pt x="34630" y="13358"/>
                    <a:pt x="34529" y="13456"/>
                    <a:pt x="34529" y="13456"/>
                  </a:cubicBezTo>
                  <a:cubicBezTo>
                    <a:pt x="34529" y="13456"/>
                    <a:pt x="34363" y="13636"/>
                    <a:pt x="33983" y="13636"/>
                  </a:cubicBezTo>
                  <a:cubicBezTo>
                    <a:pt x="33904" y="13636"/>
                    <a:pt x="33815" y="13628"/>
                    <a:pt x="33717" y="13609"/>
                  </a:cubicBezTo>
                  <a:cubicBezTo>
                    <a:pt x="33603" y="13587"/>
                    <a:pt x="33487" y="13576"/>
                    <a:pt x="33371" y="13576"/>
                  </a:cubicBezTo>
                  <a:cubicBezTo>
                    <a:pt x="33254" y="13576"/>
                    <a:pt x="33138" y="13587"/>
                    <a:pt x="33024" y="13609"/>
                  </a:cubicBezTo>
                  <a:cubicBezTo>
                    <a:pt x="33019" y="13575"/>
                    <a:pt x="33012" y="13542"/>
                    <a:pt x="33003" y="13508"/>
                  </a:cubicBezTo>
                  <a:cubicBezTo>
                    <a:pt x="33103" y="13504"/>
                    <a:pt x="33200" y="13482"/>
                    <a:pt x="33292" y="13444"/>
                  </a:cubicBezTo>
                  <a:lnTo>
                    <a:pt x="33291" y="13442"/>
                  </a:lnTo>
                  <a:cubicBezTo>
                    <a:pt x="33319" y="13437"/>
                    <a:pt x="33346" y="13429"/>
                    <a:pt x="33381" y="13421"/>
                  </a:cubicBezTo>
                  <a:cubicBezTo>
                    <a:pt x="33471" y="13396"/>
                    <a:pt x="33504" y="13361"/>
                    <a:pt x="33508" y="13320"/>
                  </a:cubicBezTo>
                  <a:cubicBezTo>
                    <a:pt x="33574" y="13273"/>
                    <a:pt x="33635" y="13221"/>
                    <a:pt x="33692" y="13162"/>
                  </a:cubicBezTo>
                  <a:cubicBezTo>
                    <a:pt x="33692" y="13162"/>
                    <a:pt x="34054" y="13241"/>
                    <a:pt x="34438" y="13241"/>
                  </a:cubicBezTo>
                  <a:cubicBezTo>
                    <a:pt x="34495" y="13241"/>
                    <a:pt x="34552" y="13239"/>
                    <a:pt x="34609" y="13235"/>
                  </a:cubicBezTo>
                  <a:cubicBezTo>
                    <a:pt x="34764" y="13225"/>
                    <a:pt x="34941" y="13168"/>
                    <a:pt x="35110" y="13099"/>
                  </a:cubicBezTo>
                  <a:close/>
                  <a:moveTo>
                    <a:pt x="32879" y="13965"/>
                  </a:moveTo>
                  <a:cubicBezTo>
                    <a:pt x="32962" y="13992"/>
                    <a:pt x="33049" y="14005"/>
                    <a:pt x="33135" y="14005"/>
                  </a:cubicBezTo>
                  <a:cubicBezTo>
                    <a:pt x="33147" y="14005"/>
                    <a:pt x="33159" y="14005"/>
                    <a:pt x="33171" y="14004"/>
                  </a:cubicBezTo>
                  <a:lnTo>
                    <a:pt x="33171" y="14004"/>
                  </a:lnTo>
                  <a:cubicBezTo>
                    <a:pt x="33164" y="14133"/>
                    <a:pt x="33219" y="14256"/>
                    <a:pt x="33319" y="14336"/>
                  </a:cubicBezTo>
                  <a:cubicBezTo>
                    <a:pt x="33391" y="14392"/>
                    <a:pt x="33543" y="14408"/>
                    <a:pt x="33694" y="14408"/>
                  </a:cubicBezTo>
                  <a:cubicBezTo>
                    <a:pt x="33895" y="14408"/>
                    <a:pt x="34092" y="14380"/>
                    <a:pt x="34092" y="14380"/>
                  </a:cubicBezTo>
                  <a:cubicBezTo>
                    <a:pt x="34333" y="14556"/>
                    <a:pt x="34819" y="14489"/>
                    <a:pt x="35018" y="14578"/>
                  </a:cubicBezTo>
                  <a:cubicBezTo>
                    <a:pt x="35217" y="14666"/>
                    <a:pt x="34971" y="14930"/>
                    <a:pt x="34903" y="14952"/>
                  </a:cubicBezTo>
                  <a:cubicBezTo>
                    <a:pt x="34834" y="14974"/>
                    <a:pt x="34414" y="14974"/>
                    <a:pt x="34414" y="14974"/>
                  </a:cubicBezTo>
                  <a:cubicBezTo>
                    <a:pt x="34414" y="14974"/>
                    <a:pt x="33885" y="14908"/>
                    <a:pt x="33777" y="14885"/>
                  </a:cubicBezTo>
                  <a:cubicBezTo>
                    <a:pt x="33769" y="14883"/>
                    <a:pt x="33760" y="14882"/>
                    <a:pt x="33751" y="14882"/>
                  </a:cubicBezTo>
                  <a:cubicBezTo>
                    <a:pt x="33672" y="14882"/>
                    <a:pt x="33561" y="14938"/>
                    <a:pt x="33361" y="14938"/>
                  </a:cubicBezTo>
                  <a:cubicBezTo>
                    <a:pt x="33286" y="14938"/>
                    <a:pt x="33198" y="14930"/>
                    <a:pt x="33095" y="14908"/>
                  </a:cubicBezTo>
                  <a:cubicBezTo>
                    <a:pt x="33052" y="14899"/>
                    <a:pt x="33010" y="14895"/>
                    <a:pt x="32967" y="14895"/>
                  </a:cubicBezTo>
                  <a:cubicBezTo>
                    <a:pt x="32818" y="14895"/>
                    <a:pt x="32676" y="14947"/>
                    <a:pt x="32560" y="15007"/>
                  </a:cubicBezTo>
                  <a:cubicBezTo>
                    <a:pt x="32285" y="14787"/>
                    <a:pt x="31453" y="14653"/>
                    <a:pt x="31453" y="14653"/>
                  </a:cubicBezTo>
                  <a:cubicBezTo>
                    <a:pt x="31706" y="14653"/>
                    <a:pt x="31948" y="14511"/>
                    <a:pt x="31958" y="14505"/>
                  </a:cubicBezTo>
                  <a:lnTo>
                    <a:pt x="31958" y="14505"/>
                  </a:lnTo>
                  <a:cubicBezTo>
                    <a:pt x="31999" y="14512"/>
                    <a:pt x="32037" y="14514"/>
                    <a:pt x="32072" y="14514"/>
                  </a:cubicBezTo>
                  <a:cubicBezTo>
                    <a:pt x="32443" y="14514"/>
                    <a:pt x="32507" y="14197"/>
                    <a:pt x="32507" y="14197"/>
                  </a:cubicBezTo>
                  <a:cubicBezTo>
                    <a:pt x="32569" y="14222"/>
                    <a:pt x="32619" y="14233"/>
                    <a:pt x="32658" y="14233"/>
                  </a:cubicBezTo>
                  <a:cubicBezTo>
                    <a:pt x="32849" y="14233"/>
                    <a:pt x="32807" y="13991"/>
                    <a:pt x="32806" y="13991"/>
                  </a:cubicBezTo>
                  <a:cubicBezTo>
                    <a:pt x="32833" y="13987"/>
                    <a:pt x="32857" y="13978"/>
                    <a:pt x="32879" y="13965"/>
                  </a:cubicBezTo>
                  <a:close/>
                  <a:moveTo>
                    <a:pt x="20092" y="14441"/>
                  </a:moveTo>
                  <a:cubicBezTo>
                    <a:pt x="20120" y="14524"/>
                    <a:pt x="20155" y="14604"/>
                    <a:pt x="20196" y="14683"/>
                  </a:cubicBezTo>
                  <a:cubicBezTo>
                    <a:pt x="20183" y="14707"/>
                    <a:pt x="20171" y="14733"/>
                    <a:pt x="20162" y="14759"/>
                  </a:cubicBezTo>
                  <a:cubicBezTo>
                    <a:pt x="20126" y="14865"/>
                    <a:pt x="20188" y="14994"/>
                    <a:pt x="20274" y="14994"/>
                  </a:cubicBezTo>
                  <a:cubicBezTo>
                    <a:pt x="20291" y="14994"/>
                    <a:pt x="20308" y="14989"/>
                    <a:pt x="20326" y="14978"/>
                  </a:cubicBezTo>
                  <a:cubicBezTo>
                    <a:pt x="20365" y="14953"/>
                    <a:pt x="20400" y="14923"/>
                    <a:pt x="20432" y="14889"/>
                  </a:cubicBezTo>
                  <a:cubicBezTo>
                    <a:pt x="20435" y="14889"/>
                    <a:pt x="20438" y="14889"/>
                    <a:pt x="20441" y="14889"/>
                  </a:cubicBezTo>
                  <a:cubicBezTo>
                    <a:pt x="20489" y="14889"/>
                    <a:pt x="20535" y="14865"/>
                    <a:pt x="20561" y="14823"/>
                  </a:cubicBezTo>
                  <a:cubicBezTo>
                    <a:pt x="20597" y="14841"/>
                    <a:pt x="20635" y="14858"/>
                    <a:pt x="20675" y="14875"/>
                  </a:cubicBezTo>
                  <a:cubicBezTo>
                    <a:pt x="20729" y="15038"/>
                    <a:pt x="20825" y="15222"/>
                    <a:pt x="21002" y="15257"/>
                  </a:cubicBezTo>
                  <a:cubicBezTo>
                    <a:pt x="21043" y="15265"/>
                    <a:pt x="21079" y="15269"/>
                    <a:pt x="21110" y="15269"/>
                  </a:cubicBezTo>
                  <a:cubicBezTo>
                    <a:pt x="21188" y="15269"/>
                    <a:pt x="21240" y="15247"/>
                    <a:pt x="21275" y="15221"/>
                  </a:cubicBezTo>
                  <a:cubicBezTo>
                    <a:pt x="21326" y="15247"/>
                    <a:pt x="21378" y="15270"/>
                    <a:pt x="21431" y="15291"/>
                  </a:cubicBezTo>
                  <a:cubicBezTo>
                    <a:pt x="21434" y="15294"/>
                    <a:pt x="21437" y="15296"/>
                    <a:pt x="21438" y="15299"/>
                  </a:cubicBezTo>
                  <a:cubicBezTo>
                    <a:pt x="21294" y="15330"/>
                    <a:pt x="21147" y="15359"/>
                    <a:pt x="21000" y="15359"/>
                  </a:cubicBezTo>
                  <a:cubicBezTo>
                    <a:pt x="20876" y="15359"/>
                    <a:pt x="20752" y="15339"/>
                    <a:pt x="20630" y="15282"/>
                  </a:cubicBezTo>
                  <a:cubicBezTo>
                    <a:pt x="20614" y="15274"/>
                    <a:pt x="20598" y="15270"/>
                    <a:pt x="20582" y="15270"/>
                  </a:cubicBezTo>
                  <a:cubicBezTo>
                    <a:pt x="20551" y="15270"/>
                    <a:pt x="20520" y="15284"/>
                    <a:pt x="20501" y="15311"/>
                  </a:cubicBezTo>
                  <a:cubicBezTo>
                    <a:pt x="20481" y="15292"/>
                    <a:pt x="20457" y="15276"/>
                    <a:pt x="20432" y="15264"/>
                  </a:cubicBezTo>
                  <a:cubicBezTo>
                    <a:pt x="20415" y="15256"/>
                    <a:pt x="20399" y="15252"/>
                    <a:pt x="20384" y="15252"/>
                  </a:cubicBezTo>
                  <a:cubicBezTo>
                    <a:pt x="20320" y="15252"/>
                    <a:pt x="20274" y="15319"/>
                    <a:pt x="20259" y="15396"/>
                  </a:cubicBezTo>
                  <a:cubicBezTo>
                    <a:pt x="20216" y="15345"/>
                    <a:pt x="20168" y="15299"/>
                    <a:pt x="20114" y="15261"/>
                  </a:cubicBezTo>
                  <a:cubicBezTo>
                    <a:pt x="20095" y="15251"/>
                    <a:pt x="20072" y="15245"/>
                    <a:pt x="20050" y="15245"/>
                  </a:cubicBezTo>
                  <a:cubicBezTo>
                    <a:pt x="20092" y="15091"/>
                    <a:pt x="19930" y="14829"/>
                    <a:pt x="19930" y="14829"/>
                  </a:cubicBezTo>
                  <a:cubicBezTo>
                    <a:pt x="20194" y="14580"/>
                    <a:pt x="19904" y="14448"/>
                    <a:pt x="19904" y="14448"/>
                  </a:cubicBezTo>
                  <a:lnTo>
                    <a:pt x="19904" y="14448"/>
                  </a:lnTo>
                  <a:cubicBezTo>
                    <a:pt x="19904" y="14448"/>
                    <a:pt x="19936" y="14462"/>
                    <a:pt x="19987" y="14462"/>
                  </a:cubicBezTo>
                  <a:cubicBezTo>
                    <a:pt x="20016" y="14462"/>
                    <a:pt x="20052" y="14457"/>
                    <a:pt x="20092" y="14442"/>
                  </a:cubicBezTo>
                  <a:lnTo>
                    <a:pt x="20092" y="14441"/>
                  </a:lnTo>
                  <a:close/>
                  <a:moveTo>
                    <a:pt x="19542" y="15327"/>
                  </a:moveTo>
                  <a:lnTo>
                    <a:pt x="19835" y="15356"/>
                  </a:lnTo>
                  <a:cubicBezTo>
                    <a:pt x="19857" y="15356"/>
                    <a:pt x="19878" y="15355"/>
                    <a:pt x="19900" y="15350"/>
                  </a:cubicBezTo>
                  <a:lnTo>
                    <a:pt x="19900" y="15350"/>
                  </a:lnTo>
                  <a:cubicBezTo>
                    <a:pt x="19882" y="15400"/>
                    <a:pt x="19884" y="15454"/>
                    <a:pt x="19907" y="15502"/>
                  </a:cubicBezTo>
                  <a:cubicBezTo>
                    <a:pt x="19908" y="15505"/>
                    <a:pt x="19910" y="15508"/>
                    <a:pt x="19911" y="15511"/>
                  </a:cubicBezTo>
                  <a:cubicBezTo>
                    <a:pt x="19902" y="15511"/>
                    <a:pt x="19893" y="15511"/>
                    <a:pt x="19883" y="15511"/>
                  </a:cubicBezTo>
                  <a:cubicBezTo>
                    <a:pt x="19524" y="15511"/>
                    <a:pt x="19161" y="15591"/>
                    <a:pt x="19161" y="15591"/>
                  </a:cubicBezTo>
                  <a:cubicBezTo>
                    <a:pt x="19310" y="15533"/>
                    <a:pt x="19543" y="15329"/>
                    <a:pt x="19543" y="15329"/>
                  </a:cubicBezTo>
                  <a:lnTo>
                    <a:pt x="19542" y="15327"/>
                  </a:lnTo>
                  <a:close/>
                  <a:moveTo>
                    <a:pt x="22257" y="14858"/>
                  </a:moveTo>
                  <a:cubicBezTo>
                    <a:pt x="22269" y="14899"/>
                    <a:pt x="22295" y="14934"/>
                    <a:pt x="22332" y="14958"/>
                  </a:cubicBezTo>
                  <a:cubicBezTo>
                    <a:pt x="22340" y="15216"/>
                    <a:pt x="22349" y="15475"/>
                    <a:pt x="22357" y="15734"/>
                  </a:cubicBezTo>
                  <a:lnTo>
                    <a:pt x="22313" y="15727"/>
                  </a:lnTo>
                  <a:cubicBezTo>
                    <a:pt x="22313" y="15727"/>
                    <a:pt x="22265" y="15607"/>
                    <a:pt x="22038" y="15545"/>
                  </a:cubicBezTo>
                  <a:cubicBezTo>
                    <a:pt x="22035" y="15526"/>
                    <a:pt x="22030" y="15507"/>
                    <a:pt x="22022" y="15489"/>
                  </a:cubicBezTo>
                  <a:cubicBezTo>
                    <a:pt x="22256" y="15320"/>
                    <a:pt x="22257" y="14858"/>
                    <a:pt x="22257" y="14858"/>
                  </a:cubicBezTo>
                  <a:close/>
                  <a:moveTo>
                    <a:pt x="7548" y="15054"/>
                  </a:moveTo>
                  <a:cubicBezTo>
                    <a:pt x="7553" y="15061"/>
                    <a:pt x="7559" y="15070"/>
                    <a:pt x="7565" y="15077"/>
                  </a:cubicBezTo>
                  <a:cubicBezTo>
                    <a:pt x="7593" y="15127"/>
                    <a:pt x="7629" y="15171"/>
                    <a:pt x="7672" y="15209"/>
                  </a:cubicBezTo>
                  <a:cubicBezTo>
                    <a:pt x="7672" y="15209"/>
                    <a:pt x="7626" y="15189"/>
                    <a:pt x="7567" y="15189"/>
                  </a:cubicBezTo>
                  <a:cubicBezTo>
                    <a:pt x="7491" y="15189"/>
                    <a:pt x="7393" y="15222"/>
                    <a:pt x="7343" y="15371"/>
                  </a:cubicBezTo>
                  <a:cubicBezTo>
                    <a:pt x="7336" y="15390"/>
                    <a:pt x="7330" y="15412"/>
                    <a:pt x="7329" y="15434"/>
                  </a:cubicBezTo>
                  <a:cubicBezTo>
                    <a:pt x="7302" y="15448"/>
                    <a:pt x="7276" y="15461"/>
                    <a:pt x="7251" y="15479"/>
                  </a:cubicBezTo>
                  <a:cubicBezTo>
                    <a:pt x="7063" y="15609"/>
                    <a:pt x="6774" y="15585"/>
                    <a:pt x="6669" y="15619"/>
                  </a:cubicBezTo>
                  <a:cubicBezTo>
                    <a:pt x="6351" y="15724"/>
                    <a:pt x="6362" y="15934"/>
                    <a:pt x="6362" y="15934"/>
                  </a:cubicBezTo>
                  <a:lnTo>
                    <a:pt x="6245" y="15948"/>
                  </a:lnTo>
                  <a:cubicBezTo>
                    <a:pt x="6235" y="15790"/>
                    <a:pt x="6224" y="15632"/>
                    <a:pt x="6212" y="15476"/>
                  </a:cubicBezTo>
                  <a:cubicBezTo>
                    <a:pt x="6270" y="15473"/>
                    <a:pt x="6335" y="15470"/>
                    <a:pt x="6407" y="15467"/>
                  </a:cubicBezTo>
                  <a:cubicBezTo>
                    <a:pt x="6648" y="15456"/>
                    <a:pt x="6632" y="15296"/>
                    <a:pt x="6600" y="15203"/>
                  </a:cubicBezTo>
                  <a:cubicBezTo>
                    <a:pt x="6678" y="15185"/>
                    <a:pt x="6752" y="15165"/>
                    <a:pt x="6826" y="15139"/>
                  </a:cubicBezTo>
                  <a:cubicBezTo>
                    <a:pt x="6929" y="15149"/>
                    <a:pt x="7029" y="15165"/>
                    <a:pt x="7130" y="15185"/>
                  </a:cubicBezTo>
                  <a:cubicBezTo>
                    <a:pt x="7150" y="15189"/>
                    <a:pt x="7171" y="15191"/>
                    <a:pt x="7192" y="15191"/>
                  </a:cubicBezTo>
                  <a:cubicBezTo>
                    <a:pt x="7206" y="15191"/>
                    <a:pt x="7220" y="15190"/>
                    <a:pt x="7234" y="15188"/>
                  </a:cubicBezTo>
                  <a:cubicBezTo>
                    <a:pt x="7261" y="15197"/>
                    <a:pt x="7288" y="15201"/>
                    <a:pt x="7315" y="15201"/>
                  </a:cubicBezTo>
                  <a:cubicBezTo>
                    <a:pt x="7403" y="15201"/>
                    <a:pt x="7487" y="15157"/>
                    <a:pt x="7543" y="15063"/>
                  </a:cubicBezTo>
                  <a:cubicBezTo>
                    <a:pt x="7545" y="15060"/>
                    <a:pt x="7546" y="15057"/>
                    <a:pt x="7548" y="15054"/>
                  </a:cubicBezTo>
                  <a:close/>
                  <a:moveTo>
                    <a:pt x="31913" y="15733"/>
                  </a:moveTo>
                  <a:cubicBezTo>
                    <a:pt x="31903" y="15743"/>
                    <a:pt x="31894" y="15753"/>
                    <a:pt x="31885" y="15764"/>
                  </a:cubicBezTo>
                  <a:cubicBezTo>
                    <a:pt x="31803" y="15850"/>
                    <a:pt x="31781" y="15931"/>
                    <a:pt x="31792" y="16007"/>
                  </a:cubicBezTo>
                  <a:cubicBezTo>
                    <a:pt x="31673" y="15962"/>
                    <a:pt x="31552" y="15980"/>
                    <a:pt x="31300" y="15971"/>
                  </a:cubicBezTo>
                  <a:cubicBezTo>
                    <a:pt x="31289" y="15971"/>
                    <a:pt x="31279" y="15970"/>
                    <a:pt x="31269" y="15970"/>
                  </a:cubicBezTo>
                  <a:cubicBezTo>
                    <a:pt x="30894" y="15970"/>
                    <a:pt x="30986" y="16235"/>
                    <a:pt x="30986" y="16235"/>
                  </a:cubicBezTo>
                  <a:cubicBezTo>
                    <a:pt x="30986" y="16235"/>
                    <a:pt x="30957" y="16257"/>
                    <a:pt x="30914" y="16257"/>
                  </a:cubicBezTo>
                  <a:cubicBezTo>
                    <a:pt x="30864" y="16257"/>
                    <a:pt x="30797" y="16228"/>
                    <a:pt x="30733" y="16102"/>
                  </a:cubicBezTo>
                  <a:cubicBezTo>
                    <a:pt x="30707" y="16049"/>
                    <a:pt x="30667" y="16028"/>
                    <a:pt x="30620" y="16028"/>
                  </a:cubicBezTo>
                  <a:cubicBezTo>
                    <a:pt x="30464" y="16028"/>
                    <a:pt x="30240" y="16264"/>
                    <a:pt x="30240" y="16264"/>
                  </a:cubicBezTo>
                  <a:cubicBezTo>
                    <a:pt x="30171" y="16240"/>
                    <a:pt x="30107" y="16230"/>
                    <a:pt x="30051" y="16230"/>
                  </a:cubicBezTo>
                  <a:cubicBezTo>
                    <a:pt x="29873" y="16230"/>
                    <a:pt x="29764" y="16323"/>
                    <a:pt x="29764" y="16323"/>
                  </a:cubicBezTo>
                  <a:cubicBezTo>
                    <a:pt x="29858" y="16154"/>
                    <a:pt x="29745" y="16127"/>
                    <a:pt x="29663" y="16127"/>
                  </a:cubicBezTo>
                  <a:cubicBezTo>
                    <a:pt x="29623" y="16127"/>
                    <a:pt x="29590" y="16133"/>
                    <a:pt x="29590" y="16133"/>
                  </a:cubicBezTo>
                  <a:cubicBezTo>
                    <a:pt x="29566" y="16130"/>
                    <a:pt x="29541" y="16129"/>
                    <a:pt x="29516" y="16129"/>
                  </a:cubicBezTo>
                  <a:cubicBezTo>
                    <a:pt x="29499" y="16129"/>
                    <a:pt x="29481" y="16130"/>
                    <a:pt x="29463" y="16131"/>
                  </a:cubicBezTo>
                  <a:lnTo>
                    <a:pt x="29449" y="15927"/>
                  </a:lnTo>
                  <a:cubicBezTo>
                    <a:pt x="29549" y="15883"/>
                    <a:pt x="29627" y="15854"/>
                    <a:pt x="29665" y="15854"/>
                  </a:cubicBezTo>
                  <a:cubicBezTo>
                    <a:pt x="29667" y="15854"/>
                    <a:pt x="29669" y="15854"/>
                    <a:pt x="29670" y="15854"/>
                  </a:cubicBezTo>
                  <a:lnTo>
                    <a:pt x="29669" y="15854"/>
                  </a:lnTo>
                  <a:cubicBezTo>
                    <a:pt x="29678" y="15855"/>
                    <a:pt x="29687" y="15856"/>
                    <a:pt x="29696" y="15856"/>
                  </a:cubicBezTo>
                  <a:cubicBezTo>
                    <a:pt x="29831" y="15856"/>
                    <a:pt x="30050" y="15765"/>
                    <a:pt x="30050" y="15765"/>
                  </a:cubicBezTo>
                  <a:cubicBezTo>
                    <a:pt x="30170" y="15842"/>
                    <a:pt x="30321" y="15869"/>
                    <a:pt x="30495" y="15869"/>
                  </a:cubicBezTo>
                  <a:cubicBezTo>
                    <a:pt x="30883" y="15869"/>
                    <a:pt x="31382" y="15736"/>
                    <a:pt x="31882" y="15736"/>
                  </a:cubicBezTo>
                  <a:cubicBezTo>
                    <a:pt x="31894" y="15736"/>
                    <a:pt x="31901" y="15733"/>
                    <a:pt x="31913" y="15733"/>
                  </a:cubicBezTo>
                  <a:close/>
                  <a:moveTo>
                    <a:pt x="20886" y="16930"/>
                  </a:moveTo>
                  <a:cubicBezTo>
                    <a:pt x="20898" y="16933"/>
                    <a:pt x="20910" y="16939"/>
                    <a:pt x="20923" y="16942"/>
                  </a:cubicBezTo>
                  <a:cubicBezTo>
                    <a:pt x="20929" y="16948"/>
                    <a:pt x="20932" y="16953"/>
                    <a:pt x="20935" y="16958"/>
                  </a:cubicBezTo>
                  <a:cubicBezTo>
                    <a:pt x="20879" y="16987"/>
                    <a:pt x="20825" y="17021"/>
                    <a:pt x="20776" y="17058"/>
                  </a:cubicBezTo>
                  <a:cubicBezTo>
                    <a:pt x="20759" y="17037"/>
                    <a:pt x="20740" y="17018"/>
                    <a:pt x="20720" y="17000"/>
                  </a:cubicBezTo>
                  <a:cubicBezTo>
                    <a:pt x="20774" y="16972"/>
                    <a:pt x="20832" y="16955"/>
                    <a:pt x="20886" y="16930"/>
                  </a:cubicBezTo>
                  <a:close/>
                  <a:moveTo>
                    <a:pt x="19846" y="16321"/>
                  </a:moveTo>
                  <a:cubicBezTo>
                    <a:pt x="19856" y="16323"/>
                    <a:pt x="19869" y="16329"/>
                    <a:pt x="19878" y="16330"/>
                  </a:cubicBezTo>
                  <a:cubicBezTo>
                    <a:pt x="19764" y="16419"/>
                    <a:pt x="19644" y="16542"/>
                    <a:pt x="19621" y="16696"/>
                  </a:cubicBezTo>
                  <a:cubicBezTo>
                    <a:pt x="19610" y="16769"/>
                    <a:pt x="19652" y="16861"/>
                    <a:pt x="19714" y="16861"/>
                  </a:cubicBezTo>
                  <a:cubicBezTo>
                    <a:pt x="19722" y="16861"/>
                    <a:pt x="19730" y="16860"/>
                    <a:pt x="19738" y="16857"/>
                  </a:cubicBezTo>
                  <a:cubicBezTo>
                    <a:pt x="19859" y="16815"/>
                    <a:pt x="19954" y="16698"/>
                    <a:pt x="20065" y="16623"/>
                  </a:cubicBezTo>
                  <a:lnTo>
                    <a:pt x="20065" y="16623"/>
                  </a:lnTo>
                  <a:cubicBezTo>
                    <a:pt x="20062" y="16762"/>
                    <a:pt x="20091" y="16903"/>
                    <a:pt x="20232" y="16903"/>
                  </a:cubicBezTo>
                  <a:cubicBezTo>
                    <a:pt x="20247" y="16903"/>
                    <a:pt x="20264" y="16902"/>
                    <a:pt x="20282" y="16898"/>
                  </a:cubicBezTo>
                  <a:cubicBezTo>
                    <a:pt x="20307" y="16894"/>
                    <a:pt x="20326" y="16886"/>
                    <a:pt x="20349" y="16882"/>
                  </a:cubicBezTo>
                  <a:lnTo>
                    <a:pt x="20349" y="16882"/>
                  </a:lnTo>
                  <a:cubicBezTo>
                    <a:pt x="20336" y="16901"/>
                    <a:pt x="20327" y="16924"/>
                    <a:pt x="20314" y="16945"/>
                  </a:cubicBezTo>
                  <a:cubicBezTo>
                    <a:pt x="20178" y="17037"/>
                    <a:pt x="20079" y="17188"/>
                    <a:pt x="20079" y="17188"/>
                  </a:cubicBezTo>
                  <a:cubicBezTo>
                    <a:pt x="20015" y="17023"/>
                    <a:pt x="19897" y="16965"/>
                    <a:pt x="19763" y="16965"/>
                  </a:cubicBezTo>
                  <a:cubicBezTo>
                    <a:pt x="19477" y="16965"/>
                    <a:pt x="19120" y="17229"/>
                    <a:pt x="19081" y="17259"/>
                  </a:cubicBezTo>
                  <a:lnTo>
                    <a:pt x="19081" y="17259"/>
                  </a:lnTo>
                  <a:cubicBezTo>
                    <a:pt x="19497" y="16940"/>
                    <a:pt x="19376" y="16561"/>
                    <a:pt x="19376" y="16561"/>
                  </a:cubicBezTo>
                  <a:lnTo>
                    <a:pt x="19376" y="16559"/>
                  </a:lnTo>
                  <a:cubicBezTo>
                    <a:pt x="19538" y="16492"/>
                    <a:pt x="19695" y="16413"/>
                    <a:pt x="19846" y="16321"/>
                  </a:cubicBezTo>
                  <a:close/>
                  <a:moveTo>
                    <a:pt x="21824" y="17246"/>
                  </a:moveTo>
                  <a:lnTo>
                    <a:pt x="21824" y="17246"/>
                  </a:lnTo>
                  <a:cubicBezTo>
                    <a:pt x="21831" y="17248"/>
                    <a:pt x="21838" y="17251"/>
                    <a:pt x="21846" y="17254"/>
                  </a:cubicBezTo>
                  <a:cubicBezTo>
                    <a:pt x="21850" y="17294"/>
                    <a:pt x="21870" y="17330"/>
                    <a:pt x="21901" y="17356"/>
                  </a:cubicBezTo>
                  <a:lnTo>
                    <a:pt x="21811" y="17343"/>
                  </a:lnTo>
                  <a:cubicBezTo>
                    <a:pt x="21765" y="17310"/>
                    <a:pt x="21720" y="17277"/>
                    <a:pt x="21672" y="17248"/>
                  </a:cubicBezTo>
                  <a:lnTo>
                    <a:pt x="21672" y="17248"/>
                  </a:lnTo>
                  <a:cubicBezTo>
                    <a:pt x="21695" y="17251"/>
                    <a:pt x="21718" y="17252"/>
                    <a:pt x="21741" y="17252"/>
                  </a:cubicBezTo>
                  <a:cubicBezTo>
                    <a:pt x="21769" y="17252"/>
                    <a:pt x="21796" y="17250"/>
                    <a:pt x="21824" y="17246"/>
                  </a:cubicBezTo>
                  <a:close/>
                  <a:moveTo>
                    <a:pt x="15577" y="17053"/>
                  </a:moveTo>
                  <a:cubicBezTo>
                    <a:pt x="15743" y="17082"/>
                    <a:pt x="15913" y="17099"/>
                    <a:pt x="16082" y="17102"/>
                  </a:cubicBezTo>
                  <a:cubicBezTo>
                    <a:pt x="16304" y="17367"/>
                    <a:pt x="17212" y="17631"/>
                    <a:pt x="17212" y="17631"/>
                  </a:cubicBezTo>
                  <a:cubicBezTo>
                    <a:pt x="17212" y="17631"/>
                    <a:pt x="15955" y="17425"/>
                    <a:pt x="15453" y="17425"/>
                  </a:cubicBezTo>
                  <a:cubicBezTo>
                    <a:pt x="15336" y="17425"/>
                    <a:pt x="15209" y="17457"/>
                    <a:pt x="15081" y="17507"/>
                  </a:cubicBezTo>
                  <a:cubicBezTo>
                    <a:pt x="15121" y="17362"/>
                    <a:pt x="15070" y="17187"/>
                    <a:pt x="15063" y="17161"/>
                  </a:cubicBezTo>
                  <a:lnTo>
                    <a:pt x="15063" y="17161"/>
                  </a:lnTo>
                  <a:cubicBezTo>
                    <a:pt x="15067" y="17168"/>
                    <a:pt x="15084" y="17184"/>
                    <a:pt x="15149" y="17184"/>
                  </a:cubicBezTo>
                  <a:cubicBezTo>
                    <a:pt x="15207" y="17184"/>
                    <a:pt x="15302" y="17172"/>
                    <a:pt x="15457" y="17130"/>
                  </a:cubicBezTo>
                  <a:lnTo>
                    <a:pt x="15457" y="17129"/>
                  </a:lnTo>
                  <a:cubicBezTo>
                    <a:pt x="15529" y="17111"/>
                    <a:pt x="15559" y="17083"/>
                    <a:pt x="15577" y="17053"/>
                  </a:cubicBezTo>
                  <a:close/>
                  <a:moveTo>
                    <a:pt x="8044" y="16083"/>
                  </a:moveTo>
                  <a:cubicBezTo>
                    <a:pt x="8057" y="16136"/>
                    <a:pt x="8085" y="16184"/>
                    <a:pt x="8126" y="16221"/>
                  </a:cubicBezTo>
                  <a:cubicBezTo>
                    <a:pt x="8221" y="16302"/>
                    <a:pt x="8385" y="16320"/>
                    <a:pt x="8512" y="16320"/>
                  </a:cubicBezTo>
                  <a:cubicBezTo>
                    <a:pt x="8614" y="16320"/>
                    <a:pt x="8692" y="16308"/>
                    <a:pt x="8692" y="16308"/>
                  </a:cubicBezTo>
                  <a:cubicBezTo>
                    <a:pt x="8939" y="16572"/>
                    <a:pt x="9710" y="16572"/>
                    <a:pt x="9710" y="16572"/>
                  </a:cubicBezTo>
                  <a:cubicBezTo>
                    <a:pt x="9932" y="16837"/>
                    <a:pt x="10843" y="17101"/>
                    <a:pt x="10843" y="17101"/>
                  </a:cubicBezTo>
                  <a:cubicBezTo>
                    <a:pt x="10843" y="17101"/>
                    <a:pt x="9583" y="16895"/>
                    <a:pt x="9082" y="16895"/>
                  </a:cubicBezTo>
                  <a:cubicBezTo>
                    <a:pt x="8978" y="16895"/>
                    <a:pt x="8866" y="16923"/>
                    <a:pt x="8754" y="16964"/>
                  </a:cubicBezTo>
                  <a:cubicBezTo>
                    <a:pt x="8746" y="16961"/>
                    <a:pt x="8740" y="16955"/>
                    <a:pt x="8733" y="16955"/>
                  </a:cubicBezTo>
                  <a:cubicBezTo>
                    <a:pt x="8727" y="16859"/>
                    <a:pt x="8663" y="16772"/>
                    <a:pt x="8575" y="16772"/>
                  </a:cubicBezTo>
                  <a:cubicBezTo>
                    <a:pt x="8555" y="16772"/>
                    <a:pt x="8534" y="16776"/>
                    <a:pt x="8513" y="16785"/>
                  </a:cubicBezTo>
                  <a:cubicBezTo>
                    <a:pt x="8495" y="16793"/>
                    <a:pt x="8478" y="16800"/>
                    <a:pt x="8462" y="16806"/>
                  </a:cubicBezTo>
                  <a:cubicBezTo>
                    <a:pt x="8497" y="16781"/>
                    <a:pt x="8529" y="16750"/>
                    <a:pt x="8556" y="16715"/>
                  </a:cubicBezTo>
                  <a:cubicBezTo>
                    <a:pt x="8593" y="16670"/>
                    <a:pt x="8596" y="16642"/>
                    <a:pt x="8581" y="16626"/>
                  </a:cubicBezTo>
                  <a:cubicBezTo>
                    <a:pt x="8698" y="16544"/>
                    <a:pt x="8624" y="16328"/>
                    <a:pt x="8509" y="16328"/>
                  </a:cubicBezTo>
                  <a:cubicBezTo>
                    <a:pt x="8492" y="16328"/>
                    <a:pt x="8474" y="16333"/>
                    <a:pt x="8456" y="16343"/>
                  </a:cubicBezTo>
                  <a:lnTo>
                    <a:pt x="8358" y="16397"/>
                  </a:lnTo>
                  <a:cubicBezTo>
                    <a:pt x="8354" y="16390"/>
                    <a:pt x="8352" y="16384"/>
                    <a:pt x="8346" y="16377"/>
                  </a:cubicBezTo>
                  <a:cubicBezTo>
                    <a:pt x="8321" y="16344"/>
                    <a:pt x="8292" y="16331"/>
                    <a:pt x="8263" y="16331"/>
                  </a:cubicBezTo>
                  <a:cubicBezTo>
                    <a:pt x="8136" y="16331"/>
                    <a:pt x="7994" y="16587"/>
                    <a:pt x="7993" y="16587"/>
                  </a:cubicBezTo>
                  <a:cubicBezTo>
                    <a:pt x="7971" y="16510"/>
                    <a:pt x="7940" y="16481"/>
                    <a:pt x="7906" y="16481"/>
                  </a:cubicBezTo>
                  <a:cubicBezTo>
                    <a:pt x="7801" y="16481"/>
                    <a:pt x="7666" y="16761"/>
                    <a:pt x="7666" y="16761"/>
                  </a:cubicBezTo>
                  <a:lnTo>
                    <a:pt x="7666" y="16762"/>
                  </a:lnTo>
                  <a:cubicBezTo>
                    <a:pt x="7666" y="16762"/>
                    <a:pt x="7607" y="16732"/>
                    <a:pt x="7480" y="16732"/>
                  </a:cubicBezTo>
                  <a:cubicBezTo>
                    <a:pt x="7429" y="16732"/>
                    <a:pt x="7367" y="16737"/>
                    <a:pt x="7294" y="16750"/>
                  </a:cubicBezTo>
                  <a:cubicBezTo>
                    <a:pt x="7035" y="16797"/>
                    <a:pt x="6710" y="16984"/>
                    <a:pt x="6710" y="16984"/>
                  </a:cubicBezTo>
                  <a:cubicBezTo>
                    <a:pt x="6448" y="17104"/>
                    <a:pt x="6370" y="17511"/>
                    <a:pt x="6346" y="17673"/>
                  </a:cubicBezTo>
                  <a:cubicBezTo>
                    <a:pt x="6335" y="17429"/>
                    <a:pt x="6321" y="17184"/>
                    <a:pt x="6308" y="16940"/>
                  </a:cubicBezTo>
                  <a:cubicBezTo>
                    <a:pt x="6340" y="16933"/>
                    <a:pt x="6371" y="16923"/>
                    <a:pt x="6402" y="16910"/>
                  </a:cubicBezTo>
                  <a:cubicBezTo>
                    <a:pt x="6527" y="16858"/>
                    <a:pt x="6589" y="16780"/>
                    <a:pt x="6615" y="16704"/>
                  </a:cubicBezTo>
                  <a:cubicBezTo>
                    <a:pt x="6657" y="16699"/>
                    <a:pt x="6705" y="16696"/>
                    <a:pt x="6755" y="16691"/>
                  </a:cubicBezTo>
                  <a:cubicBezTo>
                    <a:pt x="6804" y="16739"/>
                    <a:pt x="6869" y="16777"/>
                    <a:pt x="6950" y="16777"/>
                  </a:cubicBezTo>
                  <a:cubicBezTo>
                    <a:pt x="7000" y="16777"/>
                    <a:pt x="7057" y="16762"/>
                    <a:pt x="7120" y="16727"/>
                  </a:cubicBezTo>
                  <a:cubicBezTo>
                    <a:pt x="7175" y="16699"/>
                    <a:pt x="7226" y="16663"/>
                    <a:pt x="7269" y="16618"/>
                  </a:cubicBezTo>
                  <a:cubicBezTo>
                    <a:pt x="7367" y="16600"/>
                    <a:pt x="7462" y="16574"/>
                    <a:pt x="7553" y="16540"/>
                  </a:cubicBezTo>
                  <a:cubicBezTo>
                    <a:pt x="7672" y="16494"/>
                    <a:pt x="7691" y="16453"/>
                    <a:pt x="7664" y="16421"/>
                  </a:cubicBezTo>
                  <a:cubicBezTo>
                    <a:pt x="7721" y="16412"/>
                    <a:pt x="7777" y="16397"/>
                    <a:pt x="7831" y="16378"/>
                  </a:cubicBezTo>
                  <a:cubicBezTo>
                    <a:pt x="8000" y="16317"/>
                    <a:pt x="7946" y="16184"/>
                    <a:pt x="7881" y="16094"/>
                  </a:cubicBezTo>
                  <a:lnTo>
                    <a:pt x="7881" y="16094"/>
                  </a:lnTo>
                  <a:cubicBezTo>
                    <a:pt x="7898" y="16104"/>
                    <a:pt x="7920" y="16110"/>
                    <a:pt x="7944" y="16110"/>
                  </a:cubicBezTo>
                  <a:cubicBezTo>
                    <a:pt x="7974" y="16110"/>
                    <a:pt x="8007" y="16102"/>
                    <a:pt x="8044" y="16083"/>
                  </a:cubicBezTo>
                  <a:close/>
                  <a:moveTo>
                    <a:pt x="6041" y="16826"/>
                  </a:moveTo>
                  <a:cubicBezTo>
                    <a:pt x="6051" y="16867"/>
                    <a:pt x="6078" y="16902"/>
                    <a:pt x="6113" y="16926"/>
                  </a:cubicBezTo>
                  <a:cubicBezTo>
                    <a:pt x="6117" y="17184"/>
                    <a:pt x="6120" y="17444"/>
                    <a:pt x="6121" y="17702"/>
                  </a:cubicBezTo>
                  <a:lnTo>
                    <a:pt x="6076" y="17695"/>
                  </a:lnTo>
                  <a:cubicBezTo>
                    <a:pt x="6076" y="17695"/>
                    <a:pt x="6031" y="17575"/>
                    <a:pt x="5807" y="17513"/>
                  </a:cubicBezTo>
                  <a:cubicBezTo>
                    <a:pt x="5805" y="17494"/>
                    <a:pt x="5799" y="17475"/>
                    <a:pt x="5793" y="17458"/>
                  </a:cubicBezTo>
                  <a:lnTo>
                    <a:pt x="5793" y="17458"/>
                  </a:lnTo>
                  <a:cubicBezTo>
                    <a:pt x="6029" y="17287"/>
                    <a:pt x="6041" y="16826"/>
                    <a:pt x="6041" y="16826"/>
                  </a:cubicBezTo>
                  <a:close/>
                  <a:moveTo>
                    <a:pt x="8815" y="18285"/>
                  </a:moveTo>
                  <a:cubicBezTo>
                    <a:pt x="8870" y="18296"/>
                    <a:pt x="8907" y="18304"/>
                    <a:pt x="8907" y="18304"/>
                  </a:cubicBezTo>
                  <a:cubicBezTo>
                    <a:pt x="8907" y="18304"/>
                    <a:pt x="8919" y="18521"/>
                    <a:pt x="8696" y="18521"/>
                  </a:cubicBezTo>
                  <a:cubicBezTo>
                    <a:pt x="8635" y="18521"/>
                    <a:pt x="8556" y="18505"/>
                    <a:pt x="8456" y="18464"/>
                  </a:cubicBezTo>
                  <a:cubicBezTo>
                    <a:pt x="8434" y="18457"/>
                    <a:pt x="8412" y="18451"/>
                    <a:pt x="8390" y="18445"/>
                  </a:cubicBezTo>
                  <a:cubicBezTo>
                    <a:pt x="8542" y="18425"/>
                    <a:pt x="8686" y="18371"/>
                    <a:pt x="8815" y="18285"/>
                  </a:cubicBezTo>
                  <a:close/>
                  <a:moveTo>
                    <a:pt x="35247" y="16929"/>
                  </a:moveTo>
                  <a:cubicBezTo>
                    <a:pt x="35250" y="17159"/>
                    <a:pt x="35253" y="17390"/>
                    <a:pt x="35254" y="17621"/>
                  </a:cubicBezTo>
                  <a:cubicBezTo>
                    <a:pt x="35193" y="17615"/>
                    <a:pt x="35132" y="17612"/>
                    <a:pt x="35071" y="17612"/>
                  </a:cubicBezTo>
                  <a:cubicBezTo>
                    <a:pt x="34562" y="17612"/>
                    <a:pt x="35101" y="18029"/>
                    <a:pt x="35101" y="18029"/>
                  </a:cubicBezTo>
                  <a:cubicBezTo>
                    <a:pt x="35051" y="18021"/>
                    <a:pt x="35001" y="18017"/>
                    <a:pt x="34951" y="18017"/>
                  </a:cubicBezTo>
                  <a:cubicBezTo>
                    <a:pt x="34474" y="18017"/>
                    <a:pt x="34025" y="18359"/>
                    <a:pt x="34025" y="18359"/>
                  </a:cubicBezTo>
                  <a:cubicBezTo>
                    <a:pt x="33931" y="18338"/>
                    <a:pt x="33840" y="18329"/>
                    <a:pt x="33753" y="18329"/>
                  </a:cubicBezTo>
                  <a:cubicBezTo>
                    <a:pt x="33202" y="18329"/>
                    <a:pt x="32806" y="18691"/>
                    <a:pt x="32806" y="18691"/>
                  </a:cubicBezTo>
                  <a:cubicBezTo>
                    <a:pt x="32773" y="18679"/>
                    <a:pt x="32741" y="18673"/>
                    <a:pt x="32707" y="18666"/>
                  </a:cubicBezTo>
                  <a:cubicBezTo>
                    <a:pt x="33009" y="18508"/>
                    <a:pt x="32800" y="18264"/>
                    <a:pt x="32717" y="18184"/>
                  </a:cubicBezTo>
                  <a:lnTo>
                    <a:pt x="32717" y="18184"/>
                  </a:lnTo>
                  <a:cubicBezTo>
                    <a:pt x="32741" y="18201"/>
                    <a:pt x="32783" y="18220"/>
                    <a:pt x="32846" y="18220"/>
                  </a:cubicBezTo>
                  <a:cubicBezTo>
                    <a:pt x="32901" y="18220"/>
                    <a:pt x="32974" y="18205"/>
                    <a:pt x="33066" y="18162"/>
                  </a:cubicBezTo>
                  <a:cubicBezTo>
                    <a:pt x="33086" y="18170"/>
                    <a:pt x="33108" y="18175"/>
                    <a:pt x="33131" y="18175"/>
                  </a:cubicBezTo>
                  <a:cubicBezTo>
                    <a:pt x="33165" y="18175"/>
                    <a:pt x="33203" y="18165"/>
                    <a:pt x="33247" y="18139"/>
                  </a:cubicBezTo>
                  <a:cubicBezTo>
                    <a:pt x="33295" y="18111"/>
                    <a:pt x="33338" y="18075"/>
                    <a:pt x="33373" y="18032"/>
                  </a:cubicBezTo>
                  <a:cubicBezTo>
                    <a:pt x="33419" y="18018"/>
                    <a:pt x="33437" y="18016"/>
                    <a:pt x="33453" y="18009"/>
                  </a:cubicBezTo>
                  <a:cubicBezTo>
                    <a:pt x="33454" y="18008"/>
                    <a:pt x="33455" y="18008"/>
                    <a:pt x="33456" y="18008"/>
                  </a:cubicBezTo>
                  <a:cubicBezTo>
                    <a:pt x="33487" y="18008"/>
                    <a:pt x="33480" y="18246"/>
                    <a:pt x="33754" y="18302"/>
                  </a:cubicBezTo>
                  <a:cubicBezTo>
                    <a:pt x="33766" y="18305"/>
                    <a:pt x="33777" y="18306"/>
                    <a:pt x="33787" y="18306"/>
                  </a:cubicBezTo>
                  <a:cubicBezTo>
                    <a:pt x="33990" y="18306"/>
                    <a:pt x="33956" y="17872"/>
                    <a:pt x="33939" y="17731"/>
                  </a:cubicBezTo>
                  <a:cubicBezTo>
                    <a:pt x="33945" y="17723"/>
                    <a:pt x="33951" y="17714"/>
                    <a:pt x="33955" y="17705"/>
                  </a:cubicBezTo>
                  <a:cubicBezTo>
                    <a:pt x="33995" y="17737"/>
                    <a:pt x="34090" y="17808"/>
                    <a:pt x="34182" y="17808"/>
                  </a:cubicBezTo>
                  <a:cubicBezTo>
                    <a:pt x="34194" y="17808"/>
                    <a:pt x="34206" y="17807"/>
                    <a:pt x="34218" y="17804"/>
                  </a:cubicBezTo>
                  <a:cubicBezTo>
                    <a:pt x="34268" y="17793"/>
                    <a:pt x="34285" y="17750"/>
                    <a:pt x="34297" y="17705"/>
                  </a:cubicBezTo>
                  <a:cubicBezTo>
                    <a:pt x="34313" y="17710"/>
                    <a:pt x="34329" y="17713"/>
                    <a:pt x="34344" y="17713"/>
                  </a:cubicBezTo>
                  <a:cubicBezTo>
                    <a:pt x="34412" y="17713"/>
                    <a:pt x="34476" y="17669"/>
                    <a:pt x="34498" y="17602"/>
                  </a:cubicBezTo>
                  <a:cubicBezTo>
                    <a:pt x="34547" y="17618"/>
                    <a:pt x="34600" y="17631"/>
                    <a:pt x="34653" y="17631"/>
                  </a:cubicBezTo>
                  <a:cubicBezTo>
                    <a:pt x="34711" y="17631"/>
                    <a:pt x="34769" y="17615"/>
                    <a:pt x="34817" y="17569"/>
                  </a:cubicBezTo>
                  <a:cubicBezTo>
                    <a:pt x="34987" y="17407"/>
                    <a:pt x="34504" y="17305"/>
                    <a:pt x="34504" y="17305"/>
                  </a:cubicBezTo>
                  <a:lnTo>
                    <a:pt x="34504" y="17305"/>
                  </a:lnTo>
                  <a:cubicBezTo>
                    <a:pt x="34504" y="17305"/>
                    <a:pt x="34514" y="17307"/>
                    <a:pt x="34533" y="17307"/>
                  </a:cubicBezTo>
                  <a:cubicBezTo>
                    <a:pt x="34575" y="17307"/>
                    <a:pt x="34660" y="17298"/>
                    <a:pt x="34760" y="17241"/>
                  </a:cubicBezTo>
                  <a:cubicBezTo>
                    <a:pt x="34800" y="17238"/>
                    <a:pt x="34841" y="17229"/>
                    <a:pt x="34881" y="17215"/>
                  </a:cubicBezTo>
                  <a:cubicBezTo>
                    <a:pt x="35007" y="17170"/>
                    <a:pt x="35138" y="17051"/>
                    <a:pt x="35247" y="16929"/>
                  </a:cubicBezTo>
                  <a:close/>
                  <a:moveTo>
                    <a:pt x="8187" y="18625"/>
                  </a:moveTo>
                  <a:cubicBezTo>
                    <a:pt x="8200" y="18685"/>
                    <a:pt x="8221" y="18742"/>
                    <a:pt x="8245" y="18797"/>
                  </a:cubicBezTo>
                  <a:lnTo>
                    <a:pt x="8245" y="18799"/>
                  </a:lnTo>
                  <a:cubicBezTo>
                    <a:pt x="8219" y="18749"/>
                    <a:pt x="8178" y="18710"/>
                    <a:pt x="8130" y="18683"/>
                  </a:cubicBezTo>
                  <a:cubicBezTo>
                    <a:pt x="8152" y="18666"/>
                    <a:pt x="8171" y="18647"/>
                    <a:pt x="8187" y="18625"/>
                  </a:cubicBezTo>
                  <a:close/>
                  <a:moveTo>
                    <a:pt x="14210" y="18210"/>
                  </a:moveTo>
                  <a:lnTo>
                    <a:pt x="14210" y="18210"/>
                  </a:lnTo>
                  <a:cubicBezTo>
                    <a:pt x="14193" y="18241"/>
                    <a:pt x="14181" y="18273"/>
                    <a:pt x="14173" y="18305"/>
                  </a:cubicBezTo>
                  <a:cubicBezTo>
                    <a:pt x="14111" y="18628"/>
                    <a:pt x="15272" y="18835"/>
                    <a:pt x="15272" y="18835"/>
                  </a:cubicBezTo>
                  <a:cubicBezTo>
                    <a:pt x="15272" y="18835"/>
                    <a:pt x="15283" y="19053"/>
                    <a:pt x="15059" y="19053"/>
                  </a:cubicBezTo>
                  <a:cubicBezTo>
                    <a:pt x="14998" y="19053"/>
                    <a:pt x="14920" y="19037"/>
                    <a:pt x="14819" y="18996"/>
                  </a:cubicBezTo>
                  <a:cubicBezTo>
                    <a:pt x="14750" y="18968"/>
                    <a:pt x="14697" y="18956"/>
                    <a:pt x="14657" y="18956"/>
                  </a:cubicBezTo>
                  <a:cubicBezTo>
                    <a:pt x="14638" y="18956"/>
                    <a:pt x="14622" y="18959"/>
                    <a:pt x="14608" y="18964"/>
                  </a:cubicBezTo>
                  <a:cubicBezTo>
                    <a:pt x="14625" y="18915"/>
                    <a:pt x="14637" y="18867"/>
                    <a:pt x="14644" y="18818"/>
                  </a:cubicBezTo>
                  <a:cubicBezTo>
                    <a:pt x="14556" y="18539"/>
                    <a:pt x="13476" y="18362"/>
                    <a:pt x="13476" y="18362"/>
                  </a:cubicBezTo>
                  <a:cubicBezTo>
                    <a:pt x="13735" y="18362"/>
                    <a:pt x="13987" y="18215"/>
                    <a:pt x="13987" y="18215"/>
                  </a:cubicBezTo>
                  <a:cubicBezTo>
                    <a:pt x="14020" y="18220"/>
                    <a:pt x="14054" y="18222"/>
                    <a:pt x="14087" y="18222"/>
                  </a:cubicBezTo>
                  <a:cubicBezTo>
                    <a:pt x="14128" y="18222"/>
                    <a:pt x="14170" y="18218"/>
                    <a:pt x="14210" y="18210"/>
                  </a:cubicBezTo>
                  <a:close/>
                  <a:moveTo>
                    <a:pt x="14542" y="19101"/>
                  </a:moveTo>
                  <a:cubicBezTo>
                    <a:pt x="14552" y="19176"/>
                    <a:pt x="14570" y="19249"/>
                    <a:pt x="14600" y="19317"/>
                  </a:cubicBezTo>
                  <a:lnTo>
                    <a:pt x="14600" y="19317"/>
                  </a:lnTo>
                  <a:cubicBezTo>
                    <a:pt x="14569" y="19266"/>
                    <a:pt x="14522" y="19225"/>
                    <a:pt x="14467" y="19202"/>
                  </a:cubicBezTo>
                  <a:cubicBezTo>
                    <a:pt x="14495" y="19171"/>
                    <a:pt x="14520" y="19136"/>
                    <a:pt x="14542" y="19101"/>
                  </a:cubicBezTo>
                  <a:close/>
                  <a:moveTo>
                    <a:pt x="28973" y="16142"/>
                  </a:moveTo>
                  <a:cubicBezTo>
                    <a:pt x="28976" y="16264"/>
                    <a:pt x="28979" y="16387"/>
                    <a:pt x="28980" y="16511"/>
                  </a:cubicBezTo>
                  <a:cubicBezTo>
                    <a:pt x="28971" y="16508"/>
                    <a:pt x="28964" y="16505"/>
                    <a:pt x="28957" y="16499"/>
                  </a:cubicBezTo>
                  <a:lnTo>
                    <a:pt x="28954" y="16499"/>
                  </a:lnTo>
                  <a:cubicBezTo>
                    <a:pt x="28839" y="16426"/>
                    <a:pt x="28737" y="16401"/>
                    <a:pt x="28651" y="16401"/>
                  </a:cubicBezTo>
                  <a:cubicBezTo>
                    <a:pt x="28480" y="16401"/>
                    <a:pt x="28376" y="16499"/>
                    <a:pt x="28376" y="16499"/>
                  </a:cubicBezTo>
                  <a:cubicBezTo>
                    <a:pt x="28376" y="16499"/>
                    <a:pt x="28205" y="16679"/>
                    <a:pt x="27825" y="16679"/>
                  </a:cubicBezTo>
                  <a:cubicBezTo>
                    <a:pt x="27745" y="16679"/>
                    <a:pt x="27657" y="16672"/>
                    <a:pt x="27560" y="16653"/>
                  </a:cubicBezTo>
                  <a:cubicBezTo>
                    <a:pt x="27436" y="16629"/>
                    <a:pt x="27319" y="16620"/>
                    <a:pt x="27210" y="16620"/>
                  </a:cubicBezTo>
                  <a:cubicBezTo>
                    <a:pt x="26820" y="16620"/>
                    <a:pt x="26546" y="16740"/>
                    <a:pt x="26546" y="16740"/>
                  </a:cubicBezTo>
                  <a:cubicBezTo>
                    <a:pt x="26546" y="16740"/>
                    <a:pt x="26408" y="16762"/>
                    <a:pt x="26555" y="16917"/>
                  </a:cubicBezTo>
                  <a:cubicBezTo>
                    <a:pt x="26669" y="17036"/>
                    <a:pt x="26874" y="17049"/>
                    <a:pt x="26960" y="17049"/>
                  </a:cubicBezTo>
                  <a:cubicBezTo>
                    <a:pt x="26984" y="17049"/>
                    <a:pt x="26999" y="17048"/>
                    <a:pt x="26999" y="17048"/>
                  </a:cubicBezTo>
                  <a:lnTo>
                    <a:pt x="26999" y="17048"/>
                  </a:lnTo>
                  <a:cubicBezTo>
                    <a:pt x="26999" y="17048"/>
                    <a:pt x="26971" y="17247"/>
                    <a:pt x="27135" y="17380"/>
                  </a:cubicBezTo>
                  <a:cubicBezTo>
                    <a:pt x="27204" y="17436"/>
                    <a:pt x="27356" y="17452"/>
                    <a:pt x="27507" y="17452"/>
                  </a:cubicBezTo>
                  <a:cubicBezTo>
                    <a:pt x="27708" y="17452"/>
                    <a:pt x="27907" y="17423"/>
                    <a:pt x="27907" y="17423"/>
                  </a:cubicBezTo>
                  <a:cubicBezTo>
                    <a:pt x="28141" y="17599"/>
                    <a:pt x="28630" y="17533"/>
                    <a:pt x="28825" y="17621"/>
                  </a:cubicBezTo>
                  <a:cubicBezTo>
                    <a:pt x="29021" y="17710"/>
                    <a:pt x="28767" y="17974"/>
                    <a:pt x="28697" y="17996"/>
                  </a:cubicBezTo>
                  <a:cubicBezTo>
                    <a:pt x="28628" y="18018"/>
                    <a:pt x="28208" y="18018"/>
                    <a:pt x="28208" y="18018"/>
                  </a:cubicBezTo>
                  <a:cubicBezTo>
                    <a:pt x="28208" y="18018"/>
                    <a:pt x="27679" y="17952"/>
                    <a:pt x="27574" y="17930"/>
                  </a:cubicBezTo>
                  <a:cubicBezTo>
                    <a:pt x="27566" y="17928"/>
                    <a:pt x="27557" y="17928"/>
                    <a:pt x="27548" y="17928"/>
                  </a:cubicBezTo>
                  <a:cubicBezTo>
                    <a:pt x="27469" y="17928"/>
                    <a:pt x="27356" y="17982"/>
                    <a:pt x="27159" y="17982"/>
                  </a:cubicBezTo>
                  <a:cubicBezTo>
                    <a:pt x="27083" y="17982"/>
                    <a:pt x="26995" y="17974"/>
                    <a:pt x="26891" y="17952"/>
                  </a:cubicBezTo>
                  <a:cubicBezTo>
                    <a:pt x="26848" y="17943"/>
                    <a:pt x="26806" y="17939"/>
                    <a:pt x="26764" y="17939"/>
                  </a:cubicBezTo>
                  <a:cubicBezTo>
                    <a:pt x="26404" y="17939"/>
                    <a:pt x="26076" y="18238"/>
                    <a:pt x="26076" y="18238"/>
                  </a:cubicBezTo>
                  <a:cubicBezTo>
                    <a:pt x="26076" y="18238"/>
                    <a:pt x="25995" y="18457"/>
                    <a:pt x="25651" y="18810"/>
                  </a:cubicBezTo>
                  <a:cubicBezTo>
                    <a:pt x="25308" y="19162"/>
                    <a:pt x="25926" y="19448"/>
                    <a:pt x="25873" y="19470"/>
                  </a:cubicBezTo>
                  <a:cubicBezTo>
                    <a:pt x="25822" y="19492"/>
                    <a:pt x="25894" y="19647"/>
                    <a:pt x="25438" y="19669"/>
                  </a:cubicBezTo>
                  <a:cubicBezTo>
                    <a:pt x="25387" y="19672"/>
                    <a:pt x="25336" y="19679"/>
                    <a:pt x="25287" y="19691"/>
                  </a:cubicBezTo>
                  <a:cubicBezTo>
                    <a:pt x="25336" y="19651"/>
                    <a:pt x="25361" y="19610"/>
                    <a:pt x="25316" y="19577"/>
                  </a:cubicBezTo>
                  <a:cubicBezTo>
                    <a:pt x="25283" y="19552"/>
                    <a:pt x="25239" y="19543"/>
                    <a:pt x="25190" y="19543"/>
                  </a:cubicBezTo>
                  <a:cubicBezTo>
                    <a:pt x="25027" y="19543"/>
                    <a:pt x="24815" y="19647"/>
                    <a:pt x="24815" y="19647"/>
                  </a:cubicBezTo>
                  <a:cubicBezTo>
                    <a:pt x="24790" y="19621"/>
                    <a:pt x="24765" y="19596"/>
                    <a:pt x="24739" y="19574"/>
                  </a:cubicBezTo>
                  <a:cubicBezTo>
                    <a:pt x="24746" y="19558"/>
                    <a:pt x="24755" y="19546"/>
                    <a:pt x="24762" y="19530"/>
                  </a:cubicBezTo>
                  <a:cubicBezTo>
                    <a:pt x="24799" y="19450"/>
                    <a:pt x="24805" y="19359"/>
                    <a:pt x="24780" y="19276"/>
                  </a:cubicBezTo>
                  <a:cubicBezTo>
                    <a:pt x="25282" y="19232"/>
                    <a:pt x="25329" y="18783"/>
                    <a:pt x="25329" y="18783"/>
                  </a:cubicBezTo>
                  <a:cubicBezTo>
                    <a:pt x="25307" y="18713"/>
                    <a:pt x="25209" y="18651"/>
                    <a:pt x="25084" y="18600"/>
                  </a:cubicBezTo>
                  <a:cubicBezTo>
                    <a:pt x="25041" y="18583"/>
                    <a:pt x="24996" y="18568"/>
                    <a:pt x="24951" y="18553"/>
                  </a:cubicBezTo>
                  <a:cubicBezTo>
                    <a:pt x="25122" y="18480"/>
                    <a:pt x="25238" y="18289"/>
                    <a:pt x="25269" y="18073"/>
                  </a:cubicBezTo>
                  <a:cubicBezTo>
                    <a:pt x="25347" y="18108"/>
                    <a:pt x="25429" y="18131"/>
                    <a:pt x="25509" y="18131"/>
                  </a:cubicBezTo>
                  <a:cubicBezTo>
                    <a:pt x="25578" y="18131"/>
                    <a:pt x="25645" y="18114"/>
                    <a:pt x="25707" y="18076"/>
                  </a:cubicBezTo>
                  <a:cubicBezTo>
                    <a:pt x="25846" y="17990"/>
                    <a:pt x="25872" y="17829"/>
                    <a:pt x="25841" y="17670"/>
                  </a:cubicBezTo>
                  <a:cubicBezTo>
                    <a:pt x="25924" y="17650"/>
                    <a:pt x="26006" y="17644"/>
                    <a:pt x="26081" y="17568"/>
                  </a:cubicBezTo>
                  <a:cubicBezTo>
                    <a:pt x="26171" y="17472"/>
                    <a:pt x="26205" y="17336"/>
                    <a:pt x="26171" y="17207"/>
                  </a:cubicBezTo>
                  <a:cubicBezTo>
                    <a:pt x="26151" y="17143"/>
                    <a:pt x="26110" y="17086"/>
                    <a:pt x="26054" y="17047"/>
                  </a:cubicBezTo>
                  <a:cubicBezTo>
                    <a:pt x="26057" y="17016"/>
                    <a:pt x="26041" y="16975"/>
                    <a:pt x="25995" y="16915"/>
                  </a:cubicBezTo>
                  <a:cubicBezTo>
                    <a:pt x="25974" y="16891"/>
                    <a:pt x="25951" y="16869"/>
                    <a:pt x="25926" y="16848"/>
                  </a:cubicBezTo>
                  <a:cubicBezTo>
                    <a:pt x="25919" y="16844"/>
                    <a:pt x="25911" y="16840"/>
                    <a:pt x="25903" y="16837"/>
                  </a:cubicBezTo>
                  <a:cubicBezTo>
                    <a:pt x="25889" y="16828"/>
                    <a:pt x="25875" y="16821"/>
                    <a:pt x="25860" y="16816"/>
                  </a:cubicBezTo>
                  <a:cubicBezTo>
                    <a:pt x="25851" y="16813"/>
                    <a:pt x="25843" y="16812"/>
                    <a:pt x="25834" y="16810"/>
                  </a:cubicBezTo>
                  <a:cubicBezTo>
                    <a:pt x="25826" y="16809"/>
                    <a:pt x="25817" y="16808"/>
                    <a:pt x="25809" y="16808"/>
                  </a:cubicBezTo>
                  <a:cubicBezTo>
                    <a:pt x="25806" y="16808"/>
                    <a:pt x="25802" y="16808"/>
                    <a:pt x="25799" y="16809"/>
                  </a:cubicBezTo>
                  <a:cubicBezTo>
                    <a:pt x="25790" y="16809"/>
                    <a:pt x="25781" y="16810"/>
                    <a:pt x="25774" y="16812"/>
                  </a:cubicBezTo>
                  <a:cubicBezTo>
                    <a:pt x="25770" y="16812"/>
                    <a:pt x="25765" y="16812"/>
                    <a:pt x="25761" y="16813"/>
                  </a:cubicBezTo>
                  <a:lnTo>
                    <a:pt x="25761" y="16815"/>
                  </a:lnTo>
                  <a:cubicBezTo>
                    <a:pt x="25704" y="16834"/>
                    <a:pt x="25653" y="16869"/>
                    <a:pt x="25615" y="16915"/>
                  </a:cubicBezTo>
                  <a:cubicBezTo>
                    <a:pt x="25574" y="16851"/>
                    <a:pt x="25517" y="16828"/>
                    <a:pt x="25457" y="16828"/>
                  </a:cubicBezTo>
                  <a:cubicBezTo>
                    <a:pt x="25310" y="16828"/>
                    <a:pt x="25143" y="16962"/>
                    <a:pt x="25143" y="16962"/>
                  </a:cubicBezTo>
                  <a:cubicBezTo>
                    <a:pt x="25074" y="16857"/>
                    <a:pt x="25000" y="16820"/>
                    <a:pt x="24929" y="16820"/>
                  </a:cubicBezTo>
                  <a:cubicBezTo>
                    <a:pt x="24748" y="16820"/>
                    <a:pt x="24590" y="17067"/>
                    <a:pt x="24590" y="17067"/>
                  </a:cubicBezTo>
                  <a:cubicBezTo>
                    <a:pt x="24539" y="16935"/>
                    <a:pt x="24445" y="16889"/>
                    <a:pt x="24339" y="16889"/>
                  </a:cubicBezTo>
                  <a:cubicBezTo>
                    <a:pt x="24106" y="16889"/>
                    <a:pt x="23815" y="17110"/>
                    <a:pt x="23796" y="17125"/>
                  </a:cubicBezTo>
                  <a:lnTo>
                    <a:pt x="23796" y="17125"/>
                  </a:lnTo>
                  <a:cubicBezTo>
                    <a:pt x="23967" y="16992"/>
                    <a:pt x="24024" y="16848"/>
                    <a:pt x="24038" y="16739"/>
                  </a:cubicBezTo>
                  <a:cubicBezTo>
                    <a:pt x="24092" y="16769"/>
                    <a:pt x="24149" y="16784"/>
                    <a:pt x="24205" y="16784"/>
                  </a:cubicBezTo>
                  <a:cubicBezTo>
                    <a:pt x="24304" y="16784"/>
                    <a:pt x="24399" y="16735"/>
                    <a:pt x="24463" y="16638"/>
                  </a:cubicBezTo>
                  <a:cubicBezTo>
                    <a:pt x="24520" y="16607"/>
                    <a:pt x="24558" y="16550"/>
                    <a:pt x="24564" y="16486"/>
                  </a:cubicBezTo>
                  <a:cubicBezTo>
                    <a:pt x="24569" y="16486"/>
                    <a:pt x="24573" y="16486"/>
                    <a:pt x="24578" y="16486"/>
                  </a:cubicBezTo>
                  <a:cubicBezTo>
                    <a:pt x="24739" y="16486"/>
                    <a:pt x="24917" y="16415"/>
                    <a:pt x="25060" y="16321"/>
                  </a:cubicBezTo>
                  <a:cubicBezTo>
                    <a:pt x="25209" y="16310"/>
                    <a:pt x="25484" y="16190"/>
                    <a:pt x="25484" y="16190"/>
                  </a:cubicBezTo>
                  <a:cubicBezTo>
                    <a:pt x="25519" y="16182"/>
                    <a:pt x="25551" y="16179"/>
                    <a:pt x="25581" y="16179"/>
                  </a:cubicBezTo>
                  <a:cubicBezTo>
                    <a:pt x="25775" y="16179"/>
                    <a:pt x="25853" y="16323"/>
                    <a:pt x="25853" y="16323"/>
                  </a:cubicBezTo>
                  <a:cubicBezTo>
                    <a:pt x="25851" y="16323"/>
                    <a:pt x="26069" y="16704"/>
                    <a:pt x="26211" y="16733"/>
                  </a:cubicBezTo>
                  <a:cubicBezTo>
                    <a:pt x="26218" y="16735"/>
                    <a:pt x="26227" y="16735"/>
                    <a:pt x="26235" y="16735"/>
                  </a:cubicBezTo>
                  <a:cubicBezTo>
                    <a:pt x="26377" y="16735"/>
                    <a:pt x="26586" y="16513"/>
                    <a:pt x="26586" y="16513"/>
                  </a:cubicBezTo>
                  <a:cubicBezTo>
                    <a:pt x="26666" y="16543"/>
                    <a:pt x="26746" y="16556"/>
                    <a:pt x="26823" y="16556"/>
                  </a:cubicBezTo>
                  <a:cubicBezTo>
                    <a:pt x="27225" y="16556"/>
                    <a:pt x="27554" y="16204"/>
                    <a:pt x="27554" y="16204"/>
                  </a:cubicBezTo>
                  <a:cubicBezTo>
                    <a:pt x="27554" y="16204"/>
                    <a:pt x="27912" y="16283"/>
                    <a:pt x="28296" y="16283"/>
                  </a:cubicBezTo>
                  <a:cubicBezTo>
                    <a:pt x="28353" y="16283"/>
                    <a:pt x="28411" y="16281"/>
                    <a:pt x="28468" y="16277"/>
                  </a:cubicBezTo>
                  <a:cubicBezTo>
                    <a:pt x="28622" y="16267"/>
                    <a:pt x="28800" y="16210"/>
                    <a:pt x="28973" y="16142"/>
                  </a:cubicBezTo>
                  <a:close/>
                  <a:moveTo>
                    <a:pt x="13946" y="19438"/>
                  </a:moveTo>
                  <a:cubicBezTo>
                    <a:pt x="13968" y="19558"/>
                    <a:pt x="14070" y="19670"/>
                    <a:pt x="14070" y="19670"/>
                  </a:cubicBezTo>
                  <a:cubicBezTo>
                    <a:pt x="14059" y="19670"/>
                    <a:pt x="14047" y="19670"/>
                    <a:pt x="14036" y="19670"/>
                  </a:cubicBezTo>
                  <a:cubicBezTo>
                    <a:pt x="13907" y="19670"/>
                    <a:pt x="13778" y="19677"/>
                    <a:pt x="13650" y="19694"/>
                  </a:cubicBezTo>
                  <a:cubicBezTo>
                    <a:pt x="13559" y="19683"/>
                    <a:pt x="13447" y="19689"/>
                    <a:pt x="13270" y="19683"/>
                  </a:cubicBezTo>
                  <a:cubicBezTo>
                    <a:pt x="13260" y="19683"/>
                    <a:pt x="13250" y="19683"/>
                    <a:pt x="13240" y="19683"/>
                  </a:cubicBezTo>
                  <a:cubicBezTo>
                    <a:pt x="12866" y="19683"/>
                    <a:pt x="12946" y="19948"/>
                    <a:pt x="12945" y="19948"/>
                  </a:cubicBezTo>
                  <a:cubicBezTo>
                    <a:pt x="12945" y="19948"/>
                    <a:pt x="12915" y="19970"/>
                    <a:pt x="12872" y="19970"/>
                  </a:cubicBezTo>
                  <a:cubicBezTo>
                    <a:pt x="12823" y="19970"/>
                    <a:pt x="12757" y="19940"/>
                    <a:pt x="12700" y="19815"/>
                  </a:cubicBezTo>
                  <a:cubicBezTo>
                    <a:pt x="12675" y="19761"/>
                    <a:pt x="12635" y="19740"/>
                    <a:pt x="12589" y="19740"/>
                  </a:cubicBezTo>
                  <a:cubicBezTo>
                    <a:pt x="12432" y="19740"/>
                    <a:pt x="12197" y="19977"/>
                    <a:pt x="12197" y="19977"/>
                  </a:cubicBezTo>
                  <a:cubicBezTo>
                    <a:pt x="12129" y="19952"/>
                    <a:pt x="12066" y="19942"/>
                    <a:pt x="12010" y="19942"/>
                  </a:cubicBezTo>
                  <a:cubicBezTo>
                    <a:pt x="11833" y="19942"/>
                    <a:pt x="11720" y="20035"/>
                    <a:pt x="11720" y="20035"/>
                  </a:cubicBezTo>
                  <a:cubicBezTo>
                    <a:pt x="11821" y="19865"/>
                    <a:pt x="11707" y="19838"/>
                    <a:pt x="11624" y="19838"/>
                  </a:cubicBezTo>
                  <a:cubicBezTo>
                    <a:pt x="11586" y="19838"/>
                    <a:pt x="11554" y="19844"/>
                    <a:pt x="11554" y="19844"/>
                  </a:cubicBezTo>
                  <a:cubicBezTo>
                    <a:pt x="11527" y="19842"/>
                    <a:pt x="11501" y="19841"/>
                    <a:pt x="11475" y="19841"/>
                  </a:cubicBezTo>
                  <a:cubicBezTo>
                    <a:pt x="11459" y="19841"/>
                    <a:pt x="11443" y="19841"/>
                    <a:pt x="11427" y="19842"/>
                  </a:cubicBezTo>
                  <a:cubicBezTo>
                    <a:pt x="11425" y="19775"/>
                    <a:pt x="11424" y="19707"/>
                    <a:pt x="11421" y="19640"/>
                  </a:cubicBezTo>
                  <a:cubicBezTo>
                    <a:pt x="11521" y="19595"/>
                    <a:pt x="11599" y="19565"/>
                    <a:pt x="11638" y="19565"/>
                  </a:cubicBezTo>
                  <a:cubicBezTo>
                    <a:pt x="11639" y="19565"/>
                    <a:pt x="11641" y="19565"/>
                    <a:pt x="11643" y="19565"/>
                  </a:cubicBezTo>
                  <a:lnTo>
                    <a:pt x="11644" y="19565"/>
                  </a:lnTo>
                  <a:cubicBezTo>
                    <a:pt x="11653" y="19566"/>
                    <a:pt x="11662" y="19566"/>
                    <a:pt x="11671" y="19566"/>
                  </a:cubicBezTo>
                  <a:cubicBezTo>
                    <a:pt x="11806" y="19566"/>
                    <a:pt x="12029" y="19477"/>
                    <a:pt x="12029" y="19477"/>
                  </a:cubicBezTo>
                  <a:cubicBezTo>
                    <a:pt x="12146" y="19555"/>
                    <a:pt x="12296" y="19581"/>
                    <a:pt x="12470" y="19581"/>
                  </a:cubicBezTo>
                  <a:cubicBezTo>
                    <a:pt x="12858" y="19581"/>
                    <a:pt x="13363" y="19448"/>
                    <a:pt x="13863" y="19448"/>
                  </a:cubicBezTo>
                  <a:cubicBezTo>
                    <a:pt x="13894" y="19448"/>
                    <a:pt x="13917" y="19441"/>
                    <a:pt x="13946" y="19438"/>
                  </a:cubicBezTo>
                  <a:close/>
                  <a:moveTo>
                    <a:pt x="10933" y="19854"/>
                  </a:moveTo>
                  <a:cubicBezTo>
                    <a:pt x="10930" y="19978"/>
                    <a:pt x="10927" y="20101"/>
                    <a:pt x="10926" y="20223"/>
                  </a:cubicBezTo>
                  <a:cubicBezTo>
                    <a:pt x="10917" y="20219"/>
                    <a:pt x="10911" y="20216"/>
                    <a:pt x="10902" y="20212"/>
                  </a:cubicBezTo>
                  <a:cubicBezTo>
                    <a:pt x="10791" y="20138"/>
                    <a:pt x="10690" y="20114"/>
                    <a:pt x="10604" y="20114"/>
                  </a:cubicBezTo>
                  <a:cubicBezTo>
                    <a:pt x="10433" y="20114"/>
                    <a:pt x="10324" y="20212"/>
                    <a:pt x="10324" y="20212"/>
                  </a:cubicBezTo>
                  <a:cubicBezTo>
                    <a:pt x="10324" y="20212"/>
                    <a:pt x="10146" y="20392"/>
                    <a:pt x="9767" y="20392"/>
                  </a:cubicBezTo>
                  <a:cubicBezTo>
                    <a:pt x="9688" y="20392"/>
                    <a:pt x="9600" y="20384"/>
                    <a:pt x="9502" y="20365"/>
                  </a:cubicBezTo>
                  <a:cubicBezTo>
                    <a:pt x="9387" y="20343"/>
                    <a:pt x="9271" y="20332"/>
                    <a:pt x="9155" y="20332"/>
                  </a:cubicBezTo>
                  <a:cubicBezTo>
                    <a:pt x="9053" y="20332"/>
                    <a:pt x="8951" y="20341"/>
                    <a:pt x="8850" y="20358"/>
                  </a:cubicBezTo>
                  <a:cubicBezTo>
                    <a:pt x="8873" y="20324"/>
                    <a:pt x="8895" y="20289"/>
                    <a:pt x="8913" y="20253"/>
                  </a:cubicBezTo>
                  <a:cubicBezTo>
                    <a:pt x="9047" y="20223"/>
                    <a:pt x="9174" y="20168"/>
                    <a:pt x="9289" y="20092"/>
                  </a:cubicBezTo>
                  <a:cubicBezTo>
                    <a:pt x="9335" y="20085"/>
                    <a:pt x="9378" y="20069"/>
                    <a:pt x="9419" y="20045"/>
                  </a:cubicBezTo>
                  <a:cubicBezTo>
                    <a:pt x="9466" y="20016"/>
                    <a:pt x="9504" y="19972"/>
                    <a:pt x="9529" y="19921"/>
                  </a:cubicBezTo>
                  <a:cubicBezTo>
                    <a:pt x="9600" y="19936"/>
                    <a:pt x="9916" y="19997"/>
                    <a:pt x="10255" y="19997"/>
                  </a:cubicBezTo>
                  <a:cubicBezTo>
                    <a:pt x="10310" y="19997"/>
                    <a:pt x="10366" y="19995"/>
                    <a:pt x="10422" y="19991"/>
                  </a:cubicBezTo>
                  <a:cubicBezTo>
                    <a:pt x="10575" y="19981"/>
                    <a:pt x="10756" y="19924"/>
                    <a:pt x="10932" y="19854"/>
                  </a:cubicBezTo>
                  <a:close/>
                  <a:moveTo>
                    <a:pt x="20542" y="19921"/>
                  </a:moveTo>
                  <a:cubicBezTo>
                    <a:pt x="20584" y="19929"/>
                    <a:pt x="20627" y="19934"/>
                    <a:pt x="20671" y="19934"/>
                  </a:cubicBezTo>
                  <a:cubicBezTo>
                    <a:pt x="20682" y="19934"/>
                    <a:pt x="20693" y="19934"/>
                    <a:pt x="20704" y="19933"/>
                  </a:cubicBezTo>
                  <a:lnTo>
                    <a:pt x="20704" y="19933"/>
                  </a:lnTo>
                  <a:cubicBezTo>
                    <a:pt x="20703" y="19959"/>
                    <a:pt x="20705" y="19986"/>
                    <a:pt x="20713" y="20010"/>
                  </a:cubicBezTo>
                  <a:cubicBezTo>
                    <a:pt x="20618" y="20025"/>
                    <a:pt x="20526" y="20050"/>
                    <a:pt x="20435" y="20085"/>
                  </a:cubicBezTo>
                  <a:cubicBezTo>
                    <a:pt x="20435" y="20085"/>
                    <a:pt x="20324" y="20102"/>
                    <a:pt x="20435" y="20225"/>
                  </a:cubicBezTo>
                  <a:cubicBezTo>
                    <a:pt x="20497" y="20291"/>
                    <a:pt x="20590" y="20315"/>
                    <a:pt x="20667" y="20324"/>
                  </a:cubicBezTo>
                  <a:cubicBezTo>
                    <a:pt x="20557" y="20350"/>
                    <a:pt x="20450" y="20387"/>
                    <a:pt x="20346" y="20434"/>
                  </a:cubicBezTo>
                  <a:cubicBezTo>
                    <a:pt x="20196" y="20270"/>
                    <a:pt x="20111" y="20231"/>
                    <a:pt x="19971" y="20222"/>
                  </a:cubicBezTo>
                  <a:lnTo>
                    <a:pt x="19970" y="20221"/>
                  </a:lnTo>
                  <a:cubicBezTo>
                    <a:pt x="20035" y="20186"/>
                    <a:pt x="20091" y="20127"/>
                    <a:pt x="20143" y="20067"/>
                  </a:cubicBezTo>
                  <a:cubicBezTo>
                    <a:pt x="20151" y="20072"/>
                    <a:pt x="20158" y="20076"/>
                    <a:pt x="20167" y="20077"/>
                  </a:cubicBezTo>
                  <a:cubicBezTo>
                    <a:pt x="20173" y="20079"/>
                    <a:pt x="20180" y="20080"/>
                    <a:pt x="20187" y="20080"/>
                  </a:cubicBezTo>
                  <a:cubicBezTo>
                    <a:pt x="20259" y="20080"/>
                    <a:pt x="20352" y="20010"/>
                    <a:pt x="20412" y="19958"/>
                  </a:cubicBezTo>
                  <a:cubicBezTo>
                    <a:pt x="20456" y="19949"/>
                    <a:pt x="20500" y="19936"/>
                    <a:pt x="20542" y="19921"/>
                  </a:cubicBezTo>
                  <a:close/>
                  <a:moveTo>
                    <a:pt x="15863" y="20450"/>
                  </a:moveTo>
                  <a:cubicBezTo>
                    <a:pt x="16002" y="20477"/>
                    <a:pt x="16142" y="20498"/>
                    <a:pt x="16284" y="20511"/>
                  </a:cubicBezTo>
                  <a:cubicBezTo>
                    <a:pt x="16260" y="20514"/>
                    <a:pt x="16237" y="20517"/>
                    <a:pt x="16208" y="20520"/>
                  </a:cubicBezTo>
                  <a:cubicBezTo>
                    <a:pt x="16194" y="20521"/>
                    <a:pt x="16180" y="20521"/>
                    <a:pt x="16165" y="20521"/>
                  </a:cubicBezTo>
                  <a:cubicBezTo>
                    <a:pt x="16053" y="20521"/>
                    <a:pt x="15922" y="20494"/>
                    <a:pt x="15840" y="20472"/>
                  </a:cubicBezTo>
                  <a:cubicBezTo>
                    <a:pt x="15854" y="20457"/>
                    <a:pt x="15863" y="20450"/>
                    <a:pt x="15863" y="20450"/>
                  </a:cubicBezTo>
                  <a:close/>
                  <a:moveTo>
                    <a:pt x="19786" y="20007"/>
                  </a:moveTo>
                  <a:lnTo>
                    <a:pt x="19786" y="20007"/>
                  </a:lnTo>
                  <a:cubicBezTo>
                    <a:pt x="19784" y="20010"/>
                    <a:pt x="19781" y="20013"/>
                    <a:pt x="19781" y="20016"/>
                  </a:cubicBezTo>
                  <a:cubicBezTo>
                    <a:pt x="19751" y="20095"/>
                    <a:pt x="19787" y="20183"/>
                    <a:pt x="19863" y="20218"/>
                  </a:cubicBezTo>
                  <a:cubicBezTo>
                    <a:pt x="19797" y="20218"/>
                    <a:pt x="19720" y="20218"/>
                    <a:pt x="19622" y="20213"/>
                  </a:cubicBezTo>
                  <a:cubicBezTo>
                    <a:pt x="19612" y="20213"/>
                    <a:pt x="19602" y="20213"/>
                    <a:pt x="19592" y="20213"/>
                  </a:cubicBezTo>
                  <a:cubicBezTo>
                    <a:pt x="19218" y="20213"/>
                    <a:pt x="19297" y="20477"/>
                    <a:pt x="19297" y="20477"/>
                  </a:cubicBezTo>
                  <a:cubicBezTo>
                    <a:pt x="19297" y="20477"/>
                    <a:pt x="19266" y="20500"/>
                    <a:pt x="19222" y="20500"/>
                  </a:cubicBezTo>
                  <a:cubicBezTo>
                    <a:pt x="19173" y="20500"/>
                    <a:pt x="19107" y="20471"/>
                    <a:pt x="19050" y="20346"/>
                  </a:cubicBezTo>
                  <a:cubicBezTo>
                    <a:pt x="19026" y="20292"/>
                    <a:pt x="18987" y="20272"/>
                    <a:pt x="18940" y="20272"/>
                  </a:cubicBezTo>
                  <a:cubicBezTo>
                    <a:pt x="18784" y="20272"/>
                    <a:pt x="18549" y="20507"/>
                    <a:pt x="18549" y="20507"/>
                  </a:cubicBezTo>
                  <a:cubicBezTo>
                    <a:pt x="18482" y="20482"/>
                    <a:pt x="18419" y="20473"/>
                    <a:pt x="18363" y="20473"/>
                  </a:cubicBezTo>
                  <a:cubicBezTo>
                    <a:pt x="18184" y="20473"/>
                    <a:pt x="18070" y="20567"/>
                    <a:pt x="18070" y="20567"/>
                  </a:cubicBezTo>
                  <a:cubicBezTo>
                    <a:pt x="18173" y="20396"/>
                    <a:pt x="18059" y="20369"/>
                    <a:pt x="17976" y="20369"/>
                  </a:cubicBezTo>
                  <a:cubicBezTo>
                    <a:pt x="17937" y="20369"/>
                    <a:pt x="17905" y="20375"/>
                    <a:pt x="17905" y="20375"/>
                  </a:cubicBezTo>
                  <a:cubicBezTo>
                    <a:pt x="17882" y="20373"/>
                    <a:pt x="17859" y="20372"/>
                    <a:pt x="17835" y="20372"/>
                  </a:cubicBezTo>
                  <a:cubicBezTo>
                    <a:pt x="17816" y="20372"/>
                    <a:pt x="17797" y="20373"/>
                    <a:pt x="17778" y="20374"/>
                  </a:cubicBezTo>
                  <a:cubicBezTo>
                    <a:pt x="17777" y="20305"/>
                    <a:pt x="17775" y="20238"/>
                    <a:pt x="17774" y="20169"/>
                  </a:cubicBezTo>
                  <a:cubicBezTo>
                    <a:pt x="17876" y="20126"/>
                    <a:pt x="17955" y="20096"/>
                    <a:pt x="17994" y="20096"/>
                  </a:cubicBezTo>
                  <a:cubicBezTo>
                    <a:pt x="17996" y="20096"/>
                    <a:pt x="17997" y="20096"/>
                    <a:pt x="17999" y="20096"/>
                  </a:cubicBezTo>
                  <a:lnTo>
                    <a:pt x="17997" y="20096"/>
                  </a:lnTo>
                  <a:cubicBezTo>
                    <a:pt x="18006" y="20097"/>
                    <a:pt x="18015" y="20098"/>
                    <a:pt x="18025" y="20098"/>
                  </a:cubicBezTo>
                  <a:cubicBezTo>
                    <a:pt x="18159" y="20098"/>
                    <a:pt x="18383" y="20009"/>
                    <a:pt x="18383" y="20009"/>
                  </a:cubicBezTo>
                  <a:cubicBezTo>
                    <a:pt x="18499" y="20086"/>
                    <a:pt x="18650" y="20112"/>
                    <a:pt x="18825" y="20112"/>
                  </a:cubicBezTo>
                  <a:cubicBezTo>
                    <a:pt x="19101" y="20112"/>
                    <a:pt x="19436" y="20046"/>
                    <a:pt x="19786" y="20007"/>
                  </a:cubicBezTo>
                  <a:close/>
                  <a:moveTo>
                    <a:pt x="17284" y="20386"/>
                  </a:moveTo>
                  <a:cubicBezTo>
                    <a:pt x="17282" y="20510"/>
                    <a:pt x="17279" y="20632"/>
                    <a:pt x="17275" y="20756"/>
                  </a:cubicBezTo>
                  <a:lnTo>
                    <a:pt x="17275" y="20755"/>
                  </a:lnTo>
                  <a:cubicBezTo>
                    <a:pt x="17266" y="20750"/>
                    <a:pt x="17260" y="20748"/>
                    <a:pt x="17253" y="20742"/>
                  </a:cubicBezTo>
                  <a:cubicBezTo>
                    <a:pt x="17142" y="20669"/>
                    <a:pt x="17042" y="20645"/>
                    <a:pt x="16958" y="20645"/>
                  </a:cubicBezTo>
                  <a:cubicBezTo>
                    <a:pt x="16897" y="20645"/>
                    <a:pt x="16845" y="20657"/>
                    <a:pt x="16802" y="20673"/>
                  </a:cubicBezTo>
                  <a:cubicBezTo>
                    <a:pt x="16776" y="20670"/>
                    <a:pt x="16747" y="20669"/>
                    <a:pt x="16716" y="20669"/>
                  </a:cubicBezTo>
                  <a:cubicBezTo>
                    <a:pt x="16614" y="20669"/>
                    <a:pt x="16492" y="20681"/>
                    <a:pt x="16407" y="20681"/>
                  </a:cubicBezTo>
                  <a:cubicBezTo>
                    <a:pt x="16324" y="20681"/>
                    <a:pt x="16278" y="20669"/>
                    <a:pt x="16323" y="20622"/>
                  </a:cubicBezTo>
                  <a:cubicBezTo>
                    <a:pt x="16380" y="20561"/>
                    <a:pt x="16396" y="20534"/>
                    <a:pt x="16393" y="20520"/>
                  </a:cubicBezTo>
                  <a:lnTo>
                    <a:pt x="16393" y="20520"/>
                  </a:lnTo>
                  <a:cubicBezTo>
                    <a:pt x="16459" y="20524"/>
                    <a:pt x="16525" y="20527"/>
                    <a:pt x="16591" y="20527"/>
                  </a:cubicBezTo>
                  <a:cubicBezTo>
                    <a:pt x="16651" y="20527"/>
                    <a:pt x="16712" y="20525"/>
                    <a:pt x="16773" y="20521"/>
                  </a:cubicBezTo>
                  <a:cubicBezTo>
                    <a:pt x="16929" y="20511"/>
                    <a:pt x="17110" y="20454"/>
                    <a:pt x="17284" y="20386"/>
                  </a:cubicBezTo>
                  <a:close/>
                  <a:moveTo>
                    <a:pt x="20849" y="20549"/>
                  </a:moveTo>
                  <a:cubicBezTo>
                    <a:pt x="20859" y="20565"/>
                    <a:pt x="20870" y="20578"/>
                    <a:pt x="20884" y="20591"/>
                  </a:cubicBezTo>
                  <a:cubicBezTo>
                    <a:pt x="20938" y="20637"/>
                    <a:pt x="21058" y="20649"/>
                    <a:pt x="21178" y="20649"/>
                  </a:cubicBezTo>
                  <a:cubicBezTo>
                    <a:pt x="21208" y="20649"/>
                    <a:pt x="21238" y="20648"/>
                    <a:pt x="21267" y="20647"/>
                  </a:cubicBezTo>
                  <a:lnTo>
                    <a:pt x="21267" y="20647"/>
                  </a:lnTo>
                  <a:cubicBezTo>
                    <a:pt x="21208" y="20720"/>
                    <a:pt x="21153" y="20794"/>
                    <a:pt x="21103" y="20794"/>
                  </a:cubicBezTo>
                  <a:cubicBezTo>
                    <a:pt x="21088" y="20794"/>
                    <a:pt x="21074" y="20787"/>
                    <a:pt x="21060" y="20772"/>
                  </a:cubicBezTo>
                  <a:cubicBezTo>
                    <a:pt x="20991" y="20695"/>
                    <a:pt x="20781" y="20682"/>
                    <a:pt x="20649" y="20682"/>
                  </a:cubicBezTo>
                  <a:cubicBezTo>
                    <a:pt x="20583" y="20682"/>
                    <a:pt x="20536" y="20685"/>
                    <a:pt x="20536" y="20685"/>
                  </a:cubicBezTo>
                  <a:lnTo>
                    <a:pt x="20535" y="20683"/>
                  </a:lnTo>
                  <a:cubicBezTo>
                    <a:pt x="20643" y="20647"/>
                    <a:pt x="20748" y="20602"/>
                    <a:pt x="20849" y="20549"/>
                  </a:cubicBezTo>
                  <a:close/>
                  <a:moveTo>
                    <a:pt x="8949" y="20955"/>
                  </a:moveTo>
                  <a:cubicBezTo>
                    <a:pt x="8968" y="21007"/>
                    <a:pt x="9002" y="21056"/>
                    <a:pt x="9044" y="21092"/>
                  </a:cubicBezTo>
                  <a:cubicBezTo>
                    <a:pt x="9112" y="21148"/>
                    <a:pt x="9263" y="21164"/>
                    <a:pt x="9414" y="21164"/>
                  </a:cubicBezTo>
                  <a:cubicBezTo>
                    <a:pt x="9615" y="21164"/>
                    <a:pt x="9815" y="21136"/>
                    <a:pt x="9815" y="21136"/>
                  </a:cubicBezTo>
                  <a:cubicBezTo>
                    <a:pt x="10043" y="21313"/>
                    <a:pt x="10533" y="21245"/>
                    <a:pt x="10726" y="21334"/>
                  </a:cubicBezTo>
                  <a:cubicBezTo>
                    <a:pt x="10917" y="21423"/>
                    <a:pt x="10653" y="21688"/>
                    <a:pt x="10581" y="21710"/>
                  </a:cubicBezTo>
                  <a:cubicBezTo>
                    <a:pt x="10511" y="21731"/>
                    <a:pt x="10091" y="21731"/>
                    <a:pt x="10091" y="21731"/>
                  </a:cubicBezTo>
                  <a:cubicBezTo>
                    <a:pt x="10091" y="21731"/>
                    <a:pt x="9565" y="21666"/>
                    <a:pt x="9460" y="21642"/>
                  </a:cubicBezTo>
                  <a:cubicBezTo>
                    <a:pt x="9452" y="21641"/>
                    <a:pt x="9443" y="21640"/>
                    <a:pt x="9433" y="21640"/>
                  </a:cubicBezTo>
                  <a:cubicBezTo>
                    <a:pt x="9355" y="21640"/>
                    <a:pt x="9235" y="21688"/>
                    <a:pt x="9041" y="21688"/>
                  </a:cubicBezTo>
                  <a:cubicBezTo>
                    <a:pt x="9006" y="21688"/>
                    <a:pt x="8970" y="21687"/>
                    <a:pt x="8930" y="21683"/>
                  </a:cubicBezTo>
                  <a:cubicBezTo>
                    <a:pt x="9003" y="21637"/>
                    <a:pt x="9048" y="21587"/>
                    <a:pt x="8993" y="21545"/>
                  </a:cubicBezTo>
                  <a:cubicBezTo>
                    <a:pt x="8961" y="21520"/>
                    <a:pt x="8917" y="21511"/>
                    <a:pt x="8869" y="21511"/>
                  </a:cubicBezTo>
                  <a:cubicBezTo>
                    <a:pt x="8707" y="21511"/>
                    <a:pt x="8491" y="21615"/>
                    <a:pt x="8491" y="21615"/>
                  </a:cubicBezTo>
                  <a:cubicBezTo>
                    <a:pt x="8467" y="21590"/>
                    <a:pt x="8444" y="21565"/>
                    <a:pt x="8418" y="21542"/>
                  </a:cubicBezTo>
                  <a:cubicBezTo>
                    <a:pt x="8426" y="21527"/>
                    <a:pt x="8435" y="21514"/>
                    <a:pt x="8443" y="21499"/>
                  </a:cubicBezTo>
                  <a:cubicBezTo>
                    <a:pt x="8481" y="21419"/>
                    <a:pt x="8488" y="21330"/>
                    <a:pt x="8466" y="21245"/>
                  </a:cubicBezTo>
                  <a:cubicBezTo>
                    <a:pt x="8736" y="21222"/>
                    <a:pt x="8876" y="21080"/>
                    <a:pt x="8949" y="20955"/>
                  </a:cubicBezTo>
                  <a:close/>
                  <a:moveTo>
                    <a:pt x="28974" y="19975"/>
                  </a:moveTo>
                  <a:cubicBezTo>
                    <a:pt x="28971" y="20206"/>
                    <a:pt x="28965" y="20438"/>
                    <a:pt x="28960" y="20670"/>
                  </a:cubicBezTo>
                  <a:lnTo>
                    <a:pt x="28957" y="20669"/>
                  </a:lnTo>
                  <a:cubicBezTo>
                    <a:pt x="28898" y="20663"/>
                    <a:pt x="28837" y="20660"/>
                    <a:pt x="28774" y="20660"/>
                  </a:cubicBezTo>
                  <a:cubicBezTo>
                    <a:pt x="28266" y="20660"/>
                    <a:pt x="28790" y="21077"/>
                    <a:pt x="28790" y="21077"/>
                  </a:cubicBezTo>
                  <a:cubicBezTo>
                    <a:pt x="28740" y="21069"/>
                    <a:pt x="28690" y="21065"/>
                    <a:pt x="28640" y="21065"/>
                  </a:cubicBezTo>
                  <a:cubicBezTo>
                    <a:pt x="28163" y="21065"/>
                    <a:pt x="27702" y="21409"/>
                    <a:pt x="27701" y="21409"/>
                  </a:cubicBezTo>
                  <a:cubicBezTo>
                    <a:pt x="27607" y="21388"/>
                    <a:pt x="27516" y="21378"/>
                    <a:pt x="27428" y="21378"/>
                  </a:cubicBezTo>
                  <a:cubicBezTo>
                    <a:pt x="26879" y="21378"/>
                    <a:pt x="26472" y="21739"/>
                    <a:pt x="26472" y="21739"/>
                  </a:cubicBezTo>
                  <a:cubicBezTo>
                    <a:pt x="26345" y="21696"/>
                    <a:pt x="26220" y="21680"/>
                    <a:pt x="26104" y="21680"/>
                  </a:cubicBezTo>
                  <a:cubicBezTo>
                    <a:pt x="26012" y="21680"/>
                    <a:pt x="25927" y="21690"/>
                    <a:pt x="25853" y="21704"/>
                  </a:cubicBezTo>
                  <a:cubicBezTo>
                    <a:pt x="25835" y="21588"/>
                    <a:pt x="25767" y="21508"/>
                    <a:pt x="25685" y="21448"/>
                  </a:cubicBezTo>
                  <a:cubicBezTo>
                    <a:pt x="25716" y="21365"/>
                    <a:pt x="25742" y="21282"/>
                    <a:pt x="25764" y="21197"/>
                  </a:cubicBezTo>
                  <a:cubicBezTo>
                    <a:pt x="25781" y="21213"/>
                    <a:pt x="25800" y="21228"/>
                    <a:pt x="25822" y="21240"/>
                  </a:cubicBezTo>
                  <a:cubicBezTo>
                    <a:pt x="25855" y="21377"/>
                    <a:pt x="25927" y="21544"/>
                    <a:pt x="26098" y="21544"/>
                  </a:cubicBezTo>
                  <a:cubicBezTo>
                    <a:pt x="26109" y="21544"/>
                    <a:pt x="26120" y="21543"/>
                    <a:pt x="26132" y="21542"/>
                  </a:cubicBezTo>
                  <a:cubicBezTo>
                    <a:pt x="26324" y="21518"/>
                    <a:pt x="26481" y="21188"/>
                    <a:pt x="26576" y="20921"/>
                  </a:cubicBezTo>
                  <a:cubicBezTo>
                    <a:pt x="26605" y="21071"/>
                    <a:pt x="26667" y="21229"/>
                    <a:pt x="26801" y="21229"/>
                  </a:cubicBezTo>
                  <a:cubicBezTo>
                    <a:pt x="26839" y="21229"/>
                    <a:pt x="26882" y="21217"/>
                    <a:pt x="26932" y="21188"/>
                  </a:cubicBezTo>
                  <a:cubicBezTo>
                    <a:pt x="27006" y="21148"/>
                    <a:pt x="27066" y="21086"/>
                    <a:pt x="27107" y="21012"/>
                  </a:cubicBezTo>
                  <a:cubicBezTo>
                    <a:pt x="27224" y="20965"/>
                    <a:pt x="27205" y="20794"/>
                    <a:pt x="27167" y="20654"/>
                  </a:cubicBezTo>
                  <a:cubicBezTo>
                    <a:pt x="27160" y="20596"/>
                    <a:pt x="27146" y="20539"/>
                    <a:pt x="27126" y="20483"/>
                  </a:cubicBezTo>
                  <a:lnTo>
                    <a:pt x="27126" y="20483"/>
                  </a:lnTo>
                  <a:cubicBezTo>
                    <a:pt x="27126" y="20484"/>
                    <a:pt x="27316" y="20862"/>
                    <a:pt x="27515" y="20862"/>
                  </a:cubicBezTo>
                  <a:cubicBezTo>
                    <a:pt x="27525" y="20862"/>
                    <a:pt x="27536" y="20861"/>
                    <a:pt x="27546" y="20859"/>
                  </a:cubicBezTo>
                  <a:cubicBezTo>
                    <a:pt x="27753" y="20815"/>
                    <a:pt x="27672" y="20326"/>
                    <a:pt x="27669" y="20309"/>
                  </a:cubicBezTo>
                  <a:lnTo>
                    <a:pt x="27669" y="20309"/>
                  </a:lnTo>
                  <a:cubicBezTo>
                    <a:pt x="27673" y="20325"/>
                    <a:pt x="27819" y="20762"/>
                    <a:pt x="28037" y="20762"/>
                  </a:cubicBezTo>
                  <a:cubicBezTo>
                    <a:pt x="28060" y="20762"/>
                    <a:pt x="28083" y="20758"/>
                    <a:pt x="28107" y="20748"/>
                  </a:cubicBezTo>
                  <a:cubicBezTo>
                    <a:pt x="28370" y="20638"/>
                    <a:pt x="28123" y="20132"/>
                    <a:pt x="28123" y="20131"/>
                  </a:cubicBezTo>
                  <a:lnTo>
                    <a:pt x="28123" y="20131"/>
                  </a:lnTo>
                  <a:cubicBezTo>
                    <a:pt x="28123" y="20132"/>
                    <a:pt x="28240" y="20292"/>
                    <a:pt x="28444" y="20292"/>
                  </a:cubicBezTo>
                  <a:cubicBezTo>
                    <a:pt x="28491" y="20292"/>
                    <a:pt x="28542" y="20284"/>
                    <a:pt x="28597" y="20263"/>
                  </a:cubicBezTo>
                  <a:cubicBezTo>
                    <a:pt x="28726" y="20216"/>
                    <a:pt x="28860" y="20096"/>
                    <a:pt x="28974" y="19975"/>
                  </a:cubicBezTo>
                  <a:close/>
                  <a:moveTo>
                    <a:pt x="31246" y="19421"/>
                  </a:moveTo>
                  <a:cubicBezTo>
                    <a:pt x="31273" y="19440"/>
                    <a:pt x="31885" y="19831"/>
                    <a:pt x="32158" y="19831"/>
                  </a:cubicBezTo>
                  <a:cubicBezTo>
                    <a:pt x="32440" y="19831"/>
                    <a:pt x="32225" y="19523"/>
                    <a:pt x="32225" y="19523"/>
                  </a:cubicBezTo>
                  <a:lnTo>
                    <a:pt x="32225" y="19523"/>
                  </a:lnTo>
                  <a:cubicBezTo>
                    <a:pt x="32267" y="19530"/>
                    <a:pt x="32309" y="19534"/>
                    <a:pt x="32351" y="19534"/>
                  </a:cubicBezTo>
                  <a:cubicBezTo>
                    <a:pt x="32380" y="19534"/>
                    <a:pt x="32410" y="19532"/>
                    <a:pt x="32440" y="19529"/>
                  </a:cubicBezTo>
                  <a:cubicBezTo>
                    <a:pt x="32511" y="19600"/>
                    <a:pt x="32760" y="19841"/>
                    <a:pt x="33072" y="19990"/>
                  </a:cubicBezTo>
                  <a:cubicBezTo>
                    <a:pt x="33441" y="20167"/>
                    <a:pt x="33916" y="20321"/>
                    <a:pt x="33916" y="20321"/>
                  </a:cubicBezTo>
                  <a:cubicBezTo>
                    <a:pt x="33916" y="20321"/>
                    <a:pt x="33986" y="20475"/>
                    <a:pt x="34319" y="20607"/>
                  </a:cubicBezTo>
                  <a:cubicBezTo>
                    <a:pt x="34377" y="20631"/>
                    <a:pt x="34437" y="20640"/>
                    <a:pt x="34494" y="20640"/>
                  </a:cubicBezTo>
                  <a:cubicBezTo>
                    <a:pt x="34765" y="20640"/>
                    <a:pt x="35002" y="20431"/>
                    <a:pt x="35002" y="20431"/>
                  </a:cubicBezTo>
                  <a:cubicBezTo>
                    <a:pt x="35002" y="20431"/>
                    <a:pt x="35065" y="20536"/>
                    <a:pt x="35224" y="20623"/>
                  </a:cubicBezTo>
                  <a:cubicBezTo>
                    <a:pt x="35211" y="21064"/>
                    <a:pt x="35196" y="21505"/>
                    <a:pt x="35177" y="21946"/>
                  </a:cubicBezTo>
                  <a:cubicBezTo>
                    <a:pt x="35135" y="21910"/>
                    <a:pt x="35069" y="21907"/>
                    <a:pt x="35000" y="21907"/>
                  </a:cubicBezTo>
                  <a:cubicBezTo>
                    <a:pt x="34986" y="21907"/>
                    <a:pt x="34973" y="21907"/>
                    <a:pt x="34959" y="21907"/>
                  </a:cubicBezTo>
                  <a:cubicBezTo>
                    <a:pt x="34835" y="21907"/>
                    <a:pt x="34715" y="21897"/>
                    <a:pt x="34717" y="21708"/>
                  </a:cubicBezTo>
                  <a:cubicBezTo>
                    <a:pt x="34722" y="21334"/>
                    <a:pt x="33812" y="20695"/>
                    <a:pt x="33812" y="20695"/>
                  </a:cubicBezTo>
                  <a:lnTo>
                    <a:pt x="33811" y="20695"/>
                  </a:lnTo>
                  <a:cubicBezTo>
                    <a:pt x="33811" y="20695"/>
                    <a:pt x="33626" y="20546"/>
                    <a:pt x="33462" y="20546"/>
                  </a:cubicBezTo>
                  <a:cubicBezTo>
                    <a:pt x="33417" y="20546"/>
                    <a:pt x="33374" y="20557"/>
                    <a:pt x="33336" y="20586"/>
                  </a:cubicBezTo>
                  <a:cubicBezTo>
                    <a:pt x="33162" y="20718"/>
                    <a:pt x="33371" y="21136"/>
                    <a:pt x="33371" y="21136"/>
                  </a:cubicBezTo>
                  <a:lnTo>
                    <a:pt x="32793" y="21004"/>
                  </a:lnTo>
                  <a:cubicBezTo>
                    <a:pt x="32793" y="21004"/>
                    <a:pt x="32627" y="21082"/>
                    <a:pt x="32373" y="21098"/>
                  </a:cubicBezTo>
                  <a:cubicBezTo>
                    <a:pt x="32272" y="21059"/>
                    <a:pt x="32208" y="21035"/>
                    <a:pt x="32208" y="21035"/>
                  </a:cubicBezTo>
                  <a:cubicBezTo>
                    <a:pt x="32208" y="21035"/>
                    <a:pt x="32295" y="20838"/>
                    <a:pt x="32190" y="20771"/>
                  </a:cubicBezTo>
                  <a:cubicBezTo>
                    <a:pt x="32179" y="20764"/>
                    <a:pt x="32163" y="20761"/>
                    <a:pt x="32145" y="20761"/>
                  </a:cubicBezTo>
                  <a:cubicBezTo>
                    <a:pt x="32048" y="20761"/>
                    <a:pt x="31868" y="20841"/>
                    <a:pt x="31749" y="20841"/>
                  </a:cubicBezTo>
                  <a:cubicBezTo>
                    <a:pt x="31679" y="20841"/>
                    <a:pt x="31630" y="20814"/>
                    <a:pt x="31630" y="20727"/>
                  </a:cubicBezTo>
                  <a:cubicBezTo>
                    <a:pt x="31630" y="20500"/>
                    <a:pt x="31023" y="20484"/>
                    <a:pt x="30851" y="20484"/>
                  </a:cubicBezTo>
                  <a:cubicBezTo>
                    <a:pt x="30823" y="20484"/>
                    <a:pt x="30806" y="20485"/>
                    <a:pt x="30806" y="20485"/>
                  </a:cubicBezTo>
                  <a:cubicBezTo>
                    <a:pt x="30806" y="20485"/>
                    <a:pt x="30765" y="20583"/>
                    <a:pt x="30726" y="20583"/>
                  </a:cubicBezTo>
                  <a:cubicBezTo>
                    <a:pt x="30695" y="20583"/>
                    <a:pt x="30665" y="20515"/>
                    <a:pt x="30665" y="20264"/>
                  </a:cubicBezTo>
                  <a:cubicBezTo>
                    <a:pt x="30664" y="20123"/>
                    <a:pt x="30633" y="20070"/>
                    <a:pt x="30586" y="20070"/>
                  </a:cubicBezTo>
                  <a:cubicBezTo>
                    <a:pt x="30452" y="20070"/>
                    <a:pt x="30193" y="20507"/>
                    <a:pt x="30192" y="20507"/>
                  </a:cubicBezTo>
                  <a:cubicBezTo>
                    <a:pt x="30192" y="20507"/>
                    <a:pt x="30087" y="20177"/>
                    <a:pt x="29910" y="20177"/>
                  </a:cubicBezTo>
                  <a:cubicBezTo>
                    <a:pt x="29736" y="20177"/>
                    <a:pt x="29805" y="19605"/>
                    <a:pt x="29806" y="19597"/>
                  </a:cubicBezTo>
                  <a:lnTo>
                    <a:pt x="29806" y="19597"/>
                  </a:lnTo>
                  <a:cubicBezTo>
                    <a:pt x="29807" y="19599"/>
                    <a:pt x="29825" y="19613"/>
                    <a:pt x="29894" y="19613"/>
                  </a:cubicBezTo>
                  <a:cubicBezTo>
                    <a:pt x="29942" y="19613"/>
                    <a:pt x="30014" y="19606"/>
                    <a:pt x="30122" y="19583"/>
                  </a:cubicBezTo>
                  <a:cubicBezTo>
                    <a:pt x="30389" y="19524"/>
                    <a:pt x="30472" y="19464"/>
                    <a:pt x="30472" y="19464"/>
                  </a:cubicBezTo>
                  <a:cubicBezTo>
                    <a:pt x="30472" y="19464"/>
                    <a:pt x="30622" y="19588"/>
                    <a:pt x="30825" y="19588"/>
                  </a:cubicBezTo>
                  <a:cubicBezTo>
                    <a:pt x="30884" y="19588"/>
                    <a:pt x="30946" y="19578"/>
                    <a:pt x="31011" y="19552"/>
                  </a:cubicBezTo>
                  <a:cubicBezTo>
                    <a:pt x="31256" y="19453"/>
                    <a:pt x="31252" y="19426"/>
                    <a:pt x="31246" y="19421"/>
                  </a:cubicBezTo>
                  <a:close/>
                  <a:moveTo>
                    <a:pt x="16161" y="21667"/>
                  </a:moveTo>
                  <a:cubicBezTo>
                    <a:pt x="16386" y="21844"/>
                    <a:pt x="16878" y="21777"/>
                    <a:pt x="17069" y="21866"/>
                  </a:cubicBezTo>
                  <a:cubicBezTo>
                    <a:pt x="17262" y="21955"/>
                    <a:pt x="16994" y="22219"/>
                    <a:pt x="16924" y="22241"/>
                  </a:cubicBezTo>
                  <a:lnTo>
                    <a:pt x="16923" y="22240"/>
                  </a:lnTo>
                  <a:cubicBezTo>
                    <a:pt x="16853" y="22261"/>
                    <a:pt x="16432" y="22261"/>
                    <a:pt x="16432" y="22261"/>
                  </a:cubicBezTo>
                  <a:cubicBezTo>
                    <a:pt x="16432" y="22261"/>
                    <a:pt x="15908" y="22196"/>
                    <a:pt x="15803" y="22174"/>
                  </a:cubicBezTo>
                  <a:cubicBezTo>
                    <a:pt x="15795" y="22172"/>
                    <a:pt x="15786" y="22171"/>
                    <a:pt x="15777" y="22171"/>
                  </a:cubicBezTo>
                  <a:cubicBezTo>
                    <a:pt x="15699" y="22171"/>
                    <a:pt x="15584" y="22226"/>
                    <a:pt x="15386" y="22226"/>
                  </a:cubicBezTo>
                  <a:cubicBezTo>
                    <a:pt x="15310" y="22226"/>
                    <a:pt x="15221" y="22218"/>
                    <a:pt x="15119" y="22196"/>
                  </a:cubicBezTo>
                  <a:cubicBezTo>
                    <a:pt x="15077" y="22187"/>
                    <a:pt x="15036" y="22183"/>
                    <a:pt x="14994" y="22183"/>
                  </a:cubicBezTo>
                  <a:cubicBezTo>
                    <a:pt x="14897" y="22183"/>
                    <a:pt x="14800" y="22205"/>
                    <a:pt x="14711" y="22238"/>
                  </a:cubicBezTo>
                  <a:cubicBezTo>
                    <a:pt x="14770" y="22102"/>
                    <a:pt x="14650" y="21956"/>
                    <a:pt x="14592" y="21898"/>
                  </a:cubicBezTo>
                  <a:lnTo>
                    <a:pt x="14592" y="21898"/>
                  </a:lnTo>
                  <a:cubicBezTo>
                    <a:pt x="14616" y="21916"/>
                    <a:pt x="14657" y="21935"/>
                    <a:pt x="14721" y="21935"/>
                  </a:cubicBezTo>
                  <a:cubicBezTo>
                    <a:pt x="14779" y="21935"/>
                    <a:pt x="14857" y="21919"/>
                    <a:pt x="14959" y="21870"/>
                  </a:cubicBezTo>
                  <a:cubicBezTo>
                    <a:pt x="15266" y="21724"/>
                    <a:pt x="15300" y="21737"/>
                    <a:pt x="15336" y="21724"/>
                  </a:cubicBezTo>
                  <a:cubicBezTo>
                    <a:pt x="15337" y="21724"/>
                    <a:pt x="15338" y="21724"/>
                    <a:pt x="15339" y="21724"/>
                  </a:cubicBezTo>
                  <a:cubicBezTo>
                    <a:pt x="15370" y="21724"/>
                    <a:pt x="15353" y="21961"/>
                    <a:pt x="15624" y="22018"/>
                  </a:cubicBezTo>
                  <a:cubicBezTo>
                    <a:pt x="15635" y="22020"/>
                    <a:pt x="15646" y="22021"/>
                    <a:pt x="15656" y="22021"/>
                  </a:cubicBezTo>
                  <a:cubicBezTo>
                    <a:pt x="15781" y="22021"/>
                    <a:pt x="15823" y="21856"/>
                    <a:pt x="15834" y="21695"/>
                  </a:cubicBezTo>
                  <a:cubicBezTo>
                    <a:pt x="16008" y="21689"/>
                    <a:pt x="16161" y="21667"/>
                    <a:pt x="16161" y="21667"/>
                  </a:cubicBezTo>
                  <a:close/>
                  <a:moveTo>
                    <a:pt x="14289" y="22488"/>
                  </a:moveTo>
                  <a:cubicBezTo>
                    <a:pt x="14278" y="22514"/>
                    <a:pt x="14208" y="22651"/>
                    <a:pt x="14016" y="22869"/>
                  </a:cubicBezTo>
                  <a:lnTo>
                    <a:pt x="13962" y="22869"/>
                  </a:lnTo>
                  <a:cubicBezTo>
                    <a:pt x="13904" y="22869"/>
                    <a:pt x="13935" y="22530"/>
                    <a:pt x="13935" y="22530"/>
                  </a:cubicBezTo>
                  <a:lnTo>
                    <a:pt x="13935" y="22530"/>
                  </a:lnTo>
                  <a:cubicBezTo>
                    <a:pt x="13935" y="22530"/>
                    <a:pt x="13958" y="22535"/>
                    <a:pt x="14002" y="22535"/>
                  </a:cubicBezTo>
                  <a:cubicBezTo>
                    <a:pt x="14062" y="22535"/>
                    <a:pt x="14160" y="22526"/>
                    <a:pt x="14289" y="22488"/>
                  </a:cubicBezTo>
                  <a:close/>
                  <a:moveTo>
                    <a:pt x="21211" y="23272"/>
                  </a:moveTo>
                  <a:cubicBezTo>
                    <a:pt x="21253" y="23350"/>
                    <a:pt x="21319" y="23413"/>
                    <a:pt x="21397" y="23453"/>
                  </a:cubicBezTo>
                  <a:cubicBezTo>
                    <a:pt x="21409" y="23535"/>
                    <a:pt x="21471" y="23581"/>
                    <a:pt x="21535" y="23581"/>
                  </a:cubicBezTo>
                  <a:cubicBezTo>
                    <a:pt x="21594" y="23581"/>
                    <a:pt x="21654" y="23543"/>
                    <a:pt x="21681" y="23463"/>
                  </a:cubicBezTo>
                  <a:cubicBezTo>
                    <a:pt x="21682" y="23461"/>
                    <a:pt x="21682" y="23461"/>
                    <a:pt x="21681" y="23461"/>
                  </a:cubicBezTo>
                  <a:cubicBezTo>
                    <a:pt x="21708" y="23444"/>
                    <a:pt x="21727" y="23416"/>
                    <a:pt x="21736" y="23386"/>
                  </a:cubicBezTo>
                  <a:lnTo>
                    <a:pt x="21736" y="23386"/>
                  </a:lnTo>
                  <a:cubicBezTo>
                    <a:pt x="21727" y="23445"/>
                    <a:pt x="21722" y="23505"/>
                    <a:pt x="21720" y="23565"/>
                  </a:cubicBezTo>
                  <a:cubicBezTo>
                    <a:pt x="21548" y="23616"/>
                    <a:pt x="21384" y="23694"/>
                    <a:pt x="21235" y="23796"/>
                  </a:cubicBezTo>
                  <a:lnTo>
                    <a:pt x="21234" y="23794"/>
                  </a:lnTo>
                  <a:cubicBezTo>
                    <a:pt x="21163" y="23779"/>
                    <a:pt x="21091" y="23772"/>
                    <a:pt x="21020" y="23772"/>
                  </a:cubicBezTo>
                  <a:cubicBezTo>
                    <a:pt x="20923" y="23772"/>
                    <a:pt x="20826" y="23786"/>
                    <a:pt x="20732" y="23813"/>
                  </a:cubicBezTo>
                  <a:cubicBezTo>
                    <a:pt x="20708" y="23786"/>
                    <a:pt x="20675" y="23769"/>
                    <a:pt x="20638" y="23767"/>
                  </a:cubicBezTo>
                  <a:cubicBezTo>
                    <a:pt x="20776" y="23743"/>
                    <a:pt x="20907" y="23694"/>
                    <a:pt x="21024" y="23621"/>
                  </a:cubicBezTo>
                  <a:cubicBezTo>
                    <a:pt x="21184" y="23521"/>
                    <a:pt x="21066" y="23467"/>
                    <a:pt x="20882" y="23438"/>
                  </a:cubicBezTo>
                  <a:cubicBezTo>
                    <a:pt x="20911" y="23391"/>
                    <a:pt x="20938" y="23343"/>
                    <a:pt x="20962" y="23295"/>
                  </a:cubicBezTo>
                  <a:cubicBezTo>
                    <a:pt x="21004" y="23332"/>
                    <a:pt x="21050" y="23360"/>
                    <a:pt x="21097" y="23360"/>
                  </a:cubicBezTo>
                  <a:cubicBezTo>
                    <a:pt x="21105" y="23360"/>
                    <a:pt x="21113" y="23359"/>
                    <a:pt x="21122" y="23358"/>
                  </a:cubicBezTo>
                  <a:cubicBezTo>
                    <a:pt x="21165" y="23349"/>
                    <a:pt x="21193" y="23315"/>
                    <a:pt x="21211" y="23272"/>
                  </a:cubicBezTo>
                  <a:close/>
                  <a:moveTo>
                    <a:pt x="20377" y="23767"/>
                  </a:moveTo>
                  <a:lnTo>
                    <a:pt x="20377" y="23767"/>
                  </a:lnTo>
                  <a:cubicBezTo>
                    <a:pt x="20420" y="23774"/>
                    <a:pt x="20463" y="23778"/>
                    <a:pt x="20505" y="23778"/>
                  </a:cubicBezTo>
                  <a:cubicBezTo>
                    <a:pt x="20527" y="23778"/>
                    <a:pt x="20548" y="23777"/>
                    <a:pt x="20570" y="23775"/>
                  </a:cubicBezTo>
                  <a:lnTo>
                    <a:pt x="20570" y="23775"/>
                  </a:lnTo>
                  <a:cubicBezTo>
                    <a:pt x="20516" y="23788"/>
                    <a:pt x="20463" y="23809"/>
                    <a:pt x="20412" y="23832"/>
                  </a:cubicBezTo>
                  <a:cubicBezTo>
                    <a:pt x="20402" y="23809"/>
                    <a:pt x="20390" y="23787"/>
                    <a:pt x="20377" y="23767"/>
                  </a:cubicBezTo>
                  <a:close/>
                  <a:moveTo>
                    <a:pt x="19638" y="23810"/>
                  </a:moveTo>
                  <a:cubicBezTo>
                    <a:pt x="19774" y="23891"/>
                    <a:pt x="19916" y="23961"/>
                    <a:pt x="20062" y="24019"/>
                  </a:cubicBezTo>
                  <a:cubicBezTo>
                    <a:pt x="20027" y="24016"/>
                    <a:pt x="19992" y="24014"/>
                    <a:pt x="19957" y="24014"/>
                  </a:cubicBezTo>
                  <a:cubicBezTo>
                    <a:pt x="19813" y="24014"/>
                    <a:pt x="19671" y="24041"/>
                    <a:pt x="19538" y="24094"/>
                  </a:cubicBezTo>
                  <a:lnTo>
                    <a:pt x="19538" y="24092"/>
                  </a:lnTo>
                  <a:cubicBezTo>
                    <a:pt x="19538" y="24092"/>
                    <a:pt x="19441" y="24070"/>
                    <a:pt x="19317" y="24044"/>
                  </a:cubicBezTo>
                  <a:cubicBezTo>
                    <a:pt x="19333" y="24023"/>
                    <a:pt x="19351" y="24003"/>
                    <a:pt x="19370" y="23984"/>
                  </a:cubicBezTo>
                  <a:cubicBezTo>
                    <a:pt x="19453" y="23905"/>
                    <a:pt x="19545" y="23864"/>
                    <a:pt x="19638" y="23810"/>
                  </a:cubicBezTo>
                  <a:close/>
                  <a:moveTo>
                    <a:pt x="13069" y="23134"/>
                  </a:moveTo>
                  <a:cubicBezTo>
                    <a:pt x="13092" y="23149"/>
                    <a:pt x="13535" y="23440"/>
                    <a:pt x="13832" y="23521"/>
                  </a:cubicBezTo>
                  <a:cubicBezTo>
                    <a:pt x="13930" y="23632"/>
                    <a:pt x="14056" y="23704"/>
                    <a:pt x="14031" y="23715"/>
                  </a:cubicBezTo>
                  <a:cubicBezTo>
                    <a:pt x="13978" y="23737"/>
                    <a:pt x="14043" y="23891"/>
                    <a:pt x="13586" y="23913"/>
                  </a:cubicBezTo>
                  <a:cubicBezTo>
                    <a:pt x="13260" y="23929"/>
                    <a:pt x="13073" y="24111"/>
                    <a:pt x="12965" y="24215"/>
                  </a:cubicBezTo>
                  <a:cubicBezTo>
                    <a:pt x="12852" y="24203"/>
                    <a:pt x="12739" y="24197"/>
                    <a:pt x="12625" y="24197"/>
                  </a:cubicBezTo>
                  <a:cubicBezTo>
                    <a:pt x="12613" y="24197"/>
                    <a:pt x="12600" y="24197"/>
                    <a:pt x="12587" y="24197"/>
                  </a:cubicBezTo>
                  <a:cubicBezTo>
                    <a:pt x="12574" y="24223"/>
                    <a:pt x="12559" y="24250"/>
                    <a:pt x="12540" y="24273"/>
                  </a:cubicBezTo>
                  <a:cubicBezTo>
                    <a:pt x="12529" y="24277"/>
                    <a:pt x="12513" y="24285"/>
                    <a:pt x="12501" y="24291"/>
                  </a:cubicBezTo>
                  <a:cubicBezTo>
                    <a:pt x="12470" y="24286"/>
                    <a:pt x="12446" y="24218"/>
                    <a:pt x="12456" y="23977"/>
                  </a:cubicBezTo>
                  <a:cubicBezTo>
                    <a:pt x="12461" y="23835"/>
                    <a:pt x="12431" y="23782"/>
                    <a:pt x="12384" y="23782"/>
                  </a:cubicBezTo>
                  <a:cubicBezTo>
                    <a:pt x="12249" y="23782"/>
                    <a:pt x="11973" y="24219"/>
                    <a:pt x="11973" y="24219"/>
                  </a:cubicBezTo>
                  <a:cubicBezTo>
                    <a:pt x="11973" y="24219"/>
                    <a:pt x="11881" y="23888"/>
                    <a:pt x="11705" y="23888"/>
                  </a:cubicBezTo>
                  <a:cubicBezTo>
                    <a:pt x="11531" y="23888"/>
                    <a:pt x="11624" y="23316"/>
                    <a:pt x="11625" y="23308"/>
                  </a:cubicBezTo>
                  <a:lnTo>
                    <a:pt x="11625" y="23308"/>
                  </a:lnTo>
                  <a:cubicBezTo>
                    <a:pt x="11626" y="23309"/>
                    <a:pt x="11644" y="23324"/>
                    <a:pt x="11712" y="23324"/>
                  </a:cubicBezTo>
                  <a:cubicBezTo>
                    <a:pt x="11760" y="23324"/>
                    <a:pt x="11832" y="23317"/>
                    <a:pt x="11940" y="23294"/>
                  </a:cubicBezTo>
                  <a:cubicBezTo>
                    <a:pt x="12210" y="23235"/>
                    <a:pt x="12294" y="23177"/>
                    <a:pt x="12294" y="23177"/>
                  </a:cubicBezTo>
                  <a:cubicBezTo>
                    <a:pt x="12294" y="23177"/>
                    <a:pt x="12438" y="23301"/>
                    <a:pt x="12642" y="23301"/>
                  </a:cubicBezTo>
                  <a:cubicBezTo>
                    <a:pt x="12700" y="23301"/>
                    <a:pt x="12763" y="23291"/>
                    <a:pt x="12829" y="23264"/>
                  </a:cubicBezTo>
                  <a:cubicBezTo>
                    <a:pt x="13078" y="23165"/>
                    <a:pt x="13076" y="23140"/>
                    <a:pt x="13069" y="23134"/>
                  </a:cubicBezTo>
                  <a:close/>
                  <a:moveTo>
                    <a:pt x="18332" y="23810"/>
                  </a:moveTo>
                  <a:cubicBezTo>
                    <a:pt x="18338" y="23842"/>
                    <a:pt x="18373" y="23872"/>
                    <a:pt x="18472" y="23883"/>
                  </a:cubicBezTo>
                  <a:cubicBezTo>
                    <a:pt x="18480" y="23884"/>
                    <a:pt x="18489" y="23884"/>
                    <a:pt x="18497" y="23884"/>
                  </a:cubicBezTo>
                  <a:cubicBezTo>
                    <a:pt x="18508" y="23884"/>
                    <a:pt x="18520" y="23884"/>
                    <a:pt x="18532" y="23882"/>
                  </a:cubicBezTo>
                  <a:cubicBezTo>
                    <a:pt x="18577" y="23975"/>
                    <a:pt x="18654" y="24094"/>
                    <a:pt x="18773" y="24148"/>
                  </a:cubicBezTo>
                  <a:cubicBezTo>
                    <a:pt x="18785" y="24153"/>
                    <a:pt x="18798" y="24155"/>
                    <a:pt x="18811" y="24155"/>
                  </a:cubicBezTo>
                  <a:cubicBezTo>
                    <a:pt x="18841" y="24155"/>
                    <a:pt x="18873" y="24142"/>
                    <a:pt x="18905" y="24120"/>
                  </a:cubicBezTo>
                  <a:lnTo>
                    <a:pt x="18908" y="24121"/>
                  </a:lnTo>
                  <a:cubicBezTo>
                    <a:pt x="18905" y="24130"/>
                    <a:pt x="18903" y="24140"/>
                    <a:pt x="18901" y="24149"/>
                  </a:cubicBezTo>
                  <a:cubicBezTo>
                    <a:pt x="18866" y="24282"/>
                    <a:pt x="18947" y="24389"/>
                    <a:pt x="19035" y="24389"/>
                  </a:cubicBezTo>
                  <a:cubicBezTo>
                    <a:pt x="19039" y="24389"/>
                    <a:pt x="19044" y="24389"/>
                    <a:pt x="19048" y="24388"/>
                  </a:cubicBezTo>
                  <a:lnTo>
                    <a:pt x="19048" y="24388"/>
                  </a:lnTo>
                  <a:cubicBezTo>
                    <a:pt x="19031" y="24396"/>
                    <a:pt x="19019" y="24402"/>
                    <a:pt x="19019" y="24402"/>
                  </a:cubicBezTo>
                  <a:cubicBezTo>
                    <a:pt x="19015" y="24511"/>
                    <a:pt x="19024" y="24621"/>
                    <a:pt x="19046" y="24729"/>
                  </a:cubicBezTo>
                  <a:cubicBezTo>
                    <a:pt x="19019" y="24728"/>
                    <a:pt x="18996" y="24728"/>
                    <a:pt x="18976" y="24728"/>
                  </a:cubicBezTo>
                  <a:cubicBezTo>
                    <a:pt x="18938" y="24728"/>
                    <a:pt x="18914" y="24729"/>
                    <a:pt x="18914" y="24729"/>
                  </a:cubicBezTo>
                  <a:cubicBezTo>
                    <a:pt x="18914" y="24729"/>
                    <a:pt x="18868" y="24827"/>
                    <a:pt x="18830" y="24827"/>
                  </a:cubicBezTo>
                  <a:cubicBezTo>
                    <a:pt x="18798" y="24827"/>
                    <a:pt x="18772" y="24758"/>
                    <a:pt x="18783" y="24508"/>
                  </a:cubicBezTo>
                  <a:cubicBezTo>
                    <a:pt x="18789" y="24366"/>
                    <a:pt x="18760" y="24314"/>
                    <a:pt x="18714" y="24314"/>
                  </a:cubicBezTo>
                  <a:cubicBezTo>
                    <a:pt x="18580" y="24314"/>
                    <a:pt x="18300" y="24750"/>
                    <a:pt x="18300" y="24750"/>
                  </a:cubicBezTo>
                  <a:cubicBezTo>
                    <a:pt x="18298" y="24750"/>
                    <a:pt x="18208" y="24421"/>
                    <a:pt x="18032" y="24421"/>
                  </a:cubicBezTo>
                  <a:cubicBezTo>
                    <a:pt x="17860" y="24421"/>
                    <a:pt x="17955" y="23849"/>
                    <a:pt x="17956" y="23841"/>
                  </a:cubicBezTo>
                  <a:lnTo>
                    <a:pt x="17956" y="23841"/>
                  </a:lnTo>
                  <a:cubicBezTo>
                    <a:pt x="17957" y="23842"/>
                    <a:pt x="17975" y="23857"/>
                    <a:pt x="18044" y="23857"/>
                  </a:cubicBezTo>
                  <a:cubicBezTo>
                    <a:pt x="18092" y="23857"/>
                    <a:pt x="18164" y="23850"/>
                    <a:pt x="18272" y="23826"/>
                  </a:cubicBezTo>
                  <a:cubicBezTo>
                    <a:pt x="18295" y="23821"/>
                    <a:pt x="18311" y="23816"/>
                    <a:pt x="18332" y="23810"/>
                  </a:cubicBezTo>
                  <a:close/>
                  <a:moveTo>
                    <a:pt x="25178" y="22272"/>
                  </a:moveTo>
                  <a:cubicBezTo>
                    <a:pt x="25183" y="22276"/>
                    <a:pt x="25184" y="22280"/>
                    <a:pt x="25189" y="22283"/>
                  </a:cubicBezTo>
                  <a:cubicBezTo>
                    <a:pt x="25193" y="22294"/>
                    <a:pt x="25196" y="22304"/>
                    <a:pt x="25197" y="22314"/>
                  </a:cubicBezTo>
                  <a:cubicBezTo>
                    <a:pt x="25195" y="22387"/>
                    <a:pt x="25234" y="22459"/>
                    <a:pt x="25295" y="22463"/>
                  </a:cubicBezTo>
                  <a:lnTo>
                    <a:pt x="25316" y="22464"/>
                  </a:lnTo>
                  <a:cubicBezTo>
                    <a:pt x="25348" y="22464"/>
                    <a:pt x="25378" y="22453"/>
                    <a:pt x="25402" y="22431"/>
                  </a:cubicBezTo>
                  <a:cubicBezTo>
                    <a:pt x="25617" y="22542"/>
                    <a:pt x="25819" y="22562"/>
                    <a:pt x="25941" y="22562"/>
                  </a:cubicBezTo>
                  <a:cubicBezTo>
                    <a:pt x="26013" y="22562"/>
                    <a:pt x="26056" y="22555"/>
                    <a:pt x="26056" y="22555"/>
                  </a:cubicBezTo>
                  <a:cubicBezTo>
                    <a:pt x="26056" y="22555"/>
                    <a:pt x="26329" y="22863"/>
                    <a:pt x="26692" y="23040"/>
                  </a:cubicBezTo>
                  <a:cubicBezTo>
                    <a:pt x="27056" y="23215"/>
                    <a:pt x="27524" y="23369"/>
                    <a:pt x="27524" y="23369"/>
                  </a:cubicBezTo>
                  <a:cubicBezTo>
                    <a:pt x="27524" y="23369"/>
                    <a:pt x="27590" y="23523"/>
                    <a:pt x="27919" y="23656"/>
                  </a:cubicBezTo>
                  <a:cubicBezTo>
                    <a:pt x="27976" y="23679"/>
                    <a:pt x="28035" y="23688"/>
                    <a:pt x="28093" y="23688"/>
                  </a:cubicBezTo>
                  <a:cubicBezTo>
                    <a:pt x="28363" y="23688"/>
                    <a:pt x="28608" y="23479"/>
                    <a:pt x="28608" y="23479"/>
                  </a:cubicBezTo>
                  <a:cubicBezTo>
                    <a:pt x="28608" y="23479"/>
                    <a:pt x="28666" y="23586"/>
                    <a:pt x="28821" y="23672"/>
                  </a:cubicBezTo>
                  <a:cubicBezTo>
                    <a:pt x="28796" y="24113"/>
                    <a:pt x="28765" y="24552"/>
                    <a:pt x="28732" y="24993"/>
                  </a:cubicBezTo>
                  <a:lnTo>
                    <a:pt x="28730" y="24993"/>
                  </a:lnTo>
                  <a:cubicBezTo>
                    <a:pt x="28690" y="24956"/>
                    <a:pt x="28623" y="24954"/>
                    <a:pt x="28554" y="24954"/>
                  </a:cubicBezTo>
                  <a:cubicBezTo>
                    <a:pt x="28540" y="24954"/>
                    <a:pt x="28527" y="24954"/>
                    <a:pt x="28513" y="24954"/>
                  </a:cubicBezTo>
                  <a:cubicBezTo>
                    <a:pt x="28389" y="24954"/>
                    <a:pt x="28269" y="24944"/>
                    <a:pt x="28278" y="24755"/>
                  </a:cubicBezTo>
                  <a:cubicBezTo>
                    <a:pt x="28297" y="24381"/>
                    <a:pt x="27408" y="23743"/>
                    <a:pt x="27408" y="23743"/>
                  </a:cubicBezTo>
                  <a:cubicBezTo>
                    <a:pt x="27408" y="23743"/>
                    <a:pt x="27229" y="23594"/>
                    <a:pt x="27065" y="23594"/>
                  </a:cubicBezTo>
                  <a:cubicBezTo>
                    <a:pt x="27020" y="23594"/>
                    <a:pt x="26976" y="23605"/>
                    <a:pt x="26938" y="23634"/>
                  </a:cubicBezTo>
                  <a:cubicBezTo>
                    <a:pt x="26758" y="23767"/>
                    <a:pt x="26954" y="24184"/>
                    <a:pt x="26954" y="24184"/>
                  </a:cubicBezTo>
                  <a:lnTo>
                    <a:pt x="26380" y="24051"/>
                  </a:lnTo>
                  <a:cubicBezTo>
                    <a:pt x="26241" y="24107"/>
                    <a:pt x="26095" y="24139"/>
                    <a:pt x="25946" y="24145"/>
                  </a:cubicBezTo>
                  <a:cubicBezTo>
                    <a:pt x="25938" y="24099"/>
                    <a:pt x="25938" y="24051"/>
                    <a:pt x="25946" y="24006"/>
                  </a:cubicBezTo>
                  <a:cubicBezTo>
                    <a:pt x="25971" y="23859"/>
                    <a:pt x="25942" y="23832"/>
                    <a:pt x="25874" y="23832"/>
                  </a:cubicBezTo>
                  <a:cubicBezTo>
                    <a:pt x="25833" y="23832"/>
                    <a:pt x="25777" y="23842"/>
                    <a:pt x="25711" y="23842"/>
                  </a:cubicBezTo>
                  <a:cubicBezTo>
                    <a:pt x="25638" y="23842"/>
                    <a:pt x="25551" y="23830"/>
                    <a:pt x="25454" y="23778"/>
                  </a:cubicBezTo>
                  <a:cubicBezTo>
                    <a:pt x="25250" y="23670"/>
                    <a:pt x="25040" y="23577"/>
                    <a:pt x="24822" y="23498"/>
                  </a:cubicBezTo>
                  <a:cubicBezTo>
                    <a:pt x="24822" y="23498"/>
                    <a:pt x="24897" y="23342"/>
                    <a:pt x="24815" y="23289"/>
                  </a:cubicBezTo>
                  <a:cubicBezTo>
                    <a:pt x="24806" y="23283"/>
                    <a:pt x="24794" y="23281"/>
                    <a:pt x="24779" y="23281"/>
                  </a:cubicBezTo>
                  <a:cubicBezTo>
                    <a:pt x="24702" y="23281"/>
                    <a:pt x="24557" y="23344"/>
                    <a:pt x="24462" y="23344"/>
                  </a:cubicBezTo>
                  <a:cubicBezTo>
                    <a:pt x="24406" y="23344"/>
                    <a:pt x="24368" y="23323"/>
                    <a:pt x="24370" y="23254"/>
                  </a:cubicBezTo>
                  <a:cubicBezTo>
                    <a:pt x="24373" y="23168"/>
                    <a:pt x="24268" y="23121"/>
                    <a:pt x="24142" y="23095"/>
                  </a:cubicBezTo>
                  <a:cubicBezTo>
                    <a:pt x="24186" y="22996"/>
                    <a:pt x="24212" y="22886"/>
                    <a:pt x="24254" y="22787"/>
                  </a:cubicBezTo>
                  <a:cubicBezTo>
                    <a:pt x="24273" y="22743"/>
                    <a:pt x="24300" y="22704"/>
                    <a:pt x="24332" y="22669"/>
                  </a:cubicBezTo>
                  <a:cubicBezTo>
                    <a:pt x="24374" y="22673"/>
                    <a:pt x="24416" y="22676"/>
                    <a:pt x="24459" y="22676"/>
                  </a:cubicBezTo>
                  <a:cubicBezTo>
                    <a:pt x="24495" y="22730"/>
                    <a:pt x="24526" y="22788"/>
                    <a:pt x="24551" y="22848"/>
                  </a:cubicBezTo>
                  <a:cubicBezTo>
                    <a:pt x="24577" y="22918"/>
                    <a:pt x="24621" y="22948"/>
                    <a:pt x="24666" y="22948"/>
                  </a:cubicBezTo>
                  <a:cubicBezTo>
                    <a:pt x="24753" y="22948"/>
                    <a:pt x="24842" y="22837"/>
                    <a:pt x="24806" y="22699"/>
                  </a:cubicBezTo>
                  <a:cubicBezTo>
                    <a:pt x="24792" y="22644"/>
                    <a:pt x="24774" y="22588"/>
                    <a:pt x="24754" y="22534"/>
                  </a:cubicBezTo>
                  <a:lnTo>
                    <a:pt x="24754" y="22534"/>
                  </a:lnTo>
                  <a:cubicBezTo>
                    <a:pt x="24773" y="22539"/>
                    <a:pt x="24792" y="22542"/>
                    <a:pt x="24811" y="22542"/>
                  </a:cubicBezTo>
                  <a:cubicBezTo>
                    <a:pt x="24948" y="22542"/>
                    <a:pt x="24938" y="22451"/>
                    <a:pt x="24911" y="22378"/>
                  </a:cubicBezTo>
                  <a:cubicBezTo>
                    <a:pt x="24941" y="22356"/>
                    <a:pt x="24965" y="22331"/>
                    <a:pt x="24989" y="22305"/>
                  </a:cubicBezTo>
                  <a:cubicBezTo>
                    <a:pt x="25054" y="22302"/>
                    <a:pt x="25117" y="22291"/>
                    <a:pt x="25178" y="22272"/>
                  </a:cubicBezTo>
                  <a:close/>
                  <a:moveTo>
                    <a:pt x="19940" y="24746"/>
                  </a:moveTo>
                  <a:lnTo>
                    <a:pt x="19942" y="24748"/>
                  </a:lnTo>
                  <a:cubicBezTo>
                    <a:pt x="19885" y="24853"/>
                    <a:pt x="19843" y="24964"/>
                    <a:pt x="19813" y="25079"/>
                  </a:cubicBezTo>
                  <a:cubicBezTo>
                    <a:pt x="19759" y="25072"/>
                    <a:pt x="19723" y="25044"/>
                    <a:pt x="19727" y="24969"/>
                  </a:cubicBezTo>
                  <a:cubicBezTo>
                    <a:pt x="19727" y="24955"/>
                    <a:pt x="19717" y="24943"/>
                    <a:pt x="19713" y="24930"/>
                  </a:cubicBezTo>
                  <a:cubicBezTo>
                    <a:pt x="19800" y="24885"/>
                    <a:pt x="19878" y="24822"/>
                    <a:pt x="19940" y="24746"/>
                  </a:cubicBezTo>
                  <a:close/>
                  <a:moveTo>
                    <a:pt x="10774" y="23688"/>
                  </a:moveTo>
                  <a:lnTo>
                    <a:pt x="10774" y="23688"/>
                  </a:lnTo>
                  <a:cubicBezTo>
                    <a:pt x="10761" y="23918"/>
                    <a:pt x="10745" y="24150"/>
                    <a:pt x="10729" y="24381"/>
                  </a:cubicBezTo>
                  <a:cubicBezTo>
                    <a:pt x="10667" y="24375"/>
                    <a:pt x="10608" y="24371"/>
                    <a:pt x="10546" y="24371"/>
                  </a:cubicBezTo>
                  <a:cubicBezTo>
                    <a:pt x="10038" y="24371"/>
                    <a:pt x="10546" y="24790"/>
                    <a:pt x="10545" y="24790"/>
                  </a:cubicBezTo>
                  <a:cubicBezTo>
                    <a:pt x="10496" y="24782"/>
                    <a:pt x="10447" y="24778"/>
                    <a:pt x="10398" y="24778"/>
                  </a:cubicBezTo>
                  <a:cubicBezTo>
                    <a:pt x="9921" y="24778"/>
                    <a:pt x="9444" y="25121"/>
                    <a:pt x="9444" y="25121"/>
                  </a:cubicBezTo>
                  <a:cubicBezTo>
                    <a:pt x="9351" y="25100"/>
                    <a:pt x="9260" y="25090"/>
                    <a:pt x="9172" y="25090"/>
                  </a:cubicBezTo>
                  <a:cubicBezTo>
                    <a:pt x="8874" y="25090"/>
                    <a:pt x="8614" y="25198"/>
                    <a:pt x="8437" y="25295"/>
                  </a:cubicBezTo>
                  <a:cubicBezTo>
                    <a:pt x="8434" y="25279"/>
                    <a:pt x="8425" y="25264"/>
                    <a:pt x="8412" y="25254"/>
                  </a:cubicBezTo>
                  <a:cubicBezTo>
                    <a:pt x="8403" y="25248"/>
                    <a:pt x="8391" y="25246"/>
                    <a:pt x="8376" y="25246"/>
                  </a:cubicBezTo>
                  <a:cubicBezTo>
                    <a:pt x="8299" y="25246"/>
                    <a:pt x="8153" y="25310"/>
                    <a:pt x="8058" y="25310"/>
                  </a:cubicBezTo>
                  <a:cubicBezTo>
                    <a:pt x="8003" y="25310"/>
                    <a:pt x="7965" y="25288"/>
                    <a:pt x="7968" y="25219"/>
                  </a:cubicBezTo>
                  <a:cubicBezTo>
                    <a:pt x="7972" y="25134"/>
                    <a:pt x="7867" y="25088"/>
                    <a:pt x="7743" y="25061"/>
                  </a:cubicBezTo>
                  <a:cubicBezTo>
                    <a:pt x="7756" y="25031"/>
                    <a:pt x="7768" y="25000"/>
                    <a:pt x="7780" y="24968"/>
                  </a:cubicBezTo>
                  <a:cubicBezTo>
                    <a:pt x="7781" y="24968"/>
                    <a:pt x="7784" y="24968"/>
                    <a:pt x="7786" y="24967"/>
                  </a:cubicBezTo>
                  <a:cubicBezTo>
                    <a:pt x="7897" y="24921"/>
                    <a:pt x="8006" y="24812"/>
                    <a:pt x="8098" y="24699"/>
                  </a:cubicBezTo>
                  <a:cubicBezTo>
                    <a:pt x="8121" y="24736"/>
                    <a:pt x="8140" y="24774"/>
                    <a:pt x="8156" y="24815"/>
                  </a:cubicBezTo>
                  <a:cubicBezTo>
                    <a:pt x="8181" y="24884"/>
                    <a:pt x="8224" y="24913"/>
                    <a:pt x="8268" y="24913"/>
                  </a:cubicBezTo>
                  <a:cubicBezTo>
                    <a:pt x="8315" y="24913"/>
                    <a:pt x="8364" y="24880"/>
                    <a:pt x="8394" y="24828"/>
                  </a:cubicBezTo>
                  <a:cubicBezTo>
                    <a:pt x="8428" y="24894"/>
                    <a:pt x="8478" y="24941"/>
                    <a:pt x="8551" y="24941"/>
                  </a:cubicBezTo>
                  <a:cubicBezTo>
                    <a:pt x="8589" y="24941"/>
                    <a:pt x="8633" y="24929"/>
                    <a:pt x="8683" y="24901"/>
                  </a:cubicBezTo>
                  <a:cubicBezTo>
                    <a:pt x="8899" y="24780"/>
                    <a:pt x="8945" y="24583"/>
                    <a:pt x="8942" y="24426"/>
                  </a:cubicBezTo>
                  <a:cubicBezTo>
                    <a:pt x="8972" y="24423"/>
                    <a:pt x="9000" y="24410"/>
                    <a:pt x="9022" y="24390"/>
                  </a:cubicBezTo>
                  <a:cubicBezTo>
                    <a:pt x="9091" y="24483"/>
                    <a:pt x="9183" y="24574"/>
                    <a:pt x="9281" y="24574"/>
                  </a:cubicBezTo>
                  <a:cubicBezTo>
                    <a:pt x="9291" y="24574"/>
                    <a:pt x="9301" y="24573"/>
                    <a:pt x="9311" y="24571"/>
                  </a:cubicBezTo>
                  <a:cubicBezTo>
                    <a:pt x="9520" y="24527"/>
                    <a:pt x="9460" y="24040"/>
                    <a:pt x="9456" y="24021"/>
                  </a:cubicBezTo>
                  <a:lnTo>
                    <a:pt x="9456" y="24021"/>
                  </a:lnTo>
                  <a:cubicBezTo>
                    <a:pt x="9461" y="24039"/>
                    <a:pt x="9587" y="24475"/>
                    <a:pt x="9806" y="24475"/>
                  </a:cubicBezTo>
                  <a:cubicBezTo>
                    <a:pt x="9828" y="24475"/>
                    <a:pt x="9852" y="24470"/>
                    <a:pt x="9876" y="24460"/>
                  </a:cubicBezTo>
                  <a:cubicBezTo>
                    <a:pt x="10139" y="24352"/>
                    <a:pt x="9923" y="23855"/>
                    <a:pt x="9917" y="23844"/>
                  </a:cubicBezTo>
                  <a:lnTo>
                    <a:pt x="9917" y="23844"/>
                  </a:lnTo>
                  <a:cubicBezTo>
                    <a:pt x="9921" y="23850"/>
                    <a:pt x="10031" y="24004"/>
                    <a:pt x="10231" y="24004"/>
                  </a:cubicBezTo>
                  <a:cubicBezTo>
                    <a:pt x="10278" y="24004"/>
                    <a:pt x="10329" y="23996"/>
                    <a:pt x="10386" y="23975"/>
                  </a:cubicBezTo>
                  <a:cubicBezTo>
                    <a:pt x="10516" y="23929"/>
                    <a:pt x="10656" y="23809"/>
                    <a:pt x="10774" y="23688"/>
                  </a:cubicBezTo>
                  <a:close/>
                  <a:moveTo>
                    <a:pt x="34914" y="24775"/>
                  </a:moveTo>
                  <a:cubicBezTo>
                    <a:pt x="34941" y="24803"/>
                    <a:pt x="34970" y="24834"/>
                    <a:pt x="35003" y="24866"/>
                  </a:cubicBezTo>
                  <a:cubicBezTo>
                    <a:pt x="34989" y="25072"/>
                    <a:pt x="34973" y="25276"/>
                    <a:pt x="34957" y="25482"/>
                  </a:cubicBezTo>
                  <a:lnTo>
                    <a:pt x="34955" y="25480"/>
                  </a:lnTo>
                  <a:cubicBezTo>
                    <a:pt x="34850" y="25362"/>
                    <a:pt x="34627" y="25254"/>
                    <a:pt x="34789" y="25076"/>
                  </a:cubicBezTo>
                  <a:cubicBezTo>
                    <a:pt x="34866" y="24994"/>
                    <a:pt x="34911" y="24888"/>
                    <a:pt x="34914" y="24775"/>
                  </a:cubicBezTo>
                  <a:close/>
                  <a:moveTo>
                    <a:pt x="32418" y="23866"/>
                  </a:moveTo>
                  <a:cubicBezTo>
                    <a:pt x="32471" y="23869"/>
                    <a:pt x="32522" y="23876"/>
                    <a:pt x="32573" y="23886"/>
                  </a:cubicBezTo>
                  <a:cubicBezTo>
                    <a:pt x="32706" y="24096"/>
                    <a:pt x="33060" y="24266"/>
                    <a:pt x="33179" y="24318"/>
                  </a:cubicBezTo>
                  <a:cubicBezTo>
                    <a:pt x="33167" y="24330"/>
                    <a:pt x="33155" y="24340"/>
                    <a:pt x="33141" y="24350"/>
                  </a:cubicBezTo>
                  <a:lnTo>
                    <a:pt x="33139" y="24350"/>
                  </a:lnTo>
                  <a:cubicBezTo>
                    <a:pt x="33050" y="24404"/>
                    <a:pt x="33029" y="24548"/>
                    <a:pt x="32841" y="24548"/>
                  </a:cubicBezTo>
                  <a:cubicBezTo>
                    <a:pt x="32801" y="24548"/>
                    <a:pt x="32752" y="24542"/>
                    <a:pt x="32694" y="24526"/>
                  </a:cubicBezTo>
                  <a:cubicBezTo>
                    <a:pt x="32671" y="24520"/>
                    <a:pt x="32650" y="24517"/>
                    <a:pt x="32630" y="24517"/>
                  </a:cubicBezTo>
                  <a:cubicBezTo>
                    <a:pt x="32366" y="24517"/>
                    <a:pt x="32320" y="25011"/>
                    <a:pt x="32074" y="25011"/>
                  </a:cubicBezTo>
                  <a:cubicBezTo>
                    <a:pt x="32069" y="25011"/>
                    <a:pt x="32064" y="25011"/>
                    <a:pt x="32059" y="25010"/>
                  </a:cubicBezTo>
                  <a:cubicBezTo>
                    <a:pt x="32029" y="25008"/>
                    <a:pt x="32002" y="25007"/>
                    <a:pt x="31978" y="25007"/>
                  </a:cubicBezTo>
                  <a:cubicBezTo>
                    <a:pt x="31784" y="25007"/>
                    <a:pt x="31801" y="25081"/>
                    <a:pt x="31738" y="25120"/>
                  </a:cubicBezTo>
                  <a:cubicBezTo>
                    <a:pt x="31687" y="25150"/>
                    <a:pt x="31542" y="25288"/>
                    <a:pt x="31383" y="25361"/>
                  </a:cubicBezTo>
                  <a:lnTo>
                    <a:pt x="31370" y="25327"/>
                  </a:lnTo>
                  <a:cubicBezTo>
                    <a:pt x="31370" y="25327"/>
                    <a:pt x="31342" y="25352"/>
                    <a:pt x="31304" y="25386"/>
                  </a:cubicBezTo>
                  <a:cubicBezTo>
                    <a:pt x="31267" y="25396"/>
                    <a:pt x="31232" y="25407"/>
                    <a:pt x="31197" y="25407"/>
                  </a:cubicBezTo>
                  <a:cubicBezTo>
                    <a:pt x="31191" y="25407"/>
                    <a:pt x="31185" y="25407"/>
                    <a:pt x="31180" y="25406"/>
                  </a:cubicBezTo>
                  <a:cubicBezTo>
                    <a:pt x="31172" y="25405"/>
                    <a:pt x="31164" y="25405"/>
                    <a:pt x="31156" y="25405"/>
                  </a:cubicBezTo>
                  <a:cubicBezTo>
                    <a:pt x="30982" y="25405"/>
                    <a:pt x="31035" y="25614"/>
                    <a:pt x="30883" y="25614"/>
                  </a:cubicBezTo>
                  <a:cubicBezTo>
                    <a:pt x="30864" y="25614"/>
                    <a:pt x="30843" y="25611"/>
                    <a:pt x="30818" y="25605"/>
                  </a:cubicBezTo>
                  <a:cubicBezTo>
                    <a:pt x="30795" y="25598"/>
                    <a:pt x="30771" y="25595"/>
                    <a:pt x="30747" y="25595"/>
                  </a:cubicBezTo>
                  <a:cubicBezTo>
                    <a:pt x="30739" y="25595"/>
                    <a:pt x="30731" y="25595"/>
                    <a:pt x="30723" y="25596"/>
                  </a:cubicBezTo>
                  <a:cubicBezTo>
                    <a:pt x="30716" y="25580"/>
                    <a:pt x="30711" y="25564"/>
                    <a:pt x="30710" y="25548"/>
                  </a:cubicBezTo>
                  <a:cubicBezTo>
                    <a:pt x="30711" y="25428"/>
                    <a:pt x="30655" y="25387"/>
                    <a:pt x="30578" y="25387"/>
                  </a:cubicBezTo>
                  <a:cubicBezTo>
                    <a:pt x="30396" y="25387"/>
                    <a:pt x="30092" y="25613"/>
                    <a:pt x="30092" y="25613"/>
                  </a:cubicBezTo>
                  <a:cubicBezTo>
                    <a:pt x="30069" y="25504"/>
                    <a:pt x="30046" y="25393"/>
                    <a:pt x="30022" y="25283"/>
                  </a:cubicBezTo>
                  <a:lnTo>
                    <a:pt x="29673" y="25261"/>
                  </a:lnTo>
                  <a:cubicBezTo>
                    <a:pt x="29668" y="25259"/>
                    <a:pt x="29661" y="25258"/>
                    <a:pt x="29652" y="25258"/>
                  </a:cubicBezTo>
                  <a:cubicBezTo>
                    <a:pt x="29637" y="25258"/>
                    <a:pt x="29617" y="25262"/>
                    <a:pt x="29595" y="25267"/>
                  </a:cubicBezTo>
                  <a:cubicBezTo>
                    <a:pt x="29609" y="24860"/>
                    <a:pt x="29622" y="24451"/>
                    <a:pt x="29631" y="24044"/>
                  </a:cubicBezTo>
                  <a:cubicBezTo>
                    <a:pt x="29640" y="24043"/>
                    <a:pt x="29649" y="24042"/>
                    <a:pt x="29657" y="24042"/>
                  </a:cubicBezTo>
                  <a:cubicBezTo>
                    <a:pt x="29764" y="24042"/>
                    <a:pt x="29875" y="24128"/>
                    <a:pt x="30060" y="24196"/>
                  </a:cubicBezTo>
                  <a:cubicBezTo>
                    <a:pt x="30303" y="24283"/>
                    <a:pt x="30390" y="24283"/>
                    <a:pt x="30476" y="24305"/>
                  </a:cubicBezTo>
                  <a:cubicBezTo>
                    <a:pt x="30551" y="24324"/>
                    <a:pt x="30567" y="24501"/>
                    <a:pt x="30690" y="24501"/>
                  </a:cubicBezTo>
                  <a:cubicBezTo>
                    <a:pt x="30712" y="24501"/>
                    <a:pt x="30737" y="24495"/>
                    <a:pt x="30767" y="24482"/>
                  </a:cubicBezTo>
                  <a:cubicBezTo>
                    <a:pt x="30964" y="24393"/>
                    <a:pt x="31059" y="24218"/>
                    <a:pt x="31164" y="24218"/>
                  </a:cubicBezTo>
                  <a:cubicBezTo>
                    <a:pt x="31269" y="24218"/>
                    <a:pt x="31471" y="24437"/>
                    <a:pt x="31471" y="24437"/>
                  </a:cubicBezTo>
                  <a:cubicBezTo>
                    <a:pt x="31523" y="24305"/>
                    <a:pt x="31574" y="24172"/>
                    <a:pt x="31627" y="24041"/>
                  </a:cubicBezTo>
                  <a:cubicBezTo>
                    <a:pt x="31790" y="24007"/>
                    <a:pt x="31952" y="23965"/>
                    <a:pt x="32111" y="23911"/>
                  </a:cubicBezTo>
                  <a:lnTo>
                    <a:pt x="32111" y="23911"/>
                  </a:lnTo>
                  <a:cubicBezTo>
                    <a:pt x="32087" y="23987"/>
                    <a:pt x="32079" y="24050"/>
                    <a:pt x="32127" y="24050"/>
                  </a:cubicBezTo>
                  <a:cubicBezTo>
                    <a:pt x="32200" y="24050"/>
                    <a:pt x="32329" y="23948"/>
                    <a:pt x="32418" y="23866"/>
                  </a:cubicBezTo>
                  <a:close/>
                  <a:moveTo>
                    <a:pt x="17107" y="24219"/>
                  </a:moveTo>
                  <a:cubicBezTo>
                    <a:pt x="17091" y="24450"/>
                    <a:pt x="17075" y="24682"/>
                    <a:pt x="17057" y="24914"/>
                  </a:cubicBezTo>
                  <a:lnTo>
                    <a:pt x="17056" y="24913"/>
                  </a:lnTo>
                  <a:cubicBezTo>
                    <a:pt x="16994" y="24907"/>
                    <a:pt x="16935" y="24904"/>
                    <a:pt x="16873" y="24904"/>
                  </a:cubicBezTo>
                  <a:cubicBezTo>
                    <a:pt x="16365" y="24904"/>
                    <a:pt x="16870" y="25321"/>
                    <a:pt x="16870" y="25321"/>
                  </a:cubicBezTo>
                  <a:cubicBezTo>
                    <a:pt x="16821" y="25313"/>
                    <a:pt x="16771" y="25309"/>
                    <a:pt x="16721" y="25309"/>
                  </a:cubicBezTo>
                  <a:cubicBezTo>
                    <a:pt x="16244" y="25309"/>
                    <a:pt x="15765" y="25651"/>
                    <a:pt x="15765" y="25651"/>
                  </a:cubicBezTo>
                  <a:cubicBezTo>
                    <a:pt x="15681" y="25633"/>
                    <a:pt x="15596" y="25624"/>
                    <a:pt x="15511" y="25624"/>
                  </a:cubicBezTo>
                  <a:cubicBezTo>
                    <a:pt x="15473" y="25624"/>
                    <a:pt x="15435" y="25626"/>
                    <a:pt x="15397" y="25629"/>
                  </a:cubicBezTo>
                  <a:cubicBezTo>
                    <a:pt x="15362" y="25591"/>
                    <a:pt x="15346" y="25521"/>
                    <a:pt x="15371" y="25384"/>
                  </a:cubicBezTo>
                  <a:cubicBezTo>
                    <a:pt x="15404" y="25201"/>
                    <a:pt x="15367" y="25165"/>
                    <a:pt x="15281" y="25165"/>
                  </a:cubicBezTo>
                  <a:cubicBezTo>
                    <a:pt x="15266" y="25165"/>
                    <a:pt x="15250" y="25167"/>
                    <a:pt x="15232" y="25168"/>
                  </a:cubicBezTo>
                  <a:cubicBezTo>
                    <a:pt x="15310" y="24955"/>
                    <a:pt x="15234" y="24727"/>
                    <a:pt x="15234" y="24727"/>
                  </a:cubicBezTo>
                  <a:lnTo>
                    <a:pt x="15234" y="24727"/>
                  </a:lnTo>
                  <a:cubicBezTo>
                    <a:pt x="15234" y="24727"/>
                    <a:pt x="15407" y="25104"/>
                    <a:pt x="15605" y="25104"/>
                  </a:cubicBezTo>
                  <a:cubicBezTo>
                    <a:pt x="15616" y="25104"/>
                    <a:pt x="15626" y="25103"/>
                    <a:pt x="15637" y="25101"/>
                  </a:cubicBezTo>
                  <a:cubicBezTo>
                    <a:pt x="15845" y="25058"/>
                    <a:pt x="15788" y="24568"/>
                    <a:pt x="15786" y="24551"/>
                  </a:cubicBezTo>
                  <a:lnTo>
                    <a:pt x="15786" y="24551"/>
                  </a:lnTo>
                  <a:cubicBezTo>
                    <a:pt x="15789" y="24567"/>
                    <a:pt x="15913" y="25006"/>
                    <a:pt x="16133" y="25006"/>
                  </a:cubicBezTo>
                  <a:cubicBezTo>
                    <a:pt x="16156" y="25006"/>
                    <a:pt x="16179" y="25001"/>
                    <a:pt x="16203" y="24991"/>
                  </a:cubicBezTo>
                  <a:cubicBezTo>
                    <a:pt x="16470" y="24880"/>
                    <a:pt x="16249" y="24376"/>
                    <a:pt x="16248" y="24375"/>
                  </a:cubicBezTo>
                  <a:lnTo>
                    <a:pt x="16248" y="24375"/>
                  </a:lnTo>
                  <a:cubicBezTo>
                    <a:pt x="16325" y="24478"/>
                    <a:pt x="16445" y="24535"/>
                    <a:pt x="16568" y="24535"/>
                  </a:cubicBezTo>
                  <a:cubicBezTo>
                    <a:pt x="16617" y="24535"/>
                    <a:pt x="16667" y="24526"/>
                    <a:pt x="16716" y="24507"/>
                  </a:cubicBezTo>
                  <a:cubicBezTo>
                    <a:pt x="16846" y="24460"/>
                    <a:pt x="16986" y="24340"/>
                    <a:pt x="17107" y="24219"/>
                  </a:cubicBezTo>
                  <a:close/>
                  <a:moveTo>
                    <a:pt x="21037" y="25346"/>
                  </a:moveTo>
                  <a:lnTo>
                    <a:pt x="21054" y="25352"/>
                  </a:lnTo>
                  <a:cubicBezTo>
                    <a:pt x="21057" y="25359"/>
                    <a:pt x="21062" y="25367"/>
                    <a:pt x="21067" y="25374"/>
                  </a:cubicBezTo>
                  <a:cubicBezTo>
                    <a:pt x="21084" y="25470"/>
                    <a:pt x="21110" y="25565"/>
                    <a:pt x="21146" y="25657"/>
                  </a:cubicBezTo>
                  <a:cubicBezTo>
                    <a:pt x="21122" y="25650"/>
                    <a:pt x="21098" y="25640"/>
                    <a:pt x="21076" y="25629"/>
                  </a:cubicBezTo>
                  <a:cubicBezTo>
                    <a:pt x="20986" y="25581"/>
                    <a:pt x="20895" y="25536"/>
                    <a:pt x="20811" y="25496"/>
                  </a:cubicBezTo>
                  <a:lnTo>
                    <a:pt x="20811" y="25495"/>
                  </a:lnTo>
                  <a:cubicBezTo>
                    <a:pt x="20949" y="25450"/>
                    <a:pt x="21011" y="25388"/>
                    <a:pt x="21037" y="25346"/>
                  </a:cubicBezTo>
                  <a:close/>
                  <a:moveTo>
                    <a:pt x="3902" y="25216"/>
                  </a:moveTo>
                  <a:lnTo>
                    <a:pt x="3902" y="25216"/>
                  </a:lnTo>
                  <a:cubicBezTo>
                    <a:pt x="3899" y="25307"/>
                    <a:pt x="3913" y="25431"/>
                    <a:pt x="3986" y="25526"/>
                  </a:cubicBezTo>
                  <a:cubicBezTo>
                    <a:pt x="4012" y="25581"/>
                    <a:pt x="4051" y="25618"/>
                    <a:pt x="4110" y="25619"/>
                  </a:cubicBezTo>
                  <a:cubicBezTo>
                    <a:pt x="4117" y="25623"/>
                    <a:pt x="4126" y="25628"/>
                    <a:pt x="4133" y="25631"/>
                  </a:cubicBezTo>
                  <a:cubicBezTo>
                    <a:pt x="4150" y="25636"/>
                    <a:pt x="4166" y="25638"/>
                    <a:pt x="4183" y="25638"/>
                  </a:cubicBezTo>
                  <a:cubicBezTo>
                    <a:pt x="4328" y="25638"/>
                    <a:pt x="4462" y="25449"/>
                    <a:pt x="4559" y="25261"/>
                  </a:cubicBezTo>
                  <a:cubicBezTo>
                    <a:pt x="4600" y="25298"/>
                    <a:pt x="4645" y="25327"/>
                    <a:pt x="4692" y="25327"/>
                  </a:cubicBezTo>
                  <a:cubicBezTo>
                    <a:pt x="4701" y="25327"/>
                    <a:pt x="4710" y="25326"/>
                    <a:pt x="4718" y="25324"/>
                  </a:cubicBezTo>
                  <a:cubicBezTo>
                    <a:pt x="4761" y="25315"/>
                    <a:pt x="4790" y="25282"/>
                    <a:pt x="4809" y="25238"/>
                  </a:cubicBezTo>
                  <a:cubicBezTo>
                    <a:pt x="4850" y="25317"/>
                    <a:pt x="4913" y="25380"/>
                    <a:pt x="4991" y="25419"/>
                  </a:cubicBezTo>
                  <a:cubicBezTo>
                    <a:pt x="5001" y="25502"/>
                    <a:pt x="5062" y="25547"/>
                    <a:pt x="5127" y="25547"/>
                  </a:cubicBezTo>
                  <a:cubicBezTo>
                    <a:pt x="5185" y="25547"/>
                    <a:pt x="5246" y="25510"/>
                    <a:pt x="5275" y="25429"/>
                  </a:cubicBezTo>
                  <a:cubicBezTo>
                    <a:pt x="5275" y="25429"/>
                    <a:pt x="5275" y="25428"/>
                    <a:pt x="5275" y="25428"/>
                  </a:cubicBezTo>
                  <a:cubicBezTo>
                    <a:pt x="5302" y="25410"/>
                    <a:pt x="5323" y="25384"/>
                    <a:pt x="5332" y="25352"/>
                  </a:cubicBezTo>
                  <a:lnTo>
                    <a:pt x="5332" y="25352"/>
                  </a:lnTo>
                  <a:cubicBezTo>
                    <a:pt x="5321" y="25412"/>
                    <a:pt x="5316" y="25472"/>
                    <a:pt x="5313" y="25532"/>
                  </a:cubicBezTo>
                  <a:cubicBezTo>
                    <a:pt x="5137" y="25583"/>
                    <a:pt x="4971" y="25660"/>
                    <a:pt x="4821" y="25762"/>
                  </a:cubicBezTo>
                  <a:cubicBezTo>
                    <a:pt x="4750" y="25747"/>
                    <a:pt x="4678" y="25739"/>
                    <a:pt x="4606" y="25739"/>
                  </a:cubicBezTo>
                  <a:cubicBezTo>
                    <a:pt x="4509" y="25739"/>
                    <a:pt x="4412" y="25753"/>
                    <a:pt x="4318" y="25780"/>
                  </a:cubicBezTo>
                  <a:cubicBezTo>
                    <a:pt x="4293" y="25749"/>
                    <a:pt x="4256" y="25730"/>
                    <a:pt x="4215" y="25730"/>
                  </a:cubicBezTo>
                  <a:cubicBezTo>
                    <a:pt x="4213" y="25730"/>
                    <a:pt x="4212" y="25730"/>
                    <a:pt x="4210" y="25730"/>
                  </a:cubicBezTo>
                  <a:cubicBezTo>
                    <a:pt x="4105" y="25737"/>
                    <a:pt x="3872" y="25841"/>
                    <a:pt x="3678" y="25988"/>
                  </a:cubicBezTo>
                  <a:cubicBezTo>
                    <a:pt x="3630" y="25981"/>
                    <a:pt x="3583" y="25979"/>
                    <a:pt x="3538" y="25979"/>
                  </a:cubicBezTo>
                  <a:cubicBezTo>
                    <a:pt x="3302" y="25979"/>
                    <a:pt x="3115" y="26060"/>
                    <a:pt x="3115" y="26060"/>
                  </a:cubicBezTo>
                  <a:cubicBezTo>
                    <a:pt x="3115" y="26060"/>
                    <a:pt x="3019" y="26037"/>
                    <a:pt x="2897" y="26010"/>
                  </a:cubicBezTo>
                  <a:cubicBezTo>
                    <a:pt x="2913" y="25990"/>
                    <a:pt x="2930" y="25969"/>
                    <a:pt x="2951" y="25952"/>
                  </a:cubicBezTo>
                  <a:cubicBezTo>
                    <a:pt x="3035" y="25872"/>
                    <a:pt x="3130" y="25831"/>
                    <a:pt x="3225" y="25777"/>
                  </a:cubicBezTo>
                  <a:cubicBezTo>
                    <a:pt x="3272" y="25750"/>
                    <a:pt x="3311" y="25695"/>
                    <a:pt x="3334" y="25632"/>
                  </a:cubicBezTo>
                  <a:cubicBezTo>
                    <a:pt x="3363" y="25648"/>
                    <a:pt x="3395" y="25656"/>
                    <a:pt x="3426" y="25656"/>
                  </a:cubicBezTo>
                  <a:cubicBezTo>
                    <a:pt x="3452" y="25656"/>
                    <a:pt x="3478" y="25651"/>
                    <a:pt x="3502" y="25640"/>
                  </a:cubicBezTo>
                  <a:cubicBezTo>
                    <a:pt x="3594" y="25602"/>
                    <a:pt x="3685" y="25510"/>
                    <a:pt x="3762" y="25416"/>
                  </a:cubicBezTo>
                  <a:cubicBezTo>
                    <a:pt x="3807" y="25375"/>
                    <a:pt x="3844" y="25324"/>
                    <a:pt x="3869" y="25269"/>
                  </a:cubicBezTo>
                  <a:cubicBezTo>
                    <a:pt x="3882" y="25248"/>
                    <a:pt x="3894" y="25232"/>
                    <a:pt x="3902" y="25216"/>
                  </a:cubicBezTo>
                  <a:close/>
                  <a:moveTo>
                    <a:pt x="22041" y="26050"/>
                  </a:moveTo>
                  <a:lnTo>
                    <a:pt x="22022" y="26244"/>
                  </a:lnTo>
                  <a:cubicBezTo>
                    <a:pt x="22019" y="26235"/>
                    <a:pt x="22012" y="26228"/>
                    <a:pt x="22005" y="26223"/>
                  </a:cubicBezTo>
                  <a:cubicBezTo>
                    <a:pt x="21980" y="26207"/>
                    <a:pt x="21944" y="26205"/>
                    <a:pt x="21905" y="26205"/>
                  </a:cubicBezTo>
                  <a:cubicBezTo>
                    <a:pt x="21892" y="26205"/>
                    <a:pt x="21878" y="26205"/>
                    <a:pt x="21865" y="26205"/>
                  </a:cubicBezTo>
                  <a:cubicBezTo>
                    <a:pt x="21788" y="26205"/>
                    <a:pt x="21710" y="26198"/>
                    <a:pt x="21686" y="26099"/>
                  </a:cubicBezTo>
                  <a:lnTo>
                    <a:pt x="21686" y="26099"/>
                  </a:lnTo>
                  <a:cubicBezTo>
                    <a:pt x="21705" y="26101"/>
                    <a:pt x="21724" y="26101"/>
                    <a:pt x="21743" y="26101"/>
                  </a:cubicBezTo>
                  <a:cubicBezTo>
                    <a:pt x="21786" y="26101"/>
                    <a:pt x="21829" y="26098"/>
                    <a:pt x="21872" y="26091"/>
                  </a:cubicBezTo>
                  <a:cubicBezTo>
                    <a:pt x="21929" y="26080"/>
                    <a:pt x="21986" y="26067"/>
                    <a:pt x="22041" y="26050"/>
                  </a:cubicBezTo>
                  <a:close/>
                  <a:moveTo>
                    <a:pt x="34936" y="25704"/>
                  </a:moveTo>
                  <a:lnTo>
                    <a:pt x="34936" y="25704"/>
                  </a:lnTo>
                  <a:cubicBezTo>
                    <a:pt x="34914" y="25972"/>
                    <a:pt x="34891" y="26240"/>
                    <a:pt x="34866" y="26507"/>
                  </a:cubicBezTo>
                  <a:lnTo>
                    <a:pt x="34863" y="26505"/>
                  </a:lnTo>
                  <a:cubicBezTo>
                    <a:pt x="34855" y="26505"/>
                    <a:pt x="34847" y="26505"/>
                    <a:pt x="34839" y="26505"/>
                  </a:cubicBezTo>
                  <a:cubicBezTo>
                    <a:pt x="34799" y="26505"/>
                    <a:pt x="34757" y="26508"/>
                    <a:pt x="34717" y="26514"/>
                  </a:cubicBezTo>
                  <a:cubicBezTo>
                    <a:pt x="34717" y="26514"/>
                    <a:pt x="34744" y="26419"/>
                    <a:pt x="34682" y="26361"/>
                  </a:cubicBezTo>
                  <a:cubicBezTo>
                    <a:pt x="34729" y="26210"/>
                    <a:pt x="34523" y="26086"/>
                    <a:pt x="34523" y="26086"/>
                  </a:cubicBezTo>
                  <a:cubicBezTo>
                    <a:pt x="34671" y="25969"/>
                    <a:pt x="34808" y="25842"/>
                    <a:pt x="34936" y="25704"/>
                  </a:cubicBezTo>
                  <a:close/>
                  <a:moveTo>
                    <a:pt x="22688" y="26535"/>
                  </a:moveTo>
                  <a:lnTo>
                    <a:pt x="22688" y="26535"/>
                  </a:lnTo>
                  <a:cubicBezTo>
                    <a:pt x="22712" y="26596"/>
                    <a:pt x="22763" y="26642"/>
                    <a:pt x="22827" y="26642"/>
                  </a:cubicBezTo>
                  <a:cubicBezTo>
                    <a:pt x="22832" y="26642"/>
                    <a:pt x="22837" y="26641"/>
                    <a:pt x="22841" y="26641"/>
                  </a:cubicBezTo>
                  <a:cubicBezTo>
                    <a:pt x="22901" y="26634"/>
                    <a:pt x="22962" y="26605"/>
                    <a:pt x="23024" y="26568"/>
                  </a:cubicBezTo>
                  <a:lnTo>
                    <a:pt x="23024" y="26568"/>
                  </a:lnTo>
                  <a:cubicBezTo>
                    <a:pt x="23013" y="26584"/>
                    <a:pt x="23002" y="26600"/>
                    <a:pt x="22990" y="26616"/>
                  </a:cubicBezTo>
                  <a:cubicBezTo>
                    <a:pt x="22859" y="26708"/>
                    <a:pt x="22759" y="26783"/>
                    <a:pt x="22743" y="26844"/>
                  </a:cubicBezTo>
                  <a:lnTo>
                    <a:pt x="22743" y="26856"/>
                  </a:lnTo>
                  <a:lnTo>
                    <a:pt x="22732" y="26856"/>
                  </a:lnTo>
                  <a:cubicBezTo>
                    <a:pt x="22725" y="26854"/>
                    <a:pt x="22718" y="26854"/>
                    <a:pt x="22711" y="26854"/>
                  </a:cubicBezTo>
                  <a:cubicBezTo>
                    <a:pt x="22696" y="26854"/>
                    <a:pt x="22682" y="26856"/>
                    <a:pt x="22669" y="26861"/>
                  </a:cubicBezTo>
                  <a:cubicBezTo>
                    <a:pt x="22676" y="26753"/>
                    <a:pt x="22682" y="26643"/>
                    <a:pt x="22688" y="26535"/>
                  </a:cubicBezTo>
                  <a:close/>
                  <a:moveTo>
                    <a:pt x="25845" y="26911"/>
                  </a:moveTo>
                  <a:cubicBezTo>
                    <a:pt x="26060" y="26911"/>
                    <a:pt x="26332" y="27002"/>
                    <a:pt x="26527" y="27086"/>
                  </a:cubicBezTo>
                  <a:cubicBezTo>
                    <a:pt x="26786" y="27197"/>
                    <a:pt x="26723" y="27329"/>
                    <a:pt x="26614" y="27394"/>
                  </a:cubicBezTo>
                  <a:lnTo>
                    <a:pt x="26611" y="27393"/>
                  </a:lnTo>
                  <a:cubicBezTo>
                    <a:pt x="26520" y="27448"/>
                    <a:pt x="26495" y="27592"/>
                    <a:pt x="26306" y="27592"/>
                  </a:cubicBezTo>
                  <a:cubicBezTo>
                    <a:pt x="26265" y="27592"/>
                    <a:pt x="26217" y="27585"/>
                    <a:pt x="26160" y="27569"/>
                  </a:cubicBezTo>
                  <a:cubicBezTo>
                    <a:pt x="26137" y="27563"/>
                    <a:pt x="26116" y="27561"/>
                    <a:pt x="26096" y="27561"/>
                  </a:cubicBezTo>
                  <a:cubicBezTo>
                    <a:pt x="25987" y="27561"/>
                    <a:pt x="25914" y="27646"/>
                    <a:pt x="25846" y="27743"/>
                  </a:cubicBezTo>
                  <a:cubicBezTo>
                    <a:pt x="25832" y="27746"/>
                    <a:pt x="25819" y="27748"/>
                    <a:pt x="25806" y="27748"/>
                  </a:cubicBezTo>
                  <a:cubicBezTo>
                    <a:pt x="25799" y="27748"/>
                    <a:pt x="25793" y="27747"/>
                    <a:pt x="25786" y="27746"/>
                  </a:cubicBezTo>
                  <a:cubicBezTo>
                    <a:pt x="25765" y="27743"/>
                    <a:pt x="25745" y="27741"/>
                    <a:pt x="25726" y="27741"/>
                  </a:cubicBezTo>
                  <a:cubicBezTo>
                    <a:pt x="25596" y="27741"/>
                    <a:pt x="25499" y="27808"/>
                    <a:pt x="25404" y="27808"/>
                  </a:cubicBezTo>
                  <a:cubicBezTo>
                    <a:pt x="25364" y="27808"/>
                    <a:pt x="25324" y="27796"/>
                    <a:pt x="25282" y="27764"/>
                  </a:cubicBezTo>
                  <a:cubicBezTo>
                    <a:pt x="25192" y="27692"/>
                    <a:pt x="25085" y="27644"/>
                    <a:pt x="24973" y="27623"/>
                  </a:cubicBezTo>
                  <a:cubicBezTo>
                    <a:pt x="24973" y="27623"/>
                    <a:pt x="25596" y="27485"/>
                    <a:pt x="25960" y="27275"/>
                  </a:cubicBezTo>
                  <a:cubicBezTo>
                    <a:pt x="26323" y="27064"/>
                    <a:pt x="25536" y="26961"/>
                    <a:pt x="25662" y="26961"/>
                  </a:cubicBezTo>
                  <a:cubicBezTo>
                    <a:pt x="25685" y="26961"/>
                    <a:pt x="25724" y="26942"/>
                    <a:pt x="25770" y="26915"/>
                  </a:cubicBezTo>
                  <a:cubicBezTo>
                    <a:pt x="25794" y="26913"/>
                    <a:pt x="25819" y="26911"/>
                    <a:pt x="25845" y="26911"/>
                  </a:cubicBezTo>
                  <a:close/>
                  <a:moveTo>
                    <a:pt x="14941" y="27767"/>
                  </a:moveTo>
                  <a:cubicBezTo>
                    <a:pt x="14963" y="27767"/>
                    <a:pt x="14989" y="27771"/>
                    <a:pt x="15019" y="27781"/>
                  </a:cubicBezTo>
                  <a:cubicBezTo>
                    <a:pt x="15292" y="27869"/>
                    <a:pt x="15432" y="27869"/>
                    <a:pt x="15432" y="27869"/>
                  </a:cubicBezTo>
                  <a:cubicBezTo>
                    <a:pt x="15435" y="27929"/>
                    <a:pt x="15440" y="27988"/>
                    <a:pt x="15443" y="28047"/>
                  </a:cubicBezTo>
                  <a:cubicBezTo>
                    <a:pt x="15394" y="28009"/>
                    <a:pt x="15359" y="27983"/>
                    <a:pt x="15359" y="27983"/>
                  </a:cubicBezTo>
                  <a:lnTo>
                    <a:pt x="15359" y="27981"/>
                  </a:lnTo>
                  <a:cubicBezTo>
                    <a:pt x="15359" y="27981"/>
                    <a:pt x="15188" y="27832"/>
                    <a:pt x="15024" y="27832"/>
                  </a:cubicBezTo>
                  <a:cubicBezTo>
                    <a:pt x="14979" y="27832"/>
                    <a:pt x="14935" y="27844"/>
                    <a:pt x="14895" y="27872"/>
                  </a:cubicBezTo>
                  <a:cubicBezTo>
                    <a:pt x="14862" y="27898"/>
                    <a:pt x="14838" y="27934"/>
                    <a:pt x="14828" y="27975"/>
                  </a:cubicBezTo>
                  <a:cubicBezTo>
                    <a:pt x="14818" y="27894"/>
                    <a:pt x="14822" y="27767"/>
                    <a:pt x="14941" y="27767"/>
                  </a:cubicBezTo>
                  <a:close/>
                  <a:moveTo>
                    <a:pt x="29491" y="27386"/>
                  </a:moveTo>
                  <a:cubicBezTo>
                    <a:pt x="29570" y="27399"/>
                    <a:pt x="29644" y="27432"/>
                    <a:pt x="29707" y="27482"/>
                  </a:cubicBezTo>
                  <a:cubicBezTo>
                    <a:pt x="29793" y="27549"/>
                    <a:pt x="29886" y="27566"/>
                    <a:pt x="29970" y="27566"/>
                  </a:cubicBezTo>
                  <a:cubicBezTo>
                    <a:pt x="30060" y="27566"/>
                    <a:pt x="30139" y="27546"/>
                    <a:pt x="30185" y="27546"/>
                  </a:cubicBezTo>
                  <a:cubicBezTo>
                    <a:pt x="30194" y="27546"/>
                    <a:pt x="30203" y="27547"/>
                    <a:pt x="30209" y="27549"/>
                  </a:cubicBezTo>
                  <a:cubicBezTo>
                    <a:pt x="30233" y="27556"/>
                    <a:pt x="30237" y="27574"/>
                    <a:pt x="30243" y="27600"/>
                  </a:cubicBezTo>
                  <a:cubicBezTo>
                    <a:pt x="30155" y="27661"/>
                    <a:pt x="30082" y="27714"/>
                    <a:pt x="30082" y="27714"/>
                  </a:cubicBezTo>
                  <a:lnTo>
                    <a:pt x="30081" y="27715"/>
                  </a:lnTo>
                  <a:cubicBezTo>
                    <a:pt x="30081" y="27715"/>
                    <a:pt x="29825" y="28066"/>
                    <a:pt x="29526" y="28286"/>
                  </a:cubicBezTo>
                  <a:cubicBezTo>
                    <a:pt x="29489" y="28314"/>
                    <a:pt x="29456" y="28345"/>
                    <a:pt x="29424" y="28377"/>
                  </a:cubicBezTo>
                  <a:cubicBezTo>
                    <a:pt x="29449" y="28047"/>
                    <a:pt x="29470" y="27715"/>
                    <a:pt x="29491" y="27386"/>
                  </a:cubicBezTo>
                  <a:close/>
                  <a:moveTo>
                    <a:pt x="28511" y="27403"/>
                  </a:moveTo>
                  <a:cubicBezTo>
                    <a:pt x="28473" y="27777"/>
                    <a:pt x="28433" y="28150"/>
                    <a:pt x="28389" y="28524"/>
                  </a:cubicBezTo>
                  <a:lnTo>
                    <a:pt x="28387" y="28523"/>
                  </a:lnTo>
                  <a:cubicBezTo>
                    <a:pt x="28287" y="28405"/>
                    <a:pt x="28068" y="28296"/>
                    <a:pt x="28235" y="28118"/>
                  </a:cubicBezTo>
                  <a:cubicBezTo>
                    <a:pt x="28485" y="27856"/>
                    <a:pt x="28317" y="27548"/>
                    <a:pt x="28317" y="27548"/>
                  </a:cubicBezTo>
                  <a:cubicBezTo>
                    <a:pt x="28370" y="27485"/>
                    <a:pt x="28437" y="27435"/>
                    <a:pt x="28511" y="27403"/>
                  </a:cubicBezTo>
                  <a:close/>
                  <a:moveTo>
                    <a:pt x="34736" y="27774"/>
                  </a:moveTo>
                  <a:lnTo>
                    <a:pt x="34736" y="27774"/>
                  </a:lnTo>
                  <a:cubicBezTo>
                    <a:pt x="34707" y="28042"/>
                    <a:pt x="34676" y="28311"/>
                    <a:pt x="34644" y="28580"/>
                  </a:cubicBezTo>
                  <a:cubicBezTo>
                    <a:pt x="34490" y="28523"/>
                    <a:pt x="34351" y="28467"/>
                    <a:pt x="34362" y="28405"/>
                  </a:cubicBezTo>
                  <a:cubicBezTo>
                    <a:pt x="34394" y="28261"/>
                    <a:pt x="34183" y="27849"/>
                    <a:pt x="34223" y="27849"/>
                  </a:cubicBezTo>
                  <a:lnTo>
                    <a:pt x="34223" y="27849"/>
                  </a:lnTo>
                  <a:cubicBezTo>
                    <a:pt x="34226" y="27849"/>
                    <a:pt x="34230" y="27851"/>
                    <a:pt x="34235" y="27856"/>
                  </a:cubicBezTo>
                  <a:lnTo>
                    <a:pt x="34234" y="27856"/>
                  </a:lnTo>
                  <a:cubicBezTo>
                    <a:pt x="34247" y="27866"/>
                    <a:pt x="34271" y="27871"/>
                    <a:pt x="34302" y="27871"/>
                  </a:cubicBezTo>
                  <a:cubicBezTo>
                    <a:pt x="34414" y="27871"/>
                    <a:pt x="34620" y="27811"/>
                    <a:pt x="34736" y="27774"/>
                  </a:cubicBezTo>
                  <a:close/>
                  <a:moveTo>
                    <a:pt x="4589" y="27311"/>
                  </a:moveTo>
                  <a:lnTo>
                    <a:pt x="4605" y="27317"/>
                  </a:lnTo>
                  <a:cubicBezTo>
                    <a:pt x="4609" y="27326"/>
                    <a:pt x="4612" y="27333"/>
                    <a:pt x="4618" y="27339"/>
                  </a:cubicBezTo>
                  <a:cubicBezTo>
                    <a:pt x="4646" y="27541"/>
                    <a:pt x="4761" y="28069"/>
                    <a:pt x="5263" y="28069"/>
                  </a:cubicBezTo>
                  <a:cubicBezTo>
                    <a:pt x="5307" y="28069"/>
                    <a:pt x="5355" y="28065"/>
                    <a:pt x="5406" y="28056"/>
                  </a:cubicBezTo>
                  <a:cubicBezTo>
                    <a:pt x="5463" y="28045"/>
                    <a:pt x="5520" y="28032"/>
                    <a:pt x="5575" y="28016"/>
                  </a:cubicBezTo>
                  <a:lnTo>
                    <a:pt x="5575" y="28016"/>
                  </a:lnTo>
                  <a:cubicBezTo>
                    <a:pt x="5553" y="28212"/>
                    <a:pt x="5532" y="28409"/>
                    <a:pt x="5508" y="28606"/>
                  </a:cubicBezTo>
                  <a:cubicBezTo>
                    <a:pt x="5478" y="28578"/>
                    <a:pt x="5426" y="28575"/>
                    <a:pt x="5371" y="28575"/>
                  </a:cubicBezTo>
                  <a:cubicBezTo>
                    <a:pt x="5360" y="28575"/>
                    <a:pt x="5348" y="28575"/>
                    <a:pt x="5337" y="28575"/>
                  </a:cubicBezTo>
                  <a:cubicBezTo>
                    <a:pt x="5239" y="28575"/>
                    <a:pt x="5143" y="28568"/>
                    <a:pt x="5156" y="28418"/>
                  </a:cubicBezTo>
                  <a:cubicBezTo>
                    <a:pt x="5183" y="28120"/>
                    <a:pt x="4499" y="27615"/>
                    <a:pt x="4499" y="27615"/>
                  </a:cubicBezTo>
                  <a:cubicBezTo>
                    <a:pt x="4498" y="27615"/>
                    <a:pt x="4362" y="27497"/>
                    <a:pt x="4232" y="27497"/>
                  </a:cubicBezTo>
                  <a:cubicBezTo>
                    <a:pt x="4222" y="27497"/>
                    <a:pt x="4213" y="27498"/>
                    <a:pt x="4203" y="27499"/>
                  </a:cubicBezTo>
                  <a:cubicBezTo>
                    <a:pt x="4457" y="27456"/>
                    <a:pt x="4553" y="27368"/>
                    <a:pt x="4589" y="27311"/>
                  </a:cubicBezTo>
                  <a:close/>
                  <a:moveTo>
                    <a:pt x="9980" y="28475"/>
                  </a:moveTo>
                  <a:cubicBezTo>
                    <a:pt x="10015" y="28530"/>
                    <a:pt x="10060" y="28596"/>
                    <a:pt x="10108" y="28661"/>
                  </a:cubicBezTo>
                  <a:cubicBezTo>
                    <a:pt x="10103" y="28662"/>
                    <a:pt x="10097" y="28662"/>
                    <a:pt x="10091" y="28662"/>
                  </a:cubicBezTo>
                  <a:cubicBezTo>
                    <a:pt x="10052" y="28662"/>
                    <a:pt x="10014" y="28657"/>
                    <a:pt x="9977" y="28648"/>
                  </a:cubicBezTo>
                  <a:cubicBezTo>
                    <a:pt x="10009" y="28597"/>
                    <a:pt x="10002" y="28533"/>
                    <a:pt x="9980" y="28475"/>
                  </a:cubicBezTo>
                  <a:close/>
                  <a:moveTo>
                    <a:pt x="16121" y="28002"/>
                  </a:moveTo>
                  <a:cubicBezTo>
                    <a:pt x="16121" y="28002"/>
                    <a:pt x="16167" y="28507"/>
                    <a:pt x="16349" y="28616"/>
                  </a:cubicBezTo>
                  <a:cubicBezTo>
                    <a:pt x="16375" y="28632"/>
                    <a:pt x="16396" y="28639"/>
                    <a:pt x="16412" y="28639"/>
                  </a:cubicBezTo>
                  <a:cubicBezTo>
                    <a:pt x="16507" y="28639"/>
                    <a:pt x="16438" y="28397"/>
                    <a:pt x="16438" y="28397"/>
                  </a:cubicBezTo>
                  <a:lnTo>
                    <a:pt x="16438" y="28397"/>
                  </a:lnTo>
                  <a:cubicBezTo>
                    <a:pt x="16516" y="28491"/>
                    <a:pt x="16600" y="28578"/>
                    <a:pt x="16691" y="28660"/>
                  </a:cubicBezTo>
                  <a:cubicBezTo>
                    <a:pt x="16669" y="28850"/>
                    <a:pt x="16646" y="29040"/>
                    <a:pt x="16622" y="29229"/>
                  </a:cubicBezTo>
                  <a:lnTo>
                    <a:pt x="16622" y="29228"/>
                  </a:lnTo>
                  <a:cubicBezTo>
                    <a:pt x="16583" y="29192"/>
                    <a:pt x="16518" y="29189"/>
                    <a:pt x="16449" y="29189"/>
                  </a:cubicBezTo>
                  <a:cubicBezTo>
                    <a:pt x="16435" y="29189"/>
                    <a:pt x="16420" y="29189"/>
                    <a:pt x="16406" y="29189"/>
                  </a:cubicBezTo>
                  <a:cubicBezTo>
                    <a:pt x="16282" y="29189"/>
                    <a:pt x="16163" y="29180"/>
                    <a:pt x="16181" y="28991"/>
                  </a:cubicBezTo>
                  <a:cubicBezTo>
                    <a:pt x="16205" y="28736"/>
                    <a:pt x="15816" y="28362"/>
                    <a:pt x="15565" y="28149"/>
                  </a:cubicBezTo>
                  <a:lnTo>
                    <a:pt x="15717" y="28022"/>
                  </a:lnTo>
                  <a:cubicBezTo>
                    <a:pt x="15717" y="28022"/>
                    <a:pt x="15732" y="28264"/>
                    <a:pt x="15919" y="28330"/>
                  </a:cubicBezTo>
                  <a:cubicBezTo>
                    <a:pt x="15933" y="28335"/>
                    <a:pt x="15946" y="28337"/>
                    <a:pt x="15959" y="28337"/>
                  </a:cubicBezTo>
                  <a:cubicBezTo>
                    <a:pt x="16108" y="28337"/>
                    <a:pt x="16121" y="28002"/>
                    <a:pt x="16121" y="28002"/>
                  </a:cubicBezTo>
                  <a:close/>
                  <a:moveTo>
                    <a:pt x="12912" y="26649"/>
                  </a:moveTo>
                  <a:cubicBezTo>
                    <a:pt x="13094" y="26649"/>
                    <a:pt x="13259" y="26705"/>
                    <a:pt x="13259" y="26705"/>
                  </a:cubicBezTo>
                  <a:cubicBezTo>
                    <a:pt x="13259" y="26705"/>
                    <a:pt x="12916" y="27101"/>
                    <a:pt x="13081" y="27232"/>
                  </a:cubicBezTo>
                  <a:cubicBezTo>
                    <a:pt x="13099" y="27247"/>
                    <a:pt x="13118" y="27253"/>
                    <a:pt x="13137" y="27253"/>
                  </a:cubicBezTo>
                  <a:cubicBezTo>
                    <a:pt x="13292" y="27253"/>
                    <a:pt x="13476" y="26832"/>
                    <a:pt x="13603" y="26793"/>
                  </a:cubicBezTo>
                  <a:cubicBezTo>
                    <a:pt x="13621" y="26787"/>
                    <a:pt x="13638" y="26785"/>
                    <a:pt x="13653" y="26785"/>
                  </a:cubicBezTo>
                  <a:cubicBezTo>
                    <a:pt x="13763" y="26785"/>
                    <a:pt x="13822" y="26902"/>
                    <a:pt x="13822" y="26902"/>
                  </a:cubicBezTo>
                  <a:cubicBezTo>
                    <a:pt x="13822" y="26902"/>
                    <a:pt x="13275" y="27451"/>
                    <a:pt x="13459" y="27561"/>
                  </a:cubicBezTo>
                  <a:cubicBezTo>
                    <a:pt x="13487" y="27578"/>
                    <a:pt x="13516" y="27585"/>
                    <a:pt x="13545" y="27585"/>
                  </a:cubicBezTo>
                  <a:cubicBezTo>
                    <a:pt x="13709" y="27585"/>
                    <a:pt x="13877" y="27364"/>
                    <a:pt x="13878" y="27364"/>
                  </a:cubicBezTo>
                  <a:lnTo>
                    <a:pt x="13878" y="27364"/>
                  </a:lnTo>
                  <a:cubicBezTo>
                    <a:pt x="13877" y="27364"/>
                    <a:pt x="13637" y="27759"/>
                    <a:pt x="13758" y="27759"/>
                  </a:cubicBezTo>
                  <a:cubicBezTo>
                    <a:pt x="13881" y="27759"/>
                    <a:pt x="14167" y="27473"/>
                    <a:pt x="14167" y="27473"/>
                  </a:cubicBezTo>
                  <a:cubicBezTo>
                    <a:pt x="14192" y="27746"/>
                    <a:pt x="14698" y="27983"/>
                    <a:pt x="14813" y="28034"/>
                  </a:cubicBezTo>
                  <a:cubicBezTo>
                    <a:pt x="14796" y="28205"/>
                    <a:pt x="14883" y="28421"/>
                    <a:pt x="14883" y="28421"/>
                  </a:cubicBezTo>
                  <a:lnTo>
                    <a:pt x="14317" y="28289"/>
                  </a:lnTo>
                  <a:cubicBezTo>
                    <a:pt x="14154" y="28354"/>
                    <a:pt x="13981" y="28386"/>
                    <a:pt x="13806" y="28386"/>
                  </a:cubicBezTo>
                  <a:cubicBezTo>
                    <a:pt x="13752" y="28386"/>
                    <a:pt x="13698" y="28383"/>
                    <a:pt x="13644" y="28377"/>
                  </a:cubicBezTo>
                  <a:cubicBezTo>
                    <a:pt x="13588" y="28370"/>
                    <a:pt x="13536" y="28367"/>
                    <a:pt x="13488" y="28367"/>
                  </a:cubicBezTo>
                  <a:cubicBezTo>
                    <a:pt x="13209" y="28367"/>
                    <a:pt x="13044" y="28472"/>
                    <a:pt x="12745" y="28641"/>
                  </a:cubicBezTo>
                  <a:cubicBezTo>
                    <a:pt x="12466" y="28797"/>
                    <a:pt x="12238" y="28914"/>
                    <a:pt x="12149" y="29096"/>
                  </a:cubicBezTo>
                  <a:cubicBezTo>
                    <a:pt x="11968" y="29096"/>
                    <a:pt x="11659" y="29317"/>
                    <a:pt x="11657" y="29317"/>
                  </a:cubicBezTo>
                  <a:cubicBezTo>
                    <a:pt x="11640" y="29207"/>
                    <a:pt x="11621" y="29098"/>
                    <a:pt x="11602" y="28988"/>
                  </a:cubicBezTo>
                  <a:lnTo>
                    <a:pt x="11253" y="28967"/>
                  </a:lnTo>
                  <a:cubicBezTo>
                    <a:pt x="11248" y="28964"/>
                    <a:pt x="11241" y="28964"/>
                    <a:pt x="11232" y="28964"/>
                  </a:cubicBezTo>
                  <a:cubicBezTo>
                    <a:pt x="11217" y="28964"/>
                    <a:pt x="11197" y="28967"/>
                    <a:pt x="11174" y="28972"/>
                  </a:cubicBezTo>
                  <a:cubicBezTo>
                    <a:pt x="11187" y="28799"/>
                    <a:pt x="11202" y="28625"/>
                    <a:pt x="11213" y="28450"/>
                  </a:cubicBezTo>
                  <a:cubicBezTo>
                    <a:pt x="11224" y="28452"/>
                    <a:pt x="11235" y="28453"/>
                    <a:pt x="11245" y="28453"/>
                  </a:cubicBezTo>
                  <a:cubicBezTo>
                    <a:pt x="11294" y="28453"/>
                    <a:pt x="11340" y="28429"/>
                    <a:pt x="11365" y="28387"/>
                  </a:cubicBezTo>
                  <a:cubicBezTo>
                    <a:pt x="11448" y="28266"/>
                    <a:pt x="11391" y="28012"/>
                    <a:pt x="11260" y="27787"/>
                  </a:cubicBezTo>
                  <a:cubicBezTo>
                    <a:pt x="11270" y="27621"/>
                    <a:pt x="11282" y="27454"/>
                    <a:pt x="11291" y="27288"/>
                  </a:cubicBezTo>
                  <a:cubicBezTo>
                    <a:pt x="11388" y="27222"/>
                    <a:pt x="11466" y="27164"/>
                    <a:pt x="11516" y="27164"/>
                  </a:cubicBezTo>
                  <a:cubicBezTo>
                    <a:pt x="11519" y="27164"/>
                    <a:pt x="11523" y="27165"/>
                    <a:pt x="11526" y="27165"/>
                  </a:cubicBezTo>
                  <a:cubicBezTo>
                    <a:pt x="11531" y="27166"/>
                    <a:pt x="11537" y="27166"/>
                    <a:pt x="11543" y="27166"/>
                  </a:cubicBezTo>
                  <a:cubicBezTo>
                    <a:pt x="11677" y="27166"/>
                    <a:pt x="12002" y="26946"/>
                    <a:pt x="12102" y="26946"/>
                  </a:cubicBezTo>
                  <a:cubicBezTo>
                    <a:pt x="12208" y="26946"/>
                    <a:pt x="12540" y="26705"/>
                    <a:pt x="12771" y="26661"/>
                  </a:cubicBezTo>
                  <a:cubicBezTo>
                    <a:pt x="12818" y="26652"/>
                    <a:pt x="12865" y="26649"/>
                    <a:pt x="12912" y="26649"/>
                  </a:cubicBezTo>
                  <a:close/>
                  <a:moveTo>
                    <a:pt x="19450" y="28209"/>
                  </a:moveTo>
                  <a:lnTo>
                    <a:pt x="19450" y="28209"/>
                  </a:lnTo>
                  <a:cubicBezTo>
                    <a:pt x="19459" y="28241"/>
                    <a:pt x="19456" y="28275"/>
                    <a:pt x="19441" y="28305"/>
                  </a:cubicBezTo>
                  <a:cubicBezTo>
                    <a:pt x="19397" y="28425"/>
                    <a:pt x="19456" y="28505"/>
                    <a:pt x="19530" y="28515"/>
                  </a:cubicBezTo>
                  <a:cubicBezTo>
                    <a:pt x="19548" y="28570"/>
                    <a:pt x="19588" y="28613"/>
                    <a:pt x="19636" y="28613"/>
                  </a:cubicBezTo>
                  <a:cubicBezTo>
                    <a:pt x="19654" y="28613"/>
                    <a:pt x="19673" y="28607"/>
                    <a:pt x="19692" y="28594"/>
                  </a:cubicBezTo>
                  <a:cubicBezTo>
                    <a:pt x="19705" y="28584"/>
                    <a:pt x="19720" y="28580"/>
                    <a:pt x="19735" y="28571"/>
                  </a:cubicBezTo>
                  <a:cubicBezTo>
                    <a:pt x="19739" y="28581"/>
                    <a:pt x="19743" y="28591"/>
                    <a:pt x="19749" y="28602"/>
                  </a:cubicBezTo>
                  <a:cubicBezTo>
                    <a:pt x="19771" y="28632"/>
                    <a:pt x="19802" y="28651"/>
                    <a:pt x="19835" y="28651"/>
                  </a:cubicBezTo>
                  <a:cubicBezTo>
                    <a:pt x="19850" y="28651"/>
                    <a:pt x="19866" y="28647"/>
                    <a:pt x="19882" y="28638"/>
                  </a:cubicBezTo>
                  <a:cubicBezTo>
                    <a:pt x="19891" y="28632"/>
                    <a:pt x="19898" y="28626"/>
                    <a:pt x="19905" y="28619"/>
                  </a:cubicBezTo>
                  <a:cubicBezTo>
                    <a:pt x="19924" y="28629"/>
                    <a:pt x="19945" y="28634"/>
                    <a:pt x="19967" y="28634"/>
                  </a:cubicBezTo>
                  <a:cubicBezTo>
                    <a:pt x="20003" y="28634"/>
                    <a:pt x="20042" y="28619"/>
                    <a:pt x="20075" y="28587"/>
                  </a:cubicBezTo>
                  <a:cubicBezTo>
                    <a:pt x="20083" y="28626"/>
                    <a:pt x="20117" y="28654"/>
                    <a:pt x="20156" y="28654"/>
                  </a:cubicBezTo>
                  <a:cubicBezTo>
                    <a:pt x="20161" y="28654"/>
                    <a:pt x="20165" y="28653"/>
                    <a:pt x="20170" y="28653"/>
                  </a:cubicBezTo>
                  <a:lnTo>
                    <a:pt x="20170" y="28653"/>
                  </a:lnTo>
                  <a:cubicBezTo>
                    <a:pt x="20137" y="28683"/>
                    <a:pt x="20096" y="28707"/>
                    <a:pt x="20028" y="28707"/>
                  </a:cubicBezTo>
                  <a:cubicBezTo>
                    <a:pt x="19996" y="28707"/>
                    <a:pt x="19957" y="28702"/>
                    <a:pt x="19911" y="28689"/>
                  </a:cubicBezTo>
                  <a:cubicBezTo>
                    <a:pt x="19893" y="28684"/>
                    <a:pt x="19877" y="28682"/>
                    <a:pt x="19861" y="28682"/>
                  </a:cubicBezTo>
                  <a:cubicBezTo>
                    <a:pt x="19651" y="28682"/>
                    <a:pt x="19596" y="29072"/>
                    <a:pt x="19400" y="29072"/>
                  </a:cubicBezTo>
                  <a:cubicBezTo>
                    <a:pt x="19396" y="29072"/>
                    <a:pt x="19392" y="29072"/>
                    <a:pt x="19387" y="29072"/>
                  </a:cubicBezTo>
                  <a:cubicBezTo>
                    <a:pt x="19363" y="29070"/>
                    <a:pt x="19342" y="29069"/>
                    <a:pt x="19324" y="29069"/>
                  </a:cubicBezTo>
                  <a:cubicBezTo>
                    <a:pt x="19170" y="29069"/>
                    <a:pt x="19181" y="29128"/>
                    <a:pt x="19129" y="29159"/>
                  </a:cubicBezTo>
                  <a:cubicBezTo>
                    <a:pt x="19073" y="29193"/>
                    <a:pt x="18871" y="29387"/>
                    <a:pt x="18697" y="29387"/>
                  </a:cubicBezTo>
                  <a:cubicBezTo>
                    <a:pt x="18689" y="29387"/>
                    <a:pt x="18682" y="29386"/>
                    <a:pt x="18675" y="29386"/>
                  </a:cubicBezTo>
                  <a:cubicBezTo>
                    <a:pt x="18668" y="29385"/>
                    <a:pt x="18662" y="29385"/>
                    <a:pt x="18656" y="29385"/>
                  </a:cubicBezTo>
                  <a:cubicBezTo>
                    <a:pt x="18517" y="29385"/>
                    <a:pt x="18553" y="29551"/>
                    <a:pt x="18431" y="29551"/>
                  </a:cubicBezTo>
                  <a:cubicBezTo>
                    <a:pt x="18417" y="29551"/>
                    <a:pt x="18400" y="29549"/>
                    <a:pt x="18380" y="29543"/>
                  </a:cubicBezTo>
                  <a:cubicBezTo>
                    <a:pt x="18360" y="29538"/>
                    <a:pt x="18341" y="29535"/>
                    <a:pt x="18322" y="29535"/>
                  </a:cubicBezTo>
                  <a:cubicBezTo>
                    <a:pt x="18209" y="29535"/>
                    <a:pt x="18112" y="29624"/>
                    <a:pt x="18063" y="29678"/>
                  </a:cubicBezTo>
                  <a:cubicBezTo>
                    <a:pt x="18018" y="29688"/>
                    <a:pt x="17975" y="29704"/>
                    <a:pt x="17935" y="29724"/>
                  </a:cubicBezTo>
                  <a:cubicBezTo>
                    <a:pt x="17923" y="29656"/>
                    <a:pt x="17913" y="29586"/>
                    <a:pt x="17901" y="29517"/>
                  </a:cubicBezTo>
                  <a:lnTo>
                    <a:pt x="17552" y="29495"/>
                  </a:lnTo>
                  <a:cubicBezTo>
                    <a:pt x="17547" y="29493"/>
                    <a:pt x="17540" y="29492"/>
                    <a:pt x="17532" y="29492"/>
                  </a:cubicBezTo>
                  <a:cubicBezTo>
                    <a:pt x="17517" y="29492"/>
                    <a:pt x="17496" y="29496"/>
                    <a:pt x="17473" y="29502"/>
                  </a:cubicBezTo>
                  <a:cubicBezTo>
                    <a:pt x="17507" y="29105"/>
                    <a:pt x="17538" y="28708"/>
                    <a:pt x="17567" y="28311"/>
                  </a:cubicBezTo>
                  <a:cubicBezTo>
                    <a:pt x="17637" y="28332"/>
                    <a:pt x="17714" y="28384"/>
                    <a:pt x="17831" y="28426"/>
                  </a:cubicBezTo>
                  <a:cubicBezTo>
                    <a:pt x="18021" y="28496"/>
                    <a:pt x="18089" y="28496"/>
                    <a:pt x="18158" y="28514"/>
                  </a:cubicBezTo>
                  <a:cubicBezTo>
                    <a:pt x="18215" y="28529"/>
                    <a:pt x="18221" y="28668"/>
                    <a:pt x="18319" y="28668"/>
                  </a:cubicBezTo>
                  <a:cubicBezTo>
                    <a:pt x="18337" y="28668"/>
                    <a:pt x="18358" y="28663"/>
                    <a:pt x="18383" y="28653"/>
                  </a:cubicBezTo>
                  <a:cubicBezTo>
                    <a:pt x="18542" y="28584"/>
                    <a:pt x="18624" y="28444"/>
                    <a:pt x="18707" y="28444"/>
                  </a:cubicBezTo>
                  <a:cubicBezTo>
                    <a:pt x="18790" y="28444"/>
                    <a:pt x="18942" y="28618"/>
                    <a:pt x="18942" y="28618"/>
                  </a:cubicBezTo>
                  <a:cubicBezTo>
                    <a:pt x="18989" y="28514"/>
                    <a:pt x="19035" y="28409"/>
                    <a:pt x="19082" y="28304"/>
                  </a:cubicBezTo>
                  <a:cubicBezTo>
                    <a:pt x="19206" y="28279"/>
                    <a:pt x="19329" y="28247"/>
                    <a:pt x="19450" y="28209"/>
                  </a:cubicBezTo>
                  <a:close/>
                  <a:moveTo>
                    <a:pt x="28361" y="28748"/>
                  </a:moveTo>
                  <a:lnTo>
                    <a:pt x="28361" y="28748"/>
                  </a:lnTo>
                  <a:cubicBezTo>
                    <a:pt x="28297" y="29298"/>
                    <a:pt x="28225" y="29847"/>
                    <a:pt x="28151" y="30396"/>
                  </a:cubicBezTo>
                  <a:lnTo>
                    <a:pt x="28148" y="30396"/>
                  </a:lnTo>
                  <a:cubicBezTo>
                    <a:pt x="28107" y="30345"/>
                    <a:pt x="28059" y="30305"/>
                    <a:pt x="28002" y="30298"/>
                  </a:cubicBezTo>
                  <a:cubicBezTo>
                    <a:pt x="28035" y="30275"/>
                    <a:pt x="28070" y="30253"/>
                    <a:pt x="28104" y="30226"/>
                  </a:cubicBezTo>
                  <a:cubicBezTo>
                    <a:pt x="28215" y="30140"/>
                    <a:pt x="28157" y="29961"/>
                    <a:pt x="28060" y="29942"/>
                  </a:cubicBezTo>
                  <a:cubicBezTo>
                    <a:pt x="28036" y="29937"/>
                    <a:pt x="28010" y="29935"/>
                    <a:pt x="27984" y="29935"/>
                  </a:cubicBezTo>
                  <a:cubicBezTo>
                    <a:pt x="27860" y="29935"/>
                    <a:pt x="27718" y="29982"/>
                    <a:pt x="27583" y="30060"/>
                  </a:cubicBezTo>
                  <a:cubicBezTo>
                    <a:pt x="27593" y="29946"/>
                    <a:pt x="27532" y="29831"/>
                    <a:pt x="27532" y="29831"/>
                  </a:cubicBezTo>
                  <a:cubicBezTo>
                    <a:pt x="27532" y="29831"/>
                    <a:pt x="27701" y="29721"/>
                    <a:pt x="27984" y="29523"/>
                  </a:cubicBezTo>
                  <a:cubicBezTo>
                    <a:pt x="28266" y="29326"/>
                    <a:pt x="27935" y="29129"/>
                    <a:pt x="27935" y="29129"/>
                  </a:cubicBezTo>
                  <a:cubicBezTo>
                    <a:pt x="28087" y="29012"/>
                    <a:pt x="28230" y="28885"/>
                    <a:pt x="28361" y="28748"/>
                  </a:cubicBezTo>
                  <a:close/>
                  <a:moveTo>
                    <a:pt x="21568" y="30231"/>
                  </a:moveTo>
                  <a:lnTo>
                    <a:pt x="21568" y="30231"/>
                  </a:lnTo>
                  <a:cubicBezTo>
                    <a:pt x="21554" y="30345"/>
                    <a:pt x="21539" y="30459"/>
                    <a:pt x="21523" y="30571"/>
                  </a:cubicBezTo>
                  <a:lnTo>
                    <a:pt x="21522" y="30571"/>
                  </a:lnTo>
                  <a:cubicBezTo>
                    <a:pt x="21486" y="30601"/>
                    <a:pt x="21440" y="30618"/>
                    <a:pt x="21394" y="30618"/>
                  </a:cubicBezTo>
                  <a:cubicBezTo>
                    <a:pt x="21382" y="30618"/>
                    <a:pt x="21370" y="30617"/>
                    <a:pt x="21358" y="30615"/>
                  </a:cubicBezTo>
                  <a:cubicBezTo>
                    <a:pt x="21332" y="30611"/>
                    <a:pt x="21306" y="30609"/>
                    <a:pt x="21280" y="30609"/>
                  </a:cubicBezTo>
                  <a:cubicBezTo>
                    <a:pt x="21221" y="30609"/>
                    <a:pt x="21164" y="30618"/>
                    <a:pt x="21107" y="30637"/>
                  </a:cubicBezTo>
                  <a:cubicBezTo>
                    <a:pt x="21154" y="30536"/>
                    <a:pt x="21192" y="30432"/>
                    <a:pt x="21222" y="30326"/>
                  </a:cubicBezTo>
                  <a:lnTo>
                    <a:pt x="21222" y="30324"/>
                  </a:lnTo>
                  <a:lnTo>
                    <a:pt x="21329" y="30251"/>
                  </a:lnTo>
                  <a:cubicBezTo>
                    <a:pt x="21342" y="30302"/>
                    <a:pt x="21383" y="30328"/>
                    <a:pt x="21429" y="30328"/>
                  </a:cubicBezTo>
                  <a:cubicBezTo>
                    <a:pt x="21480" y="30328"/>
                    <a:pt x="21537" y="30296"/>
                    <a:pt x="21568" y="30231"/>
                  </a:cubicBezTo>
                  <a:close/>
                  <a:moveTo>
                    <a:pt x="22678" y="29761"/>
                  </a:moveTo>
                  <a:cubicBezTo>
                    <a:pt x="22678" y="29784"/>
                    <a:pt x="22685" y="29809"/>
                    <a:pt x="22695" y="29831"/>
                  </a:cubicBezTo>
                  <a:cubicBezTo>
                    <a:pt x="22602" y="29896"/>
                    <a:pt x="22568" y="30050"/>
                    <a:pt x="22568" y="30050"/>
                  </a:cubicBezTo>
                  <a:cubicBezTo>
                    <a:pt x="22568" y="30050"/>
                    <a:pt x="22862" y="30094"/>
                    <a:pt x="22907" y="30159"/>
                  </a:cubicBezTo>
                  <a:cubicBezTo>
                    <a:pt x="22917" y="30174"/>
                    <a:pt x="22941" y="30179"/>
                    <a:pt x="22974" y="30179"/>
                  </a:cubicBezTo>
                  <a:cubicBezTo>
                    <a:pt x="23043" y="30179"/>
                    <a:pt x="23151" y="30158"/>
                    <a:pt x="23257" y="30158"/>
                  </a:cubicBezTo>
                  <a:cubicBezTo>
                    <a:pt x="23332" y="30158"/>
                    <a:pt x="23405" y="30168"/>
                    <a:pt x="23463" y="30203"/>
                  </a:cubicBezTo>
                  <a:cubicBezTo>
                    <a:pt x="23644" y="30313"/>
                    <a:pt x="24006" y="30380"/>
                    <a:pt x="23894" y="30445"/>
                  </a:cubicBezTo>
                  <a:lnTo>
                    <a:pt x="23892" y="30444"/>
                  </a:lnTo>
                  <a:cubicBezTo>
                    <a:pt x="23780" y="30510"/>
                    <a:pt x="23437" y="30752"/>
                    <a:pt x="23437" y="30752"/>
                  </a:cubicBezTo>
                  <a:cubicBezTo>
                    <a:pt x="23349" y="30861"/>
                    <a:pt x="23256" y="30967"/>
                    <a:pt x="23157" y="31066"/>
                  </a:cubicBezTo>
                  <a:cubicBezTo>
                    <a:pt x="23069" y="31029"/>
                    <a:pt x="22995" y="31009"/>
                    <a:pt x="22995" y="31009"/>
                  </a:cubicBezTo>
                  <a:cubicBezTo>
                    <a:pt x="23033" y="30775"/>
                    <a:pt x="22816" y="30736"/>
                    <a:pt x="22667" y="30736"/>
                  </a:cubicBezTo>
                  <a:cubicBezTo>
                    <a:pt x="22592" y="30736"/>
                    <a:pt x="22535" y="30746"/>
                    <a:pt x="22535" y="30746"/>
                  </a:cubicBezTo>
                  <a:cubicBezTo>
                    <a:pt x="22535" y="30746"/>
                    <a:pt x="22596" y="30564"/>
                    <a:pt x="22387" y="30551"/>
                  </a:cubicBezTo>
                  <a:cubicBezTo>
                    <a:pt x="22403" y="30388"/>
                    <a:pt x="22418" y="30225"/>
                    <a:pt x="22434" y="30063"/>
                  </a:cubicBezTo>
                  <a:cubicBezTo>
                    <a:pt x="22481" y="29939"/>
                    <a:pt x="22565" y="29832"/>
                    <a:pt x="22678" y="29761"/>
                  </a:cubicBezTo>
                  <a:close/>
                  <a:moveTo>
                    <a:pt x="10003" y="31105"/>
                  </a:moveTo>
                  <a:lnTo>
                    <a:pt x="10003" y="31105"/>
                  </a:lnTo>
                  <a:cubicBezTo>
                    <a:pt x="9989" y="31199"/>
                    <a:pt x="9974" y="31294"/>
                    <a:pt x="9959" y="31388"/>
                  </a:cubicBezTo>
                  <a:lnTo>
                    <a:pt x="9961" y="31390"/>
                  </a:lnTo>
                  <a:cubicBezTo>
                    <a:pt x="9913" y="31365"/>
                    <a:pt x="9879" y="31340"/>
                    <a:pt x="9885" y="31313"/>
                  </a:cubicBezTo>
                  <a:cubicBezTo>
                    <a:pt x="9892" y="31282"/>
                    <a:pt x="9886" y="31235"/>
                    <a:pt x="9873" y="31183"/>
                  </a:cubicBezTo>
                  <a:cubicBezTo>
                    <a:pt x="9913" y="31151"/>
                    <a:pt x="9956" y="31124"/>
                    <a:pt x="10003" y="31105"/>
                  </a:cubicBezTo>
                  <a:close/>
                  <a:moveTo>
                    <a:pt x="6457" y="31590"/>
                  </a:moveTo>
                  <a:cubicBezTo>
                    <a:pt x="6464" y="31596"/>
                    <a:pt x="6469" y="31606"/>
                    <a:pt x="6478" y="31609"/>
                  </a:cubicBezTo>
                  <a:cubicBezTo>
                    <a:pt x="6461" y="31668"/>
                    <a:pt x="6497" y="31722"/>
                    <a:pt x="6544" y="31722"/>
                  </a:cubicBezTo>
                  <a:cubicBezTo>
                    <a:pt x="6560" y="31722"/>
                    <a:pt x="6578" y="31715"/>
                    <a:pt x="6596" y="31699"/>
                  </a:cubicBezTo>
                  <a:cubicBezTo>
                    <a:pt x="6602" y="31695"/>
                    <a:pt x="6609" y="31691"/>
                    <a:pt x="6616" y="31688"/>
                  </a:cubicBezTo>
                  <a:lnTo>
                    <a:pt x="6616" y="31688"/>
                  </a:lnTo>
                  <a:cubicBezTo>
                    <a:pt x="6602" y="31708"/>
                    <a:pt x="6590" y="31730"/>
                    <a:pt x="6578" y="31753"/>
                  </a:cubicBezTo>
                  <a:cubicBezTo>
                    <a:pt x="6559" y="31805"/>
                    <a:pt x="6556" y="31860"/>
                    <a:pt x="6572" y="31913"/>
                  </a:cubicBezTo>
                  <a:cubicBezTo>
                    <a:pt x="6462" y="31996"/>
                    <a:pt x="6265" y="32147"/>
                    <a:pt x="6089" y="32147"/>
                  </a:cubicBezTo>
                  <a:cubicBezTo>
                    <a:pt x="6080" y="32147"/>
                    <a:pt x="6071" y="32147"/>
                    <a:pt x="6062" y="32146"/>
                  </a:cubicBezTo>
                  <a:cubicBezTo>
                    <a:pt x="6054" y="32145"/>
                    <a:pt x="6046" y="32145"/>
                    <a:pt x="6039" y="32145"/>
                  </a:cubicBezTo>
                  <a:cubicBezTo>
                    <a:pt x="5916" y="32145"/>
                    <a:pt x="5898" y="32246"/>
                    <a:pt x="5845" y="32307"/>
                  </a:cubicBezTo>
                  <a:cubicBezTo>
                    <a:pt x="5857" y="32212"/>
                    <a:pt x="5867" y="32117"/>
                    <a:pt x="5879" y="32022"/>
                  </a:cubicBezTo>
                  <a:cubicBezTo>
                    <a:pt x="5929" y="31898"/>
                    <a:pt x="6016" y="31793"/>
                    <a:pt x="6130" y="31720"/>
                  </a:cubicBezTo>
                  <a:lnTo>
                    <a:pt x="6130" y="31720"/>
                  </a:lnTo>
                  <a:cubicBezTo>
                    <a:pt x="6122" y="31821"/>
                    <a:pt x="6189" y="31889"/>
                    <a:pt x="6258" y="31889"/>
                  </a:cubicBezTo>
                  <a:cubicBezTo>
                    <a:pt x="6306" y="31889"/>
                    <a:pt x="6355" y="31856"/>
                    <a:pt x="6381" y="31777"/>
                  </a:cubicBezTo>
                  <a:cubicBezTo>
                    <a:pt x="6402" y="31713"/>
                    <a:pt x="6428" y="31651"/>
                    <a:pt x="6457" y="31590"/>
                  </a:cubicBezTo>
                  <a:close/>
                  <a:moveTo>
                    <a:pt x="16288" y="31631"/>
                  </a:moveTo>
                  <a:cubicBezTo>
                    <a:pt x="16253" y="31859"/>
                    <a:pt x="16218" y="32086"/>
                    <a:pt x="16181" y="32313"/>
                  </a:cubicBezTo>
                  <a:cubicBezTo>
                    <a:pt x="16136" y="32294"/>
                    <a:pt x="16089" y="32278"/>
                    <a:pt x="16046" y="32260"/>
                  </a:cubicBezTo>
                  <a:cubicBezTo>
                    <a:pt x="16208" y="32021"/>
                    <a:pt x="16086" y="31775"/>
                    <a:pt x="16086" y="31775"/>
                  </a:cubicBezTo>
                  <a:cubicBezTo>
                    <a:pt x="16142" y="31714"/>
                    <a:pt x="16211" y="31664"/>
                    <a:pt x="16288" y="31631"/>
                  </a:cubicBezTo>
                  <a:close/>
                  <a:moveTo>
                    <a:pt x="10956" y="31314"/>
                  </a:moveTo>
                  <a:cubicBezTo>
                    <a:pt x="11056" y="31327"/>
                    <a:pt x="11158" y="31407"/>
                    <a:pt x="11321" y="31469"/>
                  </a:cubicBezTo>
                  <a:cubicBezTo>
                    <a:pt x="11556" y="31556"/>
                    <a:pt x="11644" y="31556"/>
                    <a:pt x="11729" y="31578"/>
                  </a:cubicBezTo>
                  <a:cubicBezTo>
                    <a:pt x="11800" y="31597"/>
                    <a:pt x="11803" y="31773"/>
                    <a:pt x="11926" y="31773"/>
                  </a:cubicBezTo>
                  <a:cubicBezTo>
                    <a:pt x="11948" y="31773"/>
                    <a:pt x="11974" y="31767"/>
                    <a:pt x="12005" y="31753"/>
                  </a:cubicBezTo>
                  <a:cubicBezTo>
                    <a:pt x="12043" y="31737"/>
                    <a:pt x="12078" y="31717"/>
                    <a:pt x="12110" y="31694"/>
                  </a:cubicBezTo>
                  <a:cubicBezTo>
                    <a:pt x="12164" y="31765"/>
                    <a:pt x="12208" y="31842"/>
                    <a:pt x="12240" y="31926"/>
                  </a:cubicBezTo>
                  <a:cubicBezTo>
                    <a:pt x="12240" y="31926"/>
                    <a:pt x="11981" y="32167"/>
                    <a:pt x="12232" y="32386"/>
                  </a:cubicBezTo>
                  <a:cubicBezTo>
                    <a:pt x="12340" y="32479"/>
                    <a:pt x="12464" y="32552"/>
                    <a:pt x="12597" y="32602"/>
                  </a:cubicBezTo>
                  <a:cubicBezTo>
                    <a:pt x="12521" y="32642"/>
                    <a:pt x="12443" y="32674"/>
                    <a:pt x="12368" y="32674"/>
                  </a:cubicBezTo>
                  <a:cubicBezTo>
                    <a:pt x="12359" y="32674"/>
                    <a:pt x="12351" y="32674"/>
                    <a:pt x="12342" y="32673"/>
                  </a:cubicBezTo>
                  <a:cubicBezTo>
                    <a:pt x="12333" y="32672"/>
                    <a:pt x="12326" y="32672"/>
                    <a:pt x="12318" y="32672"/>
                  </a:cubicBezTo>
                  <a:cubicBezTo>
                    <a:pt x="12144" y="32672"/>
                    <a:pt x="12180" y="32880"/>
                    <a:pt x="12028" y="32880"/>
                  </a:cubicBezTo>
                  <a:cubicBezTo>
                    <a:pt x="12009" y="32880"/>
                    <a:pt x="11988" y="32877"/>
                    <a:pt x="11964" y="32870"/>
                  </a:cubicBezTo>
                  <a:cubicBezTo>
                    <a:pt x="11939" y="32863"/>
                    <a:pt x="11915" y="32860"/>
                    <a:pt x="11891" y="32860"/>
                  </a:cubicBezTo>
                  <a:cubicBezTo>
                    <a:pt x="11791" y="32860"/>
                    <a:pt x="11701" y="32914"/>
                    <a:pt x="11632" y="32969"/>
                  </a:cubicBezTo>
                  <a:cubicBezTo>
                    <a:pt x="11685" y="32867"/>
                    <a:pt x="11710" y="32753"/>
                    <a:pt x="11702" y="32640"/>
                  </a:cubicBezTo>
                  <a:cubicBezTo>
                    <a:pt x="11688" y="32473"/>
                    <a:pt x="11587" y="32275"/>
                    <a:pt x="11441" y="32256"/>
                  </a:cubicBezTo>
                  <a:cubicBezTo>
                    <a:pt x="11478" y="32232"/>
                    <a:pt x="11513" y="32210"/>
                    <a:pt x="11548" y="32184"/>
                  </a:cubicBezTo>
                  <a:cubicBezTo>
                    <a:pt x="11660" y="32099"/>
                    <a:pt x="11606" y="31918"/>
                    <a:pt x="11508" y="31901"/>
                  </a:cubicBezTo>
                  <a:cubicBezTo>
                    <a:pt x="11483" y="31896"/>
                    <a:pt x="11456" y="31894"/>
                    <a:pt x="11429" y="31894"/>
                  </a:cubicBezTo>
                  <a:cubicBezTo>
                    <a:pt x="11255" y="31894"/>
                    <a:pt x="11044" y="31986"/>
                    <a:pt x="10867" y="32127"/>
                  </a:cubicBezTo>
                  <a:cubicBezTo>
                    <a:pt x="10898" y="31856"/>
                    <a:pt x="10929" y="31586"/>
                    <a:pt x="10956" y="31314"/>
                  </a:cubicBezTo>
                  <a:close/>
                  <a:moveTo>
                    <a:pt x="10905" y="33298"/>
                  </a:moveTo>
                  <a:cubicBezTo>
                    <a:pt x="10946" y="33305"/>
                    <a:pt x="10987" y="33310"/>
                    <a:pt x="11028" y="33311"/>
                  </a:cubicBezTo>
                  <a:cubicBezTo>
                    <a:pt x="11060" y="33336"/>
                    <a:pt x="11095" y="33365"/>
                    <a:pt x="11140" y="33399"/>
                  </a:cubicBezTo>
                  <a:cubicBezTo>
                    <a:pt x="11145" y="33402"/>
                    <a:pt x="11146" y="33400"/>
                    <a:pt x="11149" y="33403"/>
                  </a:cubicBezTo>
                  <a:cubicBezTo>
                    <a:pt x="11053" y="33472"/>
                    <a:pt x="10949" y="33534"/>
                    <a:pt x="10848" y="33569"/>
                  </a:cubicBezTo>
                  <a:cubicBezTo>
                    <a:pt x="10835" y="33574"/>
                    <a:pt x="10827" y="33580"/>
                    <a:pt x="10815" y="33584"/>
                  </a:cubicBezTo>
                  <a:cubicBezTo>
                    <a:pt x="10808" y="33518"/>
                    <a:pt x="10794" y="33451"/>
                    <a:pt x="10777" y="33387"/>
                  </a:cubicBezTo>
                  <a:cubicBezTo>
                    <a:pt x="10832" y="33381"/>
                    <a:pt x="10882" y="33348"/>
                    <a:pt x="10905" y="33298"/>
                  </a:cubicBezTo>
                  <a:close/>
                  <a:moveTo>
                    <a:pt x="10901" y="34374"/>
                  </a:moveTo>
                  <a:cubicBezTo>
                    <a:pt x="10976" y="34374"/>
                    <a:pt x="11049" y="34384"/>
                    <a:pt x="11105" y="34419"/>
                  </a:cubicBezTo>
                  <a:cubicBezTo>
                    <a:pt x="11281" y="34530"/>
                    <a:pt x="11638" y="34596"/>
                    <a:pt x="11523" y="34661"/>
                  </a:cubicBezTo>
                  <a:lnTo>
                    <a:pt x="11523" y="34660"/>
                  </a:lnTo>
                  <a:cubicBezTo>
                    <a:pt x="11408" y="34726"/>
                    <a:pt x="11053" y="34967"/>
                    <a:pt x="11053" y="34967"/>
                  </a:cubicBezTo>
                  <a:cubicBezTo>
                    <a:pt x="11053" y="34967"/>
                    <a:pt x="10768" y="35315"/>
                    <a:pt x="10450" y="35532"/>
                  </a:cubicBezTo>
                  <a:cubicBezTo>
                    <a:pt x="10432" y="35545"/>
                    <a:pt x="10418" y="35559"/>
                    <a:pt x="10400" y="35574"/>
                  </a:cubicBezTo>
                  <a:cubicBezTo>
                    <a:pt x="10462" y="35180"/>
                    <a:pt x="10520" y="34786"/>
                    <a:pt x="10577" y="34390"/>
                  </a:cubicBezTo>
                  <a:cubicBezTo>
                    <a:pt x="10588" y="34393"/>
                    <a:pt x="10603" y="34394"/>
                    <a:pt x="10620" y="34394"/>
                  </a:cubicBezTo>
                  <a:cubicBezTo>
                    <a:pt x="10689" y="34394"/>
                    <a:pt x="10796" y="34374"/>
                    <a:pt x="10901" y="34374"/>
                  </a:cubicBezTo>
                  <a:close/>
                  <a:moveTo>
                    <a:pt x="33313" y="0"/>
                  </a:moveTo>
                  <a:lnTo>
                    <a:pt x="33313" y="0"/>
                  </a:lnTo>
                  <a:cubicBezTo>
                    <a:pt x="33241" y="86"/>
                    <a:pt x="33437" y="720"/>
                    <a:pt x="33437" y="720"/>
                  </a:cubicBezTo>
                  <a:cubicBezTo>
                    <a:pt x="33436" y="720"/>
                    <a:pt x="33391" y="699"/>
                    <a:pt x="33326" y="699"/>
                  </a:cubicBezTo>
                  <a:cubicBezTo>
                    <a:pt x="33191" y="699"/>
                    <a:pt x="32969" y="791"/>
                    <a:pt x="32889" y="1358"/>
                  </a:cubicBezTo>
                  <a:cubicBezTo>
                    <a:pt x="32857" y="1580"/>
                    <a:pt x="32787" y="1845"/>
                    <a:pt x="32894" y="2060"/>
                  </a:cubicBezTo>
                  <a:cubicBezTo>
                    <a:pt x="33066" y="2404"/>
                    <a:pt x="33463" y="2653"/>
                    <a:pt x="33463" y="2653"/>
                  </a:cubicBezTo>
                  <a:cubicBezTo>
                    <a:pt x="33393" y="2622"/>
                    <a:pt x="33327" y="2611"/>
                    <a:pt x="33264" y="2611"/>
                  </a:cubicBezTo>
                  <a:cubicBezTo>
                    <a:pt x="33117" y="2611"/>
                    <a:pt x="32984" y="2669"/>
                    <a:pt x="32835" y="2669"/>
                  </a:cubicBezTo>
                  <a:cubicBezTo>
                    <a:pt x="32793" y="2669"/>
                    <a:pt x="32749" y="2665"/>
                    <a:pt x="32704" y="2653"/>
                  </a:cubicBezTo>
                  <a:cubicBezTo>
                    <a:pt x="32540" y="2609"/>
                    <a:pt x="32437" y="2596"/>
                    <a:pt x="32373" y="2596"/>
                  </a:cubicBezTo>
                  <a:cubicBezTo>
                    <a:pt x="32278" y="2596"/>
                    <a:pt x="32266" y="2623"/>
                    <a:pt x="32266" y="2623"/>
                  </a:cubicBezTo>
                  <a:cubicBezTo>
                    <a:pt x="32398" y="2848"/>
                    <a:pt x="32643" y="2997"/>
                    <a:pt x="32814" y="3145"/>
                  </a:cubicBezTo>
                  <a:cubicBezTo>
                    <a:pt x="33185" y="3462"/>
                    <a:pt x="33531" y="3631"/>
                    <a:pt x="33750" y="3631"/>
                  </a:cubicBezTo>
                  <a:cubicBezTo>
                    <a:pt x="33778" y="3631"/>
                    <a:pt x="33803" y="3629"/>
                    <a:pt x="33827" y="3623"/>
                  </a:cubicBezTo>
                  <a:cubicBezTo>
                    <a:pt x="33864" y="3613"/>
                    <a:pt x="33902" y="3608"/>
                    <a:pt x="33940" y="3608"/>
                  </a:cubicBezTo>
                  <a:cubicBezTo>
                    <a:pt x="33976" y="3608"/>
                    <a:pt x="34011" y="3612"/>
                    <a:pt x="34046" y="3620"/>
                  </a:cubicBezTo>
                  <a:cubicBezTo>
                    <a:pt x="34063" y="3721"/>
                    <a:pt x="34079" y="3822"/>
                    <a:pt x="34095" y="3923"/>
                  </a:cubicBezTo>
                  <a:cubicBezTo>
                    <a:pt x="34048" y="4003"/>
                    <a:pt x="33962" y="4070"/>
                    <a:pt x="33893" y="4070"/>
                  </a:cubicBezTo>
                  <a:cubicBezTo>
                    <a:pt x="33885" y="4070"/>
                    <a:pt x="33878" y="4069"/>
                    <a:pt x="33871" y="4067"/>
                  </a:cubicBezTo>
                  <a:cubicBezTo>
                    <a:pt x="33835" y="4058"/>
                    <a:pt x="33800" y="4054"/>
                    <a:pt x="33766" y="4054"/>
                  </a:cubicBezTo>
                  <a:cubicBezTo>
                    <a:pt x="33539" y="4054"/>
                    <a:pt x="33341" y="4234"/>
                    <a:pt x="33075" y="4234"/>
                  </a:cubicBezTo>
                  <a:cubicBezTo>
                    <a:pt x="33050" y="4234"/>
                    <a:pt x="33025" y="4233"/>
                    <a:pt x="32999" y="4229"/>
                  </a:cubicBezTo>
                  <a:cubicBezTo>
                    <a:pt x="32684" y="4188"/>
                    <a:pt x="32346" y="4009"/>
                    <a:pt x="32168" y="4009"/>
                  </a:cubicBezTo>
                  <a:cubicBezTo>
                    <a:pt x="32159" y="4009"/>
                    <a:pt x="32149" y="4009"/>
                    <a:pt x="32141" y="4010"/>
                  </a:cubicBezTo>
                  <a:cubicBezTo>
                    <a:pt x="32034" y="4025"/>
                    <a:pt x="32005" y="4174"/>
                    <a:pt x="32082" y="4289"/>
                  </a:cubicBezTo>
                  <a:cubicBezTo>
                    <a:pt x="32257" y="4550"/>
                    <a:pt x="32565" y="4858"/>
                    <a:pt x="33155" y="4980"/>
                  </a:cubicBezTo>
                  <a:cubicBezTo>
                    <a:pt x="33511" y="5207"/>
                    <a:pt x="33744" y="5404"/>
                    <a:pt x="33938" y="5491"/>
                  </a:cubicBezTo>
                  <a:cubicBezTo>
                    <a:pt x="34005" y="5521"/>
                    <a:pt x="34077" y="5537"/>
                    <a:pt x="34149" y="5537"/>
                  </a:cubicBezTo>
                  <a:cubicBezTo>
                    <a:pt x="34214" y="5537"/>
                    <a:pt x="34278" y="5524"/>
                    <a:pt x="34339" y="5499"/>
                  </a:cubicBezTo>
                  <a:cubicBezTo>
                    <a:pt x="34367" y="5691"/>
                    <a:pt x="34395" y="5883"/>
                    <a:pt x="34421" y="6076"/>
                  </a:cubicBezTo>
                  <a:cubicBezTo>
                    <a:pt x="34281" y="6086"/>
                    <a:pt x="33973" y="6107"/>
                    <a:pt x="33678" y="6123"/>
                  </a:cubicBezTo>
                  <a:cubicBezTo>
                    <a:pt x="33324" y="5913"/>
                    <a:pt x="33058" y="5850"/>
                    <a:pt x="32870" y="5850"/>
                  </a:cubicBezTo>
                  <a:cubicBezTo>
                    <a:pt x="32783" y="5850"/>
                    <a:pt x="32713" y="5863"/>
                    <a:pt x="32659" y="5882"/>
                  </a:cubicBezTo>
                  <a:cubicBezTo>
                    <a:pt x="32238" y="6028"/>
                    <a:pt x="32903" y="6362"/>
                    <a:pt x="32903" y="6362"/>
                  </a:cubicBezTo>
                  <a:cubicBezTo>
                    <a:pt x="32895" y="6363"/>
                    <a:pt x="32888" y="6363"/>
                    <a:pt x="32880" y="6363"/>
                  </a:cubicBezTo>
                  <a:cubicBezTo>
                    <a:pt x="32671" y="6363"/>
                    <a:pt x="32382" y="6213"/>
                    <a:pt x="32149" y="6209"/>
                  </a:cubicBezTo>
                  <a:cubicBezTo>
                    <a:pt x="32148" y="6209"/>
                    <a:pt x="32146" y="6209"/>
                    <a:pt x="32144" y="6209"/>
                  </a:cubicBezTo>
                  <a:cubicBezTo>
                    <a:pt x="31960" y="6209"/>
                    <a:pt x="31824" y="6362"/>
                    <a:pt x="31714" y="6368"/>
                  </a:cubicBezTo>
                  <a:cubicBezTo>
                    <a:pt x="31650" y="6371"/>
                    <a:pt x="31657" y="6489"/>
                    <a:pt x="31719" y="6531"/>
                  </a:cubicBezTo>
                  <a:cubicBezTo>
                    <a:pt x="31853" y="6625"/>
                    <a:pt x="31980" y="6876"/>
                    <a:pt x="32205" y="7038"/>
                  </a:cubicBezTo>
                  <a:cubicBezTo>
                    <a:pt x="32392" y="7172"/>
                    <a:pt x="32672" y="7209"/>
                    <a:pt x="32860" y="7350"/>
                  </a:cubicBezTo>
                  <a:cubicBezTo>
                    <a:pt x="33249" y="7643"/>
                    <a:pt x="33675" y="7799"/>
                    <a:pt x="33988" y="7799"/>
                  </a:cubicBezTo>
                  <a:cubicBezTo>
                    <a:pt x="34141" y="7799"/>
                    <a:pt x="34267" y="7762"/>
                    <a:pt x="34348" y="7685"/>
                  </a:cubicBezTo>
                  <a:cubicBezTo>
                    <a:pt x="34595" y="7453"/>
                    <a:pt x="34276" y="7219"/>
                    <a:pt x="34276" y="7219"/>
                  </a:cubicBezTo>
                  <a:cubicBezTo>
                    <a:pt x="34522" y="7219"/>
                    <a:pt x="34492" y="7031"/>
                    <a:pt x="34492" y="7031"/>
                  </a:cubicBezTo>
                  <a:lnTo>
                    <a:pt x="34492" y="7031"/>
                  </a:lnTo>
                  <a:cubicBezTo>
                    <a:pt x="34510" y="7047"/>
                    <a:pt x="34530" y="7058"/>
                    <a:pt x="34552" y="7064"/>
                  </a:cubicBezTo>
                  <a:cubicBezTo>
                    <a:pt x="34602" y="7458"/>
                    <a:pt x="34650" y="7854"/>
                    <a:pt x="34694" y="8248"/>
                  </a:cubicBezTo>
                  <a:lnTo>
                    <a:pt x="34638" y="8239"/>
                  </a:lnTo>
                  <a:cubicBezTo>
                    <a:pt x="34638" y="8239"/>
                    <a:pt x="34509" y="7962"/>
                    <a:pt x="33875" y="7962"/>
                  </a:cubicBezTo>
                  <a:cubicBezTo>
                    <a:pt x="33859" y="7962"/>
                    <a:pt x="33843" y="7962"/>
                    <a:pt x="33827" y="7962"/>
                  </a:cubicBezTo>
                  <a:cubicBezTo>
                    <a:pt x="33151" y="7977"/>
                    <a:pt x="32795" y="8340"/>
                    <a:pt x="32795" y="8340"/>
                  </a:cubicBezTo>
                  <a:cubicBezTo>
                    <a:pt x="32583" y="8219"/>
                    <a:pt x="32394" y="8183"/>
                    <a:pt x="32243" y="8183"/>
                  </a:cubicBezTo>
                  <a:cubicBezTo>
                    <a:pt x="32014" y="8183"/>
                    <a:pt x="31873" y="8267"/>
                    <a:pt x="31873" y="8267"/>
                  </a:cubicBezTo>
                  <a:cubicBezTo>
                    <a:pt x="31873" y="8267"/>
                    <a:pt x="31751" y="8129"/>
                    <a:pt x="31571" y="8129"/>
                  </a:cubicBezTo>
                  <a:cubicBezTo>
                    <a:pt x="31533" y="8129"/>
                    <a:pt x="31492" y="8135"/>
                    <a:pt x="31449" y="8150"/>
                  </a:cubicBezTo>
                  <a:cubicBezTo>
                    <a:pt x="31203" y="8238"/>
                    <a:pt x="31494" y="8472"/>
                    <a:pt x="31494" y="8472"/>
                  </a:cubicBezTo>
                  <a:cubicBezTo>
                    <a:pt x="31494" y="8472"/>
                    <a:pt x="31446" y="8452"/>
                    <a:pt x="31387" y="8452"/>
                  </a:cubicBezTo>
                  <a:cubicBezTo>
                    <a:pt x="31311" y="8452"/>
                    <a:pt x="31216" y="8484"/>
                    <a:pt x="31177" y="8632"/>
                  </a:cubicBezTo>
                  <a:cubicBezTo>
                    <a:pt x="31149" y="8736"/>
                    <a:pt x="31174" y="8756"/>
                    <a:pt x="31233" y="8756"/>
                  </a:cubicBezTo>
                  <a:cubicBezTo>
                    <a:pt x="31268" y="8756"/>
                    <a:pt x="31315" y="8748"/>
                    <a:pt x="31371" y="8748"/>
                  </a:cubicBezTo>
                  <a:cubicBezTo>
                    <a:pt x="31457" y="8748"/>
                    <a:pt x="31563" y="8765"/>
                    <a:pt x="31673" y="8851"/>
                  </a:cubicBezTo>
                  <a:cubicBezTo>
                    <a:pt x="31974" y="9085"/>
                    <a:pt x="31843" y="9333"/>
                    <a:pt x="32025" y="9479"/>
                  </a:cubicBezTo>
                  <a:cubicBezTo>
                    <a:pt x="32126" y="9560"/>
                    <a:pt x="32291" y="9578"/>
                    <a:pt x="32418" y="9578"/>
                  </a:cubicBezTo>
                  <a:cubicBezTo>
                    <a:pt x="32519" y="9578"/>
                    <a:pt x="32596" y="9566"/>
                    <a:pt x="32596" y="9566"/>
                  </a:cubicBezTo>
                  <a:cubicBezTo>
                    <a:pt x="32863" y="9828"/>
                    <a:pt x="33634" y="9828"/>
                    <a:pt x="33634" y="9828"/>
                  </a:cubicBezTo>
                  <a:cubicBezTo>
                    <a:pt x="33876" y="10091"/>
                    <a:pt x="34808" y="10355"/>
                    <a:pt x="34808" y="10355"/>
                  </a:cubicBezTo>
                  <a:cubicBezTo>
                    <a:pt x="34808" y="10355"/>
                    <a:pt x="33533" y="10150"/>
                    <a:pt x="33031" y="10150"/>
                  </a:cubicBezTo>
                  <a:cubicBezTo>
                    <a:pt x="32527" y="10150"/>
                    <a:pt x="31859" y="10705"/>
                    <a:pt x="31822" y="11026"/>
                  </a:cubicBezTo>
                  <a:cubicBezTo>
                    <a:pt x="31787" y="11346"/>
                    <a:pt x="32965" y="11552"/>
                    <a:pt x="32965" y="11552"/>
                  </a:cubicBezTo>
                  <a:cubicBezTo>
                    <a:pt x="32965" y="11552"/>
                    <a:pt x="32995" y="11769"/>
                    <a:pt x="32770" y="11769"/>
                  </a:cubicBezTo>
                  <a:cubicBezTo>
                    <a:pt x="32709" y="11769"/>
                    <a:pt x="32630" y="11753"/>
                    <a:pt x="32526" y="11712"/>
                  </a:cubicBezTo>
                  <a:cubicBezTo>
                    <a:pt x="32453" y="11684"/>
                    <a:pt x="32398" y="11672"/>
                    <a:pt x="32358" y="11672"/>
                  </a:cubicBezTo>
                  <a:cubicBezTo>
                    <a:pt x="32156" y="11672"/>
                    <a:pt x="32299" y="11966"/>
                    <a:pt x="32341" y="12044"/>
                  </a:cubicBezTo>
                  <a:cubicBezTo>
                    <a:pt x="32314" y="11999"/>
                    <a:pt x="32232" y="11887"/>
                    <a:pt x="32042" y="11887"/>
                  </a:cubicBezTo>
                  <a:cubicBezTo>
                    <a:pt x="31989" y="11887"/>
                    <a:pt x="31928" y="11896"/>
                    <a:pt x="31857" y="11917"/>
                  </a:cubicBezTo>
                  <a:cubicBezTo>
                    <a:pt x="31472" y="12034"/>
                    <a:pt x="31833" y="12385"/>
                    <a:pt x="31833" y="12385"/>
                  </a:cubicBezTo>
                  <a:cubicBezTo>
                    <a:pt x="31833" y="12385"/>
                    <a:pt x="31811" y="12385"/>
                    <a:pt x="31774" y="12385"/>
                  </a:cubicBezTo>
                  <a:cubicBezTo>
                    <a:pt x="31583" y="12385"/>
                    <a:pt x="30980" y="12405"/>
                    <a:pt x="30936" y="12663"/>
                  </a:cubicBezTo>
                  <a:cubicBezTo>
                    <a:pt x="30923" y="12733"/>
                    <a:pt x="30941" y="12778"/>
                    <a:pt x="30971" y="12807"/>
                  </a:cubicBezTo>
                  <a:cubicBezTo>
                    <a:pt x="30843" y="12866"/>
                    <a:pt x="30723" y="12939"/>
                    <a:pt x="30611" y="13023"/>
                  </a:cubicBezTo>
                  <a:cubicBezTo>
                    <a:pt x="31015" y="12701"/>
                    <a:pt x="30873" y="12321"/>
                    <a:pt x="30873" y="12321"/>
                  </a:cubicBezTo>
                  <a:cubicBezTo>
                    <a:pt x="31583" y="12029"/>
                    <a:pt x="32179" y="11458"/>
                    <a:pt x="31755" y="11327"/>
                  </a:cubicBezTo>
                  <a:cubicBezTo>
                    <a:pt x="31632" y="11288"/>
                    <a:pt x="31484" y="11275"/>
                    <a:pt x="31336" y="11275"/>
                  </a:cubicBezTo>
                  <a:cubicBezTo>
                    <a:pt x="30975" y="11275"/>
                    <a:pt x="30614" y="11356"/>
                    <a:pt x="30614" y="11356"/>
                  </a:cubicBezTo>
                  <a:cubicBezTo>
                    <a:pt x="30760" y="11298"/>
                    <a:pt x="30983" y="11092"/>
                    <a:pt x="30983" y="11092"/>
                  </a:cubicBezTo>
                  <a:lnTo>
                    <a:pt x="31278" y="11121"/>
                  </a:lnTo>
                  <a:cubicBezTo>
                    <a:pt x="31289" y="11122"/>
                    <a:pt x="31300" y="11122"/>
                    <a:pt x="31311" y="11122"/>
                  </a:cubicBezTo>
                  <a:cubicBezTo>
                    <a:pt x="31705" y="11122"/>
                    <a:pt x="31348" y="10596"/>
                    <a:pt x="31348" y="10596"/>
                  </a:cubicBezTo>
                  <a:cubicBezTo>
                    <a:pt x="31599" y="10348"/>
                    <a:pt x="31304" y="10217"/>
                    <a:pt x="31303" y="10216"/>
                  </a:cubicBezTo>
                  <a:lnTo>
                    <a:pt x="31303" y="10216"/>
                  </a:lnTo>
                  <a:cubicBezTo>
                    <a:pt x="31303" y="10216"/>
                    <a:pt x="31335" y="10230"/>
                    <a:pt x="31385" y="10230"/>
                  </a:cubicBezTo>
                  <a:cubicBezTo>
                    <a:pt x="31460" y="10230"/>
                    <a:pt x="31577" y="10199"/>
                    <a:pt x="31691" y="10041"/>
                  </a:cubicBezTo>
                  <a:cubicBezTo>
                    <a:pt x="31769" y="9933"/>
                    <a:pt x="31709" y="9902"/>
                    <a:pt x="31611" y="9902"/>
                  </a:cubicBezTo>
                  <a:cubicBezTo>
                    <a:pt x="31470" y="9902"/>
                    <a:pt x="31250" y="9968"/>
                    <a:pt x="31250" y="9968"/>
                  </a:cubicBezTo>
                  <a:cubicBezTo>
                    <a:pt x="31250" y="9968"/>
                    <a:pt x="31584" y="9837"/>
                    <a:pt x="31393" y="9618"/>
                  </a:cubicBezTo>
                  <a:cubicBezTo>
                    <a:pt x="31358" y="9577"/>
                    <a:pt x="31321" y="9561"/>
                    <a:pt x="31285" y="9561"/>
                  </a:cubicBezTo>
                  <a:cubicBezTo>
                    <a:pt x="31124" y="9561"/>
                    <a:pt x="30971" y="9880"/>
                    <a:pt x="30970" y="9880"/>
                  </a:cubicBezTo>
                  <a:cubicBezTo>
                    <a:pt x="30935" y="9784"/>
                    <a:pt x="30894" y="9748"/>
                    <a:pt x="30852" y="9748"/>
                  </a:cubicBezTo>
                  <a:cubicBezTo>
                    <a:pt x="30721" y="9748"/>
                    <a:pt x="30577" y="10099"/>
                    <a:pt x="30577" y="10099"/>
                  </a:cubicBezTo>
                  <a:cubicBezTo>
                    <a:pt x="30576" y="10099"/>
                    <a:pt x="30500" y="10062"/>
                    <a:pt x="30340" y="10062"/>
                  </a:cubicBezTo>
                  <a:cubicBezTo>
                    <a:pt x="30276" y="10062"/>
                    <a:pt x="30198" y="10068"/>
                    <a:pt x="30107" y="10085"/>
                  </a:cubicBezTo>
                  <a:cubicBezTo>
                    <a:pt x="29787" y="10143"/>
                    <a:pt x="29395" y="10377"/>
                    <a:pt x="29395" y="10377"/>
                  </a:cubicBezTo>
                  <a:cubicBezTo>
                    <a:pt x="29078" y="10527"/>
                    <a:pt x="29016" y="11037"/>
                    <a:pt x="29002" y="11241"/>
                  </a:cubicBezTo>
                  <a:cubicBezTo>
                    <a:pt x="28955" y="10856"/>
                    <a:pt x="28906" y="10470"/>
                    <a:pt x="28854" y="10086"/>
                  </a:cubicBezTo>
                  <a:cubicBezTo>
                    <a:pt x="28908" y="10075"/>
                    <a:pt x="28962" y="10058"/>
                    <a:pt x="29015" y="10041"/>
                  </a:cubicBezTo>
                  <a:cubicBezTo>
                    <a:pt x="29015" y="10041"/>
                    <a:pt x="29980" y="9997"/>
                    <a:pt x="30414" y="9822"/>
                  </a:cubicBezTo>
                  <a:cubicBezTo>
                    <a:pt x="30849" y="9645"/>
                    <a:pt x="30168" y="9545"/>
                    <a:pt x="30168" y="9545"/>
                  </a:cubicBezTo>
                  <a:cubicBezTo>
                    <a:pt x="30168" y="9545"/>
                    <a:pt x="30889" y="9238"/>
                    <a:pt x="31151" y="9004"/>
                  </a:cubicBezTo>
                  <a:cubicBezTo>
                    <a:pt x="31241" y="8923"/>
                    <a:pt x="31189" y="8897"/>
                    <a:pt x="31083" y="8897"/>
                  </a:cubicBezTo>
                  <a:cubicBezTo>
                    <a:pt x="30884" y="8897"/>
                    <a:pt x="30494" y="8990"/>
                    <a:pt x="30494" y="8990"/>
                  </a:cubicBezTo>
                  <a:cubicBezTo>
                    <a:pt x="30494" y="8990"/>
                    <a:pt x="30577" y="8829"/>
                    <a:pt x="30833" y="8479"/>
                  </a:cubicBezTo>
                  <a:cubicBezTo>
                    <a:pt x="30925" y="8352"/>
                    <a:pt x="30798" y="8263"/>
                    <a:pt x="30585" y="8263"/>
                  </a:cubicBezTo>
                  <a:cubicBezTo>
                    <a:pt x="30403" y="8263"/>
                    <a:pt x="30157" y="8328"/>
                    <a:pt x="29929" y="8494"/>
                  </a:cubicBezTo>
                  <a:cubicBezTo>
                    <a:pt x="29706" y="8656"/>
                    <a:pt x="29341" y="8625"/>
                    <a:pt x="29212" y="8669"/>
                  </a:cubicBezTo>
                  <a:cubicBezTo>
                    <a:pt x="28821" y="8800"/>
                    <a:pt x="28856" y="9061"/>
                    <a:pt x="28856" y="9061"/>
                  </a:cubicBezTo>
                  <a:lnTo>
                    <a:pt x="28711" y="9079"/>
                  </a:lnTo>
                  <a:cubicBezTo>
                    <a:pt x="28679" y="8863"/>
                    <a:pt x="28647" y="8647"/>
                    <a:pt x="28614" y="8431"/>
                  </a:cubicBezTo>
                  <a:cubicBezTo>
                    <a:pt x="28706" y="8364"/>
                    <a:pt x="28787" y="8280"/>
                    <a:pt x="28853" y="8187"/>
                  </a:cubicBezTo>
                  <a:cubicBezTo>
                    <a:pt x="29911" y="8070"/>
                    <a:pt x="30573" y="7212"/>
                    <a:pt x="30488" y="6978"/>
                  </a:cubicBezTo>
                  <a:cubicBezTo>
                    <a:pt x="30476" y="6944"/>
                    <a:pt x="30441" y="6931"/>
                    <a:pt x="30390" y="6931"/>
                  </a:cubicBezTo>
                  <a:cubicBezTo>
                    <a:pt x="30250" y="6931"/>
                    <a:pt x="29987" y="7029"/>
                    <a:pt x="29738" y="7056"/>
                  </a:cubicBezTo>
                  <a:cubicBezTo>
                    <a:pt x="29657" y="7065"/>
                    <a:pt x="29577" y="7070"/>
                    <a:pt x="29497" y="7070"/>
                  </a:cubicBezTo>
                  <a:cubicBezTo>
                    <a:pt x="29416" y="7070"/>
                    <a:pt x="29336" y="7065"/>
                    <a:pt x="29256" y="7056"/>
                  </a:cubicBezTo>
                  <a:cubicBezTo>
                    <a:pt x="29256" y="7056"/>
                    <a:pt x="29743" y="6851"/>
                    <a:pt x="30012" y="6629"/>
                  </a:cubicBezTo>
                  <a:cubicBezTo>
                    <a:pt x="30146" y="6520"/>
                    <a:pt x="30068" y="6425"/>
                    <a:pt x="30162" y="6314"/>
                  </a:cubicBezTo>
                  <a:cubicBezTo>
                    <a:pt x="30292" y="6164"/>
                    <a:pt x="30446" y="6023"/>
                    <a:pt x="30405" y="5860"/>
                  </a:cubicBezTo>
                  <a:cubicBezTo>
                    <a:pt x="30379" y="5754"/>
                    <a:pt x="30160" y="5695"/>
                    <a:pt x="29937" y="5695"/>
                  </a:cubicBezTo>
                  <a:cubicBezTo>
                    <a:pt x="29831" y="5695"/>
                    <a:pt x="29725" y="5708"/>
                    <a:pt x="29637" y="5736"/>
                  </a:cubicBezTo>
                  <a:cubicBezTo>
                    <a:pt x="29399" y="5812"/>
                    <a:pt x="29288" y="5889"/>
                    <a:pt x="29288" y="5889"/>
                  </a:cubicBezTo>
                  <a:cubicBezTo>
                    <a:pt x="29343" y="5656"/>
                    <a:pt x="29104" y="5628"/>
                    <a:pt x="29104" y="5628"/>
                  </a:cubicBezTo>
                  <a:cubicBezTo>
                    <a:pt x="29104" y="5628"/>
                    <a:pt x="29503" y="5105"/>
                    <a:pt x="29313" y="4959"/>
                  </a:cubicBezTo>
                  <a:cubicBezTo>
                    <a:pt x="29263" y="4921"/>
                    <a:pt x="29209" y="4907"/>
                    <a:pt x="29158" y="4907"/>
                  </a:cubicBezTo>
                  <a:cubicBezTo>
                    <a:pt x="29012" y="4907"/>
                    <a:pt x="28879" y="5018"/>
                    <a:pt x="28879" y="5018"/>
                  </a:cubicBezTo>
                  <a:cubicBezTo>
                    <a:pt x="29019" y="4626"/>
                    <a:pt x="28939" y="4529"/>
                    <a:pt x="28729" y="4387"/>
                  </a:cubicBezTo>
                  <a:cubicBezTo>
                    <a:pt x="28704" y="3790"/>
                    <a:pt x="28005" y="3597"/>
                    <a:pt x="28005" y="3597"/>
                  </a:cubicBezTo>
                  <a:cubicBezTo>
                    <a:pt x="28059" y="3165"/>
                    <a:pt x="27627" y="2991"/>
                    <a:pt x="27627" y="2990"/>
                  </a:cubicBezTo>
                  <a:lnTo>
                    <a:pt x="27627" y="2990"/>
                  </a:lnTo>
                  <a:cubicBezTo>
                    <a:pt x="27551" y="3076"/>
                    <a:pt x="27724" y="3714"/>
                    <a:pt x="27723" y="3714"/>
                  </a:cubicBezTo>
                  <a:cubicBezTo>
                    <a:pt x="27723" y="3714"/>
                    <a:pt x="27679" y="3693"/>
                    <a:pt x="27614" y="3693"/>
                  </a:cubicBezTo>
                  <a:cubicBezTo>
                    <a:pt x="27479" y="3693"/>
                    <a:pt x="27254" y="3785"/>
                    <a:pt x="27154" y="4355"/>
                  </a:cubicBezTo>
                  <a:cubicBezTo>
                    <a:pt x="27114" y="4578"/>
                    <a:pt x="27035" y="4845"/>
                    <a:pt x="27135" y="5061"/>
                  </a:cubicBezTo>
                  <a:cubicBezTo>
                    <a:pt x="27294" y="5404"/>
                    <a:pt x="27676" y="5651"/>
                    <a:pt x="27683" y="5655"/>
                  </a:cubicBezTo>
                  <a:lnTo>
                    <a:pt x="27683" y="5655"/>
                  </a:lnTo>
                  <a:cubicBezTo>
                    <a:pt x="27614" y="5625"/>
                    <a:pt x="27549" y="5614"/>
                    <a:pt x="27486" y="5614"/>
                  </a:cubicBezTo>
                  <a:cubicBezTo>
                    <a:pt x="27339" y="5614"/>
                    <a:pt x="27202" y="5672"/>
                    <a:pt x="27054" y="5672"/>
                  </a:cubicBezTo>
                  <a:cubicBezTo>
                    <a:pt x="27012" y="5672"/>
                    <a:pt x="26969" y="5668"/>
                    <a:pt x="26924" y="5656"/>
                  </a:cubicBezTo>
                  <a:cubicBezTo>
                    <a:pt x="26765" y="5612"/>
                    <a:pt x="26663" y="5598"/>
                    <a:pt x="26598" y="5598"/>
                  </a:cubicBezTo>
                  <a:cubicBezTo>
                    <a:pt x="26501" y="5598"/>
                    <a:pt x="26487" y="5628"/>
                    <a:pt x="26487" y="5628"/>
                  </a:cubicBezTo>
                  <a:cubicBezTo>
                    <a:pt x="26611" y="5853"/>
                    <a:pt x="26850" y="6003"/>
                    <a:pt x="27015" y="6150"/>
                  </a:cubicBezTo>
                  <a:cubicBezTo>
                    <a:pt x="27374" y="6469"/>
                    <a:pt x="27716" y="6639"/>
                    <a:pt x="27936" y="6639"/>
                  </a:cubicBezTo>
                  <a:cubicBezTo>
                    <a:pt x="27963" y="6639"/>
                    <a:pt x="27989" y="6636"/>
                    <a:pt x="28012" y="6631"/>
                  </a:cubicBezTo>
                  <a:cubicBezTo>
                    <a:pt x="28049" y="6621"/>
                    <a:pt x="28086" y="6616"/>
                    <a:pt x="28124" y="6616"/>
                  </a:cubicBezTo>
                  <a:cubicBezTo>
                    <a:pt x="28160" y="6616"/>
                    <a:pt x="28196" y="6621"/>
                    <a:pt x="28231" y="6629"/>
                  </a:cubicBezTo>
                  <a:cubicBezTo>
                    <a:pt x="28244" y="6730"/>
                    <a:pt x="28257" y="6831"/>
                    <a:pt x="28270" y="6933"/>
                  </a:cubicBezTo>
                  <a:cubicBezTo>
                    <a:pt x="28220" y="7012"/>
                    <a:pt x="28133" y="7080"/>
                    <a:pt x="28064" y="7080"/>
                  </a:cubicBezTo>
                  <a:cubicBezTo>
                    <a:pt x="28055" y="7080"/>
                    <a:pt x="28047" y="7079"/>
                    <a:pt x="28040" y="7077"/>
                  </a:cubicBezTo>
                  <a:cubicBezTo>
                    <a:pt x="28005" y="7068"/>
                    <a:pt x="27970" y="7064"/>
                    <a:pt x="27936" y="7064"/>
                  </a:cubicBezTo>
                  <a:cubicBezTo>
                    <a:pt x="27710" y="7064"/>
                    <a:pt x="27504" y="7246"/>
                    <a:pt x="27238" y="7246"/>
                  </a:cubicBezTo>
                  <a:cubicBezTo>
                    <a:pt x="27213" y="7246"/>
                    <a:pt x="27188" y="7244"/>
                    <a:pt x="27162" y="7241"/>
                  </a:cubicBezTo>
                  <a:cubicBezTo>
                    <a:pt x="26851" y="7200"/>
                    <a:pt x="26519" y="7020"/>
                    <a:pt x="26341" y="7020"/>
                  </a:cubicBezTo>
                  <a:cubicBezTo>
                    <a:pt x="26331" y="7020"/>
                    <a:pt x="26321" y="7021"/>
                    <a:pt x="26311" y="7022"/>
                  </a:cubicBezTo>
                  <a:cubicBezTo>
                    <a:pt x="26205" y="7037"/>
                    <a:pt x="26170" y="7187"/>
                    <a:pt x="26244" y="7302"/>
                  </a:cubicBezTo>
                  <a:cubicBezTo>
                    <a:pt x="26409" y="7564"/>
                    <a:pt x="26707" y="7875"/>
                    <a:pt x="27292" y="7996"/>
                  </a:cubicBezTo>
                  <a:cubicBezTo>
                    <a:pt x="27641" y="8225"/>
                    <a:pt x="27866" y="8422"/>
                    <a:pt x="28057" y="8510"/>
                  </a:cubicBezTo>
                  <a:cubicBezTo>
                    <a:pt x="28124" y="8541"/>
                    <a:pt x="28196" y="8557"/>
                    <a:pt x="28268" y="8557"/>
                  </a:cubicBezTo>
                  <a:cubicBezTo>
                    <a:pt x="28333" y="8557"/>
                    <a:pt x="28398" y="8544"/>
                    <a:pt x="28459" y="8518"/>
                  </a:cubicBezTo>
                  <a:cubicBezTo>
                    <a:pt x="28481" y="8711"/>
                    <a:pt x="28501" y="8905"/>
                    <a:pt x="28522" y="9098"/>
                  </a:cubicBezTo>
                  <a:cubicBezTo>
                    <a:pt x="28380" y="9108"/>
                    <a:pt x="28072" y="9129"/>
                    <a:pt x="27776" y="9145"/>
                  </a:cubicBezTo>
                  <a:cubicBezTo>
                    <a:pt x="27430" y="8935"/>
                    <a:pt x="27166" y="8871"/>
                    <a:pt x="26978" y="8871"/>
                  </a:cubicBezTo>
                  <a:cubicBezTo>
                    <a:pt x="26891" y="8871"/>
                    <a:pt x="26821" y="8884"/>
                    <a:pt x="26765" y="8904"/>
                  </a:cubicBezTo>
                  <a:cubicBezTo>
                    <a:pt x="26341" y="9050"/>
                    <a:pt x="26992" y="9384"/>
                    <a:pt x="26992" y="9384"/>
                  </a:cubicBezTo>
                  <a:cubicBezTo>
                    <a:pt x="26983" y="9385"/>
                    <a:pt x="26975" y="9385"/>
                    <a:pt x="26967" y="9385"/>
                  </a:cubicBezTo>
                  <a:cubicBezTo>
                    <a:pt x="26760" y="9385"/>
                    <a:pt x="26476" y="9235"/>
                    <a:pt x="26246" y="9232"/>
                  </a:cubicBezTo>
                  <a:cubicBezTo>
                    <a:pt x="26244" y="9232"/>
                    <a:pt x="26242" y="9232"/>
                    <a:pt x="26240" y="9232"/>
                  </a:cubicBezTo>
                  <a:cubicBezTo>
                    <a:pt x="26055" y="9232"/>
                    <a:pt x="25916" y="9386"/>
                    <a:pt x="25803" y="9390"/>
                  </a:cubicBezTo>
                  <a:cubicBezTo>
                    <a:pt x="25739" y="9393"/>
                    <a:pt x="25743" y="9512"/>
                    <a:pt x="25803" y="9555"/>
                  </a:cubicBezTo>
                  <a:cubicBezTo>
                    <a:pt x="25935" y="9648"/>
                    <a:pt x="26051" y="9902"/>
                    <a:pt x="26270" y="10063"/>
                  </a:cubicBezTo>
                  <a:cubicBezTo>
                    <a:pt x="26453" y="10199"/>
                    <a:pt x="26733" y="10237"/>
                    <a:pt x="26916" y="10377"/>
                  </a:cubicBezTo>
                  <a:cubicBezTo>
                    <a:pt x="27296" y="10671"/>
                    <a:pt x="27716" y="10828"/>
                    <a:pt x="28029" y="10828"/>
                  </a:cubicBezTo>
                  <a:cubicBezTo>
                    <a:pt x="28181" y="10828"/>
                    <a:pt x="28308" y="10790"/>
                    <a:pt x="28392" y="10714"/>
                  </a:cubicBezTo>
                  <a:cubicBezTo>
                    <a:pt x="28646" y="10479"/>
                    <a:pt x="28336" y="10245"/>
                    <a:pt x="28336" y="10245"/>
                  </a:cubicBezTo>
                  <a:cubicBezTo>
                    <a:pt x="28581" y="10245"/>
                    <a:pt x="28560" y="10056"/>
                    <a:pt x="28560" y="10056"/>
                  </a:cubicBezTo>
                  <a:lnTo>
                    <a:pt x="28560" y="10056"/>
                  </a:lnTo>
                  <a:cubicBezTo>
                    <a:pt x="28576" y="10072"/>
                    <a:pt x="28596" y="10085"/>
                    <a:pt x="28618" y="10091"/>
                  </a:cubicBezTo>
                  <a:cubicBezTo>
                    <a:pt x="28654" y="10486"/>
                    <a:pt x="28688" y="10882"/>
                    <a:pt x="28719" y="11279"/>
                  </a:cubicBezTo>
                  <a:lnTo>
                    <a:pt x="28662" y="11269"/>
                  </a:lnTo>
                  <a:cubicBezTo>
                    <a:pt x="28662" y="11269"/>
                    <a:pt x="28544" y="10991"/>
                    <a:pt x="27910" y="10991"/>
                  </a:cubicBezTo>
                  <a:cubicBezTo>
                    <a:pt x="27894" y="10991"/>
                    <a:pt x="27878" y="10991"/>
                    <a:pt x="27862" y="10991"/>
                  </a:cubicBezTo>
                  <a:cubicBezTo>
                    <a:pt x="27184" y="11006"/>
                    <a:pt x="26816" y="11371"/>
                    <a:pt x="26815" y="11371"/>
                  </a:cubicBezTo>
                  <a:cubicBezTo>
                    <a:pt x="26608" y="11249"/>
                    <a:pt x="26421" y="11213"/>
                    <a:pt x="26270" y="11213"/>
                  </a:cubicBezTo>
                  <a:cubicBezTo>
                    <a:pt x="26041" y="11213"/>
                    <a:pt x="25897" y="11298"/>
                    <a:pt x="25897" y="11298"/>
                  </a:cubicBezTo>
                  <a:cubicBezTo>
                    <a:pt x="25897" y="11298"/>
                    <a:pt x="25779" y="11159"/>
                    <a:pt x="25599" y="11159"/>
                  </a:cubicBezTo>
                  <a:cubicBezTo>
                    <a:pt x="25560" y="11159"/>
                    <a:pt x="25519" y="11166"/>
                    <a:pt x="25475" y="11181"/>
                  </a:cubicBezTo>
                  <a:cubicBezTo>
                    <a:pt x="25228" y="11269"/>
                    <a:pt x="25510" y="11502"/>
                    <a:pt x="25510" y="11502"/>
                  </a:cubicBezTo>
                  <a:cubicBezTo>
                    <a:pt x="25509" y="11502"/>
                    <a:pt x="25462" y="11483"/>
                    <a:pt x="25403" y="11483"/>
                  </a:cubicBezTo>
                  <a:cubicBezTo>
                    <a:pt x="25327" y="11483"/>
                    <a:pt x="25231" y="11515"/>
                    <a:pt x="25187" y="11663"/>
                  </a:cubicBezTo>
                  <a:cubicBezTo>
                    <a:pt x="25157" y="11767"/>
                    <a:pt x="25181" y="11787"/>
                    <a:pt x="25239" y="11787"/>
                  </a:cubicBezTo>
                  <a:cubicBezTo>
                    <a:pt x="25275" y="11787"/>
                    <a:pt x="25323" y="11780"/>
                    <a:pt x="25379" y="11780"/>
                  </a:cubicBezTo>
                  <a:cubicBezTo>
                    <a:pt x="25465" y="11780"/>
                    <a:pt x="25570" y="11796"/>
                    <a:pt x="25676" y="11882"/>
                  </a:cubicBezTo>
                  <a:cubicBezTo>
                    <a:pt x="25968" y="12115"/>
                    <a:pt x="25830" y="12365"/>
                    <a:pt x="26005" y="12511"/>
                  </a:cubicBezTo>
                  <a:cubicBezTo>
                    <a:pt x="26103" y="12592"/>
                    <a:pt x="26268" y="12610"/>
                    <a:pt x="26395" y="12610"/>
                  </a:cubicBezTo>
                  <a:cubicBezTo>
                    <a:pt x="26497" y="12610"/>
                    <a:pt x="26574" y="12599"/>
                    <a:pt x="26574" y="12599"/>
                  </a:cubicBezTo>
                  <a:cubicBezTo>
                    <a:pt x="26831" y="12863"/>
                    <a:pt x="27602" y="12863"/>
                    <a:pt x="27602" y="12863"/>
                  </a:cubicBezTo>
                  <a:cubicBezTo>
                    <a:pt x="27837" y="13126"/>
                    <a:pt x="28758" y="13390"/>
                    <a:pt x="28758" y="13390"/>
                  </a:cubicBezTo>
                  <a:cubicBezTo>
                    <a:pt x="28758" y="13390"/>
                    <a:pt x="27491" y="13185"/>
                    <a:pt x="26987" y="13185"/>
                  </a:cubicBezTo>
                  <a:cubicBezTo>
                    <a:pt x="26485" y="13185"/>
                    <a:pt x="25796" y="13742"/>
                    <a:pt x="25749" y="14064"/>
                  </a:cubicBezTo>
                  <a:cubicBezTo>
                    <a:pt x="25703" y="14385"/>
                    <a:pt x="26873" y="14591"/>
                    <a:pt x="26873" y="14591"/>
                  </a:cubicBezTo>
                  <a:cubicBezTo>
                    <a:pt x="26873" y="14591"/>
                    <a:pt x="26896" y="14809"/>
                    <a:pt x="26672" y="14809"/>
                  </a:cubicBezTo>
                  <a:cubicBezTo>
                    <a:pt x="26611" y="14809"/>
                    <a:pt x="26532" y="14793"/>
                    <a:pt x="26430" y="14752"/>
                  </a:cubicBezTo>
                  <a:cubicBezTo>
                    <a:pt x="26358" y="14723"/>
                    <a:pt x="26303" y="14711"/>
                    <a:pt x="26262" y="14711"/>
                  </a:cubicBezTo>
                  <a:cubicBezTo>
                    <a:pt x="26061" y="14711"/>
                    <a:pt x="26194" y="15007"/>
                    <a:pt x="26232" y="15085"/>
                  </a:cubicBezTo>
                  <a:cubicBezTo>
                    <a:pt x="26207" y="15040"/>
                    <a:pt x="26127" y="14927"/>
                    <a:pt x="25937" y="14927"/>
                  </a:cubicBezTo>
                  <a:cubicBezTo>
                    <a:pt x="25884" y="14927"/>
                    <a:pt x="25824" y="14936"/>
                    <a:pt x="25754" y="14956"/>
                  </a:cubicBezTo>
                  <a:cubicBezTo>
                    <a:pt x="25364" y="15075"/>
                    <a:pt x="25713" y="15426"/>
                    <a:pt x="25713" y="15426"/>
                  </a:cubicBezTo>
                  <a:cubicBezTo>
                    <a:pt x="25713" y="15426"/>
                    <a:pt x="25688" y="15425"/>
                    <a:pt x="25646" y="15425"/>
                  </a:cubicBezTo>
                  <a:cubicBezTo>
                    <a:pt x="25598" y="15425"/>
                    <a:pt x="25527" y="15427"/>
                    <a:pt x="25447" y="15432"/>
                  </a:cubicBezTo>
                  <a:cubicBezTo>
                    <a:pt x="25445" y="15310"/>
                    <a:pt x="25342" y="15214"/>
                    <a:pt x="25241" y="15214"/>
                  </a:cubicBezTo>
                  <a:cubicBezTo>
                    <a:pt x="25204" y="15214"/>
                    <a:pt x="25168" y="15226"/>
                    <a:pt x="25136" y="15254"/>
                  </a:cubicBezTo>
                  <a:cubicBezTo>
                    <a:pt x="25081" y="15305"/>
                    <a:pt x="25012" y="15337"/>
                    <a:pt x="24938" y="15346"/>
                  </a:cubicBezTo>
                  <a:cubicBezTo>
                    <a:pt x="24970" y="15307"/>
                    <a:pt x="25003" y="15267"/>
                    <a:pt x="25032" y="15228"/>
                  </a:cubicBezTo>
                  <a:cubicBezTo>
                    <a:pt x="25102" y="15140"/>
                    <a:pt x="25037" y="14985"/>
                    <a:pt x="24947" y="14985"/>
                  </a:cubicBezTo>
                  <a:cubicBezTo>
                    <a:pt x="24947" y="14985"/>
                    <a:pt x="24946" y="14985"/>
                    <a:pt x="24945" y="14985"/>
                  </a:cubicBezTo>
                  <a:cubicBezTo>
                    <a:pt x="24935" y="14890"/>
                    <a:pt x="24871" y="14802"/>
                    <a:pt x="24782" y="14802"/>
                  </a:cubicBezTo>
                  <a:cubicBezTo>
                    <a:pt x="24763" y="14802"/>
                    <a:pt x="24742" y="14807"/>
                    <a:pt x="24720" y="14816"/>
                  </a:cubicBezTo>
                  <a:cubicBezTo>
                    <a:pt x="24703" y="14823"/>
                    <a:pt x="24686" y="14831"/>
                    <a:pt x="24669" y="14837"/>
                  </a:cubicBezTo>
                  <a:cubicBezTo>
                    <a:pt x="24704" y="14812"/>
                    <a:pt x="24736" y="14781"/>
                    <a:pt x="24762" y="14746"/>
                  </a:cubicBezTo>
                  <a:cubicBezTo>
                    <a:pt x="24797" y="14701"/>
                    <a:pt x="24800" y="14673"/>
                    <a:pt x="24784" y="14657"/>
                  </a:cubicBezTo>
                  <a:cubicBezTo>
                    <a:pt x="24900" y="14574"/>
                    <a:pt x="24823" y="14359"/>
                    <a:pt x="24707" y="14359"/>
                  </a:cubicBezTo>
                  <a:cubicBezTo>
                    <a:pt x="24690" y="14359"/>
                    <a:pt x="24672" y="14364"/>
                    <a:pt x="24654" y="14374"/>
                  </a:cubicBezTo>
                  <a:lnTo>
                    <a:pt x="24557" y="14428"/>
                  </a:lnTo>
                  <a:cubicBezTo>
                    <a:pt x="24552" y="14421"/>
                    <a:pt x="24549" y="14415"/>
                    <a:pt x="24545" y="14407"/>
                  </a:cubicBezTo>
                  <a:cubicBezTo>
                    <a:pt x="24518" y="14375"/>
                    <a:pt x="24490" y="14362"/>
                    <a:pt x="24461" y="14362"/>
                  </a:cubicBezTo>
                  <a:cubicBezTo>
                    <a:pt x="24333" y="14362"/>
                    <a:pt x="24197" y="14618"/>
                    <a:pt x="24197" y="14618"/>
                  </a:cubicBezTo>
                  <a:cubicBezTo>
                    <a:pt x="24174" y="14541"/>
                    <a:pt x="24143" y="14512"/>
                    <a:pt x="24109" y="14512"/>
                  </a:cubicBezTo>
                  <a:cubicBezTo>
                    <a:pt x="24004" y="14512"/>
                    <a:pt x="23875" y="14791"/>
                    <a:pt x="23875" y="14791"/>
                  </a:cubicBezTo>
                  <a:cubicBezTo>
                    <a:pt x="23875" y="14791"/>
                    <a:pt x="23816" y="14762"/>
                    <a:pt x="23688" y="14762"/>
                  </a:cubicBezTo>
                  <a:cubicBezTo>
                    <a:pt x="23637" y="14762"/>
                    <a:pt x="23576" y="14767"/>
                    <a:pt x="23503" y="14780"/>
                  </a:cubicBezTo>
                  <a:cubicBezTo>
                    <a:pt x="23246" y="14826"/>
                    <a:pt x="22924" y="15013"/>
                    <a:pt x="22923" y="15013"/>
                  </a:cubicBezTo>
                  <a:cubicBezTo>
                    <a:pt x="22666" y="15133"/>
                    <a:pt x="22595" y="15540"/>
                    <a:pt x="22577" y="15702"/>
                  </a:cubicBezTo>
                  <a:cubicBezTo>
                    <a:pt x="22559" y="15458"/>
                    <a:pt x="22540" y="15213"/>
                    <a:pt x="22522" y="14969"/>
                  </a:cubicBezTo>
                  <a:cubicBezTo>
                    <a:pt x="22554" y="14962"/>
                    <a:pt x="22584" y="14952"/>
                    <a:pt x="22615" y="14940"/>
                  </a:cubicBezTo>
                  <a:cubicBezTo>
                    <a:pt x="22739" y="14889"/>
                    <a:pt x="22797" y="14810"/>
                    <a:pt x="22824" y="14733"/>
                  </a:cubicBezTo>
                  <a:cubicBezTo>
                    <a:pt x="22866" y="14730"/>
                    <a:pt x="22914" y="14726"/>
                    <a:pt x="22964" y="14721"/>
                  </a:cubicBezTo>
                  <a:cubicBezTo>
                    <a:pt x="23015" y="14770"/>
                    <a:pt x="23080" y="14807"/>
                    <a:pt x="23160" y="14807"/>
                  </a:cubicBezTo>
                  <a:cubicBezTo>
                    <a:pt x="23210" y="14807"/>
                    <a:pt x="23266" y="14792"/>
                    <a:pt x="23329" y="14758"/>
                  </a:cubicBezTo>
                  <a:cubicBezTo>
                    <a:pt x="23384" y="14729"/>
                    <a:pt x="23432" y="14692"/>
                    <a:pt x="23475" y="14648"/>
                  </a:cubicBezTo>
                  <a:cubicBezTo>
                    <a:pt x="23571" y="14629"/>
                    <a:pt x="23666" y="14603"/>
                    <a:pt x="23758" y="14569"/>
                  </a:cubicBezTo>
                  <a:cubicBezTo>
                    <a:pt x="23876" y="14523"/>
                    <a:pt x="23894" y="14483"/>
                    <a:pt x="23866" y="14450"/>
                  </a:cubicBezTo>
                  <a:cubicBezTo>
                    <a:pt x="23922" y="14441"/>
                    <a:pt x="23977" y="14428"/>
                    <a:pt x="24031" y="14409"/>
                  </a:cubicBezTo>
                  <a:cubicBezTo>
                    <a:pt x="24199" y="14348"/>
                    <a:pt x="24142" y="14215"/>
                    <a:pt x="24075" y="14123"/>
                  </a:cubicBezTo>
                  <a:lnTo>
                    <a:pt x="24075" y="14123"/>
                  </a:lnTo>
                  <a:cubicBezTo>
                    <a:pt x="24097" y="14136"/>
                    <a:pt x="24123" y="14146"/>
                    <a:pt x="24153" y="14146"/>
                  </a:cubicBezTo>
                  <a:cubicBezTo>
                    <a:pt x="24191" y="14146"/>
                    <a:pt x="24235" y="14131"/>
                    <a:pt x="24286" y="14094"/>
                  </a:cubicBezTo>
                  <a:cubicBezTo>
                    <a:pt x="24475" y="13953"/>
                    <a:pt x="24529" y="13604"/>
                    <a:pt x="24176" y="13413"/>
                  </a:cubicBezTo>
                  <a:cubicBezTo>
                    <a:pt x="24161" y="13359"/>
                    <a:pt x="24080" y="13326"/>
                    <a:pt x="23964" y="13326"/>
                  </a:cubicBezTo>
                  <a:cubicBezTo>
                    <a:pt x="23819" y="13326"/>
                    <a:pt x="23621" y="13378"/>
                    <a:pt x="23432" y="13510"/>
                  </a:cubicBezTo>
                  <a:cubicBezTo>
                    <a:pt x="23247" y="13640"/>
                    <a:pt x="22958" y="13615"/>
                    <a:pt x="22853" y="13650"/>
                  </a:cubicBezTo>
                  <a:cubicBezTo>
                    <a:pt x="22538" y="13755"/>
                    <a:pt x="22554" y="13964"/>
                    <a:pt x="22554" y="13964"/>
                  </a:cubicBezTo>
                  <a:lnTo>
                    <a:pt x="22437" y="13977"/>
                  </a:lnTo>
                  <a:cubicBezTo>
                    <a:pt x="22424" y="13821"/>
                    <a:pt x="22409" y="13663"/>
                    <a:pt x="22393" y="13507"/>
                  </a:cubicBezTo>
                  <a:cubicBezTo>
                    <a:pt x="22453" y="13504"/>
                    <a:pt x="22516" y="13501"/>
                    <a:pt x="22589" y="13498"/>
                  </a:cubicBezTo>
                  <a:cubicBezTo>
                    <a:pt x="22830" y="13486"/>
                    <a:pt x="22809" y="13327"/>
                    <a:pt x="22776" y="13234"/>
                  </a:cubicBezTo>
                  <a:cubicBezTo>
                    <a:pt x="22851" y="13218"/>
                    <a:pt x="22927" y="13196"/>
                    <a:pt x="23000" y="13169"/>
                  </a:cubicBezTo>
                  <a:cubicBezTo>
                    <a:pt x="23103" y="13180"/>
                    <a:pt x="23203" y="13196"/>
                    <a:pt x="23304" y="13216"/>
                  </a:cubicBezTo>
                  <a:cubicBezTo>
                    <a:pt x="23325" y="13221"/>
                    <a:pt x="23347" y="13222"/>
                    <a:pt x="23368" y="13222"/>
                  </a:cubicBezTo>
                  <a:cubicBezTo>
                    <a:pt x="23381" y="13222"/>
                    <a:pt x="23395" y="13222"/>
                    <a:pt x="23408" y="13221"/>
                  </a:cubicBezTo>
                  <a:cubicBezTo>
                    <a:pt x="23435" y="13228"/>
                    <a:pt x="23462" y="13232"/>
                    <a:pt x="23488" y="13232"/>
                  </a:cubicBezTo>
                  <a:cubicBezTo>
                    <a:pt x="23578" y="13232"/>
                    <a:pt x="23662" y="13188"/>
                    <a:pt x="23716" y="13095"/>
                  </a:cubicBezTo>
                  <a:cubicBezTo>
                    <a:pt x="23717" y="13092"/>
                    <a:pt x="23717" y="13088"/>
                    <a:pt x="23719" y="13085"/>
                  </a:cubicBezTo>
                  <a:cubicBezTo>
                    <a:pt x="23755" y="13123"/>
                    <a:pt x="23787" y="13162"/>
                    <a:pt x="23818" y="13204"/>
                  </a:cubicBezTo>
                  <a:cubicBezTo>
                    <a:pt x="23842" y="13239"/>
                    <a:pt x="23871" y="13254"/>
                    <a:pt x="23900" y="13254"/>
                  </a:cubicBezTo>
                  <a:cubicBezTo>
                    <a:pt x="23978" y="13254"/>
                    <a:pt x="24050" y="13152"/>
                    <a:pt x="23993" y="13051"/>
                  </a:cubicBezTo>
                  <a:cubicBezTo>
                    <a:pt x="23974" y="13016"/>
                    <a:pt x="23949" y="12978"/>
                    <a:pt x="23923" y="12937"/>
                  </a:cubicBezTo>
                  <a:lnTo>
                    <a:pt x="23923" y="12937"/>
                  </a:lnTo>
                  <a:cubicBezTo>
                    <a:pt x="23940" y="12939"/>
                    <a:pt x="23958" y="12940"/>
                    <a:pt x="23975" y="12940"/>
                  </a:cubicBezTo>
                  <a:cubicBezTo>
                    <a:pt x="24114" y="12940"/>
                    <a:pt x="24233" y="12887"/>
                    <a:pt x="24246" y="12718"/>
                  </a:cubicBezTo>
                  <a:cubicBezTo>
                    <a:pt x="24259" y="12543"/>
                    <a:pt x="24105" y="12375"/>
                    <a:pt x="23948" y="12304"/>
                  </a:cubicBezTo>
                  <a:lnTo>
                    <a:pt x="23948" y="12299"/>
                  </a:lnTo>
                  <a:cubicBezTo>
                    <a:pt x="23940" y="12273"/>
                    <a:pt x="23912" y="12263"/>
                    <a:pt x="23871" y="12263"/>
                  </a:cubicBezTo>
                  <a:cubicBezTo>
                    <a:pt x="23851" y="12263"/>
                    <a:pt x="23828" y="12265"/>
                    <a:pt x="23803" y="12269"/>
                  </a:cubicBezTo>
                  <a:cubicBezTo>
                    <a:pt x="23776" y="12269"/>
                    <a:pt x="23748" y="12275"/>
                    <a:pt x="23722" y="12285"/>
                  </a:cubicBezTo>
                  <a:cubicBezTo>
                    <a:pt x="23612" y="12310"/>
                    <a:pt x="23478" y="12348"/>
                    <a:pt x="23348" y="12361"/>
                  </a:cubicBezTo>
                  <a:cubicBezTo>
                    <a:pt x="23283" y="12368"/>
                    <a:pt x="23218" y="12372"/>
                    <a:pt x="23153" y="12372"/>
                  </a:cubicBezTo>
                  <a:cubicBezTo>
                    <a:pt x="23103" y="12372"/>
                    <a:pt x="23052" y="12370"/>
                    <a:pt x="23002" y="12365"/>
                  </a:cubicBezTo>
                  <a:cubicBezTo>
                    <a:pt x="23008" y="12356"/>
                    <a:pt x="23012" y="12348"/>
                    <a:pt x="23016" y="12339"/>
                  </a:cubicBezTo>
                  <a:cubicBezTo>
                    <a:pt x="23054" y="12321"/>
                    <a:pt x="23111" y="12296"/>
                    <a:pt x="23178" y="12263"/>
                  </a:cubicBezTo>
                  <a:cubicBezTo>
                    <a:pt x="23202" y="12269"/>
                    <a:pt x="23230" y="12274"/>
                    <a:pt x="23263" y="12274"/>
                  </a:cubicBezTo>
                  <a:cubicBezTo>
                    <a:pt x="23311" y="12274"/>
                    <a:pt x="23369" y="12265"/>
                    <a:pt x="23441" y="12239"/>
                  </a:cubicBezTo>
                  <a:cubicBezTo>
                    <a:pt x="23576" y="12194"/>
                    <a:pt x="23616" y="12089"/>
                    <a:pt x="23619" y="11990"/>
                  </a:cubicBezTo>
                  <a:cubicBezTo>
                    <a:pt x="23669" y="11933"/>
                    <a:pt x="23662" y="11880"/>
                    <a:pt x="23685" y="11825"/>
                  </a:cubicBezTo>
                  <a:cubicBezTo>
                    <a:pt x="23704" y="11830"/>
                    <a:pt x="23724" y="11834"/>
                    <a:pt x="23747" y="11834"/>
                  </a:cubicBezTo>
                  <a:cubicBezTo>
                    <a:pt x="23799" y="11834"/>
                    <a:pt x="23862" y="11816"/>
                    <a:pt x="23935" y="11761"/>
                  </a:cubicBezTo>
                  <a:cubicBezTo>
                    <a:pt x="24072" y="11658"/>
                    <a:pt x="23997" y="11569"/>
                    <a:pt x="23922" y="11515"/>
                  </a:cubicBezTo>
                  <a:cubicBezTo>
                    <a:pt x="23938" y="11480"/>
                    <a:pt x="23942" y="11442"/>
                    <a:pt x="23936" y="11404"/>
                  </a:cubicBezTo>
                  <a:cubicBezTo>
                    <a:pt x="23922" y="11320"/>
                    <a:pt x="23751" y="11274"/>
                    <a:pt x="23572" y="11274"/>
                  </a:cubicBezTo>
                  <a:cubicBezTo>
                    <a:pt x="23550" y="11274"/>
                    <a:pt x="23528" y="11275"/>
                    <a:pt x="23505" y="11276"/>
                  </a:cubicBezTo>
                  <a:cubicBezTo>
                    <a:pt x="23580" y="11105"/>
                    <a:pt x="23581" y="10911"/>
                    <a:pt x="23511" y="10737"/>
                  </a:cubicBezTo>
                  <a:cubicBezTo>
                    <a:pt x="23487" y="10681"/>
                    <a:pt x="23423" y="10628"/>
                    <a:pt x="23372" y="10628"/>
                  </a:cubicBezTo>
                  <a:cubicBezTo>
                    <a:pt x="23371" y="10628"/>
                    <a:pt x="23370" y="10628"/>
                    <a:pt x="23370" y="10628"/>
                  </a:cubicBezTo>
                  <a:cubicBezTo>
                    <a:pt x="23320" y="10631"/>
                    <a:pt x="23272" y="10638"/>
                    <a:pt x="23224" y="10653"/>
                  </a:cubicBezTo>
                  <a:cubicBezTo>
                    <a:pt x="23216" y="10651"/>
                    <a:pt x="23209" y="10650"/>
                    <a:pt x="23202" y="10650"/>
                  </a:cubicBezTo>
                  <a:cubicBezTo>
                    <a:pt x="23181" y="10650"/>
                    <a:pt x="23160" y="10656"/>
                    <a:pt x="23140" y="10666"/>
                  </a:cubicBezTo>
                  <a:cubicBezTo>
                    <a:pt x="23129" y="10672"/>
                    <a:pt x="23117" y="10676"/>
                    <a:pt x="23104" y="10679"/>
                  </a:cubicBezTo>
                  <a:cubicBezTo>
                    <a:pt x="23071" y="10657"/>
                    <a:pt x="23033" y="10645"/>
                    <a:pt x="22994" y="10645"/>
                  </a:cubicBezTo>
                  <a:cubicBezTo>
                    <a:pt x="22984" y="10645"/>
                    <a:pt x="22975" y="10645"/>
                    <a:pt x="22965" y="10647"/>
                  </a:cubicBezTo>
                  <a:cubicBezTo>
                    <a:pt x="22958" y="10568"/>
                    <a:pt x="22900" y="10494"/>
                    <a:pt x="22838" y="10475"/>
                  </a:cubicBezTo>
                  <a:cubicBezTo>
                    <a:pt x="22843" y="10358"/>
                    <a:pt x="22783" y="10299"/>
                    <a:pt x="22681" y="10226"/>
                  </a:cubicBezTo>
                  <a:cubicBezTo>
                    <a:pt x="22688" y="9949"/>
                    <a:pt x="22508" y="9783"/>
                    <a:pt x="22355" y="9691"/>
                  </a:cubicBezTo>
                  <a:cubicBezTo>
                    <a:pt x="22342" y="9647"/>
                    <a:pt x="22329" y="9602"/>
                    <a:pt x="22316" y="9565"/>
                  </a:cubicBezTo>
                  <a:cubicBezTo>
                    <a:pt x="22267" y="9419"/>
                    <a:pt x="22183" y="9267"/>
                    <a:pt x="22066" y="9238"/>
                  </a:cubicBezTo>
                  <a:cubicBezTo>
                    <a:pt x="22067" y="9191"/>
                    <a:pt x="22079" y="9146"/>
                    <a:pt x="22098" y="9105"/>
                  </a:cubicBezTo>
                  <a:cubicBezTo>
                    <a:pt x="22142" y="9011"/>
                    <a:pt x="22055" y="8900"/>
                    <a:pt x="21978" y="8900"/>
                  </a:cubicBezTo>
                  <a:cubicBezTo>
                    <a:pt x="21956" y="8900"/>
                    <a:pt x="21934" y="8909"/>
                    <a:pt x="21917" y="8930"/>
                  </a:cubicBezTo>
                  <a:cubicBezTo>
                    <a:pt x="21898" y="8955"/>
                    <a:pt x="21881" y="8981"/>
                    <a:pt x="21867" y="9009"/>
                  </a:cubicBezTo>
                  <a:cubicBezTo>
                    <a:pt x="21841" y="8934"/>
                    <a:pt x="21806" y="8863"/>
                    <a:pt x="21764" y="8797"/>
                  </a:cubicBezTo>
                  <a:cubicBezTo>
                    <a:pt x="21741" y="8764"/>
                    <a:pt x="21714" y="8750"/>
                    <a:pt x="21688" y="8750"/>
                  </a:cubicBezTo>
                  <a:cubicBezTo>
                    <a:pt x="21636" y="8750"/>
                    <a:pt x="21589" y="8805"/>
                    <a:pt x="21592" y="8872"/>
                  </a:cubicBezTo>
                  <a:cubicBezTo>
                    <a:pt x="21597" y="8987"/>
                    <a:pt x="21627" y="9105"/>
                    <a:pt x="21646" y="9222"/>
                  </a:cubicBezTo>
                  <a:cubicBezTo>
                    <a:pt x="21511" y="9374"/>
                    <a:pt x="21470" y="9647"/>
                    <a:pt x="21546" y="9891"/>
                  </a:cubicBezTo>
                  <a:cubicBezTo>
                    <a:pt x="21494" y="9987"/>
                    <a:pt x="21454" y="10092"/>
                    <a:pt x="21431" y="10200"/>
                  </a:cubicBezTo>
                  <a:cubicBezTo>
                    <a:pt x="21402" y="10318"/>
                    <a:pt x="21362" y="10451"/>
                    <a:pt x="21355" y="10577"/>
                  </a:cubicBezTo>
                  <a:cubicBezTo>
                    <a:pt x="21304" y="10597"/>
                    <a:pt x="21253" y="10619"/>
                    <a:pt x="21203" y="10639"/>
                  </a:cubicBezTo>
                  <a:cubicBezTo>
                    <a:pt x="21098" y="10685"/>
                    <a:pt x="21008" y="10752"/>
                    <a:pt x="20968" y="10885"/>
                  </a:cubicBezTo>
                  <a:cubicBezTo>
                    <a:pt x="20939" y="10984"/>
                    <a:pt x="20945" y="11095"/>
                    <a:pt x="20974" y="11200"/>
                  </a:cubicBezTo>
                  <a:cubicBezTo>
                    <a:pt x="20955" y="11198"/>
                    <a:pt x="20938" y="11197"/>
                    <a:pt x="20923" y="11197"/>
                  </a:cubicBezTo>
                  <a:cubicBezTo>
                    <a:pt x="20847" y="11197"/>
                    <a:pt x="20832" y="11219"/>
                    <a:pt x="20832" y="11219"/>
                  </a:cubicBezTo>
                  <a:cubicBezTo>
                    <a:pt x="20851" y="11256"/>
                    <a:pt x="20873" y="11291"/>
                    <a:pt x="20898" y="11323"/>
                  </a:cubicBezTo>
                  <a:cubicBezTo>
                    <a:pt x="20866" y="11385"/>
                    <a:pt x="20656" y="11816"/>
                    <a:pt x="20888" y="12075"/>
                  </a:cubicBezTo>
                  <a:cubicBezTo>
                    <a:pt x="20966" y="12162"/>
                    <a:pt x="21039" y="12192"/>
                    <a:pt x="21102" y="12192"/>
                  </a:cubicBezTo>
                  <a:cubicBezTo>
                    <a:pt x="21242" y="12192"/>
                    <a:pt x="21335" y="12042"/>
                    <a:pt x="21335" y="12042"/>
                  </a:cubicBezTo>
                  <a:cubicBezTo>
                    <a:pt x="21418" y="12153"/>
                    <a:pt x="21513" y="12187"/>
                    <a:pt x="21597" y="12187"/>
                  </a:cubicBezTo>
                  <a:cubicBezTo>
                    <a:pt x="21726" y="12187"/>
                    <a:pt x="21830" y="12108"/>
                    <a:pt x="21830" y="12108"/>
                  </a:cubicBezTo>
                  <a:cubicBezTo>
                    <a:pt x="21935" y="12260"/>
                    <a:pt x="22028" y="12324"/>
                    <a:pt x="22103" y="12348"/>
                  </a:cubicBezTo>
                  <a:cubicBezTo>
                    <a:pt x="22073" y="12367"/>
                    <a:pt x="22043" y="12381"/>
                    <a:pt x="22016" y="12381"/>
                  </a:cubicBezTo>
                  <a:cubicBezTo>
                    <a:pt x="22010" y="12381"/>
                    <a:pt x="22004" y="12380"/>
                    <a:pt x="21997" y="12378"/>
                  </a:cubicBezTo>
                  <a:cubicBezTo>
                    <a:pt x="21970" y="12371"/>
                    <a:pt x="21943" y="12368"/>
                    <a:pt x="21916" y="12368"/>
                  </a:cubicBezTo>
                  <a:cubicBezTo>
                    <a:pt x="21736" y="12368"/>
                    <a:pt x="21564" y="12514"/>
                    <a:pt x="21352" y="12514"/>
                  </a:cubicBezTo>
                  <a:cubicBezTo>
                    <a:pt x="21333" y="12514"/>
                    <a:pt x="21313" y="12512"/>
                    <a:pt x="21292" y="12510"/>
                  </a:cubicBezTo>
                  <a:cubicBezTo>
                    <a:pt x="21046" y="12476"/>
                    <a:pt x="20791" y="12333"/>
                    <a:pt x="20650" y="12333"/>
                  </a:cubicBezTo>
                  <a:cubicBezTo>
                    <a:pt x="20642" y="12333"/>
                    <a:pt x="20634" y="12333"/>
                    <a:pt x="20627" y="12334"/>
                  </a:cubicBezTo>
                  <a:cubicBezTo>
                    <a:pt x="20543" y="12345"/>
                    <a:pt x="20510" y="12456"/>
                    <a:pt x="20557" y="12548"/>
                  </a:cubicBezTo>
                  <a:cubicBezTo>
                    <a:pt x="20543" y="12584"/>
                    <a:pt x="20567" y="12637"/>
                    <a:pt x="20600" y="12686"/>
                  </a:cubicBezTo>
                  <a:cubicBezTo>
                    <a:pt x="20476" y="12758"/>
                    <a:pt x="20463" y="13023"/>
                    <a:pt x="20619" y="13155"/>
                  </a:cubicBezTo>
                  <a:cubicBezTo>
                    <a:pt x="20687" y="13212"/>
                    <a:pt x="20763" y="13236"/>
                    <a:pt x="20839" y="13236"/>
                  </a:cubicBezTo>
                  <a:cubicBezTo>
                    <a:pt x="20911" y="13236"/>
                    <a:pt x="20982" y="13215"/>
                    <a:pt x="21047" y="13178"/>
                  </a:cubicBezTo>
                  <a:cubicBezTo>
                    <a:pt x="21075" y="13190"/>
                    <a:pt x="21098" y="13194"/>
                    <a:pt x="21116" y="13194"/>
                  </a:cubicBezTo>
                  <a:cubicBezTo>
                    <a:pt x="21145" y="13194"/>
                    <a:pt x="21161" y="13184"/>
                    <a:pt x="21161" y="13184"/>
                  </a:cubicBezTo>
                  <a:cubicBezTo>
                    <a:pt x="21301" y="13407"/>
                    <a:pt x="21424" y="13465"/>
                    <a:pt x="21514" y="13465"/>
                  </a:cubicBezTo>
                  <a:cubicBezTo>
                    <a:pt x="21610" y="13465"/>
                    <a:pt x="21667" y="13399"/>
                    <a:pt x="21667" y="13399"/>
                  </a:cubicBezTo>
                  <a:cubicBezTo>
                    <a:pt x="21777" y="13542"/>
                    <a:pt x="21863" y="13583"/>
                    <a:pt x="21925" y="13583"/>
                  </a:cubicBezTo>
                  <a:cubicBezTo>
                    <a:pt x="21967" y="13583"/>
                    <a:pt x="21997" y="13565"/>
                    <a:pt x="22018" y="13548"/>
                  </a:cubicBezTo>
                  <a:cubicBezTo>
                    <a:pt x="22049" y="13555"/>
                    <a:pt x="22081" y="13559"/>
                    <a:pt x="22112" y="13559"/>
                  </a:cubicBezTo>
                  <a:cubicBezTo>
                    <a:pt x="22164" y="13559"/>
                    <a:pt x="22215" y="13549"/>
                    <a:pt x="22263" y="13530"/>
                  </a:cubicBezTo>
                  <a:cubicBezTo>
                    <a:pt x="22270" y="13683"/>
                    <a:pt x="22279" y="13838"/>
                    <a:pt x="22286" y="13993"/>
                  </a:cubicBezTo>
                  <a:cubicBezTo>
                    <a:pt x="22173" y="14000"/>
                    <a:pt x="21927" y="14016"/>
                    <a:pt x="21691" y="14029"/>
                  </a:cubicBezTo>
                  <a:cubicBezTo>
                    <a:pt x="21426" y="13863"/>
                    <a:pt x="21220" y="13811"/>
                    <a:pt x="21070" y="13811"/>
                  </a:cubicBezTo>
                  <a:cubicBezTo>
                    <a:pt x="21001" y="13811"/>
                    <a:pt x="20943" y="13822"/>
                    <a:pt x="20898" y="13838"/>
                  </a:cubicBezTo>
                  <a:cubicBezTo>
                    <a:pt x="20555" y="13953"/>
                    <a:pt x="21057" y="14221"/>
                    <a:pt x="21057" y="14221"/>
                  </a:cubicBezTo>
                  <a:cubicBezTo>
                    <a:pt x="21053" y="14221"/>
                    <a:pt x="21049" y="14221"/>
                    <a:pt x="21044" y="14221"/>
                  </a:cubicBezTo>
                  <a:cubicBezTo>
                    <a:pt x="20989" y="14221"/>
                    <a:pt x="20933" y="14212"/>
                    <a:pt x="20881" y="14196"/>
                  </a:cubicBezTo>
                  <a:cubicBezTo>
                    <a:pt x="20861" y="14154"/>
                    <a:pt x="20812" y="14117"/>
                    <a:pt x="20699" y="14117"/>
                  </a:cubicBezTo>
                  <a:cubicBezTo>
                    <a:pt x="20677" y="14117"/>
                    <a:pt x="20652" y="14118"/>
                    <a:pt x="20625" y="14121"/>
                  </a:cubicBezTo>
                  <a:cubicBezTo>
                    <a:pt x="20574" y="14108"/>
                    <a:pt x="20523" y="14101"/>
                    <a:pt x="20472" y="14098"/>
                  </a:cubicBezTo>
                  <a:cubicBezTo>
                    <a:pt x="20412" y="14101"/>
                    <a:pt x="20355" y="14115"/>
                    <a:pt x="20304" y="14145"/>
                  </a:cubicBezTo>
                  <a:cubicBezTo>
                    <a:pt x="20283" y="14135"/>
                    <a:pt x="20254" y="14131"/>
                    <a:pt x="20219" y="14131"/>
                  </a:cubicBezTo>
                  <a:cubicBezTo>
                    <a:pt x="20079" y="14131"/>
                    <a:pt x="19859" y="14196"/>
                    <a:pt x="19859" y="14196"/>
                  </a:cubicBezTo>
                  <a:cubicBezTo>
                    <a:pt x="19859" y="14196"/>
                    <a:pt x="20199" y="14064"/>
                    <a:pt x="20018" y="13844"/>
                  </a:cubicBezTo>
                  <a:cubicBezTo>
                    <a:pt x="19985" y="13803"/>
                    <a:pt x="19949" y="13787"/>
                    <a:pt x="19913" y="13787"/>
                  </a:cubicBezTo>
                  <a:cubicBezTo>
                    <a:pt x="19753" y="13787"/>
                    <a:pt x="19583" y="14108"/>
                    <a:pt x="19583" y="14108"/>
                  </a:cubicBezTo>
                  <a:cubicBezTo>
                    <a:pt x="19553" y="14012"/>
                    <a:pt x="19514" y="13975"/>
                    <a:pt x="19471" y="13975"/>
                  </a:cubicBezTo>
                  <a:cubicBezTo>
                    <a:pt x="19340" y="13975"/>
                    <a:pt x="19178" y="14327"/>
                    <a:pt x="19178" y="14327"/>
                  </a:cubicBezTo>
                  <a:cubicBezTo>
                    <a:pt x="19178" y="14327"/>
                    <a:pt x="19104" y="14290"/>
                    <a:pt x="18944" y="14290"/>
                  </a:cubicBezTo>
                  <a:cubicBezTo>
                    <a:pt x="18880" y="14290"/>
                    <a:pt x="18802" y="14296"/>
                    <a:pt x="18710" y="14312"/>
                  </a:cubicBezTo>
                  <a:cubicBezTo>
                    <a:pt x="18387" y="14371"/>
                    <a:pt x="17990" y="14610"/>
                    <a:pt x="17990" y="14610"/>
                  </a:cubicBezTo>
                  <a:cubicBezTo>
                    <a:pt x="17666" y="14761"/>
                    <a:pt x="17580" y="15273"/>
                    <a:pt x="17557" y="15477"/>
                  </a:cubicBezTo>
                  <a:cubicBezTo>
                    <a:pt x="17527" y="15091"/>
                    <a:pt x="17497" y="14705"/>
                    <a:pt x="17463" y="14318"/>
                  </a:cubicBezTo>
                  <a:cubicBezTo>
                    <a:pt x="17519" y="14307"/>
                    <a:pt x="17574" y="14292"/>
                    <a:pt x="17628" y="14273"/>
                  </a:cubicBezTo>
                  <a:cubicBezTo>
                    <a:pt x="17628" y="14273"/>
                    <a:pt x="18594" y="14229"/>
                    <a:pt x="19037" y="14054"/>
                  </a:cubicBezTo>
                  <a:cubicBezTo>
                    <a:pt x="19479" y="13879"/>
                    <a:pt x="18805" y="13775"/>
                    <a:pt x="18805" y="13775"/>
                  </a:cubicBezTo>
                  <a:cubicBezTo>
                    <a:pt x="18805" y="13775"/>
                    <a:pt x="19540" y="13467"/>
                    <a:pt x="19812" y="13234"/>
                  </a:cubicBezTo>
                  <a:cubicBezTo>
                    <a:pt x="19907" y="13152"/>
                    <a:pt x="19857" y="13125"/>
                    <a:pt x="19751" y="13125"/>
                  </a:cubicBezTo>
                  <a:cubicBezTo>
                    <a:pt x="19552" y="13125"/>
                    <a:pt x="19157" y="13219"/>
                    <a:pt x="19157" y="13219"/>
                  </a:cubicBezTo>
                  <a:cubicBezTo>
                    <a:pt x="19157" y="13219"/>
                    <a:pt x="19248" y="13058"/>
                    <a:pt x="19521" y="12707"/>
                  </a:cubicBezTo>
                  <a:cubicBezTo>
                    <a:pt x="19620" y="12579"/>
                    <a:pt x="19498" y="12489"/>
                    <a:pt x="19285" y="12489"/>
                  </a:cubicBezTo>
                  <a:cubicBezTo>
                    <a:pt x="19103" y="12489"/>
                    <a:pt x="18853" y="12555"/>
                    <a:pt x="18618" y="12721"/>
                  </a:cubicBezTo>
                  <a:cubicBezTo>
                    <a:pt x="18386" y="12883"/>
                    <a:pt x="18022" y="12854"/>
                    <a:pt x="17891" y="12896"/>
                  </a:cubicBezTo>
                  <a:cubicBezTo>
                    <a:pt x="17494" y="13029"/>
                    <a:pt x="17517" y="13292"/>
                    <a:pt x="17517" y="13292"/>
                  </a:cubicBezTo>
                  <a:lnTo>
                    <a:pt x="17371" y="13310"/>
                  </a:lnTo>
                  <a:cubicBezTo>
                    <a:pt x="17349" y="13092"/>
                    <a:pt x="17327" y="12876"/>
                    <a:pt x="17304" y="12658"/>
                  </a:cubicBezTo>
                  <a:cubicBezTo>
                    <a:pt x="17400" y="12590"/>
                    <a:pt x="17485" y="12508"/>
                    <a:pt x="17555" y="12413"/>
                  </a:cubicBezTo>
                  <a:cubicBezTo>
                    <a:pt x="18619" y="12296"/>
                    <a:pt x="19323" y="11434"/>
                    <a:pt x="19248" y="11200"/>
                  </a:cubicBezTo>
                  <a:cubicBezTo>
                    <a:pt x="19238" y="11166"/>
                    <a:pt x="19203" y="11152"/>
                    <a:pt x="19152" y="11152"/>
                  </a:cubicBezTo>
                  <a:cubicBezTo>
                    <a:pt x="19011" y="11152"/>
                    <a:pt x="18745" y="11249"/>
                    <a:pt x="18495" y="11276"/>
                  </a:cubicBezTo>
                  <a:cubicBezTo>
                    <a:pt x="18400" y="11287"/>
                    <a:pt x="18315" y="11290"/>
                    <a:pt x="18243" y="11290"/>
                  </a:cubicBezTo>
                  <a:cubicBezTo>
                    <a:pt x="18100" y="11290"/>
                    <a:pt x="18013" y="11276"/>
                    <a:pt x="18013" y="11276"/>
                  </a:cubicBezTo>
                  <a:cubicBezTo>
                    <a:pt x="18013" y="11276"/>
                    <a:pt x="18510" y="11072"/>
                    <a:pt x="18790" y="10850"/>
                  </a:cubicBezTo>
                  <a:cubicBezTo>
                    <a:pt x="18929" y="10740"/>
                    <a:pt x="18854" y="10642"/>
                    <a:pt x="18955" y="10531"/>
                  </a:cubicBezTo>
                  <a:cubicBezTo>
                    <a:pt x="19092" y="10380"/>
                    <a:pt x="19251" y="10239"/>
                    <a:pt x="19219" y="10075"/>
                  </a:cubicBezTo>
                  <a:cubicBezTo>
                    <a:pt x="19198" y="9969"/>
                    <a:pt x="18983" y="9910"/>
                    <a:pt x="18759" y="9910"/>
                  </a:cubicBezTo>
                  <a:cubicBezTo>
                    <a:pt x="18654" y="9910"/>
                    <a:pt x="18546" y="9923"/>
                    <a:pt x="18457" y="9950"/>
                  </a:cubicBezTo>
                  <a:cubicBezTo>
                    <a:pt x="18216" y="10026"/>
                    <a:pt x="18102" y="10104"/>
                    <a:pt x="18101" y="10104"/>
                  </a:cubicBezTo>
                  <a:cubicBezTo>
                    <a:pt x="18167" y="9870"/>
                    <a:pt x="17929" y="9841"/>
                    <a:pt x="17929" y="9841"/>
                  </a:cubicBezTo>
                  <a:cubicBezTo>
                    <a:pt x="17930" y="9841"/>
                    <a:pt x="18355" y="9317"/>
                    <a:pt x="18171" y="9171"/>
                  </a:cubicBezTo>
                  <a:cubicBezTo>
                    <a:pt x="18123" y="9132"/>
                    <a:pt x="18070" y="9118"/>
                    <a:pt x="18017" y="9118"/>
                  </a:cubicBezTo>
                  <a:cubicBezTo>
                    <a:pt x="17872" y="9118"/>
                    <a:pt x="17735" y="9229"/>
                    <a:pt x="17735" y="9229"/>
                  </a:cubicBezTo>
                  <a:cubicBezTo>
                    <a:pt x="17894" y="8835"/>
                    <a:pt x="17818" y="8736"/>
                    <a:pt x="17615" y="8594"/>
                  </a:cubicBezTo>
                  <a:cubicBezTo>
                    <a:pt x="17619" y="7993"/>
                    <a:pt x="16929" y="7800"/>
                    <a:pt x="16929" y="7800"/>
                  </a:cubicBezTo>
                  <a:cubicBezTo>
                    <a:pt x="17005" y="7364"/>
                    <a:pt x="16580" y="7188"/>
                    <a:pt x="16580" y="7188"/>
                  </a:cubicBezTo>
                  <a:lnTo>
                    <a:pt x="16580" y="7188"/>
                  </a:lnTo>
                  <a:cubicBezTo>
                    <a:pt x="16501" y="7276"/>
                    <a:pt x="16643" y="7917"/>
                    <a:pt x="16643" y="7917"/>
                  </a:cubicBezTo>
                  <a:cubicBezTo>
                    <a:pt x="16642" y="7917"/>
                    <a:pt x="16599" y="7896"/>
                    <a:pt x="16534" y="7896"/>
                  </a:cubicBezTo>
                  <a:cubicBezTo>
                    <a:pt x="16399" y="7896"/>
                    <a:pt x="16170" y="7988"/>
                    <a:pt x="16041" y="8562"/>
                  </a:cubicBezTo>
                  <a:cubicBezTo>
                    <a:pt x="15992" y="8787"/>
                    <a:pt x="15900" y="9056"/>
                    <a:pt x="15989" y="9273"/>
                  </a:cubicBezTo>
                  <a:cubicBezTo>
                    <a:pt x="16130" y="9618"/>
                    <a:pt x="16501" y="9867"/>
                    <a:pt x="16508" y="9872"/>
                  </a:cubicBezTo>
                  <a:lnTo>
                    <a:pt x="16508" y="9872"/>
                  </a:lnTo>
                  <a:cubicBezTo>
                    <a:pt x="16441" y="9841"/>
                    <a:pt x="16376" y="9830"/>
                    <a:pt x="16313" y="9830"/>
                  </a:cubicBezTo>
                  <a:cubicBezTo>
                    <a:pt x="16166" y="9830"/>
                    <a:pt x="16027" y="9889"/>
                    <a:pt x="15878" y="9889"/>
                  </a:cubicBezTo>
                  <a:cubicBezTo>
                    <a:pt x="15836" y="9889"/>
                    <a:pt x="15792" y="9884"/>
                    <a:pt x="15748" y="9872"/>
                  </a:cubicBezTo>
                  <a:cubicBezTo>
                    <a:pt x="15589" y="9827"/>
                    <a:pt x="15487" y="9814"/>
                    <a:pt x="15422" y="9814"/>
                  </a:cubicBezTo>
                  <a:cubicBezTo>
                    <a:pt x="15328" y="9814"/>
                    <a:pt x="15313" y="9842"/>
                    <a:pt x="15313" y="9842"/>
                  </a:cubicBezTo>
                  <a:cubicBezTo>
                    <a:pt x="15425" y="10069"/>
                    <a:pt x="15659" y="10221"/>
                    <a:pt x="15816" y="10368"/>
                  </a:cubicBezTo>
                  <a:cubicBezTo>
                    <a:pt x="16161" y="10689"/>
                    <a:pt x="16493" y="10860"/>
                    <a:pt x="16712" y="10860"/>
                  </a:cubicBezTo>
                  <a:cubicBezTo>
                    <a:pt x="16740" y="10860"/>
                    <a:pt x="16766" y="10857"/>
                    <a:pt x="16790" y="10851"/>
                  </a:cubicBezTo>
                  <a:cubicBezTo>
                    <a:pt x="16827" y="10841"/>
                    <a:pt x="16864" y="10837"/>
                    <a:pt x="16902" y="10837"/>
                  </a:cubicBezTo>
                  <a:cubicBezTo>
                    <a:pt x="16938" y="10837"/>
                    <a:pt x="16974" y="10841"/>
                    <a:pt x="17009" y="10850"/>
                  </a:cubicBezTo>
                  <a:cubicBezTo>
                    <a:pt x="17018" y="10950"/>
                    <a:pt x="17027" y="11053"/>
                    <a:pt x="17034" y="11155"/>
                  </a:cubicBezTo>
                  <a:cubicBezTo>
                    <a:pt x="16979" y="11236"/>
                    <a:pt x="16887" y="11303"/>
                    <a:pt x="16819" y="11303"/>
                  </a:cubicBezTo>
                  <a:cubicBezTo>
                    <a:pt x="16812" y="11303"/>
                    <a:pt x="16804" y="11303"/>
                    <a:pt x="16797" y="11301"/>
                  </a:cubicBezTo>
                  <a:cubicBezTo>
                    <a:pt x="16762" y="11291"/>
                    <a:pt x="16728" y="11287"/>
                    <a:pt x="16694" y="11287"/>
                  </a:cubicBezTo>
                  <a:cubicBezTo>
                    <a:pt x="16467" y="11287"/>
                    <a:pt x="16253" y="11469"/>
                    <a:pt x="15989" y="11469"/>
                  </a:cubicBezTo>
                  <a:cubicBezTo>
                    <a:pt x="15964" y="11469"/>
                    <a:pt x="15939" y="11468"/>
                    <a:pt x="15913" y="11464"/>
                  </a:cubicBezTo>
                  <a:cubicBezTo>
                    <a:pt x="15602" y="11423"/>
                    <a:pt x="15279" y="11242"/>
                    <a:pt x="15100" y="11242"/>
                  </a:cubicBezTo>
                  <a:cubicBezTo>
                    <a:pt x="15090" y="11242"/>
                    <a:pt x="15080" y="11243"/>
                    <a:pt x="15070" y="11244"/>
                  </a:cubicBezTo>
                  <a:cubicBezTo>
                    <a:pt x="14964" y="11258"/>
                    <a:pt x="14923" y="11407"/>
                    <a:pt x="14990" y="11526"/>
                  </a:cubicBezTo>
                  <a:cubicBezTo>
                    <a:pt x="15143" y="11788"/>
                    <a:pt x="15425" y="12099"/>
                    <a:pt x="16006" y="12221"/>
                  </a:cubicBezTo>
                  <a:cubicBezTo>
                    <a:pt x="16342" y="12451"/>
                    <a:pt x="16558" y="12650"/>
                    <a:pt x="16746" y="12737"/>
                  </a:cubicBezTo>
                  <a:cubicBezTo>
                    <a:pt x="16812" y="12769"/>
                    <a:pt x="16884" y="12785"/>
                    <a:pt x="16956" y="12785"/>
                  </a:cubicBezTo>
                  <a:cubicBezTo>
                    <a:pt x="17021" y="12785"/>
                    <a:pt x="17086" y="12772"/>
                    <a:pt x="17148" y="12746"/>
                  </a:cubicBezTo>
                  <a:cubicBezTo>
                    <a:pt x="17159" y="12940"/>
                    <a:pt x="17171" y="13134"/>
                    <a:pt x="17181" y="13329"/>
                  </a:cubicBezTo>
                  <a:cubicBezTo>
                    <a:pt x="17038" y="13337"/>
                    <a:pt x="16730" y="13358"/>
                    <a:pt x="16432" y="13374"/>
                  </a:cubicBezTo>
                  <a:cubicBezTo>
                    <a:pt x="16099" y="13164"/>
                    <a:pt x="15838" y="13100"/>
                    <a:pt x="15650" y="13100"/>
                  </a:cubicBezTo>
                  <a:cubicBezTo>
                    <a:pt x="15562" y="13100"/>
                    <a:pt x="15490" y="13113"/>
                    <a:pt x="15434" y="13133"/>
                  </a:cubicBezTo>
                  <a:cubicBezTo>
                    <a:pt x="15003" y="13279"/>
                    <a:pt x="15638" y="13616"/>
                    <a:pt x="15638" y="13616"/>
                  </a:cubicBezTo>
                  <a:cubicBezTo>
                    <a:pt x="15631" y="13617"/>
                    <a:pt x="15624" y="13617"/>
                    <a:pt x="15616" y="13617"/>
                  </a:cubicBezTo>
                  <a:cubicBezTo>
                    <a:pt x="15408" y="13617"/>
                    <a:pt x="15129" y="13466"/>
                    <a:pt x="14898" y="13461"/>
                  </a:cubicBezTo>
                  <a:cubicBezTo>
                    <a:pt x="14896" y="13461"/>
                    <a:pt x="14895" y="13461"/>
                    <a:pt x="14893" y="13461"/>
                  </a:cubicBezTo>
                  <a:cubicBezTo>
                    <a:pt x="14707" y="13461"/>
                    <a:pt x="14560" y="13616"/>
                    <a:pt x="14450" y="13621"/>
                  </a:cubicBezTo>
                  <a:cubicBezTo>
                    <a:pt x="14384" y="13623"/>
                    <a:pt x="14383" y="13745"/>
                    <a:pt x="14440" y="13787"/>
                  </a:cubicBezTo>
                  <a:cubicBezTo>
                    <a:pt x="14567" y="13880"/>
                    <a:pt x="14672" y="14134"/>
                    <a:pt x="14883" y="14296"/>
                  </a:cubicBezTo>
                  <a:cubicBezTo>
                    <a:pt x="15060" y="14432"/>
                    <a:pt x="15338" y="14470"/>
                    <a:pt x="15514" y="14612"/>
                  </a:cubicBezTo>
                  <a:cubicBezTo>
                    <a:pt x="15879" y="14907"/>
                    <a:pt x="16292" y="15064"/>
                    <a:pt x="16604" y="15064"/>
                  </a:cubicBezTo>
                  <a:cubicBezTo>
                    <a:pt x="16757" y="15064"/>
                    <a:pt x="16886" y="15026"/>
                    <a:pt x="16974" y="14949"/>
                  </a:cubicBezTo>
                  <a:cubicBezTo>
                    <a:pt x="17240" y="14714"/>
                    <a:pt x="16942" y="14480"/>
                    <a:pt x="16942" y="14480"/>
                  </a:cubicBezTo>
                  <a:cubicBezTo>
                    <a:pt x="17187" y="14480"/>
                    <a:pt x="17174" y="14289"/>
                    <a:pt x="17174" y="14289"/>
                  </a:cubicBezTo>
                  <a:lnTo>
                    <a:pt x="17174" y="14289"/>
                  </a:lnTo>
                  <a:cubicBezTo>
                    <a:pt x="17189" y="14305"/>
                    <a:pt x="17208" y="14318"/>
                    <a:pt x="17229" y="14324"/>
                  </a:cubicBezTo>
                  <a:cubicBezTo>
                    <a:pt x="17247" y="14721"/>
                    <a:pt x="17262" y="15118"/>
                    <a:pt x="17273" y="15515"/>
                  </a:cubicBezTo>
                  <a:lnTo>
                    <a:pt x="17219" y="15507"/>
                  </a:lnTo>
                  <a:cubicBezTo>
                    <a:pt x="17219" y="15507"/>
                    <a:pt x="17114" y="15227"/>
                    <a:pt x="16479" y="15227"/>
                  </a:cubicBezTo>
                  <a:cubicBezTo>
                    <a:pt x="16463" y="15227"/>
                    <a:pt x="16447" y="15227"/>
                    <a:pt x="16431" y="15228"/>
                  </a:cubicBezTo>
                  <a:cubicBezTo>
                    <a:pt x="15754" y="15242"/>
                    <a:pt x="15368" y="15609"/>
                    <a:pt x="15367" y="15609"/>
                  </a:cubicBezTo>
                  <a:cubicBezTo>
                    <a:pt x="15166" y="15487"/>
                    <a:pt x="14980" y="15450"/>
                    <a:pt x="14830" y="15450"/>
                  </a:cubicBezTo>
                  <a:cubicBezTo>
                    <a:pt x="14600" y="15450"/>
                    <a:pt x="14451" y="15536"/>
                    <a:pt x="14451" y="15536"/>
                  </a:cubicBezTo>
                  <a:cubicBezTo>
                    <a:pt x="14451" y="15536"/>
                    <a:pt x="14340" y="15396"/>
                    <a:pt x="14160" y="15396"/>
                  </a:cubicBezTo>
                  <a:cubicBezTo>
                    <a:pt x="14121" y="15396"/>
                    <a:pt x="14080" y="15402"/>
                    <a:pt x="14035" y="15418"/>
                  </a:cubicBezTo>
                  <a:cubicBezTo>
                    <a:pt x="13784" y="15507"/>
                    <a:pt x="14054" y="15740"/>
                    <a:pt x="14054" y="15740"/>
                  </a:cubicBezTo>
                  <a:cubicBezTo>
                    <a:pt x="14054" y="15740"/>
                    <a:pt x="14009" y="15721"/>
                    <a:pt x="13950" y="15721"/>
                  </a:cubicBezTo>
                  <a:cubicBezTo>
                    <a:pt x="13874" y="15721"/>
                    <a:pt x="13775" y="15753"/>
                    <a:pt x="13724" y="15902"/>
                  </a:cubicBezTo>
                  <a:cubicBezTo>
                    <a:pt x="13689" y="16007"/>
                    <a:pt x="13712" y="16026"/>
                    <a:pt x="13771" y="16026"/>
                  </a:cubicBezTo>
                  <a:cubicBezTo>
                    <a:pt x="13806" y="16026"/>
                    <a:pt x="13854" y="16019"/>
                    <a:pt x="13909" y="16019"/>
                  </a:cubicBezTo>
                  <a:cubicBezTo>
                    <a:pt x="13995" y="16019"/>
                    <a:pt x="14100" y="16036"/>
                    <a:pt x="14203" y="16123"/>
                  </a:cubicBezTo>
                  <a:cubicBezTo>
                    <a:pt x="14370" y="16261"/>
                    <a:pt x="14384" y="16404"/>
                    <a:pt x="14403" y="16530"/>
                  </a:cubicBezTo>
                  <a:cubicBezTo>
                    <a:pt x="14315" y="16398"/>
                    <a:pt x="14222" y="16350"/>
                    <a:pt x="14133" y="16350"/>
                  </a:cubicBezTo>
                  <a:cubicBezTo>
                    <a:pt x="13906" y="16350"/>
                    <a:pt x="13709" y="16661"/>
                    <a:pt x="13708" y="16661"/>
                  </a:cubicBezTo>
                  <a:cubicBezTo>
                    <a:pt x="13644" y="16496"/>
                    <a:pt x="13525" y="16438"/>
                    <a:pt x="13391" y="16438"/>
                  </a:cubicBezTo>
                  <a:cubicBezTo>
                    <a:pt x="13088" y="16438"/>
                    <a:pt x="12708" y="16734"/>
                    <a:pt x="12707" y="16734"/>
                  </a:cubicBezTo>
                  <a:cubicBezTo>
                    <a:pt x="13126" y="16412"/>
                    <a:pt x="12999" y="16031"/>
                    <a:pt x="12999" y="16031"/>
                  </a:cubicBezTo>
                  <a:cubicBezTo>
                    <a:pt x="13721" y="15737"/>
                    <a:pt x="14340" y="15167"/>
                    <a:pt x="13923" y="15034"/>
                  </a:cubicBezTo>
                  <a:cubicBezTo>
                    <a:pt x="13802" y="14996"/>
                    <a:pt x="13655" y="14982"/>
                    <a:pt x="13507" y="14982"/>
                  </a:cubicBezTo>
                  <a:cubicBezTo>
                    <a:pt x="13145" y="14982"/>
                    <a:pt x="12780" y="15063"/>
                    <a:pt x="12780" y="15063"/>
                  </a:cubicBezTo>
                  <a:cubicBezTo>
                    <a:pt x="12927" y="15004"/>
                    <a:pt x="13159" y="14800"/>
                    <a:pt x="13159" y="14800"/>
                  </a:cubicBezTo>
                  <a:lnTo>
                    <a:pt x="13454" y="14829"/>
                  </a:lnTo>
                  <a:cubicBezTo>
                    <a:pt x="13466" y="14830"/>
                    <a:pt x="13476" y="14830"/>
                    <a:pt x="13487" y="14830"/>
                  </a:cubicBezTo>
                  <a:cubicBezTo>
                    <a:pt x="13882" y="14830"/>
                    <a:pt x="13546" y="14301"/>
                    <a:pt x="13545" y="14301"/>
                  </a:cubicBezTo>
                  <a:cubicBezTo>
                    <a:pt x="13806" y="14054"/>
                    <a:pt x="13520" y="13921"/>
                    <a:pt x="13517" y="13920"/>
                  </a:cubicBezTo>
                  <a:lnTo>
                    <a:pt x="13517" y="13920"/>
                  </a:lnTo>
                  <a:cubicBezTo>
                    <a:pt x="13518" y="13920"/>
                    <a:pt x="13549" y="13934"/>
                    <a:pt x="13599" y="13934"/>
                  </a:cubicBezTo>
                  <a:cubicBezTo>
                    <a:pt x="13674" y="13934"/>
                    <a:pt x="13791" y="13902"/>
                    <a:pt x="13911" y="13745"/>
                  </a:cubicBezTo>
                  <a:cubicBezTo>
                    <a:pt x="13994" y="13637"/>
                    <a:pt x="13935" y="13605"/>
                    <a:pt x="13838" y="13605"/>
                  </a:cubicBezTo>
                  <a:cubicBezTo>
                    <a:pt x="13697" y="13605"/>
                    <a:pt x="13473" y="13672"/>
                    <a:pt x="13473" y="13672"/>
                  </a:cubicBezTo>
                  <a:cubicBezTo>
                    <a:pt x="13473" y="13672"/>
                    <a:pt x="13813" y="13540"/>
                    <a:pt x="13632" y="13320"/>
                  </a:cubicBezTo>
                  <a:cubicBezTo>
                    <a:pt x="13599" y="13279"/>
                    <a:pt x="13563" y="13263"/>
                    <a:pt x="13526" y="13263"/>
                  </a:cubicBezTo>
                  <a:cubicBezTo>
                    <a:pt x="13366" y="13263"/>
                    <a:pt x="13199" y="13584"/>
                    <a:pt x="13199" y="13584"/>
                  </a:cubicBezTo>
                  <a:cubicBezTo>
                    <a:pt x="13168" y="13488"/>
                    <a:pt x="13129" y="13451"/>
                    <a:pt x="13086" y="13451"/>
                  </a:cubicBezTo>
                  <a:cubicBezTo>
                    <a:pt x="12955" y="13451"/>
                    <a:pt x="12796" y="13803"/>
                    <a:pt x="12794" y="13803"/>
                  </a:cubicBezTo>
                  <a:cubicBezTo>
                    <a:pt x="12794" y="13803"/>
                    <a:pt x="12720" y="13766"/>
                    <a:pt x="12560" y="13766"/>
                  </a:cubicBezTo>
                  <a:cubicBezTo>
                    <a:pt x="12496" y="13766"/>
                    <a:pt x="12418" y="13772"/>
                    <a:pt x="12326" y="13788"/>
                  </a:cubicBezTo>
                  <a:cubicBezTo>
                    <a:pt x="12005" y="13847"/>
                    <a:pt x="11602" y="14080"/>
                    <a:pt x="11602" y="14080"/>
                  </a:cubicBezTo>
                  <a:cubicBezTo>
                    <a:pt x="11279" y="14231"/>
                    <a:pt x="11194" y="14743"/>
                    <a:pt x="11173" y="14948"/>
                  </a:cubicBezTo>
                  <a:cubicBezTo>
                    <a:pt x="11142" y="14561"/>
                    <a:pt x="11108" y="14175"/>
                    <a:pt x="11073" y="13788"/>
                  </a:cubicBezTo>
                  <a:cubicBezTo>
                    <a:pt x="11129" y="13777"/>
                    <a:pt x="11183" y="13762"/>
                    <a:pt x="11237" y="13743"/>
                  </a:cubicBezTo>
                  <a:cubicBezTo>
                    <a:pt x="11237" y="13743"/>
                    <a:pt x="12205" y="13699"/>
                    <a:pt x="12644" y="13524"/>
                  </a:cubicBezTo>
                  <a:cubicBezTo>
                    <a:pt x="13085" y="13349"/>
                    <a:pt x="12412" y="13245"/>
                    <a:pt x="12412" y="13245"/>
                  </a:cubicBezTo>
                  <a:cubicBezTo>
                    <a:pt x="12412" y="13245"/>
                    <a:pt x="13145" y="12939"/>
                    <a:pt x="13415" y="12704"/>
                  </a:cubicBezTo>
                  <a:cubicBezTo>
                    <a:pt x="13509" y="12622"/>
                    <a:pt x="13458" y="12596"/>
                    <a:pt x="13352" y="12596"/>
                  </a:cubicBezTo>
                  <a:cubicBezTo>
                    <a:pt x="13153" y="12596"/>
                    <a:pt x="12759" y="12689"/>
                    <a:pt x="12759" y="12689"/>
                  </a:cubicBezTo>
                  <a:cubicBezTo>
                    <a:pt x="12759" y="12689"/>
                    <a:pt x="12850" y="12529"/>
                    <a:pt x="13120" y="12178"/>
                  </a:cubicBezTo>
                  <a:cubicBezTo>
                    <a:pt x="13218" y="12051"/>
                    <a:pt x="13095" y="11961"/>
                    <a:pt x="12882" y="11961"/>
                  </a:cubicBezTo>
                  <a:cubicBezTo>
                    <a:pt x="12699" y="11961"/>
                    <a:pt x="12450" y="12026"/>
                    <a:pt x="12216" y="12191"/>
                  </a:cubicBezTo>
                  <a:cubicBezTo>
                    <a:pt x="11986" y="12355"/>
                    <a:pt x="11621" y="12324"/>
                    <a:pt x="11491" y="12368"/>
                  </a:cubicBezTo>
                  <a:cubicBezTo>
                    <a:pt x="11095" y="12499"/>
                    <a:pt x="11118" y="12762"/>
                    <a:pt x="11118" y="12762"/>
                  </a:cubicBezTo>
                  <a:lnTo>
                    <a:pt x="10973" y="12780"/>
                  </a:lnTo>
                  <a:cubicBezTo>
                    <a:pt x="10951" y="12562"/>
                    <a:pt x="10927" y="12346"/>
                    <a:pt x="10902" y="12130"/>
                  </a:cubicBezTo>
                  <a:cubicBezTo>
                    <a:pt x="10999" y="12061"/>
                    <a:pt x="11082" y="11980"/>
                    <a:pt x="11152" y="11885"/>
                  </a:cubicBezTo>
                  <a:cubicBezTo>
                    <a:pt x="12216" y="11768"/>
                    <a:pt x="12913" y="10905"/>
                    <a:pt x="12838" y="10672"/>
                  </a:cubicBezTo>
                  <a:cubicBezTo>
                    <a:pt x="12828" y="10637"/>
                    <a:pt x="12793" y="10624"/>
                    <a:pt x="12741" y="10624"/>
                  </a:cubicBezTo>
                  <a:cubicBezTo>
                    <a:pt x="12601" y="10624"/>
                    <a:pt x="12335" y="10721"/>
                    <a:pt x="12085" y="10748"/>
                  </a:cubicBezTo>
                  <a:cubicBezTo>
                    <a:pt x="11990" y="10758"/>
                    <a:pt x="11904" y="10762"/>
                    <a:pt x="11833" y="10762"/>
                  </a:cubicBezTo>
                  <a:cubicBezTo>
                    <a:pt x="11690" y="10762"/>
                    <a:pt x="11603" y="10748"/>
                    <a:pt x="11603" y="10748"/>
                  </a:cubicBezTo>
                  <a:cubicBezTo>
                    <a:pt x="11603" y="10748"/>
                    <a:pt x="12098" y="10543"/>
                    <a:pt x="12377" y="10321"/>
                  </a:cubicBezTo>
                  <a:cubicBezTo>
                    <a:pt x="12516" y="10212"/>
                    <a:pt x="12441" y="10115"/>
                    <a:pt x="12542" y="10003"/>
                  </a:cubicBezTo>
                  <a:cubicBezTo>
                    <a:pt x="12678" y="9853"/>
                    <a:pt x="12837" y="9711"/>
                    <a:pt x="12803" y="9548"/>
                  </a:cubicBezTo>
                  <a:cubicBezTo>
                    <a:pt x="12781" y="9441"/>
                    <a:pt x="12567" y="9382"/>
                    <a:pt x="12344" y="9382"/>
                  </a:cubicBezTo>
                  <a:cubicBezTo>
                    <a:pt x="12237" y="9382"/>
                    <a:pt x="12129" y="9395"/>
                    <a:pt x="12040" y="9423"/>
                  </a:cubicBezTo>
                  <a:cubicBezTo>
                    <a:pt x="11799" y="9499"/>
                    <a:pt x="11685" y="9577"/>
                    <a:pt x="11685" y="9577"/>
                  </a:cubicBezTo>
                  <a:cubicBezTo>
                    <a:pt x="11749" y="9343"/>
                    <a:pt x="11511" y="9314"/>
                    <a:pt x="11511" y="9314"/>
                  </a:cubicBezTo>
                  <a:cubicBezTo>
                    <a:pt x="11511" y="9314"/>
                    <a:pt x="11933" y="8788"/>
                    <a:pt x="11749" y="8642"/>
                  </a:cubicBezTo>
                  <a:cubicBezTo>
                    <a:pt x="11700" y="8604"/>
                    <a:pt x="11647" y="8590"/>
                    <a:pt x="11595" y="8590"/>
                  </a:cubicBezTo>
                  <a:cubicBezTo>
                    <a:pt x="11449" y="8590"/>
                    <a:pt x="11313" y="8701"/>
                    <a:pt x="11313" y="8701"/>
                  </a:cubicBezTo>
                  <a:cubicBezTo>
                    <a:pt x="11469" y="8308"/>
                    <a:pt x="11393" y="8209"/>
                    <a:pt x="11189" y="8067"/>
                  </a:cubicBezTo>
                  <a:cubicBezTo>
                    <a:pt x="11189" y="7466"/>
                    <a:pt x="10498" y="7275"/>
                    <a:pt x="10498" y="7273"/>
                  </a:cubicBezTo>
                  <a:cubicBezTo>
                    <a:pt x="10571" y="6838"/>
                    <a:pt x="10147" y="6664"/>
                    <a:pt x="10146" y="6663"/>
                  </a:cubicBezTo>
                  <a:lnTo>
                    <a:pt x="10146" y="6663"/>
                  </a:lnTo>
                  <a:cubicBezTo>
                    <a:pt x="10067" y="6750"/>
                    <a:pt x="10213" y="7390"/>
                    <a:pt x="10212" y="7390"/>
                  </a:cubicBezTo>
                  <a:cubicBezTo>
                    <a:pt x="10212" y="7390"/>
                    <a:pt x="10169" y="7369"/>
                    <a:pt x="10105" y="7369"/>
                  </a:cubicBezTo>
                  <a:cubicBezTo>
                    <a:pt x="9969" y="7369"/>
                    <a:pt x="9740" y="7461"/>
                    <a:pt x="9616" y="8035"/>
                  </a:cubicBezTo>
                  <a:cubicBezTo>
                    <a:pt x="9567" y="8260"/>
                    <a:pt x="9476" y="8529"/>
                    <a:pt x="9567" y="8745"/>
                  </a:cubicBezTo>
                  <a:cubicBezTo>
                    <a:pt x="9713" y="9092"/>
                    <a:pt x="10089" y="9343"/>
                    <a:pt x="10089" y="9343"/>
                  </a:cubicBezTo>
                  <a:cubicBezTo>
                    <a:pt x="10022" y="9312"/>
                    <a:pt x="9957" y="9301"/>
                    <a:pt x="9894" y="9301"/>
                  </a:cubicBezTo>
                  <a:cubicBezTo>
                    <a:pt x="9747" y="9301"/>
                    <a:pt x="9609" y="9360"/>
                    <a:pt x="9460" y="9360"/>
                  </a:cubicBezTo>
                  <a:cubicBezTo>
                    <a:pt x="9418" y="9360"/>
                    <a:pt x="9375" y="9356"/>
                    <a:pt x="9330" y="9343"/>
                  </a:cubicBezTo>
                  <a:cubicBezTo>
                    <a:pt x="9170" y="9299"/>
                    <a:pt x="9068" y="9286"/>
                    <a:pt x="9004" y="9286"/>
                  </a:cubicBezTo>
                  <a:cubicBezTo>
                    <a:pt x="8909" y="9286"/>
                    <a:pt x="8894" y="9314"/>
                    <a:pt x="8894" y="9314"/>
                  </a:cubicBezTo>
                  <a:cubicBezTo>
                    <a:pt x="9009" y="9540"/>
                    <a:pt x="9243" y="9691"/>
                    <a:pt x="9402" y="9839"/>
                  </a:cubicBezTo>
                  <a:cubicBezTo>
                    <a:pt x="9748" y="10161"/>
                    <a:pt x="10082" y="10331"/>
                    <a:pt x="10301" y="10331"/>
                  </a:cubicBezTo>
                  <a:cubicBezTo>
                    <a:pt x="10329" y="10331"/>
                    <a:pt x="10355" y="10328"/>
                    <a:pt x="10378" y="10323"/>
                  </a:cubicBezTo>
                  <a:cubicBezTo>
                    <a:pt x="10416" y="10313"/>
                    <a:pt x="10455" y="10308"/>
                    <a:pt x="10494" y="10308"/>
                  </a:cubicBezTo>
                  <a:cubicBezTo>
                    <a:pt x="10529" y="10308"/>
                    <a:pt x="10564" y="10312"/>
                    <a:pt x="10597" y="10320"/>
                  </a:cubicBezTo>
                  <a:cubicBezTo>
                    <a:pt x="10606" y="10422"/>
                    <a:pt x="10615" y="10523"/>
                    <a:pt x="10624" y="10625"/>
                  </a:cubicBezTo>
                  <a:cubicBezTo>
                    <a:pt x="10570" y="10706"/>
                    <a:pt x="10478" y="10773"/>
                    <a:pt x="10409" y="10773"/>
                  </a:cubicBezTo>
                  <a:cubicBezTo>
                    <a:pt x="10402" y="10773"/>
                    <a:pt x="10394" y="10773"/>
                    <a:pt x="10387" y="10771"/>
                  </a:cubicBezTo>
                  <a:cubicBezTo>
                    <a:pt x="10352" y="10762"/>
                    <a:pt x="10318" y="10758"/>
                    <a:pt x="10284" y="10758"/>
                  </a:cubicBezTo>
                  <a:cubicBezTo>
                    <a:pt x="10057" y="10758"/>
                    <a:pt x="9844" y="10940"/>
                    <a:pt x="9579" y="10940"/>
                  </a:cubicBezTo>
                  <a:cubicBezTo>
                    <a:pt x="9554" y="10940"/>
                    <a:pt x="9528" y="10938"/>
                    <a:pt x="9502" y="10934"/>
                  </a:cubicBezTo>
                  <a:cubicBezTo>
                    <a:pt x="9192" y="10893"/>
                    <a:pt x="8868" y="10712"/>
                    <a:pt x="8690" y="10712"/>
                  </a:cubicBezTo>
                  <a:cubicBezTo>
                    <a:pt x="8679" y="10712"/>
                    <a:pt x="8669" y="10713"/>
                    <a:pt x="8660" y="10714"/>
                  </a:cubicBezTo>
                  <a:cubicBezTo>
                    <a:pt x="8554" y="10729"/>
                    <a:pt x="8513" y="10879"/>
                    <a:pt x="8581" y="10996"/>
                  </a:cubicBezTo>
                  <a:cubicBezTo>
                    <a:pt x="8736" y="11258"/>
                    <a:pt x="9019" y="11569"/>
                    <a:pt x="9600" y="11692"/>
                  </a:cubicBezTo>
                  <a:cubicBezTo>
                    <a:pt x="9939" y="11921"/>
                    <a:pt x="10156" y="12120"/>
                    <a:pt x="10345" y="12207"/>
                  </a:cubicBezTo>
                  <a:cubicBezTo>
                    <a:pt x="10410" y="12239"/>
                    <a:pt x="10481" y="12254"/>
                    <a:pt x="10553" y="12254"/>
                  </a:cubicBezTo>
                  <a:cubicBezTo>
                    <a:pt x="10618" y="12254"/>
                    <a:pt x="10684" y="12241"/>
                    <a:pt x="10746" y="12215"/>
                  </a:cubicBezTo>
                  <a:cubicBezTo>
                    <a:pt x="10759" y="12410"/>
                    <a:pt x="10771" y="12604"/>
                    <a:pt x="10783" y="12797"/>
                  </a:cubicBezTo>
                  <a:cubicBezTo>
                    <a:pt x="10640" y="12807"/>
                    <a:pt x="10332" y="12828"/>
                    <a:pt x="10034" y="12844"/>
                  </a:cubicBezTo>
                  <a:cubicBezTo>
                    <a:pt x="9697" y="12633"/>
                    <a:pt x="9437" y="12569"/>
                    <a:pt x="9248" y="12569"/>
                  </a:cubicBezTo>
                  <a:cubicBezTo>
                    <a:pt x="9162" y="12569"/>
                    <a:pt x="9090" y="12583"/>
                    <a:pt x="9034" y="12602"/>
                  </a:cubicBezTo>
                  <a:cubicBezTo>
                    <a:pt x="8603" y="12748"/>
                    <a:pt x="9241" y="13085"/>
                    <a:pt x="9240" y="13085"/>
                  </a:cubicBezTo>
                  <a:cubicBezTo>
                    <a:pt x="9232" y="13085"/>
                    <a:pt x="9223" y="13086"/>
                    <a:pt x="9215" y="13086"/>
                  </a:cubicBezTo>
                  <a:cubicBezTo>
                    <a:pt x="9007" y="13086"/>
                    <a:pt x="8730" y="12934"/>
                    <a:pt x="8499" y="12931"/>
                  </a:cubicBezTo>
                  <a:cubicBezTo>
                    <a:pt x="8498" y="12931"/>
                    <a:pt x="8496" y="12931"/>
                    <a:pt x="8494" y="12931"/>
                  </a:cubicBezTo>
                  <a:cubicBezTo>
                    <a:pt x="8308" y="12931"/>
                    <a:pt x="8163" y="13085"/>
                    <a:pt x="8051" y="13091"/>
                  </a:cubicBezTo>
                  <a:cubicBezTo>
                    <a:pt x="7987" y="13094"/>
                    <a:pt x="7986" y="13213"/>
                    <a:pt x="8044" y="13257"/>
                  </a:cubicBezTo>
                  <a:cubicBezTo>
                    <a:pt x="8171" y="13350"/>
                    <a:pt x="8278" y="13603"/>
                    <a:pt x="8491" y="13767"/>
                  </a:cubicBezTo>
                  <a:cubicBezTo>
                    <a:pt x="8667" y="13901"/>
                    <a:pt x="8945" y="13939"/>
                    <a:pt x="9121" y="14080"/>
                  </a:cubicBezTo>
                  <a:cubicBezTo>
                    <a:pt x="9489" y="14376"/>
                    <a:pt x="9903" y="14533"/>
                    <a:pt x="10215" y="14533"/>
                  </a:cubicBezTo>
                  <a:cubicBezTo>
                    <a:pt x="10368" y="14533"/>
                    <a:pt x="10497" y="14495"/>
                    <a:pt x="10584" y="14418"/>
                  </a:cubicBezTo>
                  <a:cubicBezTo>
                    <a:pt x="10848" y="14184"/>
                    <a:pt x="10549" y="13949"/>
                    <a:pt x="10549" y="13949"/>
                  </a:cubicBezTo>
                  <a:cubicBezTo>
                    <a:pt x="10794" y="13949"/>
                    <a:pt x="10780" y="13759"/>
                    <a:pt x="10780" y="13759"/>
                  </a:cubicBezTo>
                  <a:lnTo>
                    <a:pt x="10780" y="13759"/>
                  </a:lnTo>
                  <a:cubicBezTo>
                    <a:pt x="10796" y="13775"/>
                    <a:pt x="10815" y="13787"/>
                    <a:pt x="10837" y="13793"/>
                  </a:cubicBezTo>
                  <a:cubicBezTo>
                    <a:pt x="10856" y="14190"/>
                    <a:pt x="10873" y="14587"/>
                    <a:pt x="10888" y="14985"/>
                  </a:cubicBezTo>
                  <a:lnTo>
                    <a:pt x="10832" y="14975"/>
                  </a:lnTo>
                  <a:cubicBezTo>
                    <a:pt x="10832" y="14975"/>
                    <a:pt x="10725" y="14696"/>
                    <a:pt x="10091" y="14696"/>
                  </a:cubicBezTo>
                  <a:cubicBezTo>
                    <a:pt x="10075" y="14696"/>
                    <a:pt x="10059" y="14696"/>
                    <a:pt x="10043" y="14696"/>
                  </a:cubicBezTo>
                  <a:cubicBezTo>
                    <a:pt x="9367" y="14711"/>
                    <a:pt x="8981" y="15077"/>
                    <a:pt x="8981" y="15077"/>
                  </a:cubicBezTo>
                  <a:cubicBezTo>
                    <a:pt x="8779" y="14956"/>
                    <a:pt x="8593" y="14919"/>
                    <a:pt x="8443" y="14919"/>
                  </a:cubicBezTo>
                  <a:cubicBezTo>
                    <a:pt x="8213" y="14919"/>
                    <a:pt x="8066" y="15004"/>
                    <a:pt x="8066" y="15004"/>
                  </a:cubicBezTo>
                  <a:cubicBezTo>
                    <a:pt x="8019" y="14958"/>
                    <a:pt x="7962" y="14920"/>
                    <a:pt x="7901" y="14895"/>
                  </a:cubicBezTo>
                  <a:cubicBezTo>
                    <a:pt x="7996" y="14873"/>
                    <a:pt x="8069" y="14815"/>
                    <a:pt x="8082" y="14688"/>
                  </a:cubicBezTo>
                  <a:cubicBezTo>
                    <a:pt x="8098" y="14512"/>
                    <a:pt x="7948" y="14343"/>
                    <a:pt x="7793" y="14272"/>
                  </a:cubicBezTo>
                  <a:lnTo>
                    <a:pt x="7793" y="14269"/>
                  </a:lnTo>
                  <a:cubicBezTo>
                    <a:pt x="7785" y="14241"/>
                    <a:pt x="7759" y="14231"/>
                    <a:pt x="7718" y="14231"/>
                  </a:cubicBezTo>
                  <a:cubicBezTo>
                    <a:pt x="7698" y="14231"/>
                    <a:pt x="7675" y="14234"/>
                    <a:pt x="7648" y="14238"/>
                  </a:cubicBezTo>
                  <a:cubicBezTo>
                    <a:pt x="7646" y="14238"/>
                    <a:pt x="7643" y="14238"/>
                    <a:pt x="7640" y="14238"/>
                  </a:cubicBezTo>
                  <a:cubicBezTo>
                    <a:pt x="7615" y="14238"/>
                    <a:pt x="7590" y="14243"/>
                    <a:pt x="7567" y="14253"/>
                  </a:cubicBezTo>
                  <a:cubicBezTo>
                    <a:pt x="7457" y="14277"/>
                    <a:pt x="7321" y="14315"/>
                    <a:pt x="7190" y="14329"/>
                  </a:cubicBezTo>
                  <a:cubicBezTo>
                    <a:pt x="7126" y="14336"/>
                    <a:pt x="7061" y="14340"/>
                    <a:pt x="6997" y="14340"/>
                  </a:cubicBezTo>
                  <a:cubicBezTo>
                    <a:pt x="6946" y="14340"/>
                    <a:pt x="6896" y="14337"/>
                    <a:pt x="6845" y="14333"/>
                  </a:cubicBezTo>
                  <a:cubicBezTo>
                    <a:pt x="6851" y="14324"/>
                    <a:pt x="6856" y="14315"/>
                    <a:pt x="6860" y="14307"/>
                  </a:cubicBezTo>
                  <a:cubicBezTo>
                    <a:pt x="6899" y="14291"/>
                    <a:pt x="6956" y="14264"/>
                    <a:pt x="7024" y="14231"/>
                  </a:cubicBezTo>
                  <a:cubicBezTo>
                    <a:pt x="7047" y="14237"/>
                    <a:pt x="7075" y="14242"/>
                    <a:pt x="7108" y="14242"/>
                  </a:cubicBezTo>
                  <a:cubicBezTo>
                    <a:pt x="7156" y="14242"/>
                    <a:pt x="7215" y="14232"/>
                    <a:pt x="7288" y="14207"/>
                  </a:cubicBezTo>
                  <a:cubicBezTo>
                    <a:pt x="7424" y="14162"/>
                    <a:pt x="7466" y="14057"/>
                    <a:pt x="7472" y="13956"/>
                  </a:cubicBezTo>
                  <a:cubicBezTo>
                    <a:pt x="7523" y="13901"/>
                    <a:pt x="7517" y="13847"/>
                    <a:pt x="7542" y="13793"/>
                  </a:cubicBezTo>
                  <a:cubicBezTo>
                    <a:pt x="7560" y="13798"/>
                    <a:pt x="7581" y="13802"/>
                    <a:pt x="7603" y="13802"/>
                  </a:cubicBezTo>
                  <a:cubicBezTo>
                    <a:pt x="7656" y="13802"/>
                    <a:pt x="7720" y="13783"/>
                    <a:pt x="7793" y="13729"/>
                  </a:cubicBezTo>
                  <a:cubicBezTo>
                    <a:pt x="7932" y="13626"/>
                    <a:pt x="7860" y="13537"/>
                    <a:pt x="7784" y="13483"/>
                  </a:cubicBezTo>
                  <a:cubicBezTo>
                    <a:pt x="7800" y="13448"/>
                    <a:pt x="7808" y="13410"/>
                    <a:pt x="7803" y="13372"/>
                  </a:cubicBezTo>
                  <a:cubicBezTo>
                    <a:pt x="7789" y="13287"/>
                    <a:pt x="7619" y="13240"/>
                    <a:pt x="7441" y="13240"/>
                  </a:cubicBezTo>
                  <a:cubicBezTo>
                    <a:pt x="7418" y="13240"/>
                    <a:pt x="7396" y="13241"/>
                    <a:pt x="7374" y="13242"/>
                  </a:cubicBezTo>
                  <a:cubicBezTo>
                    <a:pt x="7453" y="13073"/>
                    <a:pt x="7459" y="12879"/>
                    <a:pt x="7391" y="12704"/>
                  </a:cubicBezTo>
                  <a:cubicBezTo>
                    <a:pt x="7368" y="12646"/>
                    <a:pt x="7306" y="12594"/>
                    <a:pt x="7255" y="12594"/>
                  </a:cubicBezTo>
                  <a:cubicBezTo>
                    <a:pt x="7254" y="12594"/>
                    <a:pt x="7253" y="12594"/>
                    <a:pt x="7253" y="12594"/>
                  </a:cubicBezTo>
                  <a:cubicBezTo>
                    <a:pt x="7203" y="12597"/>
                    <a:pt x="7155" y="12604"/>
                    <a:pt x="7107" y="12619"/>
                  </a:cubicBezTo>
                  <a:cubicBezTo>
                    <a:pt x="7100" y="12618"/>
                    <a:pt x="7092" y="12617"/>
                    <a:pt x="7085" y="12617"/>
                  </a:cubicBezTo>
                  <a:cubicBezTo>
                    <a:pt x="7064" y="12617"/>
                    <a:pt x="7042" y="12623"/>
                    <a:pt x="7024" y="12634"/>
                  </a:cubicBezTo>
                  <a:cubicBezTo>
                    <a:pt x="7012" y="12638"/>
                    <a:pt x="6999" y="12642"/>
                    <a:pt x="6987" y="12645"/>
                  </a:cubicBezTo>
                  <a:cubicBezTo>
                    <a:pt x="6954" y="12623"/>
                    <a:pt x="6917" y="12611"/>
                    <a:pt x="6878" y="12611"/>
                  </a:cubicBezTo>
                  <a:cubicBezTo>
                    <a:pt x="6869" y="12611"/>
                    <a:pt x="6859" y="12612"/>
                    <a:pt x="6850" y="12613"/>
                  </a:cubicBezTo>
                  <a:cubicBezTo>
                    <a:pt x="6844" y="12534"/>
                    <a:pt x="6787" y="12460"/>
                    <a:pt x="6726" y="12441"/>
                  </a:cubicBezTo>
                  <a:cubicBezTo>
                    <a:pt x="6733" y="12324"/>
                    <a:pt x="6675" y="12264"/>
                    <a:pt x="6574" y="12191"/>
                  </a:cubicBezTo>
                  <a:cubicBezTo>
                    <a:pt x="6587" y="11914"/>
                    <a:pt x="6412" y="11748"/>
                    <a:pt x="6262" y="11656"/>
                  </a:cubicBezTo>
                  <a:cubicBezTo>
                    <a:pt x="6248" y="11612"/>
                    <a:pt x="6235" y="11567"/>
                    <a:pt x="6224" y="11529"/>
                  </a:cubicBezTo>
                  <a:cubicBezTo>
                    <a:pt x="6178" y="11383"/>
                    <a:pt x="6098" y="11231"/>
                    <a:pt x="5981" y="11202"/>
                  </a:cubicBezTo>
                  <a:cubicBezTo>
                    <a:pt x="5986" y="11156"/>
                    <a:pt x="5997" y="11110"/>
                    <a:pt x="6018" y="11069"/>
                  </a:cubicBezTo>
                  <a:cubicBezTo>
                    <a:pt x="6064" y="10974"/>
                    <a:pt x="5979" y="10863"/>
                    <a:pt x="5902" y="10863"/>
                  </a:cubicBezTo>
                  <a:cubicBezTo>
                    <a:pt x="5880" y="10863"/>
                    <a:pt x="5859" y="10872"/>
                    <a:pt x="5841" y="10894"/>
                  </a:cubicBezTo>
                  <a:cubicBezTo>
                    <a:pt x="5821" y="10918"/>
                    <a:pt x="5803" y="10945"/>
                    <a:pt x="5789" y="10972"/>
                  </a:cubicBezTo>
                  <a:cubicBezTo>
                    <a:pt x="5765" y="10898"/>
                    <a:pt x="5732" y="10826"/>
                    <a:pt x="5691" y="10759"/>
                  </a:cubicBezTo>
                  <a:cubicBezTo>
                    <a:pt x="5669" y="10726"/>
                    <a:pt x="5642" y="10713"/>
                    <a:pt x="5616" y="10713"/>
                  </a:cubicBezTo>
                  <a:cubicBezTo>
                    <a:pt x="5563" y="10713"/>
                    <a:pt x="5515" y="10767"/>
                    <a:pt x="5517" y="10835"/>
                  </a:cubicBezTo>
                  <a:cubicBezTo>
                    <a:pt x="5520" y="10950"/>
                    <a:pt x="5546" y="11069"/>
                    <a:pt x="5562" y="11187"/>
                  </a:cubicBezTo>
                  <a:cubicBezTo>
                    <a:pt x="5425" y="11339"/>
                    <a:pt x="5378" y="11612"/>
                    <a:pt x="5448" y="11856"/>
                  </a:cubicBezTo>
                  <a:cubicBezTo>
                    <a:pt x="5394" y="11952"/>
                    <a:pt x="5352" y="12057"/>
                    <a:pt x="5326" y="12165"/>
                  </a:cubicBezTo>
                  <a:cubicBezTo>
                    <a:pt x="5294" y="12283"/>
                    <a:pt x="5253" y="12416"/>
                    <a:pt x="5241" y="12543"/>
                  </a:cubicBezTo>
                  <a:cubicBezTo>
                    <a:pt x="5190" y="12564"/>
                    <a:pt x="5139" y="12585"/>
                    <a:pt x="5089" y="12606"/>
                  </a:cubicBezTo>
                  <a:cubicBezTo>
                    <a:pt x="4983" y="12650"/>
                    <a:pt x="4891" y="12718"/>
                    <a:pt x="4848" y="12851"/>
                  </a:cubicBezTo>
                  <a:cubicBezTo>
                    <a:pt x="4818" y="12955"/>
                    <a:pt x="4818" y="13064"/>
                    <a:pt x="4848" y="13168"/>
                  </a:cubicBezTo>
                  <a:cubicBezTo>
                    <a:pt x="4827" y="13166"/>
                    <a:pt x="4809" y="13165"/>
                    <a:pt x="4793" y="13165"/>
                  </a:cubicBezTo>
                  <a:cubicBezTo>
                    <a:pt x="4721" y="13165"/>
                    <a:pt x="4707" y="13185"/>
                    <a:pt x="4707" y="13185"/>
                  </a:cubicBezTo>
                  <a:cubicBezTo>
                    <a:pt x="4724" y="13222"/>
                    <a:pt x="4745" y="13257"/>
                    <a:pt x="4770" y="13291"/>
                  </a:cubicBezTo>
                  <a:cubicBezTo>
                    <a:pt x="4736" y="13353"/>
                    <a:pt x="4516" y="13783"/>
                    <a:pt x="4742" y="14042"/>
                  </a:cubicBezTo>
                  <a:cubicBezTo>
                    <a:pt x="4818" y="14130"/>
                    <a:pt x="4890" y="14160"/>
                    <a:pt x="4953" y="14160"/>
                  </a:cubicBezTo>
                  <a:cubicBezTo>
                    <a:pt x="5093" y="14160"/>
                    <a:pt x="5189" y="14010"/>
                    <a:pt x="5189" y="14010"/>
                  </a:cubicBezTo>
                  <a:cubicBezTo>
                    <a:pt x="5270" y="14122"/>
                    <a:pt x="5364" y="14155"/>
                    <a:pt x="5448" y="14155"/>
                  </a:cubicBezTo>
                  <a:cubicBezTo>
                    <a:pt x="5577" y="14155"/>
                    <a:pt x="5683" y="14076"/>
                    <a:pt x="5683" y="14076"/>
                  </a:cubicBezTo>
                  <a:cubicBezTo>
                    <a:pt x="5784" y="14229"/>
                    <a:pt x="5876" y="14294"/>
                    <a:pt x="5951" y="14315"/>
                  </a:cubicBezTo>
                  <a:cubicBezTo>
                    <a:pt x="5920" y="14337"/>
                    <a:pt x="5889" y="14350"/>
                    <a:pt x="5862" y="14350"/>
                  </a:cubicBezTo>
                  <a:cubicBezTo>
                    <a:pt x="5856" y="14350"/>
                    <a:pt x="5850" y="14349"/>
                    <a:pt x="5844" y="14348"/>
                  </a:cubicBezTo>
                  <a:cubicBezTo>
                    <a:pt x="5816" y="14340"/>
                    <a:pt x="5789" y="14337"/>
                    <a:pt x="5762" y="14337"/>
                  </a:cubicBezTo>
                  <a:cubicBezTo>
                    <a:pt x="5581" y="14337"/>
                    <a:pt x="5406" y="14483"/>
                    <a:pt x="5193" y="14483"/>
                  </a:cubicBezTo>
                  <a:cubicBezTo>
                    <a:pt x="5175" y="14483"/>
                    <a:pt x="5155" y="14481"/>
                    <a:pt x="5136" y="14479"/>
                  </a:cubicBezTo>
                  <a:cubicBezTo>
                    <a:pt x="4891" y="14446"/>
                    <a:pt x="4640" y="14301"/>
                    <a:pt x="4497" y="14301"/>
                  </a:cubicBezTo>
                  <a:cubicBezTo>
                    <a:pt x="4489" y="14301"/>
                    <a:pt x="4481" y="14301"/>
                    <a:pt x="4473" y="14302"/>
                  </a:cubicBezTo>
                  <a:cubicBezTo>
                    <a:pt x="4391" y="14314"/>
                    <a:pt x="4355" y="14425"/>
                    <a:pt x="4399" y="14517"/>
                  </a:cubicBezTo>
                  <a:cubicBezTo>
                    <a:pt x="4386" y="14553"/>
                    <a:pt x="4409" y="14606"/>
                    <a:pt x="4441" y="14656"/>
                  </a:cubicBezTo>
                  <a:cubicBezTo>
                    <a:pt x="4316" y="14727"/>
                    <a:pt x="4295" y="14993"/>
                    <a:pt x="4450" y="15124"/>
                  </a:cubicBezTo>
                  <a:cubicBezTo>
                    <a:pt x="4516" y="15181"/>
                    <a:pt x="4592" y="15206"/>
                    <a:pt x="4669" y="15206"/>
                  </a:cubicBezTo>
                  <a:cubicBezTo>
                    <a:pt x="4740" y="15206"/>
                    <a:pt x="4812" y="15185"/>
                    <a:pt x="4878" y="15149"/>
                  </a:cubicBezTo>
                  <a:cubicBezTo>
                    <a:pt x="4904" y="15160"/>
                    <a:pt x="4927" y="15163"/>
                    <a:pt x="4944" y="15163"/>
                  </a:cubicBezTo>
                  <a:cubicBezTo>
                    <a:pt x="4975" y="15163"/>
                    <a:pt x="4991" y="15153"/>
                    <a:pt x="4991" y="15153"/>
                  </a:cubicBezTo>
                  <a:cubicBezTo>
                    <a:pt x="5126" y="15377"/>
                    <a:pt x="5247" y="15435"/>
                    <a:pt x="5336" y="15435"/>
                  </a:cubicBezTo>
                  <a:cubicBezTo>
                    <a:pt x="5433" y="15435"/>
                    <a:pt x="5492" y="15368"/>
                    <a:pt x="5492" y="15368"/>
                  </a:cubicBezTo>
                  <a:cubicBezTo>
                    <a:pt x="5599" y="15513"/>
                    <a:pt x="5684" y="15554"/>
                    <a:pt x="5746" y="15554"/>
                  </a:cubicBezTo>
                  <a:cubicBezTo>
                    <a:pt x="5788" y="15554"/>
                    <a:pt x="5819" y="15536"/>
                    <a:pt x="5840" y="15518"/>
                  </a:cubicBezTo>
                  <a:cubicBezTo>
                    <a:pt x="5869" y="15525"/>
                    <a:pt x="5900" y="15529"/>
                    <a:pt x="5930" y="15529"/>
                  </a:cubicBezTo>
                  <a:cubicBezTo>
                    <a:pt x="5983" y="15529"/>
                    <a:pt x="6036" y="15518"/>
                    <a:pt x="6085" y="15498"/>
                  </a:cubicBezTo>
                  <a:cubicBezTo>
                    <a:pt x="6089" y="15653"/>
                    <a:pt x="6094" y="15807"/>
                    <a:pt x="6098" y="15962"/>
                  </a:cubicBezTo>
                  <a:cubicBezTo>
                    <a:pt x="5984" y="15969"/>
                    <a:pt x="5737" y="15985"/>
                    <a:pt x="5502" y="15999"/>
                  </a:cubicBezTo>
                  <a:cubicBezTo>
                    <a:pt x="5240" y="15831"/>
                    <a:pt x="5034" y="15780"/>
                    <a:pt x="4884" y="15780"/>
                  </a:cubicBezTo>
                  <a:cubicBezTo>
                    <a:pt x="4816" y="15780"/>
                    <a:pt x="4759" y="15791"/>
                    <a:pt x="4714" y="15806"/>
                  </a:cubicBezTo>
                  <a:cubicBezTo>
                    <a:pt x="4367" y="15923"/>
                    <a:pt x="4864" y="16191"/>
                    <a:pt x="4864" y="16191"/>
                  </a:cubicBezTo>
                  <a:cubicBezTo>
                    <a:pt x="4805" y="16191"/>
                    <a:pt x="4745" y="16184"/>
                    <a:pt x="4688" y="16167"/>
                  </a:cubicBezTo>
                  <a:cubicBezTo>
                    <a:pt x="4670" y="16124"/>
                    <a:pt x="4621" y="16087"/>
                    <a:pt x="4508" y="16087"/>
                  </a:cubicBezTo>
                  <a:cubicBezTo>
                    <a:pt x="4485" y="16087"/>
                    <a:pt x="4460" y="16089"/>
                    <a:pt x="4432" y="16092"/>
                  </a:cubicBezTo>
                  <a:cubicBezTo>
                    <a:pt x="4383" y="16079"/>
                    <a:pt x="4330" y="16070"/>
                    <a:pt x="4279" y="16069"/>
                  </a:cubicBezTo>
                  <a:cubicBezTo>
                    <a:pt x="4278" y="16069"/>
                    <a:pt x="4277" y="16069"/>
                    <a:pt x="4276" y="16069"/>
                  </a:cubicBezTo>
                  <a:cubicBezTo>
                    <a:pt x="4129" y="16069"/>
                    <a:pt x="4007" y="16191"/>
                    <a:pt x="3918" y="16196"/>
                  </a:cubicBezTo>
                  <a:cubicBezTo>
                    <a:pt x="3886" y="16197"/>
                    <a:pt x="3875" y="16237"/>
                    <a:pt x="3880" y="16275"/>
                  </a:cubicBezTo>
                  <a:cubicBezTo>
                    <a:pt x="3870" y="16280"/>
                    <a:pt x="3861" y="16289"/>
                    <a:pt x="3853" y="16296"/>
                  </a:cubicBezTo>
                  <a:cubicBezTo>
                    <a:pt x="3885" y="16419"/>
                    <a:pt x="3929" y="16537"/>
                    <a:pt x="3986" y="16651"/>
                  </a:cubicBezTo>
                  <a:cubicBezTo>
                    <a:pt x="3971" y="16675"/>
                    <a:pt x="3959" y="16701"/>
                    <a:pt x="3949" y="16727"/>
                  </a:cubicBezTo>
                  <a:cubicBezTo>
                    <a:pt x="3911" y="16832"/>
                    <a:pt x="3970" y="16961"/>
                    <a:pt x="4057" y="16961"/>
                  </a:cubicBezTo>
                  <a:cubicBezTo>
                    <a:pt x="4074" y="16961"/>
                    <a:pt x="4091" y="16957"/>
                    <a:pt x="4110" y="16946"/>
                  </a:cubicBezTo>
                  <a:cubicBezTo>
                    <a:pt x="4148" y="16921"/>
                    <a:pt x="4184" y="16892"/>
                    <a:pt x="4216" y="16858"/>
                  </a:cubicBezTo>
                  <a:cubicBezTo>
                    <a:pt x="4219" y="16859"/>
                    <a:pt x="4222" y="16859"/>
                    <a:pt x="4224" y="16859"/>
                  </a:cubicBezTo>
                  <a:cubicBezTo>
                    <a:pt x="4274" y="16859"/>
                    <a:pt x="4320" y="16833"/>
                    <a:pt x="4348" y="16791"/>
                  </a:cubicBezTo>
                  <a:cubicBezTo>
                    <a:pt x="4384" y="16810"/>
                    <a:pt x="4421" y="16826"/>
                    <a:pt x="4460" y="16842"/>
                  </a:cubicBezTo>
                  <a:cubicBezTo>
                    <a:pt x="4510" y="17006"/>
                    <a:pt x="4603" y="17190"/>
                    <a:pt x="4778" y="17225"/>
                  </a:cubicBezTo>
                  <a:cubicBezTo>
                    <a:pt x="4820" y="17233"/>
                    <a:pt x="4857" y="17237"/>
                    <a:pt x="4889" y="17237"/>
                  </a:cubicBezTo>
                  <a:cubicBezTo>
                    <a:pt x="4966" y="17237"/>
                    <a:pt x="5017" y="17216"/>
                    <a:pt x="5053" y="17188"/>
                  </a:cubicBezTo>
                  <a:cubicBezTo>
                    <a:pt x="5102" y="17215"/>
                    <a:pt x="5155" y="17238"/>
                    <a:pt x="5207" y="17260"/>
                  </a:cubicBezTo>
                  <a:cubicBezTo>
                    <a:pt x="5210" y="17263"/>
                    <a:pt x="5212" y="17266"/>
                    <a:pt x="5215" y="17269"/>
                  </a:cubicBezTo>
                  <a:cubicBezTo>
                    <a:pt x="5070" y="17299"/>
                    <a:pt x="4923" y="17327"/>
                    <a:pt x="4776" y="17327"/>
                  </a:cubicBezTo>
                  <a:cubicBezTo>
                    <a:pt x="4652" y="17327"/>
                    <a:pt x="4528" y="17307"/>
                    <a:pt x="4406" y="17250"/>
                  </a:cubicBezTo>
                  <a:cubicBezTo>
                    <a:pt x="4391" y="17242"/>
                    <a:pt x="4375" y="17238"/>
                    <a:pt x="4360" y="17238"/>
                  </a:cubicBezTo>
                  <a:cubicBezTo>
                    <a:pt x="4329" y="17238"/>
                    <a:pt x="4298" y="17253"/>
                    <a:pt x="4278" y="17279"/>
                  </a:cubicBezTo>
                  <a:cubicBezTo>
                    <a:pt x="4257" y="17260"/>
                    <a:pt x="4235" y="17244"/>
                    <a:pt x="4210" y="17232"/>
                  </a:cubicBezTo>
                  <a:cubicBezTo>
                    <a:pt x="4193" y="17224"/>
                    <a:pt x="4177" y="17220"/>
                    <a:pt x="4162" y="17220"/>
                  </a:cubicBezTo>
                  <a:cubicBezTo>
                    <a:pt x="4098" y="17220"/>
                    <a:pt x="4050" y="17287"/>
                    <a:pt x="4034" y="17364"/>
                  </a:cubicBezTo>
                  <a:cubicBezTo>
                    <a:pt x="3993" y="17313"/>
                    <a:pt x="3945" y="17269"/>
                    <a:pt x="3892" y="17229"/>
                  </a:cubicBezTo>
                  <a:cubicBezTo>
                    <a:pt x="3866" y="17212"/>
                    <a:pt x="3839" y="17204"/>
                    <a:pt x="3812" y="17204"/>
                  </a:cubicBezTo>
                  <a:cubicBezTo>
                    <a:pt x="3707" y="17204"/>
                    <a:pt x="3616" y="17326"/>
                    <a:pt x="3678" y="17472"/>
                  </a:cubicBezTo>
                  <a:cubicBezTo>
                    <a:pt x="3705" y="17530"/>
                    <a:pt x="3737" y="17587"/>
                    <a:pt x="3777" y="17640"/>
                  </a:cubicBezTo>
                  <a:cubicBezTo>
                    <a:pt x="3736" y="17619"/>
                    <a:pt x="3692" y="17608"/>
                    <a:pt x="3648" y="17608"/>
                  </a:cubicBezTo>
                  <a:cubicBezTo>
                    <a:pt x="3615" y="17608"/>
                    <a:pt x="3582" y="17614"/>
                    <a:pt x="3551" y="17625"/>
                  </a:cubicBezTo>
                  <a:cubicBezTo>
                    <a:pt x="3351" y="17695"/>
                    <a:pt x="3559" y="17882"/>
                    <a:pt x="3559" y="17882"/>
                  </a:cubicBezTo>
                  <a:cubicBezTo>
                    <a:pt x="3559" y="17882"/>
                    <a:pt x="3525" y="17868"/>
                    <a:pt x="3480" y="17868"/>
                  </a:cubicBezTo>
                  <a:cubicBezTo>
                    <a:pt x="3442" y="17868"/>
                    <a:pt x="3396" y="17877"/>
                    <a:pt x="3356" y="17914"/>
                  </a:cubicBezTo>
                  <a:cubicBezTo>
                    <a:pt x="3193" y="17946"/>
                    <a:pt x="3013" y="18006"/>
                    <a:pt x="3186" y="18121"/>
                  </a:cubicBezTo>
                  <a:cubicBezTo>
                    <a:pt x="3326" y="18216"/>
                    <a:pt x="3497" y="18269"/>
                    <a:pt x="3631" y="18299"/>
                  </a:cubicBezTo>
                  <a:cubicBezTo>
                    <a:pt x="3515" y="18388"/>
                    <a:pt x="3394" y="18511"/>
                    <a:pt x="3367" y="18667"/>
                  </a:cubicBezTo>
                  <a:cubicBezTo>
                    <a:pt x="3354" y="18739"/>
                    <a:pt x="3393" y="18830"/>
                    <a:pt x="3456" y="18830"/>
                  </a:cubicBezTo>
                  <a:cubicBezTo>
                    <a:pt x="3463" y="18830"/>
                    <a:pt x="3471" y="18829"/>
                    <a:pt x="3479" y="18826"/>
                  </a:cubicBezTo>
                  <a:cubicBezTo>
                    <a:pt x="3602" y="18784"/>
                    <a:pt x="3698" y="18667"/>
                    <a:pt x="3812" y="18593"/>
                  </a:cubicBezTo>
                  <a:lnTo>
                    <a:pt x="3812" y="18593"/>
                  </a:lnTo>
                  <a:cubicBezTo>
                    <a:pt x="3805" y="18731"/>
                    <a:pt x="3832" y="18874"/>
                    <a:pt x="3974" y="18874"/>
                  </a:cubicBezTo>
                  <a:cubicBezTo>
                    <a:pt x="3989" y="18874"/>
                    <a:pt x="4006" y="18872"/>
                    <a:pt x="4024" y="18869"/>
                  </a:cubicBezTo>
                  <a:cubicBezTo>
                    <a:pt x="4047" y="18863"/>
                    <a:pt x="4067" y="18857"/>
                    <a:pt x="4089" y="18853"/>
                  </a:cubicBezTo>
                  <a:lnTo>
                    <a:pt x="4089" y="18853"/>
                  </a:lnTo>
                  <a:cubicBezTo>
                    <a:pt x="4019" y="18953"/>
                    <a:pt x="3962" y="19072"/>
                    <a:pt x="3951" y="19200"/>
                  </a:cubicBezTo>
                  <a:cubicBezTo>
                    <a:pt x="3942" y="19287"/>
                    <a:pt x="4010" y="19357"/>
                    <a:pt x="4073" y="19357"/>
                  </a:cubicBezTo>
                  <a:cubicBezTo>
                    <a:pt x="4098" y="19357"/>
                    <a:pt x="4123" y="19346"/>
                    <a:pt x="4142" y="19321"/>
                  </a:cubicBezTo>
                  <a:cubicBezTo>
                    <a:pt x="4238" y="19197"/>
                    <a:pt x="4299" y="19066"/>
                    <a:pt x="4428" y="18984"/>
                  </a:cubicBezTo>
                  <a:cubicBezTo>
                    <a:pt x="4489" y="18946"/>
                    <a:pt x="4562" y="18929"/>
                    <a:pt x="4626" y="18899"/>
                  </a:cubicBezTo>
                  <a:cubicBezTo>
                    <a:pt x="4640" y="18902"/>
                    <a:pt x="4650" y="18908"/>
                    <a:pt x="4663" y="18911"/>
                  </a:cubicBezTo>
                  <a:cubicBezTo>
                    <a:pt x="4705" y="18992"/>
                    <a:pt x="4768" y="19061"/>
                    <a:pt x="4862" y="19061"/>
                  </a:cubicBezTo>
                  <a:cubicBezTo>
                    <a:pt x="4881" y="19061"/>
                    <a:pt x="4902" y="19058"/>
                    <a:pt x="4924" y="19051"/>
                  </a:cubicBezTo>
                  <a:cubicBezTo>
                    <a:pt x="4983" y="19034"/>
                    <a:pt x="5037" y="19004"/>
                    <a:pt x="5082" y="18965"/>
                  </a:cubicBezTo>
                  <a:cubicBezTo>
                    <a:pt x="5123" y="18967"/>
                    <a:pt x="5148" y="18968"/>
                    <a:pt x="5148" y="18968"/>
                  </a:cubicBezTo>
                  <a:cubicBezTo>
                    <a:pt x="5222" y="19058"/>
                    <a:pt x="5400" y="19150"/>
                    <a:pt x="5578" y="19223"/>
                  </a:cubicBezTo>
                  <a:cubicBezTo>
                    <a:pt x="5583" y="19263"/>
                    <a:pt x="5602" y="19299"/>
                    <a:pt x="5632" y="19326"/>
                  </a:cubicBezTo>
                  <a:cubicBezTo>
                    <a:pt x="5310" y="19279"/>
                    <a:pt x="4875" y="19223"/>
                    <a:pt x="4643" y="19223"/>
                  </a:cubicBezTo>
                  <a:cubicBezTo>
                    <a:pt x="4243" y="19223"/>
                    <a:pt x="3664" y="19667"/>
                    <a:pt x="3610" y="19924"/>
                  </a:cubicBezTo>
                  <a:cubicBezTo>
                    <a:pt x="3558" y="20181"/>
                    <a:pt x="4478" y="20345"/>
                    <a:pt x="4478" y="20345"/>
                  </a:cubicBezTo>
                  <a:cubicBezTo>
                    <a:pt x="4478" y="20345"/>
                    <a:pt x="4484" y="20517"/>
                    <a:pt x="4306" y="20517"/>
                  </a:cubicBezTo>
                  <a:cubicBezTo>
                    <a:pt x="4257" y="20517"/>
                    <a:pt x="4195" y="20504"/>
                    <a:pt x="4116" y="20472"/>
                  </a:cubicBezTo>
                  <a:cubicBezTo>
                    <a:pt x="4060" y="20449"/>
                    <a:pt x="4017" y="20439"/>
                    <a:pt x="3985" y="20439"/>
                  </a:cubicBezTo>
                  <a:cubicBezTo>
                    <a:pt x="3825" y="20439"/>
                    <a:pt x="3915" y="20674"/>
                    <a:pt x="3942" y="20736"/>
                  </a:cubicBezTo>
                  <a:cubicBezTo>
                    <a:pt x="3925" y="20701"/>
                    <a:pt x="3867" y="20611"/>
                    <a:pt x="3717" y="20611"/>
                  </a:cubicBezTo>
                  <a:cubicBezTo>
                    <a:pt x="3675" y="20611"/>
                    <a:pt x="3626" y="20618"/>
                    <a:pt x="3568" y="20635"/>
                  </a:cubicBezTo>
                  <a:cubicBezTo>
                    <a:pt x="3413" y="20680"/>
                    <a:pt x="3397" y="20771"/>
                    <a:pt x="3421" y="20851"/>
                  </a:cubicBezTo>
                  <a:cubicBezTo>
                    <a:pt x="3426" y="20872"/>
                    <a:pt x="3434" y="20892"/>
                    <a:pt x="3444" y="20910"/>
                  </a:cubicBezTo>
                  <a:lnTo>
                    <a:pt x="3444" y="20911"/>
                  </a:lnTo>
                  <a:cubicBezTo>
                    <a:pt x="3463" y="20946"/>
                    <a:pt x="3485" y="20978"/>
                    <a:pt x="3511" y="21009"/>
                  </a:cubicBezTo>
                  <a:cubicBezTo>
                    <a:pt x="3511" y="21009"/>
                    <a:pt x="3492" y="21008"/>
                    <a:pt x="3460" y="21008"/>
                  </a:cubicBezTo>
                  <a:cubicBezTo>
                    <a:pt x="3303" y="21008"/>
                    <a:pt x="2831" y="21025"/>
                    <a:pt x="2777" y="21229"/>
                  </a:cubicBezTo>
                  <a:cubicBezTo>
                    <a:pt x="2764" y="21276"/>
                    <a:pt x="2767" y="21310"/>
                    <a:pt x="2781" y="21333"/>
                  </a:cubicBezTo>
                  <a:cubicBezTo>
                    <a:pt x="2790" y="21349"/>
                    <a:pt x="2803" y="21361"/>
                    <a:pt x="2821" y="21369"/>
                  </a:cubicBezTo>
                  <a:cubicBezTo>
                    <a:pt x="2828" y="21374"/>
                    <a:pt x="2838" y="21377"/>
                    <a:pt x="2847" y="21380"/>
                  </a:cubicBezTo>
                  <a:cubicBezTo>
                    <a:pt x="2867" y="21384"/>
                    <a:pt x="2888" y="21387"/>
                    <a:pt x="2910" y="21387"/>
                  </a:cubicBezTo>
                  <a:cubicBezTo>
                    <a:pt x="2971" y="21386"/>
                    <a:pt x="3032" y="21377"/>
                    <a:pt x="3092" y="21359"/>
                  </a:cubicBezTo>
                  <a:lnTo>
                    <a:pt x="3092" y="21359"/>
                  </a:lnTo>
                  <a:cubicBezTo>
                    <a:pt x="3092" y="21359"/>
                    <a:pt x="2819" y="21651"/>
                    <a:pt x="2875" y="21710"/>
                  </a:cubicBezTo>
                  <a:cubicBezTo>
                    <a:pt x="2884" y="21719"/>
                    <a:pt x="2900" y="21723"/>
                    <a:pt x="2922" y="21723"/>
                  </a:cubicBezTo>
                  <a:cubicBezTo>
                    <a:pt x="3035" y="21723"/>
                    <a:pt x="3285" y="21616"/>
                    <a:pt x="3285" y="21616"/>
                  </a:cubicBezTo>
                  <a:cubicBezTo>
                    <a:pt x="3313" y="21610"/>
                    <a:pt x="3339" y="21607"/>
                    <a:pt x="3363" y="21607"/>
                  </a:cubicBezTo>
                  <a:cubicBezTo>
                    <a:pt x="3516" y="21607"/>
                    <a:pt x="3571" y="21721"/>
                    <a:pt x="3571" y="21721"/>
                  </a:cubicBezTo>
                  <a:cubicBezTo>
                    <a:pt x="3571" y="21721"/>
                    <a:pt x="3580" y="21736"/>
                    <a:pt x="3591" y="21758"/>
                  </a:cubicBezTo>
                  <a:cubicBezTo>
                    <a:pt x="3533" y="21825"/>
                    <a:pt x="3486" y="21902"/>
                    <a:pt x="3453" y="21986"/>
                  </a:cubicBezTo>
                  <a:cubicBezTo>
                    <a:pt x="3406" y="22103"/>
                    <a:pt x="3495" y="22204"/>
                    <a:pt x="3583" y="22204"/>
                  </a:cubicBezTo>
                  <a:cubicBezTo>
                    <a:pt x="3600" y="22204"/>
                    <a:pt x="3617" y="22201"/>
                    <a:pt x="3632" y="22193"/>
                  </a:cubicBezTo>
                  <a:cubicBezTo>
                    <a:pt x="3701" y="22158"/>
                    <a:pt x="3758" y="22098"/>
                    <a:pt x="3815" y="22037"/>
                  </a:cubicBezTo>
                  <a:cubicBezTo>
                    <a:pt x="3821" y="22041"/>
                    <a:pt x="3828" y="22044"/>
                    <a:pt x="3837" y="22047"/>
                  </a:cubicBezTo>
                  <a:cubicBezTo>
                    <a:pt x="3843" y="22048"/>
                    <a:pt x="3849" y="22049"/>
                    <a:pt x="3856" y="22049"/>
                  </a:cubicBezTo>
                  <a:cubicBezTo>
                    <a:pt x="3969" y="22049"/>
                    <a:pt x="4145" y="21872"/>
                    <a:pt x="4145" y="21872"/>
                  </a:cubicBezTo>
                  <a:cubicBezTo>
                    <a:pt x="4202" y="21893"/>
                    <a:pt x="4262" y="21904"/>
                    <a:pt x="4322" y="21904"/>
                  </a:cubicBezTo>
                  <a:cubicBezTo>
                    <a:pt x="4340" y="21904"/>
                    <a:pt x="4358" y="21903"/>
                    <a:pt x="4377" y="21901"/>
                  </a:cubicBezTo>
                  <a:lnTo>
                    <a:pt x="4377" y="21901"/>
                  </a:lnTo>
                  <a:cubicBezTo>
                    <a:pt x="4375" y="21927"/>
                    <a:pt x="4378" y="21953"/>
                    <a:pt x="4384" y="21978"/>
                  </a:cubicBezTo>
                  <a:cubicBezTo>
                    <a:pt x="4289" y="21994"/>
                    <a:pt x="4196" y="22019"/>
                    <a:pt x="4105" y="22053"/>
                  </a:cubicBezTo>
                  <a:cubicBezTo>
                    <a:pt x="4105" y="22053"/>
                    <a:pt x="3994" y="22072"/>
                    <a:pt x="4104" y="22193"/>
                  </a:cubicBezTo>
                  <a:cubicBezTo>
                    <a:pt x="4189" y="22288"/>
                    <a:pt x="4351" y="22299"/>
                    <a:pt x="4419" y="22299"/>
                  </a:cubicBezTo>
                  <a:cubicBezTo>
                    <a:pt x="4438" y="22299"/>
                    <a:pt x="4450" y="22298"/>
                    <a:pt x="4450" y="22298"/>
                  </a:cubicBezTo>
                  <a:lnTo>
                    <a:pt x="4450" y="22298"/>
                  </a:lnTo>
                  <a:cubicBezTo>
                    <a:pt x="4450" y="22298"/>
                    <a:pt x="4419" y="22456"/>
                    <a:pt x="4542" y="22561"/>
                  </a:cubicBezTo>
                  <a:cubicBezTo>
                    <a:pt x="4595" y="22606"/>
                    <a:pt x="4714" y="22618"/>
                    <a:pt x="4833" y="22618"/>
                  </a:cubicBezTo>
                  <a:cubicBezTo>
                    <a:pt x="4932" y="22618"/>
                    <a:pt x="5030" y="22610"/>
                    <a:pt x="5091" y="22603"/>
                  </a:cubicBezTo>
                  <a:lnTo>
                    <a:pt x="5091" y="22603"/>
                  </a:lnTo>
                  <a:cubicBezTo>
                    <a:pt x="5072" y="22644"/>
                    <a:pt x="5053" y="22685"/>
                    <a:pt x="5031" y="22721"/>
                  </a:cubicBezTo>
                  <a:cubicBezTo>
                    <a:pt x="5019" y="22741"/>
                    <a:pt x="4981" y="22789"/>
                    <a:pt x="4970" y="22806"/>
                  </a:cubicBezTo>
                  <a:lnTo>
                    <a:pt x="4970" y="22806"/>
                  </a:lnTo>
                  <a:cubicBezTo>
                    <a:pt x="4960" y="22800"/>
                    <a:pt x="4923" y="22794"/>
                    <a:pt x="4918" y="22793"/>
                  </a:cubicBezTo>
                  <a:cubicBezTo>
                    <a:pt x="4913" y="22792"/>
                    <a:pt x="4908" y="22791"/>
                    <a:pt x="4903" y="22791"/>
                  </a:cubicBezTo>
                  <a:cubicBezTo>
                    <a:pt x="4843" y="22791"/>
                    <a:pt x="4799" y="22863"/>
                    <a:pt x="4787" y="22932"/>
                  </a:cubicBezTo>
                  <a:cubicBezTo>
                    <a:pt x="4784" y="22955"/>
                    <a:pt x="4784" y="22980"/>
                    <a:pt x="4789" y="23004"/>
                  </a:cubicBezTo>
                  <a:cubicBezTo>
                    <a:pt x="4751" y="23012"/>
                    <a:pt x="4707" y="23022"/>
                    <a:pt x="4650" y="23031"/>
                  </a:cubicBezTo>
                  <a:cubicBezTo>
                    <a:pt x="4488" y="22917"/>
                    <a:pt x="4313" y="22826"/>
                    <a:pt x="4132" y="22786"/>
                  </a:cubicBezTo>
                  <a:cubicBezTo>
                    <a:pt x="4124" y="22784"/>
                    <a:pt x="4117" y="22783"/>
                    <a:pt x="4110" y="22783"/>
                  </a:cubicBezTo>
                  <a:cubicBezTo>
                    <a:pt x="4009" y="22783"/>
                    <a:pt x="3944" y="22948"/>
                    <a:pt x="3983" y="23054"/>
                  </a:cubicBezTo>
                  <a:cubicBezTo>
                    <a:pt x="3866" y="23099"/>
                    <a:pt x="3758" y="23164"/>
                    <a:pt x="3661" y="23242"/>
                  </a:cubicBezTo>
                  <a:cubicBezTo>
                    <a:pt x="3661" y="23242"/>
                    <a:pt x="3587" y="23418"/>
                    <a:pt x="3299" y="23698"/>
                  </a:cubicBezTo>
                  <a:cubicBezTo>
                    <a:pt x="3012" y="23978"/>
                    <a:pt x="3489" y="24204"/>
                    <a:pt x="3447" y="24222"/>
                  </a:cubicBezTo>
                  <a:cubicBezTo>
                    <a:pt x="3405" y="24241"/>
                    <a:pt x="3456" y="24362"/>
                    <a:pt x="3092" y="24380"/>
                  </a:cubicBezTo>
                  <a:cubicBezTo>
                    <a:pt x="2730" y="24397"/>
                    <a:pt x="2578" y="24677"/>
                    <a:pt x="2523" y="24677"/>
                  </a:cubicBezTo>
                  <a:cubicBezTo>
                    <a:pt x="2489" y="24677"/>
                    <a:pt x="2473" y="24632"/>
                    <a:pt x="2397" y="24632"/>
                  </a:cubicBezTo>
                  <a:cubicBezTo>
                    <a:pt x="2349" y="24632"/>
                    <a:pt x="2276" y="24651"/>
                    <a:pt x="2159" y="24713"/>
                  </a:cubicBezTo>
                  <a:cubicBezTo>
                    <a:pt x="2045" y="24772"/>
                    <a:pt x="2040" y="24840"/>
                    <a:pt x="2076" y="24899"/>
                  </a:cubicBezTo>
                  <a:cubicBezTo>
                    <a:pt x="1962" y="24923"/>
                    <a:pt x="1933" y="25077"/>
                    <a:pt x="1838" y="25387"/>
                  </a:cubicBezTo>
                  <a:cubicBezTo>
                    <a:pt x="1784" y="25428"/>
                    <a:pt x="1737" y="25488"/>
                    <a:pt x="1742" y="25552"/>
                  </a:cubicBezTo>
                  <a:cubicBezTo>
                    <a:pt x="1743" y="25577"/>
                    <a:pt x="1758" y="25599"/>
                    <a:pt x="1780" y="25610"/>
                  </a:cubicBezTo>
                  <a:cubicBezTo>
                    <a:pt x="1764" y="25740"/>
                    <a:pt x="1813" y="25778"/>
                    <a:pt x="1875" y="25778"/>
                  </a:cubicBezTo>
                  <a:cubicBezTo>
                    <a:pt x="1889" y="25778"/>
                    <a:pt x="1904" y="25776"/>
                    <a:pt x="1918" y="25772"/>
                  </a:cubicBezTo>
                  <a:cubicBezTo>
                    <a:pt x="1920" y="25806"/>
                    <a:pt x="1955" y="25837"/>
                    <a:pt x="2059" y="25850"/>
                  </a:cubicBezTo>
                  <a:cubicBezTo>
                    <a:pt x="2064" y="25850"/>
                    <a:pt x="2069" y="25850"/>
                    <a:pt x="2075" y="25850"/>
                  </a:cubicBezTo>
                  <a:cubicBezTo>
                    <a:pt x="2089" y="25850"/>
                    <a:pt x="2103" y="25849"/>
                    <a:pt x="2118" y="25847"/>
                  </a:cubicBezTo>
                  <a:cubicBezTo>
                    <a:pt x="2162" y="25942"/>
                    <a:pt x="2237" y="26059"/>
                    <a:pt x="2353" y="26113"/>
                  </a:cubicBezTo>
                  <a:cubicBezTo>
                    <a:pt x="2366" y="26118"/>
                    <a:pt x="2379" y="26121"/>
                    <a:pt x="2393" y="26121"/>
                  </a:cubicBezTo>
                  <a:cubicBezTo>
                    <a:pt x="2423" y="26121"/>
                    <a:pt x="2454" y="26108"/>
                    <a:pt x="2486" y="26085"/>
                  </a:cubicBezTo>
                  <a:lnTo>
                    <a:pt x="2489" y="26086"/>
                  </a:lnTo>
                  <a:cubicBezTo>
                    <a:pt x="2486" y="26095"/>
                    <a:pt x="2483" y="26105"/>
                    <a:pt x="2480" y="26114"/>
                  </a:cubicBezTo>
                  <a:cubicBezTo>
                    <a:pt x="2443" y="26247"/>
                    <a:pt x="2522" y="26354"/>
                    <a:pt x="2611" y="26354"/>
                  </a:cubicBezTo>
                  <a:cubicBezTo>
                    <a:pt x="2616" y="26354"/>
                    <a:pt x="2620" y="26354"/>
                    <a:pt x="2625" y="26353"/>
                  </a:cubicBezTo>
                  <a:lnTo>
                    <a:pt x="2625" y="26353"/>
                  </a:lnTo>
                  <a:lnTo>
                    <a:pt x="2594" y="26367"/>
                  </a:lnTo>
                  <a:cubicBezTo>
                    <a:pt x="2594" y="26367"/>
                    <a:pt x="2528" y="27005"/>
                    <a:pt x="2910" y="27005"/>
                  </a:cubicBezTo>
                  <a:cubicBezTo>
                    <a:pt x="2936" y="27005"/>
                    <a:pt x="2965" y="27002"/>
                    <a:pt x="2996" y="26996"/>
                  </a:cubicBezTo>
                  <a:cubicBezTo>
                    <a:pt x="3282" y="26936"/>
                    <a:pt x="3432" y="26807"/>
                    <a:pt x="3507" y="26713"/>
                  </a:cubicBezTo>
                  <a:lnTo>
                    <a:pt x="3508" y="26713"/>
                  </a:lnTo>
                  <a:cubicBezTo>
                    <a:pt x="3374" y="26958"/>
                    <a:pt x="3133" y="27513"/>
                    <a:pt x="3770" y="27527"/>
                  </a:cubicBezTo>
                  <a:cubicBezTo>
                    <a:pt x="3793" y="27528"/>
                    <a:pt x="3816" y="27528"/>
                    <a:pt x="3840" y="27528"/>
                  </a:cubicBezTo>
                  <a:cubicBezTo>
                    <a:pt x="3955" y="27528"/>
                    <a:pt x="4071" y="27519"/>
                    <a:pt x="4186" y="27502"/>
                  </a:cubicBezTo>
                  <a:lnTo>
                    <a:pt x="4186" y="27502"/>
                  </a:lnTo>
                  <a:cubicBezTo>
                    <a:pt x="4167" y="27508"/>
                    <a:pt x="4149" y="27515"/>
                    <a:pt x="4133" y="27527"/>
                  </a:cubicBezTo>
                  <a:cubicBezTo>
                    <a:pt x="3986" y="27632"/>
                    <a:pt x="4126" y="27964"/>
                    <a:pt x="4126" y="27964"/>
                  </a:cubicBezTo>
                  <a:lnTo>
                    <a:pt x="4003" y="27934"/>
                  </a:lnTo>
                  <a:cubicBezTo>
                    <a:pt x="4003" y="27886"/>
                    <a:pt x="3981" y="27840"/>
                    <a:pt x="3943" y="27809"/>
                  </a:cubicBezTo>
                  <a:cubicBezTo>
                    <a:pt x="3891" y="27768"/>
                    <a:pt x="3841" y="27750"/>
                    <a:pt x="3793" y="27750"/>
                  </a:cubicBezTo>
                  <a:cubicBezTo>
                    <a:pt x="3707" y="27750"/>
                    <a:pt x="3630" y="27810"/>
                    <a:pt x="3562" y="27896"/>
                  </a:cubicBezTo>
                  <a:cubicBezTo>
                    <a:pt x="3465" y="27922"/>
                    <a:pt x="3365" y="27936"/>
                    <a:pt x="3264" y="27936"/>
                  </a:cubicBezTo>
                  <a:cubicBezTo>
                    <a:pt x="3222" y="27936"/>
                    <a:pt x="3180" y="27933"/>
                    <a:pt x="3139" y="27929"/>
                  </a:cubicBezTo>
                  <a:cubicBezTo>
                    <a:pt x="3094" y="27923"/>
                    <a:pt x="3053" y="27921"/>
                    <a:pt x="3015" y="27921"/>
                  </a:cubicBezTo>
                  <a:cubicBezTo>
                    <a:pt x="2793" y="27921"/>
                    <a:pt x="2663" y="28004"/>
                    <a:pt x="2425" y="28137"/>
                  </a:cubicBezTo>
                  <a:cubicBezTo>
                    <a:pt x="2148" y="28295"/>
                    <a:pt x="1930" y="28400"/>
                    <a:pt x="1923" y="28626"/>
                  </a:cubicBezTo>
                  <a:cubicBezTo>
                    <a:pt x="1918" y="28824"/>
                    <a:pt x="2243" y="28837"/>
                    <a:pt x="2329" y="28837"/>
                  </a:cubicBezTo>
                  <a:cubicBezTo>
                    <a:pt x="2343" y="28837"/>
                    <a:pt x="2351" y="28837"/>
                    <a:pt x="2351" y="28837"/>
                  </a:cubicBezTo>
                  <a:lnTo>
                    <a:pt x="2351" y="28837"/>
                  </a:lnTo>
                  <a:cubicBezTo>
                    <a:pt x="2250" y="28923"/>
                    <a:pt x="2148" y="29010"/>
                    <a:pt x="2047" y="29098"/>
                  </a:cubicBezTo>
                  <a:cubicBezTo>
                    <a:pt x="2047" y="29098"/>
                    <a:pt x="1929" y="28960"/>
                    <a:pt x="1813" y="28960"/>
                  </a:cubicBezTo>
                  <a:cubicBezTo>
                    <a:pt x="1793" y="28960"/>
                    <a:pt x="1772" y="28965"/>
                    <a:pt x="1752" y="28975"/>
                  </a:cubicBezTo>
                  <a:cubicBezTo>
                    <a:pt x="1621" y="29045"/>
                    <a:pt x="1672" y="29377"/>
                    <a:pt x="1672" y="29377"/>
                  </a:cubicBezTo>
                  <a:cubicBezTo>
                    <a:pt x="1672" y="29377"/>
                    <a:pt x="1665" y="29355"/>
                    <a:pt x="1637" y="29355"/>
                  </a:cubicBezTo>
                  <a:cubicBezTo>
                    <a:pt x="1603" y="29355"/>
                    <a:pt x="1540" y="29385"/>
                    <a:pt x="1421" y="29517"/>
                  </a:cubicBezTo>
                  <a:cubicBezTo>
                    <a:pt x="1295" y="29657"/>
                    <a:pt x="1289" y="29710"/>
                    <a:pt x="1305" y="29730"/>
                  </a:cubicBezTo>
                  <a:cubicBezTo>
                    <a:pt x="1291" y="29727"/>
                    <a:pt x="1272" y="29724"/>
                    <a:pt x="1250" y="29724"/>
                  </a:cubicBezTo>
                  <a:cubicBezTo>
                    <a:pt x="1199" y="29724"/>
                    <a:pt x="1128" y="29739"/>
                    <a:pt x="1044" y="29796"/>
                  </a:cubicBezTo>
                  <a:cubicBezTo>
                    <a:pt x="864" y="29918"/>
                    <a:pt x="715" y="30005"/>
                    <a:pt x="695" y="30075"/>
                  </a:cubicBezTo>
                  <a:cubicBezTo>
                    <a:pt x="677" y="30135"/>
                    <a:pt x="771" y="30298"/>
                    <a:pt x="873" y="30298"/>
                  </a:cubicBezTo>
                  <a:cubicBezTo>
                    <a:pt x="889" y="30298"/>
                    <a:pt x="906" y="30293"/>
                    <a:pt x="923" y="30283"/>
                  </a:cubicBezTo>
                  <a:cubicBezTo>
                    <a:pt x="950" y="30267"/>
                    <a:pt x="976" y="30261"/>
                    <a:pt x="1002" y="30261"/>
                  </a:cubicBezTo>
                  <a:cubicBezTo>
                    <a:pt x="1088" y="30261"/>
                    <a:pt x="1172" y="30335"/>
                    <a:pt x="1315" y="30388"/>
                  </a:cubicBezTo>
                  <a:cubicBezTo>
                    <a:pt x="1504" y="30459"/>
                    <a:pt x="1572" y="30459"/>
                    <a:pt x="1641" y="30476"/>
                  </a:cubicBezTo>
                  <a:cubicBezTo>
                    <a:pt x="1698" y="30491"/>
                    <a:pt x="1701" y="30630"/>
                    <a:pt x="1798" y="30630"/>
                  </a:cubicBezTo>
                  <a:cubicBezTo>
                    <a:pt x="1816" y="30630"/>
                    <a:pt x="1837" y="30626"/>
                    <a:pt x="1861" y="30615"/>
                  </a:cubicBezTo>
                  <a:cubicBezTo>
                    <a:pt x="2024" y="30545"/>
                    <a:pt x="2108" y="30406"/>
                    <a:pt x="2191" y="30406"/>
                  </a:cubicBezTo>
                  <a:cubicBezTo>
                    <a:pt x="2275" y="30406"/>
                    <a:pt x="2424" y="30580"/>
                    <a:pt x="2424" y="30580"/>
                  </a:cubicBezTo>
                  <a:cubicBezTo>
                    <a:pt x="2472" y="30476"/>
                    <a:pt x="2520" y="30371"/>
                    <a:pt x="2570" y="30266"/>
                  </a:cubicBezTo>
                  <a:cubicBezTo>
                    <a:pt x="2694" y="30241"/>
                    <a:pt x="2818" y="30210"/>
                    <a:pt x="2940" y="30171"/>
                  </a:cubicBezTo>
                  <a:lnTo>
                    <a:pt x="2940" y="30171"/>
                  </a:lnTo>
                  <a:cubicBezTo>
                    <a:pt x="2948" y="30205"/>
                    <a:pt x="2943" y="30238"/>
                    <a:pt x="2929" y="30269"/>
                  </a:cubicBezTo>
                  <a:cubicBezTo>
                    <a:pt x="2882" y="30387"/>
                    <a:pt x="2939" y="30467"/>
                    <a:pt x="3013" y="30478"/>
                  </a:cubicBezTo>
                  <a:cubicBezTo>
                    <a:pt x="3030" y="30532"/>
                    <a:pt x="3069" y="30575"/>
                    <a:pt x="3117" y="30575"/>
                  </a:cubicBezTo>
                  <a:cubicBezTo>
                    <a:pt x="3134" y="30575"/>
                    <a:pt x="3153" y="30569"/>
                    <a:pt x="3172" y="30556"/>
                  </a:cubicBezTo>
                  <a:cubicBezTo>
                    <a:pt x="3187" y="30546"/>
                    <a:pt x="3202" y="30542"/>
                    <a:pt x="3216" y="30533"/>
                  </a:cubicBezTo>
                  <a:cubicBezTo>
                    <a:pt x="3221" y="30543"/>
                    <a:pt x="3225" y="30553"/>
                    <a:pt x="3231" y="30564"/>
                  </a:cubicBezTo>
                  <a:cubicBezTo>
                    <a:pt x="3252" y="30594"/>
                    <a:pt x="3281" y="30612"/>
                    <a:pt x="3314" y="30612"/>
                  </a:cubicBezTo>
                  <a:cubicBezTo>
                    <a:pt x="3330" y="30612"/>
                    <a:pt x="3346" y="30609"/>
                    <a:pt x="3362" y="30600"/>
                  </a:cubicBezTo>
                  <a:cubicBezTo>
                    <a:pt x="3371" y="30594"/>
                    <a:pt x="3378" y="30588"/>
                    <a:pt x="3386" y="30581"/>
                  </a:cubicBezTo>
                  <a:cubicBezTo>
                    <a:pt x="3404" y="30591"/>
                    <a:pt x="3425" y="30596"/>
                    <a:pt x="3447" y="30596"/>
                  </a:cubicBezTo>
                  <a:cubicBezTo>
                    <a:pt x="3484" y="30596"/>
                    <a:pt x="3522" y="30581"/>
                    <a:pt x="3555" y="30549"/>
                  </a:cubicBezTo>
                  <a:cubicBezTo>
                    <a:pt x="3563" y="30588"/>
                    <a:pt x="3595" y="30615"/>
                    <a:pt x="3633" y="30615"/>
                  </a:cubicBezTo>
                  <a:cubicBezTo>
                    <a:pt x="3638" y="30615"/>
                    <a:pt x="3643" y="30614"/>
                    <a:pt x="3648" y="30613"/>
                  </a:cubicBezTo>
                  <a:lnTo>
                    <a:pt x="3648" y="30613"/>
                  </a:lnTo>
                  <a:cubicBezTo>
                    <a:pt x="3616" y="30644"/>
                    <a:pt x="3574" y="30668"/>
                    <a:pt x="3506" y="30668"/>
                  </a:cubicBezTo>
                  <a:cubicBezTo>
                    <a:pt x="3474" y="30668"/>
                    <a:pt x="3436" y="30662"/>
                    <a:pt x="3390" y="30650"/>
                  </a:cubicBezTo>
                  <a:cubicBezTo>
                    <a:pt x="3373" y="30645"/>
                    <a:pt x="3356" y="30643"/>
                    <a:pt x="3340" y="30643"/>
                  </a:cubicBezTo>
                  <a:cubicBezTo>
                    <a:pt x="3131" y="30643"/>
                    <a:pt x="3068" y="31034"/>
                    <a:pt x="2871" y="31034"/>
                  </a:cubicBezTo>
                  <a:cubicBezTo>
                    <a:pt x="2867" y="31034"/>
                    <a:pt x="2863" y="31034"/>
                    <a:pt x="2859" y="31034"/>
                  </a:cubicBezTo>
                  <a:cubicBezTo>
                    <a:pt x="2833" y="31032"/>
                    <a:pt x="2811" y="31031"/>
                    <a:pt x="2792" y="31031"/>
                  </a:cubicBezTo>
                  <a:cubicBezTo>
                    <a:pt x="2642" y="31031"/>
                    <a:pt x="2652" y="31090"/>
                    <a:pt x="2597" y="31121"/>
                  </a:cubicBezTo>
                  <a:cubicBezTo>
                    <a:pt x="2540" y="31155"/>
                    <a:pt x="2336" y="31349"/>
                    <a:pt x="2161" y="31349"/>
                  </a:cubicBezTo>
                  <a:cubicBezTo>
                    <a:pt x="2153" y="31349"/>
                    <a:pt x="2146" y="31348"/>
                    <a:pt x="2139" y="31348"/>
                  </a:cubicBezTo>
                  <a:cubicBezTo>
                    <a:pt x="2132" y="31347"/>
                    <a:pt x="2126" y="31347"/>
                    <a:pt x="2120" y="31347"/>
                  </a:cubicBezTo>
                  <a:cubicBezTo>
                    <a:pt x="1981" y="31347"/>
                    <a:pt x="2012" y="31512"/>
                    <a:pt x="1892" y="31512"/>
                  </a:cubicBezTo>
                  <a:cubicBezTo>
                    <a:pt x="1878" y="31512"/>
                    <a:pt x="1861" y="31509"/>
                    <a:pt x="1841" y="31504"/>
                  </a:cubicBezTo>
                  <a:cubicBezTo>
                    <a:pt x="1822" y="31498"/>
                    <a:pt x="1802" y="31496"/>
                    <a:pt x="1783" y="31496"/>
                  </a:cubicBezTo>
                  <a:cubicBezTo>
                    <a:pt x="1670" y="31496"/>
                    <a:pt x="1570" y="31584"/>
                    <a:pt x="1520" y="31638"/>
                  </a:cubicBezTo>
                  <a:cubicBezTo>
                    <a:pt x="1207" y="31707"/>
                    <a:pt x="964" y="32061"/>
                    <a:pt x="964" y="32061"/>
                  </a:cubicBezTo>
                  <a:cubicBezTo>
                    <a:pt x="962" y="32061"/>
                    <a:pt x="616" y="32133"/>
                    <a:pt x="485" y="32580"/>
                  </a:cubicBezTo>
                  <a:cubicBezTo>
                    <a:pt x="476" y="32600"/>
                    <a:pt x="472" y="32616"/>
                    <a:pt x="472" y="32616"/>
                  </a:cubicBezTo>
                  <a:cubicBezTo>
                    <a:pt x="420" y="32821"/>
                    <a:pt x="481" y="32880"/>
                    <a:pt x="569" y="32880"/>
                  </a:cubicBezTo>
                  <a:cubicBezTo>
                    <a:pt x="689" y="32880"/>
                    <a:pt x="859" y="32769"/>
                    <a:pt x="860" y="32769"/>
                  </a:cubicBezTo>
                  <a:lnTo>
                    <a:pt x="860" y="32769"/>
                  </a:lnTo>
                  <a:cubicBezTo>
                    <a:pt x="806" y="33045"/>
                    <a:pt x="927" y="33121"/>
                    <a:pt x="1078" y="33123"/>
                  </a:cubicBezTo>
                  <a:cubicBezTo>
                    <a:pt x="1070" y="33164"/>
                    <a:pt x="1072" y="33206"/>
                    <a:pt x="1085" y="33245"/>
                  </a:cubicBezTo>
                  <a:cubicBezTo>
                    <a:pt x="1003" y="33340"/>
                    <a:pt x="848" y="33505"/>
                    <a:pt x="678" y="33625"/>
                  </a:cubicBezTo>
                  <a:cubicBezTo>
                    <a:pt x="429" y="33799"/>
                    <a:pt x="326" y="34024"/>
                    <a:pt x="247" y="34076"/>
                  </a:cubicBezTo>
                  <a:cubicBezTo>
                    <a:pt x="169" y="34127"/>
                    <a:pt x="0" y="34232"/>
                    <a:pt x="23" y="34353"/>
                  </a:cubicBezTo>
                  <a:cubicBezTo>
                    <a:pt x="33" y="34403"/>
                    <a:pt x="70" y="34418"/>
                    <a:pt x="109" y="34418"/>
                  </a:cubicBezTo>
                  <a:cubicBezTo>
                    <a:pt x="165" y="34418"/>
                    <a:pt x="228" y="34388"/>
                    <a:pt x="228" y="34388"/>
                  </a:cubicBezTo>
                  <a:lnTo>
                    <a:pt x="228" y="34388"/>
                  </a:lnTo>
                  <a:cubicBezTo>
                    <a:pt x="228" y="34389"/>
                    <a:pt x="212" y="34666"/>
                    <a:pt x="317" y="34701"/>
                  </a:cubicBezTo>
                  <a:cubicBezTo>
                    <a:pt x="324" y="34703"/>
                    <a:pt x="330" y="34704"/>
                    <a:pt x="337" y="34704"/>
                  </a:cubicBezTo>
                  <a:cubicBezTo>
                    <a:pt x="428" y="34704"/>
                    <a:pt x="461" y="34492"/>
                    <a:pt x="461" y="34492"/>
                  </a:cubicBezTo>
                  <a:cubicBezTo>
                    <a:pt x="461" y="34492"/>
                    <a:pt x="496" y="34522"/>
                    <a:pt x="592" y="34522"/>
                  </a:cubicBezTo>
                  <a:cubicBezTo>
                    <a:pt x="624" y="34522"/>
                    <a:pt x="663" y="34518"/>
                    <a:pt x="710" y="34510"/>
                  </a:cubicBezTo>
                  <a:cubicBezTo>
                    <a:pt x="896" y="34475"/>
                    <a:pt x="1053" y="34457"/>
                    <a:pt x="1053" y="34457"/>
                  </a:cubicBezTo>
                  <a:cubicBezTo>
                    <a:pt x="1053" y="34457"/>
                    <a:pt x="1055" y="34740"/>
                    <a:pt x="1217" y="34740"/>
                  </a:cubicBezTo>
                  <a:cubicBezTo>
                    <a:pt x="1230" y="34740"/>
                    <a:pt x="1244" y="34738"/>
                    <a:pt x="1259" y="34734"/>
                  </a:cubicBezTo>
                  <a:cubicBezTo>
                    <a:pt x="1461" y="34683"/>
                    <a:pt x="1365" y="34510"/>
                    <a:pt x="1498" y="34457"/>
                  </a:cubicBezTo>
                  <a:cubicBezTo>
                    <a:pt x="1632" y="34406"/>
                    <a:pt x="1695" y="34180"/>
                    <a:pt x="1695" y="34180"/>
                  </a:cubicBezTo>
                  <a:cubicBezTo>
                    <a:pt x="1695" y="34180"/>
                    <a:pt x="1853" y="34424"/>
                    <a:pt x="1942" y="34424"/>
                  </a:cubicBezTo>
                  <a:cubicBezTo>
                    <a:pt x="1945" y="34424"/>
                    <a:pt x="1948" y="34424"/>
                    <a:pt x="1951" y="34424"/>
                  </a:cubicBezTo>
                  <a:cubicBezTo>
                    <a:pt x="2037" y="34406"/>
                    <a:pt x="1956" y="34111"/>
                    <a:pt x="1956" y="34111"/>
                  </a:cubicBezTo>
                  <a:lnTo>
                    <a:pt x="2188" y="33867"/>
                  </a:lnTo>
                  <a:cubicBezTo>
                    <a:pt x="2188" y="33867"/>
                    <a:pt x="2207" y="34004"/>
                    <a:pt x="2295" y="34004"/>
                  </a:cubicBezTo>
                  <a:cubicBezTo>
                    <a:pt x="2311" y="34004"/>
                    <a:pt x="2330" y="33999"/>
                    <a:pt x="2351" y="33988"/>
                  </a:cubicBezTo>
                  <a:cubicBezTo>
                    <a:pt x="2488" y="33920"/>
                    <a:pt x="2734" y="33659"/>
                    <a:pt x="2734" y="33659"/>
                  </a:cubicBezTo>
                  <a:cubicBezTo>
                    <a:pt x="2734" y="33659"/>
                    <a:pt x="2863" y="33729"/>
                    <a:pt x="2988" y="33729"/>
                  </a:cubicBezTo>
                  <a:cubicBezTo>
                    <a:pt x="3114" y="33729"/>
                    <a:pt x="3181" y="33555"/>
                    <a:pt x="3181" y="33555"/>
                  </a:cubicBezTo>
                  <a:lnTo>
                    <a:pt x="3228" y="33558"/>
                  </a:lnTo>
                  <a:cubicBezTo>
                    <a:pt x="3240" y="33567"/>
                    <a:pt x="3250" y="33574"/>
                    <a:pt x="3263" y="33583"/>
                  </a:cubicBezTo>
                  <a:cubicBezTo>
                    <a:pt x="3317" y="33620"/>
                    <a:pt x="3368" y="33637"/>
                    <a:pt x="3415" y="33637"/>
                  </a:cubicBezTo>
                  <a:cubicBezTo>
                    <a:pt x="3634" y="33637"/>
                    <a:pt x="3771" y="33269"/>
                    <a:pt x="3848" y="32945"/>
                  </a:cubicBezTo>
                  <a:cubicBezTo>
                    <a:pt x="3885" y="32895"/>
                    <a:pt x="3907" y="32860"/>
                    <a:pt x="3907" y="32860"/>
                  </a:cubicBezTo>
                  <a:cubicBezTo>
                    <a:pt x="3907" y="32860"/>
                    <a:pt x="3951" y="32842"/>
                    <a:pt x="4228" y="32796"/>
                  </a:cubicBezTo>
                  <a:cubicBezTo>
                    <a:pt x="4242" y="32852"/>
                    <a:pt x="4282" y="32892"/>
                    <a:pt x="4327" y="32892"/>
                  </a:cubicBezTo>
                  <a:cubicBezTo>
                    <a:pt x="4360" y="32892"/>
                    <a:pt x="4395" y="32871"/>
                    <a:pt x="4425" y="32822"/>
                  </a:cubicBezTo>
                  <a:cubicBezTo>
                    <a:pt x="4529" y="32653"/>
                    <a:pt x="4609" y="32472"/>
                    <a:pt x="4667" y="32283"/>
                  </a:cubicBezTo>
                  <a:lnTo>
                    <a:pt x="4667" y="32282"/>
                  </a:lnTo>
                  <a:cubicBezTo>
                    <a:pt x="4699" y="32260"/>
                    <a:pt x="4736" y="32235"/>
                    <a:pt x="4775" y="32209"/>
                  </a:cubicBezTo>
                  <a:cubicBezTo>
                    <a:pt x="4787" y="32260"/>
                    <a:pt x="4827" y="32286"/>
                    <a:pt x="4873" y="32286"/>
                  </a:cubicBezTo>
                  <a:cubicBezTo>
                    <a:pt x="4924" y="32286"/>
                    <a:pt x="4982" y="32254"/>
                    <a:pt x="5015" y="32188"/>
                  </a:cubicBezTo>
                  <a:lnTo>
                    <a:pt x="5015" y="32188"/>
                  </a:lnTo>
                  <a:cubicBezTo>
                    <a:pt x="4980" y="32410"/>
                    <a:pt x="4943" y="32632"/>
                    <a:pt x="4907" y="32854"/>
                  </a:cubicBezTo>
                  <a:cubicBezTo>
                    <a:pt x="4803" y="32930"/>
                    <a:pt x="4688" y="33003"/>
                    <a:pt x="4578" y="33041"/>
                  </a:cubicBezTo>
                  <a:cubicBezTo>
                    <a:pt x="4264" y="33151"/>
                    <a:pt x="4186" y="33457"/>
                    <a:pt x="4088" y="33523"/>
                  </a:cubicBezTo>
                  <a:cubicBezTo>
                    <a:pt x="3991" y="33587"/>
                    <a:pt x="3951" y="33742"/>
                    <a:pt x="3951" y="33742"/>
                  </a:cubicBezTo>
                  <a:cubicBezTo>
                    <a:pt x="3951" y="33742"/>
                    <a:pt x="4243" y="33784"/>
                    <a:pt x="4285" y="33851"/>
                  </a:cubicBezTo>
                  <a:cubicBezTo>
                    <a:pt x="4294" y="33866"/>
                    <a:pt x="4318" y="33871"/>
                    <a:pt x="4352" y="33871"/>
                  </a:cubicBezTo>
                  <a:cubicBezTo>
                    <a:pt x="4420" y="33871"/>
                    <a:pt x="4527" y="33851"/>
                    <a:pt x="4632" y="33851"/>
                  </a:cubicBezTo>
                  <a:cubicBezTo>
                    <a:pt x="4666" y="33851"/>
                    <a:pt x="4701" y="33853"/>
                    <a:pt x="4733" y="33859"/>
                  </a:cubicBezTo>
                  <a:cubicBezTo>
                    <a:pt x="4683" y="34129"/>
                    <a:pt x="4635" y="34397"/>
                    <a:pt x="4584" y="34667"/>
                  </a:cubicBezTo>
                  <a:cubicBezTo>
                    <a:pt x="4464" y="34793"/>
                    <a:pt x="4333" y="34907"/>
                    <a:pt x="4191" y="35007"/>
                  </a:cubicBezTo>
                  <a:cubicBezTo>
                    <a:pt x="3876" y="35225"/>
                    <a:pt x="3740" y="35508"/>
                    <a:pt x="3641" y="35572"/>
                  </a:cubicBezTo>
                  <a:cubicBezTo>
                    <a:pt x="3543" y="35637"/>
                    <a:pt x="3327" y="35769"/>
                    <a:pt x="3353" y="35921"/>
                  </a:cubicBezTo>
                  <a:cubicBezTo>
                    <a:pt x="3364" y="35984"/>
                    <a:pt x="3409" y="36003"/>
                    <a:pt x="3459" y="36003"/>
                  </a:cubicBezTo>
                  <a:cubicBezTo>
                    <a:pt x="3530" y="36003"/>
                    <a:pt x="3609" y="35965"/>
                    <a:pt x="3609" y="35965"/>
                  </a:cubicBezTo>
                  <a:lnTo>
                    <a:pt x="3609" y="35965"/>
                  </a:lnTo>
                  <a:cubicBezTo>
                    <a:pt x="3609" y="35965"/>
                    <a:pt x="3583" y="36313"/>
                    <a:pt x="3715" y="36356"/>
                  </a:cubicBezTo>
                  <a:cubicBezTo>
                    <a:pt x="3724" y="36359"/>
                    <a:pt x="3733" y="36361"/>
                    <a:pt x="3741" y="36361"/>
                  </a:cubicBezTo>
                  <a:cubicBezTo>
                    <a:pt x="3854" y="36361"/>
                    <a:pt x="3901" y="36095"/>
                    <a:pt x="3901" y="36095"/>
                  </a:cubicBezTo>
                  <a:cubicBezTo>
                    <a:pt x="3901" y="36095"/>
                    <a:pt x="3944" y="36132"/>
                    <a:pt x="4065" y="36132"/>
                  </a:cubicBezTo>
                  <a:cubicBezTo>
                    <a:pt x="4106" y="36132"/>
                    <a:pt x="4155" y="36128"/>
                    <a:pt x="4213" y="36117"/>
                  </a:cubicBezTo>
                  <a:cubicBezTo>
                    <a:pt x="4244" y="36111"/>
                    <a:pt x="4272" y="36107"/>
                    <a:pt x="4302" y="36102"/>
                  </a:cubicBezTo>
                  <a:lnTo>
                    <a:pt x="4302" y="36102"/>
                  </a:lnTo>
                  <a:cubicBezTo>
                    <a:pt x="4151" y="36842"/>
                    <a:pt x="3988" y="37581"/>
                    <a:pt x="3818" y="38320"/>
                  </a:cubicBezTo>
                  <a:lnTo>
                    <a:pt x="4933" y="38320"/>
                  </a:lnTo>
                  <a:cubicBezTo>
                    <a:pt x="5082" y="37523"/>
                    <a:pt x="5221" y="36723"/>
                    <a:pt x="5349" y="35923"/>
                  </a:cubicBezTo>
                  <a:cubicBezTo>
                    <a:pt x="5394" y="35854"/>
                    <a:pt x="5431" y="35781"/>
                    <a:pt x="5459" y="35704"/>
                  </a:cubicBezTo>
                  <a:cubicBezTo>
                    <a:pt x="5459" y="35704"/>
                    <a:pt x="5651" y="36010"/>
                    <a:pt x="5763" y="36010"/>
                  </a:cubicBezTo>
                  <a:cubicBezTo>
                    <a:pt x="5767" y="36010"/>
                    <a:pt x="5770" y="36010"/>
                    <a:pt x="5774" y="36009"/>
                  </a:cubicBezTo>
                  <a:cubicBezTo>
                    <a:pt x="5882" y="35987"/>
                    <a:pt x="5789" y="35616"/>
                    <a:pt x="5789" y="35616"/>
                  </a:cubicBezTo>
                  <a:lnTo>
                    <a:pt x="6085" y="35311"/>
                  </a:lnTo>
                  <a:cubicBezTo>
                    <a:pt x="6085" y="35311"/>
                    <a:pt x="6107" y="35483"/>
                    <a:pt x="6218" y="35483"/>
                  </a:cubicBezTo>
                  <a:cubicBezTo>
                    <a:pt x="6239" y="35483"/>
                    <a:pt x="6262" y="35478"/>
                    <a:pt x="6288" y="35464"/>
                  </a:cubicBezTo>
                  <a:cubicBezTo>
                    <a:pt x="6460" y="35377"/>
                    <a:pt x="6777" y="35050"/>
                    <a:pt x="6777" y="35050"/>
                  </a:cubicBezTo>
                  <a:cubicBezTo>
                    <a:pt x="6777" y="35050"/>
                    <a:pt x="6937" y="35137"/>
                    <a:pt x="7097" y="35137"/>
                  </a:cubicBezTo>
                  <a:cubicBezTo>
                    <a:pt x="7254" y="35137"/>
                    <a:pt x="7342" y="34918"/>
                    <a:pt x="7342" y="34918"/>
                  </a:cubicBezTo>
                  <a:lnTo>
                    <a:pt x="7654" y="34940"/>
                  </a:lnTo>
                  <a:cubicBezTo>
                    <a:pt x="7679" y="34818"/>
                    <a:pt x="7705" y="34694"/>
                    <a:pt x="7730" y="34569"/>
                  </a:cubicBezTo>
                  <a:cubicBezTo>
                    <a:pt x="8015" y="34440"/>
                    <a:pt x="8267" y="34047"/>
                    <a:pt x="8267" y="34047"/>
                  </a:cubicBezTo>
                  <a:cubicBezTo>
                    <a:pt x="8267" y="34045"/>
                    <a:pt x="8323" y="34025"/>
                    <a:pt x="8718" y="33959"/>
                  </a:cubicBezTo>
                  <a:cubicBezTo>
                    <a:pt x="9114" y="33894"/>
                    <a:pt x="8924" y="33523"/>
                    <a:pt x="8924" y="33523"/>
                  </a:cubicBezTo>
                  <a:cubicBezTo>
                    <a:pt x="8924" y="33523"/>
                    <a:pt x="9062" y="33435"/>
                    <a:pt x="9286" y="33285"/>
                  </a:cubicBezTo>
                  <a:cubicBezTo>
                    <a:pt x="9329" y="33402"/>
                    <a:pt x="9378" y="33515"/>
                    <a:pt x="9437" y="33626"/>
                  </a:cubicBezTo>
                  <a:cubicBezTo>
                    <a:pt x="9481" y="33708"/>
                    <a:pt x="9526" y="33752"/>
                    <a:pt x="9571" y="33778"/>
                  </a:cubicBezTo>
                  <a:cubicBezTo>
                    <a:pt x="9148" y="36162"/>
                    <a:pt x="8625" y="38534"/>
                    <a:pt x="8006" y="40895"/>
                  </a:cubicBezTo>
                  <a:lnTo>
                    <a:pt x="9408" y="40895"/>
                  </a:lnTo>
                  <a:cubicBezTo>
                    <a:pt x="9717" y="39485"/>
                    <a:pt x="9990" y="38069"/>
                    <a:pt x="10229" y="36648"/>
                  </a:cubicBezTo>
                  <a:cubicBezTo>
                    <a:pt x="10253" y="36653"/>
                    <a:pt x="10283" y="36657"/>
                    <a:pt x="10321" y="36657"/>
                  </a:cubicBezTo>
                  <a:cubicBezTo>
                    <a:pt x="10361" y="36657"/>
                    <a:pt x="10409" y="36653"/>
                    <a:pt x="10467" y="36642"/>
                  </a:cubicBezTo>
                  <a:cubicBezTo>
                    <a:pt x="10704" y="36599"/>
                    <a:pt x="10899" y="36577"/>
                    <a:pt x="10900" y="36577"/>
                  </a:cubicBezTo>
                  <a:lnTo>
                    <a:pt x="10900" y="36577"/>
                  </a:lnTo>
                  <a:cubicBezTo>
                    <a:pt x="10900" y="36577"/>
                    <a:pt x="10894" y="36932"/>
                    <a:pt x="11100" y="36932"/>
                  </a:cubicBezTo>
                  <a:cubicBezTo>
                    <a:pt x="11116" y="36932"/>
                    <a:pt x="11133" y="36930"/>
                    <a:pt x="11152" y="36926"/>
                  </a:cubicBezTo>
                  <a:cubicBezTo>
                    <a:pt x="11409" y="36860"/>
                    <a:pt x="11291" y="36642"/>
                    <a:pt x="11462" y="36577"/>
                  </a:cubicBezTo>
                  <a:cubicBezTo>
                    <a:pt x="11631" y="36511"/>
                    <a:pt x="11717" y="36229"/>
                    <a:pt x="11717" y="36229"/>
                  </a:cubicBezTo>
                  <a:cubicBezTo>
                    <a:pt x="11717" y="36229"/>
                    <a:pt x="11908" y="36534"/>
                    <a:pt x="12019" y="36534"/>
                  </a:cubicBezTo>
                  <a:cubicBezTo>
                    <a:pt x="12022" y="36534"/>
                    <a:pt x="12026" y="36534"/>
                    <a:pt x="12029" y="36533"/>
                  </a:cubicBezTo>
                  <a:cubicBezTo>
                    <a:pt x="12139" y="36513"/>
                    <a:pt x="12048" y="36142"/>
                    <a:pt x="12048" y="36142"/>
                  </a:cubicBezTo>
                  <a:lnTo>
                    <a:pt x="12346" y="35837"/>
                  </a:lnTo>
                  <a:cubicBezTo>
                    <a:pt x="12346" y="35837"/>
                    <a:pt x="12367" y="36009"/>
                    <a:pt x="12478" y="36009"/>
                  </a:cubicBezTo>
                  <a:cubicBezTo>
                    <a:pt x="12499" y="36009"/>
                    <a:pt x="12521" y="36003"/>
                    <a:pt x="12548" y="35990"/>
                  </a:cubicBezTo>
                  <a:cubicBezTo>
                    <a:pt x="12720" y="35902"/>
                    <a:pt x="13040" y="35575"/>
                    <a:pt x="13040" y="35575"/>
                  </a:cubicBezTo>
                  <a:cubicBezTo>
                    <a:pt x="13040" y="35575"/>
                    <a:pt x="13200" y="35663"/>
                    <a:pt x="13358" y="35663"/>
                  </a:cubicBezTo>
                  <a:cubicBezTo>
                    <a:pt x="13516" y="35663"/>
                    <a:pt x="13606" y="35446"/>
                    <a:pt x="13605" y="35445"/>
                  </a:cubicBezTo>
                  <a:lnTo>
                    <a:pt x="13605" y="35445"/>
                  </a:lnTo>
                  <a:lnTo>
                    <a:pt x="13917" y="35467"/>
                  </a:lnTo>
                  <a:cubicBezTo>
                    <a:pt x="13943" y="35343"/>
                    <a:pt x="13970" y="35219"/>
                    <a:pt x="13996" y="35096"/>
                  </a:cubicBezTo>
                  <a:cubicBezTo>
                    <a:pt x="14281" y="34965"/>
                    <a:pt x="14536" y="34572"/>
                    <a:pt x="14536" y="34572"/>
                  </a:cubicBezTo>
                  <a:cubicBezTo>
                    <a:pt x="14536" y="34572"/>
                    <a:pt x="14593" y="34551"/>
                    <a:pt x="14989" y="34485"/>
                  </a:cubicBezTo>
                  <a:cubicBezTo>
                    <a:pt x="15235" y="34444"/>
                    <a:pt x="15256" y="34285"/>
                    <a:pt x="15235" y="34169"/>
                  </a:cubicBezTo>
                  <a:lnTo>
                    <a:pt x="15235" y="34169"/>
                  </a:lnTo>
                  <a:cubicBezTo>
                    <a:pt x="15241" y="34172"/>
                    <a:pt x="15253" y="34175"/>
                    <a:pt x="15257" y="34177"/>
                  </a:cubicBezTo>
                  <a:cubicBezTo>
                    <a:pt x="15307" y="34199"/>
                    <a:pt x="15186" y="34418"/>
                    <a:pt x="15399" y="34504"/>
                  </a:cubicBezTo>
                  <a:cubicBezTo>
                    <a:pt x="15461" y="34529"/>
                    <a:pt x="15524" y="34539"/>
                    <a:pt x="15582" y="34539"/>
                  </a:cubicBezTo>
                  <a:cubicBezTo>
                    <a:pt x="15680" y="34539"/>
                    <a:pt x="15763" y="34513"/>
                    <a:pt x="15806" y="34496"/>
                  </a:cubicBezTo>
                  <a:lnTo>
                    <a:pt x="15806" y="34496"/>
                  </a:lnTo>
                  <a:cubicBezTo>
                    <a:pt x="15374" y="36815"/>
                    <a:pt x="14850" y="39121"/>
                    <a:pt x="14234" y="41415"/>
                  </a:cubicBezTo>
                  <a:lnTo>
                    <a:pt x="15635" y="41415"/>
                  </a:lnTo>
                  <a:cubicBezTo>
                    <a:pt x="16136" y="39194"/>
                    <a:pt x="16549" y="36959"/>
                    <a:pt x="16876" y="34711"/>
                  </a:cubicBezTo>
                  <a:cubicBezTo>
                    <a:pt x="17079" y="34708"/>
                    <a:pt x="17098" y="34504"/>
                    <a:pt x="17098" y="34504"/>
                  </a:cubicBezTo>
                  <a:cubicBezTo>
                    <a:pt x="17183" y="34581"/>
                    <a:pt x="17270" y="34654"/>
                    <a:pt x="17362" y="34723"/>
                  </a:cubicBezTo>
                  <a:cubicBezTo>
                    <a:pt x="17387" y="34742"/>
                    <a:pt x="17407" y="34750"/>
                    <a:pt x="17422" y="34750"/>
                  </a:cubicBezTo>
                  <a:cubicBezTo>
                    <a:pt x="17517" y="34750"/>
                    <a:pt x="17473" y="34461"/>
                    <a:pt x="17473" y="34461"/>
                  </a:cubicBezTo>
                  <a:lnTo>
                    <a:pt x="17774" y="34440"/>
                  </a:lnTo>
                  <a:cubicBezTo>
                    <a:pt x="17774" y="34440"/>
                    <a:pt x="17517" y="34069"/>
                    <a:pt x="17562" y="34003"/>
                  </a:cubicBezTo>
                  <a:cubicBezTo>
                    <a:pt x="17606" y="33937"/>
                    <a:pt x="17081" y="33828"/>
                    <a:pt x="17278" y="33675"/>
                  </a:cubicBezTo>
                  <a:cubicBezTo>
                    <a:pt x="17424" y="33562"/>
                    <a:pt x="17192" y="33438"/>
                    <a:pt x="17059" y="33381"/>
                  </a:cubicBezTo>
                  <a:cubicBezTo>
                    <a:pt x="17094" y="33108"/>
                    <a:pt x="17129" y="32837"/>
                    <a:pt x="17161" y="32564"/>
                  </a:cubicBezTo>
                  <a:cubicBezTo>
                    <a:pt x="17179" y="32566"/>
                    <a:pt x="17197" y="32567"/>
                    <a:pt x="17215" y="32567"/>
                  </a:cubicBezTo>
                  <a:cubicBezTo>
                    <a:pt x="17250" y="32567"/>
                    <a:pt x="17285" y="32563"/>
                    <a:pt x="17320" y="32556"/>
                  </a:cubicBezTo>
                  <a:cubicBezTo>
                    <a:pt x="17505" y="32521"/>
                    <a:pt x="17662" y="32504"/>
                    <a:pt x="17662" y="32504"/>
                  </a:cubicBezTo>
                  <a:cubicBezTo>
                    <a:pt x="17662" y="32504"/>
                    <a:pt x="17670" y="32788"/>
                    <a:pt x="17834" y="32788"/>
                  </a:cubicBezTo>
                  <a:cubicBezTo>
                    <a:pt x="17847" y="32788"/>
                    <a:pt x="17860" y="32786"/>
                    <a:pt x="17875" y="32783"/>
                  </a:cubicBezTo>
                  <a:cubicBezTo>
                    <a:pt x="18076" y="32730"/>
                    <a:pt x="17975" y="32556"/>
                    <a:pt x="18107" y="32504"/>
                  </a:cubicBezTo>
                  <a:cubicBezTo>
                    <a:pt x="18240" y="32451"/>
                    <a:pt x="18297" y="32225"/>
                    <a:pt x="18297" y="32225"/>
                  </a:cubicBezTo>
                  <a:cubicBezTo>
                    <a:pt x="18297" y="32225"/>
                    <a:pt x="18432" y="32422"/>
                    <a:pt x="18523" y="32456"/>
                  </a:cubicBezTo>
                  <a:cubicBezTo>
                    <a:pt x="18513" y="32466"/>
                    <a:pt x="18270" y="32699"/>
                    <a:pt x="18516" y="32913"/>
                  </a:cubicBezTo>
                  <a:cubicBezTo>
                    <a:pt x="18665" y="33044"/>
                    <a:pt x="18844" y="33134"/>
                    <a:pt x="19038" y="33175"/>
                  </a:cubicBezTo>
                  <a:cubicBezTo>
                    <a:pt x="19038" y="33175"/>
                    <a:pt x="19116" y="33372"/>
                    <a:pt x="19376" y="33634"/>
                  </a:cubicBezTo>
                  <a:cubicBezTo>
                    <a:pt x="19635" y="33896"/>
                    <a:pt x="19790" y="34026"/>
                    <a:pt x="19790" y="34026"/>
                  </a:cubicBezTo>
                  <a:cubicBezTo>
                    <a:pt x="19790" y="34026"/>
                    <a:pt x="19662" y="34289"/>
                    <a:pt x="19863" y="34355"/>
                  </a:cubicBezTo>
                  <a:cubicBezTo>
                    <a:pt x="19883" y="34361"/>
                    <a:pt x="19906" y="34364"/>
                    <a:pt x="19929" y="34364"/>
                  </a:cubicBezTo>
                  <a:cubicBezTo>
                    <a:pt x="20136" y="34364"/>
                    <a:pt x="20440" y="34136"/>
                    <a:pt x="20440" y="34136"/>
                  </a:cubicBezTo>
                  <a:cubicBezTo>
                    <a:pt x="20440" y="34136"/>
                    <a:pt x="20621" y="34250"/>
                    <a:pt x="20900" y="34421"/>
                  </a:cubicBezTo>
                  <a:cubicBezTo>
                    <a:pt x="20778" y="35073"/>
                    <a:pt x="20650" y="35726"/>
                    <a:pt x="20514" y="36377"/>
                  </a:cubicBezTo>
                  <a:lnTo>
                    <a:pt x="21630" y="36377"/>
                  </a:lnTo>
                  <a:cubicBezTo>
                    <a:pt x="21701" y="35939"/>
                    <a:pt x="21770" y="35501"/>
                    <a:pt x="21835" y="35063"/>
                  </a:cubicBezTo>
                  <a:cubicBezTo>
                    <a:pt x="21929" y="35063"/>
                    <a:pt x="22021" y="35044"/>
                    <a:pt x="22107" y="35007"/>
                  </a:cubicBezTo>
                  <a:cubicBezTo>
                    <a:pt x="22107" y="35007"/>
                    <a:pt x="22183" y="35291"/>
                    <a:pt x="22364" y="35466"/>
                  </a:cubicBezTo>
                  <a:cubicBezTo>
                    <a:pt x="22391" y="35492"/>
                    <a:pt x="22415" y="35502"/>
                    <a:pt x="22437" y="35502"/>
                  </a:cubicBezTo>
                  <a:cubicBezTo>
                    <a:pt x="22563" y="35502"/>
                    <a:pt x="22612" y="35139"/>
                    <a:pt x="22611" y="35139"/>
                  </a:cubicBezTo>
                  <a:cubicBezTo>
                    <a:pt x="22611" y="35139"/>
                    <a:pt x="22611" y="35139"/>
                    <a:pt x="22611" y="35139"/>
                  </a:cubicBezTo>
                  <a:cubicBezTo>
                    <a:pt x="22620" y="35139"/>
                    <a:pt x="22774" y="35163"/>
                    <a:pt x="23053" y="35225"/>
                  </a:cubicBezTo>
                  <a:cubicBezTo>
                    <a:pt x="23085" y="35232"/>
                    <a:pt x="23114" y="35236"/>
                    <a:pt x="23139" y="35236"/>
                  </a:cubicBezTo>
                  <a:cubicBezTo>
                    <a:pt x="23345" y="35236"/>
                    <a:pt x="23365" y="35029"/>
                    <a:pt x="23365" y="35029"/>
                  </a:cubicBezTo>
                  <a:cubicBezTo>
                    <a:pt x="23449" y="35107"/>
                    <a:pt x="23536" y="35180"/>
                    <a:pt x="23627" y="35247"/>
                  </a:cubicBezTo>
                  <a:cubicBezTo>
                    <a:pt x="23651" y="35266"/>
                    <a:pt x="23671" y="35274"/>
                    <a:pt x="23687" y="35274"/>
                  </a:cubicBezTo>
                  <a:cubicBezTo>
                    <a:pt x="23782" y="35274"/>
                    <a:pt x="23741" y="34986"/>
                    <a:pt x="23741" y="34986"/>
                  </a:cubicBezTo>
                  <a:lnTo>
                    <a:pt x="24041" y="34964"/>
                  </a:lnTo>
                  <a:cubicBezTo>
                    <a:pt x="24041" y="34964"/>
                    <a:pt x="23786" y="34593"/>
                    <a:pt x="23831" y="34527"/>
                  </a:cubicBezTo>
                  <a:cubicBezTo>
                    <a:pt x="23876" y="34461"/>
                    <a:pt x="23351" y="34353"/>
                    <a:pt x="23549" y="34200"/>
                  </a:cubicBezTo>
                  <a:cubicBezTo>
                    <a:pt x="23748" y="34047"/>
                    <a:pt x="23249" y="33873"/>
                    <a:pt x="23249" y="33873"/>
                  </a:cubicBezTo>
                  <a:cubicBezTo>
                    <a:pt x="23249" y="33873"/>
                    <a:pt x="22914" y="33764"/>
                    <a:pt x="23227" y="33545"/>
                  </a:cubicBezTo>
                  <a:cubicBezTo>
                    <a:pt x="23422" y="33408"/>
                    <a:pt x="23149" y="33382"/>
                    <a:pt x="22917" y="33382"/>
                  </a:cubicBezTo>
                  <a:cubicBezTo>
                    <a:pt x="22778" y="33382"/>
                    <a:pt x="22653" y="33391"/>
                    <a:pt x="22653" y="33391"/>
                  </a:cubicBezTo>
                  <a:cubicBezTo>
                    <a:pt x="22653" y="33391"/>
                    <a:pt x="22434" y="33326"/>
                    <a:pt x="22694" y="33107"/>
                  </a:cubicBezTo>
                  <a:cubicBezTo>
                    <a:pt x="22905" y="32929"/>
                    <a:pt x="22348" y="32824"/>
                    <a:pt x="22155" y="32707"/>
                  </a:cubicBezTo>
                  <a:cubicBezTo>
                    <a:pt x="22171" y="32577"/>
                    <a:pt x="22187" y="32447"/>
                    <a:pt x="22202" y="32317"/>
                  </a:cubicBezTo>
                  <a:cubicBezTo>
                    <a:pt x="22244" y="32311"/>
                    <a:pt x="22285" y="32299"/>
                    <a:pt x="22324" y="32282"/>
                  </a:cubicBezTo>
                  <a:lnTo>
                    <a:pt x="22324" y="32282"/>
                  </a:lnTo>
                  <a:cubicBezTo>
                    <a:pt x="22324" y="32282"/>
                    <a:pt x="22313" y="32632"/>
                    <a:pt x="22447" y="32676"/>
                  </a:cubicBezTo>
                  <a:cubicBezTo>
                    <a:pt x="22456" y="32679"/>
                    <a:pt x="22464" y="32680"/>
                    <a:pt x="22472" y="32680"/>
                  </a:cubicBezTo>
                  <a:cubicBezTo>
                    <a:pt x="22586" y="32680"/>
                    <a:pt x="22623" y="32415"/>
                    <a:pt x="22622" y="32413"/>
                  </a:cubicBezTo>
                  <a:lnTo>
                    <a:pt x="22622" y="32413"/>
                  </a:lnTo>
                  <a:cubicBezTo>
                    <a:pt x="22623" y="32414"/>
                    <a:pt x="22669" y="32450"/>
                    <a:pt x="22789" y="32450"/>
                  </a:cubicBezTo>
                  <a:cubicBezTo>
                    <a:pt x="22829" y="32450"/>
                    <a:pt x="22878" y="32446"/>
                    <a:pt x="22936" y="32435"/>
                  </a:cubicBezTo>
                  <a:cubicBezTo>
                    <a:pt x="23170" y="32391"/>
                    <a:pt x="23365" y="32369"/>
                    <a:pt x="23365" y="32369"/>
                  </a:cubicBezTo>
                  <a:cubicBezTo>
                    <a:pt x="23365" y="32369"/>
                    <a:pt x="23377" y="32727"/>
                    <a:pt x="23581" y="32727"/>
                  </a:cubicBezTo>
                  <a:cubicBezTo>
                    <a:pt x="23597" y="32727"/>
                    <a:pt x="23614" y="32724"/>
                    <a:pt x="23632" y="32720"/>
                  </a:cubicBezTo>
                  <a:cubicBezTo>
                    <a:pt x="23888" y="32654"/>
                    <a:pt x="23759" y="32435"/>
                    <a:pt x="23924" y="32369"/>
                  </a:cubicBezTo>
                  <a:cubicBezTo>
                    <a:pt x="24091" y="32304"/>
                    <a:pt x="24164" y="32019"/>
                    <a:pt x="24164" y="32019"/>
                  </a:cubicBezTo>
                  <a:cubicBezTo>
                    <a:pt x="24164" y="32019"/>
                    <a:pt x="24370" y="32327"/>
                    <a:pt x="24482" y="32327"/>
                  </a:cubicBezTo>
                  <a:cubicBezTo>
                    <a:pt x="24485" y="32327"/>
                    <a:pt x="24489" y="32326"/>
                    <a:pt x="24492" y="32326"/>
                  </a:cubicBezTo>
                  <a:cubicBezTo>
                    <a:pt x="24600" y="32304"/>
                    <a:pt x="24491" y="31932"/>
                    <a:pt x="24491" y="31932"/>
                  </a:cubicBezTo>
                  <a:cubicBezTo>
                    <a:pt x="24586" y="31829"/>
                    <a:pt x="24681" y="31727"/>
                    <a:pt x="24774" y="31625"/>
                  </a:cubicBezTo>
                  <a:cubicBezTo>
                    <a:pt x="24774" y="31625"/>
                    <a:pt x="24803" y="31797"/>
                    <a:pt x="24914" y="31797"/>
                  </a:cubicBezTo>
                  <a:cubicBezTo>
                    <a:pt x="24934" y="31797"/>
                    <a:pt x="24957" y="31792"/>
                    <a:pt x="24983" y="31778"/>
                  </a:cubicBezTo>
                  <a:cubicBezTo>
                    <a:pt x="25152" y="31691"/>
                    <a:pt x="25454" y="31364"/>
                    <a:pt x="25456" y="31362"/>
                  </a:cubicBezTo>
                  <a:lnTo>
                    <a:pt x="25456" y="31362"/>
                  </a:lnTo>
                  <a:cubicBezTo>
                    <a:pt x="25456" y="31363"/>
                    <a:pt x="25620" y="31450"/>
                    <a:pt x="25777" y="31450"/>
                  </a:cubicBezTo>
                  <a:cubicBezTo>
                    <a:pt x="25822" y="31448"/>
                    <a:pt x="25866" y="31429"/>
                    <a:pt x="25898" y="31399"/>
                  </a:cubicBezTo>
                  <a:cubicBezTo>
                    <a:pt x="25938" y="31491"/>
                    <a:pt x="25980" y="31581"/>
                    <a:pt x="26028" y="31669"/>
                  </a:cubicBezTo>
                  <a:cubicBezTo>
                    <a:pt x="26100" y="31800"/>
                    <a:pt x="26175" y="31850"/>
                    <a:pt x="26249" y="31850"/>
                  </a:cubicBezTo>
                  <a:cubicBezTo>
                    <a:pt x="26402" y="31850"/>
                    <a:pt x="26546" y="31638"/>
                    <a:pt x="26630" y="31486"/>
                  </a:cubicBezTo>
                  <a:cubicBezTo>
                    <a:pt x="26659" y="31533"/>
                    <a:pt x="26694" y="31575"/>
                    <a:pt x="26735" y="31615"/>
                  </a:cubicBezTo>
                  <a:cubicBezTo>
                    <a:pt x="26743" y="31622"/>
                    <a:pt x="26752" y="31629"/>
                    <a:pt x="26764" y="31635"/>
                  </a:cubicBezTo>
                  <a:cubicBezTo>
                    <a:pt x="26822" y="31794"/>
                    <a:pt x="26938" y="31965"/>
                    <a:pt x="27167" y="31999"/>
                  </a:cubicBezTo>
                  <a:cubicBezTo>
                    <a:pt x="27185" y="32001"/>
                    <a:pt x="27202" y="32003"/>
                    <a:pt x="27218" y="32003"/>
                  </a:cubicBezTo>
                  <a:cubicBezTo>
                    <a:pt x="27489" y="32003"/>
                    <a:pt x="27425" y="31633"/>
                    <a:pt x="27368" y="31428"/>
                  </a:cubicBezTo>
                  <a:cubicBezTo>
                    <a:pt x="27422" y="31423"/>
                    <a:pt x="27470" y="31388"/>
                    <a:pt x="27494" y="31339"/>
                  </a:cubicBezTo>
                  <a:cubicBezTo>
                    <a:pt x="27535" y="31346"/>
                    <a:pt x="27576" y="31351"/>
                    <a:pt x="27618" y="31352"/>
                  </a:cubicBezTo>
                  <a:cubicBezTo>
                    <a:pt x="27649" y="31378"/>
                    <a:pt x="27685" y="31407"/>
                    <a:pt x="27730" y="31440"/>
                  </a:cubicBezTo>
                  <a:cubicBezTo>
                    <a:pt x="27751" y="31455"/>
                    <a:pt x="27767" y="31461"/>
                    <a:pt x="27779" y="31461"/>
                  </a:cubicBezTo>
                  <a:cubicBezTo>
                    <a:pt x="27826" y="31461"/>
                    <a:pt x="27828" y="31376"/>
                    <a:pt x="27822" y="31310"/>
                  </a:cubicBezTo>
                  <a:cubicBezTo>
                    <a:pt x="27834" y="31302"/>
                    <a:pt x="27843" y="31288"/>
                    <a:pt x="27853" y="31279"/>
                  </a:cubicBezTo>
                  <a:cubicBezTo>
                    <a:pt x="27887" y="31336"/>
                    <a:pt x="27923" y="31388"/>
                    <a:pt x="27968" y="31421"/>
                  </a:cubicBezTo>
                  <a:cubicBezTo>
                    <a:pt x="27978" y="31428"/>
                    <a:pt x="27992" y="31431"/>
                    <a:pt x="28003" y="31432"/>
                  </a:cubicBezTo>
                  <a:cubicBezTo>
                    <a:pt x="27711" y="33375"/>
                    <a:pt x="27355" y="35311"/>
                    <a:pt x="26933" y="37240"/>
                  </a:cubicBezTo>
                  <a:lnTo>
                    <a:pt x="28335" y="37240"/>
                  </a:lnTo>
                  <a:cubicBezTo>
                    <a:pt x="28790" y="34638"/>
                    <a:pt x="29129" y="32022"/>
                    <a:pt x="29349" y="29393"/>
                  </a:cubicBezTo>
                  <a:cubicBezTo>
                    <a:pt x="29374" y="29403"/>
                    <a:pt x="29418" y="29417"/>
                    <a:pt x="29491" y="29417"/>
                  </a:cubicBezTo>
                  <a:cubicBezTo>
                    <a:pt x="29531" y="29417"/>
                    <a:pt x="29580" y="29412"/>
                    <a:pt x="29638" y="29402"/>
                  </a:cubicBezTo>
                  <a:cubicBezTo>
                    <a:pt x="29870" y="29358"/>
                    <a:pt x="30065" y="29336"/>
                    <a:pt x="30065" y="29336"/>
                  </a:cubicBezTo>
                  <a:cubicBezTo>
                    <a:pt x="30065" y="29336"/>
                    <a:pt x="30090" y="29695"/>
                    <a:pt x="30293" y="29695"/>
                  </a:cubicBezTo>
                  <a:cubicBezTo>
                    <a:pt x="30309" y="29695"/>
                    <a:pt x="30327" y="29693"/>
                    <a:pt x="30345" y="29688"/>
                  </a:cubicBezTo>
                  <a:cubicBezTo>
                    <a:pt x="30597" y="29621"/>
                    <a:pt x="30462" y="29402"/>
                    <a:pt x="30625" y="29336"/>
                  </a:cubicBezTo>
                  <a:cubicBezTo>
                    <a:pt x="30790" y="29270"/>
                    <a:pt x="30852" y="28986"/>
                    <a:pt x="30852" y="28986"/>
                  </a:cubicBezTo>
                  <a:cubicBezTo>
                    <a:pt x="30852" y="28986"/>
                    <a:pt x="31069" y="29293"/>
                    <a:pt x="31180" y="29293"/>
                  </a:cubicBezTo>
                  <a:cubicBezTo>
                    <a:pt x="31183" y="29293"/>
                    <a:pt x="31187" y="29293"/>
                    <a:pt x="31190" y="29292"/>
                  </a:cubicBezTo>
                  <a:cubicBezTo>
                    <a:pt x="31292" y="29272"/>
                    <a:pt x="31189" y="28939"/>
                    <a:pt x="31177" y="28904"/>
                  </a:cubicBezTo>
                  <a:lnTo>
                    <a:pt x="31177" y="28904"/>
                  </a:lnTo>
                  <a:cubicBezTo>
                    <a:pt x="31230" y="28924"/>
                    <a:pt x="31284" y="28939"/>
                    <a:pt x="31339" y="28950"/>
                  </a:cubicBezTo>
                  <a:cubicBezTo>
                    <a:pt x="31339" y="28950"/>
                    <a:pt x="31427" y="29148"/>
                    <a:pt x="31698" y="29410"/>
                  </a:cubicBezTo>
                  <a:cubicBezTo>
                    <a:pt x="31970" y="29675"/>
                    <a:pt x="32132" y="29806"/>
                    <a:pt x="32132" y="29806"/>
                  </a:cubicBezTo>
                  <a:cubicBezTo>
                    <a:pt x="32132" y="29806"/>
                    <a:pt x="32016" y="30069"/>
                    <a:pt x="32219" y="30134"/>
                  </a:cubicBezTo>
                  <a:cubicBezTo>
                    <a:pt x="32240" y="30141"/>
                    <a:pt x="32263" y="30144"/>
                    <a:pt x="32287" y="30144"/>
                  </a:cubicBezTo>
                  <a:cubicBezTo>
                    <a:pt x="32493" y="30144"/>
                    <a:pt x="32784" y="29917"/>
                    <a:pt x="32786" y="29915"/>
                  </a:cubicBezTo>
                  <a:lnTo>
                    <a:pt x="32786" y="29915"/>
                  </a:lnTo>
                  <a:cubicBezTo>
                    <a:pt x="32786" y="29916"/>
                    <a:pt x="33000" y="30048"/>
                    <a:pt x="33329" y="30244"/>
                  </a:cubicBezTo>
                  <a:cubicBezTo>
                    <a:pt x="33657" y="30441"/>
                    <a:pt x="33847" y="30463"/>
                    <a:pt x="33898" y="30485"/>
                  </a:cubicBezTo>
                  <a:cubicBezTo>
                    <a:pt x="33948" y="30507"/>
                    <a:pt x="33835" y="30726"/>
                    <a:pt x="34053" y="30813"/>
                  </a:cubicBezTo>
                  <a:cubicBezTo>
                    <a:pt x="34113" y="30836"/>
                    <a:pt x="34176" y="30847"/>
                    <a:pt x="34240" y="30847"/>
                  </a:cubicBezTo>
                  <a:cubicBezTo>
                    <a:pt x="34278" y="30847"/>
                    <a:pt x="34316" y="30843"/>
                    <a:pt x="34354" y="30835"/>
                  </a:cubicBezTo>
                  <a:lnTo>
                    <a:pt x="34354" y="30835"/>
                  </a:lnTo>
                  <a:cubicBezTo>
                    <a:pt x="34192" y="31967"/>
                    <a:pt x="34006" y="33096"/>
                    <a:pt x="33800" y="34224"/>
                  </a:cubicBezTo>
                  <a:lnTo>
                    <a:pt x="35199" y="34228"/>
                  </a:lnTo>
                  <a:cubicBezTo>
                    <a:pt x="35348" y="33159"/>
                    <a:pt x="35478" y="32089"/>
                    <a:pt x="35589" y="31016"/>
                  </a:cubicBezTo>
                  <a:cubicBezTo>
                    <a:pt x="35739" y="30983"/>
                    <a:pt x="35751" y="30818"/>
                    <a:pt x="35751" y="30818"/>
                  </a:cubicBezTo>
                  <a:cubicBezTo>
                    <a:pt x="35751" y="30818"/>
                    <a:pt x="35798" y="30859"/>
                    <a:pt x="35878" y="30926"/>
                  </a:cubicBezTo>
                  <a:cubicBezTo>
                    <a:pt x="35859" y="30942"/>
                    <a:pt x="35844" y="30962"/>
                    <a:pt x="35834" y="30986"/>
                  </a:cubicBezTo>
                  <a:cubicBezTo>
                    <a:pt x="35815" y="31046"/>
                    <a:pt x="35907" y="31208"/>
                    <a:pt x="36010" y="31208"/>
                  </a:cubicBezTo>
                  <a:cubicBezTo>
                    <a:pt x="36027" y="31208"/>
                    <a:pt x="36044" y="31204"/>
                    <a:pt x="36060" y="31194"/>
                  </a:cubicBezTo>
                  <a:cubicBezTo>
                    <a:pt x="36088" y="31178"/>
                    <a:pt x="36114" y="31171"/>
                    <a:pt x="36140" y="31171"/>
                  </a:cubicBezTo>
                  <a:cubicBezTo>
                    <a:pt x="36225" y="31171"/>
                    <a:pt x="36308" y="31246"/>
                    <a:pt x="36452" y="31299"/>
                  </a:cubicBezTo>
                  <a:cubicBezTo>
                    <a:pt x="36638" y="31368"/>
                    <a:pt x="36707" y="31368"/>
                    <a:pt x="36776" y="31386"/>
                  </a:cubicBezTo>
                  <a:cubicBezTo>
                    <a:pt x="36833" y="31400"/>
                    <a:pt x="36834" y="31540"/>
                    <a:pt x="36932" y="31540"/>
                  </a:cubicBezTo>
                  <a:cubicBezTo>
                    <a:pt x="36950" y="31540"/>
                    <a:pt x="36970" y="31536"/>
                    <a:pt x="36995" y="31526"/>
                  </a:cubicBezTo>
                  <a:cubicBezTo>
                    <a:pt x="37157" y="31456"/>
                    <a:pt x="37243" y="31317"/>
                    <a:pt x="37327" y="31317"/>
                  </a:cubicBezTo>
                  <a:cubicBezTo>
                    <a:pt x="37411" y="31317"/>
                    <a:pt x="37557" y="31491"/>
                    <a:pt x="37557" y="31491"/>
                  </a:cubicBezTo>
                  <a:cubicBezTo>
                    <a:pt x="37606" y="31386"/>
                    <a:pt x="37656" y="31282"/>
                    <a:pt x="37706" y="31177"/>
                  </a:cubicBezTo>
                  <a:cubicBezTo>
                    <a:pt x="37706" y="31177"/>
                    <a:pt x="37863" y="31146"/>
                    <a:pt x="38017" y="31101"/>
                  </a:cubicBezTo>
                  <a:lnTo>
                    <a:pt x="38017" y="28851"/>
                  </a:lnTo>
                  <a:cubicBezTo>
                    <a:pt x="37878" y="28882"/>
                    <a:pt x="37761" y="28953"/>
                    <a:pt x="37584" y="29051"/>
                  </a:cubicBezTo>
                  <a:cubicBezTo>
                    <a:pt x="37306" y="29209"/>
                    <a:pt x="37087" y="29314"/>
                    <a:pt x="37078" y="29540"/>
                  </a:cubicBezTo>
                  <a:cubicBezTo>
                    <a:pt x="37070" y="29736"/>
                    <a:pt x="37393" y="29749"/>
                    <a:pt x="37481" y="29749"/>
                  </a:cubicBezTo>
                  <a:cubicBezTo>
                    <a:pt x="37495" y="29749"/>
                    <a:pt x="37502" y="29749"/>
                    <a:pt x="37503" y="29749"/>
                  </a:cubicBezTo>
                  <a:lnTo>
                    <a:pt x="37503" y="29749"/>
                  </a:lnTo>
                  <a:lnTo>
                    <a:pt x="37196" y="30010"/>
                  </a:lnTo>
                  <a:cubicBezTo>
                    <a:pt x="37196" y="30010"/>
                    <a:pt x="37081" y="29874"/>
                    <a:pt x="36966" y="29874"/>
                  </a:cubicBezTo>
                  <a:cubicBezTo>
                    <a:pt x="36944" y="29874"/>
                    <a:pt x="36923" y="29878"/>
                    <a:pt x="36903" y="29889"/>
                  </a:cubicBezTo>
                  <a:cubicBezTo>
                    <a:pt x="36770" y="29959"/>
                    <a:pt x="36818" y="30291"/>
                    <a:pt x="36818" y="30291"/>
                  </a:cubicBezTo>
                  <a:cubicBezTo>
                    <a:pt x="36818" y="30291"/>
                    <a:pt x="36811" y="30268"/>
                    <a:pt x="36782" y="30268"/>
                  </a:cubicBezTo>
                  <a:cubicBezTo>
                    <a:pt x="36749" y="30268"/>
                    <a:pt x="36685" y="30298"/>
                    <a:pt x="36565" y="30429"/>
                  </a:cubicBezTo>
                  <a:cubicBezTo>
                    <a:pt x="36438" y="30569"/>
                    <a:pt x="36431" y="30622"/>
                    <a:pt x="36449" y="30642"/>
                  </a:cubicBezTo>
                  <a:cubicBezTo>
                    <a:pt x="36429" y="30638"/>
                    <a:pt x="36410" y="30636"/>
                    <a:pt x="36391" y="30636"/>
                  </a:cubicBezTo>
                  <a:cubicBezTo>
                    <a:pt x="36376" y="30636"/>
                    <a:pt x="36360" y="30638"/>
                    <a:pt x="36345" y="30641"/>
                  </a:cubicBezTo>
                  <a:cubicBezTo>
                    <a:pt x="36268" y="30526"/>
                    <a:pt x="36164" y="30356"/>
                    <a:pt x="36192" y="30314"/>
                  </a:cubicBezTo>
                  <a:cubicBezTo>
                    <a:pt x="36234" y="30248"/>
                    <a:pt x="35703" y="30139"/>
                    <a:pt x="35894" y="29986"/>
                  </a:cubicBezTo>
                  <a:cubicBezTo>
                    <a:pt x="36019" y="29886"/>
                    <a:pt x="35847" y="29778"/>
                    <a:pt x="35711" y="29714"/>
                  </a:cubicBezTo>
                  <a:cubicBezTo>
                    <a:pt x="35868" y="27926"/>
                    <a:pt x="35970" y="26136"/>
                    <a:pt x="36018" y="24342"/>
                  </a:cubicBezTo>
                  <a:cubicBezTo>
                    <a:pt x="36098" y="24355"/>
                    <a:pt x="36174" y="24388"/>
                    <a:pt x="36237" y="24440"/>
                  </a:cubicBezTo>
                  <a:cubicBezTo>
                    <a:pt x="36325" y="24506"/>
                    <a:pt x="36418" y="24523"/>
                    <a:pt x="36501" y="24523"/>
                  </a:cubicBezTo>
                  <a:cubicBezTo>
                    <a:pt x="36592" y="24523"/>
                    <a:pt x="36671" y="24502"/>
                    <a:pt x="36718" y="24502"/>
                  </a:cubicBezTo>
                  <a:cubicBezTo>
                    <a:pt x="36727" y="24502"/>
                    <a:pt x="36735" y="24503"/>
                    <a:pt x="36742" y="24505"/>
                  </a:cubicBezTo>
                  <a:cubicBezTo>
                    <a:pt x="36812" y="24527"/>
                    <a:pt x="36719" y="24638"/>
                    <a:pt x="36976" y="24769"/>
                  </a:cubicBezTo>
                  <a:cubicBezTo>
                    <a:pt x="37233" y="24901"/>
                    <a:pt x="37341" y="25188"/>
                    <a:pt x="37341" y="25188"/>
                  </a:cubicBezTo>
                  <a:cubicBezTo>
                    <a:pt x="37341" y="25188"/>
                    <a:pt x="37119" y="25415"/>
                    <a:pt x="37351" y="25629"/>
                  </a:cubicBezTo>
                  <a:cubicBezTo>
                    <a:pt x="37238" y="25689"/>
                    <a:pt x="37231" y="25756"/>
                    <a:pt x="37266" y="25816"/>
                  </a:cubicBezTo>
                  <a:cubicBezTo>
                    <a:pt x="37154" y="25840"/>
                    <a:pt x="37123" y="25994"/>
                    <a:pt x="37024" y="26302"/>
                  </a:cubicBezTo>
                  <a:cubicBezTo>
                    <a:pt x="36968" y="26345"/>
                    <a:pt x="36922" y="26403"/>
                    <a:pt x="36925" y="26467"/>
                  </a:cubicBezTo>
                  <a:cubicBezTo>
                    <a:pt x="36926" y="26492"/>
                    <a:pt x="36941" y="26515"/>
                    <a:pt x="36963" y="26527"/>
                  </a:cubicBezTo>
                  <a:cubicBezTo>
                    <a:pt x="36946" y="26656"/>
                    <a:pt x="36994" y="26693"/>
                    <a:pt x="37055" y="26693"/>
                  </a:cubicBezTo>
                  <a:cubicBezTo>
                    <a:pt x="37069" y="26693"/>
                    <a:pt x="37085" y="26691"/>
                    <a:pt x="37100" y="26688"/>
                  </a:cubicBezTo>
                  <a:cubicBezTo>
                    <a:pt x="37101" y="26721"/>
                    <a:pt x="37136" y="26752"/>
                    <a:pt x="37240" y="26765"/>
                  </a:cubicBezTo>
                  <a:cubicBezTo>
                    <a:pt x="37245" y="26765"/>
                    <a:pt x="37250" y="26766"/>
                    <a:pt x="37255" y="26766"/>
                  </a:cubicBezTo>
                  <a:cubicBezTo>
                    <a:pt x="37270" y="26766"/>
                    <a:pt x="37284" y="26764"/>
                    <a:pt x="37298" y="26762"/>
                  </a:cubicBezTo>
                  <a:cubicBezTo>
                    <a:pt x="37342" y="26857"/>
                    <a:pt x="37415" y="26975"/>
                    <a:pt x="37530" y="27028"/>
                  </a:cubicBezTo>
                  <a:cubicBezTo>
                    <a:pt x="37543" y="27034"/>
                    <a:pt x="37557" y="27037"/>
                    <a:pt x="37571" y="27037"/>
                  </a:cubicBezTo>
                  <a:cubicBezTo>
                    <a:pt x="37601" y="27037"/>
                    <a:pt x="37633" y="27024"/>
                    <a:pt x="37665" y="27002"/>
                  </a:cubicBezTo>
                  <a:lnTo>
                    <a:pt x="37668" y="27003"/>
                  </a:lnTo>
                  <a:cubicBezTo>
                    <a:pt x="37665" y="27012"/>
                    <a:pt x="37662" y="27022"/>
                    <a:pt x="37659" y="27031"/>
                  </a:cubicBezTo>
                  <a:cubicBezTo>
                    <a:pt x="37620" y="27164"/>
                    <a:pt x="37697" y="27270"/>
                    <a:pt x="37787" y="27270"/>
                  </a:cubicBezTo>
                  <a:cubicBezTo>
                    <a:pt x="37791" y="27270"/>
                    <a:pt x="37796" y="27269"/>
                    <a:pt x="37800" y="27269"/>
                  </a:cubicBezTo>
                  <a:lnTo>
                    <a:pt x="37800" y="27269"/>
                  </a:lnTo>
                  <a:cubicBezTo>
                    <a:pt x="37782" y="27276"/>
                    <a:pt x="37770" y="27282"/>
                    <a:pt x="37770" y="27282"/>
                  </a:cubicBezTo>
                  <a:cubicBezTo>
                    <a:pt x="37770" y="27282"/>
                    <a:pt x="37706" y="27844"/>
                    <a:pt x="38014" y="27913"/>
                  </a:cubicBezTo>
                  <a:lnTo>
                    <a:pt x="38014" y="22492"/>
                  </a:lnTo>
                  <a:cubicBezTo>
                    <a:pt x="37970" y="22537"/>
                    <a:pt x="37944" y="22568"/>
                    <a:pt x="37944" y="22568"/>
                  </a:cubicBezTo>
                  <a:cubicBezTo>
                    <a:pt x="37904" y="22473"/>
                    <a:pt x="37865" y="22378"/>
                    <a:pt x="37825" y="22282"/>
                  </a:cubicBezTo>
                  <a:cubicBezTo>
                    <a:pt x="37825" y="22282"/>
                    <a:pt x="37457" y="22635"/>
                    <a:pt x="37274" y="22635"/>
                  </a:cubicBezTo>
                  <a:cubicBezTo>
                    <a:pt x="37215" y="22635"/>
                    <a:pt x="37175" y="22598"/>
                    <a:pt x="37173" y="22502"/>
                  </a:cubicBezTo>
                  <a:cubicBezTo>
                    <a:pt x="37170" y="22384"/>
                    <a:pt x="37114" y="22342"/>
                    <a:pt x="37036" y="22342"/>
                  </a:cubicBezTo>
                  <a:cubicBezTo>
                    <a:pt x="36855" y="22342"/>
                    <a:pt x="36558" y="22568"/>
                    <a:pt x="36558" y="22568"/>
                  </a:cubicBezTo>
                  <a:cubicBezTo>
                    <a:pt x="36532" y="22459"/>
                    <a:pt x="36504" y="22349"/>
                    <a:pt x="36478" y="22238"/>
                  </a:cubicBezTo>
                  <a:lnTo>
                    <a:pt x="36127" y="22216"/>
                  </a:lnTo>
                  <a:cubicBezTo>
                    <a:pt x="36122" y="22214"/>
                    <a:pt x="36115" y="22212"/>
                    <a:pt x="36106" y="22212"/>
                  </a:cubicBezTo>
                  <a:cubicBezTo>
                    <a:pt x="36091" y="22212"/>
                    <a:pt x="36071" y="22216"/>
                    <a:pt x="36049" y="22222"/>
                  </a:cubicBezTo>
                  <a:cubicBezTo>
                    <a:pt x="36050" y="21660"/>
                    <a:pt x="36046" y="21096"/>
                    <a:pt x="36037" y="20533"/>
                  </a:cubicBezTo>
                  <a:cubicBezTo>
                    <a:pt x="36128" y="20467"/>
                    <a:pt x="36202" y="20409"/>
                    <a:pt x="36252" y="20409"/>
                  </a:cubicBezTo>
                  <a:cubicBezTo>
                    <a:pt x="36255" y="20409"/>
                    <a:pt x="36259" y="20410"/>
                    <a:pt x="36262" y="20410"/>
                  </a:cubicBezTo>
                  <a:cubicBezTo>
                    <a:pt x="36267" y="20411"/>
                    <a:pt x="36273" y="20412"/>
                    <a:pt x="36279" y="20412"/>
                  </a:cubicBezTo>
                  <a:cubicBezTo>
                    <a:pt x="36413" y="20412"/>
                    <a:pt x="36722" y="20190"/>
                    <a:pt x="36822" y="20190"/>
                  </a:cubicBezTo>
                  <a:cubicBezTo>
                    <a:pt x="36927" y="20190"/>
                    <a:pt x="37241" y="19948"/>
                    <a:pt x="37468" y="19904"/>
                  </a:cubicBezTo>
                  <a:cubicBezTo>
                    <a:pt x="37513" y="19895"/>
                    <a:pt x="37560" y="19891"/>
                    <a:pt x="37606" y="19891"/>
                  </a:cubicBezTo>
                  <a:cubicBezTo>
                    <a:pt x="37790" y="19891"/>
                    <a:pt x="37960" y="19948"/>
                    <a:pt x="37960" y="19948"/>
                  </a:cubicBezTo>
                  <a:cubicBezTo>
                    <a:pt x="37960" y="19948"/>
                    <a:pt x="37647" y="20345"/>
                    <a:pt x="37822" y="20477"/>
                  </a:cubicBezTo>
                  <a:cubicBezTo>
                    <a:pt x="37842" y="20492"/>
                    <a:pt x="37861" y="20498"/>
                    <a:pt x="37880" y="20498"/>
                  </a:cubicBezTo>
                  <a:cubicBezTo>
                    <a:pt x="37925" y="20498"/>
                    <a:pt x="37970" y="20463"/>
                    <a:pt x="38014" y="20410"/>
                  </a:cubicBezTo>
                  <a:lnTo>
                    <a:pt x="38014" y="17788"/>
                  </a:lnTo>
                  <a:cubicBezTo>
                    <a:pt x="37964" y="17780"/>
                    <a:pt x="37930" y="17749"/>
                    <a:pt x="37927" y="17679"/>
                  </a:cubicBezTo>
                  <a:cubicBezTo>
                    <a:pt x="37920" y="17452"/>
                    <a:pt x="37313" y="17436"/>
                    <a:pt x="37141" y="17436"/>
                  </a:cubicBezTo>
                  <a:cubicBezTo>
                    <a:pt x="37112" y="17436"/>
                    <a:pt x="37095" y="17437"/>
                    <a:pt x="37095" y="17437"/>
                  </a:cubicBezTo>
                  <a:cubicBezTo>
                    <a:pt x="37095" y="17437"/>
                    <a:pt x="37058" y="17535"/>
                    <a:pt x="37020" y="17535"/>
                  </a:cubicBezTo>
                  <a:cubicBezTo>
                    <a:pt x="36989" y="17535"/>
                    <a:pt x="36957" y="17466"/>
                    <a:pt x="36948" y="17216"/>
                  </a:cubicBezTo>
                  <a:cubicBezTo>
                    <a:pt x="36942" y="17074"/>
                    <a:pt x="36909" y="17022"/>
                    <a:pt x="36862" y="17022"/>
                  </a:cubicBezTo>
                  <a:cubicBezTo>
                    <a:pt x="36727" y="17022"/>
                    <a:pt x="36484" y="17458"/>
                    <a:pt x="36484" y="17458"/>
                  </a:cubicBezTo>
                  <a:cubicBezTo>
                    <a:pt x="36482" y="17458"/>
                    <a:pt x="36365" y="17129"/>
                    <a:pt x="36190" y="17129"/>
                  </a:cubicBezTo>
                  <a:cubicBezTo>
                    <a:pt x="36016" y="17129"/>
                    <a:pt x="36065" y="16557"/>
                    <a:pt x="36066" y="16549"/>
                  </a:cubicBezTo>
                  <a:lnTo>
                    <a:pt x="36066" y="16549"/>
                  </a:lnTo>
                  <a:cubicBezTo>
                    <a:pt x="36067" y="16550"/>
                    <a:pt x="36086" y="16565"/>
                    <a:pt x="36154" y="16565"/>
                  </a:cubicBezTo>
                  <a:cubicBezTo>
                    <a:pt x="36202" y="16565"/>
                    <a:pt x="36274" y="16558"/>
                    <a:pt x="36380" y="16534"/>
                  </a:cubicBezTo>
                  <a:cubicBezTo>
                    <a:pt x="36646" y="16475"/>
                    <a:pt x="36725" y="16416"/>
                    <a:pt x="36725" y="16416"/>
                  </a:cubicBezTo>
                  <a:cubicBezTo>
                    <a:pt x="36725" y="16416"/>
                    <a:pt x="36880" y="16541"/>
                    <a:pt x="37083" y="16541"/>
                  </a:cubicBezTo>
                  <a:cubicBezTo>
                    <a:pt x="37141" y="16541"/>
                    <a:pt x="37203" y="16531"/>
                    <a:pt x="37266" y="16505"/>
                  </a:cubicBezTo>
                  <a:cubicBezTo>
                    <a:pt x="37509" y="16406"/>
                    <a:pt x="37504" y="16380"/>
                    <a:pt x="37497" y="16374"/>
                  </a:cubicBezTo>
                  <a:lnTo>
                    <a:pt x="37497" y="16374"/>
                  </a:lnTo>
                  <a:cubicBezTo>
                    <a:pt x="37663" y="16479"/>
                    <a:pt x="37837" y="16572"/>
                    <a:pt x="38014" y="16657"/>
                  </a:cubicBezTo>
                  <a:lnTo>
                    <a:pt x="38014" y="13012"/>
                  </a:lnTo>
                  <a:cubicBezTo>
                    <a:pt x="37859" y="12910"/>
                    <a:pt x="37746" y="12940"/>
                    <a:pt x="37434" y="12929"/>
                  </a:cubicBezTo>
                  <a:cubicBezTo>
                    <a:pt x="37424" y="12928"/>
                    <a:pt x="37413" y="12928"/>
                    <a:pt x="37404" y="12928"/>
                  </a:cubicBezTo>
                  <a:cubicBezTo>
                    <a:pt x="37029" y="12928"/>
                    <a:pt x="37129" y="13193"/>
                    <a:pt x="37129" y="13193"/>
                  </a:cubicBezTo>
                  <a:cubicBezTo>
                    <a:pt x="37129" y="13193"/>
                    <a:pt x="37100" y="13215"/>
                    <a:pt x="37057" y="13215"/>
                  </a:cubicBezTo>
                  <a:cubicBezTo>
                    <a:pt x="37008" y="13215"/>
                    <a:pt x="36939" y="13186"/>
                    <a:pt x="36872" y="13061"/>
                  </a:cubicBezTo>
                  <a:cubicBezTo>
                    <a:pt x="36844" y="13008"/>
                    <a:pt x="36803" y="12987"/>
                    <a:pt x="36756" y="12987"/>
                  </a:cubicBezTo>
                  <a:cubicBezTo>
                    <a:pt x="36600" y="12987"/>
                    <a:pt x="36384" y="13222"/>
                    <a:pt x="36384" y="13222"/>
                  </a:cubicBezTo>
                  <a:cubicBezTo>
                    <a:pt x="36315" y="13197"/>
                    <a:pt x="36251" y="13188"/>
                    <a:pt x="36194" y="13188"/>
                  </a:cubicBezTo>
                  <a:cubicBezTo>
                    <a:pt x="36017" y="13188"/>
                    <a:pt x="35910" y="13280"/>
                    <a:pt x="35910" y="13280"/>
                  </a:cubicBezTo>
                  <a:cubicBezTo>
                    <a:pt x="35998" y="13112"/>
                    <a:pt x="35883" y="13085"/>
                    <a:pt x="35801" y="13085"/>
                  </a:cubicBezTo>
                  <a:cubicBezTo>
                    <a:pt x="35762" y="13085"/>
                    <a:pt x="35730" y="13091"/>
                    <a:pt x="35730" y="13091"/>
                  </a:cubicBezTo>
                  <a:cubicBezTo>
                    <a:pt x="35707" y="13088"/>
                    <a:pt x="35683" y="13087"/>
                    <a:pt x="35660" y="13087"/>
                  </a:cubicBezTo>
                  <a:cubicBezTo>
                    <a:pt x="35640" y="13087"/>
                    <a:pt x="35621" y="13088"/>
                    <a:pt x="35602" y="13089"/>
                  </a:cubicBezTo>
                  <a:cubicBezTo>
                    <a:pt x="35595" y="13021"/>
                    <a:pt x="35589" y="12953"/>
                    <a:pt x="35581" y="12886"/>
                  </a:cubicBezTo>
                  <a:cubicBezTo>
                    <a:pt x="35676" y="12843"/>
                    <a:pt x="35749" y="12813"/>
                    <a:pt x="35789" y="12813"/>
                  </a:cubicBezTo>
                  <a:cubicBezTo>
                    <a:pt x="35793" y="12813"/>
                    <a:pt x="35796" y="12813"/>
                    <a:pt x="35799" y="12813"/>
                  </a:cubicBezTo>
                  <a:cubicBezTo>
                    <a:pt x="35808" y="12814"/>
                    <a:pt x="35817" y="12815"/>
                    <a:pt x="35826" y="12815"/>
                  </a:cubicBezTo>
                  <a:cubicBezTo>
                    <a:pt x="35961" y="12815"/>
                    <a:pt x="36177" y="12726"/>
                    <a:pt x="36177" y="12726"/>
                  </a:cubicBezTo>
                  <a:cubicBezTo>
                    <a:pt x="36299" y="12802"/>
                    <a:pt x="36452" y="12829"/>
                    <a:pt x="36625" y="12829"/>
                  </a:cubicBezTo>
                  <a:cubicBezTo>
                    <a:pt x="37013" y="12829"/>
                    <a:pt x="37508" y="12696"/>
                    <a:pt x="38008" y="12696"/>
                  </a:cubicBezTo>
                  <a:lnTo>
                    <a:pt x="38014" y="12696"/>
                  </a:lnTo>
                  <a:lnTo>
                    <a:pt x="38014" y="11712"/>
                  </a:lnTo>
                  <a:cubicBezTo>
                    <a:pt x="37761" y="11648"/>
                    <a:pt x="37541" y="11612"/>
                    <a:pt x="37541" y="11612"/>
                  </a:cubicBezTo>
                  <a:cubicBezTo>
                    <a:pt x="37749" y="11612"/>
                    <a:pt x="37946" y="11517"/>
                    <a:pt x="38014" y="11480"/>
                  </a:cubicBezTo>
                  <a:lnTo>
                    <a:pt x="38014" y="9610"/>
                  </a:lnTo>
                  <a:cubicBezTo>
                    <a:pt x="37800" y="9634"/>
                    <a:pt x="37643" y="9917"/>
                    <a:pt x="37641" y="9917"/>
                  </a:cubicBezTo>
                  <a:cubicBezTo>
                    <a:pt x="37564" y="9752"/>
                    <a:pt x="37440" y="9695"/>
                    <a:pt x="37307" y="9695"/>
                  </a:cubicBezTo>
                  <a:cubicBezTo>
                    <a:pt x="37014" y="9695"/>
                    <a:pt x="36671" y="9969"/>
                    <a:pt x="36647" y="9989"/>
                  </a:cubicBezTo>
                  <a:lnTo>
                    <a:pt x="36647" y="9989"/>
                  </a:lnTo>
                  <a:cubicBezTo>
                    <a:pt x="37040" y="9668"/>
                    <a:pt x="36885" y="9289"/>
                    <a:pt x="36885" y="9289"/>
                  </a:cubicBezTo>
                  <a:cubicBezTo>
                    <a:pt x="37584" y="8997"/>
                    <a:pt x="38160" y="8429"/>
                    <a:pt x="37732" y="8298"/>
                  </a:cubicBezTo>
                  <a:cubicBezTo>
                    <a:pt x="37608" y="8260"/>
                    <a:pt x="37460" y="8247"/>
                    <a:pt x="37312" y="8247"/>
                  </a:cubicBezTo>
                  <a:cubicBezTo>
                    <a:pt x="36951" y="8247"/>
                    <a:pt x="36592" y="8327"/>
                    <a:pt x="36592" y="8327"/>
                  </a:cubicBezTo>
                  <a:cubicBezTo>
                    <a:pt x="36735" y="8269"/>
                    <a:pt x="36951" y="8066"/>
                    <a:pt x="36951" y="8066"/>
                  </a:cubicBezTo>
                  <a:lnTo>
                    <a:pt x="37247" y="8095"/>
                  </a:lnTo>
                  <a:cubicBezTo>
                    <a:pt x="37259" y="8096"/>
                    <a:pt x="37270" y="8096"/>
                    <a:pt x="37280" y="8096"/>
                  </a:cubicBezTo>
                  <a:cubicBezTo>
                    <a:pt x="37675" y="8096"/>
                    <a:pt x="37300" y="7569"/>
                    <a:pt x="37298" y="7569"/>
                  </a:cubicBezTo>
                  <a:cubicBezTo>
                    <a:pt x="37542" y="7323"/>
                    <a:pt x="37242" y="7192"/>
                    <a:pt x="37241" y="7191"/>
                  </a:cubicBezTo>
                  <a:lnTo>
                    <a:pt x="37241" y="7191"/>
                  </a:lnTo>
                  <a:cubicBezTo>
                    <a:pt x="37242" y="7191"/>
                    <a:pt x="37274" y="7205"/>
                    <a:pt x="37324" y="7205"/>
                  </a:cubicBezTo>
                  <a:cubicBezTo>
                    <a:pt x="37400" y="7205"/>
                    <a:pt x="37515" y="7174"/>
                    <a:pt x="37624" y="7018"/>
                  </a:cubicBezTo>
                  <a:cubicBezTo>
                    <a:pt x="37698" y="6910"/>
                    <a:pt x="37637" y="6878"/>
                    <a:pt x="37539" y="6878"/>
                  </a:cubicBezTo>
                  <a:cubicBezTo>
                    <a:pt x="37398" y="6878"/>
                    <a:pt x="37180" y="6945"/>
                    <a:pt x="37180" y="6945"/>
                  </a:cubicBezTo>
                  <a:cubicBezTo>
                    <a:pt x="37180" y="6945"/>
                    <a:pt x="37510" y="6813"/>
                    <a:pt x="37311" y="6594"/>
                  </a:cubicBezTo>
                  <a:cubicBezTo>
                    <a:pt x="37275" y="6554"/>
                    <a:pt x="37238" y="6538"/>
                    <a:pt x="37201" y="6538"/>
                  </a:cubicBezTo>
                  <a:cubicBezTo>
                    <a:pt x="37040" y="6538"/>
                    <a:pt x="36897" y="6857"/>
                    <a:pt x="36897" y="6857"/>
                  </a:cubicBezTo>
                  <a:cubicBezTo>
                    <a:pt x="36859" y="6761"/>
                    <a:pt x="36816" y="6725"/>
                    <a:pt x="36774" y="6725"/>
                  </a:cubicBezTo>
                  <a:cubicBezTo>
                    <a:pt x="36643" y="6725"/>
                    <a:pt x="36511" y="7075"/>
                    <a:pt x="36511" y="7075"/>
                  </a:cubicBezTo>
                  <a:cubicBezTo>
                    <a:pt x="36510" y="7075"/>
                    <a:pt x="36433" y="7037"/>
                    <a:pt x="36273" y="7037"/>
                  </a:cubicBezTo>
                  <a:cubicBezTo>
                    <a:pt x="36209" y="7037"/>
                    <a:pt x="36132" y="7043"/>
                    <a:pt x="36041" y="7060"/>
                  </a:cubicBezTo>
                  <a:cubicBezTo>
                    <a:pt x="35723" y="7118"/>
                    <a:pt x="35338" y="7352"/>
                    <a:pt x="35338" y="7352"/>
                  </a:cubicBezTo>
                  <a:cubicBezTo>
                    <a:pt x="35028" y="7502"/>
                    <a:pt x="34983" y="8010"/>
                    <a:pt x="34976" y="8213"/>
                  </a:cubicBezTo>
                  <a:cubicBezTo>
                    <a:pt x="34916" y="7829"/>
                    <a:pt x="34853" y="7447"/>
                    <a:pt x="34787" y="7063"/>
                  </a:cubicBezTo>
                  <a:cubicBezTo>
                    <a:pt x="34841" y="7051"/>
                    <a:pt x="34895" y="7037"/>
                    <a:pt x="34948" y="7018"/>
                  </a:cubicBezTo>
                  <a:cubicBezTo>
                    <a:pt x="34948" y="7018"/>
                    <a:pt x="35911" y="6974"/>
                    <a:pt x="36339" y="6799"/>
                  </a:cubicBezTo>
                  <a:cubicBezTo>
                    <a:pt x="36767" y="6623"/>
                    <a:pt x="36084" y="6523"/>
                    <a:pt x="36084" y="6523"/>
                  </a:cubicBezTo>
                  <a:cubicBezTo>
                    <a:pt x="36084" y="6523"/>
                    <a:pt x="36795" y="6216"/>
                    <a:pt x="37047" y="5984"/>
                  </a:cubicBezTo>
                  <a:cubicBezTo>
                    <a:pt x="37135" y="5903"/>
                    <a:pt x="37082" y="5877"/>
                    <a:pt x="36976" y="5877"/>
                  </a:cubicBezTo>
                  <a:cubicBezTo>
                    <a:pt x="36777" y="5877"/>
                    <a:pt x="36390" y="5969"/>
                    <a:pt x="36390" y="5969"/>
                  </a:cubicBezTo>
                  <a:cubicBezTo>
                    <a:pt x="36390" y="5969"/>
                    <a:pt x="36469" y="5810"/>
                    <a:pt x="36711" y="5461"/>
                  </a:cubicBezTo>
                  <a:cubicBezTo>
                    <a:pt x="36799" y="5336"/>
                    <a:pt x="36670" y="5247"/>
                    <a:pt x="36458" y="5247"/>
                  </a:cubicBezTo>
                  <a:cubicBezTo>
                    <a:pt x="36275" y="5247"/>
                    <a:pt x="36031" y="5312"/>
                    <a:pt x="35809" y="5476"/>
                  </a:cubicBezTo>
                  <a:cubicBezTo>
                    <a:pt x="35590" y="5638"/>
                    <a:pt x="35224" y="5607"/>
                    <a:pt x="35097" y="5650"/>
                  </a:cubicBezTo>
                  <a:cubicBezTo>
                    <a:pt x="34711" y="5781"/>
                    <a:pt x="34755" y="6042"/>
                    <a:pt x="34755" y="6042"/>
                  </a:cubicBezTo>
                  <a:lnTo>
                    <a:pt x="34611" y="6058"/>
                  </a:lnTo>
                  <a:cubicBezTo>
                    <a:pt x="34571" y="5844"/>
                    <a:pt x="34532" y="5629"/>
                    <a:pt x="34491" y="5415"/>
                  </a:cubicBezTo>
                  <a:cubicBezTo>
                    <a:pt x="34581" y="5348"/>
                    <a:pt x="34659" y="5264"/>
                    <a:pt x="34722" y="5171"/>
                  </a:cubicBezTo>
                  <a:cubicBezTo>
                    <a:pt x="35777" y="5056"/>
                    <a:pt x="36408" y="4200"/>
                    <a:pt x="36314" y="3968"/>
                  </a:cubicBezTo>
                  <a:cubicBezTo>
                    <a:pt x="36301" y="3934"/>
                    <a:pt x="36266" y="3922"/>
                    <a:pt x="36214" y="3922"/>
                  </a:cubicBezTo>
                  <a:cubicBezTo>
                    <a:pt x="36074" y="3922"/>
                    <a:pt x="35816" y="4017"/>
                    <a:pt x="35567" y="4044"/>
                  </a:cubicBezTo>
                  <a:cubicBezTo>
                    <a:pt x="35487" y="4053"/>
                    <a:pt x="35406" y="4058"/>
                    <a:pt x="35325" y="4058"/>
                  </a:cubicBezTo>
                  <a:cubicBezTo>
                    <a:pt x="35245" y="4058"/>
                    <a:pt x="35165" y="4053"/>
                    <a:pt x="35085" y="4044"/>
                  </a:cubicBezTo>
                  <a:cubicBezTo>
                    <a:pt x="35085" y="4044"/>
                    <a:pt x="35565" y="3841"/>
                    <a:pt x="35827" y="3620"/>
                  </a:cubicBezTo>
                  <a:cubicBezTo>
                    <a:pt x="35957" y="3511"/>
                    <a:pt x="35875" y="3416"/>
                    <a:pt x="35965" y="3307"/>
                  </a:cubicBezTo>
                  <a:cubicBezTo>
                    <a:pt x="36090" y="3156"/>
                    <a:pt x="36238" y="3018"/>
                    <a:pt x="36192" y="2854"/>
                  </a:cubicBezTo>
                  <a:cubicBezTo>
                    <a:pt x="36163" y="2749"/>
                    <a:pt x="35942" y="2691"/>
                    <a:pt x="35719" y="2691"/>
                  </a:cubicBezTo>
                  <a:cubicBezTo>
                    <a:pt x="35613" y="2691"/>
                    <a:pt x="35506" y="2704"/>
                    <a:pt x="35419" y="2731"/>
                  </a:cubicBezTo>
                  <a:cubicBezTo>
                    <a:pt x="35184" y="2806"/>
                    <a:pt x="35076" y="2883"/>
                    <a:pt x="35076" y="2883"/>
                  </a:cubicBezTo>
                  <a:cubicBezTo>
                    <a:pt x="35123" y="2651"/>
                    <a:pt x="34882" y="2623"/>
                    <a:pt x="34882" y="2623"/>
                  </a:cubicBezTo>
                  <a:cubicBezTo>
                    <a:pt x="34884" y="2623"/>
                    <a:pt x="35265" y="2104"/>
                    <a:pt x="35069" y="1959"/>
                  </a:cubicBezTo>
                  <a:cubicBezTo>
                    <a:pt x="35017" y="1921"/>
                    <a:pt x="34963" y="1907"/>
                    <a:pt x="34911" y="1907"/>
                  </a:cubicBezTo>
                  <a:cubicBezTo>
                    <a:pt x="34765" y="1907"/>
                    <a:pt x="34637" y="2016"/>
                    <a:pt x="34637" y="2016"/>
                  </a:cubicBezTo>
                  <a:cubicBezTo>
                    <a:pt x="34764" y="1626"/>
                    <a:pt x="34679" y="1530"/>
                    <a:pt x="34465" y="1388"/>
                  </a:cubicBezTo>
                  <a:cubicBezTo>
                    <a:pt x="34419" y="794"/>
                    <a:pt x="33713" y="604"/>
                    <a:pt x="33713" y="604"/>
                  </a:cubicBezTo>
                  <a:cubicBezTo>
                    <a:pt x="33752" y="172"/>
                    <a:pt x="33313" y="0"/>
                    <a:pt x="333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5"/>
            <p:cNvSpPr/>
            <p:nvPr/>
          </p:nvSpPr>
          <p:spPr>
            <a:xfrm>
              <a:off x="6547500" y="1760275"/>
              <a:ext cx="531050" cy="863375"/>
            </a:xfrm>
            <a:custGeom>
              <a:avLst/>
              <a:gdLst/>
              <a:ahLst/>
              <a:cxnLst/>
              <a:rect l="l" t="t" r="r" b="b"/>
              <a:pathLst>
                <a:path w="21242" h="34535" extrusionOk="0">
                  <a:moveTo>
                    <a:pt x="8866" y="6337"/>
                  </a:moveTo>
                  <a:cubicBezTo>
                    <a:pt x="9063" y="6337"/>
                    <a:pt x="9299" y="6553"/>
                    <a:pt x="9172" y="6730"/>
                  </a:cubicBezTo>
                  <a:lnTo>
                    <a:pt x="9172" y="6731"/>
                  </a:lnTo>
                  <a:cubicBezTo>
                    <a:pt x="9081" y="6858"/>
                    <a:pt x="8947" y="6895"/>
                    <a:pt x="8776" y="6914"/>
                  </a:cubicBezTo>
                  <a:cubicBezTo>
                    <a:pt x="8766" y="6915"/>
                    <a:pt x="8755" y="6915"/>
                    <a:pt x="8745" y="6915"/>
                  </a:cubicBezTo>
                  <a:cubicBezTo>
                    <a:pt x="8440" y="6915"/>
                    <a:pt x="8291" y="6451"/>
                    <a:pt x="8604" y="6419"/>
                  </a:cubicBezTo>
                  <a:cubicBezTo>
                    <a:pt x="8638" y="6417"/>
                    <a:pt x="8671" y="6413"/>
                    <a:pt x="8705" y="6407"/>
                  </a:cubicBezTo>
                  <a:cubicBezTo>
                    <a:pt x="8747" y="6358"/>
                    <a:pt x="8804" y="6337"/>
                    <a:pt x="8866" y="6337"/>
                  </a:cubicBezTo>
                  <a:close/>
                  <a:moveTo>
                    <a:pt x="9035" y="9674"/>
                  </a:moveTo>
                  <a:cubicBezTo>
                    <a:pt x="9339" y="9674"/>
                    <a:pt x="9452" y="10148"/>
                    <a:pt x="9135" y="10179"/>
                  </a:cubicBezTo>
                  <a:lnTo>
                    <a:pt x="9070" y="10187"/>
                  </a:lnTo>
                  <a:cubicBezTo>
                    <a:pt x="9060" y="10188"/>
                    <a:pt x="9050" y="10188"/>
                    <a:pt x="9040" y="10188"/>
                  </a:cubicBezTo>
                  <a:cubicBezTo>
                    <a:pt x="8737" y="10188"/>
                    <a:pt x="8624" y="9714"/>
                    <a:pt x="8938" y="9682"/>
                  </a:cubicBezTo>
                  <a:lnTo>
                    <a:pt x="9004" y="9676"/>
                  </a:lnTo>
                  <a:cubicBezTo>
                    <a:pt x="9015" y="9675"/>
                    <a:pt x="9025" y="9674"/>
                    <a:pt x="9035" y="9674"/>
                  </a:cubicBezTo>
                  <a:close/>
                  <a:moveTo>
                    <a:pt x="8247" y="11454"/>
                  </a:moveTo>
                  <a:cubicBezTo>
                    <a:pt x="8351" y="11454"/>
                    <a:pt x="8452" y="11504"/>
                    <a:pt x="8508" y="11613"/>
                  </a:cubicBezTo>
                  <a:cubicBezTo>
                    <a:pt x="8563" y="11722"/>
                    <a:pt x="8531" y="11874"/>
                    <a:pt x="8426" y="11927"/>
                  </a:cubicBezTo>
                  <a:cubicBezTo>
                    <a:pt x="8410" y="12033"/>
                    <a:pt x="8302" y="12107"/>
                    <a:pt x="8197" y="12107"/>
                  </a:cubicBezTo>
                  <a:cubicBezTo>
                    <a:pt x="8185" y="12107"/>
                    <a:pt x="8172" y="12106"/>
                    <a:pt x="8160" y="12104"/>
                  </a:cubicBezTo>
                  <a:cubicBezTo>
                    <a:pt x="8010" y="12079"/>
                    <a:pt x="7925" y="11946"/>
                    <a:pt x="7916" y="11809"/>
                  </a:cubicBezTo>
                  <a:cubicBezTo>
                    <a:pt x="7908" y="11655"/>
                    <a:pt x="8011" y="11506"/>
                    <a:pt x="8156" y="11467"/>
                  </a:cubicBezTo>
                  <a:cubicBezTo>
                    <a:pt x="8186" y="11459"/>
                    <a:pt x="8217" y="11454"/>
                    <a:pt x="8247" y="11454"/>
                  </a:cubicBezTo>
                  <a:close/>
                  <a:moveTo>
                    <a:pt x="9048" y="12331"/>
                  </a:moveTo>
                  <a:cubicBezTo>
                    <a:pt x="9166" y="12331"/>
                    <a:pt x="9290" y="12402"/>
                    <a:pt x="9319" y="12553"/>
                  </a:cubicBezTo>
                  <a:cubicBezTo>
                    <a:pt x="9354" y="12731"/>
                    <a:pt x="9388" y="12909"/>
                    <a:pt x="9422" y="13087"/>
                  </a:cubicBezTo>
                  <a:cubicBezTo>
                    <a:pt x="9453" y="13266"/>
                    <a:pt x="9321" y="13362"/>
                    <a:pt x="9183" y="13362"/>
                  </a:cubicBezTo>
                  <a:cubicBezTo>
                    <a:pt x="9065" y="13362"/>
                    <a:pt x="8942" y="13291"/>
                    <a:pt x="8915" y="13139"/>
                  </a:cubicBezTo>
                  <a:cubicBezTo>
                    <a:pt x="8883" y="12960"/>
                    <a:pt x="8849" y="12782"/>
                    <a:pt x="8814" y="12604"/>
                  </a:cubicBezTo>
                  <a:cubicBezTo>
                    <a:pt x="8779" y="12427"/>
                    <a:pt x="8909" y="12331"/>
                    <a:pt x="9048" y="12331"/>
                  </a:cubicBezTo>
                  <a:close/>
                  <a:moveTo>
                    <a:pt x="12621" y="14904"/>
                  </a:moveTo>
                  <a:cubicBezTo>
                    <a:pt x="12739" y="14904"/>
                    <a:pt x="12863" y="14976"/>
                    <a:pt x="12890" y="15128"/>
                  </a:cubicBezTo>
                  <a:cubicBezTo>
                    <a:pt x="12909" y="15239"/>
                    <a:pt x="12976" y="15343"/>
                    <a:pt x="12997" y="15458"/>
                  </a:cubicBezTo>
                  <a:cubicBezTo>
                    <a:pt x="13026" y="15636"/>
                    <a:pt x="12893" y="15733"/>
                    <a:pt x="12756" y="15733"/>
                  </a:cubicBezTo>
                  <a:cubicBezTo>
                    <a:pt x="12638" y="15733"/>
                    <a:pt x="12516" y="15661"/>
                    <a:pt x="12490" y="15509"/>
                  </a:cubicBezTo>
                  <a:cubicBezTo>
                    <a:pt x="12473" y="15397"/>
                    <a:pt x="12405" y="15295"/>
                    <a:pt x="12384" y="15179"/>
                  </a:cubicBezTo>
                  <a:cubicBezTo>
                    <a:pt x="12351" y="15001"/>
                    <a:pt x="12483" y="14904"/>
                    <a:pt x="12621" y="14904"/>
                  </a:cubicBezTo>
                  <a:close/>
                  <a:moveTo>
                    <a:pt x="7260" y="1"/>
                  </a:moveTo>
                  <a:cubicBezTo>
                    <a:pt x="7208" y="1"/>
                    <a:pt x="7168" y="36"/>
                    <a:pt x="7192" y="102"/>
                  </a:cubicBezTo>
                  <a:cubicBezTo>
                    <a:pt x="7385" y="613"/>
                    <a:pt x="7578" y="1131"/>
                    <a:pt x="7769" y="1657"/>
                  </a:cubicBezTo>
                  <a:cubicBezTo>
                    <a:pt x="7727" y="1629"/>
                    <a:pt x="7684" y="1603"/>
                    <a:pt x="7640" y="1574"/>
                  </a:cubicBezTo>
                  <a:cubicBezTo>
                    <a:pt x="7606" y="1552"/>
                    <a:pt x="7575" y="1543"/>
                    <a:pt x="7550" y="1543"/>
                  </a:cubicBezTo>
                  <a:cubicBezTo>
                    <a:pt x="7466" y="1543"/>
                    <a:pt x="7439" y="1643"/>
                    <a:pt x="7518" y="1731"/>
                  </a:cubicBezTo>
                  <a:cubicBezTo>
                    <a:pt x="7586" y="1813"/>
                    <a:pt x="7664" y="1886"/>
                    <a:pt x="7749" y="1950"/>
                  </a:cubicBezTo>
                  <a:cubicBezTo>
                    <a:pt x="7792" y="1981"/>
                    <a:pt x="7836" y="2013"/>
                    <a:pt x="7881" y="2039"/>
                  </a:cubicBezTo>
                  <a:cubicBezTo>
                    <a:pt x="7892" y="2045"/>
                    <a:pt x="7903" y="2051"/>
                    <a:pt x="7913" y="2057"/>
                  </a:cubicBezTo>
                  <a:cubicBezTo>
                    <a:pt x="7947" y="2152"/>
                    <a:pt x="7984" y="2247"/>
                    <a:pt x="8017" y="2341"/>
                  </a:cubicBezTo>
                  <a:cubicBezTo>
                    <a:pt x="7940" y="2280"/>
                    <a:pt x="7862" y="2219"/>
                    <a:pt x="7785" y="2156"/>
                  </a:cubicBezTo>
                  <a:cubicBezTo>
                    <a:pt x="7747" y="2126"/>
                    <a:pt x="7711" y="2113"/>
                    <a:pt x="7681" y="2113"/>
                  </a:cubicBezTo>
                  <a:cubicBezTo>
                    <a:pt x="7609" y="2113"/>
                    <a:pt x="7575" y="2188"/>
                    <a:pt x="7651" y="2274"/>
                  </a:cubicBezTo>
                  <a:cubicBezTo>
                    <a:pt x="7813" y="2463"/>
                    <a:pt x="7991" y="2639"/>
                    <a:pt x="8182" y="2800"/>
                  </a:cubicBezTo>
                  <a:cubicBezTo>
                    <a:pt x="8270" y="3047"/>
                    <a:pt x="8357" y="3293"/>
                    <a:pt x="8445" y="3541"/>
                  </a:cubicBezTo>
                  <a:cubicBezTo>
                    <a:pt x="8090" y="3203"/>
                    <a:pt x="7703" y="2905"/>
                    <a:pt x="7306" y="2578"/>
                  </a:cubicBezTo>
                  <a:cubicBezTo>
                    <a:pt x="7275" y="2553"/>
                    <a:pt x="7243" y="2542"/>
                    <a:pt x="7215" y="2542"/>
                  </a:cubicBezTo>
                  <a:cubicBezTo>
                    <a:pt x="7141" y="2542"/>
                    <a:pt x="7098" y="2618"/>
                    <a:pt x="7182" y="2687"/>
                  </a:cubicBezTo>
                  <a:cubicBezTo>
                    <a:pt x="7659" y="3082"/>
                    <a:pt x="8071" y="3556"/>
                    <a:pt x="8499" y="3993"/>
                  </a:cubicBezTo>
                  <a:cubicBezTo>
                    <a:pt x="8338" y="4117"/>
                    <a:pt x="7969" y="4363"/>
                    <a:pt x="7565" y="4369"/>
                  </a:cubicBezTo>
                  <a:cubicBezTo>
                    <a:pt x="7270" y="4372"/>
                    <a:pt x="5645" y="4603"/>
                    <a:pt x="5670" y="4680"/>
                  </a:cubicBezTo>
                  <a:cubicBezTo>
                    <a:pt x="5688" y="4737"/>
                    <a:pt x="5803" y="4822"/>
                    <a:pt x="6083" y="4822"/>
                  </a:cubicBezTo>
                  <a:cubicBezTo>
                    <a:pt x="6185" y="4822"/>
                    <a:pt x="6309" y="4810"/>
                    <a:pt x="6458" y="4782"/>
                  </a:cubicBezTo>
                  <a:lnTo>
                    <a:pt x="6458" y="4782"/>
                  </a:lnTo>
                  <a:cubicBezTo>
                    <a:pt x="6458" y="4782"/>
                    <a:pt x="6192" y="5054"/>
                    <a:pt x="6331" y="5147"/>
                  </a:cubicBezTo>
                  <a:cubicBezTo>
                    <a:pt x="6375" y="5177"/>
                    <a:pt x="6422" y="5188"/>
                    <a:pt x="6464" y="5188"/>
                  </a:cubicBezTo>
                  <a:cubicBezTo>
                    <a:pt x="6553" y="5188"/>
                    <a:pt x="6624" y="5143"/>
                    <a:pt x="6624" y="5143"/>
                  </a:cubicBezTo>
                  <a:lnTo>
                    <a:pt x="6624" y="5143"/>
                  </a:lnTo>
                  <a:cubicBezTo>
                    <a:pt x="6624" y="5143"/>
                    <a:pt x="6461" y="5395"/>
                    <a:pt x="6617" y="5489"/>
                  </a:cubicBezTo>
                  <a:cubicBezTo>
                    <a:pt x="6629" y="5496"/>
                    <a:pt x="6642" y="5499"/>
                    <a:pt x="6656" y="5499"/>
                  </a:cubicBezTo>
                  <a:cubicBezTo>
                    <a:pt x="6831" y="5499"/>
                    <a:pt x="7178" y="5000"/>
                    <a:pt x="7179" y="5000"/>
                  </a:cubicBezTo>
                  <a:cubicBezTo>
                    <a:pt x="7179" y="5000"/>
                    <a:pt x="7179" y="5000"/>
                    <a:pt x="7179" y="5000"/>
                  </a:cubicBezTo>
                  <a:cubicBezTo>
                    <a:pt x="7179" y="5001"/>
                    <a:pt x="6884" y="5578"/>
                    <a:pt x="7144" y="5651"/>
                  </a:cubicBezTo>
                  <a:cubicBezTo>
                    <a:pt x="7164" y="5657"/>
                    <a:pt x="7184" y="5659"/>
                    <a:pt x="7204" y="5659"/>
                  </a:cubicBezTo>
                  <a:cubicBezTo>
                    <a:pt x="7430" y="5659"/>
                    <a:pt x="7592" y="5305"/>
                    <a:pt x="7592" y="5302"/>
                  </a:cubicBezTo>
                  <a:lnTo>
                    <a:pt x="7592" y="5302"/>
                  </a:lnTo>
                  <a:cubicBezTo>
                    <a:pt x="7594" y="5305"/>
                    <a:pt x="7782" y="5504"/>
                    <a:pt x="7786" y="5647"/>
                  </a:cubicBezTo>
                  <a:cubicBezTo>
                    <a:pt x="7791" y="5791"/>
                    <a:pt x="7378" y="5953"/>
                    <a:pt x="7594" y="6064"/>
                  </a:cubicBezTo>
                  <a:cubicBezTo>
                    <a:pt x="7662" y="6099"/>
                    <a:pt x="7720" y="6111"/>
                    <a:pt x="7768" y="6111"/>
                  </a:cubicBezTo>
                  <a:cubicBezTo>
                    <a:pt x="7827" y="6111"/>
                    <a:pt x="7869" y="6093"/>
                    <a:pt x="7894" y="6077"/>
                  </a:cubicBezTo>
                  <a:lnTo>
                    <a:pt x="7894" y="6077"/>
                  </a:lnTo>
                  <a:cubicBezTo>
                    <a:pt x="7820" y="6134"/>
                    <a:pt x="7633" y="6299"/>
                    <a:pt x="7782" y="6406"/>
                  </a:cubicBezTo>
                  <a:cubicBezTo>
                    <a:pt x="7965" y="6536"/>
                    <a:pt x="6354" y="6422"/>
                    <a:pt x="6239" y="6600"/>
                  </a:cubicBezTo>
                  <a:cubicBezTo>
                    <a:pt x="6140" y="6752"/>
                    <a:pt x="6723" y="6772"/>
                    <a:pt x="7011" y="6772"/>
                  </a:cubicBezTo>
                  <a:cubicBezTo>
                    <a:pt x="7061" y="6772"/>
                    <a:pt x="7102" y="6771"/>
                    <a:pt x="7130" y="6771"/>
                  </a:cubicBezTo>
                  <a:lnTo>
                    <a:pt x="7130" y="6771"/>
                  </a:lnTo>
                  <a:cubicBezTo>
                    <a:pt x="7130" y="6771"/>
                    <a:pt x="6840" y="7266"/>
                    <a:pt x="7068" y="7298"/>
                  </a:cubicBezTo>
                  <a:cubicBezTo>
                    <a:pt x="7077" y="7299"/>
                    <a:pt x="7085" y="7299"/>
                    <a:pt x="7094" y="7299"/>
                  </a:cubicBezTo>
                  <a:cubicBezTo>
                    <a:pt x="7251" y="7299"/>
                    <a:pt x="7423" y="7106"/>
                    <a:pt x="7512" y="6994"/>
                  </a:cubicBezTo>
                  <a:lnTo>
                    <a:pt x="7512" y="6994"/>
                  </a:lnTo>
                  <a:cubicBezTo>
                    <a:pt x="7426" y="7106"/>
                    <a:pt x="7331" y="7210"/>
                    <a:pt x="7281" y="7353"/>
                  </a:cubicBezTo>
                  <a:cubicBezTo>
                    <a:pt x="7214" y="7541"/>
                    <a:pt x="7420" y="7730"/>
                    <a:pt x="7605" y="7753"/>
                  </a:cubicBezTo>
                  <a:cubicBezTo>
                    <a:pt x="7618" y="7755"/>
                    <a:pt x="7630" y="7755"/>
                    <a:pt x="7641" y="7755"/>
                  </a:cubicBezTo>
                  <a:cubicBezTo>
                    <a:pt x="7820" y="7755"/>
                    <a:pt x="7845" y="7578"/>
                    <a:pt x="7846" y="7410"/>
                  </a:cubicBezTo>
                  <a:cubicBezTo>
                    <a:pt x="7846" y="7410"/>
                    <a:pt x="8026" y="7614"/>
                    <a:pt x="8119" y="7614"/>
                  </a:cubicBezTo>
                  <a:cubicBezTo>
                    <a:pt x="8119" y="7614"/>
                    <a:pt x="8120" y="7614"/>
                    <a:pt x="8121" y="7614"/>
                  </a:cubicBezTo>
                  <a:cubicBezTo>
                    <a:pt x="8122" y="7614"/>
                    <a:pt x="8122" y="7614"/>
                    <a:pt x="8123" y="7614"/>
                  </a:cubicBezTo>
                  <a:cubicBezTo>
                    <a:pt x="8211" y="7614"/>
                    <a:pt x="8217" y="7787"/>
                    <a:pt x="8065" y="7831"/>
                  </a:cubicBezTo>
                  <a:cubicBezTo>
                    <a:pt x="7912" y="7876"/>
                    <a:pt x="6854" y="8029"/>
                    <a:pt x="6868" y="8168"/>
                  </a:cubicBezTo>
                  <a:cubicBezTo>
                    <a:pt x="6868" y="8168"/>
                    <a:pt x="6844" y="8293"/>
                    <a:pt x="7077" y="8293"/>
                  </a:cubicBezTo>
                  <a:cubicBezTo>
                    <a:pt x="7172" y="8293"/>
                    <a:pt x="7310" y="8272"/>
                    <a:pt x="7511" y="8213"/>
                  </a:cubicBezTo>
                  <a:lnTo>
                    <a:pt x="7511" y="8213"/>
                  </a:lnTo>
                  <a:cubicBezTo>
                    <a:pt x="7510" y="8213"/>
                    <a:pt x="6998" y="8547"/>
                    <a:pt x="7430" y="8758"/>
                  </a:cubicBezTo>
                  <a:cubicBezTo>
                    <a:pt x="7430" y="8758"/>
                    <a:pt x="7257" y="8873"/>
                    <a:pt x="7473" y="9022"/>
                  </a:cubicBezTo>
                  <a:cubicBezTo>
                    <a:pt x="7490" y="9034"/>
                    <a:pt x="7510" y="9040"/>
                    <a:pt x="7530" y="9040"/>
                  </a:cubicBezTo>
                  <a:cubicBezTo>
                    <a:pt x="7761" y="9040"/>
                    <a:pt x="8149" y="8343"/>
                    <a:pt x="8153" y="8336"/>
                  </a:cubicBezTo>
                  <a:lnTo>
                    <a:pt x="8153" y="8336"/>
                  </a:lnTo>
                  <a:cubicBezTo>
                    <a:pt x="8153" y="8339"/>
                    <a:pt x="8228" y="8460"/>
                    <a:pt x="8335" y="8485"/>
                  </a:cubicBezTo>
                  <a:cubicBezTo>
                    <a:pt x="8335" y="8485"/>
                    <a:pt x="8119" y="9023"/>
                    <a:pt x="8264" y="9136"/>
                  </a:cubicBezTo>
                  <a:cubicBezTo>
                    <a:pt x="8281" y="9149"/>
                    <a:pt x="8298" y="9154"/>
                    <a:pt x="8316" y="9154"/>
                  </a:cubicBezTo>
                  <a:cubicBezTo>
                    <a:pt x="8457" y="9154"/>
                    <a:pt x="8627" y="8806"/>
                    <a:pt x="8648" y="8648"/>
                  </a:cubicBezTo>
                  <a:cubicBezTo>
                    <a:pt x="8648" y="8648"/>
                    <a:pt x="8657" y="8621"/>
                    <a:pt x="8699" y="8621"/>
                  </a:cubicBezTo>
                  <a:cubicBezTo>
                    <a:pt x="8737" y="8621"/>
                    <a:pt x="8802" y="8643"/>
                    <a:pt x="8912" y="8725"/>
                  </a:cubicBezTo>
                  <a:cubicBezTo>
                    <a:pt x="9144" y="8902"/>
                    <a:pt x="9100" y="8953"/>
                    <a:pt x="9065" y="8955"/>
                  </a:cubicBezTo>
                  <a:cubicBezTo>
                    <a:pt x="9029" y="8956"/>
                    <a:pt x="8127" y="9534"/>
                    <a:pt x="7043" y="9666"/>
                  </a:cubicBezTo>
                  <a:cubicBezTo>
                    <a:pt x="5960" y="9798"/>
                    <a:pt x="6153" y="9928"/>
                    <a:pt x="6220" y="9985"/>
                  </a:cubicBezTo>
                  <a:cubicBezTo>
                    <a:pt x="6230" y="9993"/>
                    <a:pt x="6255" y="9997"/>
                    <a:pt x="6291" y="9997"/>
                  </a:cubicBezTo>
                  <a:cubicBezTo>
                    <a:pt x="6504" y="9997"/>
                    <a:pt x="7097" y="9873"/>
                    <a:pt x="7097" y="9873"/>
                  </a:cubicBezTo>
                  <a:lnTo>
                    <a:pt x="7097" y="9873"/>
                  </a:lnTo>
                  <a:cubicBezTo>
                    <a:pt x="7097" y="9873"/>
                    <a:pt x="6604" y="10336"/>
                    <a:pt x="6769" y="10388"/>
                  </a:cubicBezTo>
                  <a:cubicBezTo>
                    <a:pt x="6798" y="10398"/>
                    <a:pt x="6829" y="10401"/>
                    <a:pt x="6859" y="10401"/>
                  </a:cubicBezTo>
                  <a:cubicBezTo>
                    <a:pt x="6997" y="10401"/>
                    <a:pt x="7128" y="10320"/>
                    <a:pt x="7128" y="10320"/>
                  </a:cubicBezTo>
                  <a:lnTo>
                    <a:pt x="7128" y="10320"/>
                  </a:lnTo>
                  <a:cubicBezTo>
                    <a:pt x="7128" y="10320"/>
                    <a:pt x="6803" y="10728"/>
                    <a:pt x="6959" y="10831"/>
                  </a:cubicBezTo>
                  <a:cubicBezTo>
                    <a:pt x="6969" y="10837"/>
                    <a:pt x="6981" y="10840"/>
                    <a:pt x="6995" y="10840"/>
                  </a:cubicBezTo>
                  <a:cubicBezTo>
                    <a:pt x="7190" y="10840"/>
                    <a:pt x="7716" y="10210"/>
                    <a:pt x="7715" y="10210"/>
                  </a:cubicBezTo>
                  <a:cubicBezTo>
                    <a:pt x="7715" y="10210"/>
                    <a:pt x="7719" y="10210"/>
                    <a:pt x="7724" y="10210"/>
                  </a:cubicBezTo>
                  <a:cubicBezTo>
                    <a:pt x="7756" y="10210"/>
                    <a:pt x="7856" y="10223"/>
                    <a:pt x="7747" y="10407"/>
                  </a:cubicBezTo>
                  <a:cubicBezTo>
                    <a:pt x="7617" y="10623"/>
                    <a:pt x="7586" y="10885"/>
                    <a:pt x="7346" y="10898"/>
                  </a:cubicBezTo>
                  <a:cubicBezTo>
                    <a:pt x="7103" y="10912"/>
                    <a:pt x="5337" y="10988"/>
                    <a:pt x="5382" y="11128"/>
                  </a:cubicBezTo>
                  <a:cubicBezTo>
                    <a:pt x="5411" y="11216"/>
                    <a:pt x="5720" y="11232"/>
                    <a:pt x="5977" y="11232"/>
                  </a:cubicBezTo>
                  <a:cubicBezTo>
                    <a:pt x="6115" y="11232"/>
                    <a:pt x="6237" y="11227"/>
                    <a:pt x="6294" y="11227"/>
                  </a:cubicBezTo>
                  <a:cubicBezTo>
                    <a:pt x="6300" y="11227"/>
                    <a:pt x="6305" y="11227"/>
                    <a:pt x="6309" y="11228"/>
                  </a:cubicBezTo>
                  <a:cubicBezTo>
                    <a:pt x="6438" y="11231"/>
                    <a:pt x="6276" y="11432"/>
                    <a:pt x="6276" y="11432"/>
                  </a:cubicBezTo>
                  <a:cubicBezTo>
                    <a:pt x="6276" y="11432"/>
                    <a:pt x="6054" y="11750"/>
                    <a:pt x="6197" y="11842"/>
                  </a:cubicBezTo>
                  <a:cubicBezTo>
                    <a:pt x="6210" y="11851"/>
                    <a:pt x="6226" y="11855"/>
                    <a:pt x="6242" y="11855"/>
                  </a:cubicBezTo>
                  <a:cubicBezTo>
                    <a:pt x="6385" y="11855"/>
                    <a:pt x="6629" y="11568"/>
                    <a:pt x="6746" y="11568"/>
                  </a:cubicBezTo>
                  <a:cubicBezTo>
                    <a:pt x="6761" y="11568"/>
                    <a:pt x="6774" y="11573"/>
                    <a:pt x="6785" y="11584"/>
                  </a:cubicBezTo>
                  <a:cubicBezTo>
                    <a:pt x="6886" y="11690"/>
                    <a:pt x="6128" y="12009"/>
                    <a:pt x="6312" y="12130"/>
                  </a:cubicBezTo>
                  <a:cubicBezTo>
                    <a:pt x="6312" y="12130"/>
                    <a:pt x="6346" y="12181"/>
                    <a:pt x="6430" y="12181"/>
                  </a:cubicBezTo>
                  <a:cubicBezTo>
                    <a:pt x="6478" y="12181"/>
                    <a:pt x="6542" y="12164"/>
                    <a:pt x="6626" y="12111"/>
                  </a:cubicBezTo>
                  <a:cubicBezTo>
                    <a:pt x="6626" y="12111"/>
                    <a:pt x="6650" y="12353"/>
                    <a:pt x="6795" y="12353"/>
                  </a:cubicBezTo>
                  <a:cubicBezTo>
                    <a:pt x="6801" y="12353"/>
                    <a:pt x="6807" y="12352"/>
                    <a:pt x="6813" y="12352"/>
                  </a:cubicBezTo>
                  <a:cubicBezTo>
                    <a:pt x="6971" y="12331"/>
                    <a:pt x="7107" y="11910"/>
                    <a:pt x="7106" y="11908"/>
                  </a:cubicBezTo>
                  <a:lnTo>
                    <a:pt x="7106" y="11908"/>
                  </a:lnTo>
                  <a:lnTo>
                    <a:pt x="7332" y="12106"/>
                  </a:lnTo>
                  <a:cubicBezTo>
                    <a:pt x="7332" y="12106"/>
                    <a:pt x="6957" y="12565"/>
                    <a:pt x="7092" y="12667"/>
                  </a:cubicBezTo>
                  <a:cubicBezTo>
                    <a:pt x="7105" y="12677"/>
                    <a:pt x="7120" y="12682"/>
                    <a:pt x="7137" y="12682"/>
                  </a:cubicBezTo>
                  <a:cubicBezTo>
                    <a:pt x="7291" y="12682"/>
                    <a:pt x="7580" y="12293"/>
                    <a:pt x="7581" y="12292"/>
                  </a:cubicBezTo>
                  <a:lnTo>
                    <a:pt x="7581" y="12292"/>
                  </a:lnTo>
                  <a:cubicBezTo>
                    <a:pt x="7582" y="12293"/>
                    <a:pt x="7840" y="12482"/>
                    <a:pt x="7829" y="12635"/>
                  </a:cubicBezTo>
                  <a:cubicBezTo>
                    <a:pt x="7817" y="12790"/>
                    <a:pt x="7278" y="13039"/>
                    <a:pt x="7367" y="13206"/>
                  </a:cubicBezTo>
                  <a:cubicBezTo>
                    <a:pt x="7401" y="13268"/>
                    <a:pt x="7475" y="13288"/>
                    <a:pt x="7554" y="13288"/>
                  </a:cubicBezTo>
                  <a:cubicBezTo>
                    <a:pt x="7686" y="13288"/>
                    <a:pt x="7833" y="13233"/>
                    <a:pt x="7833" y="13233"/>
                  </a:cubicBezTo>
                  <a:cubicBezTo>
                    <a:pt x="7833" y="13233"/>
                    <a:pt x="8082" y="13577"/>
                    <a:pt x="7985" y="13577"/>
                  </a:cubicBezTo>
                  <a:cubicBezTo>
                    <a:pt x="7984" y="13577"/>
                    <a:pt x="7984" y="13577"/>
                    <a:pt x="7984" y="13577"/>
                  </a:cubicBezTo>
                  <a:cubicBezTo>
                    <a:pt x="7983" y="13576"/>
                    <a:pt x="7983" y="13576"/>
                    <a:pt x="7982" y="13576"/>
                  </a:cubicBezTo>
                  <a:cubicBezTo>
                    <a:pt x="7878" y="13576"/>
                    <a:pt x="7240" y="13856"/>
                    <a:pt x="7384" y="14058"/>
                  </a:cubicBezTo>
                  <a:cubicBezTo>
                    <a:pt x="7453" y="14155"/>
                    <a:pt x="7511" y="14181"/>
                    <a:pt x="7552" y="14181"/>
                  </a:cubicBezTo>
                  <a:cubicBezTo>
                    <a:pt x="7566" y="14181"/>
                    <a:pt x="7578" y="14178"/>
                    <a:pt x="7588" y="14174"/>
                  </a:cubicBezTo>
                  <a:lnTo>
                    <a:pt x="7588" y="14174"/>
                  </a:lnTo>
                  <a:cubicBezTo>
                    <a:pt x="7478" y="14244"/>
                    <a:pt x="7125" y="14463"/>
                    <a:pt x="6824" y="14521"/>
                  </a:cubicBezTo>
                  <a:cubicBezTo>
                    <a:pt x="6464" y="14591"/>
                    <a:pt x="5848" y="14712"/>
                    <a:pt x="5928" y="14839"/>
                  </a:cubicBezTo>
                  <a:cubicBezTo>
                    <a:pt x="5963" y="14895"/>
                    <a:pt x="6056" y="14910"/>
                    <a:pt x="6150" y="14910"/>
                  </a:cubicBezTo>
                  <a:cubicBezTo>
                    <a:pt x="6275" y="14910"/>
                    <a:pt x="6402" y="14883"/>
                    <a:pt x="6403" y="14883"/>
                  </a:cubicBezTo>
                  <a:lnTo>
                    <a:pt x="6403" y="14883"/>
                  </a:lnTo>
                  <a:cubicBezTo>
                    <a:pt x="6402" y="14883"/>
                    <a:pt x="5848" y="15352"/>
                    <a:pt x="6308" y="15436"/>
                  </a:cubicBezTo>
                  <a:cubicBezTo>
                    <a:pt x="6308" y="15436"/>
                    <a:pt x="5947" y="15736"/>
                    <a:pt x="6178" y="15880"/>
                  </a:cubicBezTo>
                  <a:cubicBezTo>
                    <a:pt x="6178" y="15880"/>
                    <a:pt x="5148" y="16096"/>
                    <a:pt x="5102" y="16247"/>
                  </a:cubicBezTo>
                  <a:cubicBezTo>
                    <a:pt x="5082" y="16310"/>
                    <a:pt x="5208" y="16328"/>
                    <a:pt x="5360" y="16328"/>
                  </a:cubicBezTo>
                  <a:cubicBezTo>
                    <a:pt x="5565" y="16328"/>
                    <a:pt x="5817" y="16295"/>
                    <a:pt x="5817" y="16295"/>
                  </a:cubicBezTo>
                  <a:lnTo>
                    <a:pt x="5817" y="16295"/>
                  </a:lnTo>
                  <a:cubicBezTo>
                    <a:pt x="5817" y="16295"/>
                    <a:pt x="5430" y="16734"/>
                    <a:pt x="5554" y="16816"/>
                  </a:cubicBezTo>
                  <a:cubicBezTo>
                    <a:pt x="5589" y="16838"/>
                    <a:pt x="5625" y="16847"/>
                    <a:pt x="5660" y="16847"/>
                  </a:cubicBezTo>
                  <a:cubicBezTo>
                    <a:pt x="5752" y="16847"/>
                    <a:pt x="5832" y="16790"/>
                    <a:pt x="5832" y="16790"/>
                  </a:cubicBezTo>
                  <a:lnTo>
                    <a:pt x="5832" y="16790"/>
                  </a:lnTo>
                  <a:cubicBezTo>
                    <a:pt x="5832" y="16790"/>
                    <a:pt x="5464" y="17188"/>
                    <a:pt x="5563" y="17304"/>
                  </a:cubicBezTo>
                  <a:cubicBezTo>
                    <a:pt x="5572" y="17314"/>
                    <a:pt x="5586" y="17319"/>
                    <a:pt x="5603" y="17319"/>
                  </a:cubicBezTo>
                  <a:cubicBezTo>
                    <a:pt x="5770" y="17319"/>
                    <a:pt x="6276" y="16851"/>
                    <a:pt x="6277" y="16851"/>
                  </a:cubicBezTo>
                  <a:cubicBezTo>
                    <a:pt x="6277" y="16851"/>
                    <a:pt x="6277" y="16851"/>
                    <a:pt x="6277" y="16851"/>
                  </a:cubicBezTo>
                  <a:cubicBezTo>
                    <a:pt x="6277" y="16851"/>
                    <a:pt x="6089" y="17251"/>
                    <a:pt x="6289" y="17377"/>
                  </a:cubicBezTo>
                  <a:cubicBezTo>
                    <a:pt x="6333" y="17405"/>
                    <a:pt x="6372" y="17416"/>
                    <a:pt x="6405" y="17416"/>
                  </a:cubicBezTo>
                  <a:cubicBezTo>
                    <a:pt x="6519" y="17416"/>
                    <a:pt x="6567" y="17286"/>
                    <a:pt x="6567" y="17286"/>
                  </a:cubicBezTo>
                  <a:cubicBezTo>
                    <a:pt x="6567" y="17286"/>
                    <a:pt x="6574" y="17554"/>
                    <a:pt x="6854" y="17554"/>
                  </a:cubicBezTo>
                  <a:cubicBezTo>
                    <a:pt x="6869" y="17554"/>
                    <a:pt x="6886" y="17553"/>
                    <a:pt x="6903" y="17552"/>
                  </a:cubicBezTo>
                  <a:cubicBezTo>
                    <a:pt x="7232" y="17518"/>
                    <a:pt x="7319" y="17254"/>
                    <a:pt x="7319" y="17254"/>
                  </a:cubicBezTo>
                  <a:cubicBezTo>
                    <a:pt x="7319" y="17254"/>
                    <a:pt x="7319" y="17254"/>
                    <a:pt x="7319" y="17254"/>
                  </a:cubicBezTo>
                  <a:cubicBezTo>
                    <a:pt x="7319" y="17254"/>
                    <a:pt x="7424" y="17663"/>
                    <a:pt x="6878" y="17801"/>
                  </a:cubicBezTo>
                  <a:cubicBezTo>
                    <a:pt x="6332" y="17939"/>
                    <a:pt x="5530" y="18106"/>
                    <a:pt x="5610" y="18232"/>
                  </a:cubicBezTo>
                  <a:cubicBezTo>
                    <a:pt x="5649" y="18293"/>
                    <a:pt x="5774" y="18309"/>
                    <a:pt x="5893" y="18309"/>
                  </a:cubicBezTo>
                  <a:cubicBezTo>
                    <a:pt x="6021" y="18309"/>
                    <a:pt x="6143" y="18290"/>
                    <a:pt x="6143" y="18290"/>
                  </a:cubicBezTo>
                  <a:lnTo>
                    <a:pt x="6143" y="18290"/>
                  </a:lnTo>
                  <a:cubicBezTo>
                    <a:pt x="6143" y="18290"/>
                    <a:pt x="5756" y="18797"/>
                    <a:pt x="5967" y="18899"/>
                  </a:cubicBezTo>
                  <a:cubicBezTo>
                    <a:pt x="5967" y="18899"/>
                    <a:pt x="5744" y="19225"/>
                    <a:pt x="5829" y="19308"/>
                  </a:cubicBezTo>
                  <a:cubicBezTo>
                    <a:pt x="5834" y="19313"/>
                    <a:pt x="5840" y="19315"/>
                    <a:pt x="5849" y="19315"/>
                  </a:cubicBezTo>
                  <a:cubicBezTo>
                    <a:pt x="5991" y="19315"/>
                    <a:pt x="6632" y="18678"/>
                    <a:pt x="6730" y="18619"/>
                  </a:cubicBezTo>
                  <a:cubicBezTo>
                    <a:pt x="6742" y="18611"/>
                    <a:pt x="6751" y="18608"/>
                    <a:pt x="6758" y="18608"/>
                  </a:cubicBezTo>
                  <a:cubicBezTo>
                    <a:pt x="6807" y="18608"/>
                    <a:pt x="6737" y="18780"/>
                    <a:pt x="6919" y="18804"/>
                  </a:cubicBezTo>
                  <a:cubicBezTo>
                    <a:pt x="7127" y="18833"/>
                    <a:pt x="6830" y="19121"/>
                    <a:pt x="6524" y="19239"/>
                  </a:cubicBezTo>
                  <a:cubicBezTo>
                    <a:pt x="6216" y="19358"/>
                    <a:pt x="4261" y="19610"/>
                    <a:pt x="4235" y="19813"/>
                  </a:cubicBezTo>
                  <a:cubicBezTo>
                    <a:pt x="4225" y="19884"/>
                    <a:pt x="4327" y="19908"/>
                    <a:pt x="4464" y="19908"/>
                  </a:cubicBezTo>
                  <a:cubicBezTo>
                    <a:pt x="4716" y="19908"/>
                    <a:pt x="5084" y="19829"/>
                    <a:pt x="5084" y="19829"/>
                  </a:cubicBezTo>
                  <a:lnTo>
                    <a:pt x="5084" y="19829"/>
                  </a:lnTo>
                  <a:cubicBezTo>
                    <a:pt x="5084" y="19829"/>
                    <a:pt x="4620" y="20270"/>
                    <a:pt x="4759" y="20400"/>
                  </a:cubicBezTo>
                  <a:cubicBezTo>
                    <a:pt x="4788" y="20427"/>
                    <a:pt x="4819" y="20438"/>
                    <a:pt x="4850" y="20438"/>
                  </a:cubicBezTo>
                  <a:cubicBezTo>
                    <a:pt x="4922" y="20438"/>
                    <a:pt x="4993" y="20379"/>
                    <a:pt x="5035" y="20336"/>
                  </a:cubicBezTo>
                  <a:lnTo>
                    <a:pt x="5035" y="20336"/>
                  </a:lnTo>
                  <a:cubicBezTo>
                    <a:pt x="4924" y="20466"/>
                    <a:pt x="4624" y="20838"/>
                    <a:pt x="4810" y="20883"/>
                  </a:cubicBezTo>
                  <a:cubicBezTo>
                    <a:pt x="4818" y="20885"/>
                    <a:pt x="4826" y="20886"/>
                    <a:pt x="4835" y="20886"/>
                  </a:cubicBezTo>
                  <a:cubicBezTo>
                    <a:pt x="5078" y="20886"/>
                    <a:pt x="5685" y="20188"/>
                    <a:pt x="5689" y="20184"/>
                  </a:cubicBezTo>
                  <a:lnTo>
                    <a:pt x="5689" y="20184"/>
                  </a:lnTo>
                  <a:cubicBezTo>
                    <a:pt x="5686" y="20188"/>
                    <a:pt x="5407" y="20829"/>
                    <a:pt x="5497" y="20912"/>
                  </a:cubicBezTo>
                  <a:cubicBezTo>
                    <a:pt x="5504" y="20918"/>
                    <a:pt x="5511" y="20920"/>
                    <a:pt x="5519" y="20920"/>
                  </a:cubicBezTo>
                  <a:cubicBezTo>
                    <a:pt x="5635" y="20920"/>
                    <a:pt x="5946" y="20436"/>
                    <a:pt x="5947" y="20432"/>
                  </a:cubicBezTo>
                  <a:lnTo>
                    <a:pt x="5947" y="20432"/>
                  </a:lnTo>
                  <a:cubicBezTo>
                    <a:pt x="5947" y="20435"/>
                    <a:pt x="6012" y="20727"/>
                    <a:pt x="6245" y="20831"/>
                  </a:cubicBezTo>
                  <a:cubicBezTo>
                    <a:pt x="6245" y="20831"/>
                    <a:pt x="6119" y="21144"/>
                    <a:pt x="6388" y="21235"/>
                  </a:cubicBezTo>
                  <a:cubicBezTo>
                    <a:pt x="6413" y="21243"/>
                    <a:pt x="6439" y="21247"/>
                    <a:pt x="6466" y="21247"/>
                  </a:cubicBezTo>
                  <a:cubicBezTo>
                    <a:pt x="6721" y="21247"/>
                    <a:pt x="7019" y="20895"/>
                    <a:pt x="7067" y="20851"/>
                  </a:cubicBezTo>
                  <a:cubicBezTo>
                    <a:pt x="7071" y="20847"/>
                    <a:pt x="7074" y="20846"/>
                    <a:pt x="7076" y="20846"/>
                  </a:cubicBezTo>
                  <a:lnTo>
                    <a:pt x="7076" y="20846"/>
                  </a:lnTo>
                  <a:cubicBezTo>
                    <a:pt x="7104" y="20846"/>
                    <a:pt x="7025" y="21093"/>
                    <a:pt x="7099" y="21093"/>
                  </a:cubicBezTo>
                  <a:cubicBezTo>
                    <a:pt x="7179" y="21093"/>
                    <a:pt x="6801" y="21387"/>
                    <a:pt x="6508" y="21477"/>
                  </a:cubicBezTo>
                  <a:cubicBezTo>
                    <a:pt x="6214" y="21566"/>
                    <a:pt x="3270" y="22143"/>
                    <a:pt x="3271" y="22312"/>
                  </a:cubicBezTo>
                  <a:cubicBezTo>
                    <a:pt x="3271" y="22401"/>
                    <a:pt x="3429" y="22450"/>
                    <a:pt x="3638" y="22450"/>
                  </a:cubicBezTo>
                  <a:cubicBezTo>
                    <a:pt x="3830" y="22450"/>
                    <a:pt x="4064" y="22409"/>
                    <a:pt x="4259" y="22318"/>
                  </a:cubicBezTo>
                  <a:lnTo>
                    <a:pt x="4259" y="22318"/>
                  </a:lnTo>
                  <a:cubicBezTo>
                    <a:pt x="4259" y="22318"/>
                    <a:pt x="3708" y="22820"/>
                    <a:pt x="4035" y="23026"/>
                  </a:cubicBezTo>
                  <a:cubicBezTo>
                    <a:pt x="4035" y="23026"/>
                    <a:pt x="3934" y="23331"/>
                    <a:pt x="4191" y="23358"/>
                  </a:cubicBezTo>
                  <a:cubicBezTo>
                    <a:pt x="4191" y="23358"/>
                    <a:pt x="4212" y="23511"/>
                    <a:pt x="4340" y="23511"/>
                  </a:cubicBezTo>
                  <a:cubicBezTo>
                    <a:pt x="4387" y="23511"/>
                    <a:pt x="4447" y="23491"/>
                    <a:pt x="4527" y="23435"/>
                  </a:cubicBezTo>
                  <a:cubicBezTo>
                    <a:pt x="4792" y="23251"/>
                    <a:pt x="4845" y="22924"/>
                    <a:pt x="4984" y="22924"/>
                  </a:cubicBezTo>
                  <a:cubicBezTo>
                    <a:pt x="5001" y="22924"/>
                    <a:pt x="5020" y="22929"/>
                    <a:pt x="5040" y="22940"/>
                  </a:cubicBezTo>
                  <a:cubicBezTo>
                    <a:pt x="5226" y="23038"/>
                    <a:pt x="4712" y="23606"/>
                    <a:pt x="4861" y="23667"/>
                  </a:cubicBezTo>
                  <a:cubicBezTo>
                    <a:pt x="4870" y="23671"/>
                    <a:pt x="4879" y="23672"/>
                    <a:pt x="4888" y="23672"/>
                  </a:cubicBezTo>
                  <a:cubicBezTo>
                    <a:pt x="5032" y="23672"/>
                    <a:pt x="5251" y="23275"/>
                    <a:pt x="5343" y="23275"/>
                  </a:cubicBezTo>
                  <a:cubicBezTo>
                    <a:pt x="5348" y="23275"/>
                    <a:pt x="5353" y="23276"/>
                    <a:pt x="5357" y="23279"/>
                  </a:cubicBezTo>
                  <a:cubicBezTo>
                    <a:pt x="5445" y="23328"/>
                    <a:pt x="5667" y="23368"/>
                    <a:pt x="5576" y="23485"/>
                  </a:cubicBezTo>
                  <a:cubicBezTo>
                    <a:pt x="5484" y="23600"/>
                    <a:pt x="5284" y="23813"/>
                    <a:pt x="5426" y="23845"/>
                  </a:cubicBezTo>
                  <a:cubicBezTo>
                    <a:pt x="5567" y="23876"/>
                    <a:pt x="5229" y="24212"/>
                    <a:pt x="5316" y="24271"/>
                  </a:cubicBezTo>
                  <a:cubicBezTo>
                    <a:pt x="5316" y="24271"/>
                    <a:pt x="5349" y="24315"/>
                    <a:pt x="5421" y="24315"/>
                  </a:cubicBezTo>
                  <a:cubicBezTo>
                    <a:pt x="5500" y="24315"/>
                    <a:pt x="5628" y="24261"/>
                    <a:pt x="5813" y="24035"/>
                  </a:cubicBezTo>
                  <a:cubicBezTo>
                    <a:pt x="5987" y="23821"/>
                    <a:pt x="6150" y="23718"/>
                    <a:pt x="6235" y="23718"/>
                  </a:cubicBezTo>
                  <a:cubicBezTo>
                    <a:pt x="6321" y="23718"/>
                    <a:pt x="6330" y="23822"/>
                    <a:pt x="6195" y="24020"/>
                  </a:cubicBezTo>
                  <a:cubicBezTo>
                    <a:pt x="5928" y="24416"/>
                    <a:pt x="5459" y="24486"/>
                    <a:pt x="5111" y="24568"/>
                  </a:cubicBezTo>
                  <a:cubicBezTo>
                    <a:pt x="4776" y="24646"/>
                    <a:pt x="5116" y="24807"/>
                    <a:pt x="5230" y="24807"/>
                  </a:cubicBezTo>
                  <a:cubicBezTo>
                    <a:pt x="5235" y="24807"/>
                    <a:pt x="5239" y="24806"/>
                    <a:pt x="5243" y="24806"/>
                  </a:cubicBezTo>
                  <a:cubicBezTo>
                    <a:pt x="5247" y="24805"/>
                    <a:pt x="5250" y="24805"/>
                    <a:pt x="5252" y="24805"/>
                  </a:cubicBezTo>
                  <a:cubicBezTo>
                    <a:pt x="5326" y="24805"/>
                    <a:pt x="5114" y="25005"/>
                    <a:pt x="5219" y="25147"/>
                  </a:cubicBezTo>
                  <a:cubicBezTo>
                    <a:pt x="5219" y="25147"/>
                    <a:pt x="4817" y="25393"/>
                    <a:pt x="5000" y="25620"/>
                  </a:cubicBezTo>
                  <a:cubicBezTo>
                    <a:pt x="5000" y="25620"/>
                    <a:pt x="2251" y="26118"/>
                    <a:pt x="2080" y="26436"/>
                  </a:cubicBezTo>
                  <a:cubicBezTo>
                    <a:pt x="2030" y="26529"/>
                    <a:pt x="2092" y="26561"/>
                    <a:pt x="2205" y="26561"/>
                  </a:cubicBezTo>
                  <a:cubicBezTo>
                    <a:pt x="2484" y="26561"/>
                    <a:pt x="3074" y="26363"/>
                    <a:pt x="3075" y="26362"/>
                  </a:cubicBezTo>
                  <a:lnTo>
                    <a:pt x="3075" y="26362"/>
                  </a:lnTo>
                  <a:cubicBezTo>
                    <a:pt x="3075" y="26364"/>
                    <a:pt x="2350" y="26994"/>
                    <a:pt x="2824" y="27134"/>
                  </a:cubicBezTo>
                  <a:cubicBezTo>
                    <a:pt x="2824" y="27134"/>
                    <a:pt x="2650" y="27517"/>
                    <a:pt x="2913" y="27517"/>
                  </a:cubicBezTo>
                  <a:cubicBezTo>
                    <a:pt x="2958" y="27517"/>
                    <a:pt x="3015" y="27506"/>
                    <a:pt x="3087" y="27480"/>
                  </a:cubicBezTo>
                  <a:cubicBezTo>
                    <a:pt x="3087" y="27480"/>
                    <a:pt x="3111" y="27522"/>
                    <a:pt x="3168" y="27522"/>
                  </a:cubicBezTo>
                  <a:cubicBezTo>
                    <a:pt x="3232" y="27522"/>
                    <a:pt x="3337" y="27470"/>
                    <a:pt x="3496" y="27250"/>
                  </a:cubicBezTo>
                  <a:cubicBezTo>
                    <a:pt x="3681" y="26992"/>
                    <a:pt x="3806" y="26893"/>
                    <a:pt x="3887" y="26893"/>
                  </a:cubicBezTo>
                  <a:cubicBezTo>
                    <a:pt x="3938" y="26893"/>
                    <a:pt x="3972" y="26931"/>
                    <a:pt x="3994" y="26994"/>
                  </a:cubicBezTo>
                  <a:cubicBezTo>
                    <a:pt x="4052" y="27159"/>
                    <a:pt x="3572" y="27604"/>
                    <a:pt x="3687" y="27687"/>
                  </a:cubicBezTo>
                  <a:cubicBezTo>
                    <a:pt x="3702" y="27699"/>
                    <a:pt x="3720" y="27703"/>
                    <a:pt x="3738" y="27703"/>
                  </a:cubicBezTo>
                  <a:cubicBezTo>
                    <a:pt x="3859" y="27703"/>
                    <a:pt x="4032" y="27498"/>
                    <a:pt x="4032" y="27498"/>
                  </a:cubicBezTo>
                  <a:cubicBezTo>
                    <a:pt x="4032" y="27499"/>
                    <a:pt x="4035" y="27630"/>
                    <a:pt x="4123" y="27630"/>
                  </a:cubicBezTo>
                  <a:cubicBezTo>
                    <a:pt x="4169" y="27630"/>
                    <a:pt x="4238" y="27595"/>
                    <a:pt x="4341" y="27487"/>
                  </a:cubicBezTo>
                  <a:cubicBezTo>
                    <a:pt x="4341" y="27487"/>
                    <a:pt x="4362" y="27525"/>
                    <a:pt x="4410" y="27525"/>
                  </a:cubicBezTo>
                  <a:cubicBezTo>
                    <a:pt x="4463" y="27525"/>
                    <a:pt x="4549" y="27480"/>
                    <a:pt x="4677" y="27289"/>
                  </a:cubicBezTo>
                  <a:cubicBezTo>
                    <a:pt x="4844" y="27042"/>
                    <a:pt x="4955" y="26939"/>
                    <a:pt x="5034" y="26939"/>
                  </a:cubicBezTo>
                  <a:cubicBezTo>
                    <a:pt x="5071" y="26939"/>
                    <a:pt x="5100" y="26962"/>
                    <a:pt x="5125" y="27003"/>
                  </a:cubicBezTo>
                  <a:cubicBezTo>
                    <a:pt x="5204" y="27131"/>
                    <a:pt x="4712" y="27607"/>
                    <a:pt x="4235" y="27788"/>
                  </a:cubicBezTo>
                  <a:cubicBezTo>
                    <a:pt x="3757" y="27971"/>
                    <a:pt x="1181" y="28406"/>
                    <a:pt x="1132" y="28692"/>
                  </a:cubicBezTo>
                  <a:cubicBezTo>
                    <a:pt x="1116" y="28790"/>
                    <a:pt x="1216" y="28822"/>
                    <a:pt x="1354" y="28822"/>
                  </a:cubicBezTo>
                  <a:cubicBezTo>
                    <a:pt x="1621" y="28822"/>
                    <a:pt x="2032" y="28702"/>
                    <a:pt x="2032" y="28702"/>
                  </a:cubicBezTo>
                  <a:lnTo>
                    <a:pt x="2032" y="28702"/>
                  </a:lnTo>
                  <a:cubicBezTo>
                    <a:pt x="2032" y="28702"/>
                    <a:pt x="1617" y="29102"/>
                    <a:pt x="1782" y="29337"/>
                  </a:cubicBezTo>
                  <a:cubicBezTo>
                    <a:pt x="1782" y="29337"/>
                    <a:pt x="1604" y="29650"/>
                    <a:pt x="1831" y="29650"/>
                  </a:cubicBezTo>
                  <a:cubicBezTo>
                    <a:pt x="1845" y="29650"/>
                    <a:pt x="1860" y="29649"/>
                    <a:pt x="1877" y="29647"/>
                  </a:cubicBezTo>
                  <a:lnTo>
                    <a:pt x="1877" y="29647"/>
                  </a:lnTo>
                  <a:cubicBezTo>
                    <a:pt x="1877" y="29647"/>
                    <a:pt x="1783" y="29868"/>
                    <a:pt x="1950" y="29868"/>
                  </a:cubicBezTo>
                  <a:cubicBezTo>
                    <a:pt x="1996" y="29868"/>
                    <a:pt x="2062" y="29852"/>
                    <a:pt x="2156" y="29809"/>
                  </a:cubicBezTo>
                  <a:cubicBezTo>
                    <a:pt x="2532" y="29635"/>
                    <a:pt x="2581" y="29219"/>
                    <a:pt x="2704" y="29219"/>
                  </a:cubicBezTo>
                  <a:cubicBezTo>
                    <a:pt x="2722" y="29219"/>
                    <a:pt x="2741" y="29228"/>
                    <a:pt x="2763" y="29247"/>
                  </a:cubicBezTo>
                  <a:cubicBezTo>
                    <a:pt x="2938" y="29397"/>
                    <a:pt x="2216" y="29829"/>
                    <a:pt x="2454" y="29888"/>
                  </a:cubicBezTo>
                  <a:cubicBezTo>
                    <a:pt x="2468" y="29891"/>
                    <a:pt x="2483" y="29893"/>
                    <a:pt x="2498" y="29893"/>
                  </a:cubicBezTo>
                  <a:cubicBezTo>
                    <a:pt x="2730" y="29893"/>
                    <a:pt x="3029" y="29505"/>
                    <a:pt x="3032" y="29502"/>
                  </a:cubicBezTo>
                  <a:lnTo>
                    <a:pt x="3032" y="29502"/>
                  </a:lnTo>
                  <a:cubicBezTo>
                    <a:pt x="3031" y="29505"/>
                    <a:pt x="3058" y="29791"/>
                    <a:pt x="3192" y="29791"/>
                  </a:cubicBezTo>
                  <a:cubicBezTo>
                    <a:pt x="3218" y="29791"/>
                    <a:pt x="3247" y="29781"/>
                    <a:pt x="3281" y="29756"/>
                  </a:cubicBezTo>
                  <a:cubicBezTo>
                    <a:pt x="3494" y="29600"/>
                    <a:pt x="3287" y="29636"/>
                    <a:pt x="3410" y="29435"/>
                  </a:cubicBezTo>
                  <a:cubicBezTo>
                    <a:pt x="3506" y="29275"/>
                    <a:pt x="3612" y="28976"/>
                    <a:pt x="3730" y="28976"/>
                  </a:cubicBezTo>
                  <a:cubicBezTo>
                    <a:pt x="3761" y="28976"/>
                    <a:pt x="3794" y="28998"/>
                    <a:pt x="3827" y="29050"/>
                  </a:cubicBezTo>
                  <a:cubicBezTo>
                    <a:pt x="3955" y="29248"/>
                    <a:pt x="3858" y="29445"/>
                    <a:pt x="3946" y="29445"/>
                  </a:cubicBezTo>
                  <a:cubicBezTo>
                    <a:pt x="3966" y="29445"/>
                    <a:pt x="3995" y="29435"/>
                    <a:pt x="4039" y="29413"/>
                  </a:cubicBezTo>
                  <a:cubicBezTo>
                    <a:pt x="4274" y="29290"/>
                    <a:pt x="4173" y="29248"/>
                    <a:pt x="4331" y="29031"/>
                  </a:cubicBezTo>
                  <a:cubicBezTo>
                    <a:pt x="4369" y="28978"/>
                    <a:pt x="4395" y="28961"/>
                    <a:pt x="4418" y="28961"/>
                  </a:cubicBezTo>
                  <a:cubicBezTo>
                    <a:pt x="4457" y="28961"/>
                    <a:pt x="4487" y="29007"/>
                    <a:pt x="4553" y="29007"/>
                  </a:cubicBezTo>
                  <a:cubicBezTo>
                    <a:pt x="4611" y="29007"/>
                    <a:pt x="4696" y="28972"/>
                    <a:pt x="4839" y="28841"/>
                  </a:cubicBezTo>
                  <a:cubicBezTo>
                    <a:pt x="4976" y="28715"/>
                    <a:pt x="5058" y="28675"/>
                    <a:pt x="5119" y="28675"/>
                  </a:cubicBezTo>
                  <a:cubicBezTo>
                    <a:pt x="5227" y="28675"/>
                    <a:pt x="5262" y="28806"/>
                    <a:pt x="5412" y="28806"/>
                  </a:cubicBezTo>
                  <a:cubicBezTo>
                    <a:pt x="5424" y="28806"/>
                    <a:pt x="5438" y="28805"/>
                    <a:pt x="5452" y="28803"/>
                  </a:cubicBezTo>
                  <a:cubicBezTo>
                    <a:pt x="5730" y="28763"/>
                    <a:pt x="5648" y="28480"/>
                    <a:pt x="5772" y="28469"/>
                  </a:cubicBezTo>
                  <a:cubicBezTo>
                    <a:pt x="5776" y="28468"/>
                    <a:pt x="5780" y="28468"/>
                    <a:pt x="5784" y="28468"/>
                  </a:cubicBezTo>
                  <a:cubicBezTo>
                    <a:pt x="5859" y="28468"/>
                    <a:pt x="5926" y="28528"/>
                    <a:pt x="5995" y="28528"/>
                  </a:cubicBezTo>
                  <a:cubicBezTo>
                    <a:pt x="6035" y="28528"/>
                    <a:pt x="6077" y="28506"/>
                    <a:pt x="6119" y="28438"/>
                  </a:cubicBezTo>
                  <a:cubicBezTo>
                    <a:pt x="6236" y="28248"/>
                    <a:pt x="5803" y="28423"/>
                    <a:pt x="6064" y="28198"/>
                  </a:cubicBezTo>
                  <a:cubicBezTo>
                    <a:pt x="6155" y="28120"/>
                    <a:pt x="6197" y="28090"/>
                    <a:pt x="6217" y="28090"/>
                  </a:cubicBezTo>
                  <a:cubicBezTo>
                    <a:pt x="6255" y="28090"/>
                    <a:pt x="6223" y="28194"/>
                    <a:pt x="6309" y="28295"/>
                  </a:cubicBezTo>
                  <a:cubicBezTo>
                    <a:pt x="6443" y="28451"/>
                    <a:pt x="6608" y="28470"/>
                    <a:pt x="6251" y="28673"/>
                  </a:cubicBezTo>
                  <a:cubicBezTo>
                    <a:pt x="5892" y="28874"/>
                    <a:pt x="5308" y="29121"/>
                    <a:pt x="5343" y="29406"/>
                  </a:cubicBezTo>
                  <a:cubicBezTo>
                    <a:pt x="5378" y="29689"/>
                    <a:pt x="4839" y="29756"/>
                    <a:pt x="4332" y="30115"/>
                  </a:cubicBezTo>
                  <a:cubicBezTo>
                    <a:pt x="3824" y="30476"/>
                    <a:pt x="2369" y="30785"/>
                    <a:pt x="2188" y="30819"/>
                  </a:cubicBezTo>
                  <a:cubicBezTo>
                    <a:pt x="2007" y="30852"/>
                    <a:pt x="655" y="31071"/>
                    <a:pt x="621" y="31229"/>
                  </a:cubicBezTo>
                  <a:cubicBezTo>
                    <a:pt x="610" y="31284"/>
                    <a:pt x="684" y="31303"/>
                    <a:pt x="796" y="31303"/>
                  </a:cubicBezTo>
                  <a:cubicBezTo>
                    <a:pt x="1006" y="31303"/>
                    <a:pt x="1348" y="31235"/>
                    <a:pt x="1496" y="31207"/>
                  </a:cubicBezTo>
                  <a:cubicBezTo>
                    <a:pt x="1504" y="31206"/>
                    <a:pt x="1512" y="31205"/>
                    <a:pt x="1517" y="31205"/>
                  </a:cubicBezTo>
                  <a:cubicBezTo>
                    <a:pt x="1671" y="31205"/>
                    <a:pt x="1023" y="31712"/>
                    <a:pt x="1073" y="31867"/>
                  </a:cubicBezTo>
                  <a:cubicBezTo>
                    <a:pt x="1086" y="31910"/>
                    <a:pt x="1114" y="31926"/>
                    <a:pt x="1148" y="31926"/>
                  </a:cubicBezTo>
                  <a:cubicBezTo>
                    <a:pt x="1239" y="31926"/>
                    <a:pt x="1372" y="31810"/>
                    <a:pt x="1372" y="31810"/>
                  </a:cubicBezTo>
                  <a:lnTo>
                    <a:pt x="1372" y="31810"/>
                  </a:lnTo>
                  <a:cubicBezTo>
                    <a:pt x="1372" y="31810"/>
                    <a:pt x="1156" y="32101"/>
                    <a:pt x="1172" y="32156"/>
                  </a:cubicBezTo>
                  <a:cubicBezTo>
                    <a:pt x="1189" y="32213"/>
                    <a:pt x="141" y="32384"/>
                    <a:pt x="30" y="32655"/>
                  </a:cubicBezTo>
                  <a:cubicBezTo>
                    <a:pt x="1" y="32727"/>
                    <a:pt x="65" y="32753"/>
                    <a:pt x="174" y="32753"/>
                  </a:cubicBezTo>
                  <a:cubicBezTo>
                    <a:pt x="480" y="32753"/>
                    <a:pt x="1144" y="32549"/>
                    <a:pt x="1147" y="32549"/>
                  </a:cubicBezTo>
                  <a:cubicBezTo>
                    <a:pt x="1147" y="32549"/>
                    <a:pt x="1147" y="32549"/>
                    <a:pt x="1147" y="32549"/>
                  </a:cubicBezTo>
                  <a:cubicBezTo>
                    <a:pt x="1147" y="32549"/>
                    <a:pt x="448" y="33101"/>
                    <a:pt x="772" y="33283"/>
                  </a:cubicBezTo>
                  <a:cubicBezTo>
                    <a:pt x="772" y="33283"/>
                    <a:pt x="534" y="33556"/>
                    <a:pt x="713" y="33617"/>
                  </a:cubicBezTo>
                  <a:cubicBezTo>
                    <a:pt x="751" y="33631"/>
                    <a:pt x="786" y="33636"/>
                    <a:pt x="817" y="33636"/>
                  </a:cubicBezTo>
                  <a:cubicBezTo>
                    <a:pt x="912" y="33636"/>
                    <a:pt x="972" y="33585"/>
                    <a:pt x="991" y="33568"/>
                  </a:cubicBezTo>
                  <a:lnTo>
                    <a:pt x="991" y="33568"/>
                  </a:lnTo>
                  <a:cubicBezTo>
                    <a:pt x="955" y="33603"/>
                    <a:pt x="774" y="33795"/>
                    <a:pt x="942" y="33795"/>
                  </a:cubicBezTo>
                  <a:cubicBezTo>
                    <a:pt x="947" y="33795"/>
                    <a:pt x="952" y="33794"/>
                    <a:pt x="957" y="33794"/>
                  </a:cubicBezTo>
                  <a:cubicBezTo>
                    <a:pt x="1168" y="33780"/>
                    <a:pt x="1661" y="33186"/>
                    <a:pt x="1681" y="33163"/>
                  </a:cubicBezTo>
                  <a:lnTo>
                    <a:pt x="1681" y="33163"/>
                  </a:lnTo>
                  <a:cubicBezTo>
                    <a:pt x="1661" y="33188"/>
                    <a:pt x="1185" y="33856"/>
                    <a:pt x="1344" y="33871"/>
                  </a:cubicBezTo>
                  <a:cubicBezTo>
                    <a:pt x="1347" y="33872"/>
                    <a:pt x="1350" y="33872"/>
                    <a:pt x="1352" y="33872"/>
                  </a:cubicBezTo>
                  <a:cubicBezTo>
                    <a:pt x="1520" y="33872"/>
                    <a:pt x="1927" y="33377"/>
                    <a:pt x="1928" y="33377"/>
                  </a:cubicBezTo>
                  <a:cubicBezTo>
                    <a:pt x="1928" y="33377"/>
                    <a:pt x="1928" y="33377"/>
                    <a:pt x="1928" y="33377"/>
                  </a:cubicBezTo>
                  <a:cubicBezTo>
                    <a:pt x="1928" y="33377"/>
                    <a:pt x="1963" y="33523"/>
                    <a:pt x="2077" y="33523"/>
                  </a:cubicBezTo>
                  <a:cubicBezTo>
                    <a:pt x="2115" y="33523"/>
                    <a:pt x="2161" y="33507"/>
                    <a:pt x="2217" y="33464"/>
                  </a:cubicBezTo>
                  <a:cubicBezTo>
                    <a:pt x="2445" y="33292"/>
                    <a:pt x="2329" y="33209"/>
                    <a:pt x="2329" y="33209"/>
                  </a:cubicBezTo>
                  <a:cubicBezTo>
                    <a:pt x="2329" y="33209"/>
                    <a:pt x="2515" y="32875"/>
                    <a:pt x="2704" y="32875"/>
                  </a:cubicBezTo>
                  <a:cubicBezTo>
                    <a:pt x="2712" y="32875"/>
                    <a:pt x="2720" y="32876"/>
                    <a:pt x="2728" y="32877"/>
                  </a:cubicBezTo>
                  <a:cubicBezTo>
                    <a:pt x="2919" y="32906"/>
                    <a:pt x="2713" y="33170"/>
                    <a:pt x="2853" y="33170"/>
                  </a:cubicBezTo>
                  <a:cubicBezTo>
                    <a:pt x="2857" y="33170"/>
                    <a:pt x="2860" y="33170"/>
                    <a:pt x="2864" y="33169"/>
                  </a:cubicBezTo>
                  <a:cubicBezTo>
                    <a:pt x="2869" y="33169"/>
                    <a:pt x="2874" y="33169"/>
                    <a:pt x="2879" y="33169"/>
                  </a:cubicBezTo>
                  <a:cubicBezTo>
                    <a:pt x="3019" y="33169"/>
                    <a:pt x="2943" y="33331"/>
                    <a:pt x="2819" y="33439"/>
                  </a:cubicBezTo>
                  <a:cubicBezTo>
                    <a:pt x="2690" y="33552"/>
                    <a:pt x="2347" y="33777"/>
                    <a:pt x="2456" y="33917"/>
                  </a:cubicBezTo>
                  <a:cubicBezTo>
                    <a:pt x="2567" y="34058"/>
                    <a:pt x="2084" y="34425"/>
                    <a:pt x="2201" y="34525"/>
                  </a:cubicBezTo>
                  <a:cubicBezTo>
                    <a:pt x="2208" y="34532"/>
                    <a:pt x="2218" y="34535"/>
                    <a:pt x="2229" y="34535"/>
                  </a:cubicBezTo>
                  <a:cubicBezTo>
                    <a:pt x="2404" y="34535"/>
                    <a:pt x="3033" y="33886"/>
                    <a:pt x="3043" y="33875"/>
                  </a:cubicBezTo>
                  <a:lnTo>
                    <a:pt x="3043" y="33875"/>
                  </a:lnTo>
                  <a:cubicBezTo>
                    <a:pt x="3038" y="33884"/>
                    <a:pt x="2867" y="34271"/>
                    <a:pt x="3216" y="34271"/>
                  </a:cubicBezTo>
                  <a:cubicBezTo>
                    <a:pt x="3231" y="34271"/>
                    <a:pt x="3248" y="34270"/>
                    <a:pt x="3265" y="34269"/>
                  </a:cubicBezTo>
                  <a:cubicBezTo>
                    <a:pt x="3670" y="34231"/>
                    <a:pt x="3868" y="33647"/>
                    <a:pt x="4035" y="33647"/>
                  </a:cubicBezTo>
                  <a:cubicBezTo>
                    <a:pt x="4042" y="33647"/>
                    <a:pt x="4049" y="33648"/>
                    <a:pt x="4055" y="33650"/>
                  </a:cubicBezTo>
                  <a:cubicBezTo>
                    <a:pt x="4227" y="33701"/>
                    <a:pt x="4331" y="33755"/>
                    <a:pt x="4243" y="33877"/>
                  </a:cubicBezTo>
                  <a:cubicBezTo>
                    <a:pt x="4156" y="34000"/>
                    <a:pt x="3928" y="34004"/>
                    <a:pt x="4134" y="34143"/>
                  </a:cubicBezTo>
                  <a:cubicBezTo>
                    <a:pt x="4209" y="34193"/>
                    <a:pt x="4264" y="34221"/>
                    <a:pt x="4316" y="34221"/>
                  </a:cubicBezTo>
                  <a:cubicBezTo>
                    <a:pt x="4408" y="34221"/>
                    <a:pt x="4490" y="34138"/>
                    <a:pt x="4658" y="33953"/>
                  </a:cubicBezTo>
                  <a:cubicBezTo>
                    <a:pt x="4787" y="33812"/>
                    <a:pt x="4843" y="33766"/>
                    <a:pt x="4876" y="33766"/>
                  </a:cubicBezTo>
                  <a:cubicBezTo>
                    <a:pt x="4911" y="33766"/>
                    <a:pt x="4922" y="33817"/>
                    <a:pt x="4966" y="33861"/>
                  </a:cubicBezTo>
                  <a:cubicBezTo>
                    <a:pt x="5031" y="33926"/>
                    <a:pt x="5064" y="34045"/>
                    <a:pt x="5217" y="34045"/>
                  </a:cubicBezTo>
                  <a:cubicBezTo>
                    <a:pt x="5271" y="34045"/>
                    <a:pt x="5339" y="34030"/>
                    <a:pt x="5429" y="33994"/>
                  </a:cubicBezTo>
                  <a:lnTo>
                    <a:pt x="5429" y="33994"/>
                  </a:lnTo>
                  <a:cubicBezTo>
                    <a:pt x="5429" y="33994"/>
                    <a:pt x="5423" y="34211"/>
                    <a:pt x="5527" y="34211"/>
                  </a:cubicBezTo>
                  <a:cubicBezTo>
                    <a:pt x="5548" y="34211"/>
                    <a:pt x="5575" y="34202"/>
                    <a:pt x="5607" y="34179"/>
                  </a:cubicBezTo>
                  <a:cubicBezTo>
                    <a:pt x="5791" y="34048"/>
                    <a:pt x="5871" y="33530"/>
                    <a:pt x="6072" y="33530"/>
                  </a:cubicBezTo>
                  <a:cubicBezTo>
                    <a:pt x="6075" y="33530"/>
                    <a:pt x="6077" y="33530"/>
                    <a:pt x="6080" y="33530"/>
                  </a:cubicBezTo>
                  <a:cubicBezTo>
                    <a:pt x="6266" y="33542"/>
                    <a:pt x="6161" y="33889"/>
                    <a:pt x="6296" y="33889"/>
                  </a:cubicBezTo>
                  <a:cubicBezTo>
                    <a:pt x="6311" y="33889"/>
                    <a:pt x="6328" y="33885"/>
                    <a:pt x="6348" y="33876"/>
                  </a:cubicBezTo>
                  <a:cubicBezTo>
                    <a:pt x="6560" y="33787"/>
                    <a:pt x="6508" y="33620"/>
                    <a:pt x="6702" y="33450"/>
                  </a:cubicBezTo>
                  <a:cubicBezTo>
                    <a:pt x="6826" y="33339"/>
                    <a:pt x="6998" y="33231"/>
                    <a:pt x="7108" y="33231"/>
                  </a:cubicBezTo>
                  <a:cubicBezTo>
                    <a:pt x="7168" y="33231"/>
                    <a:pt x="7209" y="33263"/>
                    <a:pt x="7214" y="33344"/>
                  </a:cubicBezTo>
                  <a:cubicBezTo>
                    <a:pt x="7224" y="33496"/>
                    <a:pt x="7274" y="33667"/>
                    <a:pt x="7341" y="33667"/>
                  </a:cubicBezTo>
                  <a:cubicBezTo>
                    <a:pt x="7374" y="33667"/>
                    <a:pt x="7412" y="33622"/>
                    <a:pt x="7451" y="33508"/>
                  </a:cubicBezTo>
                  <a:cubicBezTo>
                    <a:pt x="7566" y="33169"/>
                    <a:pt x="7357" y="33203"/>
                    <a:pt x="7592" y="32949"/>
                  </a:cubicBezTo>
                  <a:cubicBezTo>
                    <a:pt x="7659" y="32878"/>
                    <a:pt x="7701" y="32850"/>
                    <a:pt x="7729" y="32850"/>
                  </a:cubicBezTo>
                  <a:cubicBezTo>
                    <a:pt x="7799" y="32850"/>
                    <a:pt x="7772" y="33027"/>
                    <a:pt x="7788" y="33105"/>
                  </a:cubicBezTo>
                  <a:cubicBezTo>
                    <a:pt x="7811" y="33212"/>
                    <a:pt x="7897" y="33175"/>
                    <a:pt x="7988" y="33203"/>
                  </a:cubicBezTo>
                  <a:cubicBezTo>
                    <a:pt x="8078" y="33231"/>
                    <a:pt x="7839" y="33372"/>
                    <a:pt x="7883" y="33539"/>
                  </a:cubicBezTo>
                  <a:cubicBezTo>
                    <a:pt x="7894" y="33580"/>
                    <a:pt x="7920" y="33597"/>
                    <a:pt x="7956" y="33597"/>
                  </a:cubicBezTo>
                  <a:cubicBezTo>
                    <a:pt x="8064" y="33597"/>
                    <a:pt x="8257" y="33445"/>
                    <a:pt x="8362" y="33347"/>
                  </a:cubicBezTo>
                  <a:cubicBezTo>
                    <a:pt x="8458" y="33258"/>
                    <a:pt x="8558" y="33164"/>
                    <a:pt x="8643" y="33164"/>
                  </a:cubicBezTo>
                  <a:cubicBezTo>
                    <a:pt x="8684" y="33164"/>
                    <a:pt x="8721" y="33185"/>
                    <a:pt x="8753" y="33238"/>
                  </a:cubicBezTo>
                  <a:cubicBezTo>
                    <a:pt x="8792" y="33304"/>
                    <a:pt x="8821" y="33327"/>
                    <a:pt x="8844" y="33327"/>
                  </a:cubicBezTo>
                  <a:cubicBezTo>
                    <a:pt x="8879" y="33327"/>
                    <a:pt x="8904" y="33273"/>
                    <a:pt x="8940" y="33228"/>
                  </a:cubicBezTo>
                  <a:cubicBezTo>
                    <a:pt x="8998" y="33152"/>
                    <a:pt x="8892" y="32896"/>
                    <a:pt x="9170" y="32820"/>
                  </a:cubicBezTo>
                  <a:cubicBezTo>
                    <a:pt x="9196" y="32813"/>
                    <a:pt x="9216" y="32810"/>
                    <a:pt x="9232" y="32810"/>
                  </a:cubicBezTo>
                  <a:cubicBezTo>
                    <a:pt x="9388" y="32810"/>
                    <a:pt x="9108" y="33121"/>
                    <a:pt x="9130" y="33325"/>
                  </a:cubicBezTo>
                  <a:cubicBezTo>
                    <a:pt x="9139" y="33413"/>
                    <a:pt x="9182" y="33446"/>
                    <a:pt x="9238" y="33446"/>
                  </a:cubicBezTo>
                  <a:cubicBezTo>
                    <a:pt x="9326" y="33446"/>
                    <a:pt x="9447" y="33366"/>
                    <a:pt x="9522" y="33289"/>
                  </a:cubicBezTo>
                  <a:cubicBezTo>
                    <a:pt x="9540" y="33271"/>
                    <a:pt x="9555" y="33263"/>
                    <a:pt x="9569" y="33263"/>
                  </a:cubicBezTo>
                  <a:cubicBezTo>
                    <a:pt x="9637" y="33263"/>
                    <a:pt x="9663" y="33455"/>
                    <a:pt x="9764" y="33455"/>
                  </a:cubicBezTo>
                  <a:cubicBezTo>
                    <a:pt x="9782" y="33455"/>
                    <a:pt x="9802" y="33449"/>
                    <a:pt x="9826" y="33435"/>
                  </a:cubicBezTo>
                  <a:cubicBezTo>
                    <a:pt x="10007" y="33324"/>
                    <a:pt x="9976" y="33131"/>
                    <a:pt x="10105" y="32977"/>
                  </a:cubicBezTo>
                  <a:cubicBezTo>
                    <a:pt x="10123" y="32954"/>
                    <a:pt x="10136" y="32944"/>
                    <a:pt x="10144" y="32944"/>
                  </a:cubicBezTo>
                  <a:cubicBezTo>
                    <a:pt x="10194" y="32944"/>
                    <a:pt x="10100" y="33275"/>
                    <a:pt x="10216" y="33290"/>
                  </a:cubicBezTo>
                  <a:cubicBezTo>
                    <a:pt x="10218" y="33291"/>
                    <a:pt x="10221" y="33291"/>
                    <a:pt x="10223" y="33291"/>
                  </a:cubicBezTo>
                  <a:cubicBezTo>
                    <a:pt x="10363" y="33291"/>
                    <a:pt x="10694" y="32860"/>
                    <a:pt x="10880" y="32606"/>
                  </a:cubicBezTo>
                  <a:cubicBezTo>
                    <a:pt x="10925" y="32544"/>
                    <a:pt x="10956" y="32522"/>
                    <a:pt x="10979" y="32522"/>
                  </a:cubicBezTo>
                  <a:cubicBezTo>
                    <a:pt x="11049" y="32522"/>
                    <a:pt x="11053" y="32724"/>
                    <a:pt x="11176" y="32724"/>
                  </a:cubicBezTo>
                  <a:cubicBezTo>
                    <a:pt x="11186" y="32724"/>
                    <a:pt x="11197" y="32723"/>
                    <a:pt x="11208" y="32720"/>
                  </a:cubicBezTo>
                  <a:cubicBezTo>
                    <a:pt x="11411" y="32669"/>
                    <a:pt x="11251" y="32593"/>
                    <a:pt x="11386" y="32438"/>
                  </a:cubicBezTo>
                  <a:cubicBezTo>
                    <a:pt x="11477" y="32334"/>
                    <a:pt x="11643" y="32248"/>
                    <a:pt x="11758" y="32248"/>
                  </a:cubicBezTo>
                  <a:cubicBezTo>
                    <a:pt x="11814" y="32248"/>
                    <a:pt x="11859" y="32269"/>
                    <a:pt x="11876" y="32320"/>
                  </a:cubicBezTo>
                  <a:cubicBezTo>
                    <a:pt x="11925" y="32471"/>
                    <a:pt x="10896" y="33102"/>
                    <a:pt x="10979" y="33283"/>
                  </a:cubicBezTo>
                  <a:cubicBezTo>
                    <a:pt x="10990" y="33305"/>
                    <a:pt x="11009" y="33315"/>
                    <a:pt x="11035" y="33315"/>
                  </a:cubicBezTo>
                  <a:cubicBezTo>
                    <a:pt x="11220" y="33315"/>
                    <a:pt x="11741" y="32818"/>
                    <a:pt x="11743" y="32817"/>
                  </a:cubicBezTo>
                  <a:lnTo>
                    <a:pt x="11743" y="32817"/>
                  </a:lnTo>
                  <a:cubicBezTo>
                    <a:pt x="11743" y="32817"/>
                    <a:pt x="11743" y="32817"/>
                    <a:pt x="11743" y="32817"/>
                  </a:cubicBezTo>
                  <a:cubicBezTo>
                    <a:pt x="11743" y="32817"/>
                    <a:pt x="11743" y="32817"/>
                    <a:pt x="11743" y="32817"/>
                  </a:cubicBezTo>
                  <a:cubicBezTo>
                    <a:pt x="11743" y="32817"/>
                    <a:pt x="11743" y="32817"/>
                    <a:pt x="11743" y="32817"/>
                  </a:cubicBezTo>
                  <a:lnTo>
                    <a:pt x="11743" y="32817"/>
                  </a:lnTo>
                  <a:cubicBezTo>
                    <a:pt x="11742" y="32817"/>
                    <a:pt x="11844" y="32723"/>
                    <a:pt x="11925" y="32723"/>
                  </a:cubicBezTo>
                  <a:cubicBezTo>
                    <a:pt x="11964" y="32723"/>
                    <a:pt x="11999" y="32746"/>
                    <a:pt x="12014" y="32815"/>
                  </a:cubicBezTo>
                  <a:cubicBezTo>
                    <a:pt x="12061" y="33020"/>
                    <a:pt x="11719" y="33396"/>
                    <a:pt x="11776" y="33455"/>
                  </a:cubicBezTo>
                  <a:cubicBezTo>
                    <a:pt x="11782" y="33462"/>
                    <a:pt x="11792" y="33465"/>
                    <a:pt x="11804" y="33465"/>
                  </a:cubicBezTo>
                  <a:cubicBezTo>
                    <a:pt x="11912" y="33465"/>
                    <a:pt x="12245" y="33243"/>
                    <a:pt x="12460" y="32998"/>
                  </a:cubicBezTo>
                  <a:cubicBezTo>
                    <a:pt x="12501" y="32951"/>
                    <a:pt x="12529" y="32932"/>
                    <a:pt x="12548" y="32932"/>
                  </a:cubicBezTo>
                  <a:cubicBezTo>
                    <a:pt x="12634" y="32932"/>
                    <a:pt x="12543" y="33326"/>
                    <a:pt x="12713" y="33326"/>
                  </a:cubicBezTo>
                  <a:cubicBezTo>
                    <a:pt x="12725" y="33326"/>
                    <a:pt x="12738" y="33324"/>
                    <a:pt x="12753" y="33320"/>
                  </a:cubicBezTo>
                  <a:cubicBezTo>
                    <a:pt x="13023" y="33244"/>
                    <a:pt x="12756" y="32758"/>
                    <a:pt x="12754" y="32758"/>
                  </a:cubicBezTo>
                  <a:cubicBezTo>
                    <a:pt x="12754" y="32757"/>
                    <a:pt x="12807" y="32647"/>
                    <a:pt x="12893" y="32647"/>
                  </a:cubicBezTo>
                  <a:cubicBezTo>
                    <a:pt x="12936" y="32647"/>
                    <a:pt x="12988" y="32675"/>
                    <a:pt x="13045" y="32759"/>
                  </a:cubicBezTo>
                  <a:cubicBezTo>
                    <a:pt x="13092" y="32829"/>
                    <a:pt x="13133" y="32856"/>
                    <a:pt x="13171" y="32856"/>
                  </a:cubicBezTo>
                  <a:cubicBezTo>
                    <a:pt x="13269" y="32856"/>
                    <a:pt x="13344" y="32673"/>
                    <a:pt x="13433" y="32571"/>
                  </a:cubicBezTo>
                  <a:cubicBezTo>
                    <a:pt x="13456" y="32545"/>
                    <a:pt x="13471" y="32534"/>
                    <a:pt x="13480" y="32534"/>
                  </a:cubicBezTo>
                  <a:cubicBezTo>
                    <a:pt x="13522" y="32534"/>
                    <a:pt x="13460" y="32752"/>
                    <a:pt x="13533" y="32816"/>
                  </a:cubicBezTo>
                  <a:cubicBezTo>
                    <a:pt x="13544" y="32826"/>
                    <a:pt x="13557" y="32831"/>
                    <a:pt x="13570" y="32831"/>
                  </a:cubicBezTo>
                  <a:cubicBezTo>
                    <a:pt x="13663" y="32831"/>
                    <a:pt x="13799" y="32618"/>
                    <a:pt x="13873" y="32479"/>
                  </a:cubicBezTo>
                  <a:cubicBezTo>
                    <a:pt x="13881" y="32462"/>
                    <a:pt x="13890" y="32455"/>
                    <a:pt x="13898" y="32455"/>
                  </a:cubicBezTo>
                  <a:cubicBezTo>
                    <a:pt x="13964" y="32455"/>
                    <a:pt x="14019" y="32929"/>
                    <a:pt x="14141" y="32929"/>
                  </a:cubicBezTo>
                  <a:cubicBezTo>
                    <a:pt x="14150" y="32929"/>
                    <a:pt x="14160" y="32926"/>
                    <a:pt x="14170" y="32920"/>
                  </a:cubicBezTo>
                  <a:cubicBezTo>
                    <a:pt x="14330" y="32823"/>
                    <a:pt x="14138" y="32379"/>
                    <a:pt x="14138" y="32378"/>
                  </a:cubicBezTo>
                  <a:lnTo>
                    <a:pt x="14138" y="32378"/>
                  </a:lnTo>
                  <a:cubicBezTo>
                    <a:pt x="14138" y="32378"/>
                    <a:pt x="14171" y="32407"/>
                    <a:pt x="14228" y="32407"/>
                  </a:cubicBezTo>
                  <a:cubicBezTo>
                    <a:pt x="14285" y="32407"/>
                    <a:pt x="14367" y="32379"/>
                    <a:pt x="14467" y="32266"/>
                  </a:cubicBezTo>
                  <a:cubicBezTo>
                    <a:pt x="14613" y="32100"/>
                    <a:pt x="14677" y="31905"/>
                    <a:pt x="14763" y="31905"/>
                  </a:cubicBezTo>
                  <a:cubicBezTo>
                    <a:pt x="14796" y="31905"/>
                    <a:pt x="14832" y="31933"/>
                    <a:pt x="14877" y="32003"/>
                  </a:cubicBezTo>
                  <a:cubicBezTo>
                    <a:pt x="15011" y="32205"/>
                    <a:pt x="15211" y="32495"/>
                    <a:pt x="15390" y="32495"/>
                  </a:cubicBezTo>
                  <a:cubicBezTo>
                    <a:pt x="15432" y="32495"/>
                    <a:pt x="15473" y="32479"/>
                    <a:pt x="15512" y="32442"/>
                  </a:cubicBezTo>
                  <a:cubicBezTo>
                    <a:pt x="15718" y="32250"/>
                    <a:pt x="15381" y="32127"/>
                    <a:pt x="15512" y="31984"/>
                  </a:cubicBezTo>
                  <a:cubicBezTo>
                    <a:pt x="15645" y="31842"/>
                    <a:pt x="15787" y="31981"/>
                    <a:pt x="15949" y="31674"/>
                  </a:cubicBezTo>
                  <a:cubicBezTo>
                    <a:pt x="16106" y="31376"/>
                    <a:pt x="15953" y="31214"/>
                    <a:pt x="16147" y="31214"/>
                  </a:cubicBezTo>
                  <a:cubicBezTo>
                    <a:pt x="16152" y="31214"/>
                    <a:pt x="16158" y="31214"/>
                    <a:pt x="16163" y="31215"/>
                  </a:cubicBezTo>
                  <a:cubicBezTo>
                    <a:pt x="16381" y="31223"/>
                    <a:pt x="16522" y="31318"/>
                    <a:pt x="16445" y="31413"/>
                  </a:cubicBezTo>
                  <a:cubicBezTo>
                    <a:pt x="16366" y="31508"/>
                    <a:pt x="16115" y="31825"/>
                    <a:pt x="16230" y="31861"/>
                  </a:cubicBezTo>
                  <a:cubicBezTo>
                    <a:pt x="16234" y="31862"/>
                    <a:pt x="16238" y="31863"/>
                    <a:pt x="16242" y="31863"/>
                  </a:cubicBezTo>
                  <a:cubicBezTo>
                    <a:pt x="16373" y="31863"/>
                    <a:pt x="16811" y="31325"/>
                    <a:pt x="16823" y="31308"/>
                  </a:cubicBezTo>
                  <a:lnTo>
                    <a:pt x="16823" y="31308"/>
                  </a:lnTo>
                  <a:cubicBezTo>
                    <a:pt x="16817" y="31318"/>
                    <a:pt x="16699" y="31507"/>
                    <a:pt x="16922" y="31507"/>
                  </a:cubicBezTo>
                  <a:cubicBezTo>
                    <a:pt x="16925" y="31507"/>
                    <a:pt x="16927" y="31507"/>
                    <a:pt x="16930" y="31506"/>
                  </a:cubicBezTo>
                  <a:cubicBezTo>
                    <a:pt x="17167" y="31501"/>
                    <a:pt x="17283" y="31293"/>
                    <a:pt x="17284" y="31292"/>
                  </a:cubicBezTo>
                  <a:lnTo>
                    <a:pt x="17284" y="31292"/>
                  </a:lnTo>
                  <a:cubicBezTo>
                    <a:pt x="17285" y="31293"/>
                    <a:pt x="17508" y="31413"/>
                    <a:pt x="17290" y="31692"/>
                  </a:cubicBezTo>
                  <a:cubicBezTo>
                    <a:pt x="17233" y="31765"/>
                    <a:pt x="17231" y="31795"/>
                    <a:pt x="17262" y="31795"/>
                  </a:cubicBezTo>
                  <a:cubicBezTo>
                    <a:pt x="17348" y="31795"/>
                    <a:pt x="17690" y="31561"/>
                    <a:pt x="17750" y="31439"/>
                  </a:cubicBezTo>
                  <a:cubicBezTo>
                    <a:pt x="17763" y="31414"/>
                    <a:pt x="17771" y="31403"/>
                    <a:pt x="17777" y="31403"/>
                  </a:cubicBezTo>
                  <a:cubicBezTo>
                    <a:pt x="17805" y="31403"/>
                    <a:pt x="17786" y="31606"/>
                    <a:pt x="17879" y="31606"/>
                  </a:cubicBezTo>
                  <a:cubicBezTo>
                    <a:pt x="17901" y="31606"/>
                    <a:pt x="17929" y="31595"/>
                    <a:pt x="17965" y="31568"/>
                  </a:cubicBezTo>
                  <a:cubicBezTo>
                    <a:pt x="18004" y="31539"/>
                    <a:pt x="18034" y="31527"/>
                    <a:pt x="18060" y="31527"/>
                  </a:cubicBezTo>
                  <a:cubicBezTo>
                    <a:pt x="18157" y="31527"/>
                    <a:pt x="18183" y="31689"/>
                    <a:pt x="18296" y="31689"/>
                  </a:cubicBezTo>
                  <a:cubicBezTo>
                    <a:pt x="18326" y="31689"/>
                    <a:pt x="18362" y="31677"/>
                    <a:pt x="18407" y="31648"/>
                  </a:cubicBezTo>
                  <a:cubicBezTo>
                    <a:pt x="18667" y="31482"/>
                    <a:pt x="18243" y="31190"/>
                    <a:pt x="18242" y="31188"/>
                  </a:cubicBezTo>
                  <a:cubicBezTo>
                    <a:pt x="18241" y="31188"/>
                    <a:pt x="18172" y="30930"/>
                    <a:pt x="18351" y="30930"/>
                  </a:cubicBezTo>
                  <a:cubicBezTo>
                    <a:pt x="18376" y="30930"/>
                    <a:pt x="18407" y="30935"/>
                    <a:pt x="18443" y="30947"/>
                  </a:cubicBezTo>
                  <a:cubicBezTo>
                    <a:pt x="18735" y="31044"/>
                    <a:pt x="18687" y="31031"/>
                    <a:pt x="18884" y="31038"/>
                  </a:cubicBezTo>
                  <a:cubicBezTo>
                    <a:pt x="18886" y="31038"/>
                    <a:pt x="18887" y="31038"/>
                    <a:pt x="18889" y="31038"/>
                  </a:cubicBezTo>
                  <a:cubicBezTo>
                    <a:pt x="18992" y="31038"/>
                    <a:pt x="19087" y="30891"/>
                    <a:pt x="19137" y="30855"/>
                  </a:cubicBezTo>
                  <a:cubicBezTo>
                    <a:pt x="19139" y="30854"/>
                    <a:pt x="19143" y="30853"/>
                    <a:pt x="19146" y="30853"/>
                  </a:cubicBezTo>
                  <a:cubicBezTo>
                    <a:pt x="19211" y="30853"/>
                    <a:pt x="19453" y="31116"/>
                    <a:pt x="19582" y="31116"/>
                  </a:cubicBezTo>
                  <a:cubicBezTo>
                    <a:pt x="19593" y="31116"/>
                    <a:pt x="19603" y="31115"/>
                    <a:pt x="19611" y="31111"/>
                  </a:cubicBezTo>
                  <a:cubicBezTo>
                    <a:pt x="19734" y="31060"/>
                    <a:pt x="19283" y="30568"/>
                    <a:pt x="19401" y="30482"/>
                  </a:cubicBezTo>
                  <a:cubicBezTo>
                    <a:pt x="19410" y="30475"/>
                    <a:pt x="19423" y="30472"/>
                    <a:pt x="19438" y="30472"/>
                  </a:cubicBezTo>
                  <a:cubicBezTo>
                    <a:pt x="19617" y="30472"/>
                    <a:pt x="20175" y="30902"/>
                    <a:pt x="20279" y="30902"/>
                  </a:cubicBezTo>
                  <a:cubicBezTo>
                    <a:pt x="20280" y="30902"/>
                    <a:pt x="20281" y="30902"/>
                    <a:pt x="20281" y="30902"/>
                  </a:cubicBezTo>
                  <a:cubicBezTo>
                    <a:pt x="20387" y="30896"/>
                    <a:pt x="20538" y="30841"/>
                    <a:pt x="20239" y="30525"/>
                  </a:cubicBezTo>
                  <a:cubicBezTo>
                    <a:pt x="20098" y="30377"/>
                    <a:pt x="20137" y="30343"/>
                    <a:pt x="20229" y="30343"/>
                  </a:cubicBezTo>
                  <a:cubicBezTo>
                    <a:pt x="20305" y="30343"/>
                    <a:pt x="20418" y="30366"/>
                    <a:pt x="20497" y="30366"/>
                  </a:cubicBezTo>
                  <a:cubicBezTo>
                    <a:pt x="20526" y="30366"/>
                    <a:pt x="20550" y="30363"/>
                    <a:pt x="20566" y="30355"/>
                  </a:cubicBezTo>
                  <a:cubicBezTo>
                    <a:pt x="20681" y="30296"/>
                    <a:pt x="20216" y="29899"/>
                    <a:pt x="20216" y="29898"/>
                  </a:cubicBezTo>
                  <a:cubicBezTo>
                    <a:pt x="20216" y="29896"/>
                    <a:pt x="21194" y="29784"/>
                    <a:pt x="21226" y="29631"/>
                  </a:cubicBezTo>
                  <a:cubicBezTo>
                    <a:pt x="21242" y="29556"/>
                    <a:pt x="21138" y="29520"/>
                    <a:pt x="20953" y="29520"/>
                  </a:cubicBezTo>
                  <a:cubicBezTo>
                    <a:pt x="20761" y="29520"/>
                    <a:pt x="20481" y="29560"/>
                    <a:pt x="20159" y="29638"/>
                  </a:cubicBezTo>
                  <a:cubicBezTo>
                    <a:pt x="20009" y="29674"/>
                    <a:pt x="19899" y="29688"/>
                    <a:pt x="19820" y="29688"/>
                  </a:cubicBezTo>
                  <a:cubicBezTo>
                    <a:pt x="19566" y="29688"/>
                    <a:pt x="19617" y="29546"/>
                    <a:pt x="19617" y="29546"/>
                  </a:cubicBezTo>
                  <a:lnTo>
                    <a:pt x="19617" y="29546"/>
                  </a:lnTo>
                  <a:cubicBezTo>
                    <a:pt x="19617" y="29546"/>
                    <a:pt x="19662" y="29562"/>
                    <a:pt x="19722" y="29562"/>
                  </a:cubicBezTo>
                  <a:cubicBezTo>
                    <a:pt x="19780" y="29562"/>
                    <a:pt x="19851" y="29547"/>
                    <a:pt x="19908" y="29488"/>
                  </a:cubicBezTo>
                  <a:cubicBezTo>
                    <a:pt x="20022" y="29369"/>
                    <a:pt x="19638" y="29093"/>
                    <a:pt x="19638" y="29093"/>
                  </a:cubicBezTo>
                  <a:cubicBezTo>
                    <a:pt x="19638" y="29093"/>
                    <a:pt x="20533" y="28936"/>
                    <a:pt x="20484" y="28778"/>
                  </a:cubicBezTo>
                  <a:cubicBezTo>
                    <a:pt x="20477" y="28755"/>
                    <a:pt x="20424" y="28745"/>
                    <a:pt x="20340" y="28745"/>
                  </a:cubicBezTo>
                  <a:cubicBezTo>
                    <a:pt x="19865" y="28745"/>
                    <a:pt x="18380" y="29054"/>
                    <a:pt x="18173" y="29054"/>
                  </a:cubicBezTo>
                  <a:cubicBezTo>
                    <a:pt x="18169" y="29054"/>
                    <a:pt x="18165" y="29054"/>
                    <a:pt x="18162" y="29054"/>
                  </a:cubicBezTo>
                  <a:cubicBezTo>
                    <a:pt x="17978" y="29036"/>
                    <a:pt x="17934" y="28909"/>
                    <a:pt x="18271" y="28631"/>
                  </a:cubicBezTo>
                  <a:cubicBezTo>
                    <a:pt x="18607" y="28350"/>
                    <a:pt x="18227" y="28343"/>
                    <a:pt x="18239" y="28178"/>
                  </a:cubicBezTo>
                  <a:cubicBezTo>
                    <a:pt x="18249" y="28015"/>
                    <a:pt x="18406" y="27958"/>
                    <a:pt x="18603" y="27940"/>
                  </a:cubicBezTo>
                  <a:cubicBezTo>
                    <a:pt x="18800" y="27921"/>
                    <a:pt x="18852" y="27686"/>
                    <a:pt x="18852" y="27686"/>
                  </a:cubicBezTo>
                  <a:cubicBezTo>
                    <a:pt x="18852" y="27686"/>
                    <a:pt x="19228" y="28029"/>
                    <a:pt x="19362" y="28029"/>
                  </a:cubicBezTo>
                  <a:cubicBezTo>
                    <a:pt x="19368" y="28029"/>
                    <a:pt x="19373" y="28029"/>
                    <a:pt x="19378" y="28028"/>
                  </a:cubicBezTo>
                  <a:cubicBezTo>
                    <a:pt x="19496" y="27996"/>
                    <a:pt x="19258" y="27692"/>
                    <a:pt x="19182" y="27579"/>
                  </a:cubicBezTo>
                  <a:cubicBezTo>
                    <a:pt x="19105" y="27469"/>
                    <a:pt x="19208" y="27333"/>
                    <a:pt x="19208" y="27333"/>
                  </a:cubicBezTo>
                  <a:cubicBezTo>
                    <a:pt x="19208" y="27333"/>
                    <a:pt x="19875" y="27891"/>
                    <a:pt x="20098" y="27891"/>
                  </a:cubicBezTo>
                  <a:cubicBezTo>
                    <a:pt x="20109" y="27891"/>
                    <a:pt x="20119" y="27889"/>
                    <a:pt x="20128" y="27886"/>
                  </a:cubicBezTo>
                  <a:cubicBezTo>
                    <a:pt x="20311" y="27822"/>
                    <a:pt x="19917" y="27248"/>
                    <a:pt x="19917" y="27247"/>
                  </a:cubicBezTo>
                  <a:cubicBezTo>
                    <a:pt x="19916" y="27247"/>
                    <a:pt x="19916" y="27247"/>
                    <a:pt x="19916" y="27247"/>
                  </a:cubicBezTo>
                  <a:lnTo>
                    <a:pt x="19916" y="27247"/>
                  </a:lnTo>
                  <a:cubicBezTo>
                    <a:pt x="19917" y="27247"/>
                    <a:pt x="20083" y="27355"/>
                    <a:pt x="20226" y="27355"/>
                  </a:cubicBezTo>
                  <a:cubicBezTo>
                    <a:pt x="20260" y="27355"/>
                    <a:pt x="20293" y="27348"/>
                    <a:pt x="20322" y="27333"/>
                  </a:cubicBezTo>
                  <a:cubicBezTo>
                    <a:pt x="20473" y="27251"/>
                    <a:pt x="19944" y="26883"/>
                    <a:pt x="19944" y="26883"/>
                  </a:cubicBezTo>
                  <a:cubicBezTo>
                    <a:pt x="19944" y="26883"/>
                    <a:pt x="20676" y="26813"/>
                    <a:pt x="20727" y="26652"/>
                  </a:cubicBezTo>
                  <a:cubicBezTo>
                    <a:pt x="20738" y="26618"/>
                    <a:pt x="20686" y="26604"/>
                    <a:pt x="20594" y="26604"/>
                  </a:cubicBezTo>
                  <a:cubicBezTo>
                    <a:pt x="20255" y="26604"/>
                    <a:pt x="19377" y="26791"/>
                    <a:pt x="19111" y="26817"/>
                  </a:cubicBezTo>
                  <a:cubicBezTo>
                    <a:pt x="18884" y="26840"/>
                    <a:pt x="18493" y="26912"/>
                    <a:pt x="18221" y="26912"/>
                  </a:cubicBezTo>
                  <a:cubicBezTo>
                    <a:pt x="18088" y="26912"/>
                    <a:pt x="17983" y="26895"/>
                    <a:pt x="17941" y="26845"/>
                  </a:cubicBezTo>
                  <a:cubicBezTo>
                    <a:pt x="17814" y="26693"/>
                    <a:pt x="17770" y="26784"/>
                    <a:pt x="17528" y="26717"/>
                  </a:cubicBezTo>
                  <a:cubicBezTo>
                    <a:pt x="17287" y="26650"/>
                    <a:pt x="17420" y="26451"/>
                    <a:pt x="17576" y="26277"/>
                  </a:cubicBezTo>
                  <a:cubicBezTo>
                    <a:pt x="17610" y="26239"/>
                    <a:pt x="17645" y="26224"/>
                    <a:pt x="17680" y="26224"/>
                  </a:cubicBezTo>
                  <a:cubicBezTo>
                    <a:pt x="17804" y="26224"/>
                    <a:pt x="17927" y="26420"/>
                    <a:pt x="18019" y="26474"/>
                  </a:cubicBezTo>
                  <a:cubicBezTo>
                    <a:pt x="18044" y="26490"/>
                    <a:pt x="18067" y="26496"/>
                    <a:pt x="18089" y="26496"/>
                  </a:cubicBezTo>
                  <a:cubicBezTo>
                    <a:pt x="18166" y="26496"/>
                    <a:pt x="18219" y="26414"/>
                    <a:pt x="18284" y="26374"/>
                  </a:cubicBezTo>
                  <a:cubicBezTo>
                    <a:pt x="18291" y="26370"/>
                    <a:pt x="18299" y="26368"/>
                    <a:pt x="18309" y="26368"/>
                  </a:cubicBezTo>
                  <a:cubicBezTo>
                    <a:pt x="18402" y="26368"/>
                    <a:pt x="18628" y="26538"/>
                    <a:pt x="18744" y="26538"/>
                  </a:cubicBezTo>
                  <a:cubicBezTo>
                    <a:pt x="18770" y="26538"/>
                    <a:pt x="18790" y="26530"/>
                    <a:pt x="18803" y="26509"/>
                  </a:cubicBezTo>
                  <a:cubicBezTo>
                    <a:pt x="18876" y="26388"/>
                    <a:pt x="18506" y="26171"/>
                    <a:pt x="18657" y="26044"/>
                  </a:cubicBezTo>
                  <a:cubicBezTo>
                    <a:pt x="18684" y="26021"/>
                    <a:pt x="18710" y="26012"/>
                    <a:pt x="18737" y="26012"/>
                  </a:cubicBezTo>
                  <a:cubicBezTo>
                    <a:pt x="18860" y="26012"/>
                    <a:pt x="18980" y="26216"/>
                    <a:pt x="19098" y="26286"/>
                  </a:cubicBezTo>
                  <a:cubicBezTo>
                    <a:pt x="19119" y="26299"/>
                    <a:pt x="19141" y="26304"/>
                    <a:pt x="19163" y="26304"/>
                  </a:cubicBezTo>
                  <a:cubicBezTo>
                    <a:pt x="19290" y="26304"/>
                    <a:pt x="19428" y="26130"/>
                    <a:pt x="19522" y="26074"/>
                  </a:cubicBezTo>
                  <a:cubicBezTo>
                    <a:pt x="19633" y="26010"/>
                    <a:pt x="19500" y="25906"/>
                    <a:pt x="19681" y="25747"/>
                  </a:cubicBezTo>
                  <a:cubicBezTo>
                    <a:pt x="19862" y="25590"/>
                    <a:pt x="19426" y="25245"/>
                    <a:pt x="19426" y="25245"/>
                  </a:cubicBezTo>
                  <a:cubicBezTo>
                    <a:pt x="19426" y="25245"/>
                    <a:pt x="20436" y="25111"/>
                    <a:pt x="20438" y="24965"/>
                  </a:cubicBezTo>
                  <a:cubicBezTo>
                    <a:pt x="20438" y="24933"/>
                    <a:pt x="20380" y="24920"/>
                    <a:pt x="20288" y="24920"/>
                  </a:cubicBezTo>
                  <a:cubicBezTo>
                    <a:pt x="19960" y="24920"/>
                    <a:pt x="19194" y="25078"/>
                    <a:pt x="18992" y="25098"/>
                  </a:cubicBezTo>
                  <a:cubicBezTo>
                    <a:pt x="18980" y="25099"/>
                    <a:pt x="18968" y="25099"/>
                    <a:pt x="18955" y="25099"/>
                  </a:cubicBezTo>
                  <a:cubicBezTo>
                    <a:pt x="18711" y="25099"/>
                    <a:pt x="18493" y="24877"/>
                    <a:pt x="18493" y="24877"/>
                  </a:cubicBezTo>
                  <a:cubicBezTo>
                    <a:pt x="18493" y="24877"/>
                    <a:pt x="19251" y="24817"/>
                    <a:pt x="19296" y="24635"/>
                  </a:cubicBezTo>
                  <a:cubicBezTo>
                    <a:pt x="19314" y="24564"/>
                    <a:pt x="19192" y="24536"/>
                    <a:pt x="18994" y="24536"/>
                  </a:cubicBezTo>
                  <a:cubicBezTo>
                    <a:pt x="18687" y="24536"/>
                    <a:pt x="18195" y="24603"/>
                    <a:pt x="17760" y="24673"/>
                  </a:cubicBezTo>
                  <a:cubicBezTo>
                    <a:pt x="17528" y="24711"/>
                    <a:pt x="17370" y="24724"/>
                    <a:pt x="17264" y="24724"/>
                  </a:cubicBezTo>
                  <a:cubicBezTo>
                    <a:pt x="17043" y="24724"/>
                    <a:pt x="17042" y="24669"/>
                    <a:pt x="17042" y="24669"/>
                  </a:cubicBezTo>
                  <a:cubicBezTo>
                    <a:pt x="17232" y="24274"/>
                    <a:pt x="16341" y="24143"/>
                    <a:pt x="16178" y="24036"/>
                  </a:cubicBezTo>
                  <a:cubicBezTo>
                    <a:pt x="16014" y="23928"/>
                    <a:pt x="16035" y="23860"/>
                    <a:pt x="16062" y="23619"/>
                  </a:cubicBezTo>
                  <a:cubicBezTo>
                    <a:pt x="16089" y="23377"/>
                    <a:pt x="15499" y="23457"/>
                    <a:pt x="15487" y="23258"/>
                  </a:cubicBezTo>
                  <a:cubicBezTo>
                    <a:pt x="15481" y="23145"/>
                    <a:pt x="15526" y="23133"/>
                    <a:pt x="15586" y="23133"/>
                  </a:cubicBezTo>
                  <a:cubicBezTo>
                    <a:pt x="15603" y="23133"/>
                    <a:pt x="15622" y="23134"/>
                    <a:pt x="15642" y="23134"/>
                  </a:cubicBezTo>
                  <a:cubicBezTo>
                    <a:pt x="15672" y="23134"/>
                    <a:pt x="15704" y="23131"/>
                    <a:pt x="15733" y="23117"/>
                  </a:cubicBezTo>
                  <a:cubicBezTo>
                    <a:pt x="15841" y="23063"/>
                    <a:pt x="15737" y="22944"/>
                    <a:pt x="15871" y="22886"/>
                  </a:cubicBezTo>
                  <a:cubicBezTo>
                    <a:pt x="15897" y="22875"/>
                    <a:pt x="15925" y="22871"/>
                    <a:pt x="15952" y="22871"/>
                  </a:cubicBezTo>
                  <a:cubicBezTo>
                    <a:pt x="16064" y="22871"/>
                    <a:pt x="16172" y="22947"/>
                    <a:pt x="16172" y="22947"/>
                  </a:cubicBezTo>
                  <a:cubicBezTo>
                    <a:pt x="16172" y="22947"/>
                    <a:pt x="16289" y="23231"/>
                    <a:pt x="16422" y="23231"/>
                  </a:cubicBezTo>
                  <a:cubicBezTo>
                    <a:pt x="16431" y="23231"/>
                    <a:pt x="16439" y="23230"/>
                    <a:pt x="16448" y="23228"/>
                  </a:cubicBezTo>
                  <a:cubicBezTo>
                    <a:pt x="16538" y="23202"/>
                    <a:pt x="16587" y="23175"/>
                    <a:pt x="16632" y="23175"/>
                  </a:cubicBezTo>
                  <a:cubicBezTo>
                    <a:pt x="16658" y="23175"/>
                    <a:pt x="16683" y="23184"/>
                    <a:pt x="16715" y="23207"/>
                  </a:cubicBezTo>
                  <a:cubicBezTo>
                    <a:pt x="16803" y="23270"/>
                    <a:pt x="16556" y="23477"/>
                    <a:pt x="16696" y="23512"/>
                  </a:cubicBezTo>
                  <a:cubicBezTo>
                    <a:pt x="16702" y="23514"/>
                    <a:pt x="16707" y="23514"/>
                    <a:pt x="16713" y="23514"/>
                  </a:cubicBezTo>
                  <a:cubicBezTo>
                    <a:pt x="16861" y="23514"/>
                    <a:pt x="17153" y="23114"/>
                    <a:pt x="17153" y="23112"/>
                  </a:cubicBezTo>
                  <a:lnTo>
                    <a:pt x="17153" y="23112"/>
                  </a:lnTo>
                  <a:cubicBezTo>
                    <a:pt x="17154" y="23113"/>
                    <a:pt x="17466" y="23375"/>
                    <a:pt x="17524" y="23451"/>
                  </a:cubicBezTo>
                  <a:cubicBezTo>
                    <a:pt x="17546" y="23479"/>
                    <a:pt x="17600" y="23497"/>
                    <a:pt x="17650" y="23497"/>
                  </a:cubicBezTo>
                  <a:cubicBezTo>
                    <a:pt x="17732" y="23497"/>
                    <a:pt x="17801" y="23447"/>
                    <a:pt x="17689" y="23312"/>
                  </a:cubicBezTo>
                  <a:cubicBezTo>
                    <a:pt x="17509" y="23098"/>
                    <a:pt x="17547" y="22987"/>
                    <a:pt x="17674" y="22911"/>
                  </a:cubicBezTo>
                  <a:cubicBezTo>
                    <a:pt x="17749" y="22869"/>
                    <a:pt x="17804" y="22800"/>
                    <a:pt x="17830" y="22720"/>
                  </a:cubicBezTo>
                  <a:cubicBezTo>
                    <a:pt x="17830" y="22720"/>
                    <a:pt x="18195" y="23076"/>
                    <a:pt x="18405" y="23076"/>
                  </a:cubicBezTo>
                  <a:cubicBezTo>
                    <a:pt x="18422" y="23076"/>
                    <a:pt x="18438" y="23073"/>
                    <a:pt x="18452" y="23069"/>
                  </a:cubicBezTo>
                  <a:cubicBezTo>
                    <a:pt x="18649" y="23004"/>
                    <a:pt x="18413" y="22653"/>
                    <a:pt x="18413" y="22652"/>
                  </a:cubicBezTo>
                  <a:lnTo>
                    <a:pt x="18413" y="22652"/>
                  </a:lnTo>
                  <a:cubicBezTo>
                    <a:pt x="18413" y="22653"/>
                    <a:pt x="18774" y="22995"/>
                    <a:pt x="18942" y="22995"/>
                  </a:cubicBezTo>
                  <a:cubicBezTo>
                    <a:pt x="18957" y="22995"/>
                    <a:pt x="18970" y="22992"/>
                    <a:pt x="18981" y="22987"/>
                  </a:cubicBezTo>
                  <a:cubicBezTo>
                    <a:pt x="19114" y="22924"/>
                    <a:pt x="18978" y="22558"/>
                    <a:pt x="18953" y="22498"/>
                  </a:cubicBezTo>
                  <a:lnTo>
                    <a:pt x="18953" y="22498"/>
                  </a:lnTo>
                  <a:cubicBezTo>
                    <a:pt x="18960" y="22514"/>
                    <a:pt x="18979" y="22544"/>
                    <a:pt x="19019" y="22544"/>
                  </a:cubicBezTo>
                  <a:cubicBezTo>
                    <a:pt x="19051" y="22544"/>
                    <a:pt x="19098" y="22523"/>
                    <a:pt x="19163" y="22457"/>
                  </a:cubicBezTo>
                  <a:cubicBezTo>
                    <a:pt x="19337" y="22283"/>
                    <a:pt x="18841" y="22086"/>
                    <a:pt x="18841" y="22085"/>
                  </a:cubicBezTo>
                  <a:lnTo>
                    <a:pt x="18841" y="22085"/>
                  </a:lnTo>
                  <a:cubicBezTo>
                    <a:pt x="18841" y="22085"/>
                    <a:pt x="18891" y="22087"/>
                    <a:pt x="18968" y="22087"/>
                  </a:cubicBezTo>
                  <a:cubicBezTo>
                    <a:pt x="19217" y="22087"/>
                    <a:pt x="19751" y="22064"/>
                    <a:pt x="19814" y="21870"/>
                  </a:cubicBezTo>
                  <a:cubicBezTo>
                    <a:pt x="19847" y="21770"/>
                    <a:pt x="19671" y="21738"/>
                    <a:pt x="19431" y="21738"/>
                  </a:cubicBezTo>
                  <a:cubicBezTo>
                    <a:pt x="19068" y="21738"/>
                    <a:pt x="18559" y="21810"/>
                    <a:pt x="18408" y="21820"/>
                  </a:cubicBezTo>
                  <a:cubicBezTo>
                    <a:pt x="18220" y="21833"/>
                    <a:pt x="17502" y="21970"/>
                    <a:pt x="17016" y="21970"/>
                  </a:cubicBezTo>
                  <a:cubicBezTo>
                    <a:pt x="16861" y="21970"/>
                    <a:pt x="16730" y="21956"/>
                    <a:pt x="16646" y="21920"/>
                  </a:cubicBezTo>
                  <a:cubicBezTo>
                    <a:pt x="16325" y="21779"/>
                    <a:pt x="16147" y="21774"/>
                    <a:pt x="16125" y="21774"/>
                  </a:cubicBezTo>
                  <a:cubicBezTo>
                    <a:pt x="16123" y="21774"/>
                    <a:pt x="16122" y="21774"/>
                    <a:pt x="16122" y="21774"/>
                  </a:cubicBezTo>
                  <a:lnTo>
                    <a:pt x="16122" y="21774"/>
                  </a:lnTo>
                  <a:cubicBezTo>
                    <a:pt x="16122" y="21773"/>
                    <a:pt x="16149" y="21616"/>
                    <a:pt x="16096" y="21537"/>
                  </a:cubicBezTo>
                  <a:cubicBezTo>
                    <a:pt x="16042" y="21458"/>
                    <a:pt x="15803" y="21463"/>
                    <a:pt x="15918" y="21266"/>
                  </a:cubicBezTo>
                  <a:cubicBezTo>
                    <a:pt x="16033" y="21067"/>
                    <a:pt x="15541" y="21000"/>
                    <a:pt x="15648" y="20956"/>
                  </a:cubicBezTo>
                  <a:cubicBezTo>
                    <a:pt x="15744" y="20917"/>
                    <a:pt x="15655" y="20530"/>
                    <a:pt x="15734" y="20530"/>
                  </a:cubicBezTo>
                  <a:cubicBezTo>
                    <a:pt x="15743" y="20530"/>
                    <a:pt x="15754" y="20535"/>
                    <a:pt x="15768" y="20546"/>
                  </a:cubicBezTo>
                  <a:cubicBezTo>
                    <a:pt x="15903" y="20654"/>
                    <a:pt x="16279" y="20739"/>
                    <a:pt x="16279" y="20739"/>
                  </a:cubicBezTo>
                  <a:cubicBezTo>
                    <a:pt x="16279" y="20739"/>
                    <a:pt x="16417" y="21169"/>
                    <a:pt x="16524" y="21222"/>
                  </a:cubicBezTo>
                  <a:cubicBezTo>
                    <a:pt x="16538" y="21229"/>
                    <a:pt x="16552" y="21232"/>
                    <a:pt x="16564" y="21232"/>
                  </a:cubicBezTo>
                  <a:cubicBezTo>
                    <a:pt x="16643" y="21232"/>
                    <a:pt x="16683" y="21114"/>
                    <a:pt x="16683" y="21114"/>
                  </a:cubicBezTo>
                  <a:cubicBezTo>
                    <a:pt x="16683" y="21114"/>
                    <a:pt x="16927" y="21332"/>
                    <a:pt x="17105" y="21332"/>
                  </a:cubicBezTo>
                  <a:cubicBezTo>
                    <a:pt x="17119" y="21332"/>
                    <a:pt x="17134" y="21330"/>
                    <a:pt x="17147" y="21327"/>
                  </a:cubicBezTo>
                  <a:cubicBezTo>
                    <a:pt x="17325" y="21283"/>
                    <a:pt x="17350" y="20890"/>
                    <a:pt x="17350" y="20890"/>
                  </a:cubicBezTo>
                  <a:cubicBezTo>
                    <a:pt x="17350" y="20890"/>
                    <a:pt x="17366" y="20916"/>
                    <a:pt x="17408" y="20916"/>
                  </a:cubicBezTo>
                  <a:cubicBezTo>
                    <a:pt x="17436" y="20916"/>
                    <a:pt x="17475" y="20904"/>
                    <a:pt x="17528" y="20867"/>
                  </a:cubicBezTo>
                  <a:cubicBezTo>
                    <a:pt x="17661" y="20772"/>
                    <a:pt x="17389" y="20374"/>
                    <a:pt x="17370" y="20309"/>
                  </a:cubicBezTo>
                  <a:cubicBezTo>
                    <a:pt x="17350" y="20244"/>
                    <a:pt x="17480" y="20228"/>
                    <a:pt x="17480" y="20228"/>
                  </a:cubicBezTo>
                  <a:cubicBezTo>
                    <a:pt x="17600" y="20198"/>
                    <a:pt x="17811" y="20086"/>
                    <a:pt x="17554" y="19991"/>
                  </a:cubicBezTo>
                  <a:cubicBezTo>
                    <a:pt x="17497" y="19970"/>
                    <a:pt x="17395" y="19962"/>
                    <a:pt x="17274" y="19962"/>
                  </a:cubicBezTo>
                  <a:cubicBezTo>
                    <a:pt x="17019" y="19962"/>
                    <a:pt x="16676" y="19994"/>
                    <a:pt x="16463" y="19994"/>
                  </a:cubicBezTo>
                  <a:cubicBezTo>
                    <a:pt x="16328" y="19994"/>
                    <a:pt x="16245" y="19982"/>
                    <a:pt x="16268" y="19940"/>
                  </a:cubicBezTo>
                  <a:cubicBezTo>
                    <a:pt x="16346" y="19800"/>
                    <a:pt x="16267" y="19839"/>
                    <a:pt x="16178" y="19547"/>
                  </a:cubicBezTo>
                  <a:cubicBezTo>
                    <a:pt x="16126" y="19380"/>
                    <a:pt x="15843" y="19360"/>
                    <a:pt x="15580" y="19360"/>
                  </a:cubicBezTo>
                  <a:cubicBezTo>
                    <a:pt x="15499" y="19360"/>
                    <a:pt x="15420" y="19362"/>
                    <a:pt x="15350" y="19362"/>
                  </a:cubicBezTo>
                  <a:cubicBezTo>
                    <a:pt x="15255" y="19362"/>
                    <a:pt x="15178" y="19358"/>
                    <a:pt x="15138" y="19341"/>
                  </a:cubicBezTo>
                  <a:cubicBezTo>
                    <a:pt x="14975" y="19274"/>
                    <a:pt x="14976" y="18969"/>
                    <a:pt x="15042" y="18960"/>
                  </a:cubicBezTo>
                  <a:cubicBezTo>
                    <a:pt x="15043" y="18960"/>
                    <a:pt x="15044" y="18960"/>
                    <a:pt x="15045" y="18960"/>
                  </a:cubicBezTo>
                  <a:cubicBezTo>
                    <a:pt x="15103" y="18960"/>
                    <a:pt x="15159" y="19127"/>
                    <a:pt x="15272" y="19127"/>
                  </a:cubicBezTo>
                  <a:cubicBezTo>
                    <a:pt x="15287" y="19127"/>
                    <a:pt x="15304" y="19124"/>
                    <a:pt x="15322" y="19117"/>
                  </a:cubicBezTo>
                  <a:cubicBezTo>
                    <a:pt x="15471" y="19055"/>
                    <a:pt x="15443" y="18914"/>
                    <a:pt x="15537" y="18904"/>
                  </a:cubicBezTo>
                  <a:cubicBezTo>
                    <a:pt x="15539" y="18903"/>
                    <a:pt x="15541" y="18903"/>
                    <a:pt x="15543" y="18903"/>
                  </a:cubicBezTo>
                  <a:cubicBezTo>
                    <a:pt x="15635" y="18903"/>
                    <a:pt x="15726" y="19141"/>
                    <a:pt x="15962" y="19141"/>
                  </a:cubicBezTo>
                  <a:cubicBezTo>
                    <a:pt x="16204" y="19141"/>
                    <a:pt x="16322" y="19098"/>
                    <a:pt x="16322" y="19098"/>
                  </a:cubicBezTo>
                  <a:cubicBezTo>
                    <a:pt x="16322" y="19098"/>
                    <a:pt x="16537" y="19249"/>
                    <a:pt x="16674" y="19249"/>
                  </a:cubicBezTo>
                  <a:cubicBezTo>
                    <a:pt x="16707" y="19249"/>
                    <a:pt x="16736" y="19241"/>
                    <a:pt x="16756" y="19219"/>
                  </a:cubicBezTo>
                  <a:cubicBezTo>
                    <a:pt x="16860" y="19105"/>
                    <a:pt x="16575" y="19025"/>
                    <a:pt x="16500" y="18876"/>
                  </a:cubicBezTo>
                  <a:cubicBezTo>
                    <a:pt x="16426" y="18725"/>
                    <a:pt x="16959" y="18620"/>
                    <a:pt x="16959" y="18620"/>
                  </a:cubicBezTo>
                  <a:cubicBezTo>
                    <a:pt x="16959" y="18620"/>
                    <a:pt x="17280" y="18925"/>
                    <a:pt x="17509" y="18941"/>
                  </a:cubicBezTo>
                  <a:cubicBezTo>
                    <a:pt x="17514" y="18942"/>
                    <a:pt x="17518" y="18942"/>
                    <a:pt x="17522" y="18942"/>
                  </a:cubicBezTo>
                  <a:cubicBezTo>
                    <a:pt x="17728" y="18942"/>
                    <a:pt x="17521" y="18569"/>
                    <a:pt x="17519" y="18569"/>
                  </a:cubicBezTo>
                  <a:cubicBezTo>
                    <a:pt x="17519" y="18569"/>
                    <a:pt x="17519" y="18569"/>
                    <a:pt x="17519" y="18569"/>
                  </a:cubicBezTo>
                  <a:cubicBezTo>
                    <a:pt x="17521" y="18569"/>
                    <a:pt x="17936" y="18863"/>
                    <a:pt x="18122" y="18867"/>
                  </a:cubicBezTo>
                  <a:cubicBezTo>
                    <a:pt x="18123" y="18867"/>
                    <a:pt x="18124" y="18867"/>
                    <a:pt x="18126" y="18867"/>
                  </a:cubicBezTo>
                  <a:cubicBezTo>
                    <a:pt x="18305" y="18867"/>
                    <a:pt x="17955" y="18379"/>
                    <a:pt x="17953" y="18375"/>
                  </a:cubicBezTo>
                  <a:lnTo>
                    <a:pt x="17953" y="18375"/>
                  </a:lnTo>
                  <a:cubicBezTo>
                    <a:pt x="17954" y="18376"/>
                    <a:pt x="17987" y="18387"/>
                    <a:pt x="18046" y="18387"/>
                  </a:cubicBezTo>
                  <a:cubicBezTo>
                    <a:pt x="18103" y="18387"/>
                    <a:pt x="18184" y="18377"/>
                    <a:pt x="18286" y="18337"/>
                  </a:cubicBezTo>
                  <a:cubicBezTo>
                    <a:pt x="18498" y="18255"/>
                    <a:pt x="17873" y="17858"/>
                    <a:pt x="17871" y="17858"/>
                  </a:cubicBezTo>
                  <a:cubicBezTo>
                    <a:pt x="17871" y="17857"/>
                    <a:pt x="18665" y="17868"/>
                    <a:pt x="18779" y="17756"/>
                  </a:cubicBezTo>
                  <a:cubicBezTo>
                    <a:pt x="18864" y="17672"/>
                    <a:pt x="18764" y="17602"/>
                    <a:pt x="18437" y="17602"/>
                  </a:cubicBezTo>
                  <a:cubicBezTo>
                    <a:pt x="18325" y="17602"/>
                    <a:pt x="18187" y="17610"/>
                    <a:pt x="18020" y="17629"/>
                  </a:cubicBezTo>
                  <a:cubicBezTo>
                    <a:pt x="17656" y="17670"/>
                    <a:pt x="16931" y="17723"/>
                    <a:pt x="16326" y="17723"/>
                  </a:cubicBezTo>
                  <a:cubicBezTo>
                    <a:pt x="15845" y="17723"/>
                    <a:pt x="15440" y="17689"/>
                    <a:pt x="15356" y="17588"/>
                  </a:cubicBezTo>
                  <a:cubicBezTo>
                    <a:pt x="15165" y="17362"/>
                    <a:pt x="15114" y="17382"/>
                    <a:pt x="14903" y="17302"/>
                  </a:cubicBezTo>
                  <a:cubicBezTo>
                    <a:pt x="14695" y="17223"/>
                    <a:pt x="14568" y="17090"/>
                    <a:pt x="14512" y="16892"/>
                  </a:cubicBezTo>
                  <a:cubicBezTo>
                    <a:pt x="14455" y="16692"/>
                    <a:pt x="15271" y="16625"/>
                    <a:pt x="15271" y="16625"/>
                  </a:cubicBezTo>
                  <a:cubicBezTo>
                    <a:pt x="15271" y="16625"/>
                    <a:pt x="15495" y="16774"/>
                    <a:pt x="15655" y="16774"/>
                  </a:cubicBezTo>
                  <a:cubicBezTo>
                    <a:pt x="15656" y="16774"/>
                    <a:pt x="15658" y="16774"/>
                    <a:pt x="15660" y="16774"/>
                  </a:cubicBezTo>
                  <a:cubicBezTo>
                    <a:pt x="15822" y="16772"/>
                    <a:pt x="15797" y="16631"/>
                    <a:pt x="15862" y="16609"/>
                  </a:cubicBezTo>
                  <a:cubicBezTo>
                    <a:pt x="15864" y="16608"/>
                    <a:pt x="15866" y="16608"/>
                    <a:pt x="15868" y="16608"/>
                  </a:cubicBezTo>
                  <a:cubicBezTo>
                    <a:pt x="15945" y="16608"/>
                    <a:pt x="16273" y="17000"/>
                    <a:pt x="16391" y="17001"/>
                  </a:cubicBezTo>
                  <a:cubicBezTo>
                    <a:pt x="16391" y="17001"/>
                    <a:pt x="16392" y="17001"/>
                    <a:pt x="16392" y="17001"/>
                  </a:cubicBezTo>
                  <a:cubicBezTo>
                    <a:pt x="16509" y="17001"/>
                    <a:pt x="16275" y="16725"/>
                    <a:pt x="16198" y="16604"/>
                  </a:cubicBezTo>
                  <a:cubicBezTo>
                    <a:pt x="16135" y="16505"/>
                    <a:pt x="16314" y="16324"/>
                    <a:pt x="16440" y="16324"/>
                  </a:cubicBezTo>
                  <a:cubicBezTo>
                    <a:pt x="16469" y="16324"/>
                    <a:pt x="16495" y="16334"/>
                    <a:pt x="16515" y="16356"/>
                  </a:cubicBezTo>
                  <a:cubicBezTo>
                    <a:pt x="16603" y="16456"/>
                    <a:pt x="16944" y="16697"/>
                    <a:pt x="17138" y="16697"/>
                  </a:cubicBezTo>
                  <a:cubicBezTo>
                    <a:pt x="17173" y="16697"/>
                    <a:pt x="17203" y="16689"/>
                    <a:pt x="17226" y="16671"/>
                  </a:cubicBezTo>
                  <a:cubicBezTo>
                    <a:pt x="17371" y="16560"/>
                    <a:pt x="16809" y="16028"/>
                    <a:pt x="16864" y="16028"/>
                  </a:cubicBezTo>
                  <a:cubicBezTo>
                    <a:pt x="16867" y="16028"/>
                    <a:pt x="16871" y="16029"/>
                    <a:pt x="16877" y="16032"/>
                  </a:cubicBezTo>
                  <a:cubicBezTo>
                    <a:pt x="16986" y="16083"/>
                    <a:pt x="17161" y="16252"/>
                    <a:pt x="17308" y="16252"/>
                  </a:cubicBezTo>
                  <a:cubicBezTo>
                    <a:pt x="17328" y="16252"/>
                    <a:pt x="17347" y="16249"/>
                    <a:pt x="17366" y="16242"/>
                  </a:cubicBezTo>
                  <a:cubicBezTo>
                    <a:pt x="17522" y="16184"/>
                    <a:pt x="17133" y="15722"/>
                    <a:pt x="17131" y="15721"/>
                  </a:cubicBezTo>
                  <a:lnTo>
                    <a:pt x="17131" y="15721"/>
                  </a:lnTo>
                  <a:cubicBezTo>
                    <a:pt x="17131" y="15721"/>
                    <a:pt x="17236" y="15730"/>
                    <a:pt x="17373" y="15730"/>
                  </a:cubicBezTo>
                  <a:cubicBezTo>
                    <a:pt x="17609" y="15730"/>
                    <a:pt x="17943" y="15703"/>
                    <a:pt x="18006" y="15553"/>
                  </a:cubicBezTo>
                  <a:cubicBezTo>
                    <a:pt x="18045" y="15458"/>
                    <a:pt x="17788" y="15427"/>
                    <a:pt x="17447" y="15427"/>
                  </a:cubicBezTo>
                  <a:cubicBezTo>
                    <a:pt x="16940" y="15427"/>
                    <a:pt x="16249" y="15495"/>
                    <a:pt x="16074" y="15520"/>
                  </a:cubicBezTo>
                  <a:cubicBezTo>
                    <a:pt x="15907" y="15544"/>
                    <a:pt x="15638" y="15591"/>
                    <a:pt x="15338" y="15591"/>
                  </a:cubicBezTo>
                  <a:cubicBezTo>
                    <a:pt x="15112" y="15591"/>
                    <a:pt x="14868" y="15564"/>
                    <a:pt x="14639" y="15479"/>
                  </a:cubicBezTo>
                  <a:cubicBezTo>
                    <a:pt x="14108" y="15280"/>
                    <a:pt x="13385" y="15095"/>
                    <a:pt x="13182" y="14863"/>
                  </a:cubicBezTo>
                  <a:cubicBezTo>
                    <a:pt x="13100" y="14768"/>
                    <a:pt x="13104" y="14743"/>
                    <a:pt x="13147" y="14743"/>
                  </a:cubicBezTo>
                  <a:cubicBezTo>
                    <a:pt x="13192" y="14743"/>
                    <a:pt x="13279" y="14769"/>
                    <a:pt x="13355" y="14769"/>
                  </a:cubicBezTo>
                  <a:cubicBezTo>
                    <a:pt x="13386" y="14769"/>
                    <a:pt x="13415" y="14765"/>
                    <a:pt x="13439" y="14753"/>
                  </a:cubicBezTo>
                  <a:cubicBezTo>
                    <a:pt x="13579" y="14683"/>
                    <a:pt x="13488" y="14575"/>
                    <a:pt x="13629" y="14575"/>
                  </a:cubicBezTo>
                  <a:cubicBezTo>
                    <a:pt x="13631" y="14575"/>
                    <a:pt x="13633" y="14575"/>
                    <a:pt x="13635" y="14575"/>
                  </a:cubicBezTo>
                  <a:cubicBezTo>
                    <a:pt x="13784" y="14577"/>
                    <a:pt x="14242" y="15152"/>
                    <a:pt x="14369" y="15212"/>
                  </a:cubicBezTo>
                  <a:cubicBezTo>
                    <a:pt x="14382" y="15218"/>
                    <a:pt x="14394" y="15221"/>
                    <a:pt x="14404" y="15221"/>
                  </a:cubicBezTo>
                  <a:cubicBezTo>
                    <a:pt x="14497" y="15221"/>
                    <a:pt x="14510" y="15000"/>
                    <a:pt x="14632" y="14898"/>
                  </a:cubicBezTo>
                  <a:cubicBezTo>
                    <a:pt x="14766" y="14784"/>
                    <a:pt x="14227" y="14555"/>
                    <a:pt x="14306" y="14533"/>
                  </a:cubicBezTo>
                  <a:cubicBezTo>
                    <a:pt x="14384" y="14511"/>
                    <a:pt x="14379" y="14250"/>
                    <a:pt x="14379" y="14249"/>
                  </a:cubicBezTo>
                  <a:lnTo>
                    <a:pt x="14379" y="14249"/>
                  </a:lnTo>
                  <a:cubicBezTo>
                    <a:pt x="14379" y="14250"/>
                    <a:pt x="14563" y="14329"/>
                    <a:pt x="14649" y="14329"/>
                  </a:cubicBezTo>
                  <a:cubicBezTo>
                    <a:pt x="14653" y="14329"/>
                    <a:pt x="14656" y="14329"/>
                    <a:pt x="14660" y="14328"/>
                  </a:cubicBezTo>
                  <a:cubicBezTo>
                    <a:pt x="14739" y="14323"/>
                    <a:pt x="14350" y="13778"/>
                    <a:pt x="14467" y="13778"/>
                  </a:cubicBezTo>
                  <a:cubicBezTo>
                    <a:pt x="14467" y="13778"/>
                    <a:pt x="14468" y="13778"/>
                    <a:pt x="14468" y="13778"/>
                  </a:cubicBezTo>
                  <a:cubicBezTo>
                    <a:pt x="14589" y="13782"/>
                    <a:pt x="15020" y="14285"/>
                    <a:pt x="15154" y="14287"/>
                  </a:cubicBezTo>
                  <a:cubicBezTo>
                    <a:pt x="15155" y="14287"/>
                    <a:pt x="15156" y="14287"/>
                    <a:pt x="15157" y="14287"/>
                  </a:cubicBezTo>
                  <a:cubicBezTo>
                    <a:pt x="15287" y="14287"/>
                    <a:pt x="15021" y="14067"/>
                    <a:pt x="15207" y="14051"/>
                  </a:cubicBezTo>
                  <a:cubicBezTo>
                    <a:pt x="15387" y="14037"/>
                    <a:pt x="15194" y="13743"/>
                    <a:pt x="15180" y="13722"/>
                  </a:cubicBezTo>
                  <a:lnTo>
                    <a:pt x="15180" y="13722"/>
                  </a:lnTo>
                  <a:cubicBezTo>
                    <a:pt x="15186" y="13730"/>
                    <a:pt x="15229" y="13776"/>
                    <a:pt x="15290" y="13776"/>
                  </a:cubicBezTo>
                  <a:cubicBezTo>
                    <a:pt x="15328" y="13776"/>
                    <a:pt x="15373" y="13758"/>
                    <a:pt x="15420" y="13702"/>
                  </a:cubicBezTo>
                  <a:cubicBezTo>
                    <a:pt x="15549" y="13549"/>
                    <a:pt x="15058" y="13226"/>
                    <a:pt x="15057" y="13226"/>
                  </a:cubicBezTo>
                  <a:cubicBezTo>
                    <a:pt x="15057" y="13225"/>
                    <a:pt x="16048" y="13236"/>
                    <a:pt x="16035" y="13052"/>
                  </a:cubicBezTo>
                  <a:cubicBezTo>
                    <a:pt x="16029" y="12967"/>
                    <a:pt x="15845" y="12943"/>
                    <a:pt x="15619" y="12943"/>
                  </a:cubicBezTo>
                  <a:cubicBezTo>
                    <a:pt x="15355" y="12943"/>
                    <a:pt x="15034" y="12975"/>
                    <a:pt x="14874" y="12979"/>
                  </a:cubicBezTo>
                  <a:cubicBezTo>
                    <a:pt x="14862" y="12980"/>
                    <a:pt x="14847" y="12980"/>
                    <a:pt x="14831" y="12980"/>
                  </a:cubicBezTo>
                  <a:cubicBezTo>
                    <a:pt x="14584" y="12980"/>
                    <a:pt x="13924" y="12949"/>
                    <a:pt x="13387" y="12887"/>
                  </a:cubicBezTo>
                  <a:cubicBezTo>
                    <a:pt x="13392" y="12841"/>
                    <a:pt x="13378" y="12794"/>
                    <a:pt x="13346" y="12758"/>
                  </a:cubicBezTo>
                  <a:cubicBezTo>
                    <a:pt x="13296" y="12701"/>
                    <a:pt x="13248" y="12645"/>
                    <a:pt x="13198" y="12588"/>
                  </a:cubicBezTo>
                  <a:lnTo>
                    <a:pt x="13198" y="12588"/>
                  </a:lnTo>
                  <a:cubicBezTo>
                    <a:pt x="13214" y="12591"/>
                    <a:pt x="13232" y="12595"/>
                    <a:pt x="13249" y="12598"/>
                  </a:cubicBezTo>
                  <a:cubicBezTo>
                    <a:pt x="13260" y="12600"/>
                    <a:pt x="13270" y="12601"/>
                    <a:pt x="13280" y="12601"/>
                  </a:cubicBezTo>
                  <a:cubicBezTo>
                    <a:pt x="13475" y="12601"/>
                    <a:pt x="13509" y="12275"/>
                    <a:pt x="13305" y="12198"/>
                  </a:cubicBezTo>
                  <a:cubicBezTo>
                    <a:pt x="13058" y="12108"/>
                    <a:pt x="12822" y="11990"/>
                    <a:pt x="12601" y="11847"/>
                  </a:cubicBezTo>
                  <a:lnTo>
                    <a:pt x="12601" y="11847"/>
                  </a:lnTo>
                  <a:cubicBezTo>
                    <a:pt x="12614" y="11850"/>
                    <a:pt x="12628" y="11852"/>
                    <a:pt x="12642" y="11852"/>
                  </a:cubicBezTo>
                  <a:cubicBezTo>
                    <a:pt x="12649" y="11852"/>
                    <a:pt x="12656" y="11852"/>
                    <a:pt x="12662" y="11851"/>
                  </a:cubicBezTo>
                  <a:cubicBezTo>
                    <a:pt x="12822" y="11823"/>
                    <a:pt x="12582" y="11537"/>
                    <a:pt x="12693" y="11473"/>
                  </a:cubicBezTo>
                  <a:cubicBezTo>
                    <a:pt x="12702" y="11467"/>
                    <a:pt x="12711" y="11465"/>
                    <a:pt x="12721" y="11465"/>
                  </a:cubicBezTo>
                  <a:cubicBezTo>
                    <a:pt x="12821" y="11465"/>
                    <a:pt x="12921" y="11769"/>
                    <a:pt x="13211" y="11803"/>
                  </a:cubicBezTo>
                  <a:cubicBezTo>
                    <a:pt x="13244" y="11806"/>
                    <a:pt x="13273" y="11808"/>
                    <a:pt x="13300" y="11808"/>
                  </a:cubicBezTo>
                  <a:cubicBezTo>
                    <a:pt x="13543" y="11808"/>
                    <a:pt x="13598" y="11677"/>
                    <a:pt x="13598" y="11677"/>
                  </a:cubicBezTo>
                  <a:cubicBezTo>
                    <a:pt x="13598" y="11677"/>
                    <a:pt x="13724" y="11761"/>
                    <a:pt x="13859" y="11761"/>
                  </a:cubicBezTo>
                  <a:cubicBezTo>
                    <a:pt x="13893" y="11761"/>
                    <a:pt x="13929" y="11756"/>
                    <a:pt x="13963" y="11741"/>
                  </a:cubicBezTo>
                  <a:cubicBezTo>
                    <a:pt x="14130" y="11673"/>
                    <a:pt x="13614" y="11286"/>
                    <a:pt x="13703" y="11252"/>
                  </a:cubicBezTo>
                  <a:cubicBezTo>
                    <a:pt x="13707" y="11251"/>
                    <a:pt x="13711" y="11250"/>
                    <a:pt x="13716" y="11250"/>
                  </a:cubicBezTo>
                  <a:cubicBezTo>
                    <a:pt x="13840" y="11250"/>
                    <a:pt x="14435" y="11624"/>
                    <a:pt x="14676" y="11624"/>
                  </a:cubicBezTo>
                  <a:cubicBezTo>
                    <a:pt x="14681" y="11624"/>
                    <a:pt x="14686" y="11624"/>
                    <a:pt x="14690" y="11623"/>
                  </a:cubicBezTo>
                  <a:cubicBezTo>
                    <a:pt x="14927" y="11609"/>
                    <a:pt x="14009" y="10898"/>
                    <a:pt x="13946" y="10852"/>
                  </a:cubicBezTo>
                  <a:lnTo>
                    <a:pt x="13946" y="10852"/>
                  </a:lnTo>
                  <a:cubicBezTo>
                    <a:pt x="13983" y="10878"/>
                    <a:pt x="14314" y="11107"/>
                    <a:pt x="14487" y="11107"/>
                  </a:cubicBezTo>
                  <a:cubicBezTo>
                    <a:pt x="14515" y="11107"/>
                    <a:pt x="14540" y="11101"/>
                    <a:pt x="14557" y="11086"/>
                  </a:cubicBezTo>
                  <a:cubicBezTo>
                    <a:pt x="14687" y="10978"/>
                    <a:pt x="14071" y="10628"/>
                    <a:pt x="14068" y="10628"/>
                  </a:cubicBezTo>
                  <a:lnTo>
                    <a:pt x="14068" y="10628"/>
                  </a:lnTo>
                  <a:cubicBezTo>
                    <a:pt x="14069" y="10628"/>
                    <a:pt x="14152" y="10633"/>
                    <a:pt x="14261" y="10633"/>
                  </a:cubicBezTo>
                  <a:cubicBezTo>
                    <a:pt x="14524" y="10633"/>
                    <a:pt x="14940" y="10603"/>
                    <a:pt x="14753" y="10403"/>
                  </a:cubicBezTo>
                  <a:cubicBezTo>
                    <a:pt x="14675" y="10319"/>
                    <a:pt x="14495" y="10292"/>
                    <a:pt x="14278" y="10292"/>
                  </a:cubicBezTo>
                  <a:cubicBezTo>
                    <a:pt x="13843" y="10292"/>
                    <a:pt x="13256" y="10403"/>
                    <a:pt x="13034" y="10403"/>
                  </a:cubicBezTo>
                  <a:cubicBezTo>
                    <a:pt x="12988" y="10403"/>
                    <a:pt x="12957" y="10398"/>
                    <a:pt x="12947" y="10387"/>
                  </a:cubicBezTo>
                  <a:cubicBezTo>
                    <a:pt x="12861" y="10290"/>
                    <a:pt x="12801" y="10264"/>
                    <a:pt x="12503" y="10207"/>
                  </a:cubicBezTo>
                  <a:cubicBezTo>
                    <a:pt x="12228" y="10155"/>
                    <a:pt x="11984" y="9965"/>
                    <a:pt x="12169" y="9965"/>
                  </a:cubicBezTo>
                  <a:cubicBezTo>
                    <a:pt x="12185" y="9965"/>
                    <a:pt x="12203" y="9966"/>
                    <a:pt x="12224" y="9969"/>
                  </a:cubicBezTo>
                  <a:cubicBezTo>
                    <a:pt x="12237" y="9971"/>
                    <a:pt x="12249" y="9972"/>
                    <a:pt x="12260" y="9972"/>
                  </a:cubicBezTo>
                  <a:cubicBezTo>
                    <a:pt x="12483" y="9972"/>
                    <a:pt x="12308" y="9631"/>
                    <a:pt x="12303" y="9625"/>
                  </a:cubicBezTo>
                  <a:lnTo>
                    <a:pt x="12303" y="9625"/>
                  </a:lnTo>
                  <a:cubicBezTo>
                    <a:pt x="12309" y="9631"/>
                    <a:pt x="12587" y="9928"/>
                    <a:pt x="12763" y="9934"/>
                  </a:cubicBezTo>
                  <a:cubicBezTo>
                    <a:pt x="12797" y="9935"/>
                    <a:pt x="12826" y="9937"/>
                    <a:pt x="12850" y="9937"/>
                  </a:cubicBezTo>
                  <a:cubicBezTo>
                    <a:pt x="12951" y="9937"/>
                    <a:pt x="12944" y="9903"/>
                    <a:pt x="12702" y="9635"/>
                  </a:cubicBezTo>
                  <a:cubicBezTo>
                    <a:pt x="12489" y="9400"/>
                    <a:pt x="12577" y="9325"/>
                    <a:pt x="12690" y="9325"/>
                  </a:cubicBezTo>
                  <a:cubicBezTo>
                    <a:pt x="12736" y="9325"/>
                    <a:pt x="12786" y="9337"/>
                    <a:pt x="12822" y="9356"/>
                  </a:cubicBezTo>
                  <a:cubicBezTo>
                    <a:pt x="12943" y="9421"/>
                    <a:pt x="13389" y="9892"/>
                    <a:pt x="13593" y="9892"/>
                  </a:cubicBezTo>
                  <a:cubicBezTo>
                    <a:pt x="13595" y="9892"/>
                    <a:pt x="13598" y="9892"/>
                    <a:pt x="13600" y="9892"/>
                  </a:cubicBezTo>
                  <a:cubicBezTo>
                    <a:pt x="13801" y="9882"/>
                    <a:pt x="13624" y="9604"/>
                    <a:pt x="13623" y="9604"/>
                  </a:cubicBezTo>
                  <a:cubicBezTo>
                    <a:pt x="13715" y="9587"/>
                    <a:pt x="13784" y="9454"/>
                    <a:pt x="13784" y="9454"/>
                  </a:cubicBezTo>
                  <a:cubicBezTo>
                    <a:pt x="13921" y="9320"/>
                    <a:pt x="13483" y="8870"/>
                    <a:pt x="13481" y="8870"/>
                  </a:cubicBezTo>
                  <a:lnTo>
                    <a:pt x="13481" y="8870"/>
                  </a:lnTo>
                  <a:cubicBezTo>
                    <a:pt x="13482" y="8870"/>
                    <a:pt x="13778" y="8907"/>
                    <a:pt x="14038" y="8907"/>
                  </a:cubicBezTo>
                  <a:cubicBezTo>
                    <a:pt x="14217" y="8907"/>
                    <a:pt x="14380" y="8889"/>
                    <a:pt x="14417" y="8831"/>
                  </a:cubicBezTo>
                  <a:cubicBezTo>
                    <a:pt x="14508" y="8685"/>
                    <a:pt x="14005" y="8579"/>
                    <a:pt x="13382" y="8547"/>
                  </a:cubicBezTo>
                  <a:cubicBezTo>
                    <a:pt x="12759" y="8517"/>
                    <a:pt x="11585" y="8521"/>
                    <a:pt x="11318" y="8271"/>
                  </a:cubicBezTo>
                  <a:cubicBezTo>
                    <a:pt x="11049" y="8023"/>
                    <a:pt x="10972" y="8184"/>
                    <a:pt x="10700" y="8079"/>
                  </a:cubicBezTo>
                  <a:cubicBezTo>
                    <a:pt x="10452" y="7983"/>
                    <a:pt x="10438" y="7819"/>
                    <a:pt x="10560" y="7819"/>
                  </a:cubicBezTo>
                  <a:cubicBezTo>
                    <a:pt x="10571" y="7819"/>
                    <a:pt x="10584" y="7820"/>
                    <a:pt x="10598" y="7823"/>
                  </a:cubicBezTo>
                  <a:cubicBezTo>
                    <a:pt x="10611" y="7826"/>
                    <a:pt x="10623" y="7828"/>
                    <a:pt x="10633" y="7828"/>
                  </a:cubicBezTo>
                  <a:cubicBezTo>
                    <a:pt x="10750" y="7828"/>
                    <a:pt x="10709" y="7647"/>
                    <a:pt x="10883" y="7641"/>
                  </a:cubicBezTo>
                  <a:cubicBezTo>
                    <a:pt x="10884" y="7641"/>
                    <a:pt x="10885" y="7641"/>
                    <a:pt x="10887" y="7641"/>
                  </a:cubicBezTo>
                  <a:cubicBezTo>
                    <a:pt x="11065" y="7641"/>
                    <a:pt x="11340" y="7997"/>
                    <a:pt x="11486" y="7997"/>
                  </a:cubicBezTo>
                  <a:cubicBezTo>
                    <a:pt x="11497" y="7997"/>
                    <a:pt x="11507" y="7995"/>
                    <a:pt x="11516" y="7991"/>
                  </a:cubicBezTo>
                  <a:cubicBezTo>
                    <a:pt x="11652" y="7930"/>
                    <a:pt x="11397" y="7610"/>
                    <a:pt x="11334" y="7527"/>
                  </a:cubicBezTo>
                  <a:cubicBezTo>
                    <a:pt x="11295" y="7473"/>
                    <a:pt x="11338" y="7464"/>
                    <a:pt x="11375" y="7464"/>
                  </a:cubicBezTo>
                  <a:cubicBezTo>
                    <a:pt x="11396" y="7464"/>
                    <a:pt x="11416" y="7467"/>
                    <a:pt x="11416" y="7467"/>
                  </a:cubicBezTo>
                  <a:cubicBezTo>
                    <a:pt x="11416" y="7467"/>
                    <a:pt x="12144" y="8081"/>
                    <a:pt x="12385" y="8081"/>
                  </a:cubicBezTo>
                  <a:cubicBezTo>
                    <a:pt x="12401" y="8081"/>
                    <a:pt x="12415" y="8079"/>
                    <a:pt x="12426" y="8073"/>
                  </a:cubicBezTo>
                  <a:cubicBezTo>
                    <a:pt x="12598" y="7987"/>
                    <a:pt x="11782" y="7322"/>
                    <a:pt x="11667" y="7233"/>
                  </a:cubicBezTo>
                  <a:lnTo>
                    <a:pt x="11667" y="7233"/>
                  </a:lnTo>
                  <a:cubicBezTo>
                    <a:pt x="11726" y="7278"/>
                    <a:pt x="11976" y="7458"/>
                    <a:pt x="12260" y="7458"/>
                  </a:cubicBezTo>
                  <a:cubicBezTo>
                    <a:pt x="12262" y="7458"/>
                    <a:pt x="12263" y="7458"/>
                    <a:pt x="12264" y="7458"/>
                  </a:cubicBezTo>
                  <a:cubicBezTo>
                    <a:pt x="12594" y="7457"/>
                    <a:pt x="11817" y="7057"/>
                    <a:pt x="11816" y="7057"/>
                  </a:cubicBezTo>
                  <a:cubicBezTo>
                    <a:pt x="11814" y="7057"/>
                    <a:pt x="12151" y="7047"/>
                    <a:pt x="12319" y="6947"/>
                  </a:cubicBezTo>
                  <a:cubicBezTo>
                    <a:pt x="12486" y="6848"/>
                    <a:pt x="12191" y="6556"/>
                    <a:pt x="12191" y="6556"/>
                  </a:cubicBezTo>
                  <a:cubicBezTo>
                    <a:pt x="12535" y="6331"/>
                    <a:pt x="11995" y="6066"/>
                    <a:pt x="11994" y="6066"/>
                  </a:cubicBezTo>
                  <a:cubicBezTo>
                    <a:pt x="11994" y="6066"/>
                    <a:pt x="11994" y="6066"/>
                    <a:pt x="11994" y="6066"/>
                  </a:cubicBezTo>
                  <a:cubicBezTo>
                    <a:pt x="11997" y="6066"/>
                    <a:pt x="12299" y="6170"/>
                    <a:pt x="12538" y="6170"/>
                  </a:cubicBezTo>
                  <a:cubicBezTo>
                    <a:pt x="12615" y="6170"/>
                    <a:pt x="12685" y="6159"/>
                    <a:pt x="12737" y="6131"/>
                  </a:cubicBezTo>
                  <a:cubicBezTo>
                    <a:pt x="12953" y="6016"/>
                    <a:pt x="12179" y="5866"/>
                    <a:pt x="11697" y="5819"/>
                  </a:cubicBezTo>
                  <a:cubicBezTo>
                    <a:pt x="11216" y="5774"/>
                    <a:pt x="10497" y="5667"/>
                    <a:pt x="10265" y="5531"/>
                  </a:cubicBezTo>
                  <a:cubicBezTo>
                    <a:pt x="10034" y="5395"/>
                    <a:pt x="10019" y="5098"/>
                    <a:pt x="10019" y="5095"/>
                  </a:cubicBezTo>
                  <a:lnTo>
                    <a:pt x="10019" y="5095"/>
                  </a:lnTo>
                  <a:cubicBezTo>
                    <a:pt x="10020" y="5098"/>
                    <a:pt x="10392" y="5496"/>
                    <a:pt x="10592" y="5496"/>
                  </a:cubicBezTo>
                  <a:cubicBezTo>
                    <a:pt x="10593" y="5496"/>
                    <a:pt x="10594" y="5496"/>
                    <a:pt x="10595" y="5496"/>
                  </a:cubicBezTo>
                  <a:cubicBezTo>
                    <a:pt x="10760" y="5492"/>
                    <a:pt x="10595" y="5293"/>
                    <a:pt x="10532" y="5222"/>
                  </a:cubicBezTo>
                  <a:lnTo>
                    <a:pt x="10532" y="5222"/>
                  </a:lnTo>
                  <a:cubicBezTo>
                    <a:pt x="10620" y="5316"/>
                    <a:pt x="10935" y="5644"/>
                    <a:pt x="11046" y="5644"/>
                  </a:cubicBezTo>
                  <a:cubicBezTo>
                    <a:pt x="11055" y="5644"/>
                    <a:pt x="11063" y="5642"/>
                    <a:pt x="11070" y="5636"/>
                  </a:cubicBezTo>
                  <a:cubicBezTo>
                    <a:pt x="11162" y="5559"/>
                    <a:pt x="10841" y="5304"/>
                    <a:pt x="10841" y="5303"/>
                  </a:cubicBezTo>
                  <a:lnTo>
                    <a:pt x="10841" y="5303"/>
                  </a:lnTo>
                  <a:cubicBezTo>
                    <a:pt x="10841" y="5304"/>
                    <a:pt x="11351" y="5485"/>
                    <a:pt x="11537" y="5485"/>
                  </a:cubicBezTo>
                  <a:cubicBezTo>
                    <a:pt x="11561" y="5485"/>
                    <a:pt x="11579" y="5482"/>
                    <a:pt x="11591" y="5476"/>
                  </a:cubicBezTo>
                  <a:cubicBezTo>
                    <a:pt x="11695" y="5417"/>
                    <a:pt x="11182" y="5139"/>
                    <a:pt x="11420" y="5106"/>
                  </a:cubicBezTo>
                  <a:cubicBezTo>
                    <a:pt x="11659" y="5074"/>
                    <a:pt x="11182" y="4703"/>
                    <a:pt x="11181" y="4703"/>
                  </a:cubicBezTo>
                  <a:cubicBezTo>
                    <a:pt x="11181" y="4703"/>
                    <a:pt x="11181" y="4703"/>
                    <a:pt x="11181" y="4703"/>
                  </a:cubicBezTo>
                  <a:cubicBezTo>
                    <a:pt x="11184" y="4703"/>
                    <a:pt x="11519" y="4817"/>
                    <a:pt x="11707" y="4817"/>
                  </a:cubicBezTo>
                  <a:cubicBezTo>
                    <a:pt x="11741" y="4817"/>
                    <a:pt x="11771" y="4813"/>
                    <a:pt x="11792" y="4804"/>
                  </a:cubicBezTo>
                  <a:cubicBezTo>
                    <a:pt x="11931" y="4747"/>
                    <a:pt x="11414" y="4588"/>
                    <a:pt x="11414" y="4588"/>
                  </a:cubicBezTo>
                  <a:cubicBezTo>
                    <a:pt x="11471" y="4505"/>
                    <a:pt x="11109" y="4464"/>
                    <a:pt x="10547" y="4378"/>
                  </a:cubicBezTo>
                  <a:cubicBezTo>
                    <a:pt x="10165" y="4320"/>
                    <a:pt x="9725" y="4149"/>
                    <a:pt x="9483" y="4047"/>
                  </a:cubicBezTo>
                  <a:cubicBezTo>
                    <a:pt x="9638" y="3676"/>
                    <a:pt x="9716" y="3257"/>
                    <a:pt x="9766" y="2871"/>
                  </a:cubicBezTo>
                  <a:cubicBezTo>
                    <a:pt x="9772" y="2827"/>
                    <a:pt x="9714" y="2781"/>
                    <a:pt x="9673" y="2781"/>
                  </a:cubicBezTo>
                  <a:cubicBezTo>
                    <a:pt x="9658" y="2781"/>
                    <a:pt x="9645" y="2788"/>
                    <a:pt x="9639" y="2804"/>
                  </a:cubicBezTo>
                  <a:cubicBezTo>
                    <a:pt x="9595" y="2930"/>
                    <a:pt x="9544" y="3052"/>
                    <a:pt x="9490" y="3174"/>
                  </a:cubicBezTo>
                  <a:cubicBezTo>
                    <a:pt x="9476" y="2978"/>
                    <a:pt x="9433" y="2778"/>
                    <a:pt x="9386" y="2571"/>
                  </a:cubicBezTo>
                  <a:cubicBezTo>
                    <a:pt x="9372" y="2507"/>
                    <a:pt x="9314" y="2471"/>
                    <a:pt x="9266" y="2471"/>
                  </a:cubicBezTo>
                  <a:cubicBezTo>
                    <a:pt x="9229" y="2471"/>
                    <a:pt x="9198" y="2493"/>
                    <a:pt x="9200" y="2540"/>
                  </a:cubicBezTo>
                  <a:cubicBezTo>
                    <a:pt x="9211" y="2877"/>
                    <a:pt x="9204" y="3228"/>
                    <a:pt x="9073" y="3512"/>
                  </a:cubicBezTo>
                  <a:cubicBezTo>
                    <a:pt x="9048" y="3560"/>
                    <a:pt x="9019" y="3607"/>
                    <a:pt x="8985" y="3651"/>
                  </a:cubicBezTo>
                  <a:cubicBezTo>
                    <a:pt x="8986" y="3584"/>
                    <a:pt x="8988" y="3517"/>
                    <a:pt x="8994" y="3457"/>
                  </a:cubicBezTo>
                  <a:cubicBezTo>
                    <a:pt x="9014" y="3238"/>
                    <a:pt x="9076" y="3013"/>
                    <a:pt x="9038" y="2779"/>
                  </a:cubicBezTo>
                  <a:cubicBezTo>
                    <a:pt x="9025" y="2704"/>
                    <a:pt x="8944" y="2648"/>
                    <a:pt x="8877" y="2648"/>
                  </a:cubicBezTo>
                  <a:cubicBezTo>
                    <a:pt x="8857" y="2648"/>
                    <a:pt x="8837" y="2654"/>
                    <a:pt x="8822" y="2666"/>
                  </a:cubicBezTo>
                  <a:cubicBezTo>
                    <a:pt x="8718" y="2741"/>
                    <a:pt x="8654" y="2861"/>
                    <a:pt x="8607" y="2993"/>
                  </a:cubicBezTo>
                  <a:cubicBezTo>
                    <a:pt x="8591" y="2943"/>
                    <a:pt x="8576" y="2895"/>
                    <a:pt x="8559" y="2847"/>
                  </a:cubicBezTo>
                  <a:cubicBezTo>
                    <a:pt x="8557" y="2819"/>
                    <a:pt x="8549" y="2793"/>
                    <a:pt x="8531" y="2771"/>
                  </a:cubicBezTo>
                  <a:cubicBezTo>
                    <a:pt x="8455" y="2552"/>
                    <a:pt x="8375" y="2333"/>
                    <a:pt x="8292" y="2115"/>
                  </a:cubicBezTo>
                  <a:cubicBezTo>
                    <a:pt x="8385" y="1985"/>
                    <a:pt x="8476" y="1852"/>
                    <a:pt x="8589" y="1739"/>
                  </a:cubicBezTo>
                  <a:cubicBezTo>
                    <a:pt x="8629" y="1698"/>
                    <a:pt x="8563" y="1621"/>
                    <a:pt x="8509" y="1621"/>
                  </a:cubicBezTo>
                  <a:cubicBezTo>
                    <a:pt x="8497" y="1621"/>
                    <a:pt x="8486" y="1624"/>
                    <a:pt x="8477" y="1632"/>
                  </a:cubicBezTo>
                  <a:cubicBezTo>
                    <a:pt x="8379" y="1712"/>
                    <a:pt x="8289" y="1801"/>
                    <a:pt x="8205" y="1896"/>
                  </a:cubicBezTo>
                  <a:cubicBezTo>
                    <a:pt x="7962" y="1284"/>
                    <a:pt x="7690" y="680"/>
                    <a:pt x="7394" y="90"/>
                  </a:cubicBezTo>
                  <a:cubicBezTo>
                    <a:pt x="7363" y="29"/>
                    <a:pt x="7306" y="1"/>
                    <a:pt x="7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p25"/>
          <p:cNvSpPr/>
          <p:nvPr/>
        </p:nvSpPr>
        <p:spPr>
          <a:xfrm>
            <a:off x="0" y="4792203"/>
            <a:ext cx="9143855" cy="351303"/>
          </a:xfrm>
          <a:custGeom>
            <a:avLst/>
            <a:gdLst/>
            <a:ahLst/>
            <a:cxnLst/>
            <a:rect l="l" t="t" r="r" b="b"/>
            <a:pathLst>
              <a:path w="166116" h="12065" extrusionOk="0">
                <a:moveTo>
                  <a:pt x="0" y="1"/>
                </a:moveTo>
                <a:lnTo>
                  <a:pt x="0" y="12065"/>
                </a:lnTo>
                <a:lnTo>
                  <a:pt x="166116" y="12065"/>
                </a:lnTo>
                <a:lnTo>
                  <a:pt x="166116" y="5151"/>
                </a:lnTo>
                <a:cubicBezTo>
                  <a:pt x="81038" y="1271"/>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5"/>
          <p:cNvSpPr/>
          <p:nvPr/>
        </p:nvSpPr>
        <p:spPr>
          <a:xfrm>
            <a:off x="55" y="4792203"/>
            <a:ext cx="9143800" cy="351303"/>
          </a:xfrm>
          <a:custGeom>
            <a:avLst/>
            <a:gdLst/>
            <a:ahLst/>
            <a:cxnLst/>
            <a:rect l="l" t="t" r="r" b="b"/>
            <a:pathLst>
              <a:path w="166115" h="12065" extrusionOk="0">
                <a:moveTo>
                  <a:pt x="166115" y="1"/>
                </a:moveTo>
                <a:cubicBezTo>
                  <a:pt x="166115" y="1"/>
                  <a:pt x="85079" y="1271"/>
                  <a:pt x="1" y="5151"/>
                </a:cubicBezTo>
                <a:lnTo>
                  <a:pt x="1" y="12065"/>
                </a:lnTo>
                <a:lnTo>
                  <a:pt x="166115" y="12065"/>
                </a:lnTo>
                <a:lnTo>
                  <a:pt x="166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5"/>
          <p:cNvSpPr/>
          <p:nvPr/>
        </p:nvSpPr>
        <p:spPr>
          <a:xfrm>
            <a:off x="75" y="-4"/>
            <a:ext cx="4571953" cy="840470"/>
          </a:xfrm>
          <a:custGeom>
            <a:avLst/>
            <a:gdLst/>
            <a:ahLst/>
            <a:cxnLst/>
            <a:rect l="l" t="t" r="r" b="b"/>
            <a:pathLst>
              <a:path w="51327" h="9435" extrusionOk="0">
                <a:moveTo>
                  <a:pt x="1" y="1"/>
                </a:moveTo>
                <a:lnTo>
                  <a:pt x="1" y="4411"/>
                </a:lnTo>
                <a:cubicBezTo>
                  <a:pt x="15263" y="7564"/>
                  <a:pt x="30744" y="9435"/>
                  <a:pt x="46332" y="9435"/>
                </a:cubicBezTo>
                <a:cubicBezTo>
                  <a:pt x="47993" y="9435"/>
                  <a:pt x="49654" y="9413"/>
                  <a:pt x="51317" y="9370"/>
                </a:cubicBezTo>
                <a:cubicBezTo>
                  <a:pt x="51327" y="9331"/>
                  <a:pt x="43008" y="9213"/>
                  <a:pt x="33502" y="8075"/>
                </a:cubicBezTo>
                <a:cubicBezTo>
                  <a:pt x="23989" y="7046"/>
                  <a:pt x="13287" y="5000"/>
                  <a:pt x="8380" y="3624"/>
                </a:cubicBezTo>
                <a:cubicBezTo>
                  <a:pt x="8489" y="3601"/>
                  <a:pt x="8660" y="3590"/>
                  <a:pt x="8880" y="3590"/>
                </a:cubicBezTo>
                <a:cubicBezTo>
                  <a:pt x="10617" y="3590"/>
                  <a:pt x="15442" y="4245"/>
                  <a:pt x="17533" y="4245"/>
                </a:cubicBezTo>
                <a:cubicBezTo>
                  <a:pt x="17921" y="4245"/>
                  <a:pt x="18215" y="4222"/>
                  <a:pt x="18378" y="4169"/>
                </a:cubicBezTo>
                <a:cubicBezTo>
                  <a:pt x="12218" y="3156"/>
                  <a:pt x="6088" y="1741"/>
                  <a:pt x="1"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25"/>
          <p:cNvGrpSpPr/>
          <p:nvPr/>
        </p:nvGrpSpPr>
        <p:grpSpPr>
          <a:xfrm>
            <a:off x="-3695918" y="2785849"/>
            <a:ext cx="6003028" cy="2138723"/>
            <a:chOff x="1999150" y="1151400"/>
            <a:chExt cx="1493625" cy="532100"/>
          </a:xfrm>
        </p:grpSpPr>
        <p:sp>
          <p:nvSpPr>
            <p:cNvPr id="852" name="Google Shape;852;p25"/>
            <p:cNvSpPr/>
            <p:nvPr/>
          </p:nvSpPr>
          <p:spPr>
            <a:xfrm>
              <a:off x="1999150" y="1151400"/>
              <a:ext cx="1493625" cy="532100"/>
            </a:xfrm>
            <a:custGeom>
              <a:avLst/>
              <a:gdLst/>
              <a:ahLst/>
              <a:cxnLst/>
              <a:rect l="l" t="t" r="r" b="b"/>
              <a:pathLst>
                <a:path w="59745" h="21284" extrusionOk="0">
                  <a:moveTo>
                    <a:pt x="26904" y="0"/>
                  </a:moveTo>
                  <a:cubicBezTo>
                    <a:pt x="26904" y="0"/>
                    <a:pt x="12856" y="7688"/>
                    <a:pt x="1" y="20788"/>
                  </a:cubicBezTo>
                  <a:lnTo>
                    <a:pt x="59744" y="21283"/>
                  </a:lnTo>
                  <a:cubicBezTo>
                    <a:pt x="46392" y="11756"/>
                    <a:pt x="26904" y="0"/>
                    <a:pt x="26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5"/>
            <p:cNvSpPr/>
            <p:nvPr/>
          </p:nvSpPr>
          <p:spPr>
            <a:xfrm>
              <a:off x="2496300" y="1151400"/>
              <a:ext cx="854850" cy="433725"/>
            </a:xfrm>
            <a:custGeom>
              <a:avLst/>
              <a:gdLst/>
              <a:ahLst/>
              <a:cxnLst/>
              <a:rect l="l" t="t" r="r" b="b"/>
              <a:pathLst>
                <a:path w="34194" h="17349" extrusionOk="0">
                  <a:moveTo>
                    <a:pt x="7018" y="0"/>
                  </a:moveTo>
                  <a:cubicBezTo>
                    <a:pt x="7098" y="930"/>
                    <a:pt x="6824" y="1670"/>
                    <a:pt x="6109" y="1670"/>
                  </a:cubicBezTo>
                  <a:cubicBezTo>
                    <a:pt x="6072" y="1670"/>
                    <a:pt x="6035" y="1668"/>
                    <a:pt x="5996" y="1664"/>
                  </a:cubicBezTo>
                  <a:lnTo>
                    <a:pt x="5996" y="1664"/>
                  </a:lnTo>
                  <a:cubicBezTo>
                    <a:pt x="9902" y="2337"/>
                    <a:pt x="6978" y="2378"/>
                    <a:pt x="7540" y="2940"/>
                  </a:cubicBezTo>
                  <a:cubicBezTo>
                    <a:pt x="7223" y="3067"/>
                    <a:pt x="6230" y="3441"/>
                    <a:pt x="6820" y="3834"/>
                  </a:cubicBezTo>
                  <a:cubicBezTo>
                    <a:pt x="1858" y="5153"/>
                    <a:pt x="382" y="6107"/>
                    <a:pt x="382" y="6107"/>
                  </a:cubicBezTo>
                  <a:cubicBezTo>
                    <a:pt x="382" y="6107"/>
                    <a:pt x="589" y="6097"/>
                    <a:pt x="809" y="6097"/>
                  </a:cubicBezTo>
                  <a:cubicBezTo>
                    <a:pt x="1239" y="6097"/>
                    <a:pt x="1722" y="6135"/>
                    <a:pt x="824" y="6361"/>
                  </a:cubicBezTo>
                  <a:cubicBezTo>
                    <a:pt x="1" y="6568"/>
                    <a:pt x="3058" y="6873"/>
                    <a:pt x="3169" y="7247"/>
                  </a:cubicBezTo>
                  <a:cubicBezTo>
                    <a:pt x="3342" y="7488"/>
                    <a:pt x="2455" y="7648"/>
                    <a:pt x="1414" y="8307"/>
                  </a:cubicBezTo>
                  <a:cubicBezTo>
                    <a:pt x="3186" y="8623"/>
                    <a:pt x="13093" y="10245"/>
                    <a:pt x="7462" y="10860"/>
                  </a:cubicBezTo>
                  <a:cubicBezTo>
                    <a:pt x="12214" y="12000"/>
                    <a:pt x="18159" y="11136"/>
                    <a:pt x="22846" y="12593"/>
                  </a:cubicBezTo>
                  <a:cubicBezTo>
                    <a:pt x="22656" y="12720"/>
                    <a:pt x="19099" y="14588"/>
                    <a:pt x="18908" y="14588"/>
                  </a:cubicBezTo>
                  <a:cubicBezTo>
                    <a:pt x="23711" y="15733"/>
                    <a:pt x="29433" y="16054"/>
                    <a:pt x="34194" y="17349"/>
                  </a:cubicBezTo>
                  <a:cubicBezTo>
                    <a:pt x="22798" y="9609"/>
                    <a:pt x="9375" y="1429"/>
                    <a:pt x="7018" y="0"/>
                  </a:cubicBezTo>
                  <a:close/>
                </a:path>
              </a:pathLst>
            </a:custGeom>
            <a:gradFill>
              <a:gsLst>
                <a:gs pos="0">
                  <a:schemeClr val="l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25"/>
          <p:cNvGrpSpPr/>
          <p:nvPr/>
        </p:nvGrpSpPr>
        <p:grpSpPr>
          <a:xfrm>
            <a:off x="6836907" y="2785849"/>
            <a:ext cx="6003028" cy="2138723"/>
            <a:chOff x="1999150" y="1151400"/>
            <a:chExt cx="1493625" cy="532100"/>
          </a:xfrm>
        </p:grpSpPr>
        <p:sp>
          <p:nvSpPr>
            <p:cNvPr id="855" name="Google Shape;855;p25"/>
            <p:cNvSpPr/>
            <p:nvPr/>
          </p:nvSpPr>
          <p:spPr>
            <a:xfrm>
              <a:off x="1999150" y="1151400"/>
              <a:ext cx="1493625" cy="532100"/>
            </a:xfrm>
            <a:custGeom>
              <a:avLst/>
              <a:gdLst/>
              <a:ahLst/>
              <a:cxnLst/>
              <a:rect l="l" t="t" r="r" b="b"/>
              <a:pathLst>
                <a:path w="59745" h="21284" extrusionOk="0">
                  <a:moveTo>
                    <a:pt x="26904" y="0"/>
                  </a:moveTo>
                  <a:cubicBezTo>
                    <a:pt x="26904" y="0"/>
                    <a:pt x="12856" y="7688"/>
                    <a:pt x="1" y="20788"/>
                  </a:cubicBezTo>
                  <a:lnTo>
                    <a:pt x="59744" y="21283"/>
                  </a:lnTo>
                  <a:cubicBezTo>
                    <a:pt x="46392" y="11756"/>
                    <a:pt x="26904" y="0"/>
                    <a:pt x="26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5"/>
            <p:cNvSpPr/>
            <p:nvPr/>
          </p:nvSpPr>
          <p:spPr>
            <a:xfrm>
              <a:off x="2496300" y="1151400"/>
              <a:ext cx="854850" cy="433725"/>
            </a:xfrm>
            <a:custGeom>
              <a:avLst/>
              <a:gdLst/>
              <a:ahLst/>
              <a:cxnLst/>
              <a:rect l="l" t="t" r="r" b="b"/>
              <a:pathLst>
                <a:path w="34194" h="17349" extrusionOk="0">
                  <a:moveTo>
                    <a:pt x="7018" y="0"/>
                  </a:moveTo>
                  <a:cubicBezTo>
                    <a:pt x="7098" y="930"/>
                    <a:pt x="6824" y="1670"/>
                    <a:pt x="6109" y="1670"/>
                  </a:cubicBezTo>
                  <a:cubicBezTo>
                    <a:pt x="6072" y="1670"/>
                    <a:pt x="6035" y="1668"/>
                    <a:pt x="5996" y="1664"/>
                  </a:cubicBezTo>
                  <a:lnTo>
                    <a:pt x="5996" y="1664"/>
                  </a:lnTo>
                  <a:cubicBezTo>
                    <a:pt x="9902" y="2337"/>
                    <a:pt x="6978" y="2378"/>
                    <a:pt x="7540" y="2940"/>
                  </a:cubicBezTo>
                  <a:cubicBezTo>
                    <a:pt x="7223" y="3067"/>
                    <a:pt x="6230" y="3441"/>
                    <a:pt x="6820" y="3834"/>
                  </a:cubicBezTo>
                  <a:cubicBezTo>
                    <a:pt x="1858" y="5153"/>
                    <a:pt x="382" y="6107"/>
                    <a:pt x="382" y="6107"/>
                  </a:cubicBezTo>
                  <a:cubicBezTo>
                    <a:pt x="382" y="6107"/>
                    <a:pt x="589" y="6097"/>
                    <a:pt x="809" y="6097"/>
                  </a:cubicBezTo>
                  <a:cubicBezTo>
                    <a:pt x="1239" y="6097"/>
                    <a:pt x="1722" y="6135"/>
                    <a:pt x="824" y="6361"/>
                  </a:cubicBezTo>
                  <a:cubicBezTo>
                    <a:pt x="1" y="6568"/>
                    <a:pt x="3058" y="6873"/>
                    <a:pt x="3169" y="7247"/>
                  </a:cubicBezTo>
                  <a:cubicBezTo>
                    <a:pt x="3342" y="7488"/>
                    <a:pt x="2455" y="7648"/>
                    <a:pt x="1414" y="8307"/>
                  </a:cubicBezTo>
                  <a:cubicBezTo>
                    <a:pt x="3186" y="8623"/>
                    <a:pt x="13093" y="10245"/>
                    <a:pt x="7462" y="10860"/>
                  </a:cubicBezTo>
                  <a:cubicBezTo>
                    <a:pt x="12214" y="12000"/>
                    <a:pt x="18159" y="11136"/>
                    <a:pt x="22846" y="12593"/>
                  </a:cubicBezTo>
                  <a:cubicBezTo>
                    <a:pt x="22656" y="12720"/>
                    <a:pt x="19099" y="14588"/>
                    <a:pt x="18908" y="14588"/>
                  </a:cubicBezTo>
                  <a:cubicBezTo>
                    <a:pt x="23711" y="15733"/>
                    <a:pt x="29433" y="16054"/>
                    <a:pt x="34194" y="17349"/>
                  </a:cubicBezTo>
                  <a:cubicBezTo>
                    <a:pt x="22798" y="9609"/>
                    <a:pt x="9375" y="1429"/>
                    <a:pt x="7018" y="0"/>
                  </a:cubicBezTo>
                  <a:close/>
                </a:path>
              </a:pathLst>
            </a:custGeom>
            <a:gradFill>
              <a:gsLst>
                <a:gs pos="0">
                  <a:schemeClr val="l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5"/>
              </a:buClr>
              <a:buSzPts val="3500"/>
              <a:buFont typeface="Public Sans"/>
              <a:buNone/>
              <a:defRPr sz="3500" b="1">
                <a:solidFill>
                  <a:schemeClr val="accent5"/>
                </a:solidFill>
                <a:latin typeface="Public Sans"/>
                <a:ea typeface="Public Sans"/>
                <a:cs typeface="Public Sans"/>
                <a:sym typeface="Public Sans"/>
              </a:defRPr>
            </a:lvl1pPr>
            <a:lvl2pPr lvl="1" rtl="0">
              <a:spcBef>
                <a:spcPts val="0"/>
              </a:spcBef>
              <a:spcAft>
                <a:spcPts val="0"/>
              </a:spcAft>
              <a:buClr>
                <a:schemeClr val="accent5"/>
              </a:buClr>
              <a:buSzPts val="3500"/>
              <a:buFont typeface="Public Sans"/>
              <a:buNone/>
              <a:defRPr sz="3500" b="1">
                <a:solidFill>
                  <a:schemeClr val="accent5"/>
                </a:solidFill>
                <a:latin typeface="Public Sans"/>
                <a:ea typeface="Public Sans"/>
                <a:cs typeface="Public Sans"/>
                <a:sym typeface="Public Sans"/>
              </a:defRPr>
            </a:lvl2pPr>
            <a:lvl3pPr lvl="2" rtl="0">
              <a:spcBef>
                <a:spcPts val="0"/>
              </a:spcBef>
              <a:spcAft>
                <a:spcPts val="0"/>
              </a:spcAft>
              <a:buClr>
                <a:schemeClr val="accent5"/>
              </a:buClr>
              <a:buSzPts val="3500"/>
              <a:buFont typeface="Public Sans"/>
              <a:buNone/>
              <a:defRPr sz="3500" b="1">
                <a:solidFill>
                  <a:schemeClr val="accent5"/>
                </a:solidFill>
                <a:latin typeface="Public Sans"/>
                <a:ea typeface="Public Sans"/>
                <a:cs typeface="Public Sans"/>
                <a:sym typeface="Public Sans"/>
              </a:defRPr>
            </a:lvl3pPr>
            <a:lvl4pPr lvl="3" rtl="0">
              <a:spcBef>
                <a:spcPts val="0"/>
              </a:spcBef>
              <a:spcAft>
                <a:spcPts val="0"/>
              </a:spcAft>
              <a:buClr>
                <a:schemeClr val="accent5"/>
              </a:buClr>
              <a:buSzPts val="3500"/>
              <a:buFont typeface="Public Sans"/>
              <a:buNone/>
              <a:defRPr sz="3500" b="1">
                <a:solidFill>
                  <a:schemeClr val="accent5"/>
                </a:solidFill>
                <a:latin typeface="Public Sans"/>
                <a:ea typeface="Public Sans"/>
                <a:cs typeface="Public Sans"/>
                <a:sym typeface="Public Sans"/>
              </a:defRPr>
            </a:lvl4pPr>
            <a:lvl5pPr lvl="4" rtl="0">
              <a:spcBef>
                <a:spcPts val="0"/>
              </a:spcBef>
              <a:spcAft>
                <a:spcPts val="0"/>
              </a:spcAft>
              <a:buClr>
                <a:schemeClr val="accent5"/>
              </a:buClr>
              <a:buSzPts val="3500"/>
              <a:buFont typeface="Public Sans"/>
              <a:buNone/>
              <a:defRPr sz="3500" b="1">
                <a:solidFill>
                  <a:schemeClr val="accent5"/>
                </a:solidFill>
                <a:latin typeface="Public Sans"/>
                <a:ea typeface="Public Sans"/>
                <a:cs typeface="Public Sans"/>
                <a:sym typeface="Public Sans"/>
              </a:defRPr>
            </a:lvl5pPr>
            <a:lvl6pPr lvl="5" rtl="0">
              <a:spcBef>
                <a:spcPts val="0"/>
              </a:spcBef>
              <a:spcAft>
                <a:spcPts val="0"/>
              </a:spcAft>
              <a:buClr>
                <a:schemeClr val="accent5"/>
              </a:buClr>
              <a:buSzPts val="3500"/>
              <a:buFont typeface="Public Sans"/>
              <a:buNone/>
              <a:defRPr sz="3500" b="1">
                <a:solidFill>
                  <a:schemeClr val="accent5"/>
                </a:solidFill>
                <a:latin typeface="Public Sans"/>
                <a:ea typeface="Public Sans"/>
                <a:cs typeface="Public Sans"/>
                <a:sym typeface="Public Sans"/>
              </a:defRPr>
            </a:lvl6pPr>
            <a:lvl7pPr lvl="6" rtl="0">
              <a:spcBef>
                <a:spcPts val="0"/>
              </a:spcBef>
              <a:spcAft>
                <a:spcPts val="0"/>
              </a:spcAft>
              <a:buClr>
                <a:schemeClr val="accent5"/>
              </a:buClr>
              <a:buSzPts val="3500"/>
              <a:buFont typeface="Public Sans"/>
              <a:buNone/>
              <a:defRPr sz="3500" b="1">
                <a:solidFill>
                  <a:schemeClr val="accent5"/>
                </a:solidFill>
                <a:latin typeface="Public Sans"/>
                <a:ea typeface="Public Sans"/>
                <a:cs typeface="Public Sans"/>
                <a:sym typeface="Public Sans"/>
              </a:defRPr>
            </a:lvl7pPr>
            <a:lvl8pPr lvl="7" rtl="0">
              <a:spcBef>
                <a:spcPts val="0"/>
              </a:spcBef>
              <a:spcAft>
                <a:spcPts val="0"/>
              </a:spcAft>
              <a:buClr>
                <a:schemeClr val="accent5"/>
              </a:buClr>
              <a:buSzPts val="3500"/>
              <a:buFont typeface="Public Sans"/>
              <a:buNone/>
              <a:defRPr sz="3500" b="1">
                <a:solidFill>
                  <a:schemeClr val="accent5"/>
                </a:solidFill>
                <a:latin typeface="Public Sans"/>
                <a:ea typeface="Public Sans"/>
                <a:cs typeface="Public Sans"/>
                <a:sym typeface="Public Sans"/>
              </a:defRPr>
            </a:lvl8pPr>
            <a:lvl9pPr lvl="8" rtl="0">
              <a:spcBef>
                <a:spcPts val="0"/>
              </a:spcBef>
              <a:spcAft>
                <a:spcPts val="0"/>
              </a:spcAft>
              <a:buClr>
                <a:schemeClr val="accent5"/>
              </a:buClr>
              <a:buSzPts val="3500"/>
              <a:buFont typeface="Public Sans"/>
              <a:buNone/>
              <a:defRPr sz="3500" b="1">
                <a:solidFill>
                  <a:schemeClr val="accent5"/>
                </a:solidFill>
                <a:latin typeface="Public Sans"/>
                <a:ea typeface="Public Sans"/>
                <a:cs typeface="Public Sans"/>
                <a:sym typeface="Public Sans"/>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1pPr>
            <a:lvl2pPr marL="914400" lvl="1"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2pPr>
            <a:lvl3pPr marL="1371600" lvl="2"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3pPr>
            <a:lvl4pPr marL="1828800" lvl="3"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4pPr>
            <a:lvl5pPr marL="2286000" lvl="4"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5pPr>
            <a:lvl6pPr marL="2743200" lvl="5"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6pPr>
            <a:lvl7pPr marL="3200400" lvl="6"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7pPr>
            <a:lvl8pPr marL="3657600" lvl="7"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8pPr>
            <a:lvl9pPr marL="4114800" lvl="8" indent="-317500">
              <a:lnSpc>
                <a:spcPct val="115000"/>
              </a:lnSpc>
              <a:spcBef>
                <a:spcPts val="0"/>
              </a:spcBef>
              <a:spcAft>
                <a:spcPts val="0"/>
              </a:spcAft>
              <a:buClr>
                <a:schemeClr val="accent5"/>
              </a:buClr>
              <a:buSzPts val="1400"/>
              <a:buFont typeface="Montserrat Medium"/>
              <a:buChar char="■"/>
              <a:defRPr>
                <a:solidFill>
                  <a:schemeClr val="accent5"/>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70" r:id="rId5"/>
    <p:sldLayoutId id="214748367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1"/>
            </a:gs>
          </a:gsLst>
          <a:path path="circle">
            <a:fillToRect l="50000" t="50000" r="50000" b="50000"/>
          </a:path>
          <a:tileRect/>
        </a:gradFill>
        <a:effectLst/>
      </p:bgPr>
    </p:bg>
    <p:spTree>
      <p:nvGrpSpPr>
        <p:cNvPr id="1" name="Shape 866"/>
        <p:cNvGrpSpPr/>
        <p:nvPr/>
      </p:nvGrpSpPr>
      <p:grpSpPr>
        <a:xfrm>
          <a:off x="0" y="0"/>
          <a:ext cx="0" cy="0"/>
          <a:chOff x="0" y="0"/>
          <a:chExt cx="0" cy="0"/>
        </a:xfrm>
      </p:grpSpPr>
      <p:sp>
        <p:nvSpPr>
          <p:cNvPr id="7" name="TextBox 6">
            <a:extLst>
              <a:ext uri="{FF2B5EF4-FFF2-40B4-BE49-F238E27FC236}">
                <a16:creationId xmlns:a16="http://schemas.microsoft.com/office/drawing/2014/main" id="{BA5E582D-6A33-2C06-87A4-85B1EC5EDF0C}"/>
              </a:ext>
            </a:extLst>
          </p:cNvPr>
          <p:cNvSpPr txBox="1"/>
          <p:nvPr/>
        </p:nvSpPr>
        <p:spPr>
          <a:xfrm>
            <a:off x="1427871" y="81934"/>
            <a:ext cx="6288257" cy="954107"/>
          </a:xfrm>
          <a:prstGeom prst="rect">
            <a:avLst/>
          </a:prstGeom>
          <a:noFill/>
        </p:spPr>
        <p:txBody>
          <a:bodyPr wrap="square" rtlCol="0">
            <a:spAutoFit/>
          </a:bodyPr>
          <a:lstStyle/>
          <a:p>
            <a:pPr algn="ctr"/>
            <a:r>
              <a:rPr lang="en-US" sz="2800" dirty="0">
                <a:latin typeface="Segoe UI Semibold" panose="020B0702040204020203" pitchFamily="34" charset="0"/>
                <a:cs typeface="Segoe UI Semibold" panose="020B0702040204020203" pitchFamily="34" charset="0"/>
              </a:rPr>
              <a:t>TRƯỜNG ĐẠI HỌC CÔNG THƯƠNG THÀNH PHỐ HỒ CHÍ MINH</a:t>
            </a:r>
          </a:p>
        </p:txBody>
      </p:sp>
      <p:pic>
        <p:nvPicPr>
          <p:cNvPr id="14" name="Picture 13" descr="Trường Đại học Công nghiệp Thực phẩm TP.HCM (HUFI) chính thức đổi tên thành  Trường Đại học Công Thương TP.HCM (HUIT)">
            <a:extLst>
              <a:ext uri="{FF2B5EF4-FFF2-40B4-BE49-F238E27FC236}">
                <a16:creationId xmlns:a16="http://schemas.microsoft.com/office/drawing/2014/main" id="{48FEA1C6-E6B8-5655-CD88-A2B7F1123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28" t="1654" r="2028" b="1654"/>
          <a:stretch>
            <a:fillRect/>
          </a:stretch>
        </p:blipFill>
        <p:spPr bwMode="auto">
          <a:xfrm>
            <a:off x="3798825" y="1114464"/>
            <a:ext cx="1546350" cy="1558398"/>
          </a:xfrm>
          <a:custGeom>
            <a:avLst/>
            <a:gdLst>
              <a:gd name="connsiteX0" fmla="*/ 867542 w 1735084"/>
              <a:gd name="connsiteY0" fmla="*/ 0 h 1748602"/>
              <a:gd name="connsiteX1" fmla="*/ 1735084 w 1735084"/>
              <a:gd name="connsiteY1" fmla="*/ 874301 h 1748602"/>
              <a:gd name="connsiteX2" fmla="*/ 867542 w 1735084"/>
              <a:gd name="connsiteY2" fmla="*/ 1748602 h 1748602"/>
              <a:gd name="connsiteX3" fmla="*/ 0 w 1735084"/>
              <a:gd name="connsiteY3" fmla="*/ 874301 h 1748602"/>
              <a:gd name="connsiteX4" fmla="*/ 867542 w 1735084"/>
              <a:gd name="connsiteY4" fmla="*/ 0 h 1748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084" h="1748602">
                <a:moveTo>
                  <a:pt x="867542" y="0"/>
                </a:moveTo>
                <a:cubicBezTo>
                  <a:pt x="1346672" y="0"/>
                  <a:pt x="1735084" y="391438"/>
                  <a:pt x="1735084" y="874301"/>
                </a:cubicBezTo>
                <a:cubicBezTo>
                  <a:pt x="1735084" y="1357164"/>
                  <a:pt x="1346672" y="1748602"/>
                  <a:pt x="867542" y="1748602"/>
                </a:cubicBezTo>
                <a:cubicBezTo>
                  <a:pt x="388412" y="1748602"/>
                  <a:pt x="0" y="1357164"/>
                  <a:pt x="0" y="874301"/>
                </a:cubicBezTo>
                <a:cubicBezTo>
                  <a:pt x="0" y="391438"/>
                  <a:pt x="388412" y="0"/>
                  <a:pt x="867542" y="0"/>
                </a:cubicBez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C54A0E-F14C-9D88-6AE0-7A88BAF57E33}"/>
              </a:ext>
            </a:extLst>
          </p:cNvPr>
          <p:cNvSpPr txBox="1"/>
          <p:nvPr/>
        </p:nvSpPr>
        <p:spPr>
          <a:xfrm>
            <a:off x="2335565" y="2751285"/>
            <a:ext cx="4472867" cy="461665"/>
          </a:xfrm>
          <a:prstGeom prst="rect">
            <a:avLst/>
          </a:prstGeom>
          <a:noFill/>
        </p:spPr>
        <p:txBody>
          <a:bodyPr wrap="square" rtlCol="0">
            <a:spAutoFit/>
          </a:bodyPr>
          <a:lstStyle/>
          <a:p>
            <a:pPr algn="ctr"/>
            <a:r>
              <a:rPr lang="en-US" sz="2400" dirty="0">
                <a:latin typeface="Segoe UI Semibold" panose="020B0702040204020203" pitchFamily="34" charset="0"/>
                <a:cs typeface="Segoe UI Semibold" panose="020B0702040204020203" pitchFamily="34" charset="0"/>
              </a:rPr>
              <a:t>HỌC PHẦN:CÔNG NGHỆ JAVA</a:t>
            </a:r>
          </a:p>
        </p:txBody>
      </p:sp>
      <p:sp>
        <p:nvSpPr>
          <p:cNvPr id="3" name="TextBox 2">
            <a:extLst>
              <a:ext uri="{FF2B5EF4-FFF2-40B4-BE49-F238E27FC236}">
                <a16:creationId xmlns:a16="http://schemas.microsoft.com/office/drawing/2014/main" id="{2A39A309-B4AA-7FA8-467F-4E1BC24ACE74}"/>
              </a:ext>
            </a:extLst>
          </p:cNvPr>
          <p:cNvSpPr txBox="1"/>
          <p:nvPr/>
        </p:nvSpPr>
        <p:spPr>
          <a:xfrm>
            <a:off x="2335564" y="3212949"/>
            <a:ext cx="4472867" cy="461665"/>
          </a:xfrm>
          <a:prstGeom prst="rect">
            <a:avLst/>
          </a:prstGeom>
          <a:noFill/>
        </p:spPr>
        <p:txBody>
          <a:bodyPr wrap="square" rtlCol="0">
            <a:spAutoFit/>
          </a:bodyPr>
          <a:lstStyle/>
          <a:p>
            <a:pPr algn="ctr"/>
            <a:r>
              <a:rPr lang="en-US" sz="2400" dirty="0">
                <a:latin typeface="Segoe UI Light" panose="020B0502040204020203" pitchFamily="34" charset="0"/>
                <a:cs typeface="Segoe UI Light" panose="020B0502040204020203" pitchFamily="34" charset="0"/>
              </a:rPr>
              <a:t>ĐỀ TÀI: QUẢN LÝ HOMESTAY</a:t>
            </a:r>
          </a:p>
        </p:txBody>
      </p:sp>
      <p:sp>
        <p:nvSpPr>
          <p:cNvPr id="4" name="TextBox 3">
            <a:extLst>
              <a:ext uri="{FF2B5EF4-FFF2-40B4-BE49-F238E27FC236}">
                <a16:creationId xmlns:a16="http://schemas.microsoft.com/office/drawing/2014/main" id="{D7F444A3-F70F-5D91-12E1-3AA76CFE1D2A}"/>
              </a:ext>
            </a:extLst>
          </p:cNvPr>
          <p:cNvSpPr txBox="1"/>
          <p:nvPr/>
        </p:nvSpPr>
        <p:spPr>
          <a:xfrm>
            <a:off x="6190937" y="4606129"/>
            <a:ext cx="3050381" cy="307777"/>
          </a:xfrm>
          <a:prstGeom prst="rect">
            <a:avLst/>
          </a:prstGeom>
          <a:noFill/>
        </p:spPr>
        <p:txBody>
          <a:bodyPr wrap="square" rtlCol="0">
            <a:spAutoFit/>
          </a:bodyPr>
          <a:lstStyle/>
          <a:p>
            <a:r>
              <a:rPr lang="en-US" dirty="0"/>
              <a:t>GVHD: NGUYỄN THẾ HỮU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3" name="Picture 2">
            <a:extLst>
              <a:ext uri="{FF2B5EF4-FFF2-40B4-BE49-F238E27FC236}">
                <a16:creationId xmlns:a16="http://schemas.microsoft.com/office/drawing/2014/main" id="{85D1FE78-1FD2-5A56-A7DD-143CB627A7FF}"/>
              </a:ext>
            </a:extLst>
          </p:cNvPr>
          <p:cNvPicPr>
            <a:picLocks noChangeAspect="1"/>
          </p:cNvPicPr>
          <p:nvPr/>
        </p:nvPicPr>
        <p:blipFill>
          <a:blip r:embed="rId3"/>
          <a:stretch>
            <a:fillRect/>
          </a:stretch>
        </p:blipFill>
        <p:spPr>
          <a:xfrm>
            <a:off x="330009" y="1059723"/>
            <a:ext cx="4199453" cy="2735381"/>
          </a:xfrm>
          <a:prstGeom prst="rect">
            <a:avLst/>
          </a:prstGeom>
        </p:spPr>
      </p:pic>
      <p:pic>
        <p:nvPicPr>
          <p:cNvPr id="5" name="Picture 4">
            <a:extLst>
              <a:ext uri="{FF2B5EF4-FFF2-40B4-BE49-F238E27FC236}">
                <a16:creationId xmlns:a16="http://schemas.microsoft.com/office/drawing/2014/main" id="{A9E3E363-1420-6FC7-E144-AB93164D24D2}"/>
              </a:ext>
            </a:extLst>
          </p:cNvPr>
          <p:cNvPicPr>
            <a:picLocks noChangeAspect="1"/>
          </p:cNvPicPr>
          <p:nvPr/>
        </p:nvPicPr>
        <p:blipFill>
          <a:blip r:embed="rId4"/>
          <a:stretch>
            <a:fillRect/>
          </a:stretch>
        </p:blipFill>
        <p:spPr>
          <a:xfrm>
            <a:off x="5218312" y="990027"/>
            <a:ext cx="3532593" cy="3163446"/>
          </a:xfrm>
          <a:prstGeom prst="rect">
            <a:avLst/>
          </a:prstGeom>
        </p:spPr>
      </p:pic>
    </p:spTree>
    <p:extLst>
      <p:ext uri="{BB962C8B-B14F-4D97-AF65-F5344CB8AC3E}">
        <p14:creationId xmlns:p14="http://schemas.microsoft.com/office/powerpoint/2010/main" val="205607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4" name="Picture 3">
            <a:extLst>
              <a:ext uri="{FF2B5EF4-FFF2-40B4-BE49-F238E27FC236}">
                <a16:creationId xmlns:a16="http://schemas.microsoft.com/office/drawing/2014/main" id="{7B72FECC-AF14-A5F5-F4E9-62BB32112940}"/>
              </a:ext>
            </a:extLst>
          </p:cNvPr>
          <p:cNvPicPr>
            <a:picLocks noChangeAspect="1"/>
          </p:cNvPicPr>
          <p:nvPr/>
        </p:nvPicPr>
        <p:blipFill>
          <a:blip r:embed="rId3"/>
          <a:stretch>
            <a:fillRect/>
          </a:stretch>
        </p:blipFill>
        <p:spPr>
          <a:xfrm>
            <a:off x="1079695" y="819051"/>
            <a:ext cx="6984609" cy="3776054"/>
          </a:xfrm>
          <a:prstGeom prst="rect">
            <a:avLst/>
          </a:prstGeom>
        </p:spPr>
      </p:pic>
    </p:spTree>
    <p:extLst>
      <p:ext uri="{BB962C8B-B14F-4D97-AF65-F5344CB8AC3E}">
        <p14:creationId xmlns:p14="http://schemas.microsoft.com/office/powerpoint/2010/main" val="2648378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3" name="Picture 2">
            <a:extLst>
              <a:ext uri="{FF2B5EF4-FFF2-40B4-BE49-F238E27FC236}">
                <a16:creationId xmlns:a16="http://schemas.microsoft.com/office/drawing/2014/main" id="{54BA07CE-6FEB-43AD-7FCB-63F9FF514E58}"/>
              </a:ext>
            </a:extLst>
          </p:cNvPr>
          <p:cNvPicPr>
            <a:picLocks noChangeAspect="1"/>
          </p:cNvPicPr>
          <p:nvPr/>
        </p:nvPicPr>
        <p:blipFill>
          <a:blip r:embed="rId3"/>
          <a:stretch>
            <a:fillRect/>
          </a:stretch>
        </p:blipFill>
        <p:spPr>
          <a:xfrm>
            <a:off x="1080960" y="880025"/>
            <a:ext cx="6982080" cy="3785596"/>
          </a:xfrm>
          <a:prstGeom prst="rect">
            <a:avLst/>
          </a:prstGeom>
        </p:spPr>
      </p:pic>
    </p:spTree>
    <p:extLst>
      <p:ext uri="{BB962C8B-B14F-4D97-AF65-F5344CB8AC3E}">
        <p14:creationId xmlns:p14="http://schemas.microsoft.com/office/powerpoint/2010/main" val="2317682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4" name="Picture 3">
            <a:extLst>
              <a:ext uri="{FF2B5EF4-FFF2-40B4-BE49-F238E27FC236}">
                <a16:creationId xmlns:a16="http://schemas.microsoft.com/office/drawing/2014/main" id="{03F41466-21BE-789D-A44A-174AF1E75B5A}"/>
              </a:ext>
            </a:extLst>
          </p:cNvPr>
          <p:cNvPicPr>
            <a:picLocks noChangeAspect="1"/>
          </p:cNvPicPr>
          <p:nvPr/>
        </p:nvPicPr>
        <p:blipFill>
          <a:blip r:embed="rId3"/>
          <a:stretch>
            <a:fillRect/>
          </a:stretch>
        </p:blipFill>
        <p:spPr>
          <a:xfrm>
            <a:off x="1158126" y="819051"/>
            <a:ext cx="6827747" cy="3705475"/>
          </a:xfrm>
          <a:prstGeom prst="rect">
            <a:avLst/>
          </a:prstGeom>
        </p:spPr>
      </p:pic>
    </p:spTree>
    <p:extLst>
      <p:ext uri="{BB962C8B-B14F-4D97-AF65-F5344CB8AC3E}">
        <p14:creationId xmlns:p14="http://schemas.microsoft.com/office/powerpoint/2010/main" val="3136784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3" name="Picture 2">
            <a:extLst>
              <a:ext uri="{FF2B5EF4-FFF2-40B4-BE49-F238E27FC236}">
                <a16:creationId xmlns:a16="http://schemas.microsoft.com/office/drawing/2014/main" id="{00E3E676-8962-13D2-1EF4-5558C5DDD5CE}"/>
              </a:ext>
            </a:extLst>
          </p:cNvPr>
          <p:cNvPicPr>
            <a:picLocks noChangeAspect="1"/>
          </p:cNvPicPr>
          <p:nvPr/>
        </p:nvPicPr>
        <p:blipFill>
          <a:blip r:embed="rId3"/>
          <a:stretch>
            <a:fillRect/>
          </a:stretch>
        </p:blipFill>
        <p:spPr>
          <a:xfrm>
            <a:off x="910883" y="819051"/>
            <a:ext cx="7322234" cy="3962396"/>
          </a:xfrm>
          <a:prstGeom prst="rect">
            <a:avLst/>
          </a:prstGeom>
        </p:spPr>
      </p:pic>
    </p:spTree>
    <p:extLst>
      <p:ext uri="{BB962C8B-B14F-4D97-AF65-F5344CB8AC3E}">
        <p14:creationId xmlns:p14="http://schemas.microsoft.com/office/powerpoint/2010/main" val="3276936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4" name="Picture 3">
            <a:extLst>
              <a:ext uri="{FF2B5EF4-FFF2-40B4-BE49-F238E27FC236}">
                <a16:creationId xmlns:a16="http://schemas.microsoft.com/office/drawing/2014/main" id="{394B3FD3-9A7F-444E-72FB-02D0FDE368FA}"/>
              </a:ext>
            </a:extLst>
          </p:cNvPr>
          <p:cNvPicPr>
            <a:picLocks noChangeAspect="1"/>
          </p:cNvPicPr>
          <p:nvPr/>
        </p:nvPicPr>
        <p:blipFill>
          <a:blip r:embed="rId3"/>
          <a:stretch>
            <a:fillRect/>
          </a:stretch>
        </p:blipFill>
        <p:spPr>
          <a:xfrm>
            <a:off x="919830" y="819051"/>
            <a:ext cx="7304340" cy="3952713"/>
          </a:xfrm>
          <a:prstGeom prst="rect">
            <a:avLst/>
          </a:prstGeom>
        </p:spPr>
      </p:pic>
    </p:spTree>
    <p:extLst>
      <p:ext uri="{BB962C8B-B14F-4D97-AF65-F5344CB8AC3E}">
        <p14:creationId xmlns:p14="http://schemas.microsoft.com/office/powerpoint/2010/main" val="1846652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3" name="Picture 2">
            <a:extLst>
              <a:ext uri="{FF2B5EF4-FFF2-40B4-BE49-F238E27FC236}">
                <a16:creationId xmlns:a16="http://schemas.microsoft.com/office/drawing/2014/main" id="{FE066749-A1ED-45DB-B4E5-5AF4F58577F4}"/>
              </a:ext>
            </a:extLst>
          </p:cNvPr>
          <p:cNvPicPr>
            <a:picLocks noChangeAspect="1"/>
          </p:cNvPicPr>
          <p:nvPr/>
        </p:nvPicPr>
        <p:blipFill>
          <a:blip r:embed="rId3"/>
          <a:stretch>
            <a:fillRect/>
          </a:stretch>
        </p:blipFill>
        <p:spPr>
          <a:xfrm>
            <a:off x="792781" y="819007"/>
            <a:ext cx="7558438" cy="4090217"/>
          </a:xfrm>
          <a:prstGeom prst="rect">
            <a:avLst/>
          </a:prstGeom>
        </p:spPr>
      </p:pic>
    </p:spTree>
    <p:extLst>
      <p:ext uri="{BB962C8B-B14F-4D97-AF65-F5344CB8AC3E}">
        <p14:creationId xmlns:p14="http://schemas.microsoft.com/office/powerpoint/2010/main" val="3751518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4" name="Picture 3">
            <a:extLst>
              <a:ext uri="{FF2B5EF4-FFF2-40B4-BE49-F238E27FC236}">
                <a16:creationId xmlns:a16="http://schemas.microsoft.com/office/drawing/2014/main" id="{5513AA10-2447-768D-041E-B89741E990DE}"/>
              </a:ext>
            </a:extLst>
          </p:cNvPr>
          <p:cNvPicPr>
            <a:picLocks noChangeAspect="1"/>
          </p:cNvPicPr>
          <p:nvPr/>
        </p:nvPicPr>
        <p:blipFill>
          <a:blip r:embed="rId3"/>
          <a:stretch>
            <a:fillRect/>
          </a:stretch>
        </p:blipFill>
        <p:spPr>
          <a:xfrm>
            <a:off x="749395" y="819051"/>
            <a:ext cx="7645209" cy="4145473"/>
          </a:xfrm>
          <a:prstGeom prst="rect">
            <a:avLst/>
          </a:prstGeom>
        </p:spPr>
      </p:pic>
    </p:spTree>
    <p:extLst>
      <p:ext uri="{BB962C8B-B14F-4D97-AF65-F5344CB8AC3E}">
        <p14:creationId xmlns:p14="http://schemas.microsoft.com/office/powerpoint/2010/main" val="887882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3" name="Picture 2">
            <a:extLst>
              <a:ext uri="{FF2B5EF4-FFF2-40B4-BE49-F238E27FC236}">
                <a16:creationId xmlns:a16="http://schemas.microsoft.com/office/drawing/2014/main" id="{E6B606F3-0E58-32A9-616D-E6D49849FCD8}"/>
              </a:ext>
            </a:extLst>
          </p:cNvPr>
          <p:cNvPicPr>
            <a:picLocks noChangeAspect="1"/>
          </p:cNvPicPr>
          <p:nvPr/>
        </p:nvPicPr>
        <p:blipFill>
          <a:blip r:embed="rId3"/>
          <a:stretch>
            <a:fillRect/>
          </a:stretch>
        </p:blipFill>
        <p:spPr>
          <a:xfrm>
            <a:off x="803672" y="819051"/>
            <a:ext cx="7536656" cy="4066654"/>
          </a:xfrm>
          <a:prstGeom prst="rect">
            <a:avLst/>
          </a:prstGeom>
        </p:spPr>
      </p:pic>
    </p:spTree>
    <p:extLst>
      <p:ext uri="{BB962C8B-B14F-4D97-AF65-F5344CB8AC3E}">
        <p14:creationId xmlns:p14="http://schemas.microsoft.com/office/powerpoint/2010/main" val="1992299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3" name="Picture 2">
            <a:extLst>
              <a:ext uri="{FF2B5EF4-FFF2-40B4-BE49-F238E27FC236}">
                <a16:creationId xmlns:a16="http://schemas.microsoft.com/office/drawing/2014/main" id="{29BC670E-1139-7C97-2804-552AF99E91E5}"/>
              </a:ext>
            </a:extLst>
          </p:cNvPr>
          <p:cNvPicPr>
            <a:picLocks noChangeAspect="1"/>
          </p:cNvPicPr>
          <p:nvPr/>
        </p:nvPicPr>
        <p:blipFill>
          <a:blip r:embed="rId3"/>
          <a:stretch>
            <a:fillRect/>
          </a:stretch>
        </p:blipFill>
        <p:spPr>
          <a:xfrm>
            <a:off x="696515" y="819051"/>
            <a:ext cx="7750969" cy="3713287"/>
          </a:xfrm>
          <a:prstGeom prst="rect">
            <a:avLst/>
          </a:prstGeom>
        </p:spPr>
      </p:pic>
    </p:spTree>
    <p:extLst>
      <p:ext uri="{BB962C8B-B14F-4D97-AF65-F5344CB8AC3E}">
        <p14:creationId xmlns:p14="http://schemas.microsoft.com/office/powerpoint/2010/main" val="27610390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THÀNH VIÊN</a:t>
            </a:r>
          </a:p>
        </p:txBody>
      </p:sp>
      <p:graphicFrame>
        <p:nvGraphicFramePr>
          <p:cNvPr id="8" name="Table 7">
            <a:extLst>
              <a:ext uri="{FF2B5EF4-FFF2-40B4-BE49-F238E27FC236}">
                <a16:creationId xmlns:a16="http://schemas.microsoft.com/office/drawing/2014/main" id="{82834791-F73A-6AA0-C783-F9F833E8A886}"/>
              </a:ext>
            </a:extLst>
          </p:cNvPr>
          <p:cNvGraphicFramePr>
            <a:graphicFrameLocks noGrp="1"/>
          </p:cNvGraphicFramePr>
          <p:nvPr>
            <p:extLst>
              <p:ext uri="{D42A27DB-BD31-4B8C-83A1-F6EECF244321}">
                <p14:modId xmlns:p14="http://schemas.microsoft.com/office/powerpoint/2010/main" val="1942205247"/>
              </p:ext>
            </p:extLst>
          </p:nvPr>
        </p:nvGraphicFramePr>
        <p:xfrm>
          <a:off x="1676400" y="1069958"/>
          <a:ext cx="5791200" cy="3003584"/>
        </p:xfrm>
        <a:graphic>
          <a:graphicData uri="http://schemas.openxmlformats.org/drawingml/2006/table">
            <a:tbl>
              <a:tblPr firstRow="1" bandRow="1">
                <a:tableStyleId>{35758FB7-9AC5-4552-8A53-C91805E547FA}</a:tableStyleId>
              </a:tblPr>
              <a:tblGrid>
                <a:gridCol w="2895600">
                  <a:extLst>
                    <a:ext uri="{9D8B030D-6E8A-4147-A177-3AD203B41FA5}">
                      <a16:colId xmlns:a16="http://schemas.microsoft.com/office/drawing/2014/main" val="1463918392"/>
                    </a:ext>
                  </a:extLst>
                </a:gridCol>
                <a:gridCol w="2895600">
                  <a:extLst>
                    <a:ext uri="{9D8B030D-6E8A-4147-A177-3AD203B41FA5}">
                      <a16:colId xmlns:a16="http://schemas.microsoft.com/office/drawing/2014/main" val="894242906"/>
                    </a:ext>
                  </a:extLst>
                </a:gridCol>
              </a:tblGrid>
              <a:tr h="750896">
                <a:tc>
                  <a:txBody>
                    <a:bodyPr/>
                    <a:lstStyle/>
                    <a:p>
                      <a:pPr algn="ctr"/>
                      <a:r>
                        <a:rPr lang="en-US" dirty="0">
                          <a:latin typeface="Segoe UI Semibold" panose="020B0702040204020203" pitchFamily="34" charset="0"/>
                          <a:cs typeface="Segoe UI Semibold" panose="020B0702040204020203" pitchFamily="34" charset="0"/>
                        </a:rPr>
                        <a:t>MSSV</a:t>
                      </a:r>
                    </a:p>
                  </a:txBody>
                  <a:tcPr anchor="ctr"/>
                </a:tc>
                <a:tc>
                  <a:txBody>
                    <a:bodyPr/>
                    <a:lstStyle/>
                    <a:p>
                      <a:pPr algn="ctr"/>
                      <a:r>
                        <a:rPr lang="en-US" dirty="0">
                          <a:latin typeface="Segoe UI Semibold" panose="020B0702040204020203" pitchFamily="34" charset="0"/>
                          <a:cs typeface="Segoe UI Semibold" panose="020B0702040204020203" pitchFamily="34" charset="0"/>
                        </a:rPr>
                        <a:t>HỌ TÊN</a:t>
                      </a:r>
                    </a:p>
                  </a:txBody>
                  <a:tcPr anchor="ctr"/>
                </a:tc>
                <a:extLst>
                  <a:ext uri="{0D108BD9-81ED-4DB2-BD59-A6C34878D82A}">
                    <a16:rowId xmlns:a16="http://schemas.microsoft.com/office/drawing/2014/main" val="4087199722"/>
                  </a:ext>
                </a:extLst>
              </a:tr>
              <a:tr h="750896">
                <a:tc>
                  <a:txBody>
                    <a:bodyPr/>
                    <a:lstStyle/>
                    <a:p>
                      <a:pPr algn="ctr"/>
                      <a:r>
                        <a:rPr lang="en-US"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2001215968</a:t>
                      </a:r>
                    </a:p>
                  </a:txBody>
                  <a:tcPr anchor="ctr"/>
                </a:tc>
                <a:tc>
                  <a:txBody>
                    <a:bodyPr/>
                    <a:lstStyle/>
                    <a:p>
                      <a:pPr algn="ctr"/>
                      <a:r>
                        <a:rPr lang="en-US"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HUỲNH KHÁNH NAM</a:t>
                      </a:r>
                    </a:p>
                  </a:txBody>
                  <a:tcPr anchor="ctr"/>
                </a:tc>
                <a:extLst>
                  <a:ext uri="{0D108BD9-81ED-4DB2-BD59-A6C34878D82A}">
                    <a16:rowId xmlns:a16="http://schemas.microsoft.com/office/drawing/2014/main" val="1957596640"/>
                  </a:ext>
                </a:extLst>
              </a:tr>
              <a:tr h="750896">
                <a:tc>
                  <a:txBody>
                    <a:bodyPr/>
                    <a:lstStyle/>
                    <a:p>
                      <a:pPr algn="ctr"/>
                      <a:r>
                        <a:rPr lang="en-US"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2001215944</a:t>
                      </a:r>
                    </a:p>
                  </a:txBody>
                  <a:tcPr anchor="ctr"/>
                </a:tc>
                <a:tc>
                  <a:txBody>
                    <a:bodyPr/>
                    <a:lstStyle/>
                    <a:p>
                      <a:pPr algn="ctr"/>
                      <a:r>
                        <a:rPr lang="en-US"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TRẦN THÀNH LUÂN</a:t>
                      </a:r>
                    </a:p>
                  </a:txBody>
                  <a:tcPr anchor="ctr"/>
                </a:tc>
                <a:extLst>
                  <a:ext uri="{0D108BD9-81ED-4DB2-BD59-A6C34878D82A}">
                    <a16:rowId xmlns:a16="http://schemas.microsoft.com/office/drawing/2014/main" val="1930093137"/>
                  </a:ext>
                </a:extLst>
              </a:tr>
              <a:tr h="750896">
                <a:tc>
                  <a:txBody>
                    <a:bodyPr/>
                    <a:lstStyle/>
                    <a:p>
                      <a:pPr algn="ctr"/>
                      <a:r>
                        <a:rPr lang="en-US" b="1" dirty="0">
                          <a:solidFill>
                            <a:srgbClr val="080808"/>
                          </a:solidFill>
                          <a:latin typeface="Segoe UI Semilight" panose="020B0402040204020203" pitchFamily="34" charset="0"/>
                          <a:cs typeface="Segoe UI Semilight" panose="020B0402040204020203" pitchFamily="34" charset="0"/>
                        </a:rPr>
                        <a:t>2001216177</a:t>
                      </a:r>
                    </a:p>
                  </a:txBody>
                  <a:tcPr anchor="ctr"/>
                </a:tc>
                <a:tc>
                  <a:txBody>
                    <a:bodyPr/>
                    <a:lstStyle/>
                    <a:p>
                      <a:pPr algn="ctr"/>
                      <a:r>
                        <a:rPr lang="en-US" b="1" dirty="0">
                          <a:solidFill>
                            <a:srgbClr val="080808"/>
                          </a:solidFill>
                          <a:latin typeface="Segoe UI Semilight" panose="020B0402040204020203" pitchFamily="34" charset="0"/>
                          <a:cs typeface="Segoe UI Semilight" panose="020B0402040204020203" pitchFamily="34" charset="0"/>
                        </a:rPr>
                        <a:t>TRẦN ĐỨC THIỆN</a:t>
                      </a:r>
                    </a:p>
                  </a:txBody>
                  <a:tcPr anchor="ctr"/>
                </a:tc>
                <a:extLst>
                  <a:ext uri="{0D108BD9-81ED-4DB2-BD59-A6C34878D82A}">
                    <a16:rowId xmlns:a16="http://schemas.microsoft.com/office/drawing/2014/main" val="33114332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4" name="Picture 3">
            <a:extLst>
              <a:ext uri="{FF2B5EF4-FFF2-40B4-BE49-F238E27FC236}">
                <a16:creationId xmlns:a16="http://schemas.microsoft.com/office/drawing/2014/main" id="{625BB13D-2D1E-2AC4-955D-43B7171E64B7}"/>
              </a:ext>
            </a:extLst>
          </p:cNvPr>
          <p:cNvPicPr>
            <a:picLocks noChangeAspect="1"/>
          </p:cNvPicPr>
          <p:nvPr/>
        </p:nvPicPr>
        <p:blipFill>
          <a:blip r:embed="rId3"/>
          <a:stretch>
            <a:fillRect/>
          </a:stretch>
        </p:blipFill>
        <p:spPr>
          <a:xfrm>
            <a:off x="1979383" y="819051"/>
            <a:ext cx="5185233" cy="3939466"/>
          </a:xfrm>
          <a:prstGeom prst="rect">
            <a:avLst/>
          </a:prstGeom>
        </p:spPr>
      </p:pic>
    </p:spTree>
    <p:extLst>
      <p:ext uri="{BB962C8B-B14F-4D97-AF65-F5344CB8AC3E}">
        <p14:creationId xmlns:p14="http://schemas.microsoft.com/office/powerpoint/2010/main" val="700707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4" name="Picture 3">
            <a:extLst>
              <a:ext uri="{FF2B5EF4-FFF2-40B4-BE49-F238E27FC236}">
                <a16:creationId xmlns:a16="http://schemas.microsoft.com/office/drawing/2014/main" id="{625BB13D-2D1E-2AC4-955D-43B7171E64B7}"/>
              </a:ext>
            </a:extLst>
          </p:cNvPr>
          <p:cNvPicPr>
            <a:picLocks noChangeAspect="1"/>
          </p:cNvPicPr>
          <p:nvPr/>
        </p:nvPicPr>
        <p:blipFill>
          <a:blip r:embed="rId3"/>
          <a:stretch>
            <a:fillRect/>
          </a:stretch>
        </p:blipFill>
        <p:spPr>
          <a:xfrm>
            <a:off x="1979383" y="819051"/>
            <a:ext cx="5185233" cy="3939466"/>
          </a:xfrm>
          <a:prstGeom prst="rect">
            <a:avLst/>
          </a:prstGeom>
        </p:spPr>
      </p:pic>
    </p:spTree>
    <p:extLst>
      <p:ext uri="{BB962C8B-B14F-4D97-AF65-F5344CB8AC3E}">
        <p14:creationId xmlns:p14="http://schemas.microsoft.com/office/powerpoint/2010/main" val="1901869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TỔNG QUAN GIAO DIỆN</a:t>
            </a:r>
          </a:p>
        </p:txBody>
      </p:sp>
      <p:pic>
        <p:nvPicPr>
          <p:cNvPr id="3" name="Picture 2">
            <a:extLst>
              <a:ext uri="{FF2B5EF4-FFF2-40B4-BE49-F238E27FC236}">
                <a16:creationId xmlns:a16="http://schemas.microsoft.com/office/drawing/2014/main" id="{53201F9C-B26E-9ED4-0773-AD08EB61FBE8}"/>
              </a:ext>
            </a:extLst>
          </p:cNvPr>
          <p:cNvPicPr>
            <a:picLocks noChangeAspect="1"/>
          </p:cNvPicPr>
          <p:nvPr/>
        </p:nvPicPr>
        <p:blipFill>
          <a:blip r:embed="rId3"/>
          <a:stretch>
            <a:fillRect/>
          </a:stretch>
        </p:blipFill>
        <p:spPr>
          <a:xfrm>
            <a:off x="2348196" y="819051"/>
            <a:ext cx="4447608" cy="3701307"/>
          </a:xfrm>
          <a:prstGeom prst="rect">
            <a:avLst/>
          </a:prstGeom>
        </p:spPr>
      </p:pic>
    </p:spTree>
    <p:extLst>
      <p:ext uri="{BB962C8B-B14F-4D97-AF65-F5344CB8AC3E}">
        <p14:creationId xmlns:p14="http://schemas.microsoft.com/office/powerpoint/2010/main" val="4205944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NỘI DUNG ĐỀ TÀI</a:t>
            </a:r>
          </a:p>
        </p:txBody>
      </p:sp>
      <p:sp>
        <p:nvSpPr>
          <p:cNvPr id="2" name="Oval 1">
            <a:extLst>
              <a:ext uri="{FF2B5EF4-FFF2-40B4-BE49-F238E27FC236}">
                <a16:creationId xmlns:a16="http://schemas.microsoft.com/office/drawing/2014/main" id="{94415771-C39B-FCBA-2FBD-37D61E4133B0}"/>
              </a:ext>
            </a:extLst>
          </p:cNvPr>
          <p:cNvSpPr/>
          <p:nvPr/>
        </p:nvSpPr>
        <p:spPr>
          <a:xfrm>
            <a:off x="687518" y="1378091"/>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bold" panose="020B0702040204020203" pitchFamily="34" charset="0"/>
                <a:cs typeface="Segoe UI Semibold" panose="020B0702040204020203" pitchFamily="34" charset="0"/>
              </a:rPr>
              <a:t>1</a:t>
            </a:r>
          </a:p>
        </p:txBody>
      </p:sp>
      <p:sp>
        <p:nvSpPr>
          <p:cNvPr id="3" name="TextBox 2">
            <a:extLst>
              <a:ext uri="{FF2B5EF4-FFF2-40B4-BE49-F238E27FC236}">
                <a16:creationId xmlns:a16="http://schemas.microsoft.com/office/drawing/2014/main" id="{1BE50C35-246C-7F33-6648-32DEBCB9A91E}"/>
              </a:ext>
            </a:extLst>
          </p:cNvPr>
          <p:cNvSpPr txBox="1"/>
          <p:nvPr/>
        </p:nvSpPr>
        <p:spPr>
          <a:xfrm>
            <a:off x="2207517" y="1938035"/>
            <a:ext cx="2364483"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GIỚI THIỆU ĐỀ TÀI</a:t>
            </a:r>
          </a:p>
        </p:txBody>
      </p:sp>
      <p:sp>
        <p:nvSpPr>
          <p:cNvPr id="4" name="Oval 3">
            <a:extLst>
              <a:ext uri="{FF2B5EF4-FFF2-40B4-BE49-F238E27FC236}">
                <a16:creationId xmlns:a16="http://schemas.microsoft.com/office/drawing/2014/main" id="{99849700-08DC-3701-3D4E-1E5ADB70968D}"/>
              </a:ext>
            </a:extLst>
          </p:cNvPr>
          <p:cNvSpPr/>
          <p:nvPr/>
        </p:nvSpPr>
        <p:spPr>
          <a:xfrm>
            <a:off x="4647626" y="1368162"/>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bold" panose="020B0702040204020203" pitchFamily="34" charset="0"/>
                <a:cs typeface="Segoe UI Semibold" panose="020B0702040204020203" pitchFamily="34" charset="0"/>
              </a:rPr>
              <a:t>2</a:t>
            </a:r>
          </a:p>
        </p:txBody>
      </p:sp>
      <p:sp>
        <p:nvSpPr>
          <p:cNvPr id="5" name="TextBox 4">
            <a:extLst>
              <a:ext uri="{FF2B5EF4-FFF2-40B4-BE49-F238E27FC236}">
                <a16:creationId xmlns:a16="http://schemas.microsoft.com/office/drawing/2014/main" id="{4088CA4D-E7EF-9C5F-AC11-888F081DDC4B}"/>
              </a:ext>
            </a:extLst>
          </p:cNvPr>
          <p:cNvSpPr txBox="1"/>
          <p:nvPr/>
        </p:nvSpPr>
        <p:spPr>
          <a:xfrm>
            <a:off x="6167625" y="1928106"/>
            <a:ext cx="2976375"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TỔNG QUAN GIAO DIỆN</a:t>
            </a:r>
          </a:p>
        </p:txBody>
      </p:sp>
      <p:sp>
        <p:nvSpPr>
          <p:cNvPr id="6" name="Oval 5">
            <a:extLst>
              <a:ext uri="{FF2B5EF4-FFF2-40B4-BE49-F238E27FC236}">
                <a16:creationId xmlns:a16="http://schemas.microsoft.com/office/drawing/2014/main" id="{D787092B-CAAE-B6C1-B8DE-E774E0063FDB}"/>
              </a:ext>
            </a:extLst>
          </p:cNvPr>
          <p:cNvSpPr/>
          <p:nvPr/>
        </p:nvSpPr>
        <p:spPr>
          <a:xfrm>
            <a:off x="2613418" y="3100711"/>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light" panose="020B0402040204020203" pitchFamily="34" charset="0"/>
                <a:cs typeface="Segoe UI Semilight" panose="020B0402040204020203" pitchFamily="34" charset="0"/>
              </a:rPr>
              <a:t>3</a:t>
            </a:r>
          </a:p>
        </p:txBody>
      </p:sp>
      <p:sp>
        <p:nvSpPr>
          <p:cNvPr id="9" name="TextBox 8">
            <a:extLst>
              <a:ext uri="{FF2B5EF4-FFF2-40B4-BE49-F238E27FC236}">
                <a16:creationId xmlns:a16="http://schemas.microsoft.com/office/drawing/2014/main" id="{1EA74272-0033-C677-1CF4-6D589BE16DA9}"/>
              </a:ext>
            </a:extLst>
          </p:cNvPr>
          <p:cNvSpPr txBox="1"/>
          <p:nvPr/>
        </p:nvSpPr>
        <p:spPr>
          <a:xfrm>
            <a:off x="4086452" y="3660656"/>
            <a:ext cx="971095"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DEMO</a:t>
            </a:r>
          </a:p>
        </p:txBody>
      </p:sp>
    </p:spTree>
    <p:extLst>
      <p:ext uri="{BB962C8B-B14F-4D97-AF65-F5344CB8AC3E}">
        <p14:creationId xmlns:p14="http://schemas.microsoft.com/office/powerpoint/2010/main" val="87580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4" name="Oval 3">
            <a:extLst>
              <a:ext uri="{FF2B5EF4-FFF2-40B4-BE49-F238E27FC236}">
                <a16:creationId xmlns:a16="http://schemas.microsoft.com/office/drawing/2014/main" id="{99849700-08DC-3701-3D4E-1E5ADB70968D}"/>
              </a:ext>
            </a:extLst>
          </p:cNvPr>
          <p:cNvSpPr/>
          <p:nvPr/>
        </p:nvSpPr>
        <p:spPr>
          <a:xfrm>
            <a:off x="3811998" y="1168106"/>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bold" panose="020B0702040204020203" pitchFamily="34" charset="0"/>
                <a:cs typeface="Segoe UI Semibold" panose="020B0702040204020203" pitchFamily="34" charset="0"/>
              </a:rPr>
              <a:t>3</a:t>
            </a:r>
          </a:p>
        </p:txBody>
      </p:sp>
      <p:sp>
        <p:nvSpPr>
          <p:cNvPr id="5" name="TextBox 4">
            <a:extLst>
              <a:ext uri="{FF2B5EF4-FFF2-40B4-BE49-F238E27FC236}">
                <a16:creationId xmlns:a16="http://schemas.microsoft.com/office/drawing/2014/main" id="{4088CA4D-E7EF-9C5F-AC11-888F081DDC4B}"/>
              </a:ext>
            </a:extLst>
          </p:cNvPr>
          <p:cNvSpPr txBox="1"/>
          <p:nvPr/>
        </p:nvSpPr>
        <p:spPr>
          <a:xfrm>
            <a:off x="4106346" y="2688105"/>
            <a:ext cx="931301"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DEMO</a:t>
            </a:r>
          </a:p>
        </p:txBody>
      </p:sp>
    </p:spTree>
    <p:extLst>
      <p:ext uri="{BB962C8B-B14F-4D97-AF65-F5344CB8AC3E}">
        <p14:creationId xmlns:p14="http://schemas.microsoft.com/office/powerpoint/2010/main" val="238388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50"/>
          <p:cNvSpPr txBox="1">
            <a:spLocks noGrp="1"/>
          </p:cNvSpPr>
          <p:nvPr>
            <p:ph type="title"/>
          </p:nvPr>
        </p:nvSpPr>
        <p:spPr>
          <a:xfrm>
            <a:off x="713224" y="539500"/>
            <a:ext cx="6182589" cy="20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Segoe UI Semibold" panose="020B0702040204020203" pitchFamily="34" charset="0"/>
                <a:cs typeface="Segoe UI Semibold" panose="020B0702040204020203" pitchFamily="34" charset="0"/>
              </a:rPr>
              <a:t>CẢM ƠN MỌI NGƯỜI ĐÃ LẮNG NGHE</a:t>
            </a:r>
            <a:endParaRPr sz="2400" dirty="0">
              <a:latin typeface="Segoe UI Semibold" panose="020B0702040204020203" pitchFamily="34" charset="0"/>
              <a:cs typeface="Segoe UI Semibold" panose="020B0702040204020203" pitchFamily="34" charset="0"/>
            </a:endParaRPr>
          </a:p>
        </p:txBody>
      </p:sp>
      <p:cxnSp>
        <p:nvCxnSpPr>
          <p:cNvPr id="1416" name="Google Shape;1416;p50"/>
          <p:cNvCxnSpPr/>
          <p:nvPr/>
        </p:nvCxnSpPr>
        <p:spPr>
          <a:xfrm>
            <a:off x="713225" y="2684850"/>
            <a:ext cx="965400" cy="0"/>
          </a:xfrm>
          <a:prstGeom prst="straightConnector1">
            <a:avLst/>
          </a:prstGeom>
          <a:noFill/>
          <a:ln w="19050" cap="flat" cmpd="sng">
            <a:solidFill>
              <a:schemeClr val="accent6"/>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PHÂN CÔNG</a:t>
            </a:r>
          </a:p>
        </p:txBody>
      </p:sp>
      <p:graphicFrame>
        <p:nvGraphicFramePr>
          <p:cNvPr id="8" name="Table 7">
            <a:extLst>
              <a:ext uri="{FF2B5EF4-FFF2-40B4-BE49-F238E27FC236}">
                <a16:creationId xmlns:a16="http://schemas.microsoft.com/office/drawing/2014/main" id="{82834791-F73A-6AA0-C783-F9F833E8A886}"/>
              </a:ext>
            </a:extLst>
          </p:cNvPr>
          <p:cNvGraphicFramePr>
            <a:graphicFrameLocks noGrp="1"/>
          </p:cNvGraphicFramePr>
          <p:nvPr>
            <p:extLst>
              <p:ext uri="{D42A27DB-BD31-4B8C-83A1-F6EECF244321}">
                <p14:modId xmlns:p14="http://schemas.microsoft.com/office/powerpoint/2010/main" val="585526608"/>
              </p:ext>
            </p:extLst>
          </p:nvPr>
        </p:nvGraphicFramePr>
        <p:xfrm>
          <a:off x="1454834" y="771234"/>
          <a:ext cx="6234332" cy="4110016"/>
        </p:xfrm>
        <a:graphic>
          <a:graphicData uri="http://schemas.openxmlformats.org/drawingml/2006/table">
            <a:tbl>
              <a:tblPr firstRow="1" bandRow="1">
                <a:tableStyleId>{35758FB7-9AC5-4552-8A53-C91805E547FA}</a:tableStyleId>
              </a:tblPr>
              <a:tblGrid>
                <a:gridCol w="3117166">
                  <a:extLst>
                    <a:ext uri="{9D8B030D-6E8A-4147-A177-3AD203B41FA5}">
                      <a16:colId xmlns:a16="http://schemas.microsoft.com/office/drawing/2014/main" val="1463918392"/>
                    </a:ext>
                  </a:extLst>
                </a:gridCol>
                <a:gridCol w="3117166">
                  <a:extLst>
                    <a:ext uri="{9D8B030D-6E8A-4147-A177-3AD203B41FA5}">
                      <a16:colId xmlns:a16="http://schemas.microsoft.com/office/drawing/2014/main" val="894242906"/>
                    </a:ext>
                  </a:extLst>
                </a:gridCol>
              </a:tblGrid>
              <a:tr h="189933">
                <a:tc>
                  <a:txBody>
                    <a:bodyPr/>
                    <a:lstStyle/>
                    <a:p>
                      <a:pPr algn="ctr"/>
                      <a:r>
                        <a:rPr lang="en-US" sz="1200" dirty="0">
                          <a:latin typeface="Segoe UI Semibold" panose="020B0702040204020203" pitchFamily="34" charset="0"/>
                          <a:cs typeface="Segoe UI Semibold" panose="020B0702040204020203" pitchFamily="34" charset="0"/>
                        </a:rPr>
                        <a:t>HỌ TÊN</a:t>
                      </a:r>
                    </a:p>
                  </a:txBody>
                  <a:tcPr marL="75003" marR="75003" marT="37502" marB="37502" anchor="ctr"/>
                </a:tc>
                <a:tc>
                  <a:txBody>
                    <a:bodyPr/>
                    <a:lstStyle/>
                    <a:p>
                      <a:pPr algn="ctr"/>
                      <a:r>
                        <a:rPr lang="en-US" sz="1200" dirty="0">
                          <a:latin typeface="Segoe UI Semibold" panose="020B0702040204020203" pitchFamily="34" charset="0"/>
                          <a:cs typeface="Segoe UI Semibold" panose="020B0702040204020203" pitchFamily="34" charset="0"/>
                        </a:rPr>
                        <a:t>NHIỆM VỤ</a:t>
                      </a:r>
                    </a:p>
                  </a:txBody>
                  <a:tcPr marL="75003" marR="75003" marT="37502" marB="37502" anchor="ctr"/>
                </a:tc>
                <a:extLst>
                  <a:ext uri="{0D108BD9-81ED-4DB2-BD59-A6C34878D82A}">
                    <a16:rowId xmlns:a16="http://schemas.microsoft.com/office/drawing/2014/main" val="4087199722"/>
                  </a:ext>
                </a:extLst>
              </a:tr>
              <a:tr h="998084">
                <a:tc>
                  <a:txBody>
                    <a:bodyPr/>
                    <a:lstStyle/>
                    <a:p>
                      <a:pPr marR="0" algn="ctr" rtl="0">
                        <a:lnSpc>
                          <a:spcPct val="100000"/>
                        </a:lnSpc>
                        <a:spcBef>
                          <a:spcPts val="0"/>
                        </a:spcBef>
                        <a:spcAft>
                          <a:spcPts val="0"/>
                        </a:spcAft>
                        <a:buClr>
                          <a:srgbClr val="000000"/>
                        </a:buClr>
                        <a:buFont typeface="Arial"/>
                      </a:pP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HUỲNH KHÁNH NAM</a:t>
                      </a:r>
                    </a:p>
                  </a:txBody>
                  <a:tcPr marL="75003" marR="75003" marT="37502" marB="37502"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Làm</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form Chi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Tiết</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Thanh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Toán</a:t>
                      </a:r>
                      <a:endPar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endParaRPr>
                    </a:p>
                    <a:p>
                      <a:pPr algn="l"/>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Làm</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chức</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năng</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Đăng</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Ký</a:t>
                      </a:r>
                      <a:endPar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endParaRPr>
                    </a:p>
                    <a:p>
                      <a:pPr algn="l"/>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Làm</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chức</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năng</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Đăt</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Phòng</a:t>
                      </a:r>
                      <a:endPar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endParaRPr>
                    </a:p>
                    <a:p>
                      <a:pPr algn="l"/>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Làm</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chức</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năng</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Thanh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Toán</a:t>
                      </a:r>
                      <a:endPar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endParaRPr>
                    </a:p>
                    <a:p>
                      <a:pPr algn="l"/>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Làm</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chức</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năng</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Order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Dịch</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Vụ</a:t>
                      </a:r>
                      <a:endPar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endParaRPr>
                    </a:p>
                    <a:p>
                      <a:pPr algn="l"/>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Thiết</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kế</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Cơ</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Sở</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Dữ</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Liệu</a:t>
                      </a:r>
                      <a:endPar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endParaRPr>
                    </a:p>
                  </a:txBody>
                  <a:tcPr marL="75003" marR="75003" marT="37502" marB="37502" anchor="ctr"/>
                </a:tc>
                <a:extLst>
                  <a:ext uri="{0D108BD9-81ED-4DB2-BD59-A6C34878D82A}">
                    <a16:rowId xmlns:a16="http://schemas.microsoft.com/office/drawing/2014/main" val="1957596640"/>
                  </a:ext>
                </a:extLst>
              </a:tr>
              <a:tr h="840943">
                <a:tc>
                  <a:txBody>
                    <a:bodyPr/>
                    <a:lstStyle/>
                    <a:p>
                      <a:pPr marR="0" algn="ctr" rtl="0">
                        <a:lnSpc>
                          <a:spcPct val="100000"/>
                        </a:lnSpc>
                        <a:spcBef>
                          <a:spcPts val="0"/>
                        </a:spcBef>
                        <a:spcAft>
                          <a:spcPts val="0"/>
                        </a:spcAft>
                        <a:buClr>
                          <a:srgbClr val="000000"/>
                        </a:buClr>
                        <a:buFont typeface="Arial"/>
                      </a:pP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TRẦN THÀNH LUÂN</a:t>
                      </a:r>
                    </a:p>
                  </a:txBody>
                  <a:tcPr marL="75003" marR="75003" marT="37502" marB="37502" anchor="ctr"/>
                </a:tc>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Làm</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chức</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năng</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Quản</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Lý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Khách</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Hàng</a:t>
                      </a:r>
                      <a:endPar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Làm</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chức</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năng</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Quản</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Lý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Dịch</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Vụ</a:t>
                      </a:r>
                      <a:endPar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Làm</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chức</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năng</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Quản</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Lý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Phòng</a:t>
                      </a:r>
                      <a:endPar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Làm</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chức</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năng</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Quản</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Lý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Nhân</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Viên</a:t>
                      </a:r>
                    </a:p>
                    <a:p>
                      <a:pPr marR="0" algn="l" rtl="0">
                        <a:lnSpc>
                          <a:spcPct val="100000"/>
                        </a:lnSpc>
                        <a:spcBef>
                          <a:spcPts val="0"/>
                        </a:spcBef>
                        <a:spcAft>
                          <a:spcPts val="0"/>
                        </a:spcAft>
                        <a:buClr>
                          <a:srgbClr val="000000"/>
                        </a:buClr>
                        <a:buFont typeface="Arial"/>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Thiết</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kế</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Cơ</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Sở</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Dữ</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Liệu</a:t>
                      </a:r>
                      <a:endPar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endParaRPr>
                    </a:p>
                  </a:txBody>
                  <a:tcPr marL="75003" marR="75003" marT="37502" marB="37502" anchor="ctr"/>
                </a:tc>
                <a:extLst>
                  <a:ext uri="{0D108BD9-81ED-4DB2-BD59-A6C34878D82A}">
                    <a16:rowId xmlns:a16="http://schemas.microsoft.com/office/drawing/2014/main" val="1930093137"/>
                  </a:ext>
                </a:extLst>
              </a:tr>
              <a:tr h="998084">
                <a:tc>
                  <a:txBody>
                    <a:bodyPr/>
                    <a:lstStyle/>
                    <a:p>
                      <a:pPr marR="0" algn="ctr" rtl="0">
                        <a:lnSpc>
                          <a:spcPct val="100000"/>
                        </a:lnSpc>
                        <a:spcBef>
                          <a:spcPts val="0"/>
                        </a:spcBef>
                        <a:spcAft>
                          <a:spcPts val="0"/>
                        </a:spcAft>
                        <a:buClr>
                          <a:srgbClr val="000000"/>
                        </a:buClr>
                        <a:buFont typeface="Arial"/>
                      </a:pP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TRẦN ĐỨC THIỆN</a:t>
                      </a:r>
                    </a:p>
                  </a:txBody>
                  <a:tcPr marL="75003" marR="75003" marT="37502" marB="37502"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err="1">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Làm</a:t>
                      </a:r>
                      <a:r>
                        <a:rPr lang="en-US" sz="1400" b="1" dirty="0">
                          <a:solidFill>
                            <a:srgbClr val="080808"/>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form Main</a:t>
                      </a:r>
                    </a:p>
                    <a:p>
                      <a:pPr marR="0" algn="l" rtl="0">
                        <a:lnSpc>
                          <a:spcPct val="100000"/>
                        </a:lnSpc>
                        <a:spcBef>
                          <a:spcPts val="0"/>
                        </a:spcBef>
                        <a:spcAft>
                          <a:spcPts val="0"/>
                        </a:spcAft>
                        <a:buClr>
                          <a:srgbClr val="000000"/>
                        </a:buClr>
                        <a:buFont typeface="Arial"/>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Làm</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form Chi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Tiết</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Phòng</a:t>
                      </a:r>
                      <a:endPar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endParaRPr>
                    </a:p>
                    <a:p>
                      <a:pPr marR="0" algn="l" rtl="0">
                        <a:lnSpc>
                          <a:spcPct val="100000"/>
                        </a:lnSpc>
                        <a:spcBef>
                          <a:spcPts val="0"/>
                        </a:spcBef>
                        <a:spcAft>
                          <a:spcPts val="0"/>
                        </a:spcAft>
                        <a:buClr>
                          <a:srgbClr val="000000"/>
                        </a:buClr>
                        <a:buFont typeface="Arial"/>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Làm</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form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Đăng</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Nhập</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Phân</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Quyền</a:t>
                      </a:r>
                      <a:endPar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endParaRPr>
                    </a:p>
                    <a:p>
                      <a:pPr marR="0" algn="l" rtl="0">
                        <a:lnSpc>
                          <a:spcPct val="100000"/>
                        </a:lnSpc>
                        <a:spcBef>
                          <a:spcPts val="0"/>
                        </a:spcBef>
                        <a:spcAft>
                          <a:spcPts val="0"/>
                        </a:spcAft>
                        <a:buClr>
                          <a:srgbClr val="000000"/>
                        </a:buClr>
                        <a:buFont typeface="Arial"/>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Làm</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form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Hóa</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Đơn</a:t>
                      </a:r>
                      <a:endPar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endParaRPr>
                    </a:p>
                    <a:p>
                      <a:pPr marR="0" algn="l" rtl="0">
                        <a:lnSpc>
                          <a:spcPct val="100000"/>
                        </a:lnSpc>
                        <a:spcBef>
                          <a:spcPts val="0"/>
                        </a:spcBef>
                        <a:spcAft>
                          <a:spcPts val="0"/>
                        </a:spcAft>
                        <a:buClr>
                          <a:srgbClr val="000000"/>
                        </a:buClr>
                        <a:buFont typeface="Arial"/>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Làm</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form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Thống</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Kê</a:t>
                      </a:r>
                      <a:endPar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endParaRPr>
                    </a:p>
                    <a:p>
                      <a:pPr marR="0" algn="l" rtl="0">
                        <a:lnSpc>
                          <a:spcPct val="100000"/>
                        </a:lnSpc>
                        <a:spcBef>
                          <a:spcPts val="0"/>
                        </a:spcBef>
                        <a:spcAft>
                          <a:spcPts val="0"/>
                        </a:spcAft>
                        <a:buClr>
                          <a:srgbClr val="000000"/>
                        </a:buClr>
                        <a:buFont typeface="Arial"/>
                      </a:pP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Thiết</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kế</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Cơ</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Sở</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Dữ</a:t>
                      </a:r>
                      <a:r>
                        <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 </a:t>
                      </a:r>
                      <a:r>
                        <a:rPr lang="en-US" sz="1400" b="1" i="0" u="none" strike="noStrike" cap="none" dirty="0" err="1">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rPr>
                        <a:t>Liệu</a:t>
                      </a:r>
                      <a:endParaRPr lang="en-US" sz="1400" b="1" i="0" u="none" strike="noStrike" cap="none" dirty="0">
                        <a:solidFill>
                          <a:srgbClr val="080808"/>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sym typeface="Arial"/>
                      </a:endParaRPr>
                    </a:p>
                  </a:txBody>
                  <a:tcPr marL="75003" marR="75003" marT="37502" marB="37502" anchor="ctr"/>
                </a:tc>
                <a:extLst>
                  <a:ext uri="{0D108BD9-81ED-4DB2-BD59-A6C34878D82A}">
                    <a16:rowId xmlns:a16="http://schemas.microsoft.com/office/drawing/2014/main" val="3311433205"/>
                  </a:ext>
                </a:extLst>
              </a:tr>
            </a:tbl>
          </a:graphicData>
        </a:graphic>
      </p:graphicFrame>
    </p:spTree>
    <p:extLst>
      <p:ext uri="{BB962C8B-B14F-4D97-AF65-F5344CB8AC3E}">
        <p14:creationId xmlns:p14="http://schemas.microsoft.com/office/powerpoint/2010/main" val="110029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NỘI DUNG ĐỀ TÀI</a:t>
            </a:r>
          </a:p>
        </p:txBody>
      </p:sp>
      <p:sp>
        <p:nvSpPr>
          <p:cNvPr id="2" name="Oval 1">
            <a:extLst>
              <a:ext uri="{FF2B5EF4-FFF2-40B4-BE49-F238E27FC236}">
                <a16:creationId xmlns:a16="http://schemas.microsoft.com/office/drawing/2014/main" id="{94415771-C39B-FCBA-2FBD-37D61E4133B0}"/>
              </a:ext>
            </a:extLst>
          </p:cNvPr>
          <p:cNvSpPr/>
          <p:nvPr/>
        </p:nvSpPr>
        <p:spPr>
          <a:xfrm>
            <a:off x="687518" y="1378091"/>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bold" panose="020B0702040204020203" pitchFamily="34" charset="0"/>
                <a:cs typeface="Segoe UI Semibold" panose="020B0702040204020203" pitchFamily="34" charset="0"/>
              </a:rPr>
              <a:t>1</a:t>
            </a:r>
          </a:p>
        </p:txBody>
      </p:sp>
      <p:sp>
        <p:nvSpPr>
          <p:cNvPr id="3" name="TextBox 2">
            <a:extLst>
              <a:ext uri="{FF2B5EF4-FFF2-40B4-BE49-F238E27FC236}">
                <a16:creationId xmlns:a16="http://schemas.microsoft.com/office/drawing/2014/main" id="{1BE50C35-246C-7F33-6648-32DEBCB9A91E}"/>
              </a:ext>
            </a:extLst>
          </p:cNvPr>
          <p:cNvSpPr txBox="1"/>
          <p:nvPr/>
        </p:nvSpPr>
        <p:spPr>
          <a:xfrm>
            <a:off x="2207517" y="1938035"/>
            <a:ext cx="2364483"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GIỚI THIỆU ĐỀ TÀI</a:t>
            </a:r>
          </a:p>
        </p:txBody>
      </p:sp>
      <p:sp>
        <p:nvSpPr>
          <p:cNvPr id="4" name="Oval 3">
            <a:extLst>
              <a:ext uri="{FF2B5EF4-FFF2-40B4-BE49-F238E27FC236}">
                <a16:creationId xmlns:a16="http://schemas.microsoft.com/office/drawing/2014/main" id="{99849700-08DC-3701-3D4E-1E5ADB70968D}"/>
              </a:ext>
            </a:extLst>
          </p:cNvPr>
          <p:cNvSpPr/>
          <p:nvPr/>
        </p:nvSpPr>
        <p:spPr>
          <a:xfrm>
            <a:off x="4647626" y="1368162"/>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bold" panose="020B0702040204020203" pitchFamily="34" charset="0"/>
                <a:cs typeface="Segoe UI Semibold" panose="020B0702040204020203" pitchFamily="34" charset="0"/>
              </a:rPr>
              <a:t>2</a:t>
            </a:r>
          </a:p>
        </p:txBody>
      </p:sp>
      <p:sp>
        <p:nvSpPr>
          <p:cNvPr id="5" name="TextBox 4">
            <a:extLst>
              <a:ext uri="{FF2B5EF4-FFF2-40B4-BE49-F238E27FC236}">
                <a16:creationId xmlns:a16="http://schemas.microsoft.com/office/drawing/2014/main" id="{4088CA4D-E7EF-9C5F-AC11-888F081DDC4B}"/>
              </a:ext>
            </a:extLst>
          </p:cNvPr>
          <p:cNvSpPr txBox="1"/>
          <p:nvPr/>
        </p:nvSpPr>
        <p:spPr>
          <a:xfrm>
            <a:off x="6167625" y="1928106"/>
            <a:ext cx="2976375"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TỔNG QUAN GIAO DIỆN</a:t>
            </a:r>
          </a:p>
        </p:txBody>
      </p:sp>
      <p:sp>
        <p:nvSpPr>
          <p:cNvPr id="6" name="Oval 5">
            <a:extLst>
              <a:ext uri="{FF2B5EF4-FFF2-40B4-BE49-F238E27FC236}">
                <a16:creationId xmlns:a16="http://schemas.microsoft.com/office/drawing/2014/main" id="{D787092B-CAAE-B6C1-B8DE-E774E0063FDB}"/>
              </a:ext>
            </a:extLst>
          </p:cNvPr>
          <p:cNvSpPr/>
          <p:nvPr/>
        </p:nvSpPr>
        <p:spPr>
          <a:xfrm>
            <a:off x="2613418" y="3100711"/>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light" panose="020B0402040204020203" pitchFamily="34" charset="0"/>
                <a:cs typeface="Segoe UI Semilight" panose="020B0402040204020203" pitchFamily="34" charset="0"/>
              </a:rPr>
              <a:t>3</a:t>
            </a:r>
          </a:p>
        </p:txBody>
      </p:sp>
      <p:sp>
        <p:nvSpPr>
          <p:cNvPr id="9" name="TextBox 8">
            <a:extLst>
              <a:ext uri="{FF2B5EF4-FFF2-40B4-BE49-F238E27FC236}">
                <a16:creationId xmlns:a16="http://schemas.microsoft.com/office/drawing/2014/main" id="{1EA74272-0033-C677-1CF4-6D589BE16DA9}"/>
              </a:ext>
            </a:extLst>
          </p:cNvPr>
          <p:cNvSpPr txBox="1"/>
          <p:nvPr/>
        </p:nvSpPr>
        <p:spPr>
          <a:xfrm>
            <a:off x="4086452" y="3660656"/>
            <a:ext cx="971095"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DEMO</a:t>
            </a:r>
          </a:p>
        </p:txBody>
      </p:sp>
    </p:spTree>
    <p:extLst>
      <p:ext uri="{BB962C8B-B14F-4D97-AF65-F5344CB8AC3E}">
        <p14:creationId xmlns:p14="http://schemas.microsoft.com/office/powerpoint/2010/main" val="198020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833097"/>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GIỚI THIỆU ĐỀ TÀI</a:t>
            </a:r>
          </a:p>
        </p:txBody>
      </p:sp>
      <p:sp>
        <p:nvSpPr>
          <p:cNvPr id="2" name="Oval 1">
            <a:extLst>
              <a:ext uri="{FF2B5EF4-FFF2-40B4-BE49-F238E27FC236}">
                <a16:creationId xmlns:a16="http://schemas.microsoft.com/office/drawing/2014/main" id="{94415771-C39B-FCBA-2FBD-37D61E4133B0}"/>
              </a:ext>
            </a:extLst>
          </p:cNvPr>
          <p:cNvSpPr/>
          <p:nvPr/>
        </p:nvSpPr>
        <p:spPr>
          <a:xfrm>
            <a:off x="3812000" y="1313098"/>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bold" panose="020B0702040204020203" pitchFamily="34" charset="0"/>
                <a:cs typeface="Segoe UI Semibold" panose="020B0702040204020203" pitchFamily="34" charset="0"/>
              </a:rPr>
              <a:t>1</a:t>
            </a:r>
          </a:p>
        </p:txBody>
      </p:sp>
    </p:spTree>
    <p:extLst>
      <p:ext uri="{BB962C8B-B14F-4D97-AF65-F5344CB8AC3E}">
        <p14:creationId xmlns:p14="http://schemas.microsoft.com/office/powerpoint/2010/main" val="2480994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GIỚI THIỆU ĐỀ TÀI</a:t>
            </a:r>
          </a:p>
        </p:txBody>
      </p:sp>
      <p:sp>
        <p:nvSpPr>
          <p:cNvPr id="10" name="TextBox 9">
            <a:extLst>
              <a:ext uri="{FF2B5EF4-FFF2-40B4-BE49-F238E27FC236}">
                <a16:creationId xmlns:a16="http://schemas.microsoft.com/office/drawing/2014/main" id="{76F1C9D6-424C-EF34-26C8-29A55624DBA3}"/>
              </a:ext>
            </a:extLst>
          </p:cNvPr>
          <p:cNvSpPr txBox="1"/>
          <p:nvPr/>
        </p:nvSpPr>
        <p:spPr>
          <a:xfrm>
            <a:off x="2158227" y="942805"/>
            <a:ext cx="4826382" cy="3283848"/>
          </a:xfrm>
          <a:prstGeom prst="rect">
            <a:avLst/>
          </a:prstGeom>
          <a:noFill/>
        </p:spPr>
        <p:txBody>
          <a:bodyPr wrap="square">
            <a:spAutoFit/>
          </a:bodyPr>
          <a:lstStyle/>
          <a:p>
            <a:pPr algn="just">
              <a:lnSpc>
                <a:spcPct val="150000"/>
              </a:lnSpc>
            </a:pPr>
            <a:r>
              <a:rPr lang="vi-VN" b="0" i="0" dirty="0">
                <a:solidFill>
                  <a:schemeClr val="bg1">
                    <a:lumMod val="10000"/>
                  </a:schemeClr>
                </a:solidFill>
                <a:effectLst/>
                <a:latin typeface="Segoe UI Semilight" panose="020B0402040204020203" pitchFamily="34" charset="0"/>
                <a:cs typeface="Segoe UI Semilight" panose="020B0402040204020203" pitchFamily="34" charset="0"/>
              </a:rPr>
              <a:t>Đề tài </a:t>
            </a:r>
            <a:r>
              <a:rPr lang="vi-VN" b="1" i="0" dirty="0">
                <a:solidFill>
                  <a:schemeClr val="bg1">
                    <a:lumMod val="10000"/>
                  </a:schemeClr>
                </a:solidFill>
                <a:effectLst/>
                <a:latin typeface="Segoe UI Semilight" panose="020B0402040204020203" pitchFamily="34" charset="0"/>
                <a:cs typeface="Segoe UI Semilight" panose="020B0402040204020203" pitchFamily="34" charset="0"/>
              </a:rPr>
              <a:t>Quản lý Homestay</a:t>
            </a:r>
            <a:r>
              <a:rPr lang="vi-VN" b="0" i="0" dirty="0">
                <a:solidFill>
                  <a:schemeClr val="bg1">
                    <a:lumMod val="10000"/>
                  </a:schemeClr>
                </a:solidFill>
                <a:effectLst/>
                <a:latin typeface="Segoe UI Semilight" panose="020B0402040204020203" pitchFamily="34" charset="0"/>
                <a:cs typeface="Segoe UI Semilight" panose="020B0402040204020203" pitchFamily="34" charset="0"/>
              </a:rPr>
              <a:t> tập trung vào việc nghiên cứu và phát triển các phương pháp, kỹ thuật, và công nghệ hiện đại để quản lý hiệu quả các hoạt động của một Homestay. </a:t>
            </a:r>
            <a:endParaRPr lang="en-US" b="0" i="0" dirty="0">
              <a:solidFill>
                <a:schemeClr val="bg1">
                  <a:lumMod val="10000"/>
                </a:schemeClr>
              </a:solidFill>
              <a:effectLst/>
              <a:latin typeface="Segoe UI Semilight" panose="020B0402040204020203" pitchFamily="34" charset="0"/>
              <a:cs typeface="Segoe UI Semilight" panose="020B0402040204020203" pitchFamily="34" charset="0"/>
            </a:endParaRPr>
          </a:p>
          <a:p>
            <a:pPr algn="just">
              <a:lnSpc>
                <a:spcPct val="150000"/>
              </a:lnSpc>
            </a:pPr>
            <a:r>
              <a:rPr lang="vi-VN" b="0" i="0" dirty="0">
                <a:solidFill>
                  <a:schemeClr val="bg1">
                    <a:lumMod val="10000"/>
                  </a:schemeClr>
                </a:solidFill>
                <a:effectLst/>
                <a:latin typeface="Segoe UI Semilight" panose="020B0402040204020203" pitchFamily="34" charset="0"/>
                <a:cs typeface="Segoe UI Semilight" panose="020B0402040204020203" pitchFamily="34" charset="0"/>
              </a:rPr>
              <a:t>Các khía cạnh chính bao gồm quản lý đặt phòng, quản lý dịch vụ, quản lý khách hàng, quản lý doanh thu, và quản lý tiếp thị. </a:t>
            </a:r>
            <a:endParaRPr lang="en-US" b="0" i="0" dirty="0">
              <a:solidFill>
                <a:schemeClr val="bg1">
                  <a:lumMod val="10000"/>
                </a:schemeClr>
              </a:solidFill>
              <a:effectLst/>
              <a:latin typeface="Segoe UI Semilight" panose="020B0402040204020203" pitchFamily="34" charset="0"/>
              <a:cs typeface="Segoe UI Semilight" panose="020B0402040204020203" pitchFamily="34" charset="0"/>
            </a:endParaRPr>
          </a:p>
          <a:p>
            <a:pPr algn="just">
              <a:lnSpc>
                <a:spcPct val="150000"/>
              </a:lnSpc>
            </a:pPr>
            <a:r>
              <a:rPr lang="vi-VN" b="0" i="0" dirty="0">
                <a:solidFill>
                  <a:schemeClr val="bg1">
                    <a:lumMod val="10000"/>
                  </a:schemeClr>
                </a:solidFill>
                <a:effectLst/>
                <a:latin typeface="Segoe UI Semilight" panose="020B0402040204020203" pitchFamily="34" charset="0"/>
                <a:cs typeface="Segoe UI Semilight" panose="020B0402040204020203" pitchFamily="34" charset="0"/>
              </a:rPr>
              <a:t>Mục tiêu chính là tối ưu hóa hiệu suất hoạt động, nâng cao chất lượng dịch vụ, và tạo ra trải nghiệm tốt nhất cho khách hàng. Đề tài này góp phần vào việc phát triển ngành du lịch bền vững và đa dạng hóa hơn.</a:t>
            </a:r>
            <a:endParaRPr lang="en-US" dirty="0">
              <a:solidFill>
                <a:schemeClr val="bg1">
                  <a:lumMod val="10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561164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GIỚI THIỆU ĐỀ TÀI</a:t>
            </a:r>
          </a:p>
        </p:txBody>
      </p:sp>
      <p:sp>
        <p:nvSpPr>
          <p:cNvPr id="2" name="TextBox 1">
            <a:extLst>
              <a:ext uri="{FF2B5EF4-FFF2-40B4-BE49-F238E27FC236}">
                <a16:creationId xmlns:a16="http://schemas.microsoft.com/office/drawing/2014/main" id="{A3390F37-3B49-073E-E044-4B3A81E484E4}"/>
              </a:ext>
            </a:extLst>
          </p:cNvPr>
          <p:cNvSpPr txBox="1"/>
          <p:nvPr/>
        </p:nvSpPr>
        <p:spPr>
          <a:xfrm>
            <a:off x="364331" y="1000125"/>
            <a:ext cx="2000250" cy="400110"/>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CƠ SỞ DỮ LIỆU</a:t>
            </a:r>
          </a:p>
        </p:txBody>
      </p:sp>
      <p:pic>
        <p:nvPicPr>
          <p:cNvPr id="4" name="Picture 3">
            <a:extLst>
              <a:ext uri="{FF2B5EF4-FFF2-40B4-BE49-F238E27FC236}">
                <a16:creationId xmlns:a16="http://schemas.microsoft.com/office/drawing/2014/main" id="{C3D0AE3D-FFFA-FAFC-E79B-917BAF5DDE1F}"/>
              </a:ext>
            </a:extLst>
          </p:cNvPr>
          <p:cNvPicPr>
            <a:picLocks noChangeAspect="1"/>
          </p:cNvPicPr>
          <p:nvPr/>
        </p:nvPicPr>
        <p:blipFill>
          <a:blip r:embed="rId3"/>
          <a:stretch>
            <a:fillRect/>
          </a:stretch>
        </p:blipFill>
        <p:spPr>
          <a:xfrm>
            <a:off x="2671763" y="885902"/>
            <a:ext cx="5743575" cy="4023322"/>
          </a:xfrm>
          <a:prstGeom prst="rect">
            <a:avLst/>
          </a:prstGeom>
        </p:spPr>
      </p:pic>
    </p:spTree>
    <p:extLst>
      <p:ext uri="{BB962C8B-B14F-4D97-AF65-F5344CB8AC3E}">
        <p14:creationId xmlns:p14="http://schemas.microsoft.com/office/powerpoint/2010/main" val="3257867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7" name="TextBox 6">
            <a:extLst>
              <a:ext uri="{FF2B5EF4-FFF2-40B4-BE49-F238E27FC236}">
                <a16:creationId xmlns:a16="http://schemas.microsoft.com/office/drawing/2014/main" id="{EA9C5EFB-EC7B-72AC-F1E0-3C212063F4EB}"/>
              </a:ext>
            </a:extLst>
          </p:cNvPr>
          <p:cNvSpPr txBox="1"/>
          <p:nvPr/>
        </p:nvSpPr>
        <p:spPr>
          <a:xfrm>
            <a:off x="2159391" y="234276"/>
            <a:ext cx="4825218" cy="584775"/>
          </a:xfrm>
          <a:prstGeom prst="rect">
            <a:avLst/>
          </a:prstGeom>
          <a:noFill/>
        </p:spPr>
        <p:txBody>
          <a:bodyPr wrap="square">
            <a:spAutoFit/>
          </a:bodyPr>
          <a:lstStyle/>
          <a:p>
            <a:pPr algn="ctr"/>
            <a:r>
              <a:rPr lang="en-US" sz="3200" dirty="0">
                <a:latin typeface="Segoe UI Semibold" panose="020B0702040204020203" pitchFamily="34" charset="0"/>
                <a:cs typeface="Segoe UI Semibold" panose="020B0702040204020203" pitchFamily="34" charset="0"/>
              </a:rPr>
              <a:t>NỘI DUNG ĐỀ TÀI</a:t>
            </a:r>
          </a:p>
        </p:txBody>
      </p:sp>
      <p:sp>
        <p:nvSpPr>
          <p:cNvPr id="2" name="Oval 1">
            <a:extLst>
              <a:ext uri="{FF2B5EF4-FFF2-40B4-BE49-F238E27FC236}">
                <a16:creationId xmlns:a16="http://schemas.microsoft.com/office/drawing/2014/main" id="{94415771-C39B-FCBA-2FBD-37D61E4133B0}"/>
              </a:ext>
            </a:extLst>
          </p:cNvPr>
          <p:cNvSpPr/>
          <p:nvPr/>
        </p:nvSpPr>
        <p:spPr>
          <a:xfrm>
            <a:off x="687518" y="1378091"/>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bold" panose="020B0702040204020203" pitchFamily="34" charset="0"/>
                <a:cs typeface="Segoe UI Semibold" panose="020B0702040204020203" pitchFamily="34" charset="0"/>
              </a:rPr>
              <a:t>1</a:t>
            </a:r>
          </a:p>
        </p:txBody>
      </p:sp>
      <p:sp>
        <p:nvSpPr>
          <p:cNvPr id="3" name="TextBox 2">
            <a:extLst>
              <a:ext uri="{FF2B5EF4-FFF2-40B4-BE49-F238E27FC236}">
                <a16:creationId xmlns:a16="http://schemas.microsoft.com/office/drawing/2014/main" id="{1BE50C35-246C-7F33-6648-32DEBCB9A91E}"/>
              </a:ext>
            </a:extLst>
          </p:cNvPr>
          <p:cNvSpPr txBox="1"/>
          <p:nvPr/>
        </p:nvSpPr>
        <p:spPr>
          <a:xfrm>
            <a:off x="2207517" y="1938035"/>
            <a:ext cx="2364483"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GIỚI THIỆU ĐỀ TÀI</a:t>
            </a:r>
          </a:p>
        </p:txBody>
      </p:sp>
      <p:sp>
        <p:nvSpPr>
          <p:cNvPr id="4" name="Oval 3">
            <a:extLst>
              <a:ext uri="{FF2B5EF4-FFF2-40B4-BE49-F238E27FC236}">
                <a16:creationId xmlns:a16="http://schemas.microsoft.com/office/drawing/2014/main" id="{99849700-08DC-3701-3D4E-1E5ADB70968D}"/>
              </a:ext>
            </a:extLst>
          </p:cNvPr>
          <p:cNvSpPr/>
          <p:nvPr/>
        </p:nvSpPr>
        <p:spPr>
          <a:xfrm>
            <a:off x="4647626" y="1368162"/>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bold" panose="020B0702040204020203" pitchFamily="34" charset="0"/>
                <a:cs typeface="Segoe UI Semibold" panose="020B0702040204020203" pitchFamily="34" charset="0"/>
              </a:rPr>
              <a:t>2</a:t>
            </a:r>
          </a:p>
        </p:txBody>
      </p:sp>
      <p:sp>
        <p:nvSpPr>
          <p:cNvPr id="5" name="TextBox 4">
            <a:extLst>
              <a:ext uri="{FF2B5EF4-FFF2-40B4-BE49-F238E27FC236}">
                <a16:creationId xmlns:a16="http://schemas.microsoft.com/office/drawing/2014/main" id="{4088CA4D-E7EF-9C5F-AC11-888F081DDC4B}"/>
              </a:ext>
            </a:extLst>
          </p:cNvPr>
          <p:cNvSpPr txBox="1"/>
          <p:nvPr/>
        </p:nvSpPr>
        <p:spPr>
          <a:xfrm>
            <a:off x="6167625" y="1928106"/>
            <a:ext cx="2976375"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TỔNG QUAN GIAO DIỆN</a:t>
            </a:r>
          </a:p>
        </p:txBody>
      </p:sp>
      <p:sp>
        <p:nvSpPr>
          <p:cNvPr id="6" name="Oval 5">
            <a:extLst>
              <a:ext uri="{FF2B5EF4-FFF2-40B4-BE49-F238E27FC236}">
                <a16:creationId xmlns:a16="http://schemas.microsoft.com/office/drawing/2014/main" id="{D787092B-CAAE-B6C1-B8DE-E774E0063FDB}"/>
              </a:ext>
            </a:extLst>
          </p:cNvPr>
          <p:cNvSpPr/>
          <p:nvPr/>
        </p:nvSpPr>
        <p:spPr>
          <a:xfrm>
            <a:off x="2613418" y="3100711"/>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light" panose="020B0402040204020203" pitchFamily="34" charset="0"/>
                <a:cs typeface="Segoe UI Semilight" panose="020B0402040204020203" pitchFamily="34" charset="0"/>
              </a:rPr>
              <a:t>3</a:t>
            </a:r>
          </a:p>
        </p:txBody>
      </p:sp>
      <p:sp>
        <p:nvSpPr>
          <p:cNvPr id="9" name="TextBox 8">
            <a:extLst>
              <a:ext uri="{FF2B5EF4-FFF2-40B4-BE49-F238E27FC236}">
                <a16:creationId xmlns:a16="http://schemas.microsoft.com/office/drawing/2014/main" id="{1EA74272-0033-C677-1CF4-6D589BE16DA9}"/>
              </a:ext>
            </a:extLst>
          </p:cNvPr>
          <p:cNvSpPr txBox="1"/>
          <p:nvPr/>
        </p:nvSpPr>
        <p:spPr>
          <a:xfrm>
            <a:off x="4086452" y="3660656"/>
            <a:ext cx="971095"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DEMO</a:t>
            </a:r>
          </a:p>
        </p:txBody>
      </p:sp>
    </p:spTree>
    <p:extLst>
      <p:ext uri="{BB962C8B-B14F-4D97-AF65-F5344CB8AC3E}">
        <p14:creationId xmlns:p14="http://schemas.microsoft.com/office/powerpoint/2010/main" val="368260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4" name="Oval 3">
            <a:extLst>
              <a:ext uri="{FF2B5EF4-FFF2-40B4-BE49-F238E27FC236}">
                <a16:creationId xmlns:a16="http://schemas.microsoft.com/office/drawing/2014/main" id="{99849700-08DC-3701-3D4E-1E5ADB70968D}"/>
              </a:ext>
            </a:extLst>
          </p:cNvPr>
          <p:cNvSpPr/>
          <p:nvPr/>
        </p:nvSpPr>
        <p:spPr>
          <a:xfrm>
            <a:off x="3811998" y="1168106"/>
            <a:ext cx="1519999" cy="151999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dirty="0">
                <a:solidFill>
                  <a:srgbClr val="FFFF00"/>
                </a:solidFill>
                <a:latin typeface="Segoe UI Semibold" panose="020B0702040204020203" pitchFamily="34" charset="0"/>
                <a:cs typeface="Segoe UI Semibold" panose="020B0702040204020203" pitchFamily="34" charset="0"/>
              </a:rPr>
              <a:t>2</a:t>
            </a:r>
          </a:p>
        </p:txBody>
      </p:sp>
      <p:sp>
        <p:nvSpPr>
          <p:cNvPr id="5" name="TextBox 4">
            <a:extLst>
              <a:ext uri="{FF2B5EF4-FFF2-40B4-BE49-F238E27FC236}">
                <a16:creationId xmlns:a16="http://schemas.microsoft.com/office/drawing/2014/main" id="{4088CA4D-E7EF-9C5F-AC11-888F081DDC4B}"/>
              </a:ext>
            </a:extLst>
          </p:cNvPr>
          <p:cNvSpPr txBox="1"/>
          <p:nvPr/>
        </p:nvSpPr>
        <p:spPr>
          <a:xfrm>
            <a:off x="3083809" y="2688105"/>
            <a:ext cx="2976375" cy="400110"/>
          </a:xfrm>
          <a:prstGeom prst="rect">
            <a:avLst/>
          </a:prstGeom>
          <a:noFill/>
        </p:spPr>
        <p:txBody>
          <a:bodyPr wrap="square" rtlCol="0">
            <a:spAutoFit/>
          </a:bodyPr>
          <a:lstStyle/>
          <a:p>
            <a:r>
              <a:rPr lang="en-US" sz="2000" dirty="0">
                <a:latin typeface="Segoe UI Semilight" panose="020B0402040204020203" pitchFamily="34" charset="0"/>
                <a:cs typeface="Segoe UI Semilight" panose="020B0402040204020203" pitchFamily="34" charset="0"/>
              </a:rPr>
              <a:t>TỔNG QUAN GIAO DIỆN</a:t>
            </a:r>
          </a:p>
        </p:txBody>
      </p:sp>
    </p:spTree>
    <p:extLst>
      <p:ext uri="{BB962C8B-B14F-4D97-AF65-F5344CB8AC3E}">
        <p14:creationId xmlns:p14="http://schemas.microsoft.com/office/powerpoint/2010/main" val="2354522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lamping MK Plan by Slidesgo">
  <a:themeElements>
    <a:clrScheme name="Simple Light">
      <a:dk1>
        <a:srgbClr val="FFFFFF"/>
      </a:dk1>
      <a:lt1>
        <a:srgbClr val="FEF9D1"/>
      </a:lt1>
      <a:dk2>
        <a:srgbClr val="CCAC86"/>
      </a:dk2>
      <a:lt2>
        <a:srgbClr val="C3E4E8"/>
      </a:lt2>
      <a:accent1>
        <a:srgbClr val="04EBF1"/>
      </a:accent1>
      <a:accent2>
        <a:srgbClr val="01C0DD"/>
      </a:accent2>
      <a:accent3>
        <a:srgbClr val="9AEF91"/>
      </a:accent3>
      <a:accent4>
        <a:srgbClr val="72C16A"/>
      </a:accent4>
      <a:accent5>
        <a:srgbClr val="006B28"/>
      </a:accent5>
      <a:accent6>
        <a:srgbClr val="00440A"/>
      </a:accent6>
      <a:hlink>
        <a:srgbClr val="006B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TotalTime>
  <Words>405</Words>
  <Application>Microsoft Office PowerPoint</Application>
  <PresentationFormat>On-screen Show (16:9)</PresentationFormat>
  <Paragraphs>83</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Montserrat Medium</vt:lpstr>
      <vt:lpstr>Bebas Neue</vt:lpstr>
      <vt:lpstr>Segoe UI Semilight</vt:lpstr>
      <vt:lpstr>Arial</vt:lpstr>
      <vt:lpstr>Segoe UI Semibold</vt:lpstr>
      <vt:lpstr>Segoe UI Light</vt:lpstr>
      <vt:lpstr>Public Sans</vt:lpstr>
      <vt:lpstr>Roboto Condensed Light</vt:lpstr>
      <vt:lpstr>Glamping MK Plan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Khánh Nam</cp:lastModifiedBy>
  <cp:revision>50</cp:revision>
  <dcterms:modified xsi:type="dcterms:W3CDTF">2024-05-27T08:58:05Z</dcterms:modified>
</cp:coreProperties>
</file>