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1" r:id="rId7"/>
    <p:sldId id="280" r:id="rId8"/>
    <p:sldId id="282" r:id="rId9"/>
    <p:sldId id="283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 </a:t>
            </a:r>
            <a:r>
              <a:rPr lang="vi-VN" sz="4000" dirty="0" err="1"/>
              <a:t>Ứng</a:t>
            </a:r>
            <a:r>
              <a:rPr lang="vi-VN" sz="4000" dirty="0"/>
              <a:t> </a:t>
            </a:r>
            <a:r>
              <a:rPr lang="vi-VN" sz="4000" dirty="0" err="1"/>
              <a:t>dụng</a:t>
            </a:r>
            <a:r>
              <a:rPr lang="vi-VN" sz="4000" dirty="0"/>
              <a:t> </a:t>
            </a:r>
            <a:r>
              <a:rPr lang="vi-VN" sz="4000" dirty="0" err="1"/>
              <a:t>Smarthome</a:t>
            </a:r>
            <a:r>
              <a:rPr lang="vi-VN" sz="40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66BE3-10AD-1656-ECA4-F143784ED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18" y="-1"/>
            <a:ext cx="4163871" cy="6631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93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53C03-ABE5-7E9D-D764-2B1C1977F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545" y="120073"/>
            <a:ext cx="3070083" cy="6483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A7DCF-6C25-6F28-76B6-A56161A3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237" y="120074"/>
            <a:ext cx="2998182" cy="64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61025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smarthome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trở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trở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xu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hẳn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rằng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4.0.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Lắp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ngôi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kiệm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thụ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thụ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cuộc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sống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F042-E358-B9D0-04DC-18F7D58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Mô</a:t>
            </a:r>
            <a:r>
              <a:rPr lang="en-US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tả</a:t>
            </a:r>
            <a:r>
              <a:rPr lang="en-US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yêu</a:t>
            </a:r>
            <a:r>
              <a:rPr lang="en-US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cầu</a:t>
            </a:r>
            <a:r>
              <a:rPr lang="en-US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bài</a:t>
            </a:r>
            <a:r>
              <a:rPr lang="en-US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toán</a:t>
            </a:r>
            <a:r>
              <a:rPr lang="vi-VN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5857-320E-255D-31EF-475ED499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030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năng:</a:t>
            </a:r>
            <a:endParaRPr lang="en-US" sz="36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khiển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quan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mang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quan </a:t>
            </a:r>
            <a:endParaRPr lang="en-US" sz="36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5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65EF-772A-5C93-DC7C-5AB1AFCB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Khảo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vi-VN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6736-50B2-32AF-469C-D8A72638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khiển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hổ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cứng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mạch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PCB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modun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thu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wifi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xem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quan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3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9440-3E56-9520-9EC1-02C45189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vi-VN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en-US" sz="3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0D8D-D4AD-C98D-0E9B-75A8F7C8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năng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smarthome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giao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wi-fi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khiển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wi-fi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minh giao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khiển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xem CAMERA trong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xem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trên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quan cho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dể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7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F7E7-2C40-CE05-2830-1A28F574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hoạch</a:t>
            </a:r>
            <a:r>
              <a:rPr lang="en-US" sz="4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dự</a:t>
            </a:r>
            <a:r>
              <a:rPr lang="en-US" sz="4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án</a:t>
            </a:r>
            <a:r>
              <a:rPr lang="vi-V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F1EB-FFCE-193C-9CD0-A5BF99F1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2400" b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</a:t>
            </a:r>
            <a:r>
              <a:rPr lang="vi-VN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Ý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tưởng</a:t>
            </a:r>
            <a:endParaRPr lang="en-US" sz="24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2400" b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2: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endParaRPr lang="vi-VN" sz="2400" spc="-2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2400" b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endParaRPr lang="en-US" sz="24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2400" b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endParaRPr lang="en-US" sz="24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2400" b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QA (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2400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4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9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546B-F424-078E-5133-667F01E1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nhânvà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UseCase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16AE-EEE6-7BBA-B735-431F5E96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khiển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nằm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khu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khu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khiển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nằm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khu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vưc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quan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quan cho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thêm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bớt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thêm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bớt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nằm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năng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thêm khu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tưng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khu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căn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thêm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khu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khiển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thêm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khu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rtsp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xem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xa.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đắc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lúc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cung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thay </a:t>
            </a:r>
            <a:r>
              <a:rPr lang="vi-VN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vi-VN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8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9A13-5AB6-8991-C657-FFEA1715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PHÂN TÍCH YÊU CẦU</a:t>
            </a:r>
            <a:br>
              <a:rPr lang="en-US" sz="1800" b="1" kern="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71D9-B498-2655-0AAA-8563347D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niệm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(CDM) 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endParaRPr lang="en-US" sz="20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46307-FE97-3988-838D-3B88D685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53" y="2480745"/>
            <a:ext cx="5749026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4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21C5-1D9E-6AB9-E03B-303B82C72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95556"/>
            <a:ext cx="10353762" cy="4695644"/>
          </a:xfrm>
        </p:spPr>
        <p:txBody>
          <a:bodyPr/>
          <a:lstStyle/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Chuy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ển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mô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hình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thực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thể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kết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hợp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sang mô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hình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vật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vi-VN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lý</a:t>
            </a: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4A05E-EAA3-8913-F665-2D139389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76" y="2072364"/>
            <a:ext cx="5755123" cy="3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{2512DD96-B90D-4614-AEBC-74982645043F}tf55705232_win32</Template>
  <TotalTime>17</TotalTime>
  <Words>632</Words>
  <Application>Microsoft Office PowerPoint</Application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Goudy Old Style</vt:lpstr>
      <vt:lpstr>Symbol</vt:lpstr>
      <vt:lpstr>Times New Roman</vt:lpstr>
      <vt:lpstr>Wingdings</vt:lpstr>
      <vt:lpstr>Wingdings 2</vt:lpstr>
      <vt:lpstr>SlateVTI</vt:lpstr>
      <vt:lpstr> Ứng dụng Smarthome </vt:lpstr>
      <vt:lpstr>Lý do chọn đề tài  </vt:lpstr>
      <vt:lpstr>Mô tả yêu cầu bài toán: </vt:lpstr>
      <vt:lpstr>Khảo sát bài toán: </vt:lpstr>
      <vt:lpstr>Xác định thông tin cơ bản cho nghiệp vụ của bài  toán: </vt:lpstr>
      <vt:lpstr>Xây dựng kế hoạch dự án: </vt:lpstr>
      <vt:lpstr>Xác định các tác nhânvà các UseCase cần thiết cho hệ thống. </vt:lpstr>
      <vt:lpstr>PHÂN TÍCH YÊU CẦU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Ứng dụng Smarthome </dc:title>
  <dc:creator>TRAN MINH MINH DUC</dc:creator>
  <cp:lastModifiedBy>TRAN MINH MINH DUC</cp:lastModifiedBy>
  <cp:revision>2</cp:revision>
  <dcterms:created xsi:type="dcterms:W3CDTF">2022-06-15T10:11:29Z</dcterms:created>
  <dcterms:modified xsi:type="dcterms:W3CDTF">2022-06-15T11:35:09Z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