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1F6C1-C973-4F1F-92EE-AF2BB4FE6616}" v="21" dt="2025-04-30T00:47:23.125"/>
    <p1510:client id="{611A5EE7-913C-4136-9425-FBE7D3E93282}" v="1" dt="2025-04-30T20:50:53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wartz" userId="fa5fbd6ce30e021b" providerId="LiveId" clId="{611A5EE7-913C-4136-9425-FBE7D3E93282}"/>
    <pc:docChg chg="addSld delSld modSld">
      <pc:chgData name="Steve Swartz" userId="fa5fbd6ce30e021b" providerId="LiveId" clId="{611A5EE7-913C-4136-9425-FBE7D3E93282}" dt="2025-04-30T20:51:02.615" v="1" actId="47"/>
      <pc:docMkLst>
        <pc:docMk/>
      </pc:docMkLst>
      <pc:sldChg chg="del">
        <pc:chgData name="Steve Swartz" userId="fa5fbd6ce30e021b" providerId="LiveId" clId="{611A5EE7-913C-4136-9425-FBE7D3E93282}" dt="2025-04-30T20:51:02.615" v="1" actId="47"/>
        <pc:sldMkLst>
          <pc:docMk/>
          <pc:sldMk cId="4014904213" sldId="265"/>
        </pc:sldMkLst>
      </pc:sldChg>
      <pc:sldChg chg="del">
        <pc:chgData name="Steve Swartz" userId="fa5fbd6ce30e021b" providerId="LiveId" clId="{611A5EE7-913C-4136-9425-FBE7D3E93282}" dt="2025-04-30T20:51:02.615" v="1" actId="47"/>
        <pc:sldMkLst>
          <pc:docMk/>
          <pc:sldMk cId="3672255520" sldId="266"/>
        </pc:sldMkLst>
      </pc:sldChg>
      <pc:sldChg chg="del">
        <pc:chgData name="Steve Swartz" userId="fa5fbd6ce30e021b" providerId="LiveId" clId="{611A5EE7-913C-4136-9425-FBE7D3E93282}" dt="2025-04-30T20:51:02.615" v="1" actId="47"/>
        <pc:sldMkLst>
          <pc:docMk/>
          <pc:sldMk cId="367996804" sldId="267"/>
        </pc:sldMkLst>
      </pc:sldChg>
      <pc:sldChg chg="del">
        <pc:chgData name="Steve Swartz" userId="fa5fbd6ce30e021b" providerId="LiveId" clId="{611A5EE7-913C-4136-9425-FBE7D3E93282}" dt="2025-04-30T20:51:02.615" v="1" actId="47"/>
        <pc:sldMkLst>
          <pc:docMk/>
          <pc:sldMk cId="701201403" sldId="268"/>
        </pc:sldMkLst>
      </pc:sldChg>
      <pc:sldChg chg="del">
        <pc:chgData name="Steve Swartz" userId="fa5fbd6ce30e021b" providerId="LiveId" clId="{611A5EE7-913C-4136-9425-FBE7D3E93282}" dt="2025-04-30T20:51:02.615" v="1" actId="47"/>
        <pc:sldMkLst>
          <pc:docMk/>
          <pc:sldMk cId="4265348810" sldId="269"/>
        </pc:sldMkLst>
      </pc:sldChg>
      <pc:sldChg chg="add">
        <pc:chgData name="Steve Swartz" userId="fa5fbd6ce30e021b" providerId="LiveId" clId="{611A5EE7-913C-4136-9425-FBE7D3E93282}" dt="2025-04-30T20:50:53.059" v="0"/>
        <pc:sldMkLst>
          <pc:docMk/>
          <pc:sldMk cId="614610062" sldId="270"/>
        </pc:sldMkLst>
      </pc:sldChg>
      <pc:sldChg chg="add">
        <pc:chgData name="Steve Swartz" userId="fa5fbd6ce30e021b" providerId="LiveId" clId="{611A5EE7-913C-4136-9425-FBE7D3E93282}" dt="2025-04-30T20:50:53.059" v="0"/>
        <pc:sldMkLst>
          <pc:docMk/>
          <pc:sldMk cId="2392400975" sldId="271"/>
        </pc:sldMkLst>
      </pc:sldChg>
      <pc:sldChg chg="add">
        <pc:chgData name="Steve Swartz" userId="fa5fbd6ce30e021b" providerId="LiveId" clId="{611A5EE7-913C-4136-9425-FBE7D3E93282}" dt="2025-04-30T20:50:53.059" v="0"/>
        <pc:sldMkLst>
          <pc:docMk/>
          <pc:sldMk cId="3235861235" sldId="272"/>
        </pc:sldMkLst>
      </pc:sldChg>
      <pc:sldChg chg="add">
        <pc:chgData name="Steve Swartz" userId="fa5fbd6ce30e021b" providerId="LiveId" clId="{611A5EE7-913C-4136-9425-FBE7D3E93282}" dt="2025-04-30T20:50:53.059" v="0"/>
        <pc:sldMkLst>
          <pc:docMk/>
          <pc:sldMk cId="212396472" sldId="273"/>
        </pc:sldMkLst>
      </pc:sldChg>
      <pc:sldChg chg="add">
        <pc:chgData name="Steve Swartz" userId="fa5fbd6ce30e021b" providerId="LiveId" clId="{611A5EE7-913C-4136-9425-FBE7D3E93282}" dt="2025-04-30T20:50:53.059" v="0"/>
        <pc:sldMkLst>
          <pc:docMk/>
          <pc:sldMk cId="578600240" sldId="274"/>
        </pc:sldMkLst>
      </pc:sldChg>
      <pc:sldChg chg="add">
        <pc:chgData name="Steve Swartz" userId="fa5fbd6ce30e021b" providerId="LiveId" clId="{611A5EE7-913C-4136-9425-FBE7D3E93282}" dt="2025-04-30T20:50:53.059" v="0"/>
        <pc:sldMkLst>
          <pc:docMk/>
          <pc:sldMk cId="930106469" sldId="275"/>
        </pc:sldMkLst>
      </pc:sldChg>
    </pc:docChg>
  </pc:docChgLst>
  <pc:docChgLst>
    <pc:chgData name="Steve Swartz" userId="fa5fbd6ce30e021b" providerId="LiveId" clId="{08E1F6C1-C973-4F1F-92EE-AF2BB4FE6616}"/>
    <pc:docChg chg="undo custSel addSld delSld modSld">
      <pc:chgData name="Steve Swartz" userId="fa5fbd6ce30e021b" providerId="LiveId" clId="{08E1F6C1-C973-4F1F-92EE-AF2BB4FE6616}" dt="2025-04-30T00:47:23.124" v="267"/>
      <pc:docMkLst>
        <pc:docMk/>
      </pc:docMkLst>
      <pc:sldChg chg="del">
        <pc:chgData name="Steve Swartz" userId="fa5fbd6ce30e021b" providerId="LiveId" clId="{08E1F6C1-C973-4F1F-92EE-AF2BB4FE6616}" dt="2025-04-29T17:47:57.130" v="0" actId="47"/>
        <pc:sldMkLst>
          <pc:docMk/>
          <pc:sldMk cId="2829747970" sldId="256"/>
        </pc:sldMkLst>
      </pc:sldChg>
      <pc:sldChg chg="del">
        <pc:chgData name="Steve Swartz" userId="fa5fbd6ce30e021b" providerId="LiveId" clId="{08E1F6C1-C973-4F1F-92EE-AF2BB4FE6616}" dt="2025-04-29T17:53:45.354" v="149" actId="2696"/>
        <pc:sldMkLst>
          <pc:docMk/>
          <pc:sldMk cId="1442490525" sldId="257"/>
        </pc:sldMkLst>
      </pc:sldChg>
      <pc:sldChg chg="add del mod modShow">
        <pc:chgData name="Steve Swartz" userId="fa5fbd6ce30e021b" providerId="LiveId" clId="{08E1F6C1-C973-4F1F-92EE-AF2BB4FE6616}" dt="2025-04-29T17:58:13.049" v="249" actId="729"/>
        <pc:sldMkLst>
          <pc:docMk/>
          <pc:sldMk cId="3682714053" sldId="257"/>
        </pc:sldMkLst>
      </pc:sldChg>
      <pc:sldChg chg="del">
        <pc:chgData name="Steve Swartz" userId="fa5fbd6ce30e021b" providerId="LiveId" clId="{08E1F6C1-C973-4F1F-92EE-AF2BB4FE6616}" dt="2025-04-29T17:53:45.354" v="149" actId="2696"/>
        <pc:sldMkLst>
          <pc:docMk/>
          <pc:sldMk cId="1866325147" sldId="258"/>
        </pc:sldMkLst>
      </pc:sldChg>
      <pc:sldChg chg="add mod modShow">
        <pc:chgData name="Steve Swartz" userId="fa5fbd6ce30e021b" providerId="LiveId" clId="{08E1F6C1-C973-4F1F-92EE-AF2BB4FE6616}" dt="2025-04-29T17:58:13.049" v="249" actId="729"/>
        <pc:sldMkLst>
          <pc:docMk/>
          <pc:sldMk cId="3931126852" sldId="258"/>
        </pc:sldMkLst>
      </pc:sldChg>
      <pc:sldChg chg="addSp delSp modSp new mod setBg modClrScheme chgLayout">
        <pc:chgData name="Steve Swartz" userId="fa5fbd6ce30e021b" providerId="LiveId" clId="{08E1F6C1-C973-4F1F-92EE-AF2BB4FE6616}" dt="2025-04-29T17:51:01.092" v="139" actId="20577"/>
        <pc:sldMkLst>
          <pc:docMk/>
          <pc:sldMk cId="2114304695" sldId="259"/>
        </pc:sldMkLst>
        <pc:spChg chg="del mod ord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2" creationId="{EBAC661C-FE12-12A3-CA0E-BE6108F1CA57}"/>
          </ac:spMkLst>
        </pc:spChg>
        <pc:spChg chg="del mod ord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3" creationId="{1882623E-6E07-6405-7AF5-FFC9F8F20067}"/>
          </ac:spMkLst>
        </pc:spChg>
        <pc:spChg chg="del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4" creationId="{6B52CDBB-A7E9-7E0F-BCF1-1E6371999E2D}"/>
          </ac:spMkLst>
        </pc:spChg>
        <pc:spChg chg="add mod ord">
          <ac:chgData name="Steve Swartz" userId="fa5fbd6ce30e021b" providerId="LiveId" clId="{08E1F6C1-C973-4F1F-92EE-AF2BB4FE6616}" dt="2025-04-29T17:50:51.735" v="138" actId="20577"/>
          <ac:spMkLst>
            <pc:docMk/>
            <pc:sldMk cId="2114304695" sldId="259"/>
            <ac:spMk id="5" creationId="{E08AAC93-E29F-B998-117C-855A0950F88F}"/>
          </ac:spMkLst>
        </pc:spChg>
        <pc:spChg chg="add mod ord">
          <ac:chgData name="Steve Swartz" userId="fa5fbd6ce30e021b" providerId="LiveId" clId="{08E1F6C1-C973-4F1F-92EE-AF2BB4FE6616}" dt="2025-04-29T17:51:01.092" v="139" actId="20577"/>
          <ac:spMkLst>
            <pc:docMk/>
            <pc:sldMk cId="2114304695" sldId="259"/>
            <ac:spMk id="6" creationId="{0B40E023-5541-8512-63C9-E888C2287847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1" creationId="{3677BAFB-3BD3-41BB-9107-FAE224AE21C4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3" creationId="{E6823A9B-C188-42D4-847C-3AD928DB145C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5" creationId="{34B557F3-1A0C-4749-A6DB-EAC082DF390B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7" creationId="{55D55AA6-3751-494F-868A-DCEDC5CE82BF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9" creationId="{4D4C00DC-4DC6-4CD2-9E31-F17E6CEBC5A6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1" creationId="{D82AB1B2-7970-42CF-8BF5-567C69E9FFFB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7" creationId="{C10FB9CA-E7FA-462C-B537-F1224ED1ACF4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9" creationId="{D8469AE7-A75B-4F37-850B-EF5974ABED2C}"/>
          </ac:spMkLst>
        </pc:spChg>
      </pc:sldChg>
      <pc:sldChg chg="del">
        <pc:chgData name="Steve Swartz" userId="fa5fbd6ce30e021b" providerId="LiveId" clId="{08E1F6C1-C973-4F1F-92EE-AF2BB4FE6616}" dt="2025-04-29T17:47:58.392" v="1" actId="47"/>
        <pc:sldMkLst>
          <pc:docMk/>
          <pc:sldMk cId="3792406271" sldId="259"/>
        </pc:sldMkLst>
      </pc:sldChg>
      <pc:sldChg chg="addSp modSp add">
        <pc:chgData name="Steve Swartz" userId="fa5fbd6ce30e021b" providerId="LiveId" clId="{08E1F6C1-C973-4F1F-92EE-AF2BB4FE6616}" dt="2025-04-29T17:53:30.592" v="148" actId="12788"/>
        <pc:sldMkLst>
          <pc:docMk/>
          <pc:sldMk cId="2073332520" sldId="260"/>
        </pc:sldMkLst>
        <pc:spChg chg="mod">
          <ac:chgData name="Steve Swartz" userId="fa5fbd6ce30e021b" providerId="LiveId" clId="{08E1F6C1-C973-4F1F-92EE-AF2BB4FE6616}" dt="2025-04-29T17:53:30.592" v="148" actId="12788"/>
          <ac:spMkLst>
            <pc:docMk/>
            <pc:sldMk cId="2073332520" sldId="260"/>
            <ac:spMk id="5" creationId="{CA931895-9D28-7A03-C328-13DF45BC241E}"/>
          </ac:spMkLst>
        </pc:spChg>
        <pc:spChg chg="mod">
          <ac:chgData name="Steve Swartz" userId="fa5fbd6ce30e021b" providerId="LiveId" clId="{08E1F6C1-C973-4F1F-92EE-AF2BB4FE6616}" dt="2025-04-29T17:53:30.592" v="148" actId="12788"/>
          <ac:spMkLst>
            <pc:docMk/>
            <pc:sldMk cId="2073332520" sldId="260"/>
            <ac:spMk id="6" creationId="{C1FCA5FD-646B-D8F5-BC66-2D572C6DD874}"/>
          </ac:spMkLst>
        </pc:spChg>
        <pc:picChg chg="add mod">
          <ac:chgData name="Steve Swartz" userId="fa5fbd6ce30e021b" providerId="LiveId" clId="{08E1F6C1-C973-4F1F-92EE-AF2BB4FE6616}" dt="2025-04-29T17:53:30.592" v="148" actId="12788"/>
          <ac:picMkLst>
            <pc:docMk/>
            <pc:sldMk cId="2073332520" sldId="260"/>
            <ac:picMk id="1026" creationId="{4FF44E88-63CC-E0E6-F2DB-E1E8A21A0D06}"/>
          </ac:picMkLst>
        </pc:picChg>
      </pc:sldChg>
      <pc:sldChg chg="addSp modSp new mod">
        <pc:chgData name="Steve Swartz" userId="fa5fbd6ce30e021b" providerId="LiveId" clId="{08E1F6C1-C973-4F1F-92EE-AF2BB4FE6616}" dt="2025-04-30T00:46:44.060" v="256" actId="1076"/>
        <pc:sldMkLst>
          <pc:docMk/>
          <pc:sldMk cId="3248046169" sldId="261"/>
        </pc:sldMkLst>
        <pc:spChg chg="mod">
          <ac:chgData name="Steve Swartz" userId="fa5fbd6ce30e021b" providerId="LiveId" clId="{08E1F6C1-C973-4F1F-92EE-AF2BB4FE6616}" dt="2025-04-29T17:53:57.097" v="156" actId="20577"/>
          <ac:spMkLst>
            <pc:docMk/>
            <pc:sldMk cId="3248046169" sldId="261"/>
            <ac:spMk id="2" creationId="{E8035842-AC2E-692D-2CB0-5C524643964C}"/>
          </ac:spMkLst>
        </pc:spChg>
        <pc:spChg chg="add mod">
          <ac:chgData name="Steve Swartz" userId="fa5fbd6ce30e021b" providerId="LiveId" clId="{08E1F6C1-C973-4F1F-92EE-AF2BB4FE6616}" dt="2025-04-30T00:46:44.060" v="256" actId="1076"/>
          <ac:spMkLst>
            <pc:docMk/>
            <pc:sldMk cId="3248046169" sldId="261"/>
            <ac:spMk id="4" creationId="{9A78DF86-24C6-619B-451E-7BD2D5BAC47A}"/>
          </ac:spMkLst>
        </pc:spChg>
      </pc:sldChg>
      <pc:sldChg chg="addSp modSp new mod">
        <pc:chgData name="Steve Swartz" userId="fa5fbd6ce30e021b" providerId="LiveId" clId="{08E1F6C1-C973-4F1F-92EE-AF2BB4FE6616}" dt="2025-04-30T00:46:53.233" v="257"/>
        <pc:sldMkLst>
          <pc:docMk/>
          <pc:sldMk cId="3374893084" sldId="262"/>
        </pc:sldMkLst>
        <pc:spChg chg="mod">
          <ac:chgData name="Steve Swartz" userId="fa5fbd6ce30e021b" providerId="LiveId" clId="{08E1F6C1-C973-4F1F-92EE-AF2BB4FE6616}" dt="2025-04-29T17:54:14.192" v="166" actId="20577"/>
          <ac:spMkLst>
            <pc:docMk/>
            <pc:sldMk cId="3374893084" sldId="262"/>
            <ac:spMk id="2" creationId="{A6314836-6CCB-0800-87F2-F2FB62A2F5DD}"/>
          </ac:spMkLst>
        </pc:spChg>
        <pc:spChg chg="add mod">
          <ac:chgData name="Steve Swartz" userId="fa5fbd6ce30e021b" providerId="LiveId" clId="{08E1F6C1-C973-4F1F-92EE-AF2BB4FE6616}" dt="2025-04-30T00:46:53.233" v="257"/>
          <ac:spMkLst>
            <pc:docMk/>
            <pc:sldMk cId="3374893084" sldId="262"/>
            <ac:spMk id="4" creationId="{F6D81339-640B-2120-501D-186170A1D569}"/>
          </ac:spMkLst>
        </pc:spChg>
      </pc:sldChg>
      <pc:sldChg chg="addSp modSp new mod">
        <pc:chgData name="Steve Swartz" userId="fa5fbd6ce30e021b" providerId="LiveId" clId="{08E1F6C1-C973-4F1F-92EE-AF2BB4FE6616}" dt="2025-04-30T00:46:54.680" v="258"/>
        <pc:sldMkLst>
          <pc:docMk/>
          <pc:sldMk cId="3467556616" sldId="263"/>
        </pc:sldMkLst>
        <pc:spChg chg="mod">
          <ac:chgData name="Steve Swartz" userId="fa5fbd6ce30e021b" providerId="LiveId" clId="{08E1F6C1-C973-4F1F-92EE-AF2BB4FE6616}" dt="2025-04-29T17:54:59.193" v="177" actId="20577"/>
          <ac:spMkLst>
            <pc:docMk/>
            <pc:sldMk cId="3467556616" sldId="263"/>
            <ac:spMk id="2" creationId="{99BFB23F-D52A-C467-FE4E-6B1D91CAF88F}"/>
          </ac:spMkLst>
        </pc:spChg>
        <pc:spChg chg="add mod">
          <ac:chgData name="Steve Swartz" userId="fa5fbd6ce30e021b" providerId="LiveId" clId="{08E1F6C1-C973-4F1F-92EE-AF2BB4FE6616}" dt="2025-04-30T00:46:54.680" v="258"/>
          <ac:spMkLst>
            <pc:docMk/>
            <pc:sldMk cId="3467556616" sldId="263"/>
            <ac:spMk id="4" creationId="{9FD3C948-D4CD-8899-5F6F-639D757D95DC}"/>
          </ac:spMkLst>
        </pc:spChg>
      </pc:sldChg>
      <pc:sldChg chg="addSp modSp new mod">
        <pc:chgData name="Steve Swartz" userId="fa5fbd6ce30e021b" providerId="LiveId" clId="{08E1F6C1-C973-4F1F-92EE-AF2BB4FE6616}" dt="2025-04-30T00:46:56.797" v="259"/>
        <pc:sldMkLst>
          <pc:docMk/>
          <pc:sldMk cId="293938748" sldId="264"/>
        </pc:sldMkLst>
        <pc:spChg chg="mod">
          <ac:chgData name="Steve Swartz" userId="fa5fbd6ce30e021b" providerId="LiveId" clId="{08E1F6C1-C973-4F1F-92EE-AF2BB4FE6616}" dt="2025-04-29T17:55:54.401" v="190" actId="20577"/>
          <ac:spMkLst>
            <pc:docMk/>
            <pc:sldMk cId="293938748" sldId="264"/>
            <ac:spMk id="2" creationId="{E5A5D905-17A3-E78D-3E8D-F67EFA424FE9}"/>
          </ac:spMkLst>
        </pc:spChg>
        <pc:spChg chg="add mod">
          <ac:chgData name="Steve Swartz" userId="fa5fbd6ce30e021b" providerId="LiveId" clId="{08E1F6C1-C973-4F1F-92EE-AF2BB4FE6616}" dt="2025-04-30T00:46:56.797" v="259"/>
          <ac:spMkLst>
            <pc:docMk/>
            <pc:sldMk cId="293938748" sldId="264"/>
            <ac:spMk id="4" creationId="{590D0D0C-C94B-7DA1-7885-5C46E546D7AC}"/>
          </ac:spMkLst>
        </pc:spChg>
      </pc:sldChg>
      <pc:sldChg chg="add del">
        <pc:chgData name="Steve Swartz" userId="fa5fbd6ce30e021b" providerId="LiveId" clId="{08E1F6C1-C973-4F1F-92EE-AF2BB4FE6616}" dt="2025-04-29T17:54:45.162" v="168" actId="47"/>
        <pc:sldMkLst>
          <pc:docMk/>
          <pc:sldMk cId="3071704235" sldId="265"/>
        </pc:sldMkLst>
      </pc:sldChg>
      <pc:sldChg chg="addSp modSp new mod">
        <pc:chgData name="Steve Swartz" userId="fa5fbd6ce30e021b" providerId="LiveId" clId="{08E1F6C1-C973-4F1F-92EE-AF2BB4FE6616}" dt="2025-04-30T00:47:04.604" v="263" actId="20577"/>
        <pc:sldMkLst>
          <pc:docMk/>
          <pc:sldMk cId="4014904213" sldId="265"/>
        </pc:sldMkLst>
        <pc:spChg chg="mod">
          <ac:chgData name="Steve Swartz" userId="fa5fbd6ce30e021b" providerId="LiveId" clId="{08E1F6C1-C973-4F1F-92EE-AF2BB4FE6616}" dt="2025-04-29T17:56:19.431" v="198" actId="20577"/>
          <ac:spMkLst>
            <pc:docMk/>
            <pc:sldMk cId="4014904213" sldId="265"/>
            <ac:spMk id="2" creationId="{76BD9005-92E2-C396-F066-E905FCB00724}"/>
          </ac:spMkLst>
        </pc:spChg>
        <pc:spChg chg="add mod">
          <ac:chgData name="Steve Swartz" userId="fa5fbd6ce30e021b" providerId="LiveId" clId="{08E1F6C1-C973-4F1F-92EE-AF2BB4FE6616}" dt="2025-04-30T00:47:04.604" v="263" actId="20577"/>
          <ac:spMkLst>
            <pc:docMk/>
            <pc:sldMk cId="4014904213" sldId="265"/>
            <ac:spMk id="4" creationId="{A910FAF8-BE86-090B-145E-977C585E43B9}"/>
          </ac:spMkLst>
        </pc:spChg>
      </pc:sldChg>
      <pc:sldChg chg="addSp modSp new mod">
        <pc:chgData name="Steve Swartz" userId="fa5fbd6ce30e021b" providerId="LiveId" clId="{08E1F6C1-C973-4F1F-92EE-AF2BB4FE6616}" dt="2025-04-30T00:47:13.181" v="264"/>
        <pc:sldMkLst>
          <pc:docMk/>
          <pc:sldMk cId="3672255520" sldId="266"/>
        </pc:sldMkLst>
        <pc:spChg chg="mod">
          <ac:chgData name="Steve Swartz" userId="fa5fbd6ce30e021b" providerId="LiveId" clId="{08E1F6C1-C973-4F1F-92EE-AF2BB4FE6616}" dt="2025-04-29T17:56:25.367" v="202" actId="20577"/>
          <ac:spMkLst>
            <pc:docMk/>
            <pc:sldMk cId="3672255520" sldId="266"/>
            <ac:spMk id="2" creationId="{4C5F64E5-7B05-06C5-2BAD-15906F71492C}"/>
          </ac:spMkLst>
        </pc:spChg>
        <pc:spChg chg="add mod">
          <ac:chgData name="Steve Swartz" userId="fa5fbd6ce30e021b" providerId="LiveId" clId="{08E1F6C1-C973-4F1F-92EE-AF2BB4FE6616}" dt="2025-04-30T00:47:13.181" v="264"/>
          <ac:spMkLst>
            <pc:docMk/>
            <pc:sldMk cId="3672255520" sldId="266"/>
            <ac:spMk id="4" creationId="{138C0814-FDB5-BC5C-A332-BDC31B86FA3E}"/>
          </ac:spMkLst>
        </pc:spChg>
      </pc:sldChg>
      <pc:sldChg chg="addSp modSp new mod">
        <pc:chgData name="Steve Swartz" userId="fa5fbd6ce30e021b" providerId="LiveId" clId="{08E1F6C1-C973-4F1F-92EE-AF2BB4FE6616}" dt="2025-04-30T00:47:15.957" v="265"/>
        <pc:sldMkLst>
          <pc:docMk/>
          <pc:sldMk cId="367996804" sldId="267"/>
        </pc:sldMkLst>
        <pc:spChg chg="mod">
          <ac:chgData name="Steve Swartz" userId="fa5fbd6ce30e021b" providerId="LiveId" clId="{08E1F6C1-C973-4F1F-92EE-AF2BB4FE6616}" dt="2025-04-29T17:57:20.092" v="232" actId="20577"/>
          <ac:spMkLst>
            <pc:docMk/>
            <pc:sldMk cId="367996804" sldId="267"/>
            <ac:spMk id="2" creationId="{7B95B9F2-7F85-2BE4-0E69-750F311A523A}"/>
          </ac:spMkLst>
        </pc:spChg>
        <pc:spChg chg="add mod">
          <ac:chgData name="Steve Swartz" userId="fa5fbd6ce30e021b" providerId="LiveId" clId="{08E1F6C1-C973-4F1F-92EE-AF2BB4FE6616}" dt="2025-04-30T00:47:15.957" v="265"/>
          <ac:spMkLst>
            <pc:docMk/>
            <pc:sldMk cId="367996804" sldId="267"/>
            <ac:spMk id="4" creationId="{86D7EAAB-E117-0E96-356C-E3C3424A5C17}"/>
          </ac:spMkLst>
        </pc:spChg>
      </pc:sldChg>
      <pc:sldChg chg="addSp modSp new mod">
        <pc:chgData name="Steve Swartz" userId="fa5fbd6ce30e021b" providerId="LiveId" clId="{08E1F6C1-C973-4F1F-92EE-AF2BB4FE6616}" dt="2025-04-30T00:47:17.805" v="266"/>
        <pc:sldMkLst>
          <pc:docMk/>
          <pc:sldMk cId="701201403" sldId="268"/>
        </pc:sldMkLst>
        <pc:spChg chg="mod">
          <ac:chgData name="Steve Swartz" userId="fa5fbd6ce30e021b" providerId="LiveId" clId="{08E1F6C1-C973-4F1F-92EE-AF2BB4FE6616}" dt="2025-04-29T17:57:34.025" v="240" actId="20577"/>
          <ac:spMkLst>
            <pc:docMk/>
            <pc:sldMk cId="701201403" sldId="268"/>
            <ac:spMk id="2" creationId="{CEAB25EE-6E11-B86E-B9EF-313E7FAB791D}"/>
          </ac:spMkLst>
        </pc:spChg>
        <pc:spChg chg="add mod">
          <ac:chgData name="Steve Swartz" userId="fa5fbd6ce30e021b" providerId="LiveId" clId="{08E1F6C1-C973-4F1F-92EE-AF2BB4FE6616}" dt="2025-04-30T00:47:17.805" v="266"/>
          <ac:spMkLst>
            <pc:docMk/>
            <pc:sldMk cId="701201403" sldId="268"/>
            <ac:spMk id="4" creationId="{1F007838-B626-8770-3DF2-53E4D0DEFEEE}"/>
          </ac:spMkLst>
        </pc:spChg>
      </pc:sldChg>
      <pc:sldChg chg="addSp modSp new mod">
        <pc:chgData name="Steve Swartz" userId="fa5fbd6ce30e021b" providerId="LiveId" clId="{08E1F6C1-C973-4F1F-92EE-AF2BB4FE6616}" dt="2025-04-30T00:47:23.124" v="267"/>
        <pc:sldMkLst>
          <pc:docMk/>
          <pc:sldMk cId="4265348810" sldId="269"/>
        </pc:sldMkLst>
        <pc:spChg chg="mod">
          <ac:chgData name="Steve Swartz" userId="fa5fbd6ce30e021b" providerId="LiveId" clId="{08E1F6C1-C973-4F1F-92EE-AF2BB4FE6616}" dt="2025-04-29T17:57:45.199" v="245" actId="20577"/>
          <ac:spMkLst>
            <pc:docMk/>
            <pc:sldMk cId="4265348810" sldId="269"/>
            <ac:spMk id="2" creationId="{9E6B45E6-120E-2C4D-861A-96D44A89CBC7}"/>
          </ac:spMkLst>
        </pc:spChg>
        <pc:spChg chg="add mod">
          <ac:chgData name="Steve Swartz" userId="fa5fbd6ce30e021b" providerId="LiveId" clId="{08E1F6C1-C973-4F1F-92EE-AF2BB4FE6616}" dt="2025-04-30T00:47:23.124" v="267"/>
          <ac:spMkLst>
            <pc:docMk/>
            <pc:sldMk cId="4265348810" sldId="269"/>
            <ac:spMk id="4" creationId="{93D7153A-DCC9-EBB7-366F-7A626241F935}"/>
          </ac:spMkLst>
        </pc:spChg>
      </pc:sldChg>
      <pc:sldChg chg="new del">
        <pc:chgData name="Steve Swartz" userId="fa5fbd6ce30e021b" providerId="LiveId" clId="{08E1F6C1-C973-4F1F-92EE-AF2BB4FE6616}" dt="2025-04-29T17:57:47.500" v="246" actId="47"/>
        <pc:sldMkLst>
          <pc:docMk/>
          <pc:sldMk cId="14149723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D01-024F-6605-F2B1-2395A4989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1EAC2-6616-C8AA-9ADC-A23BEC12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A81D-A951-C96B-C671-C306432C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6BED-E0CB-DD62-C946-DC93032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3820-1371-32CF-250F-0E6B782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B97-4AAF-B264-2FC4-803D818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75200-E310-A332-BD75-A23F5CAC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AEAC-1F8B-AD0B-AFBE-C258758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F779-E8AA-0153-B9C8-41BD38A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98EC-48AF-04C1-872A-73489AA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0F6D9-804C-61E9-544D-92CCEAB8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8AF1-61B2-06C0-D18E-272400B1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78F8-8B86-9D63-B719-AC068D0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A643-8BCD-EF67-DF7F-4E792523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4554-764C-A4F2-DD04-DC98AB2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0D5-49EB-5270-698E-71E31D82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D6-E1F4-AF98-0A74-D4A4AD94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4851-B557-6C3D-C269-F952B85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E3-3B61-8251-5597-AAB85A2D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F9E-B7BA-8695-E56C-0755068F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3B0-F2C0-A1E1-12D4-CE8C3F9F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1BF5-7E84-6232-A127-5BDCF615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C70F-DC8B-E69A-E07E-B5CE620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13AE-775B-195C-267D-D4D9702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4D1-1003-7630-5FFB-5DE48A6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F7B-EAC4-90AC-86B5-1465C69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BCAA-5896-D53F-23E9-3576D242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8C9B-9CBB-1982-597D-74E3177E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BAB3-0455-6D89-EB54-53F2EBB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58CA-A2D3-CBB8-581D-8F633B71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4FF7-EAE1-1EDC-608F-5731D9C2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550E-2FB6-5905-2AAD-10EC0E07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2C8C-7F06-E0D0-3D25-2110B658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A468-7EF1-BD42-711E-6273153F1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A4612-9C14-9297-39E8-8A55C2F0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D428-9C63-FCD1-D080-1C6687E9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DC8FF-4D20-80CC-B4E2-2E0F6BF8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1E1B4-1C4E-6AE3-5B58-E9ADE40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F314-ACAF-4467-02AA-5A0E3FD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2BE-AA38-5E93-951C-38EC536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3CE83-B4DA-6035-8EB9-C5FBAB11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6B03-6958-C0E9-98AB-14BC10A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281D8-E95C-2F43-E7D3-74BECDC9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45DF-CC38-FC17-67A4-F7B2875E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D444B-8629-9165-CE34-ED4FACF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8C85-0498-4798-15FA-CB6A265C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157-9DF1-B1AA-98BA-D9C48E9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AD70-F32E-0F86-CBD8-3ED2147A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60A2-D938-8B6D-7C2E-F5D8957E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084E-2C16-1D11-C15A-E1218A7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1913-43FA-A7B0-9E29-D64EEA9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A7CC-E367-6943-F671-4804DC8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0D5A-E8F7-5569-5AA6-6008D2BC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B782-0098-E3A3-00E0-9C8C3560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B24FE-92CA-FF12-2CEE-2357B10F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AC0D-B263-904D-1143-1A1C007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8C53-0B7E-8C89-96C0-DAD8A13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A722-717C-FF99-691F-BB7E189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DD2D-154E-D55D-AB97-E6A8B6C0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F20E-1FD5-7670-D2E3-2AA010A3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13BC-7B09-6120-BC5F-416B9AAA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F61C0-5178-44D8-8269-00E6008AF24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99D-8B6D-8C3C-F25A-47E1C8ADC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49C0-B641-B806-26F9-97563C8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artzSt@OregonState.edu" TargetMode="External"/><Relationship Id="rId2" Type="http://schemas.openxmlformats.org/officeDocument/2006/relationships/hyperlink" Target="mailto:lephuo@Oregon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wartzSt@OregonState.edu" TargetMode="External"/><Relationship Id="rId2" Type="http://schemas.openxmlformats.org/officeDocument/2006/relationships/hyperlink" Target="mailto:lephuo@OregonStat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AAC93-E29F-B998-117C-855A0950F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Considering Fisheries Impacts During Allocation of OWF leases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40E023-5541-8512-63C9-E888C2287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lephuo@OregonState.edu</a:t>
            </a:r>
            <a:endParaRPr lang="en-US" dirty="0"/>
          </a:p>
          <a:p>
            <a:r>
              <a:rPr lang="en-US" dirty="0"/>
              <a:t>Steve Swartz: </a:t>
            </a:r>
            <a:r>
              <a:rPr lang="en-US" dirty="0">
                <a:hlinkClick r:id="rId3"/>
              </a:rPr>
              <a:t>SwartzSt@OregonState.edu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30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25EE-6E11-B86E-B9EF-313E7FA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08CF-F493-CC37-E424-9B20448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discussable way to test assumptions, alternatives</a:t>
            </a:r>
          </a:p>
          <a:p>
            <a:pPr lvl="1"/>
            <a:r>
              <a:rPr lang="en-US" dirty="0"/>
              <a:t>Analysis can be updated as assumptions are tested</a:t>
            </a:r>
          </a:p>
          <a:p>
            <a:pPr lvl="1"/>
            <a:r>
              <a:rPr lang="en-US" dirty="0"/>
              <a:t>Often analysis will identify nearly cost-free changes</a:t>
            </a:r>
          </a:p>
          <a:p>
            <a:r>
              <a:rPr lang="en-US" dirty="0"/>
              <a:t>Includes players other than power companies</a:t>
            </a:r>
          </a:p>
          <a:p>
            <a:r>
              <a:rPr lang="en-US" dirty="0"/>
              <a:t>Safeguards coastal communities, economic interests, </a:t>
            </a:r>
          </a:p>
        </p:txBody>
      </p:sp>
    </p:spTree>
    <p:extLst>
      <p:ext uri="{BB962C8B-B14F-4D97-AF65-F5344CB8AC3E}">
        <p14:creationId xmlns:p14="http://schemas.microsoft.com/office/powerpoint/2010/main" val="57860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45E6-120E-2C4D-861A-96D44A89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4F-B204-F96F-1B17-0AB4907A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and Zech, for helping seed our bibliographic research</a:t>
            </a:r>
          </a:p>
          <a:p>
            <a:r>
              <a:rPr lang="en-US" dirty="0"/>
              <a:t>Classmates for useful feedback</a:t>
            </a:r>
          </a:p>
        </p:txBody>
      </p:sp>
    </p:spTree>
    <p:extLst>
      <p:ext uri="{BB962C8B-B14F-4D97-AF65-F5344CB8AC3E}">
        <p14:creationId xmlns:p14="http://schemas.microsoft.com/office/powerpoint/2010/main" val="93010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17EF5-5D94-1672-3CFE-0031ED21C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31895-9D28-7A03-C328-13DF45BC2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Considering Fisheries Impacts During Allocation of OWF leases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FCA5FD-646B-D8F5-BC66-2D572C6D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lephuo@OregonState.edu</a:t>
            </a:r>
            <a:endParaRPr lang="en-US" dirty="0"/>
          </a:p>
          <a:p>
            <a:r>
              <a:rPr lang="en-US" dirty="0"/>
              <a:t>Steve Swartz: </a:t>
            </a:r>
            <a:r>
              <a:rPr lang="en-US" dirty="0">
                <a:hlinkClick r:id="rId3"/>
              </a:rPr>
              <a:t>SwartzSt@OregonState.edu</a:t>
            </a:r>
            <a:r>
              <a:rPr lang="en-US" dirty="0"/>
              <a:t> </a:t>
            </a:r>
          </a:p>
        </p:txBody>
      </p:sp>
      <p:pic>
        <p:nvPicPr>
          <p:cNvPr id="1026" name="Picture 2" descr="Thank You handwritten inscription. Hand drawn lettering. Thank You calligraphy. Thank you card ...">
            <a:extLst>
              <a:ext uri="{FF2B5EF4-FFF2-40B4-BE49-F238E27FC236}">
                <a16:creationId xmlns:a16="http://schemas.microsoft.com/office/drawing/2014/main" id="{4FF44E88-63CC-E0E6-F2DB-E1E8A21A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94" y="5031441"/>
            <a:ext cx="3375212" cy="16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3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37A2-B078-3ADB-B740-B5935CCB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5343-DB85-560A-8255-F34E4C0AD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Title, Name/Email</a:t>
            </a:r>
          </a:p>
          <a:p>
            <a:r>
              <a:rPr lang="en-US" dirty="0"/>
              <a:t>Issue</a:t>
            </a:r>
          </a:p>
          <a:p>
            <a:r>
              <a:rPr lang="en-US" dirty="0"/>
              <a:t>Specific Problem</a:t>
            </a:r>
          </a:p>
          <a:p>
            <a:r>
              <a:rPr lang="en-US" dirty="0"/>
              <a:t>So What</a:t>
            </a:r>
          </a:p>
          <a:p>
            <a:r>
              <a:rPr lang="en-US" dirty="0"/>
              <a:t>Solution 1 (2 slides?)</a:t>
            </a:r>
          </a:p>
          <a:p>
            <a:pPr lvl="1"/>
            <a:r>
              <a:rPr lang="en-US" dirty="0"/>
              <a:t>Literature Review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What you did (will do)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C4983-D54E-2D8C-2E2D-133CF19078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  <a:p>
            <a:pPr lvl="1"/>
            <a:r>
              <a:rPr lang="en-US" dirty="0"/>
              <a:t>Results (Anticipated)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Friends / Funders</a:t>
            </a:r>
          </a:p>
          <a:p>
            <a:r>
              <a:rPr lang="en-US" dirty="0"/>
              <a:t>Thanks (Title, name, email)</a:t>
            </a:r>
          </a:p>
        </p:txBody>
      </p:sp>
    </p:spTree>
    <p:extLst>
      <p:ext uri="{BB962C8B-B14F-4D97-AF65-F5344CB8AC3E}">
        <p14:creationId xmlns:p14="http://schemas.microsoft.com/office/powerpoint/2010/main" val="368271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5C97-5B94-C3F6-7D90-D44A8D50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Storyboard: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8C72-47C5-0879-71C1-4054E60BA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  <a:p>
            <a:pPr lvl="1"/>
            <a:r>
              <a:rPr lang="en-US" dirty="0"/>
              <a:t>No small fonts</a:t>
            </a:r>
          </a:p>
          <a:p>
            <a:pPr lvl="1"/>
            <a:r>
              <a:rPr lang="en-US" dirty="0"/>
              <a:t>No bad colors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lables</a:t>
            </a:r>
            <a:endParaRPr lang="en-US" dirty="0"/>
          </a:p>
          <a:p>
            <a:r>
              <a:rPr lang="en-US" dirty="0"/>
              <a:t>Slide Design</a:t>
            </a:r>
          </a:p>
          <a:p>
            <a:pPr lvl="1"/>
            <a:r>
              <a:rPr lang="en-US" dirty="0"/>
              <a:t>Minimal Text</a:t>
            </a:r>
          </a:p>
          <a:p>
            <a:pPr lvl="1"/>
            <a:r>
              <a:rPr lang="en-US" dirty="0"/>
              <a:t>Clear Visual Trajectory</a:t>
            </a:r>
          </a:p>
          <a:p>
            <a:r>
              <a:rPr lang="en-US" dirty="0" err="1"/>
              <a:t>Accessability</a:t>
            </a:r>
            <a:endParaRPr lang="en-US" dirty="0"/>
          </a:p>
          <a:p>
            <a:pPr lvl="1"/>
            <a:r>
              <a:rPr lang="en-US" dirty="0"/>
              <a:t>Deaf Person should understand</a:t>
            </a:r>
          </a:p>
          <a:p>
            <a:pPr lvl="1"/>
            <a:r>
              <a:rPr lang="en-US" dirty="0"/>
              <a:t>Blind person should understand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DA1A-2A0F-B2D2-9088-60637C724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5842-AC2E-692D-2CB0-5C52464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1A84-A7F6-A4DC-1E5E-C094A269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78DF86-24C6-619B-451E-7BD2D5BAC47A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32480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4836-6CCB-0800-87F2-F2FB62A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78E8-6370-F589-47DE-69D39FFF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81339-640B-2120-501D-186170A1D569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33748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B23F-D52A-C467-FE4E-6B1D91CA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4ACB-DBF5-93E0-B0DF-7AD9C9D9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D3C948-D4CD-8899-5F6F-639D757D95DC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34675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905-17A3-E78D-3E8D-F67EFA42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C227-9163-4C49-37BA-6516BE82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0D0D0C-C94B-7DA1-7885-5C46E546D7AC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29393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005-92E2-C396-F066-E905FCB0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534C9-CE07-0200-3092-78F787EC1601}"/>
              </a:ext>
            </a:extLst>
          </p:cNvPr>
          <p:cNvGrpSpPr/>
          <p:nvPr/>
        </p:nvGrpSpPr>
        <p:grpSpPr>
          <a:xfrm>
            <a:off x="1934703" y="2169763"/>
            <a:ext cx="8322593" cy="3117741"/>
            <a:chOff x="728419" y="2216258"/>
            <a:chExt cx="8322593" cy="31177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911E8D-E273-4D4C-1B94-EFC0581413C9}"/>
                </a:ext>
              </a:extLst>
            </p:cNvPr>
            <p:cNvGrpSpPr/>
            <p:nvPr/>
          </p:nvGrpSpPr>
          <p:grpSpPr>
            <a:xfrm>
              <a:off x="728419" y="2216258"/>
              <a:ext cx="1565330" cy="3117741"/>
              <a:chOff x="728419" y="2216258"/>
              <a:chExt cx="1565330" cy="311774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1D3DAF-A50B-4BD6-BB82-4FD657B23FF2}"/>
                  </a:ext>
                </a:extLst>
              </p:cNvPr>
              <p:cNvSpPr/>
              <p:nvPr/>
            </p:nvSpPr>
            <p:spPr>
              <a:xfrm>
                <a:off x="728420" y="2216258"/>
                <a:ext cx="1565329" cy="937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Wind </a:t>
                </a:r>
                <a:r>
                  <a:rPr lang="en-US" sz="1400" dirty="0" err="1"/>
                  <a:t>Datasource</a:t>
                </a:r>
                <a:endParaRPr lang="en-US" sz="14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7619F4-8179-8C03-5277-ADBE304FB873}"/>
                  </a:ext>
                </a:extLst>
              </p:cNvPr>
              <p:cNvSpPr/>
              <p:nvPr/>
            </p:nvSpPr>
            <p:spPr>
              <a:xfrm>
                <a:off x="728419" y="3306305"/>
                <a:ext cx="1565329" cy="937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Fisheries </a:t>
                </a:r>
                <a:r>
                  <a:rPr lang="en-US" sz="1400" dirty="0" err="1"/>
                  <a:t>Datasource</a:t>
                </a:r>
                <a:endParaRPr lang="en-US" sz="14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1501CA-A119-2C96-7E04-5CA2DBE279D0}"/>
                  </a:ext>
                </a:extLst>
              </p:cNvPr>
              <p:cNvSpPr/>
              <p:nvPr/>
            </p:nvSpPr>
            <p:spPr>
              <a:xfrm>
                <a:off x="728419" y="4396352"/>
                <a:ext cx="1565329" cy="937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Other Sectors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62288-5C5D-0F69-FB35-A52BEF359673}"/>
                </a:ext>
              </a:extLst>
            </p:cNvPr>
            <p:cNvGrpSpPr/>
            <p:nvPr/>
          </p:nvGrpSpPr>
          <p:grpSpPr>
            <a:xfrm>
              <a:off x="2944678" y="2216258"/>
              <a:ext cx="1038386" cy="3117740"/>
              <a:chOff x="2944678" y="2216258"/>
              <a:chExt cx="1038386" cy="31177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8E140E-2946-C272-8EB8-181667F1C66E}"/>
                  </a:ext>
                </a:extLst>
              </p:cNvPr>
              <p:cNvSpPr/>
              <p:nvPr/>
            </p:nvSpPr>
            <p:spPr>
              <a:xfrm>
                <a:off x="2944678" y="2216258"/>
                <a:ext cx="1038386" cy="937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Wrangling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EBB55F-0645-A8DA-C4FD-7CB2B672A75D}"/>
                  </a:ext>
                </a:extLst>
              </p:cNvPr>
              <p:cNvSpPr/>
              <p:nvPr/>
            </p:nvSpPr>
            <p:spPr>
              <a:xfrm>
                <a:off x="2944678" y="3306304"/>
                <a:ext cx="1038386" cy="937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Wrangling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CF5B82B-A4FD-A830-3720-E0C9AF26D2BA}"/>
                  </a:ext>
                </a:extLst>
              </p:cNvPr>
              <p:cNvSpPr/>
              <p:nvPr/>
            </p:nvSpPr>
            <p:spPr>
              <a:xfrm>
                <a:off x="2944678" y="4396351"/>
                <a:ext cx="1038386" cy="937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Wrangling</a:t>
                </a: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3F018D-8C9C-9B03-1B6D-81EB6BFDECD3}"/>
                </a:ext>
              </a:extLst>
            </p:cNvPr>
            <p:cNvSpPr/>
            <p:nvPr/>
          </p:nvSpPr>
          <p:spPr>
            <a:xfrm>
              <a:off x="4633994" y="3306304"/>
              <a:ext cx="1038386" cy="937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Notebook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9574B4-4591-E189-A6BA-E0A7B349CAD5}"/>
                </a:ext>
              </a:extLst>
            </p:cNvPr>
            <p:cNvSpPr/>
            <p:nvPr/>
          </p:nvSpPr>
          <p:spPr>
            <a:xfrm>
              <a:off x="6323310" y="3306303"/>
              <a:ext cx="1038386" cy="937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Assess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DDE75-F975-9E72-F0C0-7A66C1350872}"/>
                </a:ext>
              </a:extLst>
            </p:cNvPr>
            <p:cNvSpPr/>
            <p:nvPr/>
          </p:nvSpPr>
          <p:spPr>
            <a:xfrm>
              <a:off x="8012626" y="3303717"/>
              <a:ext cx="1038386" cy="9376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Results</a:t>
              </a:r>
            </a:p>
          </p:txBody>
        </p:sp>
      </p:grp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393D35B-5EA7-0F8D-3FFF-05DD3DA681E8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189348" y="2638587"/>
            <a:ext cx="650930" cy="10900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BCADE60-6030-BBAA-F53D-808511906CB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189348" y="3728633"/>
            <a:ext cx="650930" cy="1090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EEB9C0-2902-AC44-F938-1DB250E0D62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500033" y="2638587"/>
            <a:ext cx="6509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B159D1-857E-0A69-0F7E-54F01510DC8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500032" y="3728633"/>
            <a:ext cx="6509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1B522E-FBDB-3C63-9CD6-413FD649120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500032" y="4818680"/>
            <a:ext cx="6509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C3C39E-946D-8591-5E5D-80EC2DF7613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878664" y="3728632"/>
            <a:ext cx="6509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A358A-CC4F-4606-9343-949243BEB3F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8567980" y="3726046"/>
            <a:ext cx="650930" cy="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1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64E5-7B05-06C5-2BAD-15906F7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666A-71BC-B3D1-0C0D-6DB88857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on 2km x 2km grid</a:t>
            </a:r>
          </a:p>
          <a:p>
            <a:r>
              <a:rPr lang="en-US" dirty="0"/>
              <a:t>Specific data types</a:t>
            </a:r>
          </a:p>
          <a:p>
            <a:pPr lvl="1"/>
            <a:r>
              <a:rPr lang="en-US" dirty="0"/>
              <a:t>Wind speed data </a:t>
            </a:r>
            <a:r>
              <a:rPr lang="en-US" sz="1800" dirty="0"/>
              <a:t>→ Potential Wind Power Generation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Fisheries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→ $ value of fisheries, data on ship routes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Wildlife data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→ Raw census data, assume constant % impact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lvl="1"/>
            <a:endParaRPr lang="en-US" sz="1800" dirty="0">
              <a:latin typeface="MS Shell Dlg 2" panose="020B060403050404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0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051B-9429-DE18-9B37-DEB315AE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C9EC-CF25-5485-294C-CF0B390D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choice model</a:t>
            </a:r>
          </a:p>
          <a:p>
            <a:pPr lvl="1"/>
            <a:r>
              <a:rPr lang="en-US" dirty="0"/>
              <a:t>Will or will not Wind Power Generation happen at specific grid location?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Compare positive and negative impacts at each grid location</a:t>
            </a:r>
          </a:p>
          <a:p>
            <a:pPr lvl="1"/>
            <a:r>
              <a:rPr lang="en-US" dirty="0"/>
              <a:t>Calculate a statistic comparing all impacts</a:t>
            </a:r>
          </a:p>
          <a:p>
            <a:pPr lvl="1"/>
            <a:r>
              <a:rPr lang="en-US" dirty="0"/>
              <a:t>Summarize across area, by potential lease area,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6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B9F2-7F85-2BE4-0E69-750F311A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E2EE-1F0E-F0C4-C287-AB10DDB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power generation on fish will be variable across the survey area</a:t>
            </a:r>
          </a:p>
          <a:p>
            <a:pPr lvl="1"/>
            <a:r>
              <a:rPr lang="en-US" dirty="0"/>
              <a:t>Some areas may see positive impacts on fisheries</a:t>
            </a:r>
          </a:p>
          <a:p>
            <a:pPr lvl="1"/>
            <a:r>
              <a:rPr lang="en-US" dirty="0"/>
              <a:t>Hard to model reallocation of fishing boats to new locals</a:t>
            </a:r>
          </a:p>
          <a:p>
            <a:r>
              <a:rPr lang="en-US" dirty="0"/>
              <a:t>Impact of power generation on seabirds worse closer to shore</a:t>
            </a:r>
          </a:p>
          <a:p>
            <a:r>
              <a:rPr lang="en-US" dirty="0"/>
              <a:t>Impact of power generation on cetaceans depends on census</a:t>
            </a:r>
          </a:p>
        </p:txBody>
      </p:sp>
    </p:spTree>
    <p:extLst>
      <p:ext uri="{BB962C8B-B14F-4D97-AF65-F5344CB8AC3E}">
        <p14:creationId xmlns:p14="http://schemas.microsoft.com/office/powerpoint/2010/main" val="21239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334</Words>
  <Application>Microsoft Office PowerPoint</Application>
  <PresentationFormat>Widescreen</PresentationFormat>
  <Paragraphs>80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MS Shell Dlg 2</vt:lpstr>
      <vt:lpstr>Office Theme</vt:lpstr>
      <vt:lpstr>Considering Fisheries Impacts During Allocation of OWF leases</vt:lpstr>
      <vt:lpstr>Issue</vt:lpstr>
      <vt:lpstr>Problem</vt:lpstr>
      <vt:lpstr>So What? </vt:lpstr>
      <vt:lpstr>Literature</vt:lpstr>
      <vt:lpstr>Solution</vt:lpstr>
      <vt:lpstr>Data</vt:lpstr>
      <vt:lpstr>Assessment</vt:lpstr>
      <vt:lpstr>Anticipated Results</vt:lpstr>
      <vt:lpstr>Benefits</vt:lpstr>
      <vt:lpstr>Kudos</vt:lpstr>
      <vt:lpstr>Considering Fisheries Impacts During Allocation of OWF leases</vt:lpstr>
      <vt:lpstr>Storyboard</vt:lpstr>
      <vt:lpstr>Storyboard: Rules of Thumb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Swartz</dc:creator>
  <cp:lastModifiedBy>Steve Swartz</cp:lastModifiedBy>
  <cp:revision>1</cp:revision>
  <dcterms:created xsi:type="dcterms:W3CDTF">2025-04-28T23:13:05Z</dcterms:created>
  <dcterms:modified xsi:type="dcterms:W3CDTF">2025-04-30T20:51:06Z</dcterms:modified>
</cp:coreProperties>
</file>