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Swartz" userId="fa5fbd6ce30e021b" providerId="LiveId" clId="{F942D6B3-1EC1-4744-89E1-52E551DC18C3}"/>
    <pc:docChg chg="delSld">
      <pc:chgData name="Steve Swartz" userId="fa5fbd6ce30e021b" providerId="LiveId" clId="{F942D6B3-1EC1-4744-89E1-52E551DC18C3}" dt="2025-04-29T17:58:47.063" v="0" actId="47"/>
      <pc:docMkLst>
        <pc:docMk/>
      </pc:docMkLst>
      <pc:sldChg chg="del">
        <pc:chgData name="Steve Swartz" userId="fa5fbd6ce30e021b" providerId="LiveId" clId="{F942D6B3-1EC1-4744-89E1-52E551DC18C3}" dt="2025-04-29T17:58:47.063" v="0" actId="47"/>
        <pc:sldMkLst>
          <pc:docMk/>
          <pc:sldMk cId="2829747970" sldId="256"/>
        </pc:sldMkLst>
      </pc:sldChg>
      <pc:sldChg chg="del">
        <pc:chgData name="Steve Swartz" userId="fa5fbd6ce30e021b" providerId="LiveId" clId="{F942D6B3-1EC1-4744-89E1-52E551DC18C3}" dt="2025-04-29T17:58:47.063" v="0" actId="47"/>
        <pc:sldMkLst>
          <pc:docMk/>
          <pc:sldMk cId="1442490525" sldId="257"/>
        </pc:sldMkLst>
      </pc:sldChg>
      <pc:sldChg chg="del">
        <pc:chgData name="Steve Swartz" userId="fa5fbd6ce30e021b" providerId="LiveId" clId="{F942D6B3-1EC1-4744-89E1-52E551DC18C3}" dt="2025-04-29T17:58:47.063" v="0" actId="47"/>
        <pc:sldMkLst>
          <pc:docMk/>
          <pc:sldMk cId="186632514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D01-024F-6605-F2B1-2395A4989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1EAC2-6616-C8AA-9ADC-A23BEC12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A81D-A951-C96B-C671-C306432C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6BED-E0CB-DD62-C946-DC930327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3820-1371-32CF-250F-0E6B7826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B97-4AAF-B264-2FC4-803D818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75200-E310-A332-BD75-A23F5CAC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AEAC-1F8B-AD0B-AFBE-C258758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F779-E8AA-0153-B9C8-41BD38AE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98EC-48AF-04C1-872A-73489AA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0F6D9-804C-61E9-544D-92CCEAB8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78AF1-61B2-06C0-D18E-272400B1B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78F8-8B86-9D63-B719-AC068D0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A643-8BCD-EF67-DF7F-4E792523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4554-764C-A4F2-DD04-DC98AB23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30D5-49EB-5270-698E-71E31D82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D6-E1F4-AF98-0A74-D4A4AD94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4851-B557-6C3D-C269-F952B854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E3-3B61-8251-5597-AAB85A2D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BF9E-B7BA-8695-E56C-0755068F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A3B0-F2C0-A1E1-12D4-CE8C3F9F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1BF5-7E84-6232-A127-5BDCF615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C70F-DC8B-E69A-E07E-B5CE6206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13AE-775B-195C-267D-D4D9702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F4D1-1003-7630-5FFB-5DE48A61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FF7B-EAC4-90AC-86B5-1465C692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BCAA-5896-D53F-23E9-3576D2425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8C9B-9CBB-1982-597D-74E3177E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3BAB3-0455-6D89-EB54-53F2EBB4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58CA-A2D3-CBB8-581D-8F633B71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24FF7-EAE1-1EDC-608F-5731D9C2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550E-2FB6-5905-2AAD-10EC0E07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2C8C-7F06-E0D0-3D25-2110B658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6A468-7EF1-BD42-711E-6273153F1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A4612-9C14-9297-39E8-8A55C2F0B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D428-9C63-FCD1-D080-1C6687E9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DC8FF-4D20-80CC-B4E2-2E0F6BF8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1E1B4-1C4E-6AE3-5B58-E9ADE401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1F314-ACAF-4467-02AA-5A0E3FD5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F2BE-AA38-5E93-951C-38EC5367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3CE83-B4DA-6035-8EB9-C5FBAB11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E6B03-6958-C0E9-98AB-14BC10A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281D8-E95C-2F43-E7D3-74BECDC9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B45DF-CC38-FC17-67A4-F7B2875E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D444B-8629-9165-CE34-ED4FACFB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98C85-0498-4798-15FA-CB6A265C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3157-9DF1-B1AA-98BA-D9C48E9A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AD70-F32E-0F86-CBD8-3ED2147AA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260A2-D938-8B6D-7C2E-F5D8957E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084E-2C16-1D11-C15A-E1218A7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1913-43FA-A7B0-9E29-D64EEA9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A7CC-E367-6943-F671-4804DC8C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0D5A-E8F7-5569-5AA6-6008D2BC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B782-0098-E3A3-00E0-9C8C3560C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B24FE-92CA-FF12-2CEE-2357B10F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AC0D-B263-904D-1143-1A1C007C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8C53-0B7E-8C89-96C0-DAD8A13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A722-717C-FF99-691F-BB7E1897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8DD2D-154E-D55D-AB97-E6A8B6C0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F20E-1FD5-7670-D2E3-2AA010A3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13BC-7B09-6120-BC5F-416B9AAA5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99D-8B6D-8C3C-F25A-47E1C8ADC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49C0-B641-B806-26F9-97563C88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884D-93D3-3C1E-301C-8470270D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(in parallel with storyboard)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6C5A-D4E0-1E52-B032-A0BF3ACA5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S1 : Introduction</a:t>
            </a:r>
          </a:p>
          <a:p>
            <a:pPr lvl="1"/>
            <a:r>
              <a:rPr lang="en-US" dirty="0"/>
              <a:t>P1: Big Issue</a:t>
            </a:r>
          </a:p>
          <a:p>
            <a:pPr lvl="1"/>
            <a:r>
              <a:rPr lang="en-US" dirty="0"/>
              <a:t>P2: Specific Problem</a:t>
            </a:r>
          </a:p>
          <a:p>
            <a:pPr lvl="1"/>
            <a:r>
              <a:rPr lang="en-US" dirty="0"/>
              <a:t>P3: Solutions (Bibliography)</a:t>
            </a:r>
          </a:p>
          <a:p>
            <a:pPr lvl="1"/>
            <a:r>
              <a:rPr lang="en-US" dirty="0"/>
              <a:t>P4: Your solution</a:t>
            </a:r>
          </a:p>
          <a:p>
            <a:pPr lvl="1"/>
            <a:r>
              <a:rPr lang="en-US" dirty="0"/>
              <a:t>F1: Conceptual Diagram</a:t>
            </a:r>
          </a:p>
          <a:p>
            <a:r>
              <a:rPr lang="en-US" dirty="0"/>
              <a:t>S2 : Methods (Recipe)</a:t>
            </a:r>
          </a:p>
          <a:p>
            <a:pPr lvl="1"/>
            <a:r>
              <a:rPr lang="en-US" dirty="0"/>
              <a:t>P2.1: Overview</a:t>
            </a:r>
          </a:p>
          <a:p>
            <a:pPr lvl="1"/>
            <a:r>
              <a:rPr lang="en-US" dirty="0"/>
              <a:t>SS1: Data</a:t>
            </a:r>
          </a:p>
          <a:p>
            <a:pPr lvl="1"/>
            <a:r>
              <a:rPr lang="en-US" dirty="0"/>
              <a:t>SS2: Models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6A4D-9569-C462-1AA5-4B18D28EA8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S3: Results </a:t>
            </a:r>
            <a:br>
              <a:rPr lang="en-US" dirty="0"/>
            </a:br>
            <a:r>
              <a:rPr lang="en-US" dirty="0"/>
              <a:t>        (tell story with pictures)</a:t>
            </a:r>
          </a:p>
          <a:p>
            <a:pPr lvl="1"/>
            <a:r>
              <a:rPr lang="en-US" dirty="0"/>
              <a:t>F2: </a:t>
            </a:r>
          </a:p>
          <a:p>
            <a:pPr lvl="1"/>
            <a:r>
              <a:rPr lang="en-US" dirty="0"/>
              <a:t>F3:</a:t>
            </a:r>
          </a:p>
          <a:p>
            <a:pPr lvl="1"/>
            <a:r>
              <a:rPr lang="en-US" dirty="0"/>
              <a:t>F4: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S4: Discussion</a:t>
            </a:r>
          </a:p>
          <a:p>
            <a:pPr lvl="1"/>
            <a:r>
              <a:rPr lang="en-US" dirty="0"/>
              <a:t>P3.1: Summary of results</a:t>
            </a:r>
          </a:p>
          <a:p>
            <a:pPr lvl="1"/>
            <a:r>
              <a:rPr lang="en-US" dirty="0"/>
              <a:t>P3.2: So what?</a:t>
            </a:r>
          </a:p>
          <a:p>
            <a:pPr lvl="1"/>
            <a:r>
              <a:rPr lang="en-US" dirty="0"/>
              <a:t>P3.3: Benefits?</a:t>
            </a:r>
          </a:p>
          <a:p>
            <a:pPr lvl="1"/>
            <a:r>
              <a:rPr lang="en-US" dirty="0"/>
              <a:t>P3.4: Caveats? Next steps?\</a:t>
            </a:r>
          </a:p>
          <a:p>
            <a:pPr lvl="1"/>
            <a:r>
              <a:rPr lang="en-US" dirty="0"/>
              <a:t>P3.5: 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93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Writing (in parallel with storyboard)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Swartz</dc:creator>
  <cp:lastModifiedBy>Steve Swartz</cp:lastModifiedBy>
  <cp:revision>1</cp:revision>
  <dcterms:created xsi:type="dcterms:W3CDTF">2025-04-28T23:13:05Z</dcterms:created>
  <dcterms:modified xsi:type="dcterms:W3CDTF">2025-04-29T17:58:51Z</dcterms:modified>
</cp:coreProperties>
</file>