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1F6C1-C973-4F1F-92EE-AF2BB4FE6616}" v="13" dt="2025-04-29T17:54:30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27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Swartz" userId="fa5fbd6ce30e021b" providerId="LiveId" clId="{08E1F6C1-C973-4F1F-92EE-AF2BB4FE6616}"/>
    <pc:docChg chg="undo custSel addSld delSld modSld">
      <pc:chgData name="Steve Swartz" userId="fa5fbd6ce30e021b" providerId="LiveId" clId="{08E1F6C1-C973-4F1F-92EE-AF2BB4FE6616}" dt="2025-04-29T17:58:13.049" v="249" actId="729"/>
      <pc:docMkLst>
        <pc:docMk/>
      </pc:docMkLst>
      <pc:sldChg chg="del">
        <pc:chgData name="Steve Swartz" userId="fa5fbd6ce30e021b" providerId="LiveId" clId="{08E1F6C1-C973-4F1F-92EE-AF2BB4FE6616}" dt="2025-04-29T17:47:57.130" v="0" actId="47"/>
        <pc:sldMkLst>
          <pc:docMk/>
          <pc:sldMk cId="2829747970" sldId="256"/>
        </pc:sldMkLst>
      </pc:sldChg>
      <pc:sldChg chg="del">
        <pc:chgData name="Steve Swartz" userId="fa5fbd6ce30e021b" providerId="LiveId" clId="{08E1F6C1-C973-4F1F-92EE-AF2BB4FE6616}" dt="2025-04-29T17:53:45.354" v="149" actId="2696"/>
        <pc:sldMkLst>
          <pc:docMk/>
          <pc:sldMk cId="1442490525" sldId="257"/>
        </pc:sldMkLst>
      </pc:sldChg>
      <pc:sldChg chg="add del mod modShow">
        <pc:chgData name="Steve Swartz" userId="fa5fbd6ce30e021b" providerId="LiveId" clId="{08E1F6C1-C973-4F1F-92EE-AF2BB4FE6616}" dt="2025-04-29T17:58:13.049" v="249" actId="729"/>
        <pc:sldMkLst>
          <pc:docMk/>
          <pc:sldMk cId="3682714053" sldId="257"/>
        </pc:sldMkLst>
      </pc:sldChg>
      <pc:sldChg chg="del">
        <pc:chgData name="Steve Swartz" userId="fa5fbd6ce30e021b" providerId="LiveId" clId="{08E1F6C1-C973-4F1F-92EE-AF2BB4FE6616}" dt="2025-04-29T17:53:45.354" v="149" actId="2696"/>
        <pc:sldMkLst>
          <pc:docMk/>
          <pc:sldMk cId="1866325147" sldId="258"/>
        </pc:sldMkLst>
      </pc:sldChg>
      <pc:sldChg chg="add mod modShow">
        <pc:chgData name="Steve Swartz" userId="fa5fbd6ce30e021b" providerId="LiveId" clId="{08E1F6C1-C973-4F1F-92EE-AF2BB4FE6616}" dt="2025-04-29T17:58:13.049" v="249" actId="729"/>
        <pc:sldMkLst>
          <pc:docMk/>
          <pc:sldMk cId="3931126852" sldId="258"/>
        </pc:sldMkLst>
      </pc:sldChg>
      <pc:sldChg chg="addSp delSp modSp new mod setBg modClrScheme chgLayout">
        <pc:chgData name="Steve Swartz" userId="fa5fbd6ce30e021b" providerId="LiveId" clId="{08E1F6C1-C973-4F1F-92EE-AF2BB4FE6616}" dt="2025-04-29T17:51:01.092" v="139" actId="20577"/>
        <pc:sldMkLst>
          <pc:docMk/>
          <pc:sldMk cId="2114304695" sldId="259"/>
        </pc:sldMkLst>
        <pc:spChg chg="del mod ord">
          <ac:chgData name="Steve Swartz" userId="fa5fbd6ce30e021b" providerId="LiveId" clId="{08E1F6C1-C973-4F1F-92EE-AF2BB4FE6616}" dt="2025-04-29T17:48:27.222" v="3" actId="700"/>
          <ac:spMkLst>
            <pc:docMk/>
            <pc:sldMk cId="2114304695" sldId="259"/>
            <ac:spMk id="2" creationId="{EBAC661C-FE12-12A3-CA0E-BE6108F1CA57}"/>
          </ac:spMkLst>
        </pc:spChg>
        <pc:spChg chg="del mod ord">
          <ac:chgData name="Steve Swartz" userId="fa5fbd6ce30e021b" providerId="LiveId" clId="{08E1F6C1-C973-4F1F-92EE-AF2BB4FE6616}" dt="2025-04-29T17:48:27.222" v="3" actId="700"/>
          <ac:spMkLst>
            <pc:docMk/>
            <pc:sldMk cId="2114304695" sldId="259"/>
            <ac:spMk id="3" creationId="{1882623E-6E07-6405-7AF5-FFC9F8F20067}"/>
          </ac:spMkLst>
        </pc:spChg>
        <pc:spChg chg="del">
          <ac:chgData name="Steve Swartz" userId="fa5fbd6ce30e021b" providerId="LiveId" clId="{08E1F6C1-C973-4F1F-92EE-AF2BB4FE6616}" dt="2025-04-29T17:48:27.222" v="3" actId="700"/>
          <ac:spMkLst>
            <pc:docMk/>
            <pc:sldMk cId="2114304695" sldId="259"/>
            <ac:spMk id="4" creationId="{6B52CDBB-A7E9-7E0F-BCF1-1E6371999E2D}"/>
          </ac:spMkLst>
        </pc:spChg>
        <pc:spChg chg="add mod ord">
          <ac:chgData name="Steve Swartz" userId="fa5fbd6ce30e021b" providerId="LiveId" clId="{08E1F6C1-C973-4F1F-92EE-AF2BB4FE6616}" dt="2025-04-29T17:50:51.735" v="138" actId="20577"/>
          <ac:spMkLst>
            <pc:docMk/>
            <pc:sldMk cId="2114304695" sldId="259"/>
            <ac:spMk id="5" creationId="{E08AAC93-E29F-B998-117C-855A0950F88F}"/>
          </ac:spMkLst>
        </pc:spChg>
        <pc:spChg chg="add mod ord">
          <ac:chgData name="Steve Swartz" userId="fa5fbd6ce30e021b" providerId="LiveId" clId="{08E1F6C1-C973-4F1F-92EE-AF2BB4FE6616}" dt="2025-04-29T17:51:01.092" v="139" actId="20577"/>
          <ac:spMkLst>
            <pc:docMk/>
            <pc:sldMk cId="2114304695" sldId="259"/>
            <ac:spMk id="6" creationId="{0B40E023-5541-8512-63C9-E888C2287847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1" creationId="{3677BAFB-3BD3-41BB-9107-FAE224AE21C4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3" creationId="{E6823A9B-C188-42D4-847C-3AD928DB145C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5" creationId="{34B557F3-1A0C-4749-A6DB-EAC082DF390B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7" creationId="{55D55AA6-3751-494F-868A-DCEDC5CE82BF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9" creationId="{4D4C00DC-4DC6-4CD2-9E31-F17E6CEBC5A6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21" creationId="{D82AB1B2-7970-42CF-8BF5-567C69E9FFFB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27" creationId="{C10FB9CA-E7FA-462C-B537-F1224ED1ACF4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29" creationId="{D8469AE7-A75B-4F37-850B-EF5974ABED2C}"/>
          </ac:spMkLst>
        </pc:spChg>
      </pc:sldChg>
      <pc:sldChg chg="del">
        <pc:chgData name="Steve Swartz" userId="fa5fbd6ce30e021b" providerId="LiveId" clId="{08E1F6C1-C973-4F1F-92EE-AF2BB4FE6616}" dt="2025-04-29T17:47:58.392" v="1" actId="47"/>
        <pc:sldMkLst>
          <pc:docMk/>
          <pc:sldMk cId="3792406271" sldId="259"/>
        </pc:sldMkLst>
      </pc:sldChg>
      <pc:sldChg chg="addSp modSp add">
        <pc:chgData name="Steve Swartz" userId="fa5fbd6ce30e021b" providerId="LiveId" clId="{08E1F6C1-C973-4F1F-92EE-AF2BB4FE6616}" dt="2025-04-29T17:53:30.592" v="148" actId="12788"/>
        <pc:sldMkLst>
          <pc:docMk/>
          <pc:sldMk cId="2073332520" sldId="260"/>
        </pc:sldMkLst>
        <pc:spChg chg="mod">
          <ac:chgData name="Steve Swartz" userId="fa5fbd6ce30e021b" providerId="LiveId" clId="{08E1F6C1-C973-4F1F-92EE-AF2BB4FE6616}" dt="2025-04-29T17:53:30.592" v="148" actId="12788"/>
          <ac:spMkLst>
            <pc:docMk/>
            <pc:sldMk cId="2073332520" sldId="260"/>
            <ac:spMk id="5" creationId="{CA931895-9D28-7A03-C328-13DF45BC241E}"/>
          </ac:spMkLst>
        </pc:spChg>
        <pc:spChg chg="mod">
          <ac:chgData name="Steve Swartz" userId="fa5fbd6ce30e021b" providerId="LiveId" clId="{08E1F6C1-C973-4F1F-92EE-AF2BB4FE6616}" dt="2025-04-29T17:53:30.592" v="148" actId="12788"/>
          <ac:spMkLst>
            <pc:docMk/>
            <pc:sldMk cId="2073332520" sldId="260"/>
            <ac:spMk id="6" creationId="{C1FCA5FD-646B-D8F5-BC66-2D572C6DD874}"/>
          </ac:spMkLst>
        </pc:spChg>
        <pc:picChg chg="add mod">
          <ac:chgData name="Steve Swartz" userId="fa5fbd6ce30e021b" providerId="LiveId" clId="{08E1F6C1-C973-4F1F-92EE-AF2BB4FE6616}" dt="2025-04-29T17:53:30.592" v="148" actId="12788"/>
          <ac:picMkLst>
            <pc:docMk/>
            <pc:sldMk cId="2073332520" sldId="260"/>
            <ac:picMk id="1026" creationId="{4FF44E88-63CC-E0E6-F2DB-E1E8A21A0D06}"/>
          </ac:picMkLst>
        </pc:picChg>
      </pc:sldChg>
      <pc:sldChg chg="modSp new mod">
        <pc:chgData name="Steve Swartz" userId="fa5fbd6ce30e021b" providerId="LiveId" clId="{08E1F6C1-C973-4F1F-92EE-AF2BB4FE6616}" dt="2025-04-29T17:53:57.097" v="156" actId="20577"/>
        <pc:sldMkLst>
          <pc:docMk/>
          <pc:sldMk cId="3248046169" sldId="261"/>
        </pc:sldMkLst>
        <pc:spChg chg="mod">
          <ac:chgData name="Steve Swartz" userId="fa5fbd6ce30e021b" providerId="LiveId" clId="{08E1F6C1-C973-4F1F-92EE-AF2BB4FE6616}" dt="2025-04-29T17:53:57.097" v="156" actId="20577"/>
          <ac:spMkLst>
            <pc:docMk/>
            <pc:sldMk cId="3248046169" sldId="261"/>
            <ac:spMk id="2" creationId="{E8035842-AC2E-692D-2CB0-5C524643964C}"/>
          </ac:spMkLst>
        </pc:spChg>
      </pc:sldChg>
      <pc:sldChg chg="modSp new mod">
        <pc:chgData name="Steve Swartz" userId="fa5fbd6ce30e021b" providerId="LiveId" clId="{08E1F6C1-C973-4F1F-92EE-AF2BB4FE6616}" dt="2025-04-29T17:54:14.192" v="166" actId="20577"/>
        <pc:sldMkLst>
          <pc:docMk/>
          <pc:sldMk cId="3374893084" sldId="262"/>
        </pc:sldMkLst>
        <pc:spChg chg="mod">
          <ac:chgData name="Steve Swartz" userId="fa5fbd6ce30e021b" providerId="LiveId" clId="{08E1F6C1-C973-4F1F-92EE-AF2BB4FE6616}" dt="2025-04-29T17:54:14.192" v="166" actId="20577"/>
          <ac:spMkLst>
            <pc:docMk/>
            <pc:sldMk cId="3374893084" sldId="262"/>
            <ac:spMk id="2" creationId="{A6314836-6CCB-0800-87F2-F2FB62A2F5DD}"/>
          </ac:spMkLst>
        </pc:spChg>
      </pc:sldChg>
      <pc:sldChg chg="modSp new mod">
        <pc:chgData name="Steve Swartz" userId="fa5fbd6ce30e021b" providerId="LiveId" clId="{08E1F6C1-C973-4F1F-92EE-AF2BB4FE6616}" dt="2025-04-29T17:54:59.193" v="177" actId="20577"/>
        <pc:sldMkLst>
          <pc:docMk/>
          <pc:sldMk cId="3467556616" sldId="263"/>
        </pc:sldMkLst>
        <pc:spChg chg="mod">
          <ac:chgData name="Steve Swartz" userId="fa5fbd6ce30e021b" providerId="LiveId" clId="{08E1F6C1-C973-4F1F-92EE-AF2BB4FE6616}" dt="2025-04-29T17:54:59.193" v="177" actId="20577"/>
          <ac:spMkLst>
            <pc:docMk/>
            <pc:sldMk cId="3467556616" sldId="263"/>
            <ac:spMk id="2" creationId="{99BFB23F-D52A-C467-FE4E-6B1D91CAF88F}"/>
          </ac:spMkLst>
        </pc:spChg>
      </pc:sldChg>
      <pc:sldChg chg="modSp new mod">
        <pc:chgData name="Steve Swartz" userId="fa5fbd6ce30e021b" providerId="LiveId" clId="{08E1F6C1-C973-4F1F-92EE-AF2BB4FE6616}" dt="2025-04-29T17:55:54.401" v="190" actId="20577"/>
        <pc:sldMkLst>
          <pc:docMk/>
          <pc:sldMk cId="293938748" sldId="264"/>
        </pc:sldMkLst>
        <pc:spChg chg="mod">
          <ac:chgData name="Steve Swartz" userId="fa5fbd6ce30e021b" providerId="LiveId" clId="{08E1F6C1-C973-4F1F-92EE-AF2BB4FE6616}" dt="2025-04-29T17:55:54.401" v="190" actId="20577"/>
          <ac:spMkLst>
            <pc:docMk/>
            <pc:sldMk cId="293938748" sldId="264"/>
            <ac:spMk id="2" creationId="{E5A5D905-17A3-E78D-3E8D-F67EFA424FE9}"/>
          </ac:spMkLst>
        </pc:spChg>
      </pc:sldChg>
      <pc:sldChg chg="add del">
        <pc:chgData name="Steve Swartz" userId="fa5fbd6ce30e021b" providerId="LiveId" clId="{08E1F6C1-C973-4F1F-92EE-AF2BB4FE6616}" dt="2025-04-29T17:54:45.162" v="168" actId="47"/>
        <pc:sldMkLst>
          <pc:docMk/>
          <pc:sldMk cId="3071704235" sldId="265"/>
        </pc:sldMkLst>
      </pc:sldChg>
      <pc:sldChg chg="modSp new mod">
        <pc:chgData name="Steve Swartz" userId="fa5fbd6ce30e021b" providerId="LiveId" clId="{08E1F6C1-C973-4F1F-92EE-AF2BB4FE6616}" dt="2025-04-29T17:56:19.431" v="198" actId="20577"/>
        <pc:sldMkLst>
          <pc:docMk/>
          <pc:sldMk cId="4014904213" sldId="265"/>
        </pc:sldMkLst>
        <pc:spChg chg="mod">
          <ac:chgData name="Steve Swartz" userId="fa5fbd6ce30e021b" providerId="LiveId" clId="{08E1F6C1-C973-4F1F-92EE-AF2BB4FE6616}" dt="2025-04-29T17:56:19.431" v="198" actId="20577"/>
          <ac:spMkLst>
            <pc:docMk/>
            <pc:sldMk cId="4014904213" sldId="265"/>
            <ac:spMk id="2" creationId="{76BD9005-92E2-C396-F066-E905FCB00724}"/>
          </ac:spMkLst>
        </pc:spChg>
      </pc:sldChg>
      <pc:sldChg chg="modSp new mod">
        <pc:chgData name="Steve Swartz" userId="fa5fbd6ce30e021b" providerId="LiveId" clId="{08E1F6C1-C973-4F1F-92EE-AF2BB4FE6616}" dt="2025-04-29T17:56:25.367" v="202" actId="20577"/>
        <pc:sldMkLst>
          <pc:docMk/>
          <pc:sldMk cId="3672255520" sldId="266"/>
        </pc:sldMkLst>
        <pc:spChg chg="mod">
          <ac:chgData name="Steve Swartz" userId="fa5fbd6ce30e021b" providerId="LiveId" clId="{08E1F6C1-C973-4F1F-92EE-AF2BB4FE6616}" dt="2025-04-29T17:56:25.367" v="202" actId="20577"/>
          <ac:spMkLst>
            <pc:docMk/>
            <pc:sldMk cId="3672255520" sldId="266"/>
            <ac:spMk id="2" creationId="{4C5F64E5-7B05-06C5-2BAD-15906F71492C}"/>
          </ac:spMkLst>
        </pc:spChg>
      </pc:sldChg>
      <pc:sldChg chg="modSp new mod">
        <pc:chgData name="Steve Swartz" userId="fa5fbd6ce30e021b" providerId="LiveId" clId="{08E1F6C1-C973-4F1F-92EE-AF2BB4FE6616}" dt="2025-04-29T17:57:20.092" v="232" actId="20577"/>
        <pc:sldMkLst>
          <pc:docMk/>
          <pc:sldMk cId="367996804" sldId="267"/>
        </pc:sldMkLst>
        <pc:spChg chg="mod">
          <ac:chgData name="Steve Swartz" userId="fa5fbd6ce30e021b" providerId="LiveId" clId="{08E1F6C1-C973-4F1F-92EE-AF2BB4FE6616}" dt="2025-04-29T17:57:20.092" v="232" actId="20577"/>
          <ac:spMkLst>
            <pc:docMk/>
            <pc:sldMk cId="367996804" sldId="267"/>
            <ac:spMk id="2" creationId="{7B95B9F2-7F85-2BE4-0E69-750F311A523A}"/>
          </ac:spMkLst>
        </pc:spChg>
      </pc:sldChg>
      <pc:sldChg chg="modSp new mod">
        <pc:chgData name="Steve Swartz" userId="fa5fbd6ce30e021b" providerId="LiveId" clId="{08E1F6C1-C973-4F1F-92EE-AF2BB4FE6616}" dt="2025-04-29T17:57:34.025" v="240" actId="20577"/>
        <pc:sldMkLst>
          <pc:docMk/>
          <pc:sldMk cId="701201403" sldId="268"/>
        </pc:sldMkLst>
        <pc:spChg chg="mod">
          <ac:chgData name="Steve Swartz" userId="fa5fbd6ce30e021b" providerId="LiveId" clId="{08E1F6C1-C973-4F1F-92EE-AF2BB4FE6616}" dt="2025-04-29T17:57:34.025" v="240" actId="20577"/>
          <ac:spMkLst>
            <pc:docMk/>
            <pc:sldMk cId="701201403" sldId="268"/>
            <ac:spMk id="2" creationId="{CEAB25EE-6E11-B86E-B9EF-313E7FAB791D}"/>
          </ac:spMkLst>
        </pc:spChg>
      </pc:sldChg>
      <pc:sldChg chg="modSp new mod">
        <pc:chgData name="Steve Swartz" userId="fa5fbd6ce30e021b" providerId="LiveId" clId="{08E1F6C1-C973-4F1F-92EE-AF2BB4FE6616}" dt="2025-04-29T17:57:45.199" v="245" actId="20577"/>
        <pc:sldMkLst>
          <pc:docMk/>
          <pc:sldMk cId="4265348810" sldId="269"/>
        </pc:sldMkLst>
        <pc:spChg chg="mod">
          <ac:chgData name="Steve Swartz" userId="fa5fbd6ce30e021b" providerId="LiveId" clId="{08E1F6C1-C973-4F1F-92EE-AF2BB4FE6616}" dt="2025-04-29T17:57:45.199" v="245" actId="20577"/>
          <ac:spMkLst>
            <pc:docMk/>
            <pc:sldMk cId="4265348810" sldId="269"/>
            <ac:spMk id="2" creationId="{9E6B45E6-120E-2C4D-861A-96D44A89CBC7}"/>
          </ac:spMkLst>
        </pc:spChg>
      </pc:sldChg>
      <pc:sldChg chg="new del">
        <pc:chgData name="Steve Swartz" userId="fa5fbd6ce30e021b" providerId="LiveId" clId="{08E1F6C1-C973-4F1F-92EE-AF2BB4FE6616}" dt="2025-04-29T17:57:47.500" v="246" actId="47"/>
        <pc:sldMkLst>
          <pc:docMk/>
          <pc:sldMk cId="14149723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D01-024F-6605-F2B1-2395A4989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1EAC2-6616-C8AA-9ADC-A23BEC125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A81D-A951-C96B-C671-C306432C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6BED-E0CB-DD62-C946-DC930327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3820-1371-32CF-250F-0E6B7826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EB97-4AAF-B264-2FC4-803D8180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75200-E310-A332-BD75-A23F5CAC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1AEAC-1F8B-AD0B-AFBE-C258758E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F779-E8AA-0153-B9C8-41BD38AE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298EC-48AF-04C1-872A-73489AAD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0F6D9-804C-61E9-544D-92CCEAB88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78AF1-61B2-06C0-D18E-272400B1B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78F8-8B86-9D63-B719-AC068D08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A643-8BCD-EF67-DF7F-4E792523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4554-764C-A4F2-DD04-DC98AB23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30D5-49EB-5270-698E-71E31D82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16D6-E1F4-AF98-0A74-D4A4AD94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4851-B557-6C3D-C269-F952B854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08E3-3B61-8251-5597-AAB85A2D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BF9E-B7BA-8695-E56C-0755068F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A3B0-F2C0-A1E1-12D4-CE8C3F9F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81BF5-7E84-6232-A127-5BDCF615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C70F-DC8B-E69A-E07E-B5CE6206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13AE-775B-195C-267D-D4D97026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F4D1-1003-7630-5FFB-5DE48A61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FF7B-EAC4-90AC-86B5-1465C692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BCAA-5896-D53F-23E9-3576D2425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A8C9B-9CBB-1982-597D-74E3177E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3BAB3-0455-6D89-EB54-53F2EBB4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C58CA-A2D3-CBB8-581D-8F633B71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24FF7-EAE1-1EDC-608F-5731D9C2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550E-2FB6-5905-2AAD-10EC0E07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2C8C-7F06-E0D0-3D25-2110B658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6A468-7EF1-BD42-711E-6273153F1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A4612-9C14-9297-39E8-8A55C2F0B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D428-9C63-FCD1-D080-1C6687E9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DC8FF-4D20-80CC-B4E2-2E0F6BF8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1E1B4-1C4E-6AE3-5B58-E9ADE401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1F314-ACAF-4467-02AA-5A0E3FD5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F2BE-AA38-5E93-951C-38EC5367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3CE83-B4DA-6035-8EB9-C5FBAB11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E6B03-6958-C0E9-98AB-14BC10A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281D8-E95C-2F43-E7D3-74BECDC9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B45DF-CC38-FC17-67A4-F7B2875E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D444B-8629-9165-CE34-ED4FACFB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98C85-0498-4798-15FA-CB6A265C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3157-9DF1-B1AA-98BA-D9C48E9A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AD70-F32E-0F86-CBD8-3ED2147AA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260A2-D938-8B6D-7C2E-F5D8957E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A084E-2C16-1D11-C15A-E1218A7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1913-43FA-A7B0-9E29-D64EEA9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A7CC-E367-6943-F671-4804DC8C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0D5A-E8F7-5569-5AA6-6008D2BC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B782-0098-E3A3-00E0-9C8C3560C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B24FE-92CA-FF12-2CEE-2357B10F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7AC0D-B263-904D-1143-1A1C007C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D8C53-0B7E-8C89-96C0-DAD8A130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A722-717C-FF99-691F-BB7E1897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8DD2D-154E-D55D-AB97-E6A8B6C0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F20E-1FD5-7670-D2E3-2AA010A3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13BC-7B09-6120-BC5F-416B9AAA5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D99D-8B6D-8C3C-F25A-47E1C8ADC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49C0-B641-B806-26F9-97563C882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wartzSt@OregonState.edu" TargetMode="External"/><Relationship Id="rId2" Type="http://schemas.openxmlformats.org/officeDocument/2006/relationships/hyperlink" Target="mailto:lephuo@OregonStat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wartzSt@OregonState.edu" TargetMode="External"/><Relationship Id="rId2" Type="http://schemas.openxmlformats.org/officeDocument/2006/relationships/hyperlink" Target="mailto:lephuo@OregonStat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8AAC93-E29F-B998-117C-855A0950F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Considering Fisheries Impacts During Allocation of OWF leases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40E023-5541-8512-63C9-E888C2287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Duc : </a:t>
            </a:r>
            <a:r>
              <a:rPr lang="en-US" dirty="0">
                <a:hlinkClick r:id="rId2"/>
              </a:rPr>
              <a:t>lephuo@OregonState.edu</a:t>
            </a:r>
            <a:endParaRPr lang="en-US" dirty="0"/>
          </a:p>
          <a:p>
            <a:r>
              <a:rPr lang="en-US" dirty="0"/>
              <a:t>Steve Swartz: </a:t>
            </a:r>
            <a:r>
              <a:rPr lang="en-US" dirty="0">
                <a:hlinkClick r:id="rId3"/>
              </a:rPr>
              <a:t>SwartzSt@OregonState.edu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430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45E6-120E-2C4D-861A-96D44A89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B24F-B204-F96F-1B17-0AB4907A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17EF5-5D94-1672-3CFE-0031ED21C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931895-9D28-7A03-C328-13DF45BC2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Considering Fisheries Impacts During Allocation of OWF leases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FCA5FD-646B-D8F5-BC66-2D572C6D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Duc : </a:t>
            </a:r>
            <a:r>
              <a:rPr lang="en-US" dirty="0">
                <a:hlinkClick r:id="rId2"/>
              </a:rPr>
              <a:t>lephuo@OregonState.edu</a:t>
            </a:r>
            <a:endParaRPr lang="en-US" dirty="0"/>
          </a:p>
          <a:p>
            <a:r>
              <a:rPr lang="en-US" dirty="0"/>
              <a:t>Steve Swartz: </a:t>
            </a:r>
            <a:r>
              <a:rPr lang="en-US" dirty="0">
                <a:hlinkClick r:id="rId3"/>
              </a:rPr>
              <a:t>SwartzSt@OregonState.edu</a:t>
            </a:r>
            <a:r>
              <a:rPr lang="en-US" dirty="0"/>
              <a:t> </a:t>
            </a:r>
          </a:p>
        </p:txBody>
      </p:sp>
      <p:pic>
        <p:nvPicPr>
          <p:cNvPr id="1026" name="Picture 2" descr="Thank You handwritten inscription. Hand drawn lettering. Thank You calligraphy. Thank you card ...">
            <a:extLst>
              <a:ext uri="{FF2B5EF4-FFF2-40B4-BE49-F238E27FC236}">
                <a16:creationId xmlns:a16="http://schemas.microsoft.com/office/drawing/2014/main" id="{4FF44E88-63CC-E0E6-F2DB-E1E8A21A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394" y="5031441"/>
            <a:ext cx="3375212" cy="16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3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37A2-B078-3ADB-B740-B5935CCB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45343-DB85-560A-8255-F34E4C0ADE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Title, Name/Email</a:t>
            </a:r>
          </a:p>
          <a:p>
            <a:r>
              <a:rPr lang="en-US" dirty="0"/>
              <a:t>Issue</a:t>
            </a:r>
          </a:p>
          <a:p>
            <a:r>
              <a:rPr lang="en-US" dirty="0"/>
              <a:t>Specific Problem</a:t>
            </a:r>
          </a:p>
          <a:p>
            <a:r>
              <a:rPr lang="en-US" dirty="0"/>
              <a:t>So What</a:t>
            </a:r>
          </a:p>
          <a:p>
            <a:r>
              <a:rPr lang="en-US" dirty="0"/>
              <a:t>Solution 1 (2 slides?)</a:t>
            </a:r>
          </a:p>
          <a:p>
            <a:pPr lvl="1"/>
            <a:r>
              <a:rPr lang="en-US" dirty="0"/>
              <a:t>Literature Review</a:t>
            </a:r>
          </a:p>
          <a:p>
            <a:r>
              <a:rPr lang="en-US" dirty="0"/>
              <a:t>Solution 2</a:t>
            </a:r>
          </a:p>
          <a:p>
            <a:pPr lvl="1"/>
            <a:r>
              <a:rPr lang="en-US" dirty="0"/>
              <a:t>What you did (will do)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BC4983-D54E-2D8C-2E2D-133CF19078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Solution 3</a:t>
            </a:r>
          </a:p>
          <a:p>
            <a:pPr lvl="1"/>
            <a:r>
              <a:rPr lang="en-US" dirty="0"/>
              <a:t>Results (Anticipated)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Friends / Funders</a:t>
            </a:r>
          </a:p>
          <a:p>
            <a:r>
              <a:rPr lang="en-US" dirty="0"/>
              <a:t>Thanks (Title, name, email)</a:t>
            </a:r>
          </a:p>
        </p:txBody>
      </p:sp>
    </p:spTree>
    <p:extLst>
      <p:ext uri="{BB962C8B-B14F-4D97-AF65-F5344CB8AC3E}">
        <p14:creationId xmlns:p14="http://schemas.microsoft.com/office/powerpoint/2010/main" val="368271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5C97-5B94-C3F6-7D90-D44A8D50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Storyboard: Rules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8C72-47C5-0879-71C1-4054E60BA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  <a:p>
            <a:pPr lvl="1"/>
            <a:r>
              <a:rPr lang="en-US" dirty="0"/>
              <a:t>No small fonts</a:t>
            </a:r>
          </a:p>
          <a:p>
            <a:pPr lvl="1"/>
            <a:r>
              <a:rPr lang="en-US" dirty="0"/>
              <a:t>No bad colors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lables</a:t>
            </a:r>
            <a:endParaRPr lang="en-US" dirty="0"/>
          </a:p>
          <a:p>
            <a:r>
              <a:rPr lang="en-US" dirty="0"/>
              <a:t>Slide Design</a:t>
            </a:r>
          </a:p>
          <a:p>
            <a:pPr lvl="1"/>
            <a:r>
              <a:rPr lang="en-US" dirty="0"/>
              <a:t>Minimal Text</a:t>
            </a:r>
          </a:p>
          <a:p>
            <a:pPr lvl="1"/>
            <a:r>
              <a:rPr lang="en-US" dirty="0"/>
              <a:t>Clear Visual Trajectory</a:t>
            </a:r>
          </a:p>
          <a:p>
            <a:r>
              <a:rPr lang="en-US" dirty="0" err="1"/>
              <a:t>Accessability</a:t>
            </a:r>
            <a:endParaRPr lang="en-US" dirty="0"/>
          </a:p>
          <a:p>
            <a:pPr lvl="1"/>
            <a:r>
              <a:rPr lang="en-US" dirty="0"/>
              <a:t>Deaf Person should understand</a:t>
            </a:r>
          </a:p>
          <a:p>
            <a:pPr lvl="1"/>
            <a:r>
              <a:rPr lang="en-US" dirty="0"/>
              <a:t>Blind person should understand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DA1A-2A0F-B2D2-9088-60637C724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5842-AC2E-692D-2CB0-5C524643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1A84-A7F6-A4DC-1E5E-C094A269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4836-6CCB-0800-87F2-F2FB62A2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78E8-6370-F589-47DE-69D39FFF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B23F-D52A-C467-FE4E-6B1D91CA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4ACB-DBF5-93E0-B0DF-7AD9C9D9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5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D905-17A3-E78D-3E8D-F67EFA42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C227-9163-4C49-37BA-6516BE82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9005-92E2-C396-F066-E905FCB0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225C-AC83-90D0-9BAA-C88DF16D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64E5-7B05-06C5-2BAD-15906F7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666A-71BC-B3D1-0C0D-6DB88857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5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B9F2-7F85-2BE4-0E69-750F311A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E2EE-1F0E-F0C4-C287-AB10DDB3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25EE-6E11-B86E-B9EF-313E7FA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08CF-F493-CC37-E424-9B204483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0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134</Words>
  <Application>Microsoft Office PowerPoint</Application>
  <PresentationFormat>Widescreen</PresentationFormat>
  <Paragraphs>42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Considering Fisheries Impacts During Allocation of OWF leases</vt:lpstr>
      <vt:lpstr>Issue</vt:lpstr>
      <vt:lpstr>Problem</vt:lpstr>
      <vt:lpstr>So What? </vt:lpstr>
      <vt:lpstr>Literature</vt:lpstr>
      <vt:lpstr>Solution</vt:lpstr>
      <vt:lpstr>Data</vt:lpstr>
      <vt:lpstr>Anticipated Results</vt:lpstr>
      <vt:lpstr>Benefits</vt:lpstr>
      <vt:lpstr>Kudos</vt:lpstr>
      <vt:lpstr>Considering Fisheries Impacts During Allocation of OWF leases</vt:lpstr>
      <vt:lpstr>Storyboard</vt:lpstr>
      <vt:lpstr>Storyboard: Rules of Thumb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Swartz</dc:creator>
  <cp:lastModifiedBy>Steve Swartz</cp:lastModifiedBy>
  <cp:revision>1</cp:revision>
  <dcterms:created xsi:type="dcterms:W3CDTF">2025-04-28T23:13:05Z</dcterms:created>
  <dcterms:modified xsi:type="dcterms:W3CDTF">2025-04-29T17:58:18Z</dcterms:modified>
</cp:coreProperties>
</file>