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CA879F-A74E-4105-829C-0EC23962E77E}" v="1" dt="2025-04-29T17:45:46.5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42" d="100"/>
          <a:sy n="142" d="100"/>
        </p:scale>
        <p:origin x="327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Swartz" userId="fa5fbd6ce30e021b" providerId="LiveId" clId="{46CA879F-A74E-4105-829C-0EC23962E77E}"/>
    <pc:docChg chg="undo custSel delSld modSld">
      <pc:chgData name="Steve Swartz" userId="fa5fbd6ce30e021b" providerId="LiveId" clId="{46CA879F-A74E-4105-829C-0EC23962E77E}" dt="2025-04-29T17:47:25.936" v="686" actId="47"/>
      <pc:docMkLst>
        <pc:docMk/>
      </pc:docMkLst>
      <pc:sldChg chg="addSp modSp mod">
        <pc:chgData name="Steve Swartz" userId="fa5fbd6ce30e021b" providerId="LiveId" clId="{46CA879F-A74E-4105-829C-0EC23962E77E}" dt="2025-04-29T17:47:15.934" v="683" actId="1076"/>
        <pc:sldMkLst>
          <pc:docMk/>
          <pc:sldMk cId="2829747970" sldId="256"/>
        </pc:sldMkLst>
        <pc:spChg chg="add mod">
          <ac:chgData name="Steve Swartz" userId="fa5fbd6ce30e021b" providerId="LiveId" clId="{46CA879F-A74E-4105-829C-0EC23962E77E}" dt="2025-04-29T17:47:15.934" v="683" actId="1076"/>
          <ac:spMkLst>
            <pc:docMk/>
            <pc:sldMk cId="2829747970" sldId="256"/>
            <ac:spMk id="2" creationId="{8D1141D8-680B-F338-EFDE-870692252404}"/>
          </ac:spMkLst>
        </pc:spChg>
        <pc:spChg chg="mod">
          <ac:chgData name="Steve Swartz" userId="fa5fbd6ce30e021b" providerId="LiveId" clId="{46CA879F-A74E-4105-829C-0EC23962E77E}" dt="2025-04-29T17:45:36.556" v="499" actId="12788"/>
          <ac:spMkLst>
            <pc:docMk/>
            <pc:sldMk cId="2829747970" sldId="256"/>
            <ac:spMk id="4" creationId="{C29807C1-80C0-57E9-6C0C-66B50EC78AD9}"/>
          </ac:spMkLst>
        </pc:spChg>
        <pc:spChg chg="mod">
          <ac:chgData name="Steve Swartz" userId="fa5fbd6ce30e021b" providerId="LiveId" clId="{46CA879F-A74E-4105-829C-0EC23962E77E}" dt="2025-04-29T17:45:36.556" v="499" actId="12788"/>
          <ac:spMkLst>
            <pc:docMk/>
            <pc:sldMk cId="2829747970" sldId="256"/>
            <ac:spMk id="5" creationId="{71C49904-8F81-F490-BB1D-C83B5919CBDA}"/>
          </ac:spMkLst>
        </pc:spChg>
        <pc:spChg chg="mod">
          <ac:chgData name="Steve Swartz" userId="fa5fbd6ce30e021b" providerId="LiveId" clId="{46CA879F-A74E-4105-829C-0EC23962E77E}" dt="2025-04-29T17:45:10.578" v="498" actId="12789"/>
          <ac:spMkLst>
            <pc:docMk/>
            <pc:sldMk cId="2829747970" sldId="256"/>
            <ac:spMk id="6" creationId="{3C19091D-515E-D0D1-FF6E-8BBC611CFB92}"/>
          </ac:spMkLst>
        </pc:spChg>
        <pc:spChg chg="mod">
          <ac:chgData name="Steve Swartz" userId="fa5fbd6ce30e021b" providerId="LiveId" clId="{46CA879F-A74E-4105-829C-0EC23962E77E}" dt="2025-04-29T17:45:10.578" v="498" actId="12789"/>
          <ac:spMkLst>
            <pc:docMk/>
            <pc:sldMk cId="2829747970" sldId="256"/>
            <ac:spMk id="22" creationId="{F90706BF-A6E3-3F31-9D21-B7CD9EFE6830}"/>
          </ac:spMkLst>
        </pc:spChg>
        <pc:spChg chg="mod">
          <ac:chgData name="Steve Swartz" userId="fa5fbd6ce30e021b" providerId="LiveId" clId="{46CA879F-A74E-4105-829C-0EC23962E77E}" dt="2025-04-29T17:45:10.578" v="498" actId="12789"/>
          <ac:spMkLst>
            <pc:docMk/>
            <pc:sldMk cId="2829747970" sldId="256"/>
            <ac:spMk id="23" creationId="{3A9D0EBD-FFE2-2B84-3C79-36BF805E0E32}"/>
          </ac:spMkLst>
        </pc:spChg>
        <pc:spChg chg="mod">
          <ac:chgData name="Steve Swartz" userId="fa5fbd6ce30e021b" providerId="LiveId" clId="{46CA879F-A74E-4105-829C-0EC23962E77E}" dt="2025-04-29T17:45:36.556" v="499" actId="12788"/>
          <ac:spMkLst>
            <pc:docMk/>
            <pc:sldMk cId="2829747970" sldId="256"/>
            <ac:spMk id="24" creationId="{696124A6-30A8-CBF8-3AEA-3E2A43703ABF}"/>
          </ac:spMkLst>
        </pc:spChg>
        <pc:spChg chg="mod">
          <ac:chgData name="Steve Swartz" userId="fa5fbd6ce30e021b" providerId="LiveId" clId="{46CA879F-A74E-4105-829C-0EC23962E77E}" dt="2025-04-29T17:45:36.556" v="499" actId="12788"/>
          <ac:spMkLst>
            <pc:docMk/>
            <pc:sldMk cId="2829747970" sldId="256"/>
            <ac:spMk id="25" creationId="{82E9104E-BE3B-1618-5CDE-0649DAE68BE6}"/>
          </ac:spMkLst>
        </pc:spChg>
        <pc:spChg chg="mod">
          <ac:chgData name="Steve Swartz" userId="fa5fbd6ce30e021b" providerId="LiveId" clId="{46CA879F-A74E-4105-829C-0EC23962E77E}" dt="2025-04-29T17:45:36.556" v="499" actId="12788"/>
          <ac:spMkLst>
            <pc:docMk/>
            <pc:sldMk cId="2829747970" sldId="256"/>
            <ac:spMk id="26" creationId="{17332619-3CA6-75B9-6771-D6F00618DF28}"/>
          </ac:spMkLst>
        </pc:spChg>
        <pc:spChg chg="mod">
          <ac:chgData name="Steve Swartz" userId="fa5fbd6ce30e021b" providerId="LiveId" clId="{46CA879F-A74E-4105-829C-0EC23962E77E}" dt="2025-04-29T17:45:36.556" v="499" actId="12788"/>
          <ac:spMkLst>
            <pc:docMk/>
            <pc:sldMk cId="2829747970" sldId="256"/>
            <ac:spMk id="27" creationId="{F2AA6441-80F7-1ECC-7C1D-6E8254D54D26}"/>
          </ac:spMkLst>
        </pc:spChg>
        <pc:spChg chg="mod">
          <ac:chgData name="Steve Swartz" userId="fa5fbd6ce30e021b" providerId="LiveId" clId="{46CA879F-A74E-4105-829C-0EC23962E77E}" dt="2025-04-29T17:45:10.578" v="498" actId="12789"/>
          <ac:spMkLst>
            <pc:docMk/>
            <pc:sldMk cId="2829747970" sldId="256"/>
            <ac:spMk id="30" creationId="{864D22CE-C0E1-D939-4146-84A944B9BEA8}"/>
          </ac:spMkLst>
        </pc:spChg>
        <pc:spChg chg="mod">
          <ac:chgData name="Steve Swartz" userId="fa5fbd6ce30e021b" providerId="LiveId" clId="{46CA879F-A74E-4105-829C-0EC23962E77E}" dt="2025-04-29T17:45:44.918" v="501" actId="1076"/>
          <ac:spMkLst>
            <pc:docMk/>
            <pc:sldMk cId="2829747970" sldId="256"/>
            <ac:spMk id="31" creationId="{09CE42D8-795D-C087-B2AF-EF5A9F351911}"/>
          </ac:spMkLst>
        </pc:spChg>
        <pc:spChg chg="mod">
          <ac:chgData name="Steve Swartz" userId="fa5fbd6ce30e021b" providerId="LiveId" clId="{46CA879F-A74E-4105-829C-0EC23962E77E}" dt="2025-04-29T17:45:10.578" v="498" actId="12789"/>
          <ac:spMkLst>
            <pc:docMk/>
            <pc:sldMk cId="2829747970" sldId="256"/>
            <ac:spMk id="32" creationId="{177BD560-821B-828F-CD7B-38FE910C9D42}"/>
          </ac:spMkLst>
        </pc:spChg>
      </pc:sldChg>
      <pc:sldChg chg="del">
        <pc:chgData name="Steve Swartz" userId="fa5fbd6ce30e021b" providerId="LiveId" clId="{46CA879F-A74E-4105-829C-0EC23962E77E}" dt="2025-04-29T17:47:22.923" v="684" actId="47"/>
        <pc:sldMkLst>
          <pc:docMk/>
          <pc:sldMk cId="1442490525" sldId="257"/>
        </pc:sldMkLst>
      </pc:sldChg>
      <pc:sldChg chg="del">
        <pc:chgData name="Steve Swartz" userId="fa5fbd6ce30e021b" providerId="LiveId" clId="{46CA879F-A74E-4105-829C-0EC23962E77E}" dt="2025-04-29T17:47:24.330" v="685" actId="47"/>
        <pc:sldMkLst>
          <pc:docMk/>
          <pc:sldMk cId="1866325147" sldId="258"/>
        </pc:sldMkLst>
      </pc:sldChg>
      <pc:sldChg chg="del">
        <pc:chgData name="Steve Swartz" userId="fa5fbd6ce30e021b" providerId="LiveId" clId="{46CA879F-A74E-4105-829C-0EC23962E77E}" dt="2025-04-29T17:47:25.936" v="686" actId="47"/>
        <pc:sldMkLst>
          <pc:docMk/>
          <pc:sldMk cId="3792406271"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B8D01-024F-6605-F2B1-2395A4989A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3F1EAC2-6616-C8AA-9ADC-A23BEC125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0AA81D-A951-C96B-C671-C306432C79DA}"/>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5" name="Footer Placeholder 4">
            <a:extLst>
              <a:ext uri="{FF2B5EF4-FFF2-40B4-BE49-F238E27FC236}">
                <a16:creationId xmlns:a16="http://schemas.microsoft.com/office/drawing/2014/main" id="{419B6BED-E0CB-DD62-C946-DC930327F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23820-1371-32CF-250F-0E6B782662D1}"/>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53935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AEB97-4AAF-B264-2FC4-803D8180A0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075200-E310-A332-BD75-A23F5CAC7F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1AEAC-1F8B-AD0B-AFBE-C258758E7477}"/>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5" name="Footer Placeholder 4">
            <a:extLst>
              <a:ext uri="{FF2B5EF4-FFF2-40B4-BE49-F238E27FC236}">
                <a16:creationId xmlns:a16="http://schemas.microsoft.com/office/drawing/2014/main" id="{73A9F779-E8AA-0153-B9C8-41BD38AE2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298EC-48AF-04C1-872A-73489AAD64CD}"/>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58690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0F6D9-804C-61E9-544D-92CCEAB88B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778AF1-61B2-06C0-D18E-272400B1B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E478F8-8B86-9D63-B719-AC068D08CC47}"/>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5" name="Footer Placeholder 4">
            <a:extLst>
              <a:ext uri="{FF2B5EF4-FFF2-40B4-BE49-F238E27FC236}">
                <a16:creationId xmlns:a16="http://schemas.microsoft.com/office/drawing/2014/main" id="{958BA643-8BCD-EF67-DF7F-4E792523B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914554-764C-A4F2-DD04-DC98AB2378F2}"/>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87443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630D5-49EB-5270-698E-71E31D82AF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E16D6-E1F4-AF98-0A74-D4A4AD94B1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44851-B557-6C3D-C269-F952B8549F5D}"/>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5" name="Footer Placeholder 4">
            <a:extLst>
              <a:ext uri="{FF2B5EF4-FFF2-40B4-BE49-F238E27FC236}">
                <a16:creationId xmlns:a16="http://schemas.microsoft.com/office/drawing/2014/main" id="{846A08E3-3B61-8251-5597-AAB85A2D4A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DBF9E-B7BA-8695-E56C-0755068F7F41}"/>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4191195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EA3B0-F2C0-A1E1-12D4-CE8C3F9F99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E81BF5-7E84-6232-A127-5BDCF6150F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6C70F-DC8B-E69A-E07E-B5CE62062F2C}"/>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5" name="Footer Placeholder 4">
            <a:extLst>
              <a:ext uri="{FF2B5EF4-FFF2-40B4-BE49-F238E27FC236}">
                <a16:creationId xmlns:a16="http://schemas.microsoft.com/office/drawing/2014/main" id="{F01013AE-775B-195C-267D-D4D97026A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F4D1-1003-7630-5FFB-5DE48A619F1C}"/>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237046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FF7B-EAC4-90AC-86B5-1465C69211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0BCAA-5896-D53F-23E9-3576D2425A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CA8C9B-9CBB-1982-597D-74E3177EC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63BAB3-0455-6D89-EB54-53F2EBB4D8A8}"/>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6" name="Footer Placeholder 5">
            <a:extLst>
              <a:ext uri="{FF2B5EF4-FFF2-40B4-BE49-F238E27FC236}">
                <a16:creationId xmlns:a16="http://schemas.microsoft.com/office/drawing/2014/main" id="{4D3C58CA-A2D3-CBB8-581D-8F633B715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A24FF7-EAE1-1EDC-608F-5731D9C2C1BF}"/>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778824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E550E-2FB6-5905-2AAD-10EC0E07A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02C8C-7F06-E0D0-3D25-2110B6582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46A468-7EF1-BD42-711E-6273153F1A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A4612-9C14-9297-39E8-8A55C2F0B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8D428-9C63-FCD1-D080-1C6687E981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1DC8FF-4D20-80CC-B4E2-2E0F6BF82D02}"/>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8" name="Footer Placeholder 7">
            <a:extLst>
              <a:ext uri="{FF2B5EF4-FFF2-40B4-BE49-F238E27FC236}">
                <a16:creationId xmlns:a16="http://schemas.microsoft.com/office/drawing/2014/main" id="{24C1E1B4-1C4E-6AE3-5B58-E9ADE40113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01F314-ACAF-4467-02AA-5A0E3FD5FF2A}"/>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1821935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F2BE-AA38-5E93-951C-38EC5367A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23CE83-B4DA-6035-8EB9-C5FBAB112E9A}"/>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4" name="Footer Placeholder 3">
            <a:extLst>
              <a:ext uri="{FF2B5EF4-FFF2-40B4-BE49-F238E27FC236}">
                <a16:creationId xmlns:a16="http://schemas.microsoft.com/office/drawing/2014/main" id="{98EE6B03-6958-C0E9-98AB-14BC10A0E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6281D8-E95C-2F43-E7D3-74BECDC9BD08}"/>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137900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5B45DF-CC38-FC17-67A4-F7B2875EB926}"/>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3" name="Footer Placeholder 2">
            <a:extLst>
              <a:ext uri="{FF2B5EF4-FFF2-40B4-BE49-F238E27FC236}">
                <a16:creationId xmlns:a16="http://schemas.microsoft.com/office/drawing/2014/main" id="{654D444B-8629-9165-CE34-ED4FACFBA9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598C85-0498-4798-15FA-CB6A265C8707}"/>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26945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3157-9DF1-B1AA-98BA-D9C48E9A88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FAD70-F32E-0F86-CBD8-3ED2147AA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E260A2-D938-8B6D-7C2E-F5D8957E9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A084E-2C16-1D11-C15A-E1218A7E5551}"/>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6" name="Footer Placeholder 5">
            <a:extLst>
              <a:ext uri="{FF2B5EF4-FFF2-40B4-BE49-F238E27FC236}">
                <a16:creationId xmlns:a16="http://schemas.microsoft.com/office/drawing/2014/main" id="{FA001913-43FA-A7B0-9E29-D64EEA9A11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E5A7CC-E367-6943-F671-4804DC8CD053}"/>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79323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0D5A-E8F7-5569-5AA6-6008D2BCE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4FB782-0098-E3A3-00E0-9C8C3560C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4B24FE-92CA-FF12-2CEE-2357B10F1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7AC0D-B263-904D-1143-1A1C007CB562}"/>
              </a:ext>
            </a:extLst>
          </p:cNvPr>
          <p:cNvSpPr>
            <a:spLocks noGrp="1"/>
          </p:cNvSpPr>
          <p:nvPr>
            <p:ph type="dt" sz="half" idx="10"/>
          </p:nvPr>
        </p:nvSpPr>
        <p:spPr/>
        <p:txBody>
          <a:bodyPr/>
          <a:lstStyle/>
          <a:p>
            <a:fld id="{F36F61C0-5178-44D8-8269-00E6008AF246}" type="datetimeFigureOut">
              <a:rPr lang="en-US" smtClean="0"/>
              <a:t>4/29/2025</a:t>
            </a:fld>
            <a:endParaRPr lang="en-US"/>
          </a:p>
        </p:txBody>
      </p:sp>
      <p:sp>
        <p:nvSpPr>
          <p:cNvPr id="6" name="Footer Placeholder 5">
            <a:extLst>
              <a:ext uri="{FF2B5EF4-FFF2-40B4-BE49-F238E27FC236}">
                <a16:creationId xmlns:a16="http://schemas.microsoft.com/office/drawing/2014/main" id="{848D8C53-0B7E-8C89-96C0-DAD8A130A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A722-717C-FF99-691F-BB7E189742A9}"/>
              </a:ext>
            </a:extLst>
          </p:cNvPr>
          <p:cNvSpPr>
            <a:spLocks noGrp="1"/>
          </p:cNvSpPr>
          <p:nvPr>
            <p:ph type="sldNum" sz="quarter" idx="12"/>
          </p:nvPr>
        </p:nvSpPr>
        <p:spPr/>
        <p:txBody>
          <a:bodyPr/>
          <a:lstStyle/>
          <a:p>
            <a:fld id="{12DDE9CE-00A4-444A-A09F-399C41659345}" type="slidenum">
              <a:rPr lang="en-US" smtClean="0"/>
              <a:t>‹#›</a:t>
            </a:fld>
            <a:endParaRPr lang="en-US"/>
          </a:p>
        </p:txBody>
      </p:sp>
    </p:spTree>
    <p:extLst>
      <p:ext uri="{BB962C8B-B14F-4D97-AF65-F5344CB8AC3E}">
        <p14:creationId xmlns:p14="http://schemas.microsoft.com/office/powerpoint/2010/main" val="389258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8DD2D-154E-D55D-AB97-E6A8B6C0E2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96F20E-1FD5-7670-D2E3-2AA010A36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0113BC-7B09-6120-BC5F-416B9AAA5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6F61C0-5178-44D8-8269-00E6008AF246}" type="datetimeFigureOut">
              <a:rPr lang="en-US" smtClean="0"/>
              <a:t>4/29/2025</a:t>
            </a:fld>
            <a:endParaRPr lang="en-US"/>
          </a:p>
        </p:txBody>
      </p:sp>
      <p:sp>
        <p:nvSpPr>
          <p:cNvPr id="5" name="Footer Placeholder 4">
            <a:extLst>
              <a:ext uri="{FF2B5EF4-FFF2-40B4-BE49-F238E27FC236}">
                <a16:creationId xmlns:a16="http://schemas.microsoft.com/office/drawing/2014/main" id="{A69CD99D-8B6D-8C3C-F25A-47E1C8ADCF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C4449C0-B641-B806-26F9-97563C8825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DDE9CE-00A4-444A-A09F-399C41659345}" type="slidenum">
              <a:rPr lang="en-US" smtClean="0"/>
              <a:t>‹#›</a:t>
            </a:fld>
            <a:endParaRPr lang="en-US"/>
          </a:p>
        </p:txBody>
      </p:sp>
    </p:spTree>
    <p:extLst>
      <p:ext uri="{BB962C8B-B14F-4D97-AF65-F5344CB8AC3E}">
        <p14:creationId xmlns:p14="http://schemas.microsoft.com/office/powerpoint/2010/main" val="2006026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9807C1-80C0-57E9-6C0C-66B50EC78AD9}"/>
              </a:ext>
            </a:extLst>
          </p:cNvPr>
          <p:cNvSpPr/>
          <p:nvPr/>
        </p:nvSpPr>
        <p:spPr>
          <a:xfrm>
            <a:off x="289302" y="774915"/>
            <a:ext cx="11613396" cy="5842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71C49904-8F81-F490-BB1D-C83B5919CBDA}"/>
              </a:ext>
            </a:extLst>
          </p:cNvPr>
          <p:cNvSpPr txBox="1"/>
          <p:nvPr/>
        </p:nvSpPr>
        <p:spPr>
          <a:xfrm>
            <a:off x="4543492" y="302217"/>
            <a:ext cx="3105017" cy="369332"/>
          </a:xfrm>
          <a:prstGeom prst="rect">
            <a:avLst/>
          </a:prstGeom>
          <a:noFill/>
        </p:spPr>
        <p:txBody>
          <a:bodyPr wrap="none" rtlCol="0">
            <a:spAutoFit/>
          </a:bodyPr>
          <a:lstStyle/>
          <a:p>
            <a:pPr algn="ctr"/>
            <a:r>
              <a:rPr lang="en-US" dirty="0"/>
              <a:t>Audience: Peers in GEOG 463</a:t>
            </a:r>
          </a:p>
        </p:txBody>
      </p:sp>
      <p:sp>
        <p:nvSpPr>
          <p:cNvPr id="6" name="Rectangle 5">
            <a:extLst>
              <a:ext uri="{FF2B5EF4-FFF2-40B4-BE49-F238E27FC236}">
                <a16:creationId xmlns:a16="http://schemas.microsoft.com/office/drawing/2014/main" id="{3C19091D-515E-D0D1-FF6E-8BBC611CFB92}"/>
              </a:ext>
            </a:extLst>
          </p:cNvPr>
          <p:cNvSpPr/>
          <p:nvPr/>
        </p:nvSpPr>
        <p:spPr>
          <a:xfrm>
            <a:off x="4624953" y="2956241"/>
            <a:ext cx="2942095" cy="14802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i="1"/>
          </a:p>
        </p:txBody>
      </p:sp>
      <p:cxnSp>
        <p:nvCxnSpPr>
          <p:cNvPr id="8" name="Straight Connector 7">
            <a:extLst>
              <a:ext uri="{FF2B5EF4-FFF2-40B4-BE49-F238E27FC236}">
                <a16:creationId xmlns:a16="http://schemas.microsoft.com/office/drawing/2014/main" id="{7BE34FA9-01DF-81F9-6EA6-8FC379E1AE3C}"/>
              </a:ext>
            </a:extLst>
          </p:cNvPr>
          <p:cNvCxnSpPr>
            <a:cxnSpLocks/>
          </p:cNvCxnSpPr>
          <p:nvPr/>
        </p:nvCxnSpPr>
        <p:spPr>
          <a:xfrm>
            <a:off x="289302" y="774915"/>
            <a:ext cx="4335651" cy="2181326"/>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2F1A8A6D-284C-B2F7-DEC7-62CC2422E6AA}"/>
              </a:ext>
            </a:extLst>
          </p:cNvPr>
          <p:cNvCxnSpPr>
            <a:cxnSpLocks/>
          </p:cNvCxnSpPr>
          <p:nvPr/>
        </p:nvCxnSpPr>
        <p:spPr>
          <a:xfrm flipV="1">
            <a:off x="289302" y="4436450"/>
            <a:ext cx="4335651" cy="2181326"/>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98E0573F-263E-8A5E-7A01-F9184155FEF4}"/>
              </a:ext>
            </a:extLst>
          </p:cNvPr>
          <p:cNvCxnSpPr>
            <a:cxnSpLocks/>
          </p:cNvCxnSpPr>
          <p:nvPr/>
        </p:nvCxnSpPr>
        <p:spPr>
          <a:xfrm>
            <a:off x="7567048" y="4436450"/>
            <a:ext cx="4335650" cy="2181326"/>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09954E47-7EB6-EE8D-73AF-6E17CDFFE1C3}"/>
              </a:ext>
            </a:extLst>
          </p:cNvPr>
          <p:cNvCxnSpPr>
            <a:cxnSpLocks/>
          </p:cNvCxnSpPr>
          <p:nvPr/>
        </p:nvCxnSpPr>
        <p:spPr>
          <a:xfrm flipV="1">
            <a:off x="7567048" y="774915"/>
            <a:ext cx="4335650" cy="2181326"/>
          </a:xfrm>
          <a:prstGeom prst="line">
            <a:avLst/>
          </a:prstGeom>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F90706BF-A6E3-3F31-9D21-B7CD9EFE6830}"/>
              </a:ext>
            </a:extLst>
          </p:cNvPr>
          <p:cNvSpPr txBox="1"/>
          <p:nvPr/>
        </p:nvSpPr>
        <p:spPr>
          <a:xfrm rot="5400000">
            <a:off x="3792481" y="3557846"/>
            <a:ext cx="1132690" cy="276999"/>
          </a:xfrm>
          <a:prstGeom prst="rect">
            <a:avLst/>
          </a:prstGeom>
          <a:noFill/>
        </p:spPr>
        <p:txBody>
          <a:bodyPr wrap="square" rtlCol="0">
            <a:spAutoFit/>
          </a:bodyPr>
          <a:lstStyle/>
          <a:p>
            <a:pPr algn="ctr"/>
            <a:r>
              <a:rPr lang="en-US" sz="1200" b="1" i="1" dirty="0"/>
              <a:t>Benefits?</a:t>
            </a:r>
          </a:p>
        </p:txBody>
      </p:sp>
      <p:sp>
        <p:nvSpPr>
          <p:cNvPr id="23" name="TextBox 22">
            <a:extLst>
              <a:ext uri="{FF2B5EF4-FFF2-40B4-BE49-F238E27FC236}">
                <a16:creationId xmlns:a16="http://schemas.microsoft.com/office/drawing/2014/main" id="{3A9D0EBD-FFE2-2B84-3C79-36BF805E0E32}"/>
              </a:ext>
            </a:extLst>
          </p:cNvPr>
          <p:cNvSpPr txBox="1"/>
          <p:nvPr/>
        </p:nvSpPr>
        <p:spPr>
          <a:xfrm rot="16200000">
            <a:off x="7185369" y="3557846"/>
            <a:ext cx="1132690" cy="276999"/>
          </a:xfrm>
          <a:prstGeom prst="rect">
            <a:avLst/>
          </a:prstGeom>
          <a:noFill/>
        </p:spPr>
        <p:txBody>
          <a:bodyPr wrap="square" rtlCol="0">
            <a:spAutoFit/>
          </a:bodyPr>
          <a:lstStyle/>
          <a:p>
            <a:pPr algn="ctr"/>
            <a:r>
              <a:rPr lang="en-US" sz="1200" b="1" i="1" dirty="0"/>
              <a:t>So What?</a:t>
            </a:r>
          </a:p>
        </p:txBody>
      </p:sp>
      <p:sp>
        <p:nvSpPr>
          <p:cNvPr id="24" name="TextBox 23">
            <a:extLst>
              <a:ext uri="{FF2B5EF4-FFF2-40B4-BE49-F238E27FC236}">
                <a16:creationId xmlns:a16="http://schemas.microsoft.com/office/drawing/2014/main" id="{696124A6-30A8-CBF8-3AEA-3E2A43703ABF}"/>
              </a:ext>
            </a:extLst>
          </p:cNvPr>
          <p:cNvSpPr txBox="1"/>
          <p:nvPr/>
        </p:nvSpPr>
        <p:spPr>
          <a:xfrm>
            <a:off x="5529655" y="2664399"/>
            <a:ext cx="1132690" cy="276999"/>
          </a:xfrm>
          <a:prstGeom prst="rect">
            <a:avLst/>
          </a:prstGeom>
          <a:noFill/>
        </p:spPr>
        <p:txBody>
          <a:bodyPr wrap="square" rtlCol="0">
            <a:spAutoFit/>
          </a:bodyPr>
          <a:lstStyle/>
          <a:p>
            <a:pPr algn="ctr"/>
            <a:r>
              <a:rPr lang="en-US" sz="1200" b="1" i="1" dirty="0"/>
              <a:t>Problems ?</a:t>
            </a:r>
          </a:p>
        </p:txBody>
      </p:sp>
      <p:sp>
        <p:nvSpPr>
          <p:cNvPr id="25" name="TextBox 24">
            <a:extLst>
              <a:ext uri="{FF2B5EF4-FFF2-40B4-BE49-F238E27FC236}">
                <a16:creationId xmlns:a16="http://schemas.microsoft.com/office/drawing/2014/main" id="{82E9104E-BE3B-1618-5CDE-0649DAE68BE6}"/>
              </a:ext>
            </a:extLst>
          </p:cNvPr>
          <p:cNvSpPr txBox="1"/>
          <p:nvPr/>
        </p:nvSpPr>
        <p:spPr>
          <a:xfrm>
            <a:off x="5529655" y="2956241"/>
            <a:ext cx="1132690" cy="276999"/>
          </a:xfrm>
          <a:prstGeom prst="rect">
            <a:avLst/>
          </a:prstGeom>
          <a:noFill/>
        </p:spPr>
        <p:txBody>
          <a:bodyPr wrap="square" rtlCol="0">
            <a:spAutoFit/>
          </a:bodyPr>
          <a:lstStyle/>
          <a:p>
            <a:pPr algn="ctr"/>
            <a:r>
              <a:rPr lang="en-US" sz="1200" b="1" i="1" dirty="0"/>
              <a:t>Issue ?</a:t>
            </a:r>
          </a:p>
        </p:txBody>
      </p:sp>
      <p:sp>
        <p:nvSpPr>
          <p:cNvPr id="26" name="TextBox 25">
            <a:extLst>
              <a:ext uri="{FF2B5EF4-FFF2-40B4-BE49-F238E27FC236}">
                <a16:creationId xmlns:a16="http://schemas.microsoft.com/office/drawing/2014/main" id="{17332619-3CA6-75B9-6771-D6F00618DF28}"/>
              </a:ext>
            </a:extLst>
          </p:cNvPr>
          <p:cNvSpPr txBox="1"/>
          <p:nvPr/>
        </p:nvSpPr>
        <p:spPr>
          <a:xfrm>
            <a:off x="5529655" y="4436665"/>
            <a:ext cx="1132690" cy="276999"/>
          </a:xfrm>
          <a:prstGeom prst="rect">
            <a:avLst/>
          </a:prstGeom>
          <a:noFill/>
        </p:spPr>
        <p:txBody>
          <a:bodyPr wrap="square" rtlCol="0">
            <a:spAutoFit/>
          </a:bodyPr>
          <a:lstStyle/>
          <a:p>
            <a:pPr algn="ctr"/>
            <a:r>
              <a:rPr lang="en-US" sz="1200" b="1" i="1" dirty="0"/>
              <a:t>Solutions ?</a:t>
            </a:r>
          </a:p>
        </p:txBody>
      </p:sp>
      <p:sp>
        <p:nvSpPr>
          <p:cNvPr id="27" name="TextBox 26">
            <a:extLst>
              <a:ext uri="{FF2B5EF4-FFF2-40B4-BE49-F238E27FC236}">
                <a16:creationId xmlns:a16="http://schemas.microsoft.com/office/drawing/2014/main" id="{F2AA6441-80F7-1ECC-7C1D-6E8254D54D26}"/>
              </a:ext>
            </a:extLst>
          </p:cNvPr>
          <p:cNvSpPr txBox="1"/>
          <p:nvPr/>
        </p:nvSpPr>
        <p:spPr>
          <a:xfrm>
            <a:off x="3928175" y="919438"/>
            <a:ext cx="4335650" cy="1600438"/>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We need “blue electricity” so we’re trying to deploy OWFs. OWFs have impacts on fisheries, views, tourism, wildlife, and other things. How can we organize data about these things so they can be understood “objectively” in support of policy that maximize OWF generation while minimizing negative impacts and maximizing synergies on/with other factors?</a:t>
            </a:r>
          </a:p>
        </p:txBody>
      </p:sp>
      <p:sp>
        <p:nvSpPr>
          <p:cNvPr id="30" name="TextBox 29">
            <a:extLst>
              <a:ext uri="{FF2B5EF4-FFF2-40B4-BE49-F238E27FC236}">
                <a16:creationId xmlns:a16="http://schemas.microsoft.com/office/drawing/2014/main" id="{864D22CE-C0E1-D939-4146-84A944B9BEA8}"/>
              </a:ext>
            </a:extLst>
          </p:cNvPr>
          <p:cNvSpPr txBox="1"/>
          <p:nvPr/>
        </p:nvSpPr>
        <p:spPr>
          <a:xfrm>
            <a:off x="8394259" y="2572961"/>
            <a:ext cx="3508439" cy="2246769"/>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We need electricity, we need fish, we need coastal tourism, we need to support biodiversity: to support coastal communities and to provide resources to the larger society.</a:t>
            </a:r>
          </a:p>
          <a:p>
            <a:pPr algn="ctr"/>
            <a:endParaRPr lang="en-US" sz="1400" dirty="0">
              <a:latin typeface="Cambria" panose="02040503050406030204" pitchFamily="18" charset="0"/>
              <a:ea typeface="Cambria" panose="02040503050406030204" pitchFamily="18" charset="0"/>
            </a:endParaRPr>
          </a:p>
          <a:p>
            <a:pPr algn="ctr"/>
            <a:r>
              <a:rPr lang="en-US" sz="1400" dirty="0">
                <a:latin typeface="Cambria" panose="02040503050406030204" pitchFamily="18" charset="0"/>
                <a:ea typeface="Cambria" panose="02040503050406030204" pitchFamily="18" charset="0"/>
              </a:rPr>
              <a:t>This research should be able to support policy decisions around deployment resources in a way that includes other factors &amp; identify appropriate tradeoffs.</a:t>
            </a:r>
          </a:p>
        </p:txBody>
      </p:sp>
      <p:sp>
        <p:nvSpPr>
          <p:cNvPr id="31" name="TextBox 30">
            <a:extLst>
              <a:ext uri="{FF2B5EF4-FFF2-40B4-BE49-F238E27FC236}">
                <a16:creationId xmlns:a16="http://schemas.microsoft.com/office/drawing/2014/main" id="{09CE42D8-795D-C087-B2AF-EF5A9F351911}"/>
              </a:ext>
            </a:extLst>
          </p:cNvPr>
          <p:cNvSpPr txBox="1"/>
          <p:nvPr/>
        </p:nvSpPr>
        <p:spPr>
          <a:xfrm>
            <a:off x="4422639" y="4910672"/>
            <a:ext cx="3346722" cy="1600438"/>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Build an optimization framework to find optimal tradeoffs between power generation and other factories (start with fishery impacts).</a:t>
            </a:r>
          </a:p>
          <a:p>
            <a:pPr algn="ctr"/>
            <a:endParaRPr lang="en-US" sz="1400" dirty="0">
              <a:latin typeface="Cambria" panose="02040503050406030204" pitchFamily="18" charset="0"/>
              <a:ea typeface="Cambria" panose="02040503050406030204" pitchFamily="18" charset="0"/>
            </a:endParaRPr>
          </a:p>
          <a:p>
            <a:pPr algn="ctr"/>
            <a:r>
              <a:rPr lang="en-US" sz="1400" dirty="0">
                <a:latin typeface="Cambria" panose="02040503050406030204" pitchFamily="18" charset="0"/>
                <a:ea typeface="Cambria" panose="02040503050406030204" pitchFamily="18" charset="0"/>
              </a:rPr>
              <a:t>Gather data to drive the optimization </a:t>
            </a:r>
            <a:r>
              <a:rPr lang="en-US" sz="1400" dirty="0" err="1">
                <a:latin typeface="Cambria" panose="02040503050406030204" pitchFamily="18" charset="0"/>
                <a:ea typeface="Cambria" panose="02040503050406030204" pitchFamily="18" charset="0"/>
              </a:rPr>
              <a:t>framemwork’s</a:t>
            </a:r>
            <a:r>
              <a:rPr lang="en-US" sz="1400" dirty="0">
                <a:latin typeface="Cambria" panose="02040503050406030204" pitchFamily="18" charset="0"/>
                <a:ea typeface="Cambria" panose="02040503050406030204" pitchFamily="18" charset="0"/>
              </a:rPr>
              <a:t> execution.</a:t>
            </a:r>
          </a:p>
        </p:txBody>
      </p:sp>
      <p:sp>
        <p:nvSpPr>
          <p:cNvPr id="32" name="TextBox 31">
            <a:extLst>
              <a:ext uri="{FF2B5EF4-FFF2-40B4-BE49-F238E27FC236}">
                <a16:creationId xmlns:a16="http://schemas.microsoft.com/office/drawing/2014/main" id="{177BD560-821B-828F-CD7B-38FE910C9D42}"/>
              </a:ext>
            </a:extLst>
          </p:cNvPr>
          <p:cNvSpPr txBox="1"/>
          <p:nvPr/>
        </p:nvSpPr>
        <p:spPr>
          <a:xfrm>
            <a:off x="621582" y="2680683"/>
            <a:ext cx="3346722" cy="2031325"/>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Framework will drive consideration of multiple factors during OWF lease allocation.</a:t>
            </a:r>
          </a:p>
          <a:p>
            <a:pPr algn="ctr"/>
            <a:endParaRPr lang="en-US" sz="1400" dirty="0">
              <a:latin typeface="Cambria" panose="02040503050406030204" pitchFamily="18" charset="0"/>
              <a:ea typeface="Cambria" panose="02040503050406030204" pitchFamily="18" charset="0"/>
            </a:endParaRPr>
          </a:p>
          <a:p>
            <a:pPr algn="ctr"/>
            <a:r>
              <a:rPr lang="en-US" sz="1400" dirty="0">
                <a:latin typeface="Cambria" panose="02040503050406030204" pitchFamily="18" charset="0"/>
                <a:ea typeface="Cambria" panose="02040503050406030204" pitchFamily="18" charset="0"/>
              </a:rPr>
              <a:t>Framework will minimize adverse impact on coastal communities and economies. </a:t>
            </a:r>
          </a:p>
          <a:p>
            <a:pPr algn="ctr"/>
            <a:endParaRPr lang="en-US" sz="1400" dirty="0">
              <a:latin typeface="Cambria" panose="02040503050406030204" pitchFamily="18" charset="0"/>
              <a:ea typeface="Cambria" panose="02040503050406030204" pitchFamily="18" charset="0"/>
            </a:endParaRPr>
          </a:p>
          <a:p>
            <a:pPr algn="ctr"/>
            <a:r>
              <a:rPr lang="en-US" sz="1400" dirty="0">
                <a:latin typeface="Cambria" panose="02040503050406030204" pitchFamily="18" charset="0"/>
                <a:ea typeface="Cambria" panose="02040503050406030204" pitchFamily="18" charset="0"/>
              </a:rPr>
              <a:t>Framework can lead to feelings of inclusion during power decisions. </a:t>
            </a:r>
          </a:p>
        </p:txBody>
      </p:sp>
      <p:sp>
        <p:nvSpPr>
          <p:cNvPr id="2" name="TextBox 1">
            <a:extLst>
              <a:ext uri="{FF2B5EF4-FFF2-40B4-BE49-F238E27FC236}">
                <a16:creationId xmlns:a16="http://schemas.microsoft.com/office/drawing/2014/main" id="{8D1141D8-680B-F338-EFDE-870692252404}"/>
              </a:ext>
            </a:extLst>
          </p:cNvPr>
          <p:cNvSpPr txBox="1"/>
          <p:nvPr/>
        </p:nvSpPr>
        <p:spPr>
          <a:xfrm>
            <a:off x="4749348" y="3338694"/>
            <a:ext cx="2690073" cy="954107"/>
          </a:xfrm>
          <a:prstGeom prst="rect">
            <a:avLst/>
          </a:prstGeom>
          <a:noFill/>
        </p:spPr>
        <p:txBody>
          <a:bodyPr wrap="square" rtlCol="0">
            <a:spAutoFit/>
          </a:bodyPr>
          <a:lstStyle/>
          <a:p>
            <a:pPr algn="ctr"/>
            <a:r>
              <a:rPr lang="en-US" sz="1400" dirty="0">
                <a:latin typeface="Cambria" panose="02040503050406030204" pitchFamily="18" charset="0"/>
                <a:ea typeface="Cambria" panose="02040503050406030204" pitchFamily="18" charset="0"/>
              </a:rPr>
              <a:t> During OWF lease allocation, how can  support consideration of issues other than power generation?</a:t>
            </a:r>
          </a:p>
        </p:txBody>
      </p:sp>
    </p:spTree>
    <p:extLst>
      <p:ext uri="{BB962C8B-B14F-4D97-AF65-F5344CB8AC3E}">
        <p14:creationId xmlns:p14="http://schemas.microsoft.com/office/powerpoint/2010/main" val="2829747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1111</TotalTime>
  <Words>219</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Cambria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 Swartz</dc:creator>
  <cp:lastModifiedBy>Steve Swartz</cp:lastModifiedBy>
  <cp:revision>1</cp:revision>
  <dcterms:created xsi:type="dcterms:W3CDTF">2025-04-28T23:13:05Z</dcterms:created>
  <dcterms:modified xsi:type="dcterms:W3CDTF">2025-04-29T17:47:33Z</dcterms:modified>
</cp:coreProperties>
</file>