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60" r:id="rId12"/>
    <p:sldId id="257" r:id="rId13"/>
    <p:sldId id="25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E1F6C1-C973-4F1F-92EE-AF2BB4FE6616}" v="21" dt="2025-04-30T00:47:23.1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3270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ve Swartz" userId="fa5fbd6ce30e021b" providerId="LiveId" clId="{08E1F6C1-C973-4F1F-92EE-AF2BB4FE6616}"/>
    <pc:docChg chg="undo custSel addSld delSld modSld">
      <pc:chgData name="Steve Swartz" userId="fa5fbd6ce30e021b" providerId="LiveId" clId="{08E1F6C1-C973-4F1F-92EE-AF2BB4FE6616}" dt="2025-04-30T00:47:23.124" v="267"/>
      <pc:docMkLst>
        <pc:docMk/>
      </pc:docMkLst>
      <pc:sldChg chg="del">
        <pc:chgData name="Steve Swartz" userId="fa5fbd6ce30e021b" providerId="LiveId" clId="{08E1F6C1-C973-4F1F-92EE-AF2BB4FE6616}" dt="2025-04-29T17:47:57.130" v="0" actId="47"/>
        <pc:sldMkLst>
          <pc:docMk/>
          <pc:sldMk cId="2829747970" sldId="256"/>
        </pc:sldMkLst>
      </pc:sldChg>
      <pc:sldChg chg="del">
        <pc:chgData name="Steve Swartz" userId="fa5fbd6ce30e021b" providerId="LiveId" clId="{08E1F6C1-C973-4F1F-92EE-AF2BB4FE6616}" dt="2025-04-29T17:53:45.354" v="149" actId="2696"/>
        <pc:sldMkLst>
          <pc:docMk/>
          <pc:sldMk cId="1442490525" sldId="257"/>
        </pc:sldMkLst>
      </pc:sldChg>
      <pc:sldChg chg="add del mod modShow">
        <pc:chgData name="Steve Swartz" userId="fa5fbd6ce30e021b" providerId="LiveId" clId="{08E1F6C1-C973-4F1F-92EE-AF2BB4FE6616}" dt="2025-04-29T17:58:13.049" v="249" actId="729"/>
        <pc:sldMkLst>
          <pc:docMk/>
          <pc:sldMk cId="3682714053" sldId="257"/>
        </pc:sldMkLst>
      </pc:sldChg>
      <pc:sldChg chg="del">
        <pc:chgData name="Steve Swartz" userId="fa5fbd6ce30e021b" providerId="LiveId" clId="{08E1F6C1-C973-4F1F-92EE-AF2BB4FE6616}" dt="2025-04-29T17:53:45.354" v="149" actId="2696"/>
        <pc:sldMkLst>
          <pc:docMk/>
          <pc:sldMk cId="1866325147" sldId="258"/>
        </pc:sldMkLst>
      </pc:sldChg>
      <pc:sldChg chg="add mod modShow">
        <pc:chgData name="Steve Swartz" userId="fa5fbd6ce30e021b" providerId="LiveId" clId="{08E1F6C1-C973-4F1F-92EE-AF2BB4FE6616}" dt="2025-04-29T17:58:13.049" v="249" actId="729"/>
        <pc:sldMkLst>
          <pc:docMk/>
          <pc:sldMk cId="3931126852" sldId="258"/>
        </pc:sldMkLst>
      </pc:sldChg>
      <pc:sldChg chg="addSp delSp modSp new mod setBg modClrScheme chgLayout">
        <pc:chgData name="Steve Swartz" userId="fa5fbd6ce30e021b" providerId="LiveId" clId="{08E1F6C1-C973-4F1F-92EE-AF2BB4FE6616}" dt="2025-04-29T17:51:01.092" v="139" actId="20577"/>
        <pc:sldMkLst>
          <pc:docMk/>
          <pc:sldMk cId="2114304695" sldId="259"/>
        </pc:sldMkLst>
        <pc:spChg chg="del mod ord">
          <ac:chgData name="Steve Swartz" userId="fa5fbd6ce30e021b" providerId="LiveId" clId="{08E1F6C1-C973-4F1F-92EE-AF2BB4FE6616}" dt="2025-04-29T17:48:27.222" v="3" actId="700"/>
          <ac:spMkLst>
            <pc:docMk/>
            <pc:sldMk cId="2114304695" sldId="259"/>
            <ac:spMk id="2" creationId="{EBAC661C-FE12-12A3-CA0E-BE6108F1CA57}"/>
          </ac:spMkLst>
        </pc:spChg>
        <pc:spChg chg="del mod ord">
          <ac:chgData name="Steve Swartz" userId="fa5fbd6ce30e021b" providerId="LiveId" clId="{08E1F6C1-C973-4F1F-92EE-AF2BB4FE6616}" dt="2025-04-29T17:48:27.222" v="3" actId="700"/>
          <ac:spMkLst>
            <pc:docMk/>
            <pc:sldMk cId="2114304695" sldId="259"/>
            <ac:spMk id="3" creationId="{1882623E-6E07-6405-7AF5-FFC9F8F20067}"/>
          </ac:spMkLst>
        </pc:spChg>
        <pc:spChg chg="del">
          <ac:chgData name="Steve Swartz" userId="fa5fbd6ce30e021b" providerId="LiveId" clId="{08E1F6C1-C973-4F1F-92EE-AF2BB4FE6616}" dt="2025-04-29T17:48:27.222" v="3" actId="700"/>
          <ac:spMkLst>
            <pc:docMk/>
            <pc:sldMk cId="2114304695" sldId="259"/>
            <ac:spMk id="4" creationId="{6B52CDBB-A7E9-7E0F-BCF1-1E6371999E2D}"/>
          </ac:spMkLst>
        </pc:spChg>
        <pc:spChg chg="add mod ord">
          <ac:chgData name="Steve Swartz" userId="fa5fbd6ce30e021b" providerId="LiveId" clId="{08E1F6C1-C973-4F1F-92EE-AF2BB4FE6616}" dt="2025-04-29T17:50:51.735" v="138" actId="20577"/>
          <ac:spMkLst>
            <pc:docMk/>
            <pc:sldMk cId="2114304695" sldId="259"/>
            <ac:spMk id="5" creationId="{E08AAC93-E29F-B998-117C-855A0950F88F}"/>
          </ac:spMkLst>
        </pc:spChg>
        <pc:spChg chg="add mod ord">
          <ac:chgData name="Steve Swartz" userId="fa5fbd6ce30e021b" providerId="LiveId" clId="{08E1F6C1-C973-4F1F-92EE-AF2BB4FE6616}" dt="2025-04-29T17:51:01.092" v="139" actId="20577"/>
          <ac:spMkLst>
            <pc:docMk/>
            <pc:sldMk cId="2114304695" sldId="259"/>
            <ac:spMk id="6" creationId="{0B40E023-5541-8512-63C9-E888C2287847}"/>
          </ac:spMkLst>
        </pc:spChg>
        <pc:spChg chg="add del">
          <ac:chgData name="Steve Swartz" userId="fa5fbd6ce30e021b" providerId="LiveId" clId="{08E1F6C1-C973-4F1F-92EE-AF2BB4FE6616}" dt="2025-04-29T17:48:41.045" v="5" actId="26606"/>
          <ac:spMkLst>
            <pc:docMk/>
            <pc:sldMk cId="2114304695" sldId="259"/>
            <ac:spMk id="11" creationId="{3677BAFB-3BD3-41BB-9107-FAE224AE21C4}"/>
          </ac:spMkLst>
        </pc:spChg>
        <pc:spChg chg="add del">
          <ac:chgData name="Steve Swartz" userId="fa5fbd6ce30e021b" providerId="LiveId" clId="{08E1F6C1-C973-4F1F-92EE-AF2BB4FE6616}" dt="2025-04-29T17:48:41.045" v="5" actId="26606"/>
          <ac:spMkLst>
            <pc:docMk/>
            <pc:sldMk cId="2114304695" sldId="259"/>
            <ac:spMk id="13" creationId="{E6823A9B-C188-42D4-847C-3AD928DB145C}"/>
          </ac:spMkLst>
        </pc:spChg>
        <pc:spChg chg="add del">
          <ac:chgData name="Steve Swartz" userId="fa5fbd6ce30e021b" providerId="LiveId" clId="{08E1F6C1-C973-4F1F-92EE-AF2BB4FE6616}" dt="2025-04-29T17:48:41.045" v="5" actId="26606"/>
          <ac:spMkLst>
            <pc:docMk/>
            <pc:sldMk cId="2114304695" sldId="259"/>
            <ac:spMk id="15" creationId="{34B557F3-1A0C-4749-A6DB-EAC082DF390B}"/>
          </ac:spMkLst>
        </pc:spChg>
        <pc:spChg chg="add del">
          <ac:chgData name="Steve Swartz" userId="fa5fbd6ce30e021b" providerId="LiveId" clId="{08E1F6C1-C973-4F1F-92EE-AF2BB4FE6616}" dt="2025-04-29T17:48:41.045" v="5" actId="26606"/>
          <ac:spMkLst>
            <pc:docMk/>
            <pc:sldMk cId="2114304695" sldId="259"/>
            <ac:spMk id="17" creationId="{55D55AA6-3751-494F-868A-DCEDC5CE82BF}"/>
          </ac:spMkLst>
        </pc:spChg>
        <pc:spChg chg="add del">
          <ac:chgData name="Steve Swartz" userId="fa5fbd6ce30e021b" providerId="LiveId" clId="{08E1F6C1-C973-4F1F-92EE-AF2BB4FE6616}" dt="2025-04-29T17:48:41.045" v="5" actId="26606"/>
          <ac:spMkLst>
            <pc:docMk/>
            <pc:sldMk cId="2114304695" sldId="259"/>
            <ac:spMk id="19" creationId="{4D4C00DC-4DC6-4CD2-9E31-F17E6CEBC5A6}"/>
          </ac:spMkLst>
        </pc:spChg>
        <pc:spChg chg="add del">
          <ac:chgData name="Steve Swartz" userId="fa5fbd6ce30e021b" providerId="LiveId" clId="{08E1F6C1-C973-4F1F-92EE-AF2BB4FE6616}" dt="2025-04-29T17:48:41.045" v="5" actId="26606"/>
          <ac:spMkLst>
            <pc:docMk/>
            <pc:sldMk cId="2114304695" sldId="259"/>
            <ac:spMk id="21" creationId="{D82AB1B2-7970-42CF-8BF5-567C69E9FFFB}"/>
          </ac:spMkLst>
        </pc:spChg>
        <pc:spChg chg="add del">
          <ac:chgData name="Steve Swartz" userId="fa5fbd6ce30e021b" providerId="LiveId" clId="{08E1F6C1-C973-4F1F-92EE-AF2BB4FE6616}" dt="2025-04-29T17:48:41.045" v="5" actId="26606"/>
          <ac:spMkLst>
            <pc:docMk/>
            <pc:sldMk cId="2114304695" sldId="259"/>
            <ac:spMk id="27" creationId="{C10FB9CA-E7FA-462C-B537-F1224ED1ACF4}"/>
          </ac:spMkLst>
        </pc:spChg>
        <pc:spChg chg="add del">
          <ac:chgData name="Steve Swartz" userId="fa5fbd6ce30e021b" providerId="LiveId" clId="{08E1F6C1-C973-4F1F-92EE-AF2BB4FE6616}" dt="2025-04-29T17:48:41.045" v="5" actId="26606"/>
          <ac:spMkLst>
            <pc:docMk/>
            <pc:sldMk cId="2114304695" sldId="259"/>
            <ac:spMk id="29" creationId="{D8469AE7-A75B-4F37-850B-EF5974ABED2C}"/>
          </ac:spMkLst>
        </pc:spChg>
      </pc:sldChg>
      <pc:sldChg chg="del">
        <pc:chgData name="Steve Swartz" userId="fa5fbd6ce30e021b" providerId="LiveId" clId="{08E1F6C1-C973-4F1F-92EE-AF2BB4FE6616}" dt="2025-04-29T17:47:58.392" v="1" actId="47"/>
        <pc:sldMkLst>
          <pc:docMk/>
          <pc:sldMk cId="3792406271" sldId="259"/>
        </pc:sldMkLst>
      </pc:sldChg>
      <pc:sldChg chg="addSp modSp add">
        <pc:chgData name="Steve Swartz" userId="fa5fbd6ce30e021b" providerId="LiveId" clId="{08E1F6C1-C973-4F1F-92EE-AF2BB4FE6616}" dt="2025-04-29T17:53:30.592" v="148" actId="12788"/>
        <pc:sldMkLst>
          <pc:docMk/>
          <pc:sldMk cId="2073332520" sldId="260"/>
        </pc:sldMkLst>
        <pc:spChg chg="mod">
          <ac:chgData name="Steve Swartz" userId="fa5fbd6ce30e021b" providerId="LiveId" clId="{08E1F6C1-C973-4F1F-92EE-AF2BB4FE6616}" dt="2025-04-29T17:53:30.592" v="148" actId="12788"/>
          <ac:spMkLst>
            <pc:docMk/>
            <pc:sldMk cId="2073332520" sldId="260"/>
            <ac:spMk id="5" creationId="{CA931895-9D28-7A03-C328-13DF45BC241E}"/>
          </ac:spMkLst>
        </pc:spChg>
        <pc:spChg chg="mod">
          <ac:chgData name="Steve Swartz" userId="fa5fbd6ce30e021b" providerId="LiveId" clId="{08E1F6C1-C973-4F1F-92EE-AF2BB4FE6616}" dt="2025-04-29T17:53:30.592" v="148" actId="12788"/>
          <ac:spMkLst>
            <pc:docMk/>
            <pc:sldMk cId="2073332520" sldId="260"/>
            <ac:spMk id="6" creationId="{C1FCA5FD-646B-D8F5-BC66-2D572C6DD874}"/>
          </ac:spMkLst>
        </pc:spChg>
        <pc:picChg chg="add mod">
          <ac:chgData name="Steve Swartz" userId="fa5fbd6ce30e021b" providerId="LiveId" clId="{08E1F6C1-C973-4F1F-92EE-AF2BB4FE6616}" dt="2025-04-29T17:53:30.592" v="148" actId="12788"/>
          <ac:picMkLst>
            <pc:docMk/>
            <pc:sldMk cId="2073332520" sldId="260"/>
            <ac:picMk id="1026" creationId="{4FF44E88-63CC-E0E6-F2DB-E1E8A21A0D06}"/>
          </ac:picMkLst>
        </pc:picChg>
      </pc:sldChg>
      <pc:sldChg chg="addSp modSp new mod">
        <pc:chgData name="Steve Swartz" userId="fa5fbd6ce30e021b" providerId="LiveId" clId="{08E1F6C1-C973-4F1F-92EE-AF2BB4FE6616}" dt="2025-04-30T00:46:44.060" v="256" actId="1076"/>
        <pc:sldMkLst>
          <pc:docMk/>
          <pc:sldMk cId="3248046169" sldId="261"/>
        </pc:sldMkLst>
        <pc:spChg chg="mod">
          <ac:chgData name="Steve Swartz" userId="fa5fbd6ce30e021b" providerId="LiveId" clId="{08E1F6C1-C973-4F1F-92EE-AF2BB4FE6616}" dt="2025-04-29T17:53:57.097" v="156" actId="20577"/>
          <ac:spMkLst>
            <pc:docMk/>
            <pc:sldMk cId="3248046169" sldId="261"/>
            <ac:spMk id="2" creationId="{E8035842-AC2E-692D-2CB0-5C524643964C}"/>
          </ac:spMkLst>
        </pc:spChg>
        <pc:spChg chg="add mod">
          <ac:chgData name="Steve Swartz" userId="fa5fbd6ce30e021b" providerId="LiveId" clId="{08E1F6C1-C973-4F1F-92EE-AF2BB4FE6616}" dt="2025-04-30T00:46:44.060" v="256" actId="1076"/>
          <ac:spMkLst>
            <pc:docMk/>
            <pc:sldMk cId="3248046169" sldId="261"/>
            <ac:spMk id="4" creationId="{9A78DF86-24C6-619B-451E-7BD2D5BAC47A}"/>
          </ac:spMkLst>
        </pc:spChg>
      </pc:sldChg>
      <pc:sldChg chg="addSp modSp new mod">
        <pc:chgData name="Steve Swartz" userId="fa5fbd6ce30e021b" providerId="LiveId" clId="{08E1F6C1-C973-4F1F-92EE-AF2BB4FE6616}" dt="2025-04-30T00:46:53.233" v="257"/>
        <pc:sldMkLst>
          <pc:docMk/>
          <pc:sldMk cId="3374893084" sldId="262"/>
        </pc:sldMkLst>
        <pc:spChg chg="mod">
          <ac:chgData name="Steve Swartz" userId="fa5fbd6ce30e021b" providerId="LiveId" clId="{08E1F6C1-C973-4F1F-92EE-AF2BB4FE6616}" dt="2025-04-29T17:54:14.192" v="166" actId="20577"/>
          <ac:spMkLst>
            <pc:docMk/>
            <pc:sldMk cId="3374893084" sldId="262"/>
            <ac:spMk id="2" creationId="{A6314836-6CCB-0800-87F2-F2FB62A2F5DD}"/>
          </ac:spMkLst>
        </pc:spChg>
        <pc:spChg chg="add mod">
          <ac:chgData name="Steve Swartz" userId="fa5fbd6ce30e021b" providerId="LiveId" clId="{08E1F6C1-C973-4F1F-92EE-AF2BB4FE6616}" dt="2025-04-30T00:46:53.233" v="257"/>
          <ac:spMkLst>
            <pc:docMk/>
            <pc:sldMk cId="3374893084" sldId="262"/>
            <ac:spMk id="4" creationId="{F6D81339-640B-2120-501D-186170A1D569}"/>
          </ac:spMkLst>
        </pc:spChg>
      </pc:sldChg>
      <pc:sldChg chg="addSp modSp new mod">
        <pc:chgData name="Steve Swartz" userId="fa5fbd6ce30e021b" providerId="LiveId" clId="{08E1F6C1-C973-4F1F-92EE-AF2BB4FE6616}" dt="2025-04-30T00:46:54.680" v="258"/>
        <pc:sldMkLst>
          <pc:docMk/>
          <pc:sldMk cId="3467556616" sldId="263"/>
        </pc:sldMkLst>
        <pc:spChg chg="mod">
          <ac:chgData name="Steve Swartz" userId="fa5fbd6ce30e021b" providerId="LiveId" clId="{08E1F6C1-C973-4F1F-92EE-AF2BB4FE6616}" dt="2025-04-29T17:54:59.193" v="177" actId="20577"/>
          <ac:spMkLst>
            <pc:docMk/>
            <pc:sldMk cId="3467556616" sldId="263"/>
            <ac:spMk id="2" creationId="{99BFB23F-D52A-C467-FE4E-6B1D91CAF88F}"/>
          </ac:spMkLst>
        </pc:spChg>
        <pc:spChg chg="add mod">
          <ac:chgData name="Steve Swartz" userId="fa5fbd6ce30e021b" providerId="LiveId" clId="{08E1F6C1-C973-4F1F-92EE-AF2BB4FE6616}" dt="2025-04-30T00:46:54.680" v="258"/>
          <ac:spMkLst>
            <pc:docMk/>
            <pc:sldMk cId="3467556616" sldId="263"/>
            <ac:spMk id="4" creationId="{9FD3C948-D4CD-8899-5F6F-639D757D95DC}"/>
          </ac:spMkLst>
        </pc:spChg>
      </pc:sldChg>
      <pc:sldChg chg="addSp modSp new mod">
        <pc:chgData name="Steve Swartz" userId="fa5fbd6ce30e021b" providerId="LiveId" clId="{08E1F6C1-C973-4F1F-92EE-AF2BB4FE6616}" dt="2025-04-30T00:46:56.797" v="259"/>
        <pc:sldMkLst>
          <pc:docMk/>
          <pc:sldMk cId="293938748" sldId="264"/>
        </pc:sldMkLst>
        <pc:spChg chg="mod">
          <ac:chgData name="Steve Swartz" userId="fa5fbd6ce30e021b" providerId="LiveId" clId="{08E1F6C1-C973-4F1F-92EE-AF2BB4FE6616}" dt="2025-04-29T17:55:54.401" v="190" actId="20577"/>
          <ac:spMkLst>
            <pc:docMk/>
            <pc:sldMk cId="293938748" sldId="264"/>
            <ac:spMk id="2" creationId="{E5A5D905-17A3-E78D-3E8D-F67EFA424FE9}"/>
          </ac:spMkLst>
        </pc:spChg>
        <pc:spChg chg="add mod">
          <ac:chgData name="Steve Swartz" userId="fa5fbd6ce30e021b" providerId="LiveId" clId="{08E1F6C1-C973-4F1F-92EE-AF2BB4FE6616}" dt="2025-04-30T00:46:56.797" v="259"/>
          <ac:spMkLst>
            <pc:docMk/>
            <pc:sldMk cId="293938748" sldId="264"/>
            <ac:spMk id="4" creationId="{590D0D0C-C94B-7DA1-7885-5C46E546D7AC}"/>
          </ac:spMkLst>
        </pc:spChg>
      </pc:sldChg>
      <pc:sldChg chg="add del">
        <pc:chgData name="Steve Swartz" userId="fa5fbd6ce30e021b" providerId="LiveId" clId="{08E1F6C1-C973-4F1F-92EE-AF2BB4FE6616}" dt="2025-04-29T17:54:45.162" v="168" actId="47"/>
        <pc:sldMkLst>
          <pc:docMk/>
          <pc:sldMk cId="3071704235" sldId="265"/>
        </pc:sldMkLst>
      </pc:sldChg>
      <pc:sldChg chg="addSp modSp new mod">
        <pc:chgData name="Steve Swartz" userId="fa5fbd6ce30e021b" providerId="LiveId" clId="{08E1F6C1-C973-4F1F-92EE-AF2BB4FE6616}" dt="2025-04-30T00:47:04.604" v="263" actId="20577"/>
        <pc:sldMkLst>
          <pc:docMk/>
          <pc:sldMk cId="4014904213" sldId="265"/>
        </pc:sldMkLst>
        <pc:spChg chg="mod">
          <ac:chgData name="Steve Swartz" userId="fa5fbd6ce30e021b" providerId="LiveId" clId="{08E1F6C1-C973-4F1F-92EE-AF2BB4FE6616}" dt="2025-04-29T17:56:19.431" v="198" actId="20577"/>
          <ac:spMkLst>
            <pc:docMk/>
            <pc:sldMk cId="4014904213" sldId="265"/>
            <ac:spMk id="2" creationId="{76BD9005-92E2-C396-F066-E905FCB00724}"/>
          </ac:spMkLst>
        </pc:spChg>
        <pc:spChg chg="add mod">
          <ac:chgData name="Steve Swartz" userId="fa5fbd6ce30e021b" providerId="LiveId" clId="{08E1F6C1-C973-4F1F-92EE-AF2BB4FE6616}" dt="2025-04-30T00:47:04.604" v="263" actId="20577"/>
          <ac:spMkLst>
            <pc:docMk/>
            <pc:sldMk cId="4014904213" sldId="265"/>
            <ac:spMk id="4" creationId="{A910FAF8-BE86-090B-145E-977C585E43B9}"/>
          </ac:spMkLst>
        </pc:spChg>
      </pc:sldChg>
      <pc:sldChg chg="addSp modSp new mod">
        <pc:chgData name="Steve Swartz" userId="fa5fbd6ce30e021b" providerId="LiveId" clId="{08E1F6C1-C973-4F1F-92EE-AF2BB4FE6616}" dt="2025-04-30T00:47:13.181" v="264"/>
        <pc:sldMkLst>
          <pc:docMk/>
          <pc:sldMk cId="3672255520" sldId="266"/>
        </pc:sldMkLst>
        <pc:spChg chg="mod">
          <ac:chgData name="Steve Swartz" userId="fa5fbd6ce30e021b" providerId="LiveId" clId="{08E1F6C1-C973-4F1F-92EE-AF2BB4FE6616}" dt="2025-04-29T17:56:25.367" v="202" actId="20577"/>
          <ac:spMkLst>
            <pc:docMk/>
            <pc:sldMk cId="3672255520" sldId="266"/>
            <ac:spMk id="2" creationId="{4C5F64E5-7B05-06C5-2BAD-15906F71492C}"/>
          </ac:spMkLst>
        </pc:spChg>
        <pc:spChg chg="add mod">
          <ac:chgData name="Steve Swartz" userId="fa5fbd6ce30e021b" providerId="LiveId" clId="{08E1F6C1-C973-4F1F-92EE-AF2BB4FE6616}" dt="2025-04-30T00:47:13.181" v="264"/>
          <ac:spMkLst>
            <pc:docMk/>
            <pc:sldMk cId="3672255520" sldId="266"/>
            <ac:spMk id="4" creationId="{138C0814-FDB5-BC5C-A332-BDC31B86FA3E}"/>
          </ac:spMkLst>
        </pc:spChg>
      </pc:sldChg>
      <pc:sldChg chg="addSp modSp new mod">
        <pc:chgData name="Steve Swartz" userId="fa5fbd6ce30e021b" providerId="LiveId" clId="{08E1F6C1-C973-4F1F-92EE-AF2BB4FE6616}" dt="2025-04-30T00:47:15.957" v="265"/>
        <pc:sldMkLst>
          <pc:docMk/>
          <pc:sldMk cId="367996804" sldId="267"/>
        </pc:sldMkLst>
        <pc:spChg chg="mod">
          <ac:chgData name="Steve Swartz" userId="fa5fbd6ce30e021b" providerId="LiveId" clId="{08E1F6C1-C973-4F1F-92EE-AF2BB4FE6616}" dt="2025-04-29T17:57:20.092" v="232" actId="20577"/>
          <ac:spMkLst>
            <pc:docMk/>
            <pc:sldMk cId="367996804" sldId="267"/>
            <ac:spMk id="2" creationId="{7B95B9F2-7F85-2BE4-0E69-750F311A523A}"/>
          </ac:spMkLst>
        </pc:spChg>
        <pc:spChg chg="add mod">
          <ac:chgData name="Steve Swartz" userId="fa5fbd6ce30e021b" providerId="LiveId" clId="{08E1F6C1-C973-4F1F-92EE-AF2BB4FE6616}" dt="2025-04-30T00:47:15.957" v="265"/>
          <ac:spMkLst>
            <pc:docMk/>
            <pc:sldMk cId="367996804" sldId="267"/>
            <ac:spMk id="4" creationId="{86D7EAAB-E117-0E96-356C-E3C3424A5C17}"/>
          </ac:spMkLst>
        </pc:spChg>
      </pc:sldChg>
      <pc:sldChg chg="addSp modSp new mod">
        <pc:chgData name="Steve Swartz" userId="fa5fbd6ce30e021b" providerId="LiveId" clId="{08E1F6C1-C973-4F1F-92EE-AF2BB4FE6616}" dt="2025-04-30T00:47:17.805" v="266"/>
        <pc:sldMkLst>
          <pc:docMk/>
          <pc:sldMk cId="701201403" sldId="268"/>
        </pc:sldMkLst>
        <pc:spChg chg="mod">
          <ac:chgData name="Steve Swartz" userId="fa5fbd6ce30e021b" providerId="LiveId" clId="{08E1F6C1-C973-4F1F-92EE-AF2BB4FE6616}" dt="2025-04-29T17:57:34.025" v="240" actId="20577"/>
          <ac:spMkLst>
            <pc:docMk/>
            <pc:sldMk cId="701201403" sldId="268"/>
            <ac:spMk id="2" creationId="{CEAB25EE-6E11-B86E-B9EF-313E7FAB791D}"/>
          </ac:spMkLst>
        </pc:spChg>
        <pc:spChg chg="add mod">
          <ac:chgData name="Steve Swartz" userId="fa5fbd6ce30e021b" providerId="LiveId" clId="{08E1F6C1-C973-4F1F-92EE-AF2BB4FE6616}" dt="2025-04-30T00:47:17.805" v="266"/>
          <ac:spMkLst>
            <pc:docMk/>
            <pc:sldMk cId="701201403" sldId="268"/>
            <ac:spMk id="4" creationId="{1F007838-B626-8770-3DF2-53E4D0DEFEEE}"/>
          </ac:spMkLst>
        </pc:spChg>
      </pc:sldChg>
      <pc:sldChg chg="addSp modSp new mod">
        <pc:chgData name="Steve Swartz" userId="fa5fbd6ce30e021b" providerId="LiveId" clId="{08E1F6C1-C973-4F1F-92EE-AF2BB4FE6616}" dt="2025-04-30T00:47:23.124" v="267"/>
        <pc:sldMkLst>
          <pc:docMk/>
          <pc:sldMk cId="4265348810" sldId="269"/>
        </pc:sldMkLst>
        <pc:spChg chg="mod">
          <ac:chgData name="Steve Swartz" userId="fa5fbd6ce30e021b" providerId="LiveId" clId="{08E1F6C1-C973-4F1F-92EE-AF2BB4FE6616}" dt="2025-04-29T17:57:45.199" v="245" actId="20577"/>
          <ac:spMkLst>
            <pc:docMk/>
            <pc:sldMk cId="4265348810" sldId="269"/>
            <ac:spMk id="2" creationId="{9E6B45E6-120E-2C4D-861A-96D44A89CBC7}"/>
          </ac:spMkLst>
        </pc:spChg>
        <pc:spChg chg="add mod">
          <ac:chgData name="Steve Swartz" userId="fa5fbd6ce30e021b" providerId="LiveId" clId="{08E1F6C1-C973-4F1F-92EE-AF2BB4FE6616}" dt="2025-04-30T00:47:23.124" v="267"/>
          <ac:spMkLst>
            <pc:docMk/>
            <pc:sldMk cId="4265348810" sldId="269"/>
            <ac:spMk id="4" creationId="{93D7153A-DCC9-EBB7-366F-7A626241F935}"/>
          </ac:spMkLst>
        </pc:spChg>
      </pc:sldChg>
      <pc:sldChg chg="new del">
        <pc:chgData name="Steve Swartz" userId="fa5fbd6ce30e021b" providerId="LiveId" clId="{08E1F6C1-C973-4F1F-92EE-AF2BB4FE6616}" dt="2025-04-29T17:57:47.500" v="246" actId="47"/>
        <pc:sldMkLst>
          <pc:docMk/>
          <pc:sldMk cId="141497239" sldId="27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B8D01-024F-6605-F2B1-2395A4989A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F1EAC2-6616-C8AA-9ADC-A23BEC1253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AA81D-A951-C96B-C671-C306432C7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F61C0-5178-44D8-8269-00E6008AF246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B6BED-E0CB-DD62-C946-DC930327F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123820-1371-32CF-250F-0E6B78266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DE9CE-00A4-444A-A09F-399C41659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35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AEB97-4AAF-B264-2FC4-803D8180A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075200-E310-A332-BD75-A23F5CAC7F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1AEAC-1F8B-AD0B-AFBE-C258758E7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F61C0-5178-44D8-8269-00E6008AF246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A9F779-E8AA-0153-B9C8-41BD38AE2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298EC-48AF-04C1-872A-73489AAD6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DE9CE-00A4-444A-A09F-399C41659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903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C0F6D9-804C-61E9-544D-92CCEAB88B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778AF1-61B2-06C0-D18E-272400B1B4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E478F8-8B86-9D63-B719-AC068D08C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F61C0-5178-44D8-8269-00E6008AF246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BA643-8BCD-EF67-DF7F-4E792523B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14554-764C-A4F2-DD04-DC98AB237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DE9CE-00A4-444A-A09F-399C41659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438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630D5-49EB-5270-698E-71E31D82A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E16D6-E1F4-AF98-0A74-D4A4AD94B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44851-B557-6C3D-C269-F952B8549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F61C0-5178-44D8-8269-00E6008AF246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A08E3-3B61-8251-5597-AAB85A2D4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DBF9E-B7BA-8695-E56C-0755068F7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DE9CE-00A4-444A-A09F-399C41659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195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EA3B0-F2C0-A1E1-12D4-CE8C3F9F9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E81BF5-7E84-6232-A127-5BDCF6150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C6C70F-DC8B-E69A-E07E-B5CE62062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F61C0-5178-44D8-8269-00E6008AF246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013AE-775B-195C-267D-D4D97026A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FEF4D1-1003-7630-5FFB-5DE48A619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DE9CE-00A4-444A-A09F-399C41659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460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EFF7B-EAC4-90AC-86B5-1465C6921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0BCAA-5896-D53F-23E9-3576D2425A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CA8C9B-9CBB-1982-597D-74E3177ECF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63BAB3-0455-6D89-EB54-53F2EBB4D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F61C0-5178-44D8-8269-00E6008AF246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3C58CA-A2D3-CBB8-581D-8F633B715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A24FF7-EAE1-1EDC-608F-5731D9C2C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DE9CE-00A4-444A-A09F-399C41659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824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E550E-2FB6-5905-2AAD-10EC0E07A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502C8C-7F06-E0D0-3D25-2110B6582E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46A468-7EF1-BD42-711E-6273153F1A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1A4612-9C14-9297-39E8-8A55C2F0B4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88D428-9C63-FCD1-D080-1C6687E981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1DC8FF-4D20-80CC-B4E2-2E0F6BF82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F61C0-5178-44D8-8269-00E6008AF246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C1E1B4-1C4E-6AE3-5B58-E9ADE4011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01F314-ACAF-4467-02AA-5A0E3FD5F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DE9CE-00A4-444A-A09F-399C41659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935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AF2BE-AA38-5E93-951C-38EC5367A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23CE83-B4DA-6035-8EB9-C5FBAB112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F61C0-5178-44D8-8269-00E6008AF246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EE6B03-6958-C0E9-98AB-14BC10A0E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6281D8-E95C-2F43-E7D3-74BECDC9B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DE9CE-00A4-444A-A09F-399C41659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009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5B45DF-CC38-FC17-67A4-F7B2875EB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F61C0-5178-44D8-8269-00E6008AF246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4D444B-8629-9165-CE34-ED4FACFBA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598C85-0498-4798-15FA-CB6A265C8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DE9CE-00A4-444A-A09F-399C41659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455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63157-9DF1-B1AA-98BA-D9C48E9A8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FAD70-F32E-0F86-CBD8-3ED2147AA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E260A2-D938-8B6D-7C2E-F5D8957E9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5A084E-2C16-1D11-C15A-E1218A7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F61C0-5178-44D8-8269-00E6008AF246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001913-43FA-A7B0-9E29-D64EEA9A1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E5A7CC-E367-6943-F671-4804DC8CD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DE9CE-00A4-444A-A09F-399C41659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237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70D5A-E8F7-5569-5AA6-6008D2BCE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4FB782-0098-E3A3-00E0-9C8C3560CA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4B24FE-92CA-FF12-2CEE-2357B10F11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27AC0D-B263-904D-1143-1A1C007CB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F61C0-5178-44D8-8269-00E6008AF246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D8C53-0B7E-8C89-96C0-DAD8A130A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F0A722-717C-FF99-691F-BB7E18974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DE9CE-00A4-444A-A09F-399C41659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583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88DD2D-154E-D55D-AB97-E6A8B6C0E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96F20E-1FD5-7670-D2E3-2AA010A36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113BC-7B09-6120-BC5F-416B9AAA5A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6F61C0-5178-44D8-8269-00E6008AF246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CD99D-8B6D-8C3C-F25A-47E1C8ADCF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4449C0-B641-B806-26F9-97563C8825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DDE9CE-00A4-444A-A09F-399C416593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026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wartzSt@OregonState.edu" TargetMode="External"/><Relationship Id="rId2" Type="http://schemas.openxmlformats.org/officeDocument/2006/relationships/hyperlink" Target="mailto:lephuo@OregonState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SwartzSt@OregonState.edu" TargetMode="External"/><Relationship Id="rId2" Type="http://schemas.openxmlformats.org/officeDocument/2006/relationships/hyperlink" Target="mailto:lephuo@OregonState.edu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08AAC93-E29F-B998-117C-855A0950F8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Considering Fisheries Impacts During Allocation of OWF leases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0B40E023-5541-8512-63C9-E888C22878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Duc : </a:t>
            </a:r>
            <a:r>
              <a:rPr lang="en-US" dirty="0">
                <a:hlinkClick r:id="rId2"/>
              </a:rPr>
              <a:t>lephuo@OregonState.edu</a:t>
            </a:r>
            <a:endParaRPr lang="en-US" dirty="0"/>
          </a:p>
          <a:p>
            <a:r>
              <a:rPr lang="en-US" dirty="0"/>
              <a:t>Steve Swartz: </a:t>
            </a:r>
            <a:r>
              <a:rPr lang="en-US" dirty="0">
                <a:hlinkClick r:id="rId3"/>
              </a:rPr>
              <a:t>SwartzSt@OregonState.edu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143046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B45E6-120E-2C4D-861A-96D44A89C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0B24F-B204-F96F-1B17-0AB4907A9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3D7153A-DCC9-EBB7-366F-7A626241F935}"/>
              </a:ext>
            </a:extLst>
          </p:cNvPr>
          <p:cNvSpPr/>
          <p:nvPr/>
        </p:nvSpPr>
        <p:spPr>
          <a:xfrm>
            <a:off x="10439400" y="365125"/>
            <a:ext cx="914400" cy="39864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3488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617EF5-5D94-1672-3CFE-0031ED21CA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A931895-9D28-7A03-C328-13DF45BC24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Considering Fisheries Impacts During Allocation of OWF leases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C1FCA5FD-646B-D8F5-BC66-2D572C6DD8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Duc : </a:t>
            </a:r>
            <a:r>
              <a:rPr lang="en-US" dirty="0">
                <a:hlinkClick r:id="rId2"/>
              </a:rPr>
              <a:t>lephuo@OregonState.edu</a:t>
            </a:r>
            <a:endParaRPr lang="en-US" dirty="0"/>
          </a:p>
          <a:p>
            <a:r>
              <a:rPr lang="en-US" dirty="0"/>
              <a:t>Steve Swartz: </a:t>
            </a:r>
            <a:r>
              <a:rPr lang="en-US" dirty="0">
                <a:hlinkClick r:id="rId3"/>
              </a:rPr>
              <a:t>SwartzSt@OregonState.edu</a:t>
            </a:r>
            <a:r>
              <a:rPr lang="en-US" dirty="0"/>
              <a:t> </a:t>
            </a:r>
          </a:p>
        </p:txBody>
      </p:sp>
      <p:pic>
        <p:nvPicPr>
          <p:cNvPr id="1026" name="Picture 2" descr="Thank You handwritten inscription. Hand drawn lettering. Thank You calligraphy. Thank you card ...">
            <a:extLst>
              <a:ext uri="{FF2B5EF4-FFF2-40B4-BE49-F238E27FC236}">
                <a16:creationId xmlns:a16="http://schemas.microsoft.com/office/drawing/2014/main" id="{4FF44E88-63CC-E0E6-F2DB-E1E8A21A0D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394" y="5031441"/>
            <a:ext cx="3375212" cy="1687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3332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837A2-B078-3ADB-B740-B5935CCBD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Storyboard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345343-DB85-560A-8255-F34E4C0ADEF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Title, Name/Email</a:t>
            </a:r>
          </a:p>
          <a:p>
            <a:r>
              <a:rPr lang="en-US" dirty="0"/>
              <a:t>Issue</a:t>
            </a:r>
          </a:p>
          <a:p>
            <a:r>
              <a:rPr lang="en-US" dirty="0"/>
              <a:t>Specific Problem</a:t>
            </a:r>
          </a:p>
          <a:p>
            <a:r>
              <a:rPr lang="en-US" dirty="0"/>
              <a:t>So What</a:t>
            </a:r>
          </a:p>
          <a:p>
            <a:r>
              <a:rPr lang="en-US" dirty="0"/>
              <a:t>Solution 1 (2 slides?)</a:t>
            </a:r>
          </a:p>
          <a:p>
            <a:pPr lvl="1"/>
            <a:r>
              <a:rPr lang="en-US" dirty="0"/>
              <a:t>Literature Review</a:t>
            </a:r>
          </a:p>
          <a:p>
            <a:r>
              <a:rPr lang="en-US" dirty="0"/>
              <a:t>Solution 2</a:t>
            </a:r>
          </a:p>
          <a:p>
            <a:pPr lvl="1"/>
            <a:r>
              <a:rPr lang="en-US" dirty="0"/>
              <a:t>What you did (will do)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EBC4983-D54E-2D8C-2E2D-133CF19078E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Solution 3</a:t>
            </a:r>
          </a:p>
          <a:p>
            <a:pPr lvl="1"/>
            <a:r>
              <a:rPr lang="en-US" dirty="0"/>
              <a:t>Results (Anticipated)</a:t>
            </a:r>
          </a:p>
          <a:p>
            <a:r>
              <a:rPr lang="en-US" dirty="0"/>
              <a:t>Benefits</a:t>
            </a:r>
          </a:p>
          <a:p>
            <a:r>
              <a:rPr lang="en-US" dirty="0"/>
              <a:t>Friends / Funders</a:t>
            </a:r>
          </a:p>
          <a:p>
            <a:r>
              <a:rPr lang="en-US" dirty="0"/>
              <a:t>Thanks (Title, name, email)</a:t>
            </a:r>
          </a:p>
        </p:txBody>
      </p:sp>
    </p:spTree>
    <p:extLst>
      <p:ext uri="{BB962C8B-B14F-4D97-AF65-F5344CB8AC3E}">
        <p14:creationId xmlns:p14="http://schemas.microsoft.com/office/powerpoint/2010/main" val="3682714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75C97-5B94-C3F6-7D90-D44A8D50E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Storyboard: Rules of Thumb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F8C72-47C5-0879-71C1-4054E60BA35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Figures</a:t>
            </a:r>
          </a:p>
          <a:p>
            <a:pPr lvl="1"/>
            <a:r>
              <a:rPr lang="en-US" dirty="0"/>
              <a:t>No small fonts</a:t>
            </a:r>
          </a:p>
          <a:p>
            <a:pPr lvl="1"/>
            <a:r>
              <a:rPr lang="en-US" dirty="0"/>
              <a:t>No bad colors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lables</a:t>
            </a:r>
            <a:endParaRPr lang="en-US" dirty="0"/>
          </a:p>
          <a:p>
            <a:r>
              <a:rPr lang="en-US" dirty="0"/>
              <a:t>Slide Design</a:t>
            </a:r>
          </a:p>
          <a:p>
            <a:pPr lvl="1"/>
            <a:r>
              <a:rPr lang="en-US" dirty="0"/>
              <a:t>Minimal Text</a:t>
            </a:r>
          </a:p>
          <a:p>
            <a:pPr lvl="1"/>
            <a:r>
              <a:rPr lang="en-US" dirty="0"/>
              <a:t>Clear Visual Trajectory</a:t>
            </a:r>
          </a:p>
          <a:p>
            <a:r>
              <a:rPr lang="en-US" dirty="0" err="1"/>
              <a:t>Accessability</a:t>
            </a:r>
            <a:endParaRPr lang="en-US" dirty="0"/>
          </a:p>
          <a:p>
            <a:pPr lvl="1"/>
            <a:r>
              <a:rPr lang="en-US" dirty="0"/>
              <a:t>Deaf Person should understand</a:t>
            </a:r>
          </a:p>
          <a:p>
            <a:pPr lvl="1"/>
            <a:r>
              <a:rPr lang="en-US" dirty="0"/>
              <a:t>Blind person should understand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E3DA1A-2A0F-B2D2-9088-60637C724E4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126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35842-AC2E-692D-2CB0-5C5246439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01A84-A7F6-A4DC-1E5E-C094A2698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A78DF86-24C6-619B-451E-7BD2D5BAC47A}"/>
              </a:ext>
            </a:extLst>
          </p:cNvPr>
          <p:cNvSpPr/>
          <p:nvPr/>
        </p:nvSpPr>
        <p:spPr>
          <a:xfrm>
            <a:off x="10439400" y="365125"/>
            <a:ext cx="914400" cy="39864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Duc</a:t>
            </a:r>
          </a:p>
        </p:txBody>
      </p:sp>
    </p:spTree>
    <p:extLst>
      <p:ext uri="{BB962C8B-B14F-4D97-AF65-F5344CB8AC3E}">
        <p14:creationId xmlns:p14="http://schemas.microsoft.com/office/powerpoint/2010/main" val="3248046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14836-6CCB-0800-87F2-F2FB62A2F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778E8-6370-F589-47DE-69D39FFF5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6D81339-640B-2120-501D-186170A1D569}"/>
              </a:ext>
            </a:extLst>
          </p:cNvPr>
          <p:cNvSpPr/>
          <p:nvPr/>
        </p:nvSpPr>
        <p:spPr>
          <a:xfrm>
            <a:off x="10439400" y="365125"/>
            <a:ext cx="914400" cy="39864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Duc</a:t>
            </a:r>
          </a:p>
        </p:txBody>
      </p:sp>
    </p:spTree>
    <p:extLst>
      <p:ext uri="{BB962C8B-B14F-4D97-AF65-F5344CB8AC3E}">
        <p14:creationId xmlns:p14="http://schemas.microsoft.com/office/powerpoint/2010/main" val="3374893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FB23F-D52A-C467-FE4E-6B1D91CAF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What?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54ACB-DBF5-93E0-B0DF-7AD9C9D973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FD3C948-D4CD-8899-5F6F-639D757D95DC}"/>
              </a:ext>
            </a:extLst>
          </p:cNvPr>
          <p:cNvSpPr/>
          <p:nvPr/>
        </p:nvSpPr>
        <p:spPr>
          <a:xfrm>
            <a:off x="10439400" y="365125"/>
            <a:ext cx="914400" cy="39864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Duc</a:t>
            </a:r>
          </a:p>
        </p:txBody>
      </p:sp>
    </p:spTree>
    <p:extLst>
      <p:ext uri="{BB962C8B-B14F-4D97-AF65-F5344CB8AC3E}">
        <p14:creationId xmlns:p14="http://schemas.microsoft.com/office/powerpoint/2010/main" val="3467556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A5D905-17A3-E78D-3E8D-F67EFA424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AC227-9163-4C49-37BA-6516BE8251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90D0D0C-C94B-7DA1-7885-5C46E546D7AC}"/>
              </a:ext>
            </a:extLst>
          </p:cNvPr>
          <p:cNvSpPr/>
          <p:nvPr/>
        </p:nvSpPr>
        <p:spPr>
          <a:xfrm>
            <a:off x="10439400" y="365125"/>
            <a:ext cx="914400" cy="39864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Duc</a:t>
            </a:r>
          </a:p>
        </p:txBody>
      </p:sp>
    </p:spTree>
    <p:extLst>
      <p:ext uri="{BB962C8B-B14F-4D97-AF65-F5344CB8AC3E}">
        <p14:creationId xmlns:p14="http://schemas.microsoft.com/office/powerpoint/2010/main" val="293938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D9005-92E2-C396-F066-E905FCB00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3225C-AC83-90D0-9BAA-C88DF16DF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910FAF8-BE86-090B-145E-977C585E43B9}"/>
              </a:ext>
            </a:extLst>
          </p:cNvPr>
          <p:cNvSpPr/>
          <p:nvPr/>
        </p:nvSpPr>
        <p:spPr>
          <a:xfrm>
            <a:off x="10439400" y="365125"/>
            <a:ext cx="914400" cy="39864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904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F64E5-7B05-06C5-2BAD-15906F714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3A666A-71BC-B3D1-0C0D-6DB88857C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38C0814-FDB5-BC5C-A332-BDC31B86FA3E}"/>
              </a:ext>
            </a:extLst>
          </p:cNvPr>
          <p:cNvSpPr/>
          <p:nvPr/>
        </p:nvSpPr>
        <p:spPr>
          <a:xfrm>
            <a:off x="10439400" y="365125"/>
            <a:ext cx="914400" cy="39864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255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5B9F2-7F85-2BE4-0E69-750F311A5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Anticipated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BE2EE-1F0E-F0C4-C287-AB10DDB3B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6D7EAAB-E117-0E96-356C-E3C3424A5C17}"/>
              </a:ext>
            </a:extLst>
          </p:cNvPr>
          <p:cNvSpPr/>
          <p:nvPr/>
        </p:nvSpPr>
        <p:spPr>
          <a:xfrm>
            <a:off x="10439400" y="365125"/>
            <a:ext cx="914400" cy="39864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96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B25EE-6E11-B86E-B9EF-313E7FAB7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608CF-F493-CC37-E424-9B2044833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F007838-B626-8770-3DF2-53E4D0DEFEEE}"/>
              </a:ext>
            </a:extLst>
          </p:cNvPr>
          <p:cNvSpPr/>
          <p:nvPr/>
        </p:nvSpPr>
        <p:spPr>
          <a:xfrm>
            <a:off x="10439400" y="365125"/>
            <a:ext cx="914400" cy="39864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201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1118</TotalTime>
  <Words>143</Words>
  <Application>Microsoft Office PowerPoint</Application>
  <PresentationFormat>Widescreen</PresentationFormat>
  <Paragraphs>51</Paragraphs>
  <Slides>13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Office Theme</vt:lpstr>
      <vt:lpstr>Considering Fisheries Impacts During Allocation of OWF leases</vt:lpstr>
      <vt:lpstr>Issue</vt:lpstr>
      <vt:lpstr>Problem</vt:lpstr>
      <vt:lpstr>So What? </vt:lpstr>
      <vt:lpstr>Literature</vt:lpstr>
      <vt:lpstr>Solution</vt:lpstr>
      <vt:lpstr>Data</vt:lpstr>
      <vt:lpstr>Anticipated Results</vt:lpstr>
      <vt:lpstr>Benefits</vt:lpstr>
      <vt:lpstr>Kudos</vt:lpstr>
      <vt:lpstr>Considering Fisheries Impacts During Allocation of OWF leases</vt:lpstr>
      <vt:lpstr>Storyboard</vt:lpstr>
      <vt:lpstr>Storyboard: Rules of Thumb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Steve Swartz</dc:creator>
  <cp:lastModifiedBy>Steve Swartz</cp:lastModifiedBy>
  <cp:revision>1</cp:revision>
  <dcterms:created xsi:type="dcterms:W3CDTF">2025-04-28T23:13:05Z</dcterms:created>
  <dcterms:modified xsi:type="dcterms:W3CDTF">2025-04-30T00:47:30Z</dcterms:modified>
</cp:coreProperties>
</file>