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85" r:id="rId3"/>
    <p:sldId id="286" r:id="rId4"/>
    <p:sldId id="287" r:id="rId5"/>
    <p:sldId id="281" r:id="rId6"/>
    <p:sldId id="270" r:id="rId7"/>
    <p:sldId id="271" r:id="rId8"/>
    <p:sldId id="272" r:id="rId9"/>
    <p:sldId id="273" r:id="rId10"/>
    <p:sldId id="274" r:id="rId11"/>
    <p:sldId id="275" r:id="rId12"/>
    <p:sldId id="260"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A5EE7-913C-4136-9425-FBE7D3E93282}" v="1" dt="2025-04-30T20:50:53.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879" autoAdjust="0"/>
  </p:normalViewPr>
  <p:slideViewPr>
    <p:cSldViewPr snapToGrid="0">
      <p:cViewPr varScale="1">
        <p:scale>
          <a:sx n="72" d="100"/>
          <a:sy n="72" d="100"/>
        </p:scale>
        <p:origin x="154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wartz" userId="fa5fbd6ce30e021b" providerId="LiveId" clId="{611A5EE7-913C-4136-9425-FBE7D3E93282}"/>
    <pc:docChg chg="addSld delSld modSld sldOrd">
      <pc:chgData name="Steve Swartz" userId="fa5fbd6ce30e021b" providerId="LiveId" clId="{611A5EE7-913C-4136-9425-FBE7D3E93282}" dt="2025-05-01T16:48:12.926" v="51" actId="47"/>
      <pc:docMkLst>
        <pc:docMk/>
      </pc:docMkLst>
      <pc:sldChg chg="del">
        <pc:chgData name="Steve Swartz" userId="fa5fbd6ce30e021b" providerId="LiveId" clId="{611A5EE7-913C-4136-9425-FBE7D3E93282}" dt="2025-04-30T20:51:02.615" v="1" actId="47"/>
        <pc:sldMkLst>
          <pc:docMk/>
          <pc:sldMk cId="4014904213" sldId="265"/>
        </pc:sldMkLst>
      </pc:sldChg>
      <pc:sldChg chg="del">
        <pc:chgData name="Steve Swartz" userId="fa5fbd6ce30e021b" providerId="LiveId" clId="{611A5EE7-913C-4136-9425-FBE7D3E93282}" dt="2025-04-30T20:51:02.615" v="1" actId="47"/>
        <pc:sldMkLst>
          <pc:docMk/>
          <pc:sldMk cId="3672255520" sldId="266"/>
        </pc:sldMkLst>
      </pc:sldChg>
      <pc:sldChg chg="del">
        <pc:chgData name="Steve Swartz" userId="fa5fbd6ce30e021b" providerId="LiveId" clId="{611A5EE7-913C-4136-9425-FBE7D3E93282}" dt="2025-04-30T20:51:02.615" v="1" actId="47"/>
        <pc:sldMkLst>
          <pc:docMk/>
          <pc:sldMk cId="367996804" sldId="267"/>
        </pc:sldMkLst>
      </pc:sldChg>
      <pc:sldChg chg="del">
        <pc:chgData name="Steve Swartz" userId="fa5fbd6ce30e021b" providerId="LiveId" clId="{611A5EE7-913C-4136-9425-FBE7D3E93282}" dt="2025-04-30T20:51:02.615" v="1" actId="47"/>
        <pc:sldMkLst>
          <pc:docMk/>
          <pc:sldMk cId="701201403" sldId="268"/>
        </pc:sldMkLst>
      </pc:sldChg>
      <pc:sldChg chg="del">
        <pc:chgData name="Steve Swartz" userId="fa5fbd6ce30e021b" providerId="LiveId" clId="{611A5EE7-913C-4136-9425-FBE7D3E93282}" dt="2025-04-30T20:51:02.615" v="1" actId="47"/>
        <pc:sldMkLst>
          <pc:docMk/>
          <pc:sldMk cId="4265348810" sldId="269"/>
        </pc:sldMkLst>
      </pc:sldChg>
      <pc:sldChg chg="add">
        <pc:chgData name="Steve Swartz" userId="fa5fbd6ce30e021b" providerId="LiveId" clId="{611A5EE7-913C-4136-9425-FBE7D3E93282}" dt="2025-04-30T20:50:53.059" v="0"/>
        <pc:sldMkLst>
          <pc:docMk/>
          <pc:sldMk cId="614610062" sldId="270"/>
        </pc:sldMkLst>
      </pc:sldChg>
      <pc:sldChg chg="add">
        <pc:chgData name="Steve Swartz" userId="fa5fbd6ce30e021b" providerId="LiveId" clId="{611A5EE7-913C-4136-9425-FBE7D3E93282}" dt="2025-04-30T20:50:53.059" v="0"/>
        <pc:sldMkLst>
          <pc:docMk/>
          <pc:sldMk cId="2392400975" sldId="271"/>
        </pc:sldMkLst>
      </pc:sldChg>
      <pc:sldChg chg="add">
        <pc:chgData name="Steve Swartz" userId="fa5fbd6ce30e021b" providerId="LiveId" clId="{611A5EE7-913C-4136-9425-FBE7D3E93282}" dt="2025-04-30T20:50:53.059" v="0"/>
        <pc:sldMkLst>
          <pc:docMk/>
          <pc:sldMk cId="3235861235" sldId="272"/>
        </pc:sldMkLst>
      </pc:sldChg>
      <pc:sldChg chg="add">
        <pc:chgData name="Steve Swartz" userId="fa5fbd6ce30e021b" providerId="LiveId" clId="{611A5EE7-913C-4136-9425-FBE7D3E93282}" dt="2025-04-30T20:50:53.059" v="0"/>
        <pc:sldMkLst>
          <pc:docMk/>
          <pc:sldMk cId="212396472" sldId="273"/>
        </pc:sldMkLst>
      </pc:sldChg>
      <pc:sldChg chg="add">
        <pc:chgData name="Steve Swartz" userId="fa5fbd6ce30e021b" providerId="LiveId" clId="{611A5EE7-913C-4136-9425-FBE7D3E93282}" dt="2025-04-30T20:50:53.059" v="0"/>
        <pc:sldMkLst>
          <pc:docMk/>
          <pc:sldMk cId="578600240" sldId="274"/>
        </pc:sldMkLst>
      </pc:sldChg>
      <pc:sldChg chg="add">
        <pc:chgData name="Steve Swartz" userId="fa5fbd6ce30e021b" providerId="LiveId" clId="{611A5EE7-913C-4136-9425-FBE7D3E93282}" dt="2025-04-30T20:50:53.059" v="0"/>
        <pc:sldMkLst>
          <pc:docMk/>
          <pc:sldMk cId="930106469" sldId="275"/>
        </pc:sldMkLst>
      </pc:sldChg>
      <pc:sldChg chg="del">
        <pc:chgData name="Steve Swartz" userId="fa5fbd6ce30e021b" providerId="LiveId" clId="{611A5EE7-913C-4136-9425-FBE7D3E93282}" dt="2025-05-01T16:47:36.426" v="40" actId="47"/>
        <pc:sldMkLst>
          <pc:docMk/>
          <pc:sldMk cId="1844913287" sldId="279"/>
        </pc:sldMkLst>
      </pc:sldChg>
      <pc:sldChg chg="del">
        <pc:chgData name="Steve Swartz" userId="fa5fbd6ce30e021b" providerId="LiveId" clId="{611A5EE7-913C-4136-9425-FBE7D3E93282}" dt="2025-05-01T16:46:46.995" v="28" actId="47"/>
        <pc:sldMkLst>
          <pc:docMk/>
          <pc:sldMk cId="814336363" sldId="282"/>
        </pc:sldMkLst>
      </pc:sldChg>
      <pc:sldChg chg="del">
        <pc:chgData name="Steve Swartz" userId="fa5fbd6ce30e021b" providerId="LiveId" clId="{611A5EE7-913C-4136-9425-FBE7D3E93282}" dt="2025-05-01T16:48:12.926" v="51" actId="47"/>
        <pc:sldMkLst>
          <pc:docMk/>
          <pc:sldMk cId="613123339" sldId="283"/>
        </pc:sldMkLst>
      </pc:sldChg>
      <pc:sldChg chg="modSp new del mod">
        <pc:chgData name="Steve Swartz" userId="fa5fbd6ce30e021b" providerId="LiveId" clId="{611A5EE7-913C-4136-9425-FBE7D3E93282}" dt="2025-05-01T16:46:48.245" v="29" actId="47"/>
        <pc:sldMkLst>
          <pc:docMk/>
          <pc:sldMk cId="2987664898" sldId="284"/>
        </pc:sldMkLst>
        <pc:spChg chg="mod">
          <ac:chgData name="Steve Swartz" userId="fa5fbd6ce30e021b" providerId="LiveId" clId="{611A5EE7-913C-4136-9425-FBE7D3E93282}" dt="2025-05-01T16:45:51.936" v="17" actId="20577"/>
          <ac:spMkLst>
            <pc:docMk/>
            <pc:sldMk cId="2987664898" sldId="284"/>
            <ac:spMk id="2" creationId="{D67DBB42-F172-4A11-41A0-42E1A263B9B9}"/>
          </ac:spMkLst>
        </pc:spChg>
        <pc:spChg chg="mod">
          <ac:chgData name="Steve Swartz" userId="fa5fbd6ce30e021b" providerId="LiveId" clId="{611A5EE7-913C-4136-9425-FBE7D3E93282}" dt="2025-05-01T16:46:15.497" v="18"/>
          <ac:spMkLst>
            <pc:docMk/>
            <pc:sldMk cId="2987664898" sldId="284"/>
            <ac:spMk id="3" creationId="{52DFD888-173C-B613-393E-9E9D5ECC81A4}"/>
          </ac:spMkLst>
        </pc:spChg>
      </pc:sldChg>
      <pc:sldChg chg="modSp new mod ord">
        <pc:chgData name="Steve Swartz" userId="fa5fbd6ce30e021b" providerId="LiveId" clId="{611A5EE7-913C-4136-9425-FBE7D3E93282}" dt="2025-05-01T16:46:44.387" v="27"/>
        <pc:sldMkLst>
          <pc:docMk/>
          <pc:sldMk cId="247782850" sldId="285"/>
        </pc:sldMkLst>
        <pc:spChg chg="mod">
          <ac:chgData name="Steve Swartz" userId="fa5fbd6ce30e021b" providerId="LiveId" clId="{611A5EE7-913C-4136-9425-FBE7D3E93282}" dt="2025-05-01T16:46:34.759" v="25" actId="20577"/>
          <ac:spMkLst>
            <pc:docMk/>
            <pc:sldMk cId="247782850" sldId="285"/>
            <ac:spMk id="2" creationId="{54B9A629-09EE-E5F2-5AF3-0E95DF199142}"/>
          </ac:spMkLst>
        </pc:spChg>
        <pc:spChg chg="mod">
          <ac:chgData name="Steve Swartz" userId="fa5fbd6ce30e021b" providerId="LiveId" clId="{611A5EE7-913C-4136-9425-FBE7D3E93282}" dt="2025-05-01T16:46:31.306" v="20"/>
          <ac:spMkLst>
            <pc:docMk/>
            <pc:sldMk cId="247782850" sldId="285"/>
            <ac:spMk id="3" creationId="{AA8D903A-6587-41B1-8190-CCEF94A9DE4F}"/>
          </ac:spMkLst>
        </pc:spChg>
      </pc:sldChg>
      <pc:sldChg chg="modSp new mod">
        <pc:chgData name="Steve Swartz" userId="fa5fbd6ce30e021b" providerId="LiveId" clId="{611A5EE7-913C-4136-9425-FBE7D3E93282}" dt="2025-05-01T16:47:31.440" v="39" actId="20577"/>
        <pc:sldMkLst>
          <pc:docMk/>
          <pc:sldMk cId="1620963936" sldId="286"/>
        </pc:sldMkLst>
        <pc:spChg chg="mod">
          <ac:chgData name="Steve Swartz" userId="fa5fbd6ce30e021b" providerId="LiveId" clId="{611A5EE7-913C-4136-9425-FBE7D3E93282}" dt="2025-05-01T16:47:31.440" v="39" actId="20577"/>
          <ac:spMkLst>
            <pc:docMk/>
            <pc:sldMk cId="1620963936" sldId="286"/>
            <ac:spMk id="2" creationId="{58667884-9B08-75DE-8F55-D64B64876C95}"/>
          </ac:spMkLst>
        </pc:spChg>
        <pc:spChg chg="mod">
          <ac:chgData name="Steve Swartz" userId="fa5fbd6ce30e021b" providerId="LiveId" clId="{611A5EE7-913C-4136-9425-FBE7D3E93282}" dt="2025-05-01T16:47:25.458" v="32" actId="15"/>
          <ac:spMkLst>
            <pc:docMk/>
            <pc:sldMk cId="1620963936" sldId="286"/>
            <ac:spMk id="3" creationId="{6346B087-E1B9-C745-1D56-2D085C145DCD}"/>
          </ac:spMkLst>
        </pc:spChg>
      </pc:sldChg>
      <pc:sldChg chg="modSp new mod">
        <pc:chgData name="Steve Swartz" userId="fa5fbd6ce30e021b" providerId="LiveId" clId="{611A5EE7-913C-4136-9425-FBE7D3E93282}" dt="2025-05-01T16:48:06.444" v="50"/>
        <pc:sldMkLst>
          <pc:docMk/>
          <pc:sldMk cId="102353672" sldId="287"/>
        </pc:sldMkLst>
        <pc:spChg chg="mod">
          <ac:chgData name="Steve Swartz" userId="fa5fbd6ce30e021b" providerId="LiveId" clId="{611A5EE7-913C-4136-9425-FBE7D3E93282}" dt="2025-05-01T16:48:01.966" v="49" actId="20577"/>
          <ac:spMkLst>
            <pc:docMk/>
            <pc:sldMk cId="102353672" sldId="287"/>
            <ac:spMk id="2" creationId="{352D85BC-1B0C-C6F9-A844-1864D3076E14}"/>
          </ac:spMkLst>
        </pc:spChg>
        <pc:spChg chg="mod">
          <ac:chgData name="Steve Swartz" userId="fa5fbd6ce30e021b" providerId="LiveId" clId="{611A5EE7-913C-4136-9425-FBE7D3E93282}" dt="2025-05-01T16:48:06.444" v="50"/>
          <ac:spMkLst>
            <pc:docMk/>
            <pc:sldMk cId="102353672" sldId="287"/>
            <ac:spMk id="3" creationId="{59D450C2-C65D-7975-AC61-26F47F92D0B1}"/>
          </ac:spMkLst>
        </pc:spChg>
      </pc:sldChg>
    </pc:docChg>
  </pc:docChgLst>
  <pc:docChgLst>
    <pc:chgData name="Steve Swartz" userId="fa5fbd6ce30e021b" providerId="LiveId" clId="{08E1F6C1-C973-4F1F-92EE-AF2BB4FE6616}"/>
    <pc:docChg chg="undo custSel addSld delSld modSld">
      <pc:chgData name="Steve Swartz" userId="fa5fbd6ce30e021b" providerId="LiveId" clId="{08E1F6C1-C973-4F1F-92EE-AF2BB4FE6616}" dt="2025-04-30T00:47:23.124" v="267"/>
      <pc:docMkLst>
        <pc:docMk/>
      </pc:docMkLst>
      <pc:sldChg chg="del">
        <pc:chgData name="Steve Swartz" userId="fa5fbd6ce30e021b" providerId="LiveId" clId="{08E1F6C1-C973-4F1F-92EE-AF2BB4FE6616}" dt="2025-04-29T17:47:57.130" v="0" actId="47"/>
        <pc:sldMkLst>
          <pc:docMk/>
          <pc:sldMk cId="2829747970" sldId="256"/>
        </pc:sldMkLst>
      </pc:sldChg>
      <pc:sldChg chg="del">
        <pc:chgData name="Steve Swartz" userId="fa5fbd6ce30e021b" providerId="LiveId" clId="{08E1F6C1-C973-4F1F-92EE-AF2BB4FE6616}" dt="2025-04-29T17:53:45.354" v="149" actId="2696"/>
        <pc:sldMkLst>
          <pc:docMk/>
          <pc:sldMk cId="1442490525" sldId="257"/>
        </pc:sldMkLst>
      </pc:sldChg>
      <pc:sldChg chg="add del mod modShow">
        <pc:chgData name="Steve Swartz" userId="fa5fbd6ce30e021b" providerId="LiveId" clId="{08E1F6C1-C973-4F1F-92EE-AF2BB4FE6616}" dt="2025-04-29T17:58:13.049" v="249" actId="729"/>
        <pc:sldMkLst>
          <pc:docMk/>
          <pc:sldMk cId="3682714053" sldId="257"/>
        </pc:sldMkLst>
      </pc:sldChg>
      <pc:sldChg chg="del">
        <pc:chgData name="Steve Swartz" userId="fa5fbd6ce30e021b" providerId="LiveId" clId="{08E1F6C1-C973-4F1F-92EE-AF2BB4FE6616}" dt="2025-04-29T17:53:45.354" v="149" actId="2696"/>
        <pc:sldMkLst>
          <pc:docMk/>
          <pc:sldMk cId="1866325147" sldId="258"/>
        </pc:sldMkLst>
      </pc:sldChg>
      <pc:sldChg chg="add mod modShow">
        <pc:chgData name="Steve Swartz" userId="fa5fbd6ce30e021b" providerId="LiveId" clId="{08E1F6C1-C973-4F1F-92EE-AF2BB4FE6616}" dt="2025-04-29T17:58:13.049" v="249" actId="729"/>
        <pc:sldMkLst>
          <pc:docMk/>
          <pc:sldMk cId="3931126852" sldId="258"/>
        </pc:sldMkLst>
      </pc:sldChg>
      <pc:sldChg chg="addSp delSp modSp new mod setBg modClrScheme chgLayout">
        <pc:chgData name="Steve Swartz" userId="fa5fbd6ce30e021b" providerId="LiveId" clId="{08E1F6C1-C973-4F1F-92EE-AF2BB4FE6616}" dt="2025-04-29T17:51:01.092" v="139" actId="20577"/>
        <pc:sldMkLst>
          <pc:docMk/>
          <pc:sldMk cId="2114304695" sldId="259"/>
        </pc:sldMkLst>
        <pc:spChg chg="add mod ord">
          <ac:chgData name="Steve Swartz" userId="fa5fbd6ce30e021b" providerId="LiveId" clId="{08E1F6C1-C973-4F1F-92EE-AF2BB4FE6616}" dt="2025-04-29T17:50:51.735" v="138" actId="20577"/>
          <ac:spMkLst>
            <pc:docMk/>
            <pc:sldMk cId="2114304695" sldId="259"/>
            <ac:spMk id="5" creationId="{E08AAC93-E29F-B998-117C-855A0950F88F}"/>
          </ac:spMkLst>
        </pc:spChg>
        <pc:spChg chg="add mod ord">
          <ac:chgData name="Steve Swartz" userId="fa5fbd6ce30e021b" providerId="LiveId" clId="{08E1F6C1-C973-4F1F-92EE-AF2BB4FE6616}" dt="2025-04-29T17:51:01.092" v="139" actId="20577"/>
          <ac:spMkLst>
            <pc:docMk/>
            <pc:sldMk cId="2114304695" sldId="259"/>
            <ac:spMk id="6" creationId="{0B40E023-5541-8512-63C9-E888C2287847}"/>
          </ac:spMkLst>
        </pc:spChg>
      </pc:sldChg>
      <pc:sldChg chg="del">
        <pc:chgData name="Steve Swartz" userId="fa5fbd6ce30e021b" providerId="LiveId" clId="{08E1F6C1-C973-4F1F-92EE-AF2BB4FE6616}" dt="2025-04-29T17:47:58.392" v="1" actId="47"/>
        <pc:sldMkLst>
          <pc:docMk/>
          <pc:sldMk cId="3792406271" sldId="259"/>
        </pc:sldMkLst>
      </pc:sldChg>
      <pc:sldChg chg="addSp modSp add">
        <pc:chgData name="Steve Swartz" userId="fa5fbd6ce30e021b" providerId="LiveId" clId="{08E1F6C1-C973-4F1F-92EE-AF2BB4FE6616}" dt="2025-04-29T17:53:30.592" v="148" actId="12788"/>
        <pc:sldMkLst>
          <pc:docMk/>
          <pc:sldMk cId="2073332520" sldId="260"/>
        </pc:sldMkLst>
        <pc:spChg chg="mod">
          <ac:chgData name="Steve Swartz" userId="fa5fbd6ce30e021b" providerId="LiveId" clId="{08E1F6C1-C973-4F1F-92EE-AF2BB4FE6616}" dt="2025-04-29T17:53:30.592" v="148" actId="12788"/>
          <ac:spMkLst>
            <pc:docMk/>
            <pc:sldMk cId="2073332520" sldId="260"/>
            <ac:spMk id="5" creationId="{CA931895-9D28-7A03-C328-13DF45BC241E}"/>
          </ac:spMkLst>
        </pc:spChg>
        <pc:spChg chg="mod">
          <ac:chgData name="Steve Swartz" userId="fa5fbd6ce30e021b" providerId="LiveId" clId="{08E1F6C1-C973-4F1F-92EE-AF2BB4FE6616}" dt="2025-04-29T17:53:30.592" v="148" actId="12788"/>
          <ac:spMkLst>
            <pc:docMk/>
            <pc:sldMk cId="2073332520" sldId="260"/>
            <ac:spMk id="6" creationId="{C1FCA5FD-646B-D8F5-BC66-2D572C6DD874}"/>
          </ac:spMkLst>
        </pc:spChg>
        <pc:picChg chg="add mod">
          <ac:chgData name="Steve Swartz" userId="fa5fbd6ce30e021b" providerId="LiveId" clId="{08E1F6C1-C973-4F1F-92EE-AF2BB4FE6616}" dt="2025-04-29T17:53:30.592" v="148" actId="12788"/>
          <ac:picMkLst>
            <pc:docMk/>
            <pc:sldMk cId="2073332520" sldId="260"/>
            <ac:picMk id="1026" creationId="{4FF44E88-63CC-E0E6-F2DB-E1E8A21A0D06}"/>
          </ac:picMkLst>
        </pc:picChg>
      </pc:sldChg>
      <pc:sldChg chg="addSp modSp new mod">
        <pc:chgData name="Steve Swartz" userId="fa5fbd6ce30e021b" providerId="LiveId" clId="{08E1F6C1-C973-4F1F-92EE-AF2BB4FE6616}" dt="2025-04-30T00:46:44.060" v="256" actId="1076"/>
        <pc:sldMkLst>
          <pc:docMk/>
          <pc:sldMk cId="3248046169" sldId="261"/>
        </pc:sldMkLst>
        <pc:spChg chg="add mod">
          <ac:chgData name="Steve Swartz" userId="fa5fbd6ce30e021b" providerId="LiveId" clId="{08E1F6C1-C973-4F1F-92EE-AF2BB4FE6616}" dt="2025-04-30T00:46:44.060" v="256" actId="1076"/>
          <ac:spMkLst>
            <pc:docMk/>
            <pc:sldMk cId="3248046169" sldId="261"/>
            <ac:spMk id="4" creationId="{9A78DF86-24C6-619B-451E-7BD2D5BAC47A}"/>
          </ac:spMkLst>
        </pc:spChg>
      </pc:sldChg>
      <pc:sldChg chg="addSp modSp new mod">
        <pc:chgData name="Steve Swartz" userId="fa5fbd6ce30e021b" providerId="LiveId" clId="{08E1F6C1-C973-4F1F-92EE-AF2BB4FE6616}" dt="2025-04-30T00:46:53.233" v="257"/>
        <pc:sldMkLst>
          <pc:docMk/>
          <pc:sldMk cId="3374893084" sldId="262"/>
        </pc:sldMkLst>
        <pc:spChg chg="add mod">
          <ac:chgData name="Steve Swartz" userId="fa5fbd6ce30e021b" providerId="LiveId" clId="{08E1F6C1-C973-4F1F-92EE-AF2BB4FE6616}" dt="2025-04-30T00:46:53.233" v="257"/>
          <ac:spMkLst>
            <pc:docMk/>
            <pc:sldMk cId="3374893084" sldId="262"/>
            <ac:spMk id="4" creationId="{F6D81339-640B-2120-501D-186170A1D569}"/>
          </ac:spMkLst>
        </pc:spChg>
      </pc:sldChg>
      <pc:sldChg chg="addSp modSp new mod">
        <pc:chgData name="Steve Swartz" userId="fa5fbd6ce30e021b" providerId="LiveId" clId="{08E1F6C1-C973-4F1F-92EE-AF2BB4FE6616}" dt="2025-04-30T00:46:54.680" v="258"/>
        <pc:sldMkLst>
          <pc:docMk/>
          <pc:sldMk cId="3467556616" sldId="263"/>
        </pc:sldMkLst>
        <pc:spChg chg="add mod">
          <ac:chgData name="Steve Swartz" userId="fa5fbd6ce30e021b" providerId="LiveId" clId="{08E1F6C1-C973-4F1F-92EE-AF2BB4FE6616}" dt="2025-04-30T00:46:54.680" v="258"/>
          <ac:spMkLst>
            <pc:docMk/>
            <pc:sldMk cId="3467556616" sldId="263"/>
            <ac:spMk id="4" creationId="{9FD3C948-D4CD-8899-5F6F-639D757D95DC}"/>
          </ac:spMkLst>
        </pc:spChg>
      </pc:sldChg>
      <pc:sldChg chg="addSp modSp new mod">
        <pc:chgData name="Steve Swartz" userId="fa5fbd6ce30e021b" providerId="LiveId" clId="{08E1F6C1-C973-4F1F-92EE-AF2BB4FE6616}" dt="2025-04-30T00:46:56.797" v="259"/>
        <pc:sldMkLst>
          <pc:docMk/>
          <pc:sldMk cId="293938748" sldId="264"/>
        </pc:sldMkLst>
        <pc:spChg chg="add mod">
          <ac:chgData name="Steve Swartz" userId="fa5fbd6ce30e021b" providerId="LiveId" clId="{08E1F6C1-C973-4F1F-92EE-AF2BB4FE6616}" dt="2025-04-30T00:46:56.797" v="259"/>
          <ac:spMkLst>
            <pc:docMk/>
            <pc:sldMk cId="293938748" sldId="264"/>
            <ac:spMk id="4" creationId="{590D0D0C-C94B-7DA1-7885-5C46E546D7AC}"/>
          </ac:spMkLst>
        </pc:spChg>
      </pc:sldChg>
      <pc:sldChg chg="add del">
        <pc:chgData name="Steve Swartz" userId="fa5fbd6ce30e021b" providerId="LiveId" clId="{08E1F6C1-C973-4F1F-92EE-AF2BB4FE6616}" dt="2025-04-29T17:54:45.162" v="168" actId="47"/>
        <pc:sldMkLst>
          <pc:docMk/>
          <pc:sldMk cId="3071704235" sldId="265"/>
        </pc:sldMkLst>
      </pc:sldChg>
      <pc:sldChg chg="addSp modSp new mod">
        <pc:chgData name="Steve Swartz" userId="fa5fbd6ce30e021b" providerId="LiveId" clId="{08E1F6C1-C973-4F1F-92EE-AF2BB4FE6616}" dt="2025-04-30T00:47:04.604" v="263" actId="20577"/>
        <pc:sldMkLst>
          <pc:docMk/>
          <pc:sldMk cId="4014904213" sldId="265"/>
        </pc:sldMkLst>
        <pc:spChg chg="add mod">
          <ac:chgData name="Steve Swartz" userId="fa5fbd6ce30e021b" providerId="LiveId" clId="{08E1F6C1-C973-4F1F-92EE-AF2BB4FE6616}" dt="2025-04-30T00:47:04.604" v="263" actId="20577"/>
          <ac:spMkLst>
            <pc:docMk/>
            <pc:sldMk cId="4014904213" sldId="265"/>
            <ac:spMk id="4" creationId="{A910FAF8-BE86-090B-145E-977C585E43B9}"/>
          </ac:spMkLst>
        </pc:spChg>
      </pc:sldChg>
      <pc:sldChg chg="addSp modSp new mod">
        <pc:chgData name="Steve Swartz" userId="fa5fbd6ce30e021b" providerId="LiveId" clId="{08E1F6C1-C973-4F1F-92EE-AF2BB4FE6616}" dt="2025-04-30T00:47:13.181" v="264"/>
        <pc:sldMkLst>
          <pc:docMk/>
          <pc:sldMk cId="3672255520" sldId="266"/>
        </pc:sldMkLst>
        <pc:spChg chg="add mod">
          <ac:chgData name="Steve Swartz" userId="fa5fbd6ce30e021b" providerId="LiveId" clId="{08E1F6C1-C973-4F1F-92EE-AF2BB4FE6616}" dt="2025-04-30T00:47:13.181" v="264"/>
          <ac:spMkLst>
            <pc:docMk/>
            <pc:sldMk cId="3672255520" sldId="266"/>
            <ac:spMk id="4" creationId="{138C0814-FDB5-BC5C-A332-BDC31B86FA3E}"/>
          </ac:spMkLst>
        </pc:spChg>
      </pc:sldChg>
      <pc:sldChg chg="addSp modSp new mod">
        <pc:chgData name="Steve Swartz" userId="fa5fbd6ce30e021b" providerId="LiveId" clId="{08E1F6C1-C973-4F1F-92EE-AF2BB4FE6616}" dt="2025-04-30T00:47:15.957" v="265"/>
        <pc:sldMkLst>
          <pc:docMk/>
          <pc:sldMk cId="367996804" sldId="267"/>
        </pc:sldMkLst>
        <pc:spChg chg="add mod">
          <ac:chgData name="Steve Swartz" userId="fa5fbd6ce30e021b" providerId="LiveId" clId="{08E1F6C1-C973-4F1F-92EE-AF2BB4FE6616}" dt="2025-04-30T00:47:15.957" v="265"/>
          <ac:spMkLst>
            <pc:docMk/>
            <pc:sldMk cId="367996804" sldId="267"/>
            <ac:spMk id="4" creationId="{86D7EAAB-E117-0E96-356C-E3C3424A5C17}"/>
          </ac:spMkLst>
        </pc:spChg>
      </pc:sldChg>
      <pc:sldChg chg="addSp modSp new mod">
        <pc:chgData name="Steve Swartz" userId="fa5fbd6ce30e021b" providerId="LiveId" clId="{08E1F6C1-C973-4F1F-92EE-AF2BB4FE6616}" dt="2025-04-30T00:47:17.805" v="266"/>
        <pc:sldMkLst>
          <pc:docMk/>
          <pc:sldMk cId="701201403" sldId="268"/>
        </pc:sldMkLst>
        <pc:spChg chg="add mod">
          <ac:chgData name="Steve Swartz" userId="fa5fbd6ce30e021b" providerId="LiveId" clId="{08E1F6C1-C973-4F1F-92EE-AF2BB4FE6616}" dt="2025-04-30T00:47:17.805" v="266"/>
          <ac:spMkLst>
            <pc:docMk/>
            <pc:sldMk cId="701201403" sldId="268"/>
            <ac:spMk id="4" creationId="{1F007838-B626-8770-3DF2-53E4D0DEFEEE}"/>
          </ac:spMkLst>
        </pc:spChg>
      </pc:sldChg>
      <pc:sldChg chg="addSp modSp new mod">
        <pc:chgData name="Steve Swartz" userId="fa5fbd6ce30e021b" providerId="LiveId" clId="{08E1F6C1-C973-4F1F-92EE-AF2BB4FE6616}" dt="2025-04-30T00:47:23.124" v="267"/>
        <pc:sldMkLst>
          <pc:docMk/>
          <pc:sldMk cId="4265348810" sldId="269"/>
        </pc:sldMkLst>
        <pc:spChg chg="add mod">
          <ac:chgData name="Steve Swartz" userId="fa5fbd6ce30e021b" providerId="LiveId" clId="{08E1F6C1-C973-4F1F-92EE-AF2BB4FE6616}" dt="2025-04-30T00:47:23.124" v="267"/>
          <ac:spMkLst>
            <pc:docMk/>
            <pc:sldMk cId="4265348810" sldId="269"/>
            <ac:spMk id="4" creationId="{93D7153A-DCC9-EBB7-366F-7A626241F935}"/>
          </ac:spMkLst>
        </pc:spChg>
      </pc:sldChg>
      <pc:sldChg chg="new del">
        <pc:chgData name="Steve Swartz" userId="fa5fbd6ce30e021b" providerId="LiveId" clId="{08E1F6C1-C973-4F1F-92EE-AF2BB4FE6616}" dt="2025-04-29T17:57:47.500" v="246" actId="47"/>
        <pc:sldMkLst>
          <pc:docMk/>
          <pc:sldMk cId="141497239"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17133-554E-4767-B7F1-983C9D24CB7E}"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E5CD-2A3C-4784-9C53-84840DFC1E9E}" type="slidenum">
              <a:rPr lang="en-US" smtClean="0"/>
              <a:t>‹#›</a:t>
            </a:fld>
            <a:endParaRPr lang="en-US"/>
          </a:p>
        </p:txBody>
      </p:sp>
    </p:spTree>
    <p:extLst>
      <p:ext uri="{BB962C8B-B14F-4D97-AF65-F5344CB8AC3E}">
        <p14:creationId xmlns:p14="http://schemas.microsoft.com/office/powerpoint/2010/main" val="173929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92AB9-C688-F978-1E1B-3E03E6CFF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C0DA1-DBF2-E0F6-7B85-E62D1D1D6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07C74-915D-EE4C-264D-C9930A4B2674}"/>
              </a:ext>
            </a:extLst>
          </p:cNvPr>
          <p:cNvSpPr>
            <a:spLocks noGrp="1"/>
          </p:cNvSpPr>
          <p:nvPr>
            <p:ph type="body" idx="1"/>
          </p:nvPr>
        </p:nvSpPr>
        <p:spPr/>
        <p:txBody>
          <a:bodyPr/>
          <a:lstStyle/>
          <a:p>
            <a:pPr>
              <a:buNone/>
            </a:pPr>
            <a:r>
              <a:rPr lang="en-US" b="0" dirty="0"/>
              <a:t>1.Crow White et al. (2024)</a:t>
            </a:r>
          </a:p>
          <a:p>
            <a:pPr>
              <a:buFont typeface="Arial" panose="020B0604020202020204" pitchFamily="34" charset="0"/>
              <a:buChar char="•"/>
            </a:pPr>
            <a:r>
              <a:rPr lang="en-US" b="0" dirty="0"/>
              <a:t>What they did: Developed a tradeoff analysis framework for evaluating wind farm impacts on fisheries and wildlife. It integrates spatial data layers for wind energy, fisheries, and wildlife to find optimal wind farm locations that minimize negative impacts.</a:t>
            </a:r>
          </a:p>
          <a:p>
            <a:pPr>
              <a:buFont typeface="Arial" panose="020B0604020202020204" pitchFamily="34" charset="0"/>
              <a:buChar char="•"/>
            </a:pPr>
            <a:r>
              <a:rPr lang="en-US" b="0" dirty="0"/>
              <a:t>What we learn: This framework is the core method we will use to model Oregon’s wind farm siting, balancing energy production and environmental preservation.</a:t>
            </a:r>
          </a:p>
          <a:p>
            <a:pPr>
              <a:buNone/>
            </a:pPr>
            <a:r>
              <a:rPr lang="en-US" b="0" dirty="0"/>
              <a:t>2. Perry &amp; Heyman (2020) &amp; </a:t>
            </a:r>
            <a:r>
              <a:rPr lang="en-US" b="0" dirty="0" err="1"/>
              <a:t>Stelzenmuller</a:t>
            </a:r>
            <a:r>
              <a:rPr lang="en-US" b="0" dirty="0"/>
              <a:t> et al. (2021)</a:t>
            </a:r>
          </a:p>
          <a:p>
            <a:pPr>
              <a:buFont typeface="Arial" panose="020B0604020202020204" pitchFamily="34" charset="0"/>
              <a:buChar char="•"/>
            </a:pPr>
            <a:r>
              <a:rPr lang="en-US" b="0" dirty="0"/>
              <a:t>What they did: Both papers explore the impacts of OWFs on fisheries and co-location opportunities. Perry &amp; Heyman (2020) focus on artificial reef benefits from wind farms, while </a:t>
            </a:r>
            <a:r>
              <a:rPr lang="en-US" b="0" dirty="0" err="1"/>
              <a:t>Stelzenmuller</a:t>
            </a:r>
            <a:r>
              <a:rPr lang="en-US" b="0" dirty="0"/>
              <a:t> et al. (2021) examine passive fishing (crab pots) and spatial management.</a:t>
            </a:r>
          </a:p>
          <a:p>
            <a:pPr>
              <a:buFont typeface="Arial" panose="020B0604020202020204" pitchFamily="34" charset="0"/>
              <a:buChar char="•"/>
            </a:pPr>
            <a:r>
              <a:rPr lang="en-US" b="0" dirty="0"/>
              <a:t>What we learn: These papers emphasize the potential benefits of co-locating fisheries with wind farms (especially crab pots) and suggest methods for spatial conflict analysis—critical for our co-location analysis in Oregon.</a:t>
            </a:r>
          </a:p>
          <a:p>
            <a:pPr>
              <a:buNone/>
            </a:pPr>
            <a:r>
              <a:rPr lang="en-US" b="0" dirty="0"/>
              <a:t>3. Wang et al. (2022) &amp; Blake et al. (2025)</a:t>
            </a:r>
          </a:p>
          <a:p>
            <a:pPr>
              <a:buFont typeface="Arial" panose="020B0604020202020204" pitchFamily="34" charset="0"/>
              <a:buChar char="•"/>
            </a:pPr>
            <a:r>
              <a:rPr lang="en-US" b="0" dirty="0"/>
              <a:t>What they did: Both focus on spatial analysis of fisheries and wind farm overlap. Wang et al. (2022) map fisheries and potential wind farm sites in California, while Blake et al. (2025) provide economic mapping of LCOE and fisheries revenue for the U.S. West Coast.</a:t>
            </a:r>
          </a:p>
          <a:p>
            <a:pPr>
              <a:buFont typeface="Arial" panose="020B0604020202020204" pitchFamily="34" charset="0"/>
              <a:buChar char="•"/>
            </a:pPr>
            <a:r>
              <a:rPr lang="en-US" b="0" dirty="0"/>
              <a:t>What we learn: These studies provide useful spatial data methods for fisheries value mapping and wind energy costs. They will guide our economic analysis and help prioritize high-value fisheries in Oregon when planning wind farm sites.</a:t>
            </a:r>
          </a:p>
          <a:p>
            <a:pPr>
              <a:buNone/>
            </a:pPr>
            <a:br>
              <a:rPr lang="en-US" b="0" dirty="0"/>
            </a:br>
            <a:br>
              <a:rPr lang="en-US" b="0" dirty="0"/>
            </a:br>
            <a:r>
              <a:rPr lang="en-US" b="0" dirty="0"/>
              <a:t>In the literature, we draw from several key studies:</a:t>
            </a:r>
          </a:p>
          <a:p>
            <a:pPr>
              <a:buFont typeface="Arial" panose="020B0604020202020204" pitchFamily="34" charset="0"/>
              <a:buChar char="•"/>
            </a:pPr>
            <a:r>
              <a:rPr lang="en-US" b="0" dirty="0"/>
              <a:t>Crow White et al. (2024) gives us the tradeoff analysis framework for balancing wind farm development with fisheries and wildlife conservation goals. This framework will be our primary method for spatially modeling Oregon’s wind farm siting.</a:t>
            </a:r>
          </a:p>
          <a:p>
            <a:pPr>
              <a:buFont typeface="Arial" panose="020B0604020202020204" pitchFamily="34" charset="0"/>
              <a:buChar char="•"/>
            </a:pPr>
            <a:endParaRPr lang="en-US" b="0" dirty="0"/>
          </a:p>
          <a:p>
            <a:pPr>
              <a:buFont typeface="Arial" panose="020B0604020202020204" pitchFamily="34" charset="0"/>
              <a:buChar char="•"/>
            </a:pPr>
            <a:r>
              <a:rPr lang="en-US" b="0" dirty="0"/>
              <a:t>Perry &amp; Heyman (2020) and </a:t>
            </a:r>
            <a:r>
              <a:rPr lang="en-US" b="0" dirty="0" err="1"/>
              <a:t>Stelzenmuller</a:t>
            </a:r>
            <a:r>
              <a:rPr lang="en-US" b="0" dirty="0"/>
              <a:t> et al. (2021) focus on the synergies and tradeoffs between wind farms and fisheries, particularly around passive fishing methods like crab pots. This is useful for analyzing co-location opportunities for Oregon's fisheries.</a:t>
            </a:r>
          </a:p>
          <a:p>
            <a:pPr>
              <a:buFont typeface="Arial" panose="020B0604020202020204" pitchFamily="34" charset="0"/>
              <a:buNone/>
            </a:pPr>
            <a:endParaRPr lang="en-US" b="0" dirty="0"/>
          </a:p>
          <a:p>
            <a:pPr>
              <a:buFont typeface="Arial" panose="020B0604020202020204" pitchFamily="34" charset="0"/>
              <a:buChar char="•"/>
            </a:pPr>
            <a:r>
              <a:rPr lang="en-US" b="0" dirty="0"/>
              <a:t>Wang et al. (2022) and Blake et al. (2025) both use spatial mapping techniques for assessing fisheries overlap with OWFs. These methods will guide our economic analysis, helping us understand the impacts of wind farm siting on Oregon’s fisheries value.</a:t>
            </a:r>
          </a:p>
        </p:txBody>
      </p:sp>
      <p:sp>
        <p:nvSpPr>
          <p:cNvPr id="4" name="Slide Number Placeholder 3">
            <a:extLst>
              <a:ext uri="{FF2B5EF4-FFF2-40B4-BE49-F238E27FC236}">
                <a16:creationId xmlns:a16="http://schemas.microsoft.com/office/drawing/2014/main" id="{B09E873E-F687-EDCB-633B-6320421DD2C4}"/>
              </a:ext>
            </a:extLst>
          </p:cNvPr>
          <p:cNvSpPr>
            <a:spLocks noGrp="1"/>
          </p:cNvSpPr>
          <p:nvPr>
            <p:ph type="sldNum" sz="quarter" idx="5"/>
          </p:nvPr>
        </p:nvSpPr>
        <p:spPr/>
        <p:txBody>
          <a:bodyPr/>
          <a:lstStyle/>
          <a:p>
            <a:fld id="{684CEEFA-1CB2-4617-A8B8-BC080926CCB5}" type="slidenum">
              <a:rPr lang="en-US" smtClean="0"/>
              <a:t>5</a:t>
            </a:fld>
            <a:endParaRPr lang="en-US"/>
          </a:p>
        </p:txBody>
      </p:sp>
    </p:spTree>
    <p:extLst>
      <p:ext uri="{BB962C8B-B14F-4D97-AF65-F5344CB8AC3E}">
        <p14:creationId xmlns:p14="http://schemas.microsoft.com/office/powerpoint/2010/main" val="202081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D01-024F-6605-F2B1-2395A4989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1EAC2-6616-C8AA-9ADC-A23BEC125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AA81D-A951-C96B-C671-C306432C79DA}"/>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419B6BED-E0CB-DD62-C946-DC930327F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3820-1371-32CF-250F-0E6B782662D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5393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EB97-4AAF-B264-2FC4-803D8180A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75200-E310-A332-BD75-A23F5CAC7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1AEAC-1F8B-AD0B-AFBE-C258758E7477}"/>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73A9F779-E8AA-0153-B9C8-41BD38AE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298EC-48AF-04C1-872A-73489AAD64CD}"/>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58690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0F6D9-804C-61E9-544D-92CCEAB88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78AF1-61B2-06C0-D18E-272400B1B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78F8-8B86-9D63-B719-AC068D08CC47}"/>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958BA643-8BCD-EF67-DF7F-4E792523B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14554-764C-A4F2-DD04-DC98AB2378F2}"/>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87443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0D5-49EB-5270-698E-71E31D82A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E16D6-E1F4-AF98-0A74-D4A4AD94B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4851-B557-6C3D-C269-F952B8549F5D}"/>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846A08E3-3B61-8251-5597-AAB85A2D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DBF9E-B7BA-8695-E56C-0755068F7F4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419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A3B0-F2C0-A1E1-12D4-CE8C3F9F9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81BF5-7E84-6232-A127-5BDCF6150F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6C70F-DC8B-E69A-E07E-B5CE62062F2C}"/>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F01013AE-775B-195C-267D-D4D97026A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F4D1-1003-7630-5FFB-5DE48A619F1C}"/>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37046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FF7B-EAC4-90AC-86B5-1465C692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0BCAA-5896-D53F-23E9-3576D2425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A8C9B-9CBB-1982-597D-74E3177EC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3BAB3-0455-6D89-EB54-53F2EBB4D8A8}"/>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6" name="Footer Placeholder 5">
            <a:extLst>
              <a:ext uri="{FF2B5EF4-FFF2-40B4-BE49-F238E27FC236}">
                <a16:creationId xmlns:a16="http://schemas.microsoft.com/office/drawing/2014/main" id="{4D3C58CA-A2D3-CBB8-581D-8F633B715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24FF7-EAE1-1EDC-608F-5731D9C2C1BF}"/>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788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50E-2FB6-5905-2AAD-10EC0E07A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02C8C-7F06-E0D0-3D25-2110B6582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6A468-7EF1-BD42-711E-6273153F1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4612-9C14-9297-39E8-8A55C2F0B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8D428-9C63-FCD1-D080-1C6687E98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DC8FF-4D20-80CC-B4E2-2E0F6BF82D02}"/>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8" name="Footer Placeholder 7">
            <a:extLst>
              <a:ext uri="{FF2B5EF4-FFF2-40B4-BE49-F238E27FC236}">
                <a16:creationId xmlns:a16="http://schemas.microsoft.com/office/drawing/2014/main" id="{24C1E1B4-1C4E-6AE3-5B58-E9ADE4011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1F314-ACAF-4467-02AA-5A0E3FD5FF2A}"/>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82193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2BE-AA38-5E93-951C-38EC5367A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3CE83-B4DA-6035-8EB9-C5FBAB112E9A}"/>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4" name="Footer Placeholder 3">
            <a:extLst>
              <a:ext uri="{FF2B5EF4-FFF2-40B4-BE49-F238E27FC236}">
                <a16:creationId xmlns:a16="http://schemas.microsoft.com/office/drawing/2014/main" id="{98EE6B03-6958-C0E9-98AB-14BC10A0E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281D8-E95C-2F43-E7D3-74BECDC9BD08}"/>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3790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B45DF-CC38-FC17-67A4-F7B2875EB926}"/>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3" name="Footer Placeholder 2">
            <a:extLst>
              <a:ext uri="{FF2B5EF4-FFF2-40B4-BE49-F238E27FC236}">
                <a16:creationId xmlns:a16="http://schemas.microsoft.com/office/drawing/2014/main" id="{654D444B-8629-9165-CE34-ED4FACFBA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98C85-0498-4798-15FA-CB6A265C8707}"/>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2694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3157-9DF1-B1AA-98BA-D9C48E9A8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FAD70-F32E-0F86-CBD8-3ED2147AA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260A2-D938-8B6D-7C2E-F5D8957E9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A084E-2C16-1D11-C15A-E1218A7E5551}"/>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6" name="Footer Placeholder 5">
            <a:extLst>
              <a:ext uri="{FF2B5EF4-FFF2-40B4-BE49-F238E27FC236}">
                <a16:creationId xmlns:a16="http://schemas.microsoft.com/office/drawing/2014/main" id="{FA001913-43FA-A7B0-9E29-D64EEA9A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5A7CC-E367-6943-F671-4804DC8CD053}"/>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932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0D5A-E8F7-5569-5AA6-6008D2BC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FB782-0098-E3A3-00E0-9C8C3560C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24FE-92CA-FF12-2CEE-2357B10F1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7AC0D-B263-904D-1143-1A1C007CB562}"/>
              </a:ext>
            </a:extLst>
          </p:cNvPr>
          <p:cNvSpPr>
            <a:spLocks noGrp="1"/>
          </p:cNvSpPr>
          <p:nvPr>
            <p:ph type="dt" sz="half" idx="10"/>
          </p:nvPr>
        </p:nvSpPr>
        <p:spPr/>
        <p:txBody>
          <a:bodyPr/>
          <a:lstStyle/>
          <a:p>
            <a:fld id="{F36F61C0-5178-44D8-8269-00E6008AF246}" type="datetimeFigureOut">
              <a:rPr lang="en-US" smtClean="0"/>
              <a:t>5/1/2025</a:t>
            </a:fld>
            <a:endParaRPr lang="en-US"/>
          </a:p>
        </p:txBody>
      </p:sp>
      <p:sp>
        <p:nvSpPr>
          <p:cNvPr id="6" name="Footer Placeholder 5">
            <a:extLst>
              <a:ext uri="{FF2B5EF4-FFF2-40B4-BE49-F238E27FC236}">
                <a16:creationId xmlns:a16="http://schemas.microsoft.com/office/drawing/2014/main" id="{848D8C53-0B7E-8C89-96C0-DAD8A130A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A722-717C-FF99-691F-BB7E189742A9}"/>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89258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8DD2D-154E-D55D-AB97-E6A8B6C0E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6F20E-1FD5-7670-D2E3-2AA010A36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113BC-7B09-6120-BC5F-416B9AAA5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F61C0-5178-44D8-8269-00E6008AF246}" type="datetimeFigureOut">
              <a:rPr lang="en-US" smtClean="0"/>
              <a:t>5/1/2025</a:t>
            </a:fld>
            <a:endParaRPr lang="en-US"/>
          </a:p>
        </p:txBody>
      </p:sp>
      <p:sp>
        <p:nvSpPr>
          <p:cNvPr id="5" name="Footer Placeholder 4">
            <a:extLst>
              <a:ext uri="{FF2B5EF4-FFF2-40B4-BE49-F238E27FC236}">
                <a16:creationId xmlns:a16="http://schemas.microsoft.com/office/drawing/2014/main" id="{A69CD99D-8B6D-8C3C-F25A-47E1C8ADC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4449C0-B641-B806-26F9-97563C882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DE9CE-00A4-444A-A09F-399C41659345}" type="slidenum">
              <a:rPr lang="en-US" smtClean="0"/>
              <a:t>‹#›</a:t>
            </a:fld>
            <a:endParaRPr lang="en-US"/>
          </a:p>
        </p:txBody>
      </p:sp>
    </p:spTree>
    <p:extLst>
      <p:ext uri="{BB962C8B-B14F-4D97-AF65-F5344CB8AC3E}">
        <p14:creationId xmlns:p14="http://schemas.microsoft.com/office/powerpoint/2010/main" val="200602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AAC93-E29F-B998-117C-855A0950F88F}"/>
              </a:ext>
            </a:extLst>
          </p:cNvPr>
          <p:cNvSpPr>
            <a:spLocks noGrp="1"/>
          </p:cNvSpPr>
          <p:nvPr>
            <p:ph type="ctrTitle"/>
          </p:nvPr>
        </p:nvSpPr>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0B40E023-5541-8512-63C9-E888C2287847}"/>
              </a:ext>
            </a:extLst>
          </p:cNvPr>
          <p:cNvSpPr>
            <a:spLocks noGrp="1"/>
          </p:cNvSpPr>
          <p:nvPr>
            <p:ph type="subTitle" idx="1"/>
          </p:nvPr>
        </p:nvSpPr>
        <p:spPr/>
        <p:txBody>
          <a:bodyPr/>
          <a:lstStyle/>
          <a:p>
            <a:endParaRPr lang="en-US" dirty="0"/>
          </a:p>
          <a:p>
            <a:r>
              <a:rPr lang="en-US" dirty="0"/>
              <a:t>Duc Le :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spTree>
    <p:extLst>
      <p:ext uri="{BB962C8B-B14F-4D97-AF65-F5344CB8AC3E}">
        <p14:creationId xmlns:p14="http://schemas.microsoft.com/office/powerpoint/2010/main" val="211430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5EE-6E11-B86E-B9EF-313E7FAB791D}"/>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35E608CF-F493-CC37-E424-9B2044833213}"/>
              </a:ext>
            </a:extLst>
          </p:cNvPr>
          <p:cNvSpPr>
            <a:spLocks noGrp="1"/>
          </p:cNvSpPr>
          <p:nvPr>
            <p:ph idx="1"/>
          </p:nvPr>
        </p:nvSpPr>
        <p:spPr/>
        <p:txBody>
          <a:bodyPr/>
          <a:lstStyle/>
          <a:p>
            <a:r>
              <a:rPr lang="en-US" dirty="0"/>
              <a:t>Simple discussable way to test assumptions, alternatives</a:t>
            </a:r>
          </a:p>
          <a:p>
            <a:pPr lvl="1"/>
            <a:r>
              <a:rPr lang="en-US" dirty="0"/>
              <a:t>Analysis can be updated as assumptions are tested</a:t>
            </a:r>
          </a:p>
          <a:p>
            <a:pPr lvl="1"/>
            <a:r>
              <a:rPr lang="en-US" dirty="0"/>
              <a:t>Often analysis will identify nearly cost-free changes</a:t>
            </a:r>
          </a:p>
          <a:p>
            <a:r>
              <a:rPr lang="en-US" dirty="0"/>
              <a:t>Includes players other than power companies</a:t>
            </a:r>
          </a:p>
          <a:p>
            <a:r>
              <a:rPr lang="en-US" dirty="0"/>
              <a:t>Safeguards coastal communities, economic interests, </a:t>
            </a:r>
          </a:p>
        </p:txBody>
      </p:sp>
    </p:spTree>
    <p:extLst>
      <p:ext uri="{BB962C8B-B14F-4D97-AF65-F5344CB8AC3E}">
        <p14:creationId xmlns:p14="http://schemas.microsoft.com/office/powerpoint/2010/main" val="57860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45E6-120E-2C4D-861A-96D44A89CBC7}"/>
              </a:ext>
            </a:extLst>
          </p:cNvPr>
          <p:cNvSpPr>
            <a:spLocks noGrp="1"/>
          </p:cNvSpPr>
          <p:nvPr>
            <p:ph type="title"/>
          </p:nvPr>
        </p:nvSpPr>
        <p:spPr/>
        <p:txBody>
          <a:bodyPr/>
          <a:lstStyle/>
          <a:p>
            <a:r>
              <a:rPr lang="en-US" dirty="0"/>
              <a:t>Kudos</a:t>
            </a:r>
          </a:p>
        </p:txBody>
      </p:sp>
      <p:sp>
        <p:nvSpPr>
          <p:cNvPr id="3" name="Content Placeholder 2">
            <a:extLst>
              <a:ext uri="{FF2B5EF4-FFF2-40B4-BE49-F238E27FC236}">
                <a16:creationId xmlns:a16="http://schemas.microsoft.com/office/drawing/2014/main" id="{35B0B24F-B204-F96F-1B17-0AB4907A94D4}"/>
              </a:ext>
            </a:extLst>
          </p:cNvPr>
          <p:cNvSpPr>
            <a:spLocks noGrp="1"/>
          </p:cNvSpPr>
          <p:nvPr>
            <p:ph idx="1"/>
          </p:nvPr>
        </p:nvSpPr>
        <p:spPr/>
        <p:txBody>
          <a:bodyPr/>
          <a:lstStyle/>
          <a:p>
            <a:r>
              <a:rPr lang="en-US" dirty="0"/>
              <a:t>James and Zech, for helping seed our bibliographic research</a:t>
            </a:r>
          </a:p>
          <a:p>
            <a:r>
              <a:rPr lang="en-US" dirty="0"/>
              <a:t>Classmates for useful feedback</a:t>
            </a:r>
          </a:p>
        </p:txBody>
      </p:sp>
    </p:spTree>
    <p:extLst>
      <p:ext uri="{BB962C8B-B14F-4D97-AF65-F5344CB8AC3E}">
        <p14:creationId xmlns:p14="http://schemas.microsoft.com/office/powerpoint/2010/main" val="93010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7EF5-5D94-1672-3CFE-0031ED21CA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931895-9D28-7A03-C328-13DF45BC241E}"/>
              </a:ext>
            </a:extLst>
          </p:cNvPr>
          <p:cNvSpPr>
            <a:spLocks noGrp="1"/>
          </p:cNvSpPr>
          <p:nvPr>
            <p:ph type="ctrTitle"/>
          </p:nvPr>
        </p:nvSpPr>
        <p:spPr>
          <a:xfrm>
            <a:off x="1524000" y="1122363"/>
            <a:ext cx="9144000" cy="2387600"/>
          </a:xfrm>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C1FCA5FD-646B-D8F5-BC66-2D572C6DD874}"/>
              </a:ext>
            </a:extLst>
          </p:cNvPr>
          <p:cNvSpPr>
            <a:spLocks noGrp="1"/>
          </p:cNvSpPr>
          <p:nvPr>
            <p:ph type="subTitle" idx="1"/>
          </p:nvPr>
        </p:nvSpPr>
        <p:spPr>
          <a:xfrm>
            <a:off x="1524000" y="3602038"/>
            <a:ext cx="9144000" cy="1655762"/>
          </a:xfrm>
        </p:spPr>
        <p:txBody>
          <a:bodyPr/>
          <a:lstStyle/>
          <a:p>
            <a:endParaRPr lang="en-US" dirty="0"/>
          </a:p>
          <a:p>
            <a:r>
              <a:rPr lang="en-US" dirty="0"/>
              <a:t>Duc Le: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pic>
        <p:nvPicPr>
          <p:cNvPr id="1026" name="Picture 2" descr="Thank You handwritten inscription. Hand drawn lettering. Thank You calligraphy. Thank you card ...">
            <a:extLst>
              <a:ext uri="{FF2B5EF4-FFF2-40B4-BE49-F238E27FC236}">
                <a16:creationId xmlns:a16="http://schemas.microsoft.com/office/drawing/2014/main" id="{4FF44E88-63CC-E0E6-F2DB-E1E8A21A0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394" y="5031441"/>
            <a:ext cx="3375212" cy="168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3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37A2-B078-3ADB-B740-B5935CCBDD76}"/>
              </a:ext>
            </a:extLst>
          </p:cNvPr>
          <p:cNvSpPr>
            <a:spLocks noGrp="1"/>
          </p:cNvSpPr>
          <p:nvPr>
            <p:ph type="title"/>
          </p:nvPr>
        </p:nvSpPr>
        <p:spPr/>
        <p:txBody>
          <a:bodyPr/>
          <a:lstStyle/>
          <a:p>
            <a:r>
              <a:rPr lang="en-US" dirty="0"/>
              <a:t>Storyboard</a:t>
            </a:r>
          </a:p>
        </p:txBody>
      </p:sp>
      <p:sp>
        <p:nvSpPr>
          <p:cNvPr id="4" name="Content Placeholder 3">
            <a:extLst>
              <a:ext uri="{FF2B5EF4-FFF2-40B4-BE49-F238E27FC236}">
                <a16:creationId xmlns:a16="http://schemas.microsoft.com/office/drawing/2014/main" id="{27345343-DB85-560A-8255-F34E4C0ADEF2}"/>
              </a:ext>
            </a:extLst>
          </p:cNvPr>
          <p:cNvSpPr>
            <a:spLocks noGrp="1"/>
          </p:cNvSpPr>
          <p:nvPr>
            <p:ph sz="half" idx="1"/>
          </p:nvPr>
        </p:nvSpPr>
        <p:spPr/>
        <p:txBody>
          <a:bodyPr/>
          <a:lstStyle/>
          <a:p>
            <a:r>
              <a:rPr lang="en-US" dirty="0"/>
              <a:t>Title, Name/Email</a:t>
            </a:r>
          </a:p>
          <a:p>
            <a:r>
              <a:rPr lang="en-US" dirty="0"/>
              <a:t>Issue</a:t>
            </a:r>
          </a:p>
          <a:p>
            <a:r>
              <a:rPr lang="en-US" dirty="0"/>
              <a:t>Specific Problem</a:t>
            </a:r>
          </a:p>
          <a:p>
            <a:r>
              <a:rPr lang="en-US" dirty="0"/>
              <a:t>So What</a:t>
            </a:r>
          </a:p>
          <a:p>
            <a:r>
              <a:rPr lang="en-US" dirty="0"/>
              <a:t>Solution 1 (2 slides?)</a:t>
            </a:r>
          </a:p>
          <a:p>
            <a:pPr lvl="1"/>
            <a:r>
              <a:rPr lang="en-US" dirty="0"/>
              <a:t>Literature Review</a:t>
            </a:r>
          </a:p>
          <a:p>
            <a:r>
              <a:rPr lang="en-US" dirty="0"/>
              <a:t>Solution 2</a:t>
            </a:r>
          </a:p>
          <a:p>
            <a:pPr lvl="1"/>
            <a:r>
              <a:rPr lang="en-US" dirty="0"/>
              <a:t>What you did (will do)</a:t>
            </a:r>
          </a:p>
        </p:txBody>
      </p:sp>
      <p:sp>
        <p:nvSpPr>
          <p:cNvPr id="5" name="Content Placeholder 4">
            <a:extLst>
              <a:ext uri="{FF2B5EF4-FFF2-40B4-BE49-F238E27FC236}">
                <a16:creationId xmlns:a16="http://schemas.microsoft.com/office/drawing/2014/main" id="{3EBC4983-D54E-2D8C-2E2D-133CF19078EB}"/>
              </a:ext>
            </a:extLst>
          </p:cNvPr>
          <p:cNvSpPr>
            <a:spLocks noGrp="1"/>
          </p:cNvSpPr>
          <p:nvPr>
            <p:ph sz="half" idx="2"/>
          </p:nvPr>
        </p:nvSpPr>
        <p:spPr/>
        <p:txBody>
          <a:bodyPr/>
          <a:lstStyle/>
          <a:p>
            <a:r>
              <a:rPr lang="en-US" dirty="0"/>
              <a:t>Solution 3</a:t>
            </a:r>
          </a:p>
          <a:p>
            <a:pPr lvl="1"/>
            <a:r>
              <a:rPr lang="en-US" dirty="0"/>
              <a:t>Results (Anticipated)</a:t>
            </a:r>
          </a:p>
          <a:p>
            <a:r>
              <a:rPr lang="en-US" dirty="0"/>
              <a:t>Benefits</a:t>
            </a:r>
          </a:p>
          <a:p>
            <a:r>
              <a:rPr lang="en-US" dirty="0"/>
              <a:t>Friends / Funders</a:t>
            </a:r>
          </a:p>
          <a:p>
            <a:r>
              <a:rPr lang="en-US" dirty="0"/>
              <a:t>Thanks (Title, name, email)</a:t>
            </a:r>
          </a:p>
        </p:txBody>
      </p:sp>
    </p:spTree>
    <p:extLst>
      <p:ext uri="{BB962C8B-B14F-4D97-AF65-F5344CB8AC3E}">
        <p14:creationId xmlns:p14="http://schemas.microsoft.com/office/powerpoint/2010/main" val="368271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5C97-5B94-C3F6-7D90-D44A8D50EB98}"/>
              </a:ext>
            </a:extLst>
          </p:cNvPr>
          <p:cNvSpPr>
            <a:spLocks noGrp="1"/>
          </p:cNvSpPr>
          <p:nvPr>
            <p:ph type="title"/>
          </p:nvPr>
        </p:nvSpPr>
        <p:spPr/>
        <p:txBody>
          <a:bodyPr/>
          <a:lstStyle/>
          <a:p>
            <a:r>
              <a:rPr lang="en-US" dirty="0"/>
              <a:t>Storyboard: Rules of Thumb</a:t>
            </a:r>
          </a:p>
        </p:txBody>
      </p:sp>
      <p:sp>
        <p:nvSpPr>
          <p:cNvPr id="3" name="Content Placeholder 2">
            <a:extLst>
              <a:ext uri="{FF2B5EF4-FFF2-40B4-BE49-F238E27FC236}">
                <a16:creationId xmlns:a16="http://schemas.microsoft.com/office/drawing/2014/main" id="{E3BF8C72-47C5-0879-71C1-4054E60BA35F}"/>
              </a:ext>
            </a:extLst>
          </p:cNvPr>
          <p:cNvSpPr>
            <a:spLocks noGrp="1"/>
          </p:cNvSpPr>
          <p:nvPr>
            <p:ph sz="half" idx="1"/>
          </p:nvPr>
        </p:nvSpPr>
        <p:spPr/>
        <p:txBody>
          <a:bodyPr/>
          <a:lstStyle/>
          <a:p>
            <a:r>
              <a:rPr lang="en-US" dirty="0"/>
              <a:t>Figures</a:t>
            </a:r>
          </a:p>
          <a:p>
            <a:pPr lvl="1"/>
            <a:r>
              <a:rPr lang="en-US" dirty="0"/>
              <a:t>No small fonts</a:t>
            </a:r>
          </a:p>
          <a:p>
            <a:pPr lvl="1"/>
            <a:r>
              <a:rPr lang="en-US" dirty="0"/>
              <a:t>No bad colors</a:t>
            </a:r>
          </a:p>
          <a:p>
            <a:pPr lvl="1"/>
            <a:r>
              <a:rPr lang="en-US" dirty="0"/>
              <a:t>Use </a:t>
            </a:r>
            <a:r>
              <a:rPr lang="en-US" dirty="0" err="1"/>
              <a:t>lables</a:t>
            </a:r>
            <a:endParaRPr lang="en-US" dirty="0"/>
          </a:p>
          <a:p>
            <a:r>
              <a:rPr lang="en-US" dirty="0"/>
              <a:t>Slide Design</a:t>
            </a:r>
          </a:p>
          <a:p>
            <a:pPr lvl="1"/>
            <a:r>
              <a:rPr lang="en-US" dirty="0"/>
              <a:t>Minimal Text</a:t>
            </a:r>
          </a:p>
          <a:p>
            <a:pPr lvl="1"/>
            <a:r>
              <a:rPr lang="en-US" dirty="0"/>
              <a:t>Clear Visual Trajectory</a:t>
            </a:r>
          </a:p>
          <a:p>
            <a:r>
              <a:rPr lang="en-US" dirty="0" err="1"/>
              <a:t>Accessability</a:t>
            </a:r>
            <a:endParaRPr lang="en-US" dirty="0"/>
          </a:p>
          <a:p>
            <a:pPr lvl="1"/>
            <a:r>
              <a:rPr lang="en-US" dirty="0"/>
              <a:t>Deaf Person should understand</a:t>
            </a:r>
          </a:p>
          <a:p>
            <a:pPr lvl="1"/>
            <a:r>
              <a:rPr lang="en-US" dirty="0"/>
              <a:t>Blind person should understand</a:t>
            </a:r>
          </a:p>
        </p:txBody>
      </p:sp>
      <p:sp>
        <p:nvSpPr>
          <p:cNvPr id="4" name="Content Placeholder 3">
            <a:extLst>
              <a:ext uri="{FF2B5EF4-FFF2-40B4-BE49-F238E27FC236}">
                <a16:creationId xmlns:a16="http://schemas.microsoft.com/office/drawing/2014/main" id="{40E3DA1A-2A0F-B2D2-9088-60637C724E4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311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A629-09EE-E5F2-5AF3-0E95DF199142}"/>
              </a:ext>
            </a:extLst>
          </p:cNvPr>
          <p:cNvSpPr>
            <a:spLocks noGrp="1"/>
          </p:cNvSpPr>
          <p:nvPr>
            <p:ph type="title"/>
          </p:nvPr>
        </p:nvSpPr>
        <p:spPr/>
        <p:txBody>
          <a:bodyPr/>
          <a:lstStyle/>
          <a:p>
            <a:r>
              <a:rPr lang="en-US" dirty="0"/>
              <a:t>Issue</a:t>
            </a:r>
          </a:p>
        </p:txBody>
      </p:sp>
      <p:sp>
        <p:nvSpPr>
          <p:cNvPr id="3" name="Content Placeholder 2">
            <a:extLst>
              <a:ext uri="{FF2B5EF4-FFF2-40B4-BE49-F238E27FC236}">
                <a16:creationId xmlns:a16="http://schemas.microsoft.com/office/drawing/2014/main" id="{AA8D903A-6587-41B1-8190-CCEF94A9DE4F}"/>
              </a:ext>
            </a:extLst>
          </p:cNvPr>
          <p:cNvSpPr>
            <a:spLocks noGrp="1"/>
          </p:cNvSpPr>
          <p:nvPr>
            <p:ph idx="1"/>
          </p:nvPr>
        </p:nvSpPr>
        <p:spPr/>
        <p:txBody>
          <a:bodyPr/>
          <a:lstStyle/>
          <a:p>
            <a:r>
              <a:rPr lang="en-US" dirty="0"/>
              <a:t>Most existing models focus mainly on energy generation (power output). We need a holistic approach that accounts for social, economic, and environmental factors.</a:t>
            </a:r>
          </a:p>
          <a:p>
            <a:r>
              <a:rPr lang="en-US" dirty="0"/>
              <a:t>How can we support the consideration of issues other than power generation during offshore wind farm (OWF) lease allocation?</a:t>
            </a:r>
          </a:p>
          <a:p>
            <a:endParaRPr lang="en-US" dirty="0"/>
          </a:p>
        </p:txBody>
      </p:sp>
    </p:spTree>
    <p:extLst>
      <p:ext uri="{BB962C8B-B14F-4D97-AF65-F5344CB8AC3E}">
        <p14:creationId xmlns:p14="http://schemas.microsoft.com/office/powerpoint/2010/main" val="24778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7884-9B08-75DE-8F55-D64B64876C95}"/>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346B087-E1B9-C745-1D56-2D085C145DCD}"/>
              </a:ext>
            </a:extLst>
          </p:cNvPr>
          <p:cNvSpPr>
            <a:spLocks noGrp="1"/>
          </p:cNvSpPr>
          <p:nvPr>
            <p:ph idx="1"/>
          </p:nvPr>
        </p:nvSpPr>
        <p:spPr/>
        <p:txBody>
          <a:bodyPr/>
          <a:lstStyle/>
          <a:p>
            <a:r>
              <a:rPr lang="en-US" dirty="0"/>
              <a:t>OWFs have significant tradeoffs with other vital coastal resources:</a:t>
            </a:r>
          </a:p>
          <a:p>
            <a:pPr lvl="1"/>
            <a:r>
              <a:rPr lang="en-US" dirty="0"/>
              <a:t>Fisheries </a:t>
            </a:r>
          </a:p>
          <a:p>
            <a:pPr lvl="1"/>
            <a:r>
              <a:rPr lang="en-US" dirty="0"/>
              <a:t>Wildlife</a:t>
            </a:r>
          </a:p>
          <a:p>
            <a:pPr lvl="1"/>
            <a:r>
              <a:rPr lang="en-US" dirty="0"/>
              <a:t>Tourism and Views</a:t>
            </a:r>
          </a:p>
          <a:p>
            <a:endParaRPr lang="en-US" dirty="0"/>
          </a:p>
        </p:txBody>
      </p:sp>
    </p:spTree>
    <p:extLst>
      <p:ext uri="{BB962C8B-B14F-4D97-AF65-F5344CB8AC3E}">
        <p14:creationId xmlns:p14="http://schemas.microsoft.com/office/powerpoint/2010/main" val="162096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85BC-1B0C-C6F9-A844-1864D3076E14}"/>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59D450C2-C65D-7975-AC61-26F47F92D0B1}"/>
              </a:ext>
            </a:extLst>
          </p:cNvPr>
          <p:cNvSpPr>
            <a:spLocks noGrp="1"/>
          </p:cNvSpPr>
          <p:nvPr>
            <p:ph idx="1"/>
          </p:nvPr>
        </p:nvSpPr>
        <p:spPr/>
        <p:txBody>
          <a:bodyPr/>
          <a:lstStyle/>
          <a:p>
            <a:r>
              <a:rPr lang="en-US" dirty="0"/>
              <a:t>Electricity: renewable energy is critical .</a:t>
            </a:r>
          </a:p>
          <a:p>
            <a:r>
              <a:rPr lang="en-US" dirty="0"/>
              <a:t>Fish: vital for coastal communities.</a:t>
            </a:r>
          </a:p>
          <a:p>
            <a:r>
              <a:rPr lang="en-US" dirty="0"/>
              <a:t>Tourism: coastal communities depend on tourism.</a:t>
            </a:r>
          </a:p>
          <a:p>
            <a:r>
              <a:rPr lang="en-US" dirty="0"/>
              <a:t>Biodiversity: essential for biodiversity and long-term ecosystem services.</a:t>
            </a:r>
          </a:p>
          <a:p>
            <a:endParaRPr lang="en-US" dirty="0"/>
          </a:p>
        </p:txBody>
      </p:sp>
    </p:spTree>
    <p:extLst>
      <p:ext uri="{BB962C8B-B14F-4D97-AF65-F5344CB8AC3E}">
        <p14:creationId xmlns:p14="http://schemas.microsoft.com/office/powerpoint/2010/main" val="10235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FAE51-C225-B67C-E33B-F11885349B3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F5E985D-2FD1-37D7-AF35-FAAD3D765982}"/>
              </a:ext>
            </a:extLst>
          </p:cNvPr>
          <p:cNvSpPr>
            <a:spLocks noGrp="1"/>
          </p:cNvSpPr>
          <p:nvPr>
            <p:ph type="title"/>
          </p:nvPr>
        </p:nvSpPr>
        <p:spPr>
          <a:xfrm>
            <a:off x="838200" y="365125"/>
            <a:ext cx="10515600" cy="1325563"/>
          </a:xfrm>
        </p:spPr>
        <p:txBody>
          <a:bodyPr anchor="b">
            <a:normAutofit/>
          </a:bodyPr>
          <a:lstStyle/>
          <a:p>
            <a:r>
              <a:rPr lang="en-US" dirty="0"/>
              <a:t>Literature</a:t>
            </a:r>
          </a:p>
        </p:txBody>
      </p:sp>
      <p:sp>
        <p:nvSpPr>
          <p:cNvPr id="4" name="Content Placeholder 2">
            <a:extLst>
              <a:ext uri="{FF2B5EF4-FFF2-40B4-BE49-F238E27FC236}">
                <a16:creationId xmlns:a16="http://schemas.microsoft.com/office/drawing/2014/main" id="{29D0D8FC-CA73-2E72-D855-469241266A2C}"/>
              </a:ext>
            </a:extLst>
          </p:cNvPr>
          <p:cNvSpPr>
            <a:spLocks noGrp="1"/>
          </p:cNvSpPr>
          <p:nvPr>
            <p:ph idx="1"/>
          </p:nvPr>
        </p:nvSpPr>
        <p:spPr>
          <a:xfrm>
            <a:off x="838199" y="1825625"/>
            <a:ext cx="10787743" cy="4351338"/>
          </a:xfrm>
        </p:spPr>
        <p:txBody>
          <a:bodyPr>
            <a:normAutofit lnSpcReduction="10000"/>
          </a:bodyPr>
          <a:lstStyle/>
          <a:p>
            <a:pPr>
              <a:buNone/>
            </a:pPr>
            <a:r>
              <a:rPr lang="en-US" b="1" dirty="0"/>
              <a:t>Crow White et al. (2024)</a:t>
            </a:r>
          </a:p>
          <a:p>
            <a:pPr>
              <a:buFont typeface="Arial" panose="020B0604020202020204" pitchFamily="34" charset="0"/>
              <a:buChar char="•"/>
            </a:pPr>
            <a:r>
              <a:rPr lang="en-US" dirty="0"/>
              <a:t>Tradeoff analysis: wind energy, fisheries and wildlife.</a:t>
            </a:r>
          </a:p>
          <a:p>
            <a:pPr>
              <a:buFont typeface="Arial" panose="020B0604020202020204" pitchFamily="34" charset="0"/>
              <a:buChar char="•"/>
            </a:pPr>
            <a:r>
              <a:rPr lang="en-US" dirty="0"/>
              <a:t>Framework applied to Oregon.</a:t>
            </a:r>
          </a:p>
          <a:p>
            <a:pPr>
              <a:buNone/>
            </a:pPr>
            <a:r>
              <a:rPr lang="en-US" b="1" dirty="0"/>
              <a:t>Perry &amp; Heyman (2020) &amp; </a:t>
            </a:r>
            <a:r>
              <a:rPr lang="en-US" b="1" dirty="0" err="1"/>
              <a:t>Stelzenmuller</a:t>
            </a:r>
            <a:r>
              <a:rPr lang="en-US" b="1" dirty="0"/>
              <a:t> et al. (2021)</a:t>
            </a:r>
          </a:p>
          <a:p>
            <a:pPr>
              <a:buFont typeface="Arial" panose="020B0604020202020204" pitchFamily="34" charset="0"/>
              <a:buChar char="•"/>
            </a:pPr>
            <a:r>
              <a:rPr lang="en-US" dirty="0"/>
              <a:t>Co-location of fisheries &amp; wind farms.</a:t>
            </a:r>
          </a:p>
          <a:p>
            <a:pPr>
              <a:buNone/>
            </a:pPr>
            <a:r>
              <a:rPr lang="en-US" b="1" dirty="0"/>
              <a:t>Marina &amp; Samantha (2023)</a:t>
            </a:r>
          </a:p>
          <a:p>
            <a:pPr>
              <a:buFont typeface="Arial" panose="020B0604020202020204" pitchFamily="34" charset="0"/>
              <a:buChar char="•"/>
            </a:pPr>
            <a:r>
              <a:rPr lang="en-US" dirty="0"/>
              <a:t>Economic impacts: Fuel, revenue, insurance, support businesses</a:t>
            </a:r>
          </a:p>
          <a:p>
            <a:pPr>
              <a:buNone/>
            </a:pPr>
            <a:r>
              <a:rPr lang="da-DK" b="1" dirty="0"/>
              <a:t>Wang et al. (2022) &amp; Blake et al. (2025)</a:t>
            </a:r>
            <a:endParaRPr lang="en-US" b="1" dirty="0"/>
          </a:p>
          <a:p>
            <a:pPr>
              <a:buFont typeface="Arial" panose="020B0604020202020204" pitchFamily="34" charset="0"/>
              <a:buChar char="•"/>
            </a:pPr>
            <a:r>
              <a:rPr lang="en-US" dirty="0"/>
              <a:t>Spatial data methods for fisheries value mapping</a:t>
            </a:r>
          </a:p>
        </p:txBody>
      </p:sp>
    </p:spTree>
    <p:extLst>
      <p:ext uri="{BB962C8B-B14F-4D97-AF65-F5344CB8AC3E}">
        <p14:creationId xmlns:p14="http://schemas.microsoft.com/office/powerpoint/2010/main" val="308099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005-92E2-C396-F066-E905FCB00724}"/>
              </a:ext>
            </a:extLst>
          </p:cNvPr>
          <p:cNvSpPr>
            <a:spLocks noGrp="1"/>
          </p:cNvSpPr>
          <p:nvPr>
            <p:ph type="title"/>
          </p:nvPr>
        </p:nvSpPr>
        <p:spPr/>
        <p:txBody>
          <a:bodyPr/>
          <a:lstStyle/>
          <a:p>
            <a:r>
              <a:rPr lang="en-US" dirty="0"/>
              <a:t>Solution</a:t>
            </a:r>
          </a:p>
        </p:txBody>
      </p:sp>
      <p:grpSp>
        <p:nvGrpSpPr>
          <p:cNvPr id="16" name="Group 15">
            <a:extLst>
              <a:ext uri="{FF2B5EF4-FFF2-40B4-BE49-F238E27FC236}">
                <a16:creationId xmlns:a16="http://schemas.microsoft.com/office/drawing/2014/main" id="{24B534C9-CE07-0200-3092-78F787EC1601}"/>
              </a:ext>
            </a:extLst>
          </p:cNvPr>
          <p:cNvGrpSpPr/>
          <p:nvPr/>
        </p:nvGrpSpPr>
        <p:grpSpPr>
          <a:xfrm>
            <a:off x="1934703" y="2169763"/>
            <a:ext cx="8322593" cy="3117741"/>
            <a:chOff x="728419" y="2216258"/>
            <a:chExt cx="8322593" cy="3117741"/>
          </a:xfrm>
        </p:grpSpPr>
        <p:grpSp>
          <p:nvGrpSpPr>
            <p:cNvPr id="9" name="Group 8">
              <a:extLst>
                <a:ext uri="{FF2B5EF4-FFF2-40B4-BE49-F238E27FC236}">
                  <a16:creationId xmlns:a16="http://schemas.microsoft.com/office/drawing/2014/main" id="{FC911E8D-E273-4D4C-1B94-EFC0581413C9}"/>
                </a:ext>
              </a:extLst>
            </p:cNvPr>
            <p:cNvGrpSpPr/>
            <p:nvPr/>
          </p:nvGrpSpPr>
          <p:grpSpPr>
            <a:xfrm>
              <a:off x="728419" y="2216258"/>
              <a:ext cx="1565330" cy="3117741"/>
              <a:chOff x="728419" y="2216258"/>
              <a:chExt cx="1565330" cy="3117741"/>
            </a:xfrm>
          </p:grpSpPr>
          <p:sp>
            <p:nvSpPr>
              <p:cNvPr id="5" name="Rectangle 4">
                <a:extLst>
                  <a:ext uri="{FF2B5EF4-FFF2-40B4-BE49-F238E27FC236}">
                    <a16:creationId xmlns:a16="http://schemas.microsoft.com/office/drawing/2014/main" id="{E81D3DAF-A50B-4BD6-BB82-4FD657B23FF2}"/>
                  </a:ext>
                </a:extLst>
              </p:cNvPr>
              <p:cNvSpPr/>
              <p:nvPr/>
            </p:nvSpPr>
            <p:spPr>
              <a:xfrm>
                <a:off x="728420" y="2216258"/>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Wind </a:t>
                </a:r>
                <a:r>
                  <a:rPr lang="en-US" sz="1400" dirty="0" err="1"/>
                  <a:t>Datasource</a:t>
                </a:r>
                <a:endParaRPr lang="en-US" sz="1400" dirty="0"/>
              </a:p>
            </p:txBody>
          </p:sp>
          <p:sp>
            <p:nvSpPr>
              <p:cNvPr id="6" name="Rectangle 5">
                <a:extLst>
                  <a:ext uri="{FF2B5EF4-FFF2-40B4-BE49-F238E27FC236}">
                    <a16:creationId xmlns:a16="http://schemas.microsoft.com/office/drawing/2014/main" id="{7B7619F4-8179-8C03-5277-ADBE304FB873}"/>
                  </a:ext>
                </a:extLst>
              </p:cNvPr>
              <p:cNvSpPr/>
              <p:nvPr/>
            </p:nvSpPr>
            <p:spPr>
              <a:xfrm>
                <a:off x="728419" y="3306305"/>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Fisheries </a:t>
                </a:r>
                <a:r>
                  <a:rPr lang="en-US" sz="1400" dirty="0" err="1"/>
                  <a:t>Datasource</a:t>
                </a:r>
                <a:endParaRPr lang="en-US" sz="1400" dirty="0"/>
              </a:p>
            </p:txBody>
          </p:sp>
          <p:sp>
            <p:nvSpPr>
              <p:cNvPr id="7" name="Rectangle 6">
                <a:extLst>
                  <a:ext uri="{FF2B5EF4-FFF2-40B4-BE49-F238E27FC236}">
                    <a16:creationId xmlns:a16="http://schemas.microsoft.com/office/drawing/2014/main" id="{FF1501CA-A119-2C96-7E04-5CA2DBE279D0}"/>
                  </a:ext>
                </a:extLst>
              </p:cNvPr>
              <p:cNvSpPr/>
              <p:nvPr/>
            </p:nvSpPr>
            <p:spPr>
              <a:xfrm>
                <a:off x="728419" y="4396352"/>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Other Sectors</a:t>
                </a:r>
              </a:p>
            </p:txBody>
          </p:sp>
        </p:grpSp>
        <p:grpSp>
          <p:nvGrpSpPr>
            <p:cNvPr id="12" name="Group 11">
              <a:extLst>
                <a:ext uri="{FF2B5EF4-FFF2-40B4-BE49-F238E27FC236}">
                  <a16:creationId xmlns:a16="http://schemas.microsoft.com/office/drawing/2014/main" id="{B6762288-5C5D-0F69-FB35-A52BEF359673}"/>
                </a:ext>
              </a:extLst>
            </p:cNvPr>
            <p:cNvGrpSpPr/>
            <p:nvPr/>
          </p:nvGrpSpPr>
          <p:grpSpPr>
            <a:xfrm>
              <a:off x="2944678" y="2216258"/>
              <a:ext cx="1038386" cy="3117740"/>
              <a:chOff x="2944678" y="2216258"/>
              <a:chExt cx="1038386" cy="3117740"/>
            </a:xfrm>
          </p:grpSpPr>
          <p:sp>
            <p:nvSpPr>
              <p:cNvPr id="8" name="Rectangle 7">
                <a:extLst>
                  <a:ext uri="{FF2B5EF4-FFF2-40B4-BE49-F238E27FC236}">
                    <a16:creationId xmlns:a16="http://schemas.microsoft.com/office/drawing/2014/main" id="{838E140E-2946-C272-8EB8-181667F1C66E}"/>
                  </a:ext>
                </a:extLst>
              </p:cNvPr>
              <p:cNvSpPr/>
              <p:nvPr/>
            </p:nvSpPr>
            <p:spPr>
              <a:xfrm>
                <a:off x="2944678" y="2216258"/>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0" name="Rectangle 9">
                <a:extLst>
                  <a:ext uri="{FF2B5EF4-FFF2-40B4-BE49-F238E27FC236}">
                    <a16:creationId xmlns:a16="http://schemas.microsoft.com/office/drawing/2014/main" id="{84EBB55F-0645-A8DA-C4FD-7CB2B672A75D}"/>
                  </a:ext>
                </a:extLst>
              </p:cNvPr>
              <p:cNvSpPr/>
              <p:nvPr/>
            </p:nvSpPr>
            <p:spPr>
              <a:xfrm>
                <a:off x="2944678"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1" name="Rectangle 10">
                <a:extLst>
                  <a:ext uri="{FF2B5EF4-FFF2-40B4-BE49-F238E27FC236}">
                    <a16:creationId xmlns:a16="http://schemas.microsoft.com/office/drawing/2014/main" id="{1CF5B82B-A4FD-A830-3720-E0C9AF26D2BA}"/>
                  </a:ext>
                </a:extLst>
              </p:cNvPr>
              <p:cNvSpPr/>
              <p:nvPr/>
            </p:nvSpPr>
            <p:spPr>
              <a:xfrm>
                <a:off x="2944678" y="4396351"/>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grpSp>
        <p:sp>
          <p:nvSpPr>
            <p:cNvPr id="13" name="Rectangle 12">
              <a:extLst>
                <a:ext uri="{FF2B5EF4-FFF2-40B4-BE49-F238E27FC236}">
                  <a16:creationId xmlns:a16="http://schemas.microsoft.com/office/drawing/2014/main" id="{DC3F018D-8C9C-9B03-1B6D-81EB6BFDECD3}"/>
                </a:ext>
              </a:extLst>
            </p:cNvPr>
            <p:cNvSpPr/>
            <p:nvPr/>
          </p:nvSpPr>
          <p:spPr>
            <a:xfrm>
              <a:off x="4633994"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Notebook</a:t>
              </a:r>
            </a:p>
          </p:txBody>
        </p:sp>
        <p:sp>
          <p:nvSpPr>
            <p:cNvPr id="14" name="Rectangle 13">
              <a:extLst>
                <a:ext uri="{FF2B5EF4-FFF2-40B4-BE49-F238E27FC236}">
                  <a16:creationId xmlns:a16="http://schemas.microsoft.com/office/drawing/2014/main" id="{6B9574B4-4591-E189-A6BA-E0A7B349CAD5}"/>
                </a:ext>
              </a:extLst>
            </p:cNvPr>
            <p:cNvSpPr/>
            <p:nvPr/>
          </p:nvSpPr>
          <p:spPr>
            <a:xfrm>
              <a:off x="6323310" y="3306303"/>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Assess</a:t>
              </a:r>
            </a:p>
          </p:txBody>
        </p:sp>
        <p:sp>
          <p:nvSpPr>
            <p:cNvPr id="15" name="Rectangle 14">
              <a:extLst>
                <a:ext uri="{FF2B5EF4-FFF2-40B4-BE49-F238E27FC236}">
                  <a16:creationId xmlns:a16="http://schemas.microsoft.com/office/drawing/2014/main" id="{B6BDDE75-F975-9E72-F0C0-7A66C1350872}"/>
                </a:ext>
              </a:extLst>
            </p:cNvPr>
            <p:cNvSpPr/>
            <p:nvPr/>
          </p:nvSpPr>
          <p:spPr>
            <a:xfrm>
              <a:off x="8012626" y="3303717"/>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Results</a:t>
              </a:r>
            </a:p>
          </p:txBody>
        </p:sp>
      </p:grpSp>
      <p:cxnSp>
        <p:nvCxnSpPr>
          <p:cNvPr id="18" name="Connector: Elbow 17">
            <a:extLst>
              <a:ext uri="{FF2B5EF4-FFF2-40B4-BE49-F238E27FC236}">
                <a16:creationId xmlns:a16="http://schemas.microsoft.com/office/drawing/2014/main" id="{9393D35B-5EA7-0F8D-3FFF-05DD3DA681E8}"/>
              </a:ext>
            </a:extLst>
          </p:cNvPr>
          <p:cNvCxnSpPr>
            <a:stCxn id="8" idx="3"/>
            <a:endCxn id="13" idx="1"/>
          </p:cNvCxnSpPr>
          <p:nvPr/>
        </p:nvCxnSpPr>
        <p:spPr>
          <a:xfrm>
            <a:off x="5189348" y="2638587"/>
            <a:ext cx="650930" cy="109004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BBCADE60-6030-BBAA-F53D-808511906CB0}"/>
              </a:ext>
            </a:extLst>
          </p:cNvPr>
          <p:cNvCxnSpPr>
            <a:cxnSpLocks/>
            <a:stCxn id="11" idx="3"/>
            <a:endCxn id="13" idx="1"/>
          </p:cNvCxnSpPr>
          <p:nvPr/>
        </p:nvCxnSpPr>
        <p:spPr>
          <a:xfrm flipV="1">
            <a:off x="5189348" y="3728633"/>
            <a:ext cx="650930" cy="109004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FBEEB9C0-2902-AC44-F938-1DB250E0D623}"/>
              </a:ext>
            </a:extLst>
          </p:cNvPr>
          <p:cNvCxnSpPr>
            <a:stCxn id="5" idx="3"/>
            <a:endCxn id="8" idx="1"/>
          </p:cNvCxnSpPr>
          <p:nvPr/>
        </p:nvCxnSpPr>
        <p:spPr>
          <a:xfrm>
            <a:off x="3500033" y="2638587"/>
            <a:ext cx="6509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5B159D1-857E-0A69-0F7E-54F01510DC84}"/>
              </a:ext>
            </a:extLst>
          </p:cNvPr>
          <p:cNvCxnSpPr>
            <a:cxnSpLocks/>
            <a:stCxn id="6" idx="3"/>
            <a:endCxn id="10" idx="1"/>
          </p:cNvCxnSpPr>
          <p:nvPr/>
        </p:nvCxnSpPr>
        <p:spPr>
          <a:xfrm flipV="1">
            <a:off x="3500032" y="3728633"/>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01B522E-FBDB-3C63-9CD6-413FD649120F}"/>
              </a:ext>
            </a:extLst>
          </p:cNvPr>
          <p:cNvCxnSpPr>
            <a:cxnSpLocks/>
            <a:stCxn id="7" idx="3"/>
            <a:endCxn id="11" idx="1"/>
          </p:cNvCxnSpPr>
          <p:nvPr/>
        </p:nvCxnSpPr>
        <p:spPr>
          <a:xfrm flipV="1">
            <a:off x="3500032" y="4818680"/>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FC3C39E-946D-8591-5E5D-80EC2DF76139}"/>
              </a:ext>
            </a:extLst>
          </p:cNvPr>
          <p:cNvCxnSpPr>
            <a:cxnSpLocks/>
            <a:stCxn id="13" idx="3"/>
            <a:endCxn id="14" idx="1"/>
          </p:cNvCxnSpPr>
          <p:nvPr/>
        </p:nvCxnSpPr>
        <p:spPr>
          <a:xfrm flipV="1">
            <a:off x="6878664" y="3728632"/>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3FA358A-CC4F-4606-9343-949243BEB3F2}"/>
              </a:ext>
            </a:extLst>
          </p:cNvPr>
          <p:cNvCxnSpPr>
            <a:cxnSpLocks/>
            <a:stCxn id="14" idx="3"/>
            <a:endCxn id="15" idx="1"/>
          </p:cNvCxnSpPr>
          <p:nvPr/>
        </p:nvCxnSpPr>
        <p:spPr>
          <a:xfrm flipV="1">
            <a:off x="8567980" y="3726046"/>
            <a:ext cx="650930" cy="2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1461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4E5-7B05-06C5-2BAD-15906F71492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83A666A-71BC-B3D1-0C0D-6DB88857C380}"/>
              </a:ext>
            </a:extLst>
          </p:cNvPr>
          <p:cNvSpPr>
            <a:spLocks noGrp="1"/>
          </p:cNvSpPr>
          <p:nvPr>
            <p:ph idx="1"/>
          </p:nvPr>
        </p:nvSpPr>
        <p:spPr/>
        <p:txBody>
          <a:bodyPr/>
          <a:lstStyle/>
          <a:p>
            <a:r>
              <a:rPr lang="en-US" dirty="0"/>
              <a:t>All data on 2km x 2km grid</a:t>
            </a:r>
          </a:p>
          <a:p>
            <a:r>
              <a:rPr lang="en-US" dirty="0"/>
              <a:t>Specific data types</a:t>
            </a:r>
          </a:p>
          <a:p>
            <a:pPr lvl="1"/>
            <a:r>
              <a:rPr lang="en-US" dirty="0"/>
              <a:t>Wind speed data </a:t>
            </a:r>
            <a:r>
              <a:rPr lang="en-US" sz="1800" dirty="0"/>
              <a:t>→ Potential Wind Power Generation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Fisheries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 value of fisheries, data on ship routes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Wildlife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Raw census data, assume constant % impact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1"/>
            <a:endParaRPr lang="en-US" sz="1800" dirty="0">
              <a:latin typeface="MS Shell Dlg 2" panose="020B0604030504040204" pitchFamily="34" charset="0"/>
            </a:endParaRPr>
          </a:p>
          <a:p>
            <a:pPr lvl="1"/>
            <a:endParaRPr lang="en-US" dirty="0"/>
          </a:p>
        </p:txBody>
      </p:sp>
    </p:spTree>
    <p:extLst>
      <p:ext uri="{BB962C8B-B14F-4D97-AF65-F5344CB8AC3E}">
        <p14:creationId xmlns:p14="http://schemas.microsoft.com/office/powerpoint/2010/main" val="23924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051B-9429-DE18-9B37-DEB315AEC556}"/>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811AC9EC-CF25-5485-294C-CF0B390DC920}"/>
              </a:ext>
            </a:extLst>
          </p:cNvPr>
          <p:cNvSpPr>
            <a:spLocks noGrp="1"/>
          </p:cNvSpPr>
          <p:nvPr>
            <p:ph idx="1"/>
          </p:nvPr>
        </p:nvSpPr>
        <p:spPr/>
        <p:txBody>
          <a:bodyPr/>
          <a:lstStyle/>
          <a:p>
            <a:r>
              <a:rPr lang="en-US" dirty="0"/>
              <a:t>Simple choice model</a:t>
            </a:r>
          </a:p>
          <a:p>
            <a:pPr lvl="1"/>
            <a:r>
              <a:rPr lang="en-US" dirty="0"/>
              <a:t>Will or will not Wind Power Generation happen at specific grid location?</a:t>
            </a:r>
          </a:p>
          <a:p>
            <a:r>
              <a:rPr lang="en-US" dirty="0"/>
              <a:t>Method</a:t>
            </a:r>
          </a:p>
          <a:p>
            <a:pPr lvl="1"/>
            <a:r>
              <a:rPr lang="en-US" dirty="0"/>
              <a:t>Compare positive and negative impacts at each grid location</a:t>
            </a:r>
          </a:p>
          <a:p>
            <a:pPr lvl="1"/>
            <a:r>
              <a:rPr lang="en-US" dirty="0"/>
              <a:t>Calculate a statistic comparing all impacts</a:t>
            </a:r>
          </a:p>
          <a:p>
            <a:pPr lvl="1"/>
            <a:r>
              <a:rPr lang="en-US" dirty="0"/>
              <a:t>Summarize across area, by potential lease area, </a:t>
            </a:r>
            <a:r>
              <a:rPr lang="en-US" dirty="0" err="1"/>
              <a:t>etc</a:t>
            </a:r>
            <a:endParaRPr lang="en-US" dirty="0"/>
          </a:p>
        </p:txBody>
      </p:sp>
    </p:spTree>
    <p:extLst>
      <p:ext uri="{BB962C8B-B14F-4D97-AF65-F5344CB8AC3E}">
        <p14:creationId xmlns:p14="http://schemas.microsoft.com/office/powerpoint/2010/main" val="323586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B9F2-7F85-2BE4-0E69-750F311A523A}"/>
              </a:ext>
            </a:extLst>
          </p:cNvPr>
          <p:cNvSpPr>
            <a:spLocks noGrp="1"/>
          </p:cNvSpPr>
          <p:nvPr>
            <p:ph type="title"/>
          </p:nvPr>
        </p:nvSpPr>
        <p:spPr/>
        <p:txBody>
          <a:bodyPr/>
          <a:lstStyle/>
          <a:p>
            <a:r>
              <a:rPr lang="en-US" dirty="0"/>
              <a:t>Anticipated Results</a:t>
            </a:r>
          </a:p>
        </p:txBody>
      </p:sp>
      <p:sp>
        <p:nvSpPr>
          <p:cNvPr id="3" name="Content Placeholder 2">
            <a:extLst>
              <a:ext uri="{FF2B5EF4-FFF2-40B4-BE49-F238E27FC236}">
                <a16:creationId xmlns:a16="http://schemas.microsoft.com/office/drawing/2014/main" id="{B84BE2EE-1F0E-F0C4-C287-AB10DDB3BFAB}"/>
              </a:ext>
            </a:extLst>
          </p:cNvPr>
          <p:cNvSpPr>
            <a:spLocks noGrp="1"/>
          </p:cNvSpPr>
          <p:nvPr>
            <p:ph idx="1"/>
          </p:nvPr>
        </p:nvSpPr>
        <p:spPr/>
        <p:txBody>
          <a:bodyPr/>
          <a:lstStyle/>
          <a:p>
            <a:r>
              <a:rPr lang="en-US" dirty="0"/>
              <a:t>Impact of power generation on fish will be variable across the survey area</a:t>
            </a:r>
          </a:p>
          <a:p>
            <a:pPr lvl="1"/>
            <a:r>
              <a:rPr lang="en-US" dirty="0"/>
              <a:t>Some areas may see positive impacts on fisheries</a:t>
            </a:r>
          </a:p>
          <a:p>
            <a:pPr lvl="1"/>
            <a:r>
              <a:rPr lang="en-US" dirty="0"/>
              <a:t>Hard to model reallocation of fishing boats to new locals</a:t>
            </a:r>
          </a:p>
          <a:p>
            <a:r>
              <a:rPr lang="en-US" dirty="0"/>
              <a:t>Impact of power generation on seabirds worse closer to shore</a:t>
            </a:r>
          </a:p>
          <a:p>
            <a:r>
              <a:rPr lang="en-US" dirty="0"/>
              <a:t>Impact of power generation on cetaceans depends on census</a:t>
            </a:r>
          </a:p>
        </p:txBody>
      </p:sp>
    </p:spTree>
    <p:extLst>
      <p:ext uri="{BB962C8B-B14F-4D97-AF65-F5344CB8AC3E}">
        <p14:creationId xmlns:p14="http://schemas.microsoft.com/office/powerpoint/2010/main" val="21239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1281</TotalTime>
  <Words>960</Words>
  <Application>Microsoft Office PowerPoint</Application>
  <PresentationFormat>Widescreen</PresentationFormat>
  <Paragraphs>111</Paragraphs>
  <Slides>14</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MS Shell Dlg 2</vt:lpstr>
      <vt:lpstr>Office Theme</vt:lpstr>
      <vt:lpstr>Considering Fisheries Impacts During Allocation of OWF leases</vt:lpstr>
      <vt:lpstr>Issue</vt:lpstr>
      <vt:lpstr>Problem</vt:lpstr>
      <vt:lpstr>So What?</vt:lpstr>
      <vt:lpstr>Literature</vt:lpstr>
      <vt:lpstr>Solution</vt:lpstr>
      <vt:lpstr>Data</vt:lpstr>
      <vt:lpstr>Assessment</vt:lpstr>
      <vt:lpstr>Anticipated Results</vt:lpstr>
      <vt:lpstr>Benefits</vt:lpstr>
      <vt:lpstr>Kudos</vt:lpstr>
      <vt:lpstr>Considering Fisheries Impacts During Allocation of OWF leases</vt:lpstr>
      <vt:lpstr>Storyboard</vt:lpstr>
      <vt:lpstr>Storyboard: 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Swartz</dc:creator>
  <cp:lastModifiedBy>Steve Swartz</cp:lastModifiedBy>
  <cp:revision>15</cp:revision>
  <dcterms:created xsi:type="dcterms:W3CDTF">2025-04-28T23:13:05Z</dcterms:created>
  <dcterms:modified xsi:type="dcterms:W3CDTF">2025-05-01T16:48:16Z</dcterms:modified>
</cp:coreProperties>
</file>