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400" cy="1177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400" cy="1177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Sort algorithms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417760" y="3531240"/>
            <a:ext cx="863640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Vũ Ngọc nam: 20176832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Lê đình quyền: 20176859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trần xuân Đức: 20176720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problem statement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application demonstrate sort algorithm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89800" y="2676600"/>
            <a:ext cx="4479120" cy="31752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040880" y="2656080"/>
            <a:ext cx="4480200" cy="3176280"/>
          </a:xfrm>
          <a:prstGeom prst="rect">
            <a:avLst/>
          </a:prstGeom>
          <a:ln>
            <a:noFill/>
          </a:ln>
        </p:spPr>
      </p:pic>
      <p:sp>
        <p:nvSpPr>
          <p:cNvPr id="90" name="Line 3"/>
          <p:cNvSpPr/>
          <p:nvPr/>
        </p:nvSpPr>
        <p:spPr>
          <a:xfrm>
            <a:off x="5852160" y="4114800"/>
            <a:ext cx="10972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5901480" y="3749040"/>
            <a:ext cx="864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sorting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Use-case diagram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Hình ảnh 4" descr="Ảnh có chứa văn bản&#10;&#10;Mô tả được tạo với mức tin cậy rất cao"/>
          <p:cNvPicPr/>
          <p:nvPr/>
        </p:nvPicPr>
        <p:blipFill>
          <a:blip r:embed="rId1"/>
          <a:stretch/>
        </p:blipFill>
        <p:spPr>
          <a:xfrm>
            <a:off x="3051720" y="2015640"/>
            <a:ext cx="6152040" cy="41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General class diagram 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Hình ảnh 4" descr="Ảnh có chứa văn bản, bản đồ&#10;&#10;Mô tả được tạo với mức tin cậy rất cao"/>
          <p:cNvPicPr/>
          <p:nvPr/>
        </p:nvPicPr>
        <p:blipFill>
          <a:blip r:embed="rId1"/>
          <a:stretch/>
        </p:blipFill>
        <p:spPr>
          <a:xfrm>
            <a:off x="2115360" y="2015640"/>
            <a:ext cx="7987320" cy="39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Package: objectmodel 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Hình ảnh 4" descr="Ảnh có chứa ảnh chụp màn hình&#10;&#10;Mô tả được tạo với mức tin cậy rất cao"/>
          <p:cNvPicPr/>
          <p:nvPr/>
        </p:nvPicPr>
        <p:blipFill>
          <a:blip r:embed="rId1"/>
          <a:stretch/>
        </p:blipFill>
        <p:spPr>
          <a:xfrm>
            <a:off x="4190040" y="2015640"/>
            <a:ext cx="4170960" cy="402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Package: controller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9" name="Hình ảnh 4" descr="Ảnh có chứa ảnh chụp màn hình&#10;&#10;Mô tả được tạo với mức tin cậy rất cao"/>
          <p:cNvPicPr/>
          <p:nvPr/>
        </p:nvPicPr>
        <p:blipFill>
          <a:blip r:embed="rId1"/>
          <a:stretch/>
        </p:blipFill>
        <p:spPr>
          <a:xfrm>
            <a:off x="2593440" y="2015640"/>
            <a:ext cx="7318800" cy="34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Package: application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Hình ảnh 7" descr="Ảnh có chứa văn bản, bản đồ&#10;&#10;Mô tả được tạo với mức tin cậy rất cao"/>
          <p:cNvPicPr/>
          <p:nvPr/>
        </p:nvPicPr>
        <p:blipFill>
          <a:blip r:embed="rId1"/>
          <a:stretch/>
        </p:blipFill>
        <p:spPr>
          <a:xfrm>
            <a:off x="1451520" y="2492640"/>
            <a:ext cx="9602640" cy="249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vi-VN" sz="3200" spc="-1" strike="noStrike" cap="all">
                <a:solidFill>
                  <a:srgbClr val="000000"/>
                </a:solidFill>
                <a:latin typeface="Times New Roman"/>
              </a:rPr>
              <a:t>Demo 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20" y="802440"/>
            <a:ext cx="1218744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latin typeface="Gill Sans MT"/>
              </a:rPr>
              <a:t>     </a:t>
            </a:r>
            <a:r>
              <a:rPr b="0" lang="en-US" sz="6000" spc="-1" strike="noStrike" cap="all">
                <a:solidFill>
                  <a:srgbClr val="000000"/>
                </a:solidFill>
                <a:latin typeface="Gill Sans MT"/>
              </a:rPr>
              <a:t>Thank you for listening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-40680" y="3531240"/>
            <a:ext cx="12187440" cy="15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207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2020-06-06T16:37:14Z</dcterms:created>
  <dc:creator/>
  <dc:description/>
  <dc:language>en-US</dc:language>
  <cp:lastModifiedBy/>
  <dcterms:modified xsi:type="dcterms:W3CDTF">2020-06-24T14:51:25Z</dcterms:modified>
  <cp:revision>22</cp:revision>
  <dc:subject/>
  <dc:title>Bản trình bày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