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5" r:id="rId1"/>
  </p:sldMasterIdLst>
  <p:notesMasterIdLst>
    <p:notesMasterId r:id="rId16"/>
  </p:notesMasterIdLst>
  <p:handoutMasterIdLst>
    <p:handoutMasterId r:id="rId17"/>
  </p:handoutMasterIdLst>
  <p:sldIdLst>
    <p:sldId id="276" r:id="rId2"/>
    <p:sldId id="277" r:id="rId3"/>
    <p:sldId id="278" r:id="rId4"/>
    <p:sldId id="279" r:id="rId5"/>
    <p:sldId id="280" r:id="rId6"/>
    <p:sldId id="288" r:id="rId7"/>
    <p:sldId id="290" r:id="rId8"/>
    <p:sldId id="281" r:id="rId9"/>
    <p:sldId id="282" r:id="rId10"/>
    <p:sldId id="283" r:id="rId11"/>
    <p:sldId id="284" r:id="rId12"/>
    <p:sldId id="285" r:id="rId13"/>
    <p:sldId id="289" r:id="rId14"/>
    <p:sldId id="286" r:id="rId15"/>
  </p:sldIdLst>
  <p:sldSz cx="12192000" cy="6858000"/>
  <p:notesSz cx="6858000" cy="9144000"/>
  <p:custShowLst>
    <p:custShow name="CNTT" id="0">
      <p:sldLst>
        <p:sld r:id="rId2"/>
        <p:sld r:id="rId3"/>
        <p:sld r:id="rId4"/>
        <p:sld r:id="rId5"/>
        <p:sld r:id="rId6"/>
        <p:sld r:id="rId11"/>
        <p:sld r:id="rId12"/>
        <p:sld r:id="rId13"/>
        <p:sld r:id="rId14"/>
        <p:sld r:id="rId15"/>
      </p:sldLst>
    </p:custShow>
    <p:custShow name="KHTN" id="1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5"/>
      </p:sldLst>
    </p:custShow>
  </p:custShowLst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8A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686" autoAdjust="0"/>
  </p:normalViewPr>
  <p:slideViewPr>
    <p:cSldViewPr>
      <p:cViewPr varScale="1">
        <p:scale>
          <a:sx n="106" d="100"/>
          <a:sy n="106" d="100"/>
        </p:scale>
        <p:origin x="67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48A6F93-95E3-1F7B-FC61-492987B782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56C7B64-EA4F-C5DC-30F9-D479DDD3F7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48B88-D8A6-4845-A9F4-B85FC33B3D58}" type="datetimeFigureOut">
              <a:rPr lang="en-US" smtClean="0"/>
              <a:t>15/10/2025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DE64FB0-0E94-4A3B-BEF2-D04FF6709E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EDB2425-E082-351A-2B95-525B7B755C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4FC6F-DF9C-4C51-845E-9EC721560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43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0E27D-6103-4CD3-92FA-6D00FEFA59CB}" type="datetimeFigureOut">
              <a:rPr lang="en-US" smtClean="0"/>
              <a:t>15/10/2025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CE93-1E48-4C4C-8756-7ABC0FDD5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70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DD18FBF3-15EE-4D66-BBBD-417AD3B718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3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45B8-F3CA-4E9C-AEB2-9572185371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1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45B8-F3CA-4E9C-AEB2-9572185371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07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45B8-F3CA-4E9C-AEB2-9572185371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018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45B8-F3CA-4E9C-AEB2-9572185371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8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45B8-F3CA-4E9C-AEB2-9572185371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28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45B8-F3CA-4E9C-AEB2-9572185371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7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7AFA-3AA1-48E8-83F5-92F84D788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7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C3B9C-969A-4235-A44C-6BF2792E6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4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E05-F211-425B-9E87-C5267AAD67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7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A182F-9307-4218-A7A9-4B17C4523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7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C172-AF92-41FF-9A12-9AF8D80B7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C5284-EBCB-4F62-8CB9-5EDB9EC31A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2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2134-1270-49B7-B78B-0E3B8187AA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3D51-E84D-44DF-9D1B-A4C8DBB420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E5924-9DA6-4B78-AF5D-305F2DBC25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8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464C2-11D5-4BED-8FD4-AE1F7A2D56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vi-VN" dirty="0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638800"/>
            <a:ext cx="1002061" cy="9143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fld id="{A71B45B8-F3CA-4E9C-AEB2-9572185371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95D98C4-8B05-0432-6E20-3D3937849B46}"/>
              </a:ext>
            </a:extLst>
          </p:cNvPr>
          <p:cNvSpPr/>
          <p:nvPr userDrawn="1"/>
        </p:nvSpPr>
        <p:spPr>
          <a:xfrm>
            <a:off x="10286999" y="190499"/>
            <a:ext cx="1794841" cy="1638301"/>
          </a:xfrm>
          <a:prstGeom prst="rect">
            <a:avLst/>
          </a:prstGeom>
          <a:blipFill dpi="0" rotWithShape="1">
            <a:blip r:embed="rId20">
              <a:alphaModFix amt="30000"/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814" b="98605" l="2907" r="98256">
                          <a14:foregroundMark x1="94419" y1="48605" x2="94419" y2="48605"/>
                          <a14:foregroundMark x1="98488" y1="50116" x2="98488" y2="50116"/>
                          <a14:foregroundMark x1="51744" y1="8605" x2="51744" y2="8605"/>
                          <a14:foregroundMark x1="50000" y1="4651" x2="50000" y2="4651"/>
                          <a14:foregroundMark x1="50000" y1="814" x2="50000" y2="814"/>
                          <a14:foregroundMark x1="8372" y1="50465" x2="8372" y2="50465"/>
                          <a14:foregroundMark x1="2907" y1="50814" x2="2907" y2="50814"/>
                          <a14:foregroundMark x1="48721" y1="94419" x2="48721" y2="94419"/>
                          <a14:foregroundMark x1="50000" y1="98605" x2="50000" y2="98605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1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  <p:sldLayoutId id="2147484107" r:id="rId12"/>
    <p:sldLayoutId id="2147484108" r:id="rId13"/>
    <p:sldLayoutId id="2147484109" r:id="rId14"/>
    <p:sldLayoutId id="2147484110" r:id="rId15"/>
    <p:sldLayoutId id="2147484111" r:id="rId16"/>
    <p:sldLayoutId id="2147484112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3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⁃"/>
        <a:defRPr sz="28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+"/>
        <a:defRPr sz="24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ü"/>
        <a:defRPr sz="20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t.ctu.edu.v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27B9C-9E4D-6D3C-7E2A-F8ECADEF9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–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5B7FD9-636A-0C06-B610-C9F66B5B7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TS. Nguyễn </a:t>
            </a:r>
            <a:r>
              <a:rPr lang="en-US" b="1" dirty="0" err="1"/>
              <a:t>văn</a:t>
            </a:r>
            <a:r>
              <a:rPr lang="en-US" b="1" dirty="0"/>
              <a:t> 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5A42ABC-DCA9-3BE0-7209-8867D3E3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27D22C-3A82-1A06-6326-FF0298F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FBF3-15EE-4D66-BBBD-417AD3B7187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4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BEDC93-FC39-95B1-93A5-70AE5CF5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124533-BAF8-9B14-5625-067C8DE438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Khoa </a:t>
            </a:r>
            <a:r>
              <a:rPr lang="en-US" dirty="0" err="1">
                <a:hlinkClick r:id="rId2"/>
              </a:rPr>
              <a:t>cntt</a:t>
            </a:r>
            <a:r>
              <a:rPr lang="en-US" dirty="0">
                <a:hlinkClick r:id="rId2"/>
              </a:rPr>
              <a:t> &amp; </a:t>
            </a:r>
            <a:r>
              <a:rPr lang="en-US" dirty="0" err="1">
                <a:hlinkClick r:id="rId2"/>
              </a:rPr>
              <a:t>tt</a:t>
            </a:r>
            <a:endParaRPr lang="en-US" dirty="0"/>
          </a:p>
          <a:p>
            <a:pPr lvl="1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1994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tin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khoa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2"/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Nckh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cntt&amp;TT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82A0E42-0C8A-B059-4DAD-36848245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E3A5B3B-7567-D94A-2420-5EE12958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E05-F211-425B-9E87-C5267AAD67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22E9B7-4486-97B0-E329-F9F7FFDFF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909A2F-BD6D-683F-2674-CEA3A408D0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Khoa </a:t>
            </a:r>
            <a:r>
              <a:rPr lang="en-US" dirty="0" err="1">
                <a:solidFill>
                  <a:srgbClr val="002060"/>
                </a:solidFill>
              </a:rPr>
              <a:t>cntt</a:t>
            </a:r>
            <a:r>
              <a:rPr lang="en-US" dirty="0">
                <a:solidFill>
                  <a:srgbClr val="002060"/>
                </a:solidFill>
              </a:rPr>
              <a:t> &amp; TT </a:t>
            </a:r>
          </a:p>
          <a:p>
            <a:pPr lvl="1"/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2020</a:t>
            </a:r>
          </a:p>
          <a:p>
            <a:pPr lvl="2"/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endParaRPr lang="en-US" dirty="0"/>
          </a:p>
          <a:p>
            <a:pPr lvl="2"/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cntt&amp;tt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nước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DA3F01-0918-ECAE-C843-1C9DC675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D243153-5BF4-7128-64B4-679256EC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E05-F211-425B-9E87-C5267AAD67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167E8C-29B6-DC49-8047-CA824249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5B1D4A-9CE5-065B-22E1-277BFEBE58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altLang="en-US" dirty="0">
                <a:solidFill>
                  <a:srgbClr val="002060"/>
                </a:solidFill>
              </a:rPr>
              <a:t>KHOA CNTT &amp; TT </a:t>
            </a:r>
          </a:p>
          <a:p>
            <a:pPr lvl="1"/>
            <a:r>
              <a:rPr lang="en-US" altLang="en-US" dirty="0"/>
              <a:t>CÁC BỘ MÔN VÀ TRUNG TÂM </a:t>
            </a:r>
          </a:p>
          <a:p>
            <a:pPr lvl="2"/>
            <a:r>
              <a:rPr lang="en-US" altLang="en-US" dirty="0"/>
              <a:t>BỘ MÔN HỆ THỐNG THÔNG TIN </a:t>
            </a:r>
          </a:p>
          <a:p>
            <a:pPr lvl="2"/>
            <a:r>
              <a:rPr lang="en-US" altLang="en-US" dirty="0"/>
              <a:t>BỘ MÔN MẠNG MÁY TÍNH &amp; TRUYỀN THÔNG </a:t>
            </a:r>
          </a:p>
          <a:p>
            <a:pPr lvl="2"/>
            <a:r>
              <a:rPr lang="en-US" altLang="en-US" dirty="0"/>
              <a:t>BỘ MÔN CÔNG NGHỆ PHẦN MỀM </a:t>
            </a:r>
          </a:p>
          <a:p>
            <a:pPr lvl="2"/>
            <a:r>
              <a:rPr lang="en-US" altLang="en-US" dirty="0"/>
              <a:t>BỘ MÔN KHOA HỌC MÁY TÍNH </a:t>
            </a:r>
          </a:p>
          <a:p>
            <a:pPr lvl="0"/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222796-E08F-7341-FDF8-411FF2C8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B32A86B-814F-0C3C-1486-CE0135EE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E05-F211-425B-9E87-C5267AAD67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5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FD7DEDC-9F24-C827-2913-6D681D8D6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9DA1FD-F640-6B3C-3428-DC8558B9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2F9474-46CD-6967-F4DF-646464C8A4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Khoa </a:t>
            </a:r>
            <a:r>
              <a:rPr lang="en-US" dirty="0" err="1">
                <a:solidFill>
                  <a:srgbClr val="002060"/>
                </a:solidFill>
              </a:rPr>
              <a:t>cntt</a:t>
            </a:r>
            <a:r>
              <a:rPr lang="en-US" dirty="0">
                <a:solidFill>
                  <a:srgbClr val="002060"/>
                </a:solidFill>
              </a:rPr>
              <a:t> &amp; </a:t>
            </a:r>
            <a:r>
              <a:rPr lang="en-US" dirty="0" err="1">
                <a:solidFill>
                  <a:srgbClr val="002060"/>
                </a:solidFill>
              </a:rPr>
              <a:t>tt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Các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  <a:p>
            <a:pPr lvl="2"/>
            <a:r>
              <a:rPr lang="en-US" dirty="0"/>
              <a:t>Trung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&amp; tin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70EBCA-258E-F10B-9931-E6F275A6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A9DE79-4CA9-1C53-1278-498A5FF6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E05-F211-425B-9E87-C5267AAD67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A21E1B-D8C8-60CA-F627-BB73B54C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782283"/>
          </a:xfrm>
        </p:spPr>
        <p:txBody>
          <a:bodyPr/>
          <a:lstStyle/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247F18D-4B9F-7559-9C00-AA806477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8554E76-6C8F-0EFB-0F39-6CA169BF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F2134-1270-49B7-B78B-0E3B8187AA1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0FADBE-B64C-B32F-8D53-3BFECC0D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D5177E-7166-7C97-3513-96A5B9470E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kỳ</a:t>
            </a:r>
            <a:r>
              <a:rPr lang="en-US" b="1" dirty="0"/>
              <a:t> </a:t>
            </a:r>
            <a:r>
              <a:rPr lang="en-US" b="1" dirty="0" err="1"/>
              <a:t>viện</a:t>
            </a:r>
            <a:r>
              <a:rPr lang="en-US" b="1" dirty="0"/>
              <a:t> </a:t>
            </a:r>
            <a:r>
              <a:rPr lang="en-US" b="1" dirty="0" err="1"/>
              <a:t>đại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thơ</a:t>
            </a:r>
            <a:r>
              <a:rPr lang="en-US" b="1" dirty="0"/>
              <a:t> (1966-1975)</a:t>
            </a:r>
          </a:p>
          <a:p>
            <a:r>
              <a:rPr lang="en-US" b="1" dirty="0" err="1"/>
              <a:t>Đhct</a:t>
            </a:r>
            <a:r>
              <a:rPr lang="en-US" b="1" dirty="0"/>
              <a:t> </a:t>
            </a:r>
            <a:r>
              <a:rPr lang="en-US" b="1" dirty="0" err="1"/>
              <a:t>giai</a:t>
            </a:r>
            <a:r>
              <a:rPr lang="en-US" b="1" dirty="0"/>
              <a:t> </a:t>
            </a:r>
            <a:r>
              <a:rPr lang="en-US" b="1" dirty="0" err="1"/>
              <a:t>đoạn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1975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47DF8D-F318-26B8-33FB-AB6E4EA1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0B7FEA-F25F-5A54-18BE-8304CE5C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E05-F211-425B-9E87-C5267AAD67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DF930-959B-0BF8-31DA-D995093D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(1966-1975)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B22F63-2169-0518-4A09-4E69B312A4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ĐƯỢC THÀNH LẬP NGÀY 31 THÁNG 03 NĂM 1966</a:t>
            </a:r>
          </a:p>
          <a:p>
            <a:r>
              <a:rPr lang="en-US" dirty="0"/>
              <a:t>Viện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bốn</a:t>
            </a:r>
            <a:r>
              <a:rPr lang="en-US" dirty="0"/>
              <a:t> khoa:</a:t>
            </a:r>
          </a:p>
          <a:p>
            <a:pPr lvl="1"/>
            <a:r>
              <a:rPr lang="en-US" dirty="0"/>
              <a:t>Khoa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 err="1"/>
              <a:t>Luật</a:t>
            </a:r>
            <a:r>
              <a:rPr lang="en-US" dirty="0"/>
              <a:t> khoa</a:t>
            </a:r>
          </a:p>
          <a:p>
            <a:pPr lvl="1"/>
            <a:r>
              <a:rPr lang="en-US" dirty="0"/>
              <a:t>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, </a:t>
            </a:r>
            <a:r>
              <a:rPr lang="en-US" dirty="0" err="1"/>
              <a:t>văn</a:t>
            </a:r>
            <a:r>
              <a:rPr lang="en-US" dirty="0"/>
              <a:t> khoa, </a:t>
            </a:r>
            <a:r>
              <a:rPr lang="en-US" dirty="0" err="1"/>
              <a:t>sư</a:t>
            </a:r>
            <a:r>
              <a:rPr lang="en-US" dirty="0"/>
              <a:t> </a:t>
            </a:r>
            <a:r>
              <a:rPr lang="en-US" dirty="0" err="1"/>
              <a:t>phạm</a:t>
            </a:r>
            <a:endParaRPr lang="en-US" dirty="0"/>
          </a:p>
          <a:p>
            <a:pPr lvl="1"/>
            <a:r>
              <a:rPr lang="en-US" dirty="0"/>
              <a:t>Cao </a:t>
            </a:r>
            <a:r>
              <a:rPr lang="en-US" dirty="0" err="1"/>
              <a:t>đẳng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1A32261-E4AC-20B0-3D85-1A464A0B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D51B1DF-8B71-127E-43B5-656637F7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E05-F211-425B-9E87-C5267AAD67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D8C050-44D1-2920-EC27-AA379D61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(1966-1975)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39A963-B705-17C6-2035-A4F5F97B7A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4 </a:t>
            </a:r>
            <a:r>
              <a:rPr lang="en-US" dirty="0" err="1"/>
              <a:t>điểm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Tòa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(</a:t>
            </a:r>
            <a:r>
              <a:rPr lang="en-US" dirty="0" err="1"/>
              <a:t>số</a:t>
            </a:r>
            <a:r>
              <a:rPr lang="en-US" dirty="0"/>
              <a:t> 5,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Khu I (</a:t>
            </a:r>
            <a:r>
              <a:rPr lang="en-US" dirty="0" err="1"/>
              <a:t>đường</a:t>
            </a:r>
            <a:r>
              <a:rPr lang="en-US" dirty="0"/>
              <a:t> 30/4)</a:t>
            </a:r>
          </a:p>
          <a:p>
            <a:pPr lvl="1"/>
            <a:r>
              <a:rPr lang="en-US" dirty="0"/>
              <a:t>Khu ii: (</a:t>
            </a:r>
            <a:r>
              <a:rPr lang="en-US" dirty="0" err="1"/>
              <a:t>đường</a:t>
            </a:r>
            <a:r>
              <a:rPr lang="en-US" dirty="0"/>
              <a:t> 3/2)</a:t>
            </a:r>
          </a:p>
          <a:p>
            <a:pPr lvl="1"/>
            <a:r>
              <a:rPr lang="en-US" dirty="0"/>
              <a:t>Khu iii: (</a:t>
            </a:r>
            <a:r>
              <a:rPr lang="en-US" dirty="0" err="1"/>
              <a:t>số</a:t>
            </a:r>
            <a:r>
              <a:rPr lang="en-US" dirty="0"/>
              <a:t> 1,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5D8A02C-F5DB-C00F-2032-70DCC5ED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EC5EAE0-C987-A8B8-24DF-1A138D65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E05-F211-425B-9E87-C5267AAD67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2C8833-85C5-BFF3-2333-843C354F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169990-C562-A0D4-C021-3E689E82FF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Viện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đhct</a:t>
            </a:r>
            <a:endParaRPr lang="en-US" dirty="0"/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</a:t>
            </a:r>
          </a:p>
          <a:p>
            <a:pPr lvl="1"/>
            <a:r>
              <a:rPr lang="en-US" dirty="0"/>
              <a:t>Khoa - </a:t>
            </a:r>
            <a:r>
              <a:rPr lang="en-US" dirty="0" err="1"/>
              <a:t>viện</a:t>
            </a:r>
            <a:endParaRPr lang="en-US" dirty="0"/>
          </a:p>
          <a:p>
            <a:pPr lvl="1"/>
            <a:r>
              <a:rPr lang="en-US" dirty="0"/>
              <a:t>Trung </a:t>
            </a:r>
            <a:r>
              <a:rPr lang="en-US" dirty="0" err="1"/>
              <a:t>tâm</a:t>
            </a:r>
            <a:r>
              <a:rPr lang="en-US" dirty="0"/>
              <a:t> –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1"/>
            <a:r>
              <a:rPr lang="en-US" dirty="0" err="1"/>
              <a:t>Phòng</a:t>
            </a:r>
            <a:r>
              <a:rPr lang="en-US" dirty="0"/>
              <a:t> ban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/>
            <a:r>
              <a:rPr lang="en-US" dirty="0"/>
              <a:t>Đoàn </a:t>
            </a:r>
            <a:r>
              <a:rPr lang="en-US" dirty="0" err="1"/>
              <a:t>thể</a:t>
            </a:r>
            <a:r>
              <a:rPr lang="en-US" dirty="0"/>
              <a:t> &amp; </a:t>
            </a:r>
            <a:r>
              <a:rPr lang="en-US" dirty="0" err="1"/>
              <a:t>hội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5D4289-7CBC-AFC2-EA81-6419464FE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78A9FAB-15A1-BBA8-99B6-09D0D3C8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E05-F211-425B-9E87-C5267AAD67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7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204BA2C-D9D2-1658-2C4A-AA239C4B2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A7302F-D91C-7E6F-C4D7-75EA35F5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6C9ACE-40A5-15C5-0F75-D9F3A0FDCD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Khoa </a:t>
            </a:r>
            <a:r>
              <a:rPr lang="en-US" b="1" dirty="0" err="1">
                <a:solidFill>
                  <a:srgbClr val="FF0000"/>
                </a:solidFill>
              </a:rPr>
              <a:t>khoa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học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nhiên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en-US" dirty="0"/>
              <a:t>NGÀY 14/1/1998, TRƯỜNG ĐHCT KHÁNH THÀNH KHOA </a:t>
            </a:r>
            <a:r>
              <a:rPr lang="en-US" altLang="en-US" dirty="0" err="1"/>
              <a:t>KHOA</a:t>
            </a:r>
            <a:r>
              <a:rPr lang="en-US" altLang="en-US" dirty="0"/>
              <a:t> HỌC </a:t>
            </a:r>
          </a:p>
          <a:p>
            <a:pPr lvl="1"/>
            <a:r>
              <a:rPr lang="en-US" altLang="en-US" dirty="0"/>
              <a:t>CƠ SỞ VẬT CHẤT </a:t>
            </a:r>
          </a:p>
          <a:p>
            <a:pPr lvl="2"/>
            <a:r>
              <a:rPr lang="en-US" altLang="en-US" dirty="0"/>
              <a:t>12 PHÒNG THÍ NGHIỆM (PTN) CHO SINH, HÓA, VẬT LÝ </a:t>
            </a:r>
          </a:p>
          <a:p>
            <a:pPr lvl="2"/>
            <a:r>
              <a:rPr lang="en-US" altLang="en-US" dirty="0"/>
              <a:t>06 PHÒNG MÁY TÍNH ĐƯỢC NỐI MẠNG VỚI NHAU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6DBDBDA-36BE-FB56-0923-A23354EF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65B9197-7668-9374-5873-BD24956E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E05-F211-425B-9E87-C5267AAD67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938C7CC-2BD6-3B99-59EC-0D4A4DEBE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2114A9-AD9C-3010-C998-FD3DBA1F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E95DB8-8235-078A-8EBF-B5092FF34D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Khoa </a:t>
            </a:r>
            <a:r>
              <a:rPr lang="en-US" b="1" dirty="0" err="1">
                <a:solidFill>
                  <a:srgbClr val="FF0000"/>
                </a:solidFill>
              </a:rPr>
              <a:t>khoa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học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nhiên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Vp</a:t>
            </a:r>
            <a:r>
              <a:rPr lang="en-US" dirty="0"/>
              <a:t> khoa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xưởng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chữa</a:t>
            </a:r>
            <a:endParaRPr lang="en-US" dirty="0"/>
          </a:p>
          <a:p>
            <a:pPr lvl="2"/>
            <a:r>
              <a:rPr lang="en-US" dirty="0" err="1"/>
              <a:t>năm</a:t>
            </a:r>
            <a:r>
              <a:rPr lang="en-US" dirty="0"/>
              <a:t> 2010,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ptn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khoa</a:t>
            </a:r>
          </a:p>
          <a:p>
            <a:pPr lvl="2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3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22 </a:t>
            </a:r>
            <a:r>
              <a:rPr lang="en-US" dirty="0" err="1"/>
              <a:t>phòng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D1AF59C-F300-4F36-92D2-EE5611D6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95F2A5-17FA-C0BB-1813-4BE5F877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E05-F211-425B-9E87-C5267AAD67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6C63C5-AAD3-5445-54D5-328AB1EB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174243-9707-EE64-25B5-8A7760B742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altLang="en-US" dirty="0">
                <a:solidFill>
                  <a:srgbClr val="FF0000"/>
                </a:solidFill>
              </a:rPr>
              <a:t>KHOA </a:t>
            </a:r>
            <a:r>
              <a:rPr lang="en-US" altLang="en-US" dirty="0" err="1">
                <a:solidFill>
                  <a:srgbClr val="FF0000"/>
                </a:solidFill>
              </a:rPr>
              <a:t>KHOA</a:t>
            </a:r>
            <a:r>
              <a:rPr lang="en-US" altLang="en-US" dirty="0">
                <a:solidFill>
                  <a:srgbClr val="FF0000"/>
                </a:solidFill>
              </a:rPr>
              <a:t> HỌC TỰ NHIÊN </a:t>
            </a:r>
          </a:p>
          <a:p>
            <a:pPr lvl="1"/>
            <a:r>
              <a:rPr lang="en-US" altLang="en-US" dirty="0"/>
              <a:t>KHOA KHTN HIỆN NAY GỒM 04 BỘ MÔN </a:t>
            </a:r>
          </a:p>
          <a:p>
            <a:pPr lvl="2"/>
            <a:r>
              <a:rPr lang="en-US" altLang="en-US" dirty="0"/>
              <a:t>BỘ MÔN SINH HỌC </a:t>
            </a:r>
          </a:p>
          <a:p>
            <a:pPr lvl="2"/>
            <a:r>
              <a:rPr lang="en-US" altLang="en-US" dirty="0"/>
              <a:t>BỘ MÔN HÓA HỌC </a:t>
            </a:r>
          </a:p>
          <a:p>
            <a:pPr lvl="2"/>
            <a:r>
              <a:rPr lang="en-US" altLang="en-US" dirty="0"/>
              <a:t>BỘ MÔN TOÁN HỌC </a:t>
            </a:r>
          </a:p>
          <a:p>
            <a:pPr lvl="2"/>
            <a:r>
              <a:rPr lang="en-US" altLang="en-US" dirty="0"/>
              <a:t>BỘ MÔN VẬT LÝ </a:t>
            </a:r>
          </a:p>
          <a:p>
            <a:pPr lvl="0"/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FB13C1F-BE9D-63FD-A390-CE4B2FAD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A29DE35-B635-1BA1-AC8E-82982CDC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E05-F211-425B-9E87-C5267AAD67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B026D88-B28D-189D-260C-D180687E9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A53E8E-0109-C1D3-6E5A-3DA04520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E91796-17F1-5A8E-FAA2-4B74879530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Khoa </a:t>
            </a:r>
            <a:r>
              <a:rPr lang="en-US" b="1" dirty="0" err="1">
                <a:solidFill>
                  <a:srgbClr val="FF0000"/>
                </a:solidFill>
              </a:rPr>
              <a:t>khoa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học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nhiên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/>
              <a:t>Công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2"/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……</a:t>
            </a:r>
          </a:p>
          <a:p>
            <a:pPr lvl="2"/>
            <a:r>
              <a:rPr lang="en-US" dirty="0" err="1"/>
              <a:t>Sđh</a:t>
            </a:r>
            <a:r>
              <a:rPr lang="en-US" dirty="0"/>
              <a:t>: …..</a:t>
            </a:r>
          </a:p>
          <a:p>
            <a:pPr lvl="1"/>
            <a:r>
              <a:rPr lang="en-US" dirty="0"/>
              <a:t>Công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nckh</a:t>
            </a:r>
            <a:r>
              <a:rPr lang="en-US" dirty="0"/>
              <a:t>,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….</a:t>
            </a:r>
          </a:p>
          <a:p>
            <a:pPr lvl="1"/>
            <a:r>
              <a:rPr lang="en-US" dirty="0"/>
              <a:t>Công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bồi</a:t>
            </a:r>
            <a:r>
              <a:rPr lang="en-US" dirty="0"/>
              <a:t> </a:t>
            </a:r>
            <a:r>
              <a:rPr lang="en-US" dirty="0" err="1"/>
              <a:t>dưỡng</a:t>
            </a:r>
            <a:r>
              <a:rPr lang="en-US" dirty="0"/>
              <a:t> </a:t>
            </a:r>
            <a:r>
              <a:rPr lang="en-US" dirty="0" err="1"/>
              <a:t>cán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: …..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40821A-F922-D5B8-9B83-86C154A8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E34C2C0-0EE2-C722-794A-A4B33327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E05-F211-425B-9E87-C5267AAD67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71dc0f35d96c5be93123f654c3aa2dafa54bd3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169</TotalTime>
  <Words>620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2</vt:i4>
      </vt:variant>
    </vt:vector>
  </HeadingPairs>
  <TitlesOfParts>
    <vt:vector size="22" baseType="lpstr">
      <vt:lpstr>Aptos</vt:lpstr>
      <vt:lpstr>Arial</vt:lpstr>
      <vt:lpstr>Times New Roman</vt:lpstr>
      <vt:lpstr>Tw Cen MT</vt:lpstr>
      <vt:lpstr>Wingdings</vt:lpstr>
      <vt:lpstr>Droplet</vt:lpstr>
      <vt:lpstr>Đại học cần thơ – quá trình hình thành và phát triển</vt:lpstr>
      <vt:lpstr>Nội dung</vt:lpstr>
      <vt:lpstr>Thời kỳ viện đại học cần thơ (1966-1975)</vt:lpstr>
      <vt:lpstr>Thời kỳ viện đại học cần thơ (1966-1975)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Cảm ơn sự chú ý của quý vị</vt:lpstr>
      <vt:lpstr>CNTT</vt:lpstr>
      <vt:lpstr>KHTN</vt:lpstr>
    </vt:vector>
  </TitlesOfParts>
  <Company>HillsOrient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Geetesh Bajaj</dc:creator>
  <cp:lastModifiedBy>Windows User</cp:lastModifiedBy>
  <cp:revision>97</cp:revision>
  <dcterms:created xsi:type="dcterms:W3CDTF">2001-08-06T05:40:35Z</dcterms:created>
  <dcterms:modified xsi:type="dcterms:W3CDTF">2025-10-15T07:51:53Z</dcterms:modified>
</cp:coreProperties>
</file>