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55" autoAdjust="0"/>
  </p:normalViewPr>
  <p:slideViewPr>
    <p:cSldViewPr snapToGrid="0">
      <p:cViewPr varScale="1">
        <p:scale>
          <a:sx n="87" d="100"/>
          <a:sy n="87" d="100"/>
        </p:scale>
        <p:origin x="786" y="-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E1E8-E378-4799-A822-306278FDEACC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97A0-D943-47EF-BAB3-00C33609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9428-86AA-48A1-B399-EE666DEE3C8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1650A-3872-4F7F-8ACF-C0EA7E34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 smtClean="0"/>
              <a:t>ĐẠI HỌC CẦN THƠ - QUÁ TRÌNH HÌNH THÀNH VÀ PHÁT TRIỂN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TS. NGUYỄN VĂN 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9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3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1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 hidden="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/>
          <p:cNvSpPr/>
          <p:nvPr userDrawn="1"/>
        </p:nvSpPr>
        <p:spPr>
          <a:xfrm>
            <a:off x="10589003" y="675171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1" y="3236656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Long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971622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19" y="2060283"/>
            <a:ext cx="2107415" cy="18966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294181" y="475910"/>
            <a:ext cx="1897819" cy="1575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 bwMode="ltGray">
          <a:xfrm>
            <a:off x="-24142" y="555102"/>
            <a:ext cx="9558435" cy="14123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956" y="121452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mtClean="0"/>
              <a:t>Giới thiệu Đại học Cần Thơ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310" y="6123833"/>
            <a:ext cx="820040" cy="514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5E2F-9D42-4133-9AB4-A04411BA42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73070" y="277458"/>
            <a:ext cx="1914005" cy="1901536"/>
          </a:xfrm>
          <a:prstGeom prst="rect">
            <a:avLst/>
          </a:prstGeom>
          <a:blipFill dpi="0" rotWithShape="1">
            <a:blip r:embed="rId22">
              <a:alphaModFix amt="45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091" b="89474" l="5028" r="94413">
                          <a14:foregroundMark x1="68715" y1="28708" x2="68715" y2="28708"/>
                          <a14:foregroundMark x1="68156" y1="30622" x2="68156" y2="30622"/>
                          <a14:foregroundMark x1="22346" y1="64115" x2="22346" y2="64115"/>
                          <a14:foregroundMark x1="5028" y1="51675" x2="5028" y2="51675"/>
                          <a14:foregroundMark x1="43017" y1="82297" x2="43017" y2="82297"/>
                          <a14:foregroundMark x1="58101" y1="81340" x2="58101" y2="81340"/>
                          <a14:foregroundMark x1="86034" y1="57416" x2="86034" y2="57416"/>
                          <a14:foregroundMark x1="94413" y1="53110" x2="94413" y2="53110"/>
                          <a14:foregroundMark x1="88827" y1="48804" x2="88827" y2="48804"/>
                          <a14:foregroundMark x1="77095" y1="64593" x2="77095" y2="64593"/>
                          <a14:foregroundMark x1="23464" y1="56459" x2="23464" y2="56459"/>
                          <a14:foregroundMark x1="16760" y1="50718" x2="16760" y2="50718"/>
                          <a14:foregroundMark x1="31844" y1="63158" x2="31844" y2="63158"/>
                          <a14:foregroundMark x1="26816" y1="59330" x2="26816" y2="59330"/>
                          <a14:foregroundMark x1="35754" y1="69378" x2="35754" y2="69378"/>
                          <a14:foregroundMark x1="40223" y1="72727" x2="40223" y2="72727"/>
                          <a14:foregroundMark x1="56983" y1="74641" x2="56983" y2="74641"/>
                          <a14:foregroundMark x1="63128" y1="70335" x2="63128" y2="70335"/>
                          <a14:foregroundMark x1="67039" y1="67464" x2="67039" y2="67464"/>
                          <a14:foregroundMark x1="78771" y1="57416" x2="78771" y2="57416"/>
                          <a14:foregroundMark x1="72626" y1="60287" x2="72626" y2="60287"/>
                          <a14:foregroundMark x1="83799" y1="54067" x2="83799" y2="54067"/>
                          <a14:foregroundMark x1="32961" y1="58373" x2="32961" y2="58373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8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+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508" y="538796"/>
            <a:ext cx="8337948" cy="937171"/>
          </a:xfrm>
        </p:spPr>
        <p:txBody>
          <a:bodyPr/>
          <a:lstStyle/>
          <a:p>
            <a:pPr algn="ctr"/>
            <a:r>
              <a:rPr lang="en-GB" sz="3200" smtClean="0"/>
              <a:t>ĐẠI HỌC CẦN THƠ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3738" y="3147233"/>
            <a:ext cx="2720836" cy="1117687"/>
          </a:xfrm>
        </p:spPr>
        <p:txBody>
          <a:bodyPr/>
          <a:lstStyle/>
          <a:p>
            <a:r>
              <a:rPr lang="en-GB" smtClean="0"/>
              <a:t>TS. NGUYỄN </a:t>
            </a:r>
            <a:r>
              <a:rPr lang="en-GB" sz="1800" smtClean="0"/>
              <a:t>VĂN</a:t>
            </a:r>
            <a:r>
              <a:rPr lang="en-GB" smtClean="0"/>
              <a:t> A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6508" y="5753625"/>
            <a:ext cx="6870660" cy="365125"/>
          </a:xfrm>
        </p:spPr>
        <p:txBody>
          <a:bodyPr/>
          <a:lstStyle/>
          <a:p>
            <a:r>
              <a:rPr lang="vi-VN" sz="2000" smtClean="0"/>
              <a:t>Giới thiệu Đại học Cần Thơ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2686" y="5257967"/>
            <a:ext cx="1171888" cy="1356442"/>
          </a:xfrm>
        </p:spPr>
        <p:txBody>
          <a:bodyPr/>
          <a:lstStyle/>
          <a:p>
            <a:fld id="{2D165E2F-9D42-4133-9AB4-A04411BA429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" y="3121302"/>
            <a:ext cx="827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HÌNH THÀNH VÀ PHÁT TRIỂN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en-US" smtClean="0"/>
          </a:p>
          <a:p>
            <a:r>
              <a:rPr lang="en-US" altLang="en-US" smtClean="0">
                <a:hlinkClick r:id="rId2"/>
              </a:rPr>
              <a:t>KHOA CNTT &amp; TT </a:t>
            </a:r>
            <a:endParaRPr lang="en-US" altLang="en-US" smtClean="0"/>
          </a:p>
          <a:p>
            <a:pPr lvl="1"/>
            <a:r>
              <a:rPr lang="en-US" altLang="en-US" smtClean="0"/>
              <a:t>ĐƯỢC THÀNH LẬP NĂM 1994 TRÊN CƠ SỞ TRUNG TÂM ĐIỆN TỬ VÀ TIN HỌC </a:t>
            </a:r>
          </a:p>
          <a:p>
            <a:pPr lvl="1"/>
            <a:r>
              <a:rPr lang="en-US" altLang="en-US" smtClean="0"/>
              <a:t>NHIỆM VỤ CỦA KHOA LÀ ĐÀO TẠO </a:t>
            </a:r>
          </a:p>
          <a:p>
            <a:pPr lvl="2"/>
            <a:r>
              <a:rPr lang="en-US" altLang="en-US" smtClean="0"/>
              <a:t>ĐẠI HỌC VÀ SAU ĐẠI HỌC </a:t>
            </a:r>
          </a:p>
          <a:p>
            <a:pPr lvl="2"/>
            <a:r>
              <a:rPr lang="en-US" altLang="en-US" smtClean="0"/>
              <a:t>NCKH VÀ CHUYỂN GIAO CÔNG NGHỆ TRONG LĨNH VỰC CNTT&amp;TT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4310" y="6123833"/>
            <a:ext cx="854330" cy="514464"/>
          </a:xfrm>
        </p:spPr>
        <p:txBody>
          <a:bodyPr/>
          <a:lstStyle/>
          <a:p>
            <a:fld id="{2D165E2F-9D42-4133-9AB4-A04411BA4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en-US" smtClean="0"/>
          </a:p>
          <a:p>
            <a:r>
              <a:rPr lang="en-US" altLang="en-US" smtClean="0">
                <a:solidFill>
                  <a:schemeClr val="bg1"/>
                </a:solidFill>
              </a:rPr>
              <a:t>KHOA CNTT &amp; TT </a:t>
            </a:r>
          </a:p>
          <a:p>
            <a:pPr lvl="1"/>
            <a:r>
              <a:rPr lang="en-US" altLang="en-US" smtClean="0"/>
              <a:t>TẦM NHÌN ĐẾN NĂM 2020 </a:t>
            </a:r>
          </a:p>
          <a:p>
            <a:pPr lvl="2"/>
            <a:r>
              <a:rPr lang="en-US" altLang="en-US" smtClean="0"/>
              <a:t>ĐƠN VỊ ĐÀO TẠO VÀ </a:t>
            </a:r>
          </a:p>
          <a:p>
            <a:pPr lvl="2"/>
            <a:r>
              <a:rPr lang="en-US" altLang="en-US" smtClean="0"/>
              <a:t>NGHIÊN CỨU KHOA HỌC VỀ CNTT&amp;TT MẠNH CỦA CẢ NƯỚC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>
                <a:solidFill>
                  <a:schemeClr val="bg1"/>
                </a:solidFill>
              </a:rPr>
              <a:t>KHOA CNTT &amp; TT </a:t>
            </a:r>
          </a:p>
          <a:p>
            <a:pPr lvl="0"/>
            <a:r>
              <a:rPr lang="en-US" altLang="en-US" smtClean="0"/>
              <a:t>CÁC BỘ MÔN VÀ TRUNG TÂM </a:t>
            </a:r>
          </a:p>
          <a:p>
            <a:pPr lvl="3"/>
            <a:r>
              <a:rPr lang="en-US" altLang="en-US" smtClean="0"/>
              <a:t>BỘ MÔN HỆ THỐNG THÔNG TIN </a:t>
            </a:r>
          </a:p>
          <a:p>
            <a:pPr lvl="3"/>
            <a:r>
              <a:rPr lang="en-US" altLang="en-US" smtClean="0"/>
              <a:t>BỘ MÔN MẠNG MÁY TÍNH &amp; TRUYỀN THÔNG </a:t>
            </a:r>
          </a:p>
          <a:p>
            <a:pPr lvl="3"/>
            <a:r>
              <a:rPr lang="en-US" altLang="en-US" smtClean="0"/>
              <a:t>BỘ MÔN CÔNG NGHỆ PHẦN MỀM </a:t>
            </a:r>
          </a:p>
          <a:p>
            <a:pPr lvl="3"/>
            <a:r>
              <a:rPr lang="en-US" altLang="en-US" smtClean="0"/>
              <a:t>BỘ MÔN KHOA HỌC MÁY TÍNH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>
                <a:solidFill>
                  <a:schemeClr val="bg1"/>
                </a:solidFill>
              </a:rPr>
              <a:t>KHOA CNTT &amp; TT </a:t>
            </a:r>
          </a:p>
          <a:p>
            <a:pPr lvl="1"/>
            <a:r>
              <a:rPr lang="en-US" altLang="en-US" smtClean="0"/>
              <a:t>CÁC BỘ MÔN VÀ TRUNG TÂM </a:t>
            </a:r>
          </a:p>
          <a:p>
            <a:pPr lvl="2"/>
            <a:r>
              <a:rPr lang="en-US" altLang="en-US" smtClean="0"/>
              <a:t>BỘ MÔN CÔNG NGHỆ THÔNG TIN </a:t>
            </a:r>
          </a:p>
          <a:p>
            <a:pPr lvl="2"/>
            <a:r>
              <a:rPr lang="en-US" altLang="en-US" smtClean="0"/>
              <a:t>BỘ MÔN TIN HỌC ỨNG DỤNG </a:t>
            </a:r>
          </a:p>
          <a:p>
            <a:pPr lvl="2"/>
            <a:r>
              <a:rPr lang="en-US" altLang="en-US" smtClean="0"/>
              <a:t>TỔ VĂN PHÒNG </a:t>
            </a:r>
          </a:p>
          <a:p>
            <a:pPr lvl="2"/>
            <a:r>
              <a:rPr lang="en-US" altLang="en-US" smtClean="0"/>
              <a:t>TRUNG TÂM ĐIỆN TỬ &amp; TIN HỌC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51" y="744916"/>
            <a:ext cx="9613861" cy="1080938"/>
          </a:xfrm>
        </p:spPr>
        <p:txBody>
          <a:bodyPr/>
          <a:lstStyle/>
          <a:p>
            <a:pPr lvl="0"/>
            <a:endParaRPr lang="en-US" altLang="en-US" smtClean="0"/>
          </a:p>
          <a:p>
            <a:pPr lvl="0"/>
            <a:r>
              <a:rPr lang="en-US" altLang="en-US" smtClean="0"/>
              <a:t>CÁM ƠN SỰ CHÚ Ý CỦA QUÝ VỊ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0177"/>
            <a:ext cx="9613861" cy="1080938"/>
          </a:xfrm>
        </p:spPr>
        <p:txBody>
          <a:bodyPr/>
          <a:lstStyle/>
          <a:p>
            <a:pPr algn="ctr"/>
            <a:r>
              <a:rPr lang="en-US" smtClean="0"/>
              <a:t>NỘI DUNG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THỜI KỲ VIỆN ĐẠI HỌC CẦN THƠ (1966 - 1975) </a:t>
            </a:r>
          </a:p>
          <a:p>
            <a:pPr lvl="0"/>
            <a:r>
              <a:rPr lang="en-US" altLang="en-US" smtClean="0"/>
              <a:t>ĐHCT GIAI ĐOẠN SAU NĂM 1975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95" y="687127"/>
            <a:ext cx="9613861" cy="1080938"/>
          </a:xfrm>
        </p:spPr>
        <p:txBody>
          <a:bodyPr/>
          <a:lstStyle/>
          <a:p>
            <a:r>
              <a:rPr lang="vi-VN" smtClean="0"/>
              <a:t>THỜI KỲ VIỆN ĐẠI HỌC CẦN THƠ (1966 - 1975)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endParaRPr lang="en-US" altLang="en-US" smtClean="0"/>
          </a:p>
          <a:p>
            <a:r>
              <a:rPr lang="en-US" altLang="en-US" smtClean="0"/>
              <a:t>ĐƯỢC THÀNH LẬP NGÀY 31 THÁNG 03 NĂM 1966 </a:t>
            </a:r>
          </a:p>
          <a:p>
            <a:r>
              <a:rPr lang="en-US" altLang="en-US" smtClean="0"/>
              <a:t>VIỆN ĐẠI HỌC CẦN THƠ CÓ BỐN KHOA: </a:t>
            </a:r>
          </a:p>
          <a:p>
            <a:pPr lvl="1"/>
            <a:r>
              <a:rPr lang="en-US" altLang="en-US" smtClean="0"/>
              <a:t>KHOA HỌC </a:t>
            </a:r>
          </a:p>
          <a:p>
            <a:pPr lvl="1"/>
            <a:r>
              <a:rPr lang="en-US" altLang="en-US" smtClean="0"/>
              <a:t>LUẬT KHOA </a:t>
            </a:r>
          </a:p>
          <a:p>
            <a:pPr lvl="1"/>
            <a:r>
              <a:rPr lang="en-US" altLang="en-US" smtClean="0"/>
              <a:t>KHOA HỌC XÃ HỘI, VĂN KHOA, SƯ PHẠM </a:t>
            </a:r>
          </a:p>
          <a:p>
            <a:pPr lvl="1"/>
            <a:r>
              <a:rPr lang="en-US" altLang="en-US" smtClean="0"/>
              <a:t>CAO ĐẲNG NÔNG NGHIỆP VÀ TRUNG TÂM SINH NGỮ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8" y="720178"/>
            <a:ext cx="9613861" cy="1080938"/>
          </a:xfrm>
        </p:spPr>
        <p:txBody>
          <a:bodyPr/>
          <a:lstStyle/>
          <a:p>
            <a:r>
              <a:rPr lang="vi-VN" smtClean="0"/>
              <a:t>THỜI KỲ VIỆN ĐẠI HỌC CẦN THƠ (1966 - 1975)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CƠ SỞ VẬT CHẤT CỦA VIỆN ĐẠI HỌC CẦN THƠ TỌA LẠC TRÊN 4 ĐỊA ĐIỂM </a:t>
            </a:r>
          </a:p>
          <a:p>
            <a:pPr lvl="1"/>
            <a:r>
              <a:rPr lang="en-US" altLang="en-US" smtClean="0"/>
              <a:t>TÒA VIỆN TRƯỞNG (SỐ 5, ĐẠI LỘ HÒA BÌNH) </a:t>
            </a:r>
          </a:p>
          <a:p>
            <a:pPr lvl="1"/>
            <a:r>
              <a:rPr lang="en-US" altLang="en-US" smtClean="0"/>
              <a:t>KHU I (ĐƯỜNG 30/4) </a:t>
            </a:r>
          </a:p>
          <a:p>
            <a:pPr lvl="1"/>
            <a:r>
              <a:rPr lang="en-US" altLang="en-US" smtClean="0"/>
              <a:t>KHU II: (ĐƯỜNG 3/2) </a:t>
            </a:r>
          </a:p>
          <a:p>
            <a:pPr lvl="1"/>
            <a:r>
              <a:rPr lang="en-US" altLang="en-US" smtClean="0"/>
              <a:t>KHU III: (SỐ 1, LÝ TỰ TRỌNG)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altLang="en-US" smtClean="0"/>
          </a:p>
          <a:p>
            <a:r>
              <a:rPr lang="en-US" altLang="en-US" smtClean="0"/>
              <a:t>VIỆN ĐẠI HỌC CẦN THƠ ĐƯỢC ĐỔI THÀNH ĐHCT </a:t>
            </a:r>
          </a:p>
          <a:p>
            <a:r>
              <a:rPr lang="en-US" altLang="en-US" smtClean="0"/>
              <a:t>CƠ CẤU ĐHCT HIỆN NAY </a:t>
            </a:r>
          </a:p>
          <a:p>
            <a:pPr lvl="1"/>
            <a:r>
              <a:rPr lang="en-US" altLang="en-US" smtClean="0"/>
              <a:t>KHOA - VIỆN </a:t>
            </a:r>
          </a:p>
          <a:p>
            <a:pPr lvl="1"/>
            <a:r>
              <a:rPr lang="en-US" altLang="en-US" smtClean="0"/>
              <a:t>TRUNG TÂM - TRUNG TÂM ĐÀO TẠO </a:t>
            </a:r>
          </a:p>
          <a:p>
            <a:pPr lvl="1"/>
            <a:r>
              <a:rPr lang="en-US" altLang="en-US" smtClean="0"/>
              <a:t>PHÒNG BAN CHỨC NĂNG </a:t>
            </a:r>
          </a:p>
          <a:p>
            <a:pPr lvl="1"/>
            <a:r>
              <a:rPr lang="en-US" altLang="en-US" smtClean="0"/>
              <a:t>ĐOÀN THỂ &amp; HỘI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250663" y="973566"/>
            <a:ext cx="9613861" cy="1080938"/>
          </a:xfrm>
        </p:spPr>
        <p:txBody>
          <a:bodyPr/>
          <a:lstStyle/>
          <a:p>
            <a:pPr lvl="0" algn="ctr"/>
            <a:r>
              <a:rPr lang="en-US" altLang="en-US" smtClean="0"/>
              <a:t>ĐHCT GIAI ĐOẠN SAU NĂM 1975 </a:t>
            </a:r>
          </a:p>
          <a:p>
            <a:pPr lvl="0" algn="ctr"/>
            <a:endParaRPr lang="en-US" alt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altLang="en-US" smtClean="0">
                <a:solidFill>
                  <a:schemeClr val="bg1"/>
                </a:solidFill>
              </a:rPr>
              <a:t>KHOA KHOA HỌC TỰ NHIÊN </a:t>
            </a:r>
          </a:p>
          <a:p>
            <a:pPr lvl="1"/>
            <a:r>
              <a:rPr lang="en-US" altLang="en-US" smtClean="0"/>
              <a:t>NGÀY 14/1/1998, TRƯỜNG ĐHCT KHÁNH THÀNH KHOA KHOA HỌC </a:t>
            </a:r>
          </a:p>
          <a:p>
            <a:pPr lvl="1"/>
            <a:r>
              <a:rPr lang="en-US" altLang="en-US" smtClean="0"/>
              <a:t>CƠ SỞ VẬT CHẤT </a:t>
            </a:r>
          </a:p>
          <a:p>
            <a:pPr lvl="2"/>
            <a:r>
              <a:rPr lang="en-US" altLang="en-US" smtClean="0"/>
              <a:t>12 PHÒNG THÍ NGHIỆM (PTN) CHO SINH, HÓA, VẬT LÝ </a:t>
            </a:r>
          </a:p>
          <a:p>
            <a:pPr lvl="2"/>
            <a:r>
              <a:rPr lang="en-US" altLang="en-US" smtClean="0"/>
              <a:t>06 PHÒNG MÁY TÍNH ĐƯỢC NỐI MẠNG VỚI NHAU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>
                <a:solidFill>
                  <a:schemeClr val="bg1"/>
                </a:solidFill>
              </a:rPr>
              <a:t>KHOA KHOA HỌC TỰ NHIÊN </a:t>
            </a:r>
          </a:p>
          <a:p>
            <a:pPr lvl="1"/>
            <a:r>
              <a:rPr lang="en-US" altLang="en-US" smtClean="0"/>
              <a:t>CƠ SỞ VẬT CHẤT </a:t>
            </a:r>
          </a:p>
          <a:p>
            <a:pPr lvl="2"/>
            <a:r>
              <a:rPr lang="en-US" altLang="en-US" smtClean="0"/>
              <a:t>VP KHOA VÀ XƯỞNG SỬA CHỮA </a:t>
            </a:r>
          </a:p>
          <a:p>
            <a:pPr lvl="2"/>
            <a:r>
              <a:rPr lang="en-US" altLang="en-US" smtClean="0"/>
              <a:t>NĂM 2010, TRƯỜNG ĐÃ ĐẦU TƯ MỞ RỘNG KHU PTN CỦA KHOA </a:t>
            </a:r>
          </a:p>
          <a:p>
            <a:pPr lvl="2"/>
            <a:r>
              <a:rPr lang="en-US" altLang="en-US" smtClean="0"/>
              <a:t>XÂY MỚI KHU NHÀ 3 TẦNG VỚI 22 PHÒNG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 </a:t>
            </a:r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>
                <a:solidFill>
                  <a:schemeClr val="bg1"/>
                </a:solidFill>
              </a:rPr>
              <a:t>KHOA KHOA HỌC TỰ NHIÊN </a:t>
            </a:r>
          </a:p>
          <a:p>
            <a:pPr lvl="1"/>
            <a:r>
              <a:rPr lang="en-US" altLang="en-US" smtClean="0"/>
              <a:t>KHOA KHTN HIỆN NAY GỒM 04 BỘ MÔN </a:t>
            </a:r>
          </a:p>
          <a:p>
            <a:pPr lvl="2"/>
            <a:r>
              <a:rPr lang="en-US" altLang="en-US" smtClean="0"/>
              <a:t>BỘ MÔN SINH HỌC </a:t>
            </a:r>
          </a:p>
          <a:p>
            <a:pPr lvl="2"/>
            <a:r>
              <a:rPr lang="en-US" altLang="en-US" smtClean="0"/>
              <a:t>BỘ MÔN HÓA HỌC </a:t>
            </a:r>
          </a:p>
          <a:p>
            <a:pPr lvl="2"/>
            <a:r>
              <a:rPr lang="en-US" altLang="en-US" smtClean="0"/>
              <a:t>BỘ MÔN TOÁN HỌC </a:t>
            </a:r>
          </a:p>
          <a:p>
            <a:pPr lvl="2"/>
            <a:r>
              <a:rPr lang="en-US" altLang="en-US" smtClean="0"/>
              <a:t>BỘ MÔN VẬT LÝ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smtClean="0"/>
              <a:t>ĐHCT GIAI ĐOẠN SAU NĂM 1975 </a:t>
            </a:r>
          </a:p>
          <a:p>
            <a:pPr lvl="0"/>
            <a:endParaRPr lang="en-US" alt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>
                <a:solidFill>
                  <a:schemeClr val="bg1"/>
                </a:solidFill>
              </a:rPr>
              <a:t>KHOA KHOA HỌC TỰ NHIÊN </a:t>
            </a:r>
          </a:p>
          <a:p>
            <a:pPr lvl="1"/>
            <a:r>
              <a:rPr lang="en-US" altLang="en-US" smtClean="0"/>
              <a:t>CÔNG TÁC ĐÀO TẠO </a:t>
            </a:r>
          </a:p>
          <a:p>
            <a:pPr lvl="2"/>
            <a:r>
              <a:rPr lang="en-US" altLang="en-US" smtClean="0"/>
              <a:t>ĐẠI HỌC: ...... </a:t>
            </a:r>
          </a:p>
          <a:p>
            <a:pPr lvl="2"/>
            <a:r>
              <a:rPr lang="en-US" altLang="en-US" smtClean="0"/>
              <a:t>SĐH:.... </a:t>
            </a:r>
          </a:p>
          <a:p>
            <a:pPr lvl="1"/>
            <a:r>
              <a:rPr lang="en-US" altLang="en-US" smtClean="0"/>
              <a:t>CÔNG TÁC NCKH, BÁO CÁO CHUYÊN ĐỀ: .... </a:t>
            </a:r>
          </a:p>
          <a:p>
            <a:pPr lvl="1"/>
            <a:r>
              <a:rPr lang="en-US" altLang="en-US" smtClean="0"/>
              <a:t>CÔNG TÁC ĐÀO TẠO VÀ BỒI DƯỠNG CÁN BỘ: ..... </a:t>
            </a:r>
          </a:p>
          <a:p>
            <a:pPr lvl="0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E2F-9D42-4133-9AB4-A04411BA4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137</TotalTime>
  <Words>623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Berlin</vt:lpstr>
      <vt:lpstr>ĐẠI HỌC CẦN THƠ</vt:lpstr>
      <vt:lpstr>NỘI DUNG </vt:lpstr>
      <vt:lpstr>THỜI KỲ VIỆN ĐẠI HỌC CẦN THƠ (1966 - 1975) </vt:lpstr>
      <vt:lpstr>THỜI KỲ VIỆN ĐẠI HỌC CẦN THƠ (1966 - 1975)</vt:lpstr>
      <vt:lpstr>ĐHCT GIAI ĐOẠN SAU NĂM 1975 </vt:lpstr>
      <vt:lpstr>ĐHCT GIAI ĐOẠN SAU NĂM 1975  </vt:lpstr>
      <vt:lpstr>ĐHCT GIAI ĐOẠN SAU NĂM 1975 </vt:lpstr>
      <vt:lpstr>ĐHCT GIAI ĐOẠN SAU NĂM 1975 </vt:lpstr>
      <vt:lpstr>ĐHCT GIAI ĐOẠN SAU NĂM 1975  </vt:lpstr>
      <vt:lpstr>ĐHCT GIAI ĐOẠN SAU NĂM 1975 </vt:lpstr>
      <vt:lpstr>ĐHCT GIAI ĐOẠN SAU NĂM 1975 </vt:lpstr>
      <vt:lpstr>ĐHCT GIAI ĐOẠN SAU NĂM 1975 </vt:lpstr>
      <vt:lpstr>ĐHCT GIAI ĐOẠN SAU NĂM 1975 </vt:lpstr>
      <vt:lpstr> CÁM ƠN SỰ CHÚ Ý CỦA QUÝ VỊ  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2025-10-10T12:34:15Z</dcterms:created>
  <dcterms:modified xsi:type="dcterms:W3CDTF">2025-10-11T06:02:18Z</dcterms:modified>
</cp:coreProperties>
</file>