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%5bQrCode.Create(%22Hello%20world!%22,%20500)%5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mtClean="0">
                <a:hlinkClick r:id="rId2" action="ppaction://hlinkfile"/>
              </a:rPr>
              <a:t>%5bQrCode.Create(%22Hello%20world!%22, 500)%5d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8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Lampe, Andreas</dc:creator>
  <cp:lastModifiedBy>Lampe, Andreas</cp:lastModifiedBy>
  <cp:revision>3</cp:revision>
  <dcterms:created xsi:type="dcterms:W3CDTF">2006-08-16T00:00:00Z</dcterms:created>
  <dcterms:modified xsi:type="dcterms:W3CDTF">2016-09-21T12:24:09Z</dcterms:modified>
</cp:coreProperties>
</file>