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6208"/>
  </p:normalViewPr>
  <p:slideViewPr>
    <p:cSldViewPr>
      <p:cViewPr>
        <p:scale>
          <a:sx n="100" d="100"/>
          <a:sy n="100" d="100"/>
        </p:scale>
        <p:origin x="-49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xmlns="" id="{FB66CC33-4B64-B844-842C-FDA23056E3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xmlns="" id="{57BAF9D3-0B0A-9C44-A711-75F4D4E4DA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7A82C62-84EF-3D43-835E-007E9CD286BC}" type="datetimeFigureOut">
              <a:rPr lang="ja-JP" altLang="en-US"/>
              <a:pPr>
                <a:defRPr/>
              </a:pPr>
              <a:t>2019/12/27</a:t>
            </a:fld>
            <a:endParaRPr lang="ja-JP" altLang="en-US"/>
          </a:p>
        </p:txBody>
      </p:sp>
      <p:sp>
        <p:nvSpPr>
          <p:cNvPr id="4" name="スライド イメージ プレースホルダ 3">
            <a:extLst>
              <a:ext uri="{FF2B5EF4-FFF2-40B4-BE49-F238E27FC236}">
                <a16:creationId xmlns:a16="http://schemas.microsoft.com/office/drawing/2014/main" xmlns="" id="{A432BA13-A1DA-2443-AE63-C90D447B76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>
            <a:extLst>
              <a:ext uri="{FF2B5EF4-FFF2-40B4-BE49-F238E27FC236}">
                <a16:creationId xmlns:a16="http://schemas.microsoft.com/office/drawing/2014/main" xmlns="" id="{A961A237-41C9-9642-BD56-9FA4BCC53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>
            <a:extLst>
              <a:ext uri="{FF2B5EF4-FFF2-40B4-BE49-F238E27FC236}">
                <a16:creationId xmlns:a16="http://schemas.microsoft.com/office/drawing/2014/main" xmlns="" id="{CCB70278-6255-F64E-B87D-3198347979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>
            <a:extLst>
              <a:ext uri="{FF2B5EF4-FFF2-40B4-BE49-F238E27FC236}">
                <a16:creationId xmlns:a16="http://schemas.microsoft.com/office/drawing/2014/main" xmlns="" id="{DD6F0D87-C57A-6A4F-B6AB-22B8F1E39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65F5CC-D17C-6E48-B274-2147A63C309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4158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-agent.jp/" TargetMode="External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info@q-agent.jp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2">
            <a:extLst>
              <a:ext uri="{FF2B5EF4-FFF2-40B4-BE49-F238E27FC236}">
                <a16:creationId xmlns:a16="http://schemas.microsoft.com/office/drawing/2014/main" xmlns="" id="{21CB936D-E81E-BF4F-BC88-083E8DA205FD}"/>
              </a:ext>
            </a:extLst>
          </p:cNvPr>
          <p:cNvSpPr txBox="1">
            <a:spLocks/>
          </p:cNvSpPr>
          <p:nvPr/>
        </p:nvSpPr>
        <p:spPr bwMode="auto">
          <a:xfrm>
            <a:off x="4030663" y="6002338"/>
            <a:ext cx="4286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HG丸ｺﾞｼｯｸM-PRO" pitchFamily="50" charset="-128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dirty="0"/>
              <a:t>Quality Agent Co. Ltd.</a:t>
            </a:r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3C4F8E78-5832-494B-B293-F434ED5A323A}"/>
              </a:ext>
            </a:extLst>
          </p:cNvPr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76200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>
            <a:extLst>
              <a:ext uri="{FF2B5EF4-FFF2-40B4-BE49-F238E27FC236}">
                <a16:creationId xmlns:a16="http://schemas.microsoft.com/office/drawing/2014/main" xmlns="" id="{73669C41-4EA4-4B44-99C9-384F1A9121E7}"/>
              </a:ext>
            </a:extLst>
          </p:cNvPr>
          <p:cNvSpPr txBox="1">
            <a:spLocks noChangeArrowheads="1"/>
          </p:cNvSpPr>
          <p:nvPr/>
        </p:nvSpPr>
        <p:spPr bwMode="auto">
          <a:xfrm rot="20549946">
            <a:off x="7613650" y="3346450"/>
            <a:ext cx="1298575" cy="254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ja-JP" sz="10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10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pic>
        <p:nvPicPr>
          <p:cNvPr id="7" name="Picture 2" descr="C:\Users\Kazunobu Ishikawa\Documents\0_QualityAgent\LOGO\QualityAgent\NewLogo\qa_logo.png">
            <a:extLst>
              <a:ext uri="{FF2B5EF4-FFF2-40B4-BE49-F238E27FC236}">
                <a16:creationId xmlns:a16="http://schemas.microsoft.com/office/drawing/2014/main" xmlns="" id="{B57B84C7-A828-FC4F-958E-938CBA8E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946775"/>
            <a:ext cx="7556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Okazu\Pictures\Kuma_2.gif">
            <a:extLst>
              <a:ext uri="{FF2B5EF4-FFF2-40B4-BE49-F238E27FC236}">
                <a16:creationId xmlns:a16="http://schemas.microsoft.com/office/drawing/2014/main" xmlns="" id="{D1AF807B-BB9B-2946-B59B-FFBCF4AB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5857875"/>
            <a:ext cx="6143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7158" y="2852936"/>
            <a:ext cx="8786842" cy="545891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Verdana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7596336" cy="43204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メイリオ" pitchFamily="50" charset="-128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01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D7CBB0D-AE22-AA4B-A42C-ACDD54F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9AAE109C-FC7A-DB43-BF57-92FAC399BD98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332656"/>
            <a:ext cx="8229600" cy="612068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xmlns="" id="{82B1DA24-0FC9-B64E-8D1B-DDA23AFC5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xmlns="" id="{921BBFF3-737B-4448-8FF5-C637BDA39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DFABE5-2259-EC48-BB70-0A69DECB84C1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335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61E637A-5CA7-1945-81DA-14985A161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BA9CF3B4-47AB-7248-8E18-A870E02CDBFC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29520" y="332656"/>
            <a:ext cx="1257280" cy="612068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332656"/>
            <a:ext cx="6900882" cy="612068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xmlns="" id="{9ED8D875-C4CC-0940-B6B0-58D849004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xmlns="" id="{6F253B82-0703-3D43-B283-877E99584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A50E97-C864-C443-B624-F312F57E186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343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 3">
            <a:extLst>
              <a:ext uri="{FF2B5EF4-FFF2-40B4-BE49-F238E27FC236}">
                <a16:creationId xmlns:a16="http://schemas.microsoft.com/office/drawing/2014/main" xmlns="" id="{01A32A9B-B99B-AB43-930C-65C9F54CB5F7}"/>
              </a:ext>
            </a:extLst>
          </p:cNvPr>
          <p:cNvSpPr txBox="1">
            <a:spLocks/>
          </p:cNvSpPr>
          <p:nvPr/>
        </p:nvSpPr>
        <p:spPr>
          <a:xfrm>
            <a:off x="0" y="4143375"/>
            <a:ext cx="9144000" cy="365125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>
                <a:latin typeface="Impact" pitchFamily="34" charset="0"/>
                <a:cs typeface="Arial" pitchFamily="34" charset="0"/>
              </a:rPr>
              <a:t>http://www.q-agent.jp/</a:t>
            </a:r>
          </a:p>
        </p:txBody>
      </p:sp>
      <p:pic>
        <p:nvPicPr>
          <p:cNvPr id="4" name="Picture 2" descr="C:\Users\Okazu\Pictures\Kuma_2.gif">
            <a:extLst>
              <a:ext uri="{FF2B5EF4-FFF2-40B4-BE49-F238E27FC236}">
                <a16:creationId xmlns:a16="http://schemas.microsoft.com/office/drawing/2014/main" xmlns="" id="{65C9F679-313D-B14B-A4B0-8B61E5FF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49500"/>
            <a:ext cx="1873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374F97A1-BC5E-1344-8C8E-C86A6348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xmlns="" id="{207C8D4A-D1FC-DB49-BC3A-0E1D43A5B15E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Print" pitchFamily="2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フッター プレースホルダ 3">
            <a:extLst>
              <a:ext uri="{FF2B5EF4-FFF2-40B4-BE49-F238E27FC236}">
                <a16:creationId xmlns:a16="http://schemas.microsoft.com/office/drawing/2014/main" xmlns="" id="{F2E173AF-449F-A344-BCA8-213DB06DDF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8" name="スライド番号プレースホルダ 4">
            <a:extLst>
              <a:ext uri="{FF2B5EF4-FFF2-40B4-BE49-F238E27FC236}">
                <a16:creationId xmlns:a16="http://schemas.microsoft.com/office/drawing/2014/main" xmlns="" id="{D423B600-802C-6A41-82C5-CBA6BBBA9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580D4A-E9BA-C04B-AF9E-C507FD7EF9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0657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Okazu\Pictures\Kuma_2.gif">
            <a:extLst>
              <a:ext uri="{FF2B5EF4-FFF2-40B4-BE49-F238E27FC236}">
                <a16:creationId xmlns:a16="http://schemas.microsoft.com/office/drawing/2014/main" xmlns="" id="{FDD2F367-BC28-224C-9A68-F647B037C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92080" y="2761658"/>
            <a:ext cx="3650492" cy="3547662"/>
          </a:xfrm>
          <a:prstGeom prst="rect">
            <a:avLst/>
          </a:prstGeom>
          <a:noFill/>
        </p:spPr>
      </p:pic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xmlns="" id="{0C516E5A-F662-514D-AC6B-43F121090BCC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060575"/>
          <a:ext cx="7643813" cy="205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3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34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HG丸ｺﾞｼｯｸM-PRO" pitchFamily="50" charset="-128"/>
                          <a:cs typeface="Verdana" pitchFamily="34" charset="0"/>
                        </a:rPr>
                        <a:t>株式会社クオリティ・エージェント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Verdana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953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HG丸ｺﾞｼｯｸM-PRO" pitchFamily="50" charset="-128"/>
                          <a:cs typeface="Verdana" pitchFamily="34" charset="0"/>
                        </a:rPr>
                        <a:t>本社</a:t>
                      </a:r>
                    </a:p>
                  </a:txBody>
                  <a:tcPr marL="91439" marR="91439" marT="45735" marB="45735"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HG丸ｺﾞｼｯｸM-PRO" pitchFamily="50" charset="-128"/>
                          <a:cs typeface="Verdana" pitchFamily="34" charset="0"/>
                        </a:rPr>
                        <a:t>〒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HG丸ｺﾞｼｯｸM-PRO" pitchFamily="50" charset="-128"/>
                          <a:cs typeface="Verdana" pitchFamily="34" charset="0"/>
                        </a:rPr>
                        <a:t>223-0061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Verdana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HG丸ｺﾞｼｯｸM-PRO" pitchFamily="50" charset="-128"/>
                          <a:cs typeface="Verdana" pitchFamily="34" charset="0"/>
                        </a:rPr>
                        <a:t>神奈川県横浜市港北区日吉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2-11-10</a:t>
                      </a:r>
                    </a:p>
                  </a:txBody>
                  <a:tcPr marL="91439" marR="91439" marT="45735" marB="4573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/>
                        </a:solidFill>
                        <a:latin typeface="Verdana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Impact" pitchFamily="34" charset="0"/>
                          <a:ea typeface="Verdana" pitchFamily="34" charset="0"/>
                          <a:cs typeface="Verdana" pitchFamily="34" charset="0"/>
                        </a:rPr>
                        <a:t>Tel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Impact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Impact" pitchFamily="34" charset="0"/>
                          <a:ea typeface="Verdana" pitchFamily="34" charset="0"/>
                          <a:cs typeface="Verdana" pitchFamily="34" charset="0"/>
                        </a:rPr>
                        <a:t>090-5345-7134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Impact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/>
                        </a:solidFill>
                        <a:latin typeface="Verdana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Impact" pitchFamily="34" charset="0"/>
                          <a:ea typeface="HG丸ｺﾞｼｯｸM-PRO" pitchFamily="50" charset="-128"/>
                          <a:cs typeface="Verdana" pitchFamily="34" charset="0"/>
                        </a:rPr>
                        <a:t>URL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Impact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Impact" pitchFamily="34" charset="0"/>
                          <a:ea typeface="HG丸ｺﾞｼｯｸM-PRO" pitchFamily="50" charset="-128"/>
                          <a:cs typeface="Verdana" pitchFamily="34" charset="0"/>
                          <a:hlinkClick r:id="rId3"/>
                        </a:rPr>
                        <a:t>http://www.q-agent.jp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Impact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/>
                        </a:solidFill>
                        <a:latin typeface="Verdana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Impact" pitchFamily="34" charset="0"/>
                          <a:ea typeface="HG丸ｺﾞｼｯｸM-PRO" pitchFamily="50" charset="-128"/>
                          <a:cs typeface="Verdana" pitchFamily="34" charset="0"/>
                        </a:rPr>
                        <a:t>e-Mail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Impact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Impact" pitchFamily="34" charset="0"/>
                          <a:ea typeface="HG丸ｺﾞｼｯｸM-PRO" pitchFamily="50" charset="-128"/>
                          <a:cs typeface="Verdana" pitchFamily="34" charset="0"/>
                          <a:hlinkClick r:id="rId4"/>
                        </a:rPr>
                        <a:t>info@q-agent.jp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Impact" pitchFamily="34" charset="0"/>
                        <a:ea typeface="HG丸ｺﾞｼｯｸM-PRO" pitchFamily="50" charset="-128"/>
                        <a:cs typeface="Verdana" pitchFamily="34" charset="0"/>
                      </a:endParaRPr>
                    </a:p>
                  </a:txBody>
                  <a:tcPr marL="91439" marR="91439" marT="45735" marB="4573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正方形/長方形 10">
            <a:extLst>
              <a:ext uri="{FF2B5EF4-FFF2-40B4-BE49-F238E27FC236}">
                <a16:creationId xmlns:a16="http://schemas.microsoft.com/office/drawing/2014/main" xmlns="" id="{B710FCAE-0C3E-7642-87DB-15D293AA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4630738"/>
            <a:ext cx="4227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9875" indent="-269875">
              <a:buFont typeface="ＭＳ 明朝" pitchFamily="17" charset="-128"/>
              <a:buChar char="※"/>
              <a:defRPr/>
            </a:pPr>
            <a:r>
              <a:rPr lang="ja-JP" altLang="en-US" sz="1400">
                <a:solidFill>
                  <a:srgbClr val="FF0000"/>
                </a:solidFill>
                <a:latin typeface="Verdana" pitchFamily="34" charset="0"/>
                <a:ea typeface="HG丸ｺﾞｼｯｸM-PRO" pitchFamily="50" charset="-128"/>
                <a:cs typeface="Verdana" pitchFamily="34" charset="0"/>
              </a:rPr>
              <a:t>お急ぎの場合には、メールにてご連絡下さい。</a:t>
            </a:r>
            <a:r>
              <a:rPr lang="en-US" altLang="ja-JP" sz="1400">
                <a:solidFill>
                  <a:srgbClr val="FF0000"/>
                </a:solidFill>
                <a:latin typeface="Verdana" pitchFamily="34" charset="0"/>
                <a:ea typeface="HG丸ｺﾞｼｯｸM-PRO" pitchFamily="50" charset="-128"/>
                <a:cs typeface="Verdana" pitchFamily="34" charset="0"/>
              </a:rPr>
              <a:t/>
            </a:r>
            <a:br>
              <a:rPr lang="en-US" altLang="ja-JP" sz="1400">
                <a:solidFill>
                  <a:srgbClr val="FF0000"/>
                </a:solidFill>
                <a:latin typeface="Verdana" pitchFamily="34" charset="0"/>
                <a:ea typeface="HG丸ｺﾞｼｯｸM-PRO" pitchFamily="50" charset="-128"/>
                <a:cs typeface="Verdana" pitchFamily="34" charset="0"/>
              </a:rPr>
            </a:br>
            <a:r>
              <a:rPr lang="ja-JP" altLang="en-US" sz="1400">
                <a:solidFill>
                  <a:srgbClr val="FF0000"/>
                </a:solidFill>
                <a:latin typeface="Verdana" pitchFamily="34" charset="0"/>
                <a:ea typeface="HG丸ｺﾞｼｯｸM-PRO" pitchFamily="50" charset="-128"/>
                <a:cs typeface="Verdana" pitchFamily="34" charset="0"/>
              </a:rPr>
              <a:t>折り返し担当者より、お電話させて頂きます。</a:t>
            </a:r>
            <a:endParaRPr lang="ja-JP" altLang="en-US" sz="1400">
              <a:solidFill>
                <a:srgbClr val="FF0000"/>
              </a:solidFill>
              <a:latin typeface="Arial" charset="0"/>
              <a:ea typeface="HG丸ｺﾞｼｯｸM-PRO" pitchFamily="50" charset="-128"/>
              <a:cs typeface="Verdana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56E17DB5-AE29-C348-B8A5-9EC9F2E7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xmlns="" id="{A3796B5B-0E87-3B40-BA89-AF4F1347E19D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フッター プレースホルダ 2">
            <a:extLst>
              <a:ext uri="{FF2B5EF4-FFF2-40B4-BE49-F238E27FC236}">
                <a16:creationId xmlns:a16="http://schemas.microsoft.com/office/drawing/2014/main" xmlns="" id="{7E10CD71-7A28-5B4A-BA06-D47D28BE1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9" name="スライド番号プレースホルダ 3">
            <a:extLst>
              <a:ext uri="{FF2B5EF4-FFF2-40B4-BE49-F238E27FC236}">
                <a16:creationId xmlns:a16="http://schemas.microsoft.com/office/drawing/2014/main" xmlns="" id="{348D0EB2-F425-4043-9B7E-41EDD6EA1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4A09BD-B877-5249-BB75-EB8620AD10E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955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3AEB5A04-A549-0447-B69D-1E9688BF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1EB857FC-888E-B749-8775-B6D27F31808C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44625"/>
            <a:ext cx="7920880" cy="21602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/>
          <a:lstStyle>
            <a:lvl1pPr marL="363538" indent="-363538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 marL="712788" indent="-255588">
              <a:buSzPct val="60000"/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169988" indent="-255588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  <a:lvl4pPr marL="1612900" indent="-241300">
              <a:defRPr>
                <a:solidFill>
                  <a:schemeClr val="tx1"/>
                </a:solidFill>
              </a:defRPr>
            </a:lvl4pPr>
            <a:lvl5pPr marL="2057400" indent="-2286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xmlns="" id="{710C4351-BAA1-7F41-8436-6B6D746AA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xmlns="" id="{8B4D1296-0F74-9A4E-8778-4A5D01F9C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EB357E-DA9F-9E48-AC39-CA106509076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534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xmlns="" id="{98469BD1-B747-CE48-9191-AF3ADAA0EDC5}"/>
              </a:ext>
            </a:extLst>
          </p:cNvPr>
          <p:cNvCxnSpPr/>
          <p:nvPr/>
        </p:nvCxnSpPr>
        <p:spPr>
          <a:xfrm>
            <a:off x="684213" y="4437063"/>
            <a:ext cx="7848600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0" cap="all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xmlns="" id="{5AD1EADE-15CC-2544-BE2E-58200ACCA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xmlns="" id="{D5DC5DFF-C40A-2847-BCA1-B428EA8A9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45AF3D-F662-414B-A2A8-E41D22EF89A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117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981B8820-A514-2F43-9B41-41767EE9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xmlns="" id="{597D03DC-EE12-6641-9A61-888924271454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404664"/>
            <a:ext cx="4038600" cy="604867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404664"/>
            <a:ext cx="4038600" cy="604867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xmlns="" id="{CA45B732-9726-0D41-8C98-2BBAA18713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xmlns="" id="{660A4695-B025-A243-97BC-56053AF1B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36A6E9-2B13-334E-B1AF-38220D3186C1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7BA39523-2A94-384C-8CB8-DE3A931D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C5D4CD0B-7ECA-AB40-A388-078C0248A56B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3265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980728"/>
            <a:ext cx="4040188" cy="547260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33265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980728"/>
            <a:ext cx="4041775" cy="547260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9" name="フッター プレースホルダ 7">
            <a:extLst>
              <a:ext uri="{FF2B5EF4-FFF2-40B4-BE49-F238E27FC236}">
                <a16:creationId xmlns:a16="http://schemas.microsoft.com/office/drawing/2014/main" xmlns="" id="{459C224D-BD13-5F47-862B-D68F17A1F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10" name="スライド番号プレースホルダ 8">
            <a:extLst>
              <a:ext uri="{FF2B5EF4-FFF2-40B4-BE49-F238E27FC236}">
                <a16:creationId xmlns:a16="http://schemas.microsoft.com/office/drawing/2014/main" xmlns="" id="{C24490EC-FD26-514E-8C49-382D5447F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85CBE3-7D30-DE4B-81F5-F045409BF3D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2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C18FA39D-C8DC-EE40-97EB-8C13D105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xmlns="" id="{3612C841-F677-874C-AD57-F395515DF6BF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5" name="フッター プレースホルダ 3">
            <a:extLst>
              <a:ext uri="{FF2B5EF4-FFF2-40B4-BE49-F238E27FC236}">
                <a16:creationId xmlns:a16="http://schemas.microsoft.com/office/drawing/2014/main" xmlns="" id="{A7337A1E-D74B-C14F-9B0E-2977F661F7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6" name="スライド番号プレースホルダ 4">
            <a:extLst>
              <a:ext uri="{FF2B5EF4-FFF2-40B4-BE49-F238E27FC236}">
                <a16:creationId xmlns:a16="http://schemas.microsoft.com/office/drawing/2014/main" xmlns="" id="{27B8B0B6-ABC3-A541-AC8D-27ED67F8B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A746D5-39B5-454E-87F6-80094C4700A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01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EC7DB345-8CC5-EA4A-992B-57EE8B4F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xmlns="" id="{04A635A1-65CA-8547-9448-39BD8C243590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 2">
            <a:extLst>
              <a:ext uri="{FF2B5EF4-FFF2-40B4-BE49-F238E27FC236}">
                <a16:creationId xmlns:a16="http://schemas.microsoft.com/office/drawing/2014/main" xmlns="" id="{266DA7E5-F8B6-C24C-933A-3482D02504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5" name="スライド番号プレースホルダ 3">
            <a:extLst>
              <a:ext uri="{FF2B5EF4-FFF2-40B4-BE49-F238E27FC236}">
                <a16:creationId xmlns:a16="http://schemas.microsoft.com/office/drawing/2014/main" xmlns="" id="{1FA8E0C9-F3C9-2F49-AE9D-F93B4AF90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EE279C-5490-2348-A18F-988CE06A5F0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620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EFE8E7C9-548D-3348-81F3-78D42A1A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xmlns="" id="{2514646D-1564-684A-8E36-541FC197B767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3008313" cy="928694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332656"/>
            <a:ext cx="5111750" cy="612068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518457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xmlns="" id="{B84E9310-D745-4847-80AB-4DF5F9D17D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xmlns="" id="{DFC0DFE2-FFBD-2548-BEFC-1F48D8B94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6C16F4-AC24-3C41-BFDD-21A52CB3A15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56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8C983B9D-803E-9645-8789-BEFC09512145}"/>
              </a:ext>
            </a:extLst>
          </p:cNvPr>
          <p:cNvCxnSpPr/>
          <p:nvPr/>
        </p:nvCxnSpPr>
        <p:spPr>
          <a:xfrm>
            <a:off x="323850" y="5373688"/>
            <a:ext cx="8496300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CBEC5C2B-EA99-8F47-8D42-7074B24B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0"/>
            <a:ext cx="1096962" cy="2603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800" dirty="0">
                <a:solidFill>
                  <a:srgbClr val="FFFFFF"/>
                </a:solidFill>
                <a:latin typeface="Impact" pitchFamily="34" charset="0"/>
                <a:ea typeface="小塚ゴシック Pro M"/>
                <a:cs typeface="小塚ゴシック Pro M"/>
              </a:rPr>
              <a:t>CONFIDENTIAL</a:t>
            </a:r>
            <a:endParaRPr lang="ja-JP" altLang="en-US" sz="800" dirty="0">
              <a:solidFill>
                <a:srgbClr val="FFFFFF"/>
              </a:solidFill>
              <a:latin typeface="Impact" pitchFamily="34" charset="0"/>
              <a:ea typeface="小塚ゴシック Pro M"/>
              <a:cs typeface="小塚ゴシック Pro M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xmlns="" id="{B3A6A321-306B-2048-A40B-3550750CCA58}"/>
              </a:ext>
            </a:extLst>
          </p:cNvPr>
          <p:cNvCxnSpPr/>
          <p:nvPr/>
        </p:nvCxnSpPr>
        <p:spPr>
          <a:xfrm>
            <a:off x="900113" y="260350"/>
            <a:ext cx="8243887" cy="0"/>
          </a:xfrm>
          <a:prstGeom prst="line">
            <a:avLst/>
          </a:prstGeom>
          <a:ln w="28575">
            <a:solidFill>
              <a:srgbClr val="C13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7158" y="4800600"/>
            <a:ext cx="8429684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57158" y="332657"/>
            <a:ext cx="8429684" cy="439491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57158" y="5367338"/>
            <a:ext cx="8429684" cy="10859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フッター プレースホルダ 5">
            <a:extLst>
              <a:ext uri="{FF2B5EF4-FFF2-40B4-BE49-F238E27FC236}">
                <a16:creationId xmlns:a16="http://schemas.microsoft.com/office/drawing/2014/main" xmlns="" id="{A9E707AD-3CCF-634A-8654-9D5A49913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  <a:ea typeface="HG丸ｺﾞｼｯｸM-PRO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9" name="スライド番号プレースホルダ 6">
            <a:extLst>
              <a:ext uri="{FF2B5EF4-FFF2-40B4-BE49-F238E27FC236}">
                <a16:creationId xmlns:a16="http://schemas.microsoft.com/office/drawing/2014/main" xmlns="" id="{C93293E8-82A0-8040-93B7-A4457EE962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9AE3D-2144-C849-A28F-109B9DA0925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211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 2">
            <a:extLst>
              <a:ext uri="{FF2B5EF4-FFF2-40B4-BE49-F238E27FC236}">
                <a16:creationId xmlns:a16="http://schemas.microsoft.com/office/drawing/2014/main" xmlns="" id="{5831ADE3-6542-E048-B6D5-B3C82E6A7A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549275"/>
            <a:ext cx="822960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7" name="タイトル プレースホルダ 1">
            <a:extLst>
              <a:ext uri="{FF2B5EF4-FFF2-40B4-BE49-F238E27FC236}">
                <a16:creationId xmlns:a16="http://schemas.microsoft.com/office/drawing/2014/main" xmlns="" id="{46054618-C2F4-8F44-A6A6-D09F9BFB55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71550" y="44450"/>
            <a:ext cx="7921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xmlns="" id="{B78981F2-3A57-F243-939C-E1A76EFD4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6300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ea typeface="メイリオ" pitchFamily="50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/>
              <a:t>Copyright 2019 Quality Agent Co Ltd. All Rights Reserved.</a:t>
            </a:r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xmlns="" id="{FD2A6F64-D717-8D42-943F-7B27649BB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58063" y="6492875"/>
            <a:ext cx="17859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F7F7F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Verdana" panose="020B0604030504040204" pitchFamily="34" charset="0"/>
              </a:defRPr>
            </a:lvl1pPr>
          </a:lstStyle>
          <a:p>
            <a:fld id="{58FE7E1F-D552-E14C-A0BF-76916C120312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00">
          <a:solidFill>
            <a:schemeClr val="tx1"/>
          </a:solidFill>
          <a:latin typeface="メイリオ" panose="020B0604030504040204" pitchFamily="34" charset="-128"/>
          <a:ea typeface="メイリオ" panose="020B0604030504040204" pitchFamily="34" charset="-128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00">
          <a:solidFill>
            <a:schemeClr val="tx1"/>
          </a:solidFill>
          <a:latin typeface="メイリオ" panose="020B0604030504040204" pitchFamily="34" charset="-128"/>
          <a:ea typeface="メイリオ" panose="020B0604030504040204" pitchFamily="34" charset="-128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00">
          <a:solidFill>
            <a:schemeClr val="tx1"/>
          </a:solidFill>
          <a:latin typeface="メイリオ" panose="020B0604030504040204" pitchFamily="34" charset="-128"/>
          <a:ea typeface="メイリオ" panose="020B0604030504040204" pitchFamily="34" charset="-128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00">
          <a:solidFill>
            <a:schemeClr val="tx1"/>
          </a:solidFill>
          <a:latin typeface="メイリオ" panose="020B0604030504040204" pitchFamily="34" charset="-128"/>
          <a:ea typeface="メイリオ" panose="020B0604030504040204" pitchFamily="34" charset="-128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595959"/>
          </a:solidFill>
          <a:latin typeface="Verdana" pitchFamily="34" charset="0"/>
          <a:ea typeface="HG丸ｺﾞｼｯｸM-PRO" pitchFamily="50" charset="-128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595959"/>
          </a:solidFill>
          <a:latin typeface="Verdana" pitchFamily="34" charset="0"/>
          <a:ea typeface="HG丸ｺﾞｼｯｸM-PRO" pitchFamily="50" charset="-128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595959"/>
          </a:solidFill>
          <a:latin typeface="Verdana" pitchFamily="34" charset="0"/>
          <a:ea typeface="HG丸ｺﾞｼｯｸM-PRO" pitchFamily="50" charset="-128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595959"/>
          </a:solidFill>
          <a:latin typeface="Verdana" pitchFamily="34" charset="0"/>
          <a:ea typeface="HG丸ｺﾞｼｯｸM-PRO" pitchFamily="50" charset="-128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B69EE068-503A-CF42-87EB-7E0117BD49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746D5-39B5-454E-87F6-80094C4700A4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xmlns="" id="{4A4D6726-71DF-1B48-9ED1-3F63234CE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8" y="999348"/>
            <a:ext cx="1364400" cy="24296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xmlns="" id="{35E90793-4A88-354E-923A-F18F23B4E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99347"/>
            <a:ext cx="1364400" cy="24296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BCBA2A9B-554E-6343-93BE-5A4685DCC5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26" y="999347"/>
            <a:ext cx="1364400" cy="4297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図 1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xmlns="" id="{053B12BD-4AED-7741-93F8-6BAF825970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26" y="994328"/>
            <a:ext cx="1364400" cy="33416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xmlns="" id="{1E3DA601-AC97-244D-AD75-484A8D7B666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021458" y="2214174"/>
            <a:ext cx="678334" cy="1"/>
          </a:xfrm>
          <a:prstGeom prst="straightConnector1">
            <a:avLst/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5120A3A5-6308-0345-910C-3764A139E93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64192" y="2214174"/>
            <a:ext cx="678334" cy="0"/>
          </a:xfrm>
          <a:prstGeom prst="straightConnector1">
            <a:avLst/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4A85B2D0-73C3-5442-9452-076360D8D896}"/>
              </a:ext>
            </a:extLst>
          </p:cNvPr>
          <p:cNvCxnSpPr>
            <a:cxnSpLocks/>
          </p:cNvCxnSpPr>
          <p:nvPr/>
        </p:nvCxnSpPr>
        <p:spPr>
          <a:xfrm>
            <a:off x="6110792" y="2201660"/>
            <a:ext cx="678334" cy="0"/>
          </a:xfrm>
          <a:prstGeom prst="straightConnector1">
            <a:avLst/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43">
            <a:extLst>
              <a:ext uri="{FF2B5EF4-FFF2-40B4-BE49-F238E27FC236}">
                <a16:creationId xmlns:a16="http://schemas.microsoft.com/office/drawing/2014/main" xmlns="" id="{E06C9D3A-27AB-7142-9C06-79A1011C7A14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 flipH="1">
            <a:off x="5424726" y="2180308"/>
            <a:ext cx="2728800" cy="3116533"/>
          </a:xfrm>
          <a:prstGeom prst="bentConnector4">
            <a:avLst>
              <a:gd name="adj1" fmla="val -8377"/>
              <a:gd name="adj2" fmla="val 107335"/>
            </a:avLst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11BF0CD6-3B5B-6243-B458-33895865D68D}"/>
              </a:ext>
            </a:extLst>
          </p:cNvPr>
          <p:cNvSpPr/>
          <p:nvPr/>
        </p:nvSpPr>
        <p:spPr>
          <a:xfrm>
            <a:off x="6767876" y="2040602"/>
            <a:ext cx="1385650" cy="279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F79ED61F-20B9-9641-97E9-586CE57DF5CC}"/>
              </a:ext>
            </a:extLst>
          </p:cNvPr>
          <p:cNvSpPr/>
          <p:nvPr/>
        </p:nvSpPr>
        <p:spPr>
          <a:xfrm>
            <a:off x="614524" y="703435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sz="1200" dirty="0">
                <a:solidFill>
                  <a:srgbClr val="C1301D"/>
                </a:solidFill>
                <a:ea typeface="メイリオ"/>
                <a:cs typeface="メイリオ"/>
              </a:rPr>
              <a:t>Login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93513282-543A-E749-A9FD-CB27C2D0890F}"/>
              </a:ext>
            </a:extLst>
          </p:cNvPr>
          <p:cNvSpPr/>
          <p:nvPr/>
        </p:nvSpPr>
        <p:spPr>
          <a:xfrm>
            <a:off x="2593153" y="495573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C1301D"/>
                </a:solidFill>
                <a:ea typeface="メイリオ"/>
                <a:cs typeface="メイリオ"/>
              </a:rPr>
              <a:t>Gas station (facility) </a:t>
            </a:r>
            <a:endParaRPr lang="vi-VN" altLang="ja-JP" sz="1200" dirty="0">
              <a:solidFill>
                <a:srgbClr val="C1301D"/>
              </a:solidFill>
              <a:ea typeface="メイリオ"/>
              <a:cs typeface="メイリオ"/>
            </a:endParaRPr>
          </a:p>
          <a:p>
            <a:r>
              <a:rPr lang="en-US" altLang="ja-JP" sz="1200" dirty="0">
                <a:solidFill>
                  <a:srgbClr val="C1301D"/>
                </a:solidFill>
                <a:ea typeface="メイリオ"/>
                <a:cs typeface="メイリオ"/>
              </a:rPr>
              <a:t>name registration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9B8E95FC-5CC9-7A43-B1C8-1B6FB06651CB}"/>
              </a:ext>
            </a:extLst>
          </p:cNvPr>
          <p:cNvSpPr/>
          <p:nvPr/>
        </p:nvSpPr>
        <p:spPr>
          <a:xfrm>
            <a:off x="4695723" y="518769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sz="1200" dirty="0">
                <a:solidFill>
                  <a:srgbClr val="C1301D"/>
                </a:solidFill>
                <a:ea typeface="メイリオ"/>
                <a:cs typeface="メイリオ"/>
              </a:rPr>
              <a:t>Measurement data </a:t>
            </a:r>
          </a:p>
          <a:p>
            <a:r>
              <a:rPr lang="vi-VN" altLang="ja-JP" sz="1200" dirty="0">
                <a:solidFill>
                  <a:srgbClr val="C1301D"/>
                </a:solidFill>
                <a:ea typeface="メイリオ"/>
                <a:cs typeface="メイリオ"/>
              </a:rPr>
              <a:t>registration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774A2CD5-38CD-F645-9C14-84F3251D7C85}"/>
              </a:ext>
            </a:extLst>
          </p:cNvPr>
          <p:cNvSpPr/>
          <p:nvPr/>
        </p:nvSpPr>
        <p:spPr>
          <a:xfrm>
            <a:off x="6746876" y="509227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sz="1200" dirty="0">
                <a:solidFill>
                  <a:srgbClr val="C1301D"/>
                </a:solidFill>
                <a:ea typeface="メイリオ"/>
                <a:cs typeface="メイリオ"/>
              </a:rPr>
              <a:t>Confirmation of </a:t>
            </a:r>
          </a:p>
          <a:p>
            <a:r>
              <a:rPr lang="vi-VN" altLang="ja-JP" sz="1200" dirty="0">
                <a:solidFill>
                  <a:srgbClr val="C1301D"/>
                </a:solidFill>
                <a:ea typeface="メイリオ"/>
                <a:cs typeface="メイリオ"/>
              </a:rPr>
              <a:t>measurement data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xmlns="" id="{FA3F9D9A-EDD6-0040-8398-84D72B81D072}"/>
              </a:ext>
            </a:extLst>
          </p:cNvPr>
          <p:cNvCxnSpPr>
            <a:cxnSpLocks/>
          </p:cNvCxnSpPr>
          <p:nvPr/>
        </p:nvCxnSpPr>
        <p:spPr>
          <a:xfrm flipH="1">
            <a:off x="6110792" y="2780928"/>
            <a:ext cx="678334" cy="0"/>
          </a:xfrm>
          <a:prstGeom prst="straightConnector1">
            <a:avLst/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図形 43">
            <a:extLst>
              <a:ext uri="{FF2B5EF4-FFF2-40B4-BE49-F238E27FC236}">
                <a16:creationId xmlns:a16="http://schemas.microsoft.com/office/drawing/2014/main" xmlns="" id="{E8DBF9BD-DAB9-154C-91AE-84337B3F874B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3381992" y="3429001"/>
            <a:ext cx="3566272" cy="692619"/>
          </a:xfrm>
          <a:prstGeom prst="bentConnector2">
            <a:avLst/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2819490" y="4794187"/>
            <a:ext cx="1866127" cy="1013888"/>
          </a:xfrm>
          <a:prstGeom prst="wedgeRectCallout">
            <a:avLst>
              <a:gd name="adj1" fmla="val 52242"/>
              <a:gd name="adj2" fmla="val -1158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埋設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位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気相部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位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khí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ea typeface="メイリオ"/>
                <a:cs typeface="Tahoma" panose="020B0604030504040204" pitchFamily="34" charset="0"/>
              </a:rPr>
              <a:t>液</a:t>
            </a:r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相部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位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lỏng</a:t>
            </a:r>
            <a:r>
              <a:rPr lang="en-US" altLang="ja-JP" sz="10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水面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位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水位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132751" y="4791376"/>
            <a:ext cx="741975" cy="264495"/>
          </a:xfrm>
          <a:prstGeom prst="wedgeRectCallout">
            <a:avLst>
              <a:gd name="adj1" fmla="val -91632"/>
              <a:gd name="adj2" fmla="val -242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rgbClr val="C1301D"/>
                </a:solidFill>
                <a:latin typeface="Tahoma" panose="020B0604030504040204" pitchFamily="34" charset="0"/>
                <a:ea typeface="メイリオ"/>
                <a:cs typeface="Tahoma" panose="020B0604030504040204" pitchFamily="34" charset="0"/>
              </a:rPr>
              <a:t>減圧値</a:t>
            </a:r>
            <a:r>
              <a:rPr lang="vi-VN" altLang="ja-JP" sz="1100" dirty="0">
                <a:solidFill>
                  <a:srgbClr val="C130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1" lang="ja-JP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9324528" y="3852239"/>
            <a:ext cx="2929039" cy="1955836"/>
          </a:xfrm>
          <a:prstGeom prst="wedgeRectCallout">
            <a:avLst>
              <a:gd name="adj1" fmla="val -42825"/>
              <a:gd name="adj2" fmla="val -6416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油</a:t>
            </a:r>
            <a:r>
              <a:rPr kumimoji="1"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種</a:t>
            </a:r>
            <a:r>
              <a:rPr kumimoji="1"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1"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kumimoji="1"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ầu</a:t>
            </a:r>
            <a:r>
              <a:rPr kumimoji="1"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1"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容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量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油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温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Nhiệt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dầu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残油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量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1000" dirty="0"/>
              <a:t>Dầu dư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検査結果（聴音</a:t>
            </a:r>
            <a:r>
              <a:rPr kumimoji="1"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）：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Kết</a:t>
            </a:r>
            <a:r>
              <a:rPr lang="en-US" altLang="ja-JP" sz="1000" dirty="0" smtClean="0"/>
              <a:t> </a:t>
            </a:r>
            <a:r>
              <a:rPr lang="en-US" altLang="ja-JP" sz="1000" dirty="0" err="1" smtClean="0"/>
              <a:t>quả</a:t>
            </a:r>
            <a:r>
              <a:rPr lang="en-US" altLang="ja-JP" sz="1000" dirty="0" smtClean="0"/>
              <a:t> </a:t>
            </a:r>
            <a:r>
              <a:rPr lang="en-US" altLang="ja-JP" sz="1000" dirty="0" err="1" smtClean="0"/>
              <a:t>kiểm</a:t>
            </a:r>
            <a:r>
              <a:rPr lang="en-US" altLang="ja-JP" sz="1000" dirty="0" smtClean="0"/>
              <a:t> </a:t>
            </a:r>
            <a:r>
              <a:rPr lang="en-US" altLang="ja-JP" sz="1000" dirty="0" err="1" smtClean="0"/>
              <a:t>tra</a:t>
            </a:r>
            <a:r>
              <a:rPr lang="en-US" altLang="ja-JP" sz="1000" dirty="0" smtClean="0"/>
              <a:t>. (</a:t>
            </a:r>
            <a:r>
              <a:rPr lang="en-US" altLang="ja-JP" sz="1000" dirty="0" err="1" smtClean="0"/>
              <a:t>âm</a:t>
            </a:r>
            <a:r>
              <a:rPr lang="en-US" altLang="ja-JP" sz="1000" dirty="0" smtClean="0"/>
              <a:t> </a:t>
            </a:r>
            <a:r>
              <a:rPr lang="en-US" altLang="ja-JP" sz="1000" dirty="0" err="1" smtClean="0"/>
              <a:t>thanh</a:t>
            </a:r>
            <a:r>
              <a:rPr lang="en-US" altLang="ja-JP" sz="1000" dirty="0" smtClean="0"/>
              <a:t>)</a:t>
            </a:r>
            <a:endParaRPr kumimoji="1" lang="en-US" altLang="ja-JP" sz="1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vi-VN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  +) </a:t>
            </a:r>
            <a:r>
              <a:rPr kumimoji="1"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異</a:t>
            </a:r>
            <a:r>
              <a:rPr kumimoji="1"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常な</a:t>
            </a:r>
            <a:r>
              <a:rPr kumimoji="1"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し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hông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thường</a:t>
            </a:r>
            <a:endParaRPr kumimoji="1" lang="en-US" altLang="ja-JP" sz="1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  +) </a:t>
            </a:r>
            <a:r>
              <a:rPr kumimoji="1"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異</a:t>
            </a:r>
            <a:r>
              <a:rPr kumimoji="1"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常あ</a:t>
            </a:r>
            <a:r>
              <a:rPr kumimoji="1"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り</a:t>
            </a:r>
            <a:r>
              <a:rPr kumimoji="1"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1"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kumimoji="1"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thường</a:t>
            </a:r>
            <a:endParaRPr kumimoji="1" lang="en-US" altLang="ja-JP" sz="1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検査結果（水位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）：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mực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ja-JP" sz="1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   +) 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異常なし</a:t>
            </a:r>
            <a:r>
              <a:rPr lang="en-US" altLang="ja-JP" sz="1000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>
                <a:latin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altLang="ja-JP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>
                <a:latin typeface="Tahoma" panose="020B0604030504040204" pitchFamily="34" charset="0"/>
                <a:cs typeface="Tahoma" panose="020B0604030504040204" pitchFamily="34" charset="0"/>
              </a:rPr>
              <a:t>thường</a:t>
            </a:r>
            <a:endParaRPr lang="en-US" altLang="ja-JP" sz="1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   +) 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異</a:t>
            </a:r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常あ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り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>
                <a:latin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altLang="ja-JP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>
                <a:latin typeface="Tahoma" panose="020B0604030504040204" pitchFamily="34" charset="0"/>
                <a:cs typeface="Tahoma" panose="020B0604030504040204" pitchFamily="34" charset="0"/>
              </a:rPr>
              <a:t>thường</a:t>
            </a:r>
            <a:endParaRPr lang="en-US" altLang="ja-JP" sz="1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タンク</a:t>
            </a:r>
            <a:r>
              <a:rPr lang="ja-JP" alt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径</a:t>
            </a:r>
            <a:r>
              <a:rPr lang="en-US" altLang="ja-JP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altLang="ja-JP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kính</a:t>
            </a:r>
            <a:r>
              <a:rPr lang="en-US" altLang="ja-JP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bể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タンク内</a:t>
            </a:r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水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位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Mực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bể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660" y="3717032"/>
            <a:ext cx="136826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ular Callout 23">
            <a:extLst>
              <a:ext uri="{FF2B5EF4-FFF2-40B4-BE49-F238E27FC236}">
                <a16:creationId xmlns:a16="http://schemas.microsoft.com/office/drawing/2014/main" xmlns="" id="{54597A72-2C26-4B8B-B892-ADE54C793B3C}"/>
              </a:ext>
            </a:extLst>
          </p:cNvPr>
          <p:cNvSpPr/>
          <p:nvPr/>
        </p:nvSpPr>
        <p:spPr>
          <a:xfrm>
            <a:off x="159347" y="2710519"/>
            <a:ext cx="1503372" cy="563995"/>
          </a:xfrm>
          <a:prstGeom prst="wedgeRectCallout">
            <a:avLst>
              <a:gd name="adj1" fmla="val 37901"/>
              <a:gd name="adj2" fmla="val -1213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/>
              <a:t>ID: </a:t>
            </a:r>
            <a:r>
              <a:rPr lang="en-US" altLang="ja-JP" sz="1100" dirty="0" err="1" smtClean="0"/>
              <a:t>Mã</a:t>
            </a:r>
            <a:endParaRPr lang="en-US" altLang="ja-JP" sz="1100" dirty="0"/>
          </a:p>
          <a:p>
            <a:r>
              <a:rPr lang="ja-JP" altLang="en-US" sz="1100" dirty="0"/>
              <a:t>パスワー</a:t>
            </a:r>
            <a:r>
              <a:rPr lang="ja-JP" altLang="en-US" sz="1100" dirty="0" smtClean="0"/>
              <a:t>ド</a:t>
            </a:r>
            <a:r>
              <a:rPr lang="en-US" altLang="ja-JP" sz="1100" dirty="0" smtClean="0"/>
              <a:t>: </a:t>
            </a:r>
            <a:r>
              <a:rPr lang="en-US" altLang="ja-JP" sz="1100" dirty="0" err="1" smtClean="0"/>
              <a:t>Mật</a:t>
            </a:r>
            <a:r>
              <a:rPr lang="en-US" altLang="ja-JP" sz="1100" dirty="0" smtClean="0"/>
              <a:t> </a:t>
            </a:r>
            <a:r>
              <a:rPr lang="en-US" altLang="ja-JP" sz="1100" dirty="0" err="1" smtClean="0"/>
              <a:t>khẩu</a:t>
            </a:r>
            <a:endParaRPr lang="en-US" sz="1100" dirty="0"/>
          </a:p>
        </p:txBody>
      </p:sp>
      <p:sp>
        <p:nvSpPr>
          <p:cNvPr id="40" name="Rectangular Callout 23">
            <a:extLst>
              <a:ext uri="{FF2B5EF4-FFF2-40B4-BE49-F238E27FC236}">
                <a16:creationId xmlns:a16="http://schemas.microsoft.com/office/drawing/2014/main" xmlns="" id="{E1CEA0B9-121F-45D7-98BE-E09D499BCB3E}"/>
              </a:ext>
            </a:extLst>
          </p:cNvPr>
          <p:cNvSpPr/>
          <p:nvPr/>
        </p:nvSpPr>
        <p:spPr>
          <a:xfrm>
            <a:off x="867609" y="3511176"/>
            <a:ext cx="2438825" cy="1050507"/>
          </a:xfrm>
          <a:prstGeom prst="wedgeRectCallout">
            <a:avLst>
              <a:gd name="adj1" fmla="val 40818"/>
              <a:gd name="adj2" fmla="val -1046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給油所（施設）</a:t>
            </a:r>
            <a:r>
              <a:rPr lang="ja-JP" altLang="en-US" sz="1000" dirty="0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名</a:t>
            </a:r>
            <a:r>
              <a:rPr lang="en-US" altLang="ja-JP" sz="1000" dirty="0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: </a:t>
            </a:r>
            <a:r>
              <a:rPr lang="en-US" altLang="ja-JP" sz="1000" dirty="0" err="1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Tên</a:t>
            </a:r>
            <a:r>
              <a:rPr lang="en-US" altLang="ja-JP" sz="1000" dirty="0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trạm</a:t>
            </a:r>
            <a:r>
              <a:rPr lang="en-US" altLang="ja-JP" sz="1000" dirty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 </a:t>
            </a:r>
            <a:r>
              <a:rPr lang="en-US" altLang="ja-JP" sz="1000" dirty="0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(</a:t>
            </a:r>
            <a:r>
              <a:rPr lang="en-US" altLang="ja-JP" sz="1000" dirty="0" err="1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cơ</a:t>
            </a:r>
            <a:r>
              <a:rPr lang="en-US" altLang="ja-JP" sz="1000" dirty="0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sở</a:t>
            </a:r>
            <a:r>
              <a:rPr lang="en-US" altLang="ja-JP" sz="1000" dirty="0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)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検査日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付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tra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実施責任</a:t>
            </a:r>
            <a:r>
              <a:rPr lang="ja-JP" altLang="en-US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者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altLang="ja-JP" sz="1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trách</a:t>
            </a:r>
            <a:endParaRPr lang="en-US" altLang="zh-TW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使用検査機器</a:t>
            </a:r>
            <a:r>
              <a:rPr lang="vi-VN" altLang="zh-TW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altLang="ja-JP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2 option</a:t>
            </a:r>
          </a:p>
          <a:p>
            <a:r>
              <a:rPr lang="vi-V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リーカライザー</a:t>
            </a:r>
            <a:r>
              <a:rPr lang="en-US" altLang="ja-JP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Recalizer</a:t>
            </a:r>
            <a:r>
              <a:rPr lang="en-US" altLang="ja-JP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</a:t>
            </a:r>
            <a:endParaRPr lang="vi-VN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altLang="ja-JP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ペアリークテスタ </a:t>
            </a:r>
            <a:r>
              <a:rPr lang="en-US" altLang="ja-JP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(Pair leak tester)</a:t>
            </a:r>
            <a:endParaRPr lang="ja-JP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5B3A3C0-761E-164E-BAC2-77351309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Web</a:t>
            </a:r>
            <a:r>
              <a:rPr lang="vi-VN" altLang="ja-JP" b="1" dirty="0"/>
              <a:t> application screen transition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1B048F2-1A62-1947-B9CE-F0FA9C9BE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746D5-39B5-454E-87F6-80094C4700A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xmlns="" id="{B790D7A3-D4C7-7C4C-9BEC-C2B493B0C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6" y="627063"/>
            <a:ext cx="4425714" cy="27660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xmlns="" id="{9E2D49F8-926C-084A-BC77-CFDA8BC12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20" y="2925852"/>
            <a:ext cx="5288136" cy="3305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" name="図形 43">
            <a:extLst>
              <a:ext uri="{FF2B5EF4-FFF2-40B4-BE49-F238E27FC236}">
                <a16:creationId xmlns:a16="http://schemas.microsoft.com/office/drawing/2014/main" xmlns="" id="{AB4613B7-ACA6-BD42-B453-8F413C9042CA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4932040" y="2010099"/>
            <a:ext cx="1368748" cy="915753"/>
          </a:xfrm>
          <a:prstGeom prst="bentConnector2">
            <a:avLst/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図形 43">
            <a:extLst>
              <a:ext uri="{FF2B5EF4-FFF2-40B4-BE49-F238E27FC236}">
                <a16:creationId xmlns:a16="http://schemas.microsoft.com/office/drawing/2014/main" xmlns="" id="{EE5F162F-DCBE-BF42-8407-F5F20AF88687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2719184" y="3393134"/>
            <a:ext cx="3725029" cy="2449044"/>
          </a:xfrm>
          <a:prstGeom prst="bentConnector2">
            <a:avLst/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BA6EEDE9-F7F4-3E41-978D-ADAB131DD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23" y="5310212"/>
            <a:ext cx="711200" cy="9271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96F40B71-0692-8B4B-ADDF-1E1297FBD9C2}"/>
              </a:ext>
            </a:extLst>
          </p:cNvPr>
          <p:cNvSpPr/>
          <p:nvPr/>
        </p:nvSpPr>
        <p:spPr>
          <a:xfrm>
            <a:off x="506326" y="337041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Login Screen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AAC3D0CA-F2C3-DE4C-B7BD-2EDD1A11F91F}"/>
              </a:ext>
            </a:extLst>
          </p:cNvPr>
          <p:cNvSpPr/>
          <p:nvPr/>
        </p:nvSpPr>
        <p:spPr>
          <a:xfrm>
            <a:off x="6179282" y="2537094"/>
            <a:ext cx="2641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Gas stations (facility) List Screen</a:t>
            </a:r>
          </a:p>
        </p:txBody>
      </p:sp>
      <p:cxnSp>
        <p:nvCxnSpPr>
          <p:cNvPr id="24" name="図形 43">
            <a:extLst>
              <a:ext uri="{FF2B5EF4-FFF2-40B4-BE49-F238E27FC236}">
                <a16:creationId xmlns:a16="http://schemas.microsoft.com/office/drawing/2014/main" xmlns="" id="{9A710D6E-915B-444C-BD77-ADE0F14E6B30}"/>
              </a:ext>
            </a:extLst>
          </p:cNvPr>
          <p:cNvCxnSpPr>
            <a:cxnSpLocks/>
            <a:stCxn id="27" idx="2"/>
            <a:endCxn id="16" idx="2"/>
          </p:cNvCxnSpPr>
          <p:nvPr/>
        </p:nvCxnSpPr>
        <p:spPr>
          <a:xfrm rot="5400000">
            <a:off x="3606069" y="4083249"/>
            <a:ext cx="273918" cy="4034209"/>
          </a:xfrm>
          <a:prstGeom prst="bentConnector3">
            <a:avLst>
              <a:gd name="adj1" fmla="val 183456"/>
            </a:avLst>
          </a:prstGeom>
          <a:ln w="31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B125F1BB-61EE-2B45-BF48-3858E11AE449}"/>
              </a:ext>
            </a:extLst>
          </p:cNvPr>
          <p:cNvSpPr/>
          <p:nvPr/>
        </p:nvSpPr>
        <p:spPr>
          <a:xfrm>
            <a:off x="5364088" y="5805264"/>
            <a:ext cx="792088" cy="158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2212195" y="3860416"/>
            <a:ext cx="1498021" cy="926048"/>
          </a:xfrm>
          <a:prstGeom prst="wedgeRectCallout">
            <a:avLst>
              <a:gd name="adj1" fmla="val 89833"/>
              <a:gd name="adj2" fmla="val -6493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vi-VN" altLang="ja-JP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endParaRPr kumimoji="1" lang="en-US" altLang="ja-JP" sz="1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給油所（施設）</a:t>
            </a:r>
            <a:r>
              <a:rPr lang="ja-JP" altLang="en-US" sz="1000" dirty="0" smtClean="0">
                <a:latin typeface="Tahoma" panose="020B0604030504040204" pitchFamily="34" charset="0"/>
                <a:ea typeface="Meiryo UI" panose="020B0604030504040204" pitchFamily="34" charset="-128"/>
                <a:cs typeface="Tahoma" panose="020B0604030504040204" pitchFamily="34" charset="0"/>
              </a:rPr>
              <a:t>名</a:t>
            </a:r>
            <a:endParaRPr lang="en-US" altLang="ja-JP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ja-JP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実施責任者</a:t>
            </a:r>
            <a:endParaRPr lang="en-US" altLang="zh-TW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TW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使用検査機器</a:t>
            </a:r>
            <a:endParaRPr kumimoji="1" lang="vi-VN" altLang="ja-JP" sz="1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ja-JP" altLang="en-US" sz="1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11559" y="2303002"/>
            <a:ext cx="1248979" cy="570512"/>
          </a:xfrm>
          <a:prstGeom prst="wedgeRectCallout">
            <a:avLst>
              <a:gd name="adj1" fmla="val 62819"/>
              <a:gd name="adj2" fmla="val -456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/>
              <a:t>ID</a:t>
            </a:r>
          </a:p>
          <a:p>
            <a:r>
              <a:rPr lang="ja-JP" altLang="en-US" sz="1100" dirty="0"/>
              <a:t>パスワード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2E341D2-554B-4172-8CC0-B372FD46A5F6}"/>
              </a:ext>
            </a:extLst>
          </p:cNvPr>
          <p:cNvSpPr/>
          <p:nvPr/>
        </p:nvSpPr>
        <p:spPr>
          <a:xfrm>
            <a:off x="7002663" y="3217046"/>
            <a:ext cx="1570627" cy="1977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5E6581-DA4C-4A05-8C8C-030B5C3DBB69}"/>
              </a:ext>
            </a:extLst>
          </p:cNvPr>
          <p:cNvSpPr txBox="1"/>
          <p:nvPr/>
        </p:nvSpPr>
        <p:spPr>
          <a:xfrm>
            <a:off x="6951201" y="3213556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キーワードを入力してください</a:t>
            </a:r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740A549-A53D-4EB9-A1A0-8BF23E1AD517}"/>
              </a:ext>
            </a:extLst>
          </p:cNvPr>
          <p:cNvSpPr txBox="1"/>
          <p:nvPr/>
        </p:nvSpPr>
        <p:spPr>
          <a:xfrm>
            <a:off x="6620256" y="321674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検索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2740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6503</TotalTime>
  <Words>303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MS PGothic</vt:lpstr>
      <vt:lpstr>Arial</vt:lpstr>
      <vt:lpstr>Calibri</vt:lpstr>
      <vt:lpstr>HG丸ｺﾞｼｯｸM-PRO</vt:lpstr>
      <vt:lpstr>Impact</vt:lpstr>
      <vt:lpstr>メイリオ</vt:lpstr>
      <vt:lpstr>Meiryo UI</vt:lpstr>
      <vt:lpstr>ＭＳ 明朝</vt:lpstr>
      <vt:lpstr>新細明體</vt:lpstr>
      <vt:lpstr>Segoe Print</vt:lpstr>
      <vt:lpstr>Tahoma</vt:lpstr>
      <vt:lpstr>Times New Roman</vt:lpstr>
      <vt:lpstr>Verdana</vt:lpstr>
      <vt:lpstr>小塚ゴシック Pro M</vt:lpstr>
      <vt:lpstr>Office テーマ</vt:lpstr>
      <vt:lpstr>PowerPoint Presentation</vt:lpstr>
      <vt:lpstr>Web application screen transition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QUIZバトルゲーム企画案</dc:title>
  <dc:creator>石川 和信</dc:creator>
  <cp:lastModifiedBy>KaiLLuu</cp:lastModifiedBy>
  <cp:revision>156</cp:revision>
  <dcterms:created xsi:type="dcterms:W3CDTF">2019-12-02T08:33:29Z</dcterms:created>
  <dcterms:modified xsi:type="dcterms:W3CDTF">2019-12-27T10:08:39Z</dcterms:modified>
</cp:coreProperties>
</file>