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72" r:id="rId2"/>
    <p:sldId id="257" r:id="rId3"/>
    <p:sldId id="258" r:id="rId4"/>
    <p:sldId id="265" r:id="rId5"/>
    <p:sldId id="266" r:id="rId6"/>
    <p:sldId id="259" r:id="rId7"/>
    <p:sldId id="270" r:id="rId8"/>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5"/>
    <p:restoredTop sz="96208"/>
  </p:normalViewPr>
  <p:slideViewPr>
    <p:cSldViewPr>
      <p:cViewPr varScale="1">
        <p:scale>
          <a:sx n="114" d="100"/>
          <a:sy n="114" d="100"/>
        </p:scale>
        <p:origin x="152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a:extLst>
              <a:ext uri="{FF2B5EF4-FFF2-40B4-BE49-F238E27FC236}">
                <a16:creationId xmlns:a16="http://schemas.microsoft.com/office/drawing/2014/main" id="{FB66CC33-4B64-B844-842C-FDA23056E35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pitchFamily="50" charset="-128"/>
              </a:defRPr>
            </a:lvl1pPr>
          </a:lstStyle>
          <a:p>
            <a:pPr>
              <a:defRPr/>
            </a:pPr>
            <a:endParaRPr lang="ja-JP" altLang="en-US"/>
          </a:p>
        </p:txBody>
      </p:sp>
      <p:sp>
        <p:nvSpPr>
          <p:cNvPr id="3" name="日付プレースホルダ 2">
            <a:extLst>
              <a:ext uri="{FF2B5EF4-FFF2-40B4-BE49-F238E27FC236}">
                <a16:creationId xmlns:a16="http://schemas.microsoft.com/office/drawing/2014/main" id="{57BAF9D3-0B0A-9C44-A711-75F4D4E4DA19}"/>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ＭＳ Ｐゴシック" pitchFamily="50" charset="-128"/>
              </a:defRPr>
            </a:lvl1pPr>
          </a:lstStyle>
          <a:p>
            <a:pPr>
              <a:defRPr/>
            </a:pPr>
            <a:fld id="{E7A82C62-84EF-3D43-835E-007E9CD286BC}" type="datetimeFigureOut">
              <a:rPr lang="ja-JP" altLang="en-US"/>
              <a:pPr>
                <a:defRPr/>
              </a:pPr>
              <a:t>2019/12/24</a:t>
            </a:fld>
            <a:endParaRPr lang="ja-JP" altLang="en-US"/>
          </a:p>
        </p:txBody>
      </p:sp>
      <p:sp>
        <p:nvSpPr>
          <p:cNvPr id="4" name="スライド イメージ プレースホルダ 3">
            <a:extLst>
              <a:ext uri="{FF2B5EF4-FFF2-40B4-BE49-F238E27FC236}">
                <a16:creationId xmlns:a16="http://schemas.microsoft.com/office/drawing/2014/main" id="{A432BA13-A1DA-2443-AE63-C90D447B7693}"/>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 4">
            <a:extLst>
              <a:ext uri="{FF2B5EF4-FFF2-40B4-BE49-F238E27FC236}">
                <a16:creationId xmlns:a16="http://schemas.microsoft.com/office/drawing/2014/main" id="{A961A237-41C9-9642-BD56-9FA4BCC5354C}"/>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 5">
            <a:extLst>
              <a:ext uri="{FF2B5EF4-FFF2-40B4-BE49-F238E27FC236}">
                <a16:creationId xmlns:a16="http://schemas.microsoft.com/office/drawing/2014/main" id="{CCB70278-6255-F64E-B87D-31983479799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pitchFamily="50" charset="-128"/>
              </a:defRPr>
            </a:lvl1pPr>
          </a:lstStyle>
          <a:p>
            <a:pPr>
              <a:defRPr/>
            </a:pPr>
            <a:endParaRPr lang="ja-JP" altLang="en-US"/>
          </a:p>
        </p:txBody>
      </p:sp>
      <p:sp>
        <p:nvSpPr>
          <p:cNvPr id="7" name="スライド番号プレースホルダ 6">
            <a:extLst>
              <a:ext uri="{FF2B5EF4-FFF2-40B4-BE49-F238E27FC236}">
                <a16:creationId xmlns:a16="http://schemas.microsoft.com/office/drawing/2014/main" id="{DD6F0D87-C57A-6A4F-B6AB-22B8F1E39465}"/>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A65F5CC-D17C-6E48-B274-2147A63C309A}" type="slidenum">
              <a:rPr lang="ja-JP" altLang="en-US"/>
              <a:pPr/>
              <a:t>‹#›</a:t>
            </a:fld>
            <a:endParaRPr lang="ja-JP" altLang="en-US"/>
          </a:p>
        </p:txBody>
      </p:sp>
    </p:spTree>
    <p:extLst>
      <p:ext uri="{BB962C8B-B14F-4D97-AF65-F5344CB8AC3E}">
        <p14:creationId xmlns:p14="http://schemas.microsoft.com/office/powerpoint/2010/main" val="27241580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www.q-agent.jp/" TargetMode="External"/><Relationship Id="rId2" Type="http://schemas.openxmlformats.org/officeDocument/2006/relationships/image" Target="../media/image6.gif"/><Relationship Id="rId1" Type="http://schemas.openxmlformats.org/officeDocument/2006/relationships/slideMaster" Target="../slideMasters/slideMaster1.xml"/><Relationship Id="rId4" Type="http://schemas.openxmlformats.org/officeDocument/2006/relationships/hyperlink" Target="mailto:info@q-agent.jp"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Master" Target="../slideMasters/slideMaster1.xml"/><Relationship Id="rId4" Type="http://schemas.openxmlformats.org/officeDocument/2006/relationships/image" Target="../media/image5.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4" name="サブタイトル 2">
            <a:extLst>
              <a:ext uri="{FF2B5EF4-FFF2-40B4-BE49-F238E27FC236}">
                <a16:creationId xmlns:a16="http://schemas.microsoft.com/office/drawing/2014/main" id="{21CB936D-E81E-BF4F-BC88-083E8DA205FD}"/>
              </a:ext>
            </a:extLst>
          </p:cNvPr>
          <p:cNvSpPr txBox="1">
            <a:spLocks/>
          </p:cNvSpPr>
          <p:nvPr/>
        </p:nvSpPr>
        <p:spPr bwMode="auto">
          <a:xfrm>
            <a:off x="4030663" y="6002338"/>
            <a:ext cx="4286250" cy="431800"/>
          </a:xfrm>
          <a:prstGeom prst="rect">
            <a:avLst/>
          </a:prstGeom>
          <a:noFill/>
          <a:ln w="9525">
            <a:noFill/>
            <a:miter lim="800000"/>
            <a:headEnd/>
            <a:tailEnd/>
          </a:ln>
        </p:spPr>
        <p:txBody>
          <a:bodyPr/>
          <a:lstStyle>
            <a:lvl1pPr marL="0" indent="0" algn="r">
              <a:buNone/>
              <a:defRPr sz="2000">
                <a:solidFill>
                  <a:schemeClr val="tx1">
                    <a:lumMod val="50000"/>
                    <a:lumOff val="50000"/>
                  </a:schemeClr>
                </a:solidFill>
                <a:latin typeface="Impact" pitchFamily="34" charset="0"/>
                <a:ea typeface="HG丸ｺﾞｼｯｸM-PRO" pitchFamily="50" charset="-128"/>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eaLnBrk="0" hangingPunct="0">
              <a:spcBef>
                <a:spcPct val="20000"/>
              </a:spcBef>
              <a:buFont typeface="Arial" charset="0"/>
              <a:buNone/>
              <a:defRPr/>
            </a:pPr>
            <a:r>
              <a:rPr lang="en-US" altLang="ja-JP" dirty="0"/>
              <a:t>Quality Agent Co. Ltd.</a:t>
            </a:r>
            <a:endParaRPr lang="ja-JP" altLang="en-US" dirty="0"/>
          </a:p>
        </p:txBody>
      </p:sp>
      <p:cxnSp>
        <p:nvCxnSpPr>
          <p:cNvPr id="5" name="直線コネクタ 4">
            <a:extLst>
              <a:ext uri="{FF2B5EF4-FFF2-40B4-BE49-F238E27FC236}">
                <a16:creationId xmlns:a16="http://schemas.microsoft.com/office/drawing/2014/main" id="{3C4F8E78-5832-494B-B293-F434ED5A323A}"/>
              </a:ext>
            </a:extLst>
          </p:cNvPr>
          <p:cNvCxnSpPr/>
          <p:nvPr/>
        </p:nvCxnSpPr>
        <p:spPr>
          <a:xfrm>
            <a:off x="0" y="3429000"/>
            <a:ext cx="9144000" cy="0"/>
          </a:xfrm>
          <a:prstGeom prst="line">
            <a:avLst/>
          </a:prstGeom>
          <a:ln w="76200">
            <a:solidFill>
              <a:srgbClr val="C1301D"/>
            </a:solidFill>
          </a:ln>
        </p:spPr>
        <p:style>
          <a:lnRef idx="1">
            <a:schemeClr val="accent1"/>
          </a:lnRef>
          <a:fillRef idx="0">
            <a:schemeClr val="accent1"/>
          </a:fillRef>
          <a:effectRef idx="0">
            <a:schemeClr val="accent1"/>
          </a:effectRef>
          <a:fontRef idx="minor">
            <a:schemeClr val="tx1"/>
          </a:fontRef>
        </p:style>
      </p:cxnSp>
      <p:sp>
        <p:nvSpPr>
          <p:cNvPr id="6" name="Text Box 7">
            <a:extLst>
              <a:ext uri="{FF2B5EF4-FFF2-40B4-BE49-F238E27FC236}">
                <a16:creationId xmlns:a16="http://schemas.microsoft.com/office/drawing/2014/main" id="{73669C41-4EA4-4B44-99C9-384F1A9121E7}"/>
              </a:ext>
            </a:extLst>
          </p:cNvPr>
          <p:cNvSpPr txBox="1">
            <a:spLocks noChangeArrowheads="1"/>
          </p:cNvSpPr>
          <p:nvPr/>
        </p:nvSpPr>
        <p:spPr bwMode="auto">
          <a:xfrm rot="20549946">
            <a:off x="7613650" y="3346450"/>
            <a:ext cx="1298575" cy="254000"/>
          </a:xfrm>
          <a:prstGeom prst="rect">
            <a:avLst/>
          </a:prstGeom>
          <a:solidFill>
            <a:schemeClr val="tx1"/>
          </a:solidFill>
          <a:ln w="9525">
            <a:noFill/>
            <a:miter lim="800000"/>
            <a:headEnd/>
            <a:tailEnd/>
          </a:ln>
        </p:spPr>
        <p:txBody>
          <a:bodyPr anchor="ctr">
            <a:spAutoFit/>
          </a:bodyPr>
          <a:lstStyle/>
          <a:p>
            <a:pPr algn="ctr">
              <a:defRPr/>
            </a:pPr>
            <a:r>
              <a:rPr lang="en-US" altLang="ja-JP" sz="1000" dirty="0">
                <a:solidFill>
                  <a:srgbClr val="FFFFFF"/>
                </a:solidFill>
                <a:latin typeface="Impact" pitchFamily="34" charset="0"/>
                <a:ea typeface="小塚ゴシック Pro M"/>
                <a:cs typeface="小塚ゴシック Pro M"/>
              </a:rPr>
              <a:t>CONFIDENTIAL</a:t>
            </a:r>
            <a:endParaRPr lang="ja-JP" altLang="en-US" sz="1000" dirty="0">
              <a:solidFill>
                <a:srgbClr val="FFFFFF"/>
              </a:solidFill>
              <a:latin typeface="Impact" pitchFamily="34" charset="0"/>
              <a:ea typeface="小塚ゴシック Pro M"/>
              <a:cs typeface="小塚ゴシック Pro M"/>
            </a:endParaRPr>
          </a:p>
        </p:txBody>
      </p:sp>
      <p:pic>
        <p:nvPicPr>
          <p:cNvPr id="7" name="Picture 2" descr="C:\Users\Kazunobu Ishikawa\Documents\0_QualityAgent\LOGO\QualityAgent\NewLogo\qa_logo.png">
            <a:extLst>
              <a:ext uri="{FF2B5EF4-FFF2-40B4-BE49-F238E27FC236}">
                <a16:creationId xmlns:a16="http://schemas.microsoft.com/office/drawing/2014/main" id="{B57B84C7-A828-FC4F-958E-938CBA8E4B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700" y="5946775"/>
            <a:ext cx="75565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C:\Users\Okazu\Pictures\Kuma_2.gif">
            <a:extLst>
              <a:ext uri="{FF2B5EF4-FFF2-40B4-BE49-F238E27FC236}">
                <a16:creationId xmlns:a16="http://schemas.microsoft.com/office/drawing/2014/main" id="{D1AF807B-BB9B-2946-B59B-FFBCF4AB96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8813" y="5857875"/>
            <a:ext cx="61436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ctrTitle"/>
          </p:nvPr>
        </p:nvSpPr>
        <p:spPr>
          <a:xfrm>
            <a:off x="357158" y="2852936"/>
            <a:ext cx="8786842" cy="545891"/>
          </a:xfrm>
        </p:spPr>
        <p:txBody>
          <a:bodyPr anchor="b"/>
          <a:lstStyle>
            <a:lvl1pPr>
              <a:defRPr sz="2800">
                <a:solidFill>
                  <a:schemeClr val="tx1"/>
                </a:solidFill>
                <a:latin typeface="メイリオ" pitchFamily="50" charset="-128"/>
                <a:ea typeface="メイリオ" pitchFamily="50" charset="-128"/>
                <a:cs typeface="Verdana" pitchFamily="34" charset="0"/>
              </a:defRPr>
            </a:lvl1pPr>
          </a:lstStyle>
          <a:p>
            <a:r>
              <a:rPr lang="ja-JP" altLang="en-US"/>
              <a:t>マスター タイトルの書式設定</a:t>
            </a:r>
            <a:endParaRPr lang="ja-JP" altLang="en-US" dirty="0"/>
          </a:p>
        </p:txBody>
      </p:sp>
      <p:sp>
        <p:nvSpPr>
          <p:cNvPr id="3" name="サブタイトル 2"/>
          <p:cNvSpPr>
            <a:spLocks noGrp="1"/>
          </p:cNvSpPr>
          <p:nvPr>
            <p:ph type="subTitle" idx="1"/>
          </p:nvPr>
        </p:nvSpPr>
        <p:spPr>
          <a:xfrm>
            <a:off x="0" y="3501008"/>
            <a:ext cx="7596336" cy="432048"/>
          </a:xfrm>
        </p:spPr>
        <p:txBody>
          <a:bodyPr>
            <a:noAutofit/>
          </a:bodyPr>
          <a:lstStyle>
            <a:lvl1pPr marL="0" indent="0" algn="r">
              <a:buNone/>
              <a:defRPr sz="2000">
                <a:solidFill>
                  <a:schemeClr val="tx1">
                    <a:lumMod val="50000"/>
                    <a:lumOff val="50000"/>
                  </a:schemeClr>
                </a:solidFill>
                <a:latin typeface="Impact" pitchFamily="34" charset="0"/>
                <a:ea typeface="メイリオ" pitchFamily="50" charset="-128"/>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ja-JP" altLang="en-US" dirty="0"/>
          </a:p>
        </p:txBody>
      </p:sp>
    </p:spTree>
    <p:extLst>
      <p:ext uri="{BB962C8B-B14F-4D97-AF65-F5344CB8AC3E}">
        <p14:creationId xmlns:p14="http://schemas.microsoft.com/office/powerpoint/2010/main" val="410301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AD7CBB0D-AE22-AA4B-A42C-ACDD54FEF3BB}"/>
              </a:ext>
            </a:extLst>
          </p:cNvPr>
          <p:cNvSpPr>
            <a:spLocks noChangeArrowheads="1"/>
          </p:cNvSpPr>
          <p:nvPr/>
        </p:nvSpPr>
        <p:spPr bwMode="auto">
          <a:xfrm>
            <a:off x="8047038" y="0"/>
            <a:ext cx="1096962" cy="260350"/>
          </a:xfrm>
          <a:prstGeom prst="rect">
            <a:avLst/>
          </a:prstGeom>
          <a:solidFill>
            <a:schemeClr val="bg1">
              <a:lumMod val="50000"/>
            </a:schemeClr>
          </a:solidFill>
          <a:ln w="9525">
            <a:noFill/>
            <a:miter lim="800000"/>
            <a:headEnd/>
            <a:tailEnd/>
          </a:ln>
        </p:spPr>
        <p:txBody>
          <a:bodyPr/>
          <a:lstStyle/>
          <a:p>
            <a:pPr algn="ctr">
              <a:defRPr/>
            </a:pPr>
            <a:r>
              <a:rPr lang="en-US" altLang="ja-JP" sz="800" dirty="0">
                <a:solidFill>
                  <a:srgbClr val="FFFFFF"/>
                </a:solidFill>
                <a:latin typeface="Impact" pitchFamily="34" charset="0"/>
                <a:ea typeface="小塚ゴシック Pro M"/>
                <a:cs typeface="小塚ゴシック Pro M"/>
              </a:rPr>
              <a:t>CONFIDENTIAL</a:t>
            </a:r>
            <a:endParaRPr lang="ja-JP" altLang="en-US" sz="800" dirty="0">
              <a:solidFill>
                <a:srgbClr val="FFFFFF"/>
              </a:solidFill>
              <a:latin typeface="Impact" pitchFamily="34" charset="0"/>
              <a:ea typeface="小塚ゴシック Pro M"/>
              <a:cs typeface="小塚ゴシック Pro M"/>
            </a:endParaRPr>
          </a:p>
        </p:txBody>
      </p:sp>
      <p:cxnSp>
        <p:nvCxnSpPr>
          <p:cNvPr id="5" name="直線コネクタ 4">
            <a:extLst>
              <a:ext uri="{FF2B5EF4-FFF2-40B4-BE49-F238E27FC236}">
                <a16:creationId xmlns:a16="http://schemas.microsoft.com/office/drawing/2014/main" id="{9AAE109C-FC7A-DB43-BF57-92FAC399BD98}"/>
              </a:ext>
            </a:extLst>
          </p:cNvPr>
          <p:cNvCxnSpPr/>
          <p:nvPr/>
        </p:nvCxnSpPr>
        <p:spPr>
          <a:xfrm>
            <a:off x="900113" y="260350"/>
            <a:ext cx="8243887" cy="0"/>
          </a:xfrm>
          <a:prstGeom prst="line">
            <a:avLst/>
          </a:prstGeom>
          <a:ln w="28575">
            <a:solidFill>
              <a:srgbClr val="C1301D"/>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lvl1pPr>
              <a:defRPr>
                <a:solidFill>
                  <a:schemeClr val="tx1"/>
                </a:solidFill>
              </a:defRPr>
            </a:lvl1pPr>
          </a:lstStyle>
          <a:p>
            <a:r>
              <a:rPr lang="ja-JP" altLang="en-US"/>
              <a:t>マスター タイトルの書式設定</a:t>
            </a:r>
            <a:endParaRPr lang="ja-JP" altLang="en-US" dirty="0"/>
          </a:p>
        </p:txBody>
      </p:sp>
      <p:sp>
        <p:nvSpPr>
          <p:cNvPr id="3" name="縦書きテキスト プレースホルダ 2"/>
          <p:cNvSpPr>
            <a:spLocks noGrp="1"/>
          </p:cNvSpPr>
          <p:nvPr>
            <p:ph type="body" orient="vert" idx="1"/>
          </p:nvPr>
        </p:nvSpPr>
        <p:spPr>
          <a:xfrm>
            <a:off x="457200" y="332656"/>
            <a:ext cx="8229600" cy="6120680"/>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フッター プレースホルダ 4">
            <a:extLst>
              <a:ext uri="{FF2B5EF4-FFF2-40B4-BE49-F238E27FC236}">
                <a16:creationId xmlns:a16="http://schemas.microsoft.com/office/drawing/2014/main" id="{82B1DA24-0FC9-B64E-8D1B-DDA23AFC5420}"/>
              </a:ext>
            </a:extLst>
          </p:cNvPr>
          <p:cNvSpPr>
            <a:spLocks noGrp="1"/>
          </p:cNvSpPr>
          <p:nvPr>
            <p:ph type="ftr" sz="quarter" idx="10"/>
          </p:nvPr>
        </p:nvSpPr>
        <p:spPr/>
        <p:txBody>
          <a:bodyPr/>
          <a:lstStyle>
            <a:lvl1pPr>
              <a:defRPr smtClean="0">
                <a:solidFill>
                  <a:schemeClr val="tx1">
                    <a:lumMod val="50000"/>
                    <a:lumOff val="50000"/>
                  </a:schemeClr>
                </a:solidFill>
                <a:ea typeface="HG丸ｺﾞｼｯｸM-PRO" pitchFamily="50" charset="-128"/>
              </a:defRPr>
            </a:lvl1pPr>
          </a:lstStyle>
          <a:p>
            <a:pPr>
              <a:defRPr/>
            </a:pPr>
            <a:r>
              <a:rPr lang="en-US" altLang="ja-JP"/>
              <a:t>Copyright 2019 Quality Agent Co Ltd. All Rights Reserved.</a:t>
            </a:r>
          </a:p>
        </p:txBody>
      </p:sp>
      <p:sp>
        <p:nvSpPr>
          <p:cNvPr id="7" name="スライド番号プレースホルダ 5">
            <a:extLst>
              <a:ext uri="{FF2B5EF4-FFF2-40B4-BE49-F238E27FC236}">
                <a16:creationId xmlns:a16="http://schemas.microsoft.com/office/drawing/2014/main" id="{921BBFF3-737B-4448-8FF5-C637BDA398DD}"/>
              </a:ext>
            </a:extLst>
          </p:cNvPr>
          <p:cNvSpPr>
            <a:spLocks noGrp="1"/>
          </p:cNvSpPr>
          <p:nvPr>
            <p:ph type="sldNum" sz="quarter" idx="11"/>
          </p:nvPr>
        </p:nvSpPr>
        <p:spPr/>
        <p:txBody>
          <a:bodyPr/>
          <a:lstStyle>
            <a:lvl1pPr>
              <a:defRPr/>
            </a:lvl1pPr>
          </a:lstStyle>
          <a:p>
            <a:fld id="{59DFABE5-2259-EC48-BB70-0A69DECB84C1}" type="slidenum">
              <a:rPr lang="ja-JP" altLang="en-US"/>
              <a:pPr/>
              <a:t>‹#›</a:t>
            </a:fld>
            <a:endParaRPr lang="ja-JP" altLang="en-US"/>
          </a:p>
        </p:txBody>
      </p:sp>
    </p:spTree>
    <p:extLst>
      <p:ext uri="{BB962C8B-B14F-4D97-AF65-F5344CB8AC3E}">
        <p14:creationId xmlns:p14="http://schemas.microsoft.com/office/powerpoint/2010/main" val="2943354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A61E637A-5CA7-1945-81DA-14985A1611E0}"/>
              </a:ext>
            </a:extLst>
          </p:cNvPr>
          <p:cNvSpPr>
            <a:spLocks noChangeArrowheads="1"/>
          </p:cNvSpPr>
          <p:nvPr/>
        </p:nvSpPr>
        <p:spPr bwMode="auto">
          <a:xfrm>
            <a:off x="8047038" y="0"/>
            <a:ext cx="1096962" cy="260350"/>
          </a:xfrm>
          <a:prstGeom prst="rect">
            <a:avLst/>
          </a:prstGeom>
          <a:solidFill>
            <a:schemeClr val="bg1">
              <a:lumMod val="50000"/>
            </a:schemeClr>
          </a:solidFill>
          <a:ln w="9525">
            <a:noFill/>
            <a:miter lim="800000"/>
            <a:headEnd/>
            <a:tailEnd/>
          </a:ln>
        </p:spPr>
        <p:txBody>
          <a:bodyPr/>
          <a:lstStyle/>
          <a:p>
            <a:pPr algn="ctr">
              <a:defRPr/>
            </a:pPr>
            <a:r>
              <a:rPr lang="en-US" altLang="ja-JP" sz="800" dirty="0">
                <a:solidFill>
                  <a:srgbClr val="FFFFFF"/>
                </a:solidFill>
                <a:latin typeface="Impact" pitchFamily="34" charset="0"/>
                <a:ea typeface="小塚ゴシック Pro M"/>
                <a:cs typeface="小塚ゴシック Pro M"/>
              </a:rPr>
              <a:t>CONFIDENTIAL</a:t>
            </a:r>
            <a:endParaRPr lang="ja-JP" altLang="en-US" sz="800" dirty="0">
              <a:solidFill>
                <a:srgbClr val="FFFFFF"/>
              </a:solidFill>
              <a:latin typeface="Impact" pitchFamily="34" charset="0"/>
              <a:ea typeface="小塚ゴシック Pro M"/>
              <a:cs typeface="小塚ゴシック Pro M"/>
            </a:endParaRPr>
          </a:p>
        </p:txBody>
      </p:sp>
      <p:cxnSp>
        <p:nvCxnSpPr>
          <p:cNvPr id="5" name="直線コネクタ 4">
            <a:extLst>
              <a:ext uri="{FF2B5EF4-FFF2-40B4-BE49-F238E27FC236}">
                <a16:creationId xmlns:a16="http://schemas.microsoft.com/office/drawing/2014/main" id="{BA9CF3B4-47AB-7248-8E18-A870E02CDBFC}"/>
              </a:ext>
            </a:extLst>
          </p:cNvPr>
          <p:cNvCxnSpPr/>
          <p:nvPr/>
        </p:nvCxnSpPr>
        <p:spPr>
          <a:xfrm>
            <a:off x="900113" y="260350"/>
            <a:ext cx="8243887" cy="0"/>
          </a:xfrm>
          <a:prstGeom prst="line">
            <a:avLst/>
          </a:prstGeom>
          <a:ln w="28575">
            <a:solidFill>
              <a:srgbClr val="C1301D"/>
            </a:solidFill>
          </a:ln>
        </p:spPr>
        <p:style>
          <a:lnRef idx="1">
            <a:schemeClr val="accent1"/>
          </a:lnRef>
          <a:fillRef idx="0">
            <a:schemeClr val="accent1"/>
          </a:fillRef>
          <a:effectRef idx="0">
            <a:schemeClr val="accent1"/>
          </a:effectRef>
          <a:fontRef idx="minor">
            <a:schemeClr val="tx1"/>
          </a:fontRef>
        </p:style>
      </p:cxnSp>
      <p:sp>
        <p:nvSpPr>
          <p:cNvPr id="2" name="縦書きタイトル 1"/>
          <p:cNvSpPr>
            <a:spLocks noGrp="1"/>
          </p:cNvSpPr>
          <p:nvPr>
            <p:ph type="title" orient="vert"/>
          </p:nvPr>
        </p:nvSpPr>
        <p:spPr>
          <a:xfrm>
            <a:off x="7429520" y="332656"/>
            <a:ext cx="1257280" cy="6120680"/>
          </a:xfrm>
        </p:spPr>
        <p:txBody>
          <a:bodyPr vert="eaVert"/>
          <a:lstStyle>
            <a:lvl1pPr>
              <a:defRPr>
                <a:solidFill>
                  <a:schemeClr val="tx1"/>
                </a:solidFill>
              </a:defRPr>
            </a:lvl1pPr>
          </a:lstStyle>
          <a:p>
            <a:r>
              <a:rPr lang="ja-JP" altLang="en-US"/>
              <a:t>マスター タイトルの書式設定</a:t>
            </a:r>
          </a:p>
        </p:txBody>
      </p:sp>
      <p:sp>
        <p:nvSpPr>
          <p:cNvPr id="3" name="縦書きテキスト プレースホルダ 2"/>
          <p:cNvSpPr>
            <a:spLocks noGrp="1"/>
          </p:cNvSpPr>
          <p:nvPr>
            <p:ph type="body" orient="vert" idx="1"/>
          </p:nvPr>
        </p:nvSpPr>
        <p:spPr>
          <a:xfrm>
            <a:off x="457200" y="332656"/>
            <a:ext cx="6900882" cy="6120680"/>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フッター プレースホルダ 4">
            <a:extLst>
              <a:ext uri="{FF2B5EF4-FFF2-40B4-BE49-F238E27FC236}">
                <a16:creationId xmlns:a16="http://schemas.microsoft.com/office/drawing/2014/main" id="{9ED8D875-C4CC-0940-B6B0-58D849004525}"/>
              </a:ext>
            </a:extLst>
          </p:cNvPr>
          <p:cNvSpPr>
            <a:spLocks noGrp="1"/>
          </p:cNvSpPr>
          <p:nvPr>
            <p:ph type="ftr" sz="quarter" idx="10"/>
          </p:nvPr>
        </p:nvSpPr>
        <p:spPr/>
        <p:txBody>
          <a:bodyPr/>
          <a:lstStyle>
            <a:lvl1pPr>
              <a:defRPr smtClean="0">
                <a:solidFill>
                  <a:schemeClr val="tx1">
                    <a:lumMod val="50000"/>
                    <a:lumOff val="50000"/>
                  </a:schemeClr>
                </a:solidFill>
                <a:ea typeface="HG丸ｺﾞｼｯｸM-PRO" pitchFamily="50" charset="-128"/>
              </a:defRPr>
            </a:lvl1pPr>
          </a:lstStyle>
          <a:p>
            <a:pPr>
              <a:defRPr/>
            </a:pPr>
            <a:r>
              <a:rPr lang="en-US" altLang="ja-JP"/>
              <a:t>Copyright 2019 Quality Agent Co Ltd. All Rights Reserved.</a:t>
            </a:r>
          </a:p>
        </p:txBody>
      </p:sp>
      <p:sp>
        <p:nvSpPr>
          <p:cNvPr id="7" name="スライド番号プレースホルダ 5">
            <a:extLst>
              <a:ext uri="{FF2B5EF4-FFF2-40B4-BE49-F238E27FC236}">
                <a16:creationId xmlns:a16="http://schemas.microsoft.com/office/drawing/2014/main" id="{6F253B82-0703-3D43-B283-877E99584BBE}"/>
              </a:ext>
            </a:extLst>
          </p:cNvPr>
          <p:cNvSpPr>
            <a:spLocks noGrp="1"/>
          </p:cNvSpPr>
          <p:nvPr>
            <p:ph type="sldNum" sz="quarter" idx="11"/>
          </p:nvPr>
        </p:nvSpPr>
        <p:spPr/>
        <p:txBody>
          <a:bodyPr/>
          <a:lstStyle>
            <a:lvl1pPr>
              <a:defRPr/>
            </a:lvl1pPr>
          </a:lstStyle>
          <a:p>
            <a:fld id="{24A50E97-C864-C443-B624-F312F57E186D}" type="slidenum">
              <a:rPr lang="ja-JP" altLang="en-US"/>
              <a:pPr/>
              <a:t>‹#›</a:t>
            </a:fld>
            <a:endParaRPr lang="ja-JP" altLang="en-US"/>
          </a:p>
        </p:txBody>
      </p:sp>
    </p:spTree>
    <p:extLst>
      <p:ext uri="{BB962C8B-B14F-4D97-AF65-F5344CB8AC3E}">
        <p14:creationId xmlns:p14="http://schemas.microsoft.com/office/powerpoint/2010/main" val="3403435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フッター プレースホルダ 3">
            <a:extLst>
              <a:ext uri="{FF2B5EF4-FFF2-40B4-BE49-F238E27FC236}">
                <a16:creationId xmlns:a16="http://schemas.microsoft.com/office/drawing/2014/main" id="{01A32A9B-B99B-AB43-930C-65C9F54CB5F7}"/>
              </a:ext>
            </a:extLst>
          </p:cNvPr>
          <p:cNvSpPr txBox="1">
            <a:spLocks/>
          </p:cNvSpPr>
          <p:nvPr/>
        </p:nvSpPr>
        <p:spPr>
          <a:xfrm>
            <a:off x="0" y="4143375"/>
            <a:ext cx="9144000" cy="365125"/>
          </a:xfrm>
          <a:prstGeom prst="rect">
            <a:avLst/>
          </a:prstGeom>
        </p:spPr>
        <p:txBody>
          <a:bodyPr anchor="ctr"/>
          <a:lstStyle>
            <a:lvl1pPr>
              <a:defRPr smtClean="0">
                <a:solidFill>
                  <a:schemeClr val="tx1">
                    <a:lumMod val="50000"/>
                    <a:lumOff val="50000"/>
                  </a:schemeClr>
                </a:solidFill>
                <a:ea typeface="HG丸ｺﾞｼｯｸM-PRO" pitchFamily="50" charset="-128"/>
              </a:defRPr>
            </a:lvl1pPr>
          </a:lstStyle>
          <a:p>
            <a:pPr algn="ctr" fontAlgn="auto">
              <a:spcBef>
                <a:spcPts val="0"/>
              </a:spcBef>
              <a:spcAft>
                <a:spcPts val="0"/>
              </a:spcAft>
              <a:defRPr/>
            </a:pPr>
            <a:r>
              <a:rPr lang="en-US" altLang="ja-JP" sz="1400" dirty="0">
                <a:latin typeface="Impact" pitchFamily="34" charset="0"/>
                <a:cs typeface="Arial" pitchFamily="34" charset="0"/>
              </a:rPr>
              <a:t>http://www.q-agent.jp/</a:t>
            </a:r>
          </a:p>
        </p:txBody>
      </p:sp>
      <p:pic>
        <p:nvPicPr>
          <p:cNvPr id="4" name="Picture 2" descr="C:\Users\Okazu\Pictures\Kuma_2.gif">
            <a:extLst>
              <a:ext uri="{FF2B5EF4-FFF2-40B4-BE49-F238E27FC236}">
                <a16:creationId xmlns:a16="http://schemas.microsoft.com/office/drawing/2014/main" id="{65C9F679-313D-B14B-A4B0-8B61E5FF89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2349500"/>
            <a:ext cx="1873250"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正方形/長方形 4">
            <a:extLst>
              <a:ext uri="{FF2B5EF4-FFF2-40B4-BE49-F238E27FC236}">
                <a16:creationId xmlns:a16="http://schemas.microsoft.com/office/drawing/2014/main" id="{374F97A1-BC5E-1344-8C8E-C86A634812BF}"/>
              </a:ext>
            </a:extLst>
          </p:cNvPr>
          <p:cNvSpPr>
            <a:spLocks noChangeArrowheads="1"/>
          </p:cNvSpPr>
          <p:nvPr/>
        </p:nvSpPr>
        <p:spPr bwMode="auto">
          <a:xfrm>
            <a:off x="8047038" y="0"/>
            <a:ext cx="1096962" cy="260350"/>
          </a:xfrm>
          <a:prstGeom prst="rect">
            <a:avLst/>
          </a:prstGeom>
          <a:solidFill>
            <a:schemeClr val="bg1">
              <a:lumMod val="50000"/>
            </a:schemeClr>
          </a:solidFill>
          <a:ln w="9525">
            <a:noFill/>
            <a:miter lim="800000"/>
            <a:headEnd/>
            <a:tailEnd/>
          </a:ln>
        </p:spPr>
        <p:txBody>
          <a:bodyPr/>
          <a:lstStyle/>
          <a:p>
            <a:pPr algn="ctr">
              <a:defRPr/>
            </a:pPr>
            <a:r>
              <a:rPr lang="en-US" altLang="ja-JP" sz="800" dirty="0">
                <a:solidFill>
                  <a:srgbClr val="FFFFFF"/>
                </a:solidFill>
                <a:latin typeface="Impact" pitchFamily="34" charset="0"/>
                <a:ea typeface="小塚ゴシック Pro M"/>
                <a:cs typeface="小塚ゴシック Pro M"/>
              </a:rPr>
              <a:t>CONFIDENTIAL</a:t>
            </a:r>
            <a:endParaRPr lang="ja-JP" altLang="en-US" sz="800" dirty="0">
              <a:solidFill>
                <a:srgbClr val="FFFFFF"/>
              </a:solidFill>
              <a:latin typeface="Impact" pitchFamily="34" charset="0"/>
              <a:ea typeface="小塚ゴシック Pro M"/>
              <a:cs typeface="小塚ゴシック Pro M"/>
            </a:endParaRPr>
          </a:p>
        </p:txBody>
      </p:sp>
      <p:cxnSp>
        <p:nvCxnSpPr>
          <p:cNvPr id="6" name="直線コネクタ 5">
            <a:extLst>
              <a:ext uri="{FF2B5EF4-FFF2-40B4-BE49-F238E27FC236}">
                <a16:creationId xmlns:a16="http://schemas.microsoft.com/office/drawing/2014/main" id="{207C8D4A-D1FC-DB49-BC3A-0E1D43A5B15E}"/>
              </a:ext>
            </a:extLst>
          </p:cNvPr>
          <p:cNvCxnSpPr/>
          <p:nvPr/>
        </p:nvCxnSpPr>
        <p:spPr>
          <a:xfrm>
            <a:off x="900113" y="260350"/>
            <a:ext cx="8243887" cy="0"/>
          </a:xfrm>
          <a:prstGeom prst="line">
            <a:avLst/>
          </a:prstGeom>
          <a:ln w="28575">
            <a:solidFill>
              <a:srgbClr val="C1301D"/>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lvl1pPr>
              <a:defRPr>
                <a:solidFill>
                  <a:schemeClr val="tx1"/>
                </a:solidFill>
                <a:latin typeface="Segoe Print" pitchFamily="2" charset="0"/>
              </a:defRPr>
            </a:lvl1pPr>
          </a:lstStyle>
          <a:p>
            <a:r>
              <a:rPr lang="ja-JP" altLang="en-US"/>
              <a:t>マスター タイトルの書式設定</a:t>
            </a:r>
            <a:endParaRPr lang="ja-JP" altLang="en-US" dirty="0"/>
          </a:p>
        </p:txBody>
      </p:sp>
      <p:sp>
        <p:nvSpPr>
          <p:cNvPr id="7" name="フッター プレースホルダ 3">
            <a:extLst>
              <a:ext uri="{FF2B5EF4-FFF2-40B4-BE49-F238E27FC236}">
                <a16:creationId xmlns:a16="http://schemas.microsoft.com/office/drawing/2014/main" id="{F2E173AF-449F-A344-BCA8-213DB06DDF8F}"/>
              </a:ext>
            </a:extLst>
          </p:cNvPr>
          <p:cNvSpPr>
            <a:spLocks noGrp="1"/>
          </p:cNvSpPr>
          <p:nvPr>
            <p:ph type="ftr" sz="quarter" idx="10"/>
          </p:nvPr>
        </p:nvSpPr>
        <p:spPr/>
        <p:txBody>
          <a:bodyPr/>
          <a:lstStyle>
            <a:lvl1pPr>
              <a:defRPr smtClean="0">
                <a:solidFill>
                  <a:schemeClr val="tx1">
                    <a:lumMod val="50000"/>
                    <a:lumOff val="50000"/>
                  </a:schemeClr>
                </a:solidFill>
                <a:ea typeface="HG丸ｺﾞｼｯｸM-PRO" pitchFamily="50" charset="-128"/>
              </a:defRPr>
            </a:lvl1pPr>
          </a:lstStyle>
          <a:p>
            <a:pPr>
              <a:defRPr/>
            </a:pPr>
            <a:r>
              <a:rPr lang="en-US" altLang="ja-JP"/>
              <a:t>Copyright 2019 Quality Agent Co Ltd. All Rights Reserved.</a:t>
            </a:r>
          </a:p>
        </p:txBody>
      </p:sp>
      <p:sp>
        <p:nvSpPr>
          <p:cNvPr id="8" name="スライド番号プレースホルダ 4">
            <a:extLst>
              <a:ext uri="{FF2B5EF4-FFF2-40B4-BE49-F238E27FC236}">
                <a16:creationId xmlns:a16="http://schemas.microsoft.com/office/drawing/2014/main" id="{D423B600-802C-6A41-82C5-CBA6BBBA9905}"/>
              </a:ext>
            </a:extLst>
          </p:cNvPr>
          <p:cNvSpPr>
            <a:spLocks noGrp="1"/>
          </p:cNvSpPr>
          <p:nvPr>
            <p:ph type="sldNum" sz="quarter" idx="11"/>
          </p:nvPr>
        </p:nvSpPr>
        <p:spPr/>
        <p:txBody>
          <a:bodyPr/>
          <a:lstStyle>
            <a:lvl1pPr>
              <a:defRPr/>
            </a:lvl1pPr>
          </a:lstStyle>
          <a:p>
            <a:fld id="{6B580D4A-E9BA-C04B-AF9E-C507FD7EF91E}" type="slidenum">
              <a:rPr lang="ja-JP" altLang="en-US"/>
              <a:pPr/>
              <a:t>‹#›</a:t>
            </a:fld>
            <a:endParaRPr lang="ja-JP" altLang="en-US"/>
          </a:p>
        </p:txBody>
      </p:sp>
    </p:spTree>
    <p:extLst>
      <p:ext uri="{BB962C8B-B14F-4D97-AF65-F5344CB8AC3E}">
        <p14:creationId xmlns:p14="http://schemas.microsoft.com/office/powerpoint/2010/main" val="3480657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pic>
        <p:nvPicPr>
          <p:cNvPr id="3" name="Picture 2" descr="C:\Users\Okazu\Pictures\Kuma_2.gif">
            <a:extLst>
              <a:ext uri="{FF2B5EF4-FFF2-40B4-BE49-F238E27FC236}">
                <a16:creationId xmlns:a16="http://schemas.microsoft.com/office/drawing/2014/main" id="{FDD2F367-BC28-224C-9A68-F647B037C1AD}"/>
              </a:ext>
            </a:extLst>
          </p:cNvPr>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5292080" y="2761658"/>
            <a:ext cx="3650492" cy="3547662"/>
          </a:xfrm>
          <a:prstGeom prst="rect">
            <a:avLst/>
          </a:prstGeom>
          <a:noFill/>
        </p:spPr>
      </p:pic>
      <p:graphicFrame>
        <p:nvGraphicFramePr>
          <p:cNvPr id="4" name="表 3">
            <a:extLst>
              <a:ext uri="{FF2B5EF4-FFF2-40B4-BE49-F238E27FC236}">
                <a16:creationId xmlns:a16="http://schemas.microsoft.com/office/drawing/2014/main" id="{0C516E5A-F662-514D-AC6B-43F121090BCC}"/>
              </a:ext>
            </a:extLst>
          </p:cNvPr>
          <p:cNvGraphicFramePr>
            <a:graphicFrameLocks noGrp="1"/>
          </p:cNvGraphicFramePr>
          <p:nvPr/>
        </p:nvGraphicFramePr>
        <p:xfrm>
          <a:off x="755650" y="2060575"/>
          <a:ext cx="7643813" cy="2057400"/>
        </p:xfrm>
        <a:graphic>
          <a:graphicData uri="http://schemas.openxmlformats.org/drawingml/2006/table">
            <a:tbl>
              <a:tblPr>
                <a:tableStyleId>{2D5ABB26-0587-4C30-8999-92F81FD0307C}</a:tableStyleId>
              </a:tblPr>
              <a:tblGrid>
                <a:gridCol w="1928806">
                  <a:extLst>
                    <a:ext uri="{9D8B030D-6E8A-4147-A177-3AD203B41FA5}">
                      <a16:colId xmlns:a16="http://schemas.microsoft.com/office/drawing/2014/main" val="20000"/>
                    </a:ext>
                  </a:extLst>
                </a:gridCol>
                <a:gridCol w="1571620">
                  <a:extLst>
                    <a:ext uri="{9D8B030D-6E8A-4147-A177-3AD203B41FA5}">
                      <a16:colId xmlns:a16="http://schemas.microsoft.com/office/drawing/2014/main" val="20001"/>
                    </a:ext>
                  </a:extLst>
                </a:gridCol>
                <a:gridCol w="4143387">
                  <a:extLst>
                    <a:ext uri="{9D8B030D-6E8A-4147-A177-3AD203B41FA5}">
                      <a16:colId xmlns:a16="http://schemas.microsoft.com/office/drawing/2014/main" val="20002"/>
                    </a:ext>
                  </a:extLst>
                </a:gridCol>
              </a:tblGrid>
              <a:tr h="457346">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b="0" dirty="0">
                          <a:solidFill>
                            <a:schemeClr val="tx1"/>
                          </a:solidFill>
                          <a:latin typeface="Verdana" pitchFamily="34" charset="0"/>
                          <a:ea typeface="HG丸ｺﾞｼｯｸM-PRO" pitchFamily="50" charset="-128"/>
                          <a:cs typeface="Verdana" pitchFamily="34" charset="0"/>
                        </a:rPr>
                        <a:t>株式会社クオリティ・エージェント</a:t>
                      </a:r>
                      <a:endParaRPr kumimoji="1" lang="en-US" altLang="ja-JP" sz="2000" b="0" dirty="0">
                        <a:solidFill>
                          <a:schemeClr val="tx1"/>
                        </a:solidFill>
                        <a:latin typeface="Verdana" pitchFamily="34" charset="0"/>
                        <a:ea typeface="HG丸ｺﾞｼｯｸM-PRO" pitchFamily="50" charset="-128"/>
                        <a:cs typeface="Verdana" pitchFamily="34" charset="0"/>
                      </a:endParaRPr>
                    </a:p>
                  </a:txBody>
                  <a:tcPr marL="91439" marR="91439" marT="45735" marB="45735"/>
                </a:tc>
                <a:tc hMerge="1">
                  <a:txBody>
                    <a:bodyPr/>
                    <a:lstStyle/>
                    <a:p>
                      <a:endParaRPr kumimoji="1" lang="ja-JP" altLang="en-US" sz="1600" dirty="0"/>
                    </a:p>
                  </a:txBody>
                  <a:tcPr/>
                </a:tc>
                <a:tc hMerge="1">
                  <a:txBody>
                    <a:bodyPr/>
                    <a:lstStyle/>
                    <a:p>
                      <a:endParaRPr kumimoji="1" lang="ja-JP" altLang="en-US"/>
                    </a:p>
                  </a:txBody>
                  <a:tcPr/>
                </a:tc>
                <a:extLst>
                  <a:ext uri="{0D108BD9-81ED-4DB2-BD59-A6C34878D82A}">
                    <a16:rowId xmlns:a16="http://schemas.microsoft.com/office/drawing/2014/main" val="10000"/>
                  </a:ext>
                </a:extLst>
              </a:tr>
              <a:tr h="410953">
                <a:tc>
                  <a:txBody>
                    <a:bodyPr/>
                    <a:lstStyle/>
                    <a:p>
                      <a:r>
                        <a:rPr kumimoji="1" lang="ja-JP" altLang="en-US" sz="1800" dirty="0">
                          <a:solidFill>
                            <a:schemeClr val="tx1"/>
                          </a:solidFill>
                          <a:latin typeface="Verdana" pitchFamily="34" charset="0"/>
                          <a:ea typeface="HG丸ｺﾞｼｯｸM-PRO" pitchFamily="50" charset="-128"/>
                          <a:cs typeface="Verdana" pitchFamily="34" charset="0"/>
                        </a:rPr>
                        <a:t>本社</a:t>
                      </a:r>
                    </a:p>
                  </a:txBody>
                  <a:tcPr marL="91439" marR="91439" marT="45735" marB="45735"/>
                </a:tc>
                <a:tc>
                  <a:txBody>
                    <a:bodyPr/>
                    <a:lstStyle/>
                    <a:p>
                      <a:r>
                        <a:rPr lang="ja-JP" altLang="en-US" sz="1800" dirty="0">
                          <a:solidFill>
                            <a:schemeClr val="tx1"/>
                          </a:solidFill>
                          <a:latin typeface="Verdana" pitchFamily="34" charset="0"/>
                          <a:ea typeface="HG丸ｺﾞｼｯｸM-PRO" pitchFamily="50" charset="-128"/>
                          <a:cs typeface="Verdana" pitchFamily="34" charset="0"/>
                        </a:rPr>
                        <a:t>〒</a:t>
                      </a:r>
                      <a:r>
                        <a:rPr lang="en-US" altLang="ja-JP" sz="1800" dirty="0">
                          <a:solidFill>
                            <a:schemeClr val="tx1"/>
                          </a:solidFill>
                          <a:latin typeface="Verdana" pitchFamily="34" charset="0"/>
                          <a:ea typeface="HG丸ｺﾞｼｯｸM-PRO" pitchFamily="50" charset="-128"/>
                          <a:cs typeface="Verdana" pitchFamily="34" charset="0"/>
                        </a:rPr>
                        <a:t>223-0061</a:t>
                      </a:r>
                      <a:endParaRPr kumimoji="1" lang="ja-JP" altLang="en-US" sz="1800" dirty="0">
                        <a:solidFill>
                          <a:schemeClr val="tx1"/>
                        </a:solidFill>
                        <a:latin typeface="Verdana" pitchFamily="34" charset="0"/>
                        <a:ea typeface="HG丸ｺﾞｼｯｸM-PRO" pitchFamily="50" charset="-128"/>
                        <a:cs typeface="Verdana" pitchFamily="34" charset="0"/>
                      </a:endParaRPr>
                    </a:p>
                  </a:txBody>
                  <a:tcPr marL="91439" marR="91439" marT="45735" marB="45735"/>
                </a:tc>
                <a:tc>
                  <a:txBody>
                    <a:bodyPr/>
                    <a:lstStyle/>
                    <a:p>
                      <a:pPr>
                        <a:buNone/>
                      </a:pPr>
                      <a:r>
                        <a:rPr lang="ja-JP" altLang="en-US" sz="1800" dirty="0">
                          <a:solidFill>
                            <a:schemeClr val="tx1"/>
                          </a:solidFill>
                          <a:latin typeface="Verdana" pitchFamily="34" charset="0"/>
                          <a:ea typeface="HG丸ｺﾞｼｯｸM-PRO" pitchFamily="50" charset="-128"/>
                          <a:cs typeface="Verdana" pitchFamily="34" charset="0"/>
                        </a:rPr>
                        <a:t>神奈川県横浜市港北区日吉</a:t>
                      </a:r>
                      <a:r>
                        <a:rPr lang="en-US" altLang="ja-JP" sz="1800" dirty="0">
                          <a:solidFill>
                            <a:schemeClr val="tx1"/>
                          </a:solidFill>
                          <a:latin typeface="Verdana" pitchFamily="34" charset="0"/>
                          <a:ea typeface="Verdana" pitchFamily="34" charset="0"/>
                          <a:cs typeface="Verdana" pitchFamily="34" charset="0"/>
                        </a:rPr>
                        <a:t>2-11-10</a:t>
                      </a:r>
                    </a:p>
                  </a:txBody>
                  <a:tcPr marL="91439" marR="91439" marT="45735" marB="45735"/>
                </a:tc>
                <a:extLst>
                  <a:ext uri="{0D108BD9-81ED-4DB2-BD59-A6C34878D82A}">
                    <a16:rowId xmlns:a16="http://schemas.microsoft.com/office/drawing/2014/main" val="10001"/>
                  </a:ext>
                </a:extLst>
              </a:tr>
              <a:tr h="396367">
                <a:tc>
                  <a:txBody>
                    <a:bodyPr/>
                    <a:lstStyle/>
                    <a:p>
                      <a:endParaRPr kumimoji="1" lang="ja-JP" altLang="en-US" sz="1800" dirty="0">
                        <a:solidFill>
                          <a:schemeClr val="tx1"/>
                        </a:solidFill>
                        <a:latin typeface="Verdana" pitchFamily="34" charset="0"/>
                        <a:ea typeface="HG丸ｺﾞｼｯｸM-PRO" pitchFamily="50" charset="-128"/>
                        <a:cs typeface="Verdana" pitchFamily="34" charset="0"/>
                      </a:endParaRPr>
                    </a:p>
                  </a:txBody>
                  <a:tcPr marL="91439" marR="91439" marT="45735" marB="45735"/>
                </a:tc>
                <a:tc>
                  <a:txBody>
                    <a:bodyPr/>
                    <a:lstStyle/>
                    <a:p>
                      <a:r>
                        <a:rPr kumimoji="1" lang="en-US" altLang="ja-JP" sz="2000" dirty="0">
                          <a:solidFill>
                            <a:schemeClr val="tx1"/>
                          </a:solidFill>
                          <a:latin typeface="Impact" pitchFamily="34" charset="0"/>
                          <a:ea typeface="Verdana" pitchFamily="34" charset="0"/>
                          <a:cs typeface="Verdana" pitchFamily="34" charset="0"/>
                        </a:rPr>
                        <a:t>Tel</a:t>
                      </a:r>
                      <a:endParaRPr kumimoji="1" lang="ja-JP" altLang="en-US" sz="2000" dirty="0">
                        <a:solidFill>
                          <a:schemeClr val="tx1"/>
                        </a:solidFill>
                        <a:latin typeface="Impact" pitchFamily="34" charset="0"/>
                        <a:ea typeface="HG丸ｺﾞｼｯｸM-PRO" pitchFamily="50" charset="-128"/>
                        <a:cs typeface="Verdana" pitchFamily="34" charset="0"/>
                      </a:endParaRPr>
                    </a:p>
                  </a:txBody>
                  <a:tcPr marL="91439" marR="91439" marT="45735" marB="45735"/>
                </a:tc>
                <a:tc>
                  <a:txBody>
                    <a:bodyPr/>
                    <a:lstStyle/>
                    <a:p>
                      <a:r>
                        <a:rPr lang="en-US" altLang="ja-JP" sz="2000" dirty="0">
                          <a:solidFill>
                            <a:schemeClr val="tx1"/>
                          </a:solidFill>
                          <a:latin typeface="Impact" pitchFamily="34" charset="0"/>
                          <a:ea typeface="Verdana" pitchFamily="34" charset="0"/>
                          <a:cs typeface="Verdana" pitchFamily="34" charset="0"/>
                        </a:rPr>
                        <a:t>090-5345-7134</a:t>
                      </a:r>
                      <a:endParaRPr kumimoji="1" lang="ja-JP" altLang="en-US" sz="2000" dirty="0">
                        <a:solidFill>
                          <a:schemeClr val="tx1"/>
                        </a:solidFill>
                        <a:latin typeface="Impact" pitchFamily="34" charset="0"/>
                        <a:ea typeface="HG丸ｺﾞｼｯｸM-PRO" pitchFamily="50" charset="-128"/>
                        <a:cs typeface="Verdana" pitchFamily="34" charset="0"/>
                      </a:endParaRPr>
                    </a:p>
                  </a:txBody>
                  <a:tcPr marL="91439" marR="91439" marT="45735" marB="45735"/>
                </a:tc>
                <a:extLst>
                  <a:ext uri="{0D108BD9-81ED-4DB2-BD59-A6C34878D82A}">
                    <a16:rowId xmlns:a16="http://schemas.microsoft.com/office/drawing/2014/main" val="10002"/>
                  </a:ext>
                </a:extLst>
              </a:tr>
              <a:tr h="396367">
                <a:tc>
                  <a:txBody>
                    <a:bodyPr/>
                    <a:lstStyle/>
                    <a:p>
                      <a:endParaRPr kumimoji="1" lang="ja-JP" altLang="en-US" sz="1800" dirty="0">
                        <a:solidFill>
                          <a:schemeClr val="tx1"/>
                        </a:solidFill>
                        <a:latin typeface="Verdana" pitchFamily="34" charset="0"/>
                        <a:ea typeface="HG丸ｺﾞｼｯｸM-PRO" pitchFamily="50" charset="-128"/>
                        <a:cs typeface="Verdana" pitchFamily="34" charset="0"/>
                      </a:endParaRPr>
                    </a:p>
                  </a:txBody>
                  <a:tcPr marL="91439" marR="91439" marT="45735" marB="45735"/>
                </a:tc>
                <a:tc>
                  <a:txBody>
                    <a:bodyPr/>
                    <a:lstStyle/>
                    <a:p>
                      <a:r>
                        <a:rPr kumimoji="1" lang="en-US" altLang="ja-JP" sz="2000" dirty="0">
                          <a:solidFill>
                            <a:schemeClr val="tx1"/>
                          </a:solidFill>
                          <a:latin typeface="Impact" pitchFamily="34" charset="0"/>
                          <a:ea typeface="HG丸ｺﾞｼｯｸM-PRO" pitchFamily="50" charset="-128"/>
                          <a:cs typeface="Verdana" pitchFamily="34" charset="0"/>
                        </a:rPr>
                        <a:t>URL</a:t>
                      </a:r>
                      <a:endParaRPr kumimoji="1" lang="ja-JP" altLang="en-US" sz="2000" dirty="0">
                        <a:solidFill>
                          <a:schemeClr val="tx1"/>
                        </a:solidFill>
                        <a:latin typeface="Impact" pitchFamily="34" charset="0"/>
                        <a:ea typeface="HG丸ｺﾞｼｯｸM-PRO" pitchFamily="50" charset="-128"/>
                        <a:cs typeface="Verdana" pitchFamily="34" charset="0"/>
                      </a:endParaRPr>
                    </a:p>
                  </a:txBody>
                  <a:tcPr marL="91439" marR="91439" marT="45735" marB="45735"/>
                </a:tc>
                <a:tc>
                  <a:txBody>
                    <a:bodyPr/>
                    <a:lstStyle/>
                    <a:p>
                      <a:r>
                        <a:rPr kumimoji="1" lang="en-US" altLang="ja-JP" sz="2000" dirty="0">
                          <a:solidFill>
                            <a:schemeClr val="tx1"/>
                          </a:solidFill>
                          <a:latin typeface="Impact" pitchFamily="34" charset="0"/>
                          <a:ea typeface="HG丸ｺﾞｼｯｸM-PRO" pitchFamily="50" charset="-128"/>
                          <a:cs typeface="Verdana" pitchFamily="34" charset="0"/>
                          <a:hlinkClick r:id="rId3"/>
                        </a:rPr>
                        <a:t>http://www.q-agent.jp</a:t>
                      </a:r>
                      <a:endParaRPr kumimoji="1" lang="ja-JP" altLang="en-US" sz="2000" dirty="0">
                        <a:solidFill>
                          <a:schemeClr val="tx1"/>
                        </a:solidFill>
                        <a:latin typeface="Impact" pitchFamily="34" charset="0"/>
                        <a:ea typeface="HG丸ｺﾞｼｯｸM-PRO" pitchFamily="50" charset="-128"/>
                        <a:cs typeface="Verdana" pitchFamily="34" charset="0"/>
                      </a:endParaRPr>
                    </a:p>
                  </a:txBody>
                  <a:tcPr marL="91439" marR="91439" marT="45735" marB="45735"/>
                </a:tc>
                <a:extLst>
                  <a:ext uri="{0D108BD9-81ED-4DB2-BD59-A6C34878D82A}">
                    <a16:rowId xmlns:a16="http://schemas.microsoft.com/office/drawing/2014/main" val="10003"/>
                  </a:ext>
                </a:extLst>
              </a:tr>
              <a:tr h="396367">
                <a:tc>
                  <a:txBody>
                    <a:bodyPr/>
                    <a:lstStyle/>
                    <a:p>
                      <a:endParaRPr kumimoji="1" lang="ja-JP" altLang="en-US" sz="1800" dirty="0">
                        <a:solidFill>
                          <a:schemeClr val="tx1"/>
                        </a:solidFill>
                        <a:latin typeface="Verdana" pitchFamily="34" charset="0"/>
                        <a:ea typeface="HG丸ｺﾞｼｯｸM-PRO" pitchFamily="50" charset="-128"/>
                        <a:cs typeface="Verdana" pitchFamily="34" charset="0"/>
                      </a:endParaRPr>
                    </a:p>
                  </a:txBody>
                  <a:tcPr marL="91439" marR="91439" marT="45735" marB="45735"/>
                </a:tc>
                <a:tc>
                  <a:txBody>
                    <a:bodyPr/>
                    <a:lstStyle/>
                    <a:p>
                      <a:r>
                        <a:rPr kumimoji="1" lang="en-US" altLang="ja-JP" sz="2000" dirty="0">
                          <a:solidFill>
                            <a:schemeClr val="tx1"/>
                          </a:solidFill>
                          <a:latin typeface="Impact" pitchFamily="34" charset="0"/>
                          <a:ea typeface="HG丸ｺﾞｼｯｸM-PRO" pitchFamily="50" charset="-128"/>
                          <a:cs typeface="Verdana" pitchFamily="34" charset="0"/>
                        </a:rPr>
                        <a:t>e-Mail</a:t>
                      </a:r>
                      <a:endParaRPr kumimoji="1" lang="ja-JP" altLang="en-US" sz="2000" dirty="0">
                        <a:solidFill>
                          <a:schemeClr val="tx1"/>
                        </a:solidFill>
                        <a:latin typeface="Impact" pitchFamily="34" charset="0"/>
                        <a:ea typeface="HG丸ｺﾞｼｯｸM-PRO" pitchFamily="50" charset="-128"/>
                        <a:cs typeface="Verdana" pitchFamily="34" charset="0"/>
                      </a:endParaRPr>
                    </a:p>
                  </a:txBody>
                  <a:tcPr marL="91439" marR="91439" marT="45735" marB="45735"/>
                </a:tc>
                <a:tc>
                  <a:txBody>
                    <a:bodyPr/>
                    <a:lstStyle/>
                    <a:p>
                      <a:r>
                        <a:rPr kumimoji="1" lang="en-US" altLang="ja-JP" sz="2000" dirty="0">
                          <a:solidFill>
                            <a:schemeClr val="tx1"/>
                          </a:solidFill>
                          <a:latin typeface="Impact" pitchFamily="34" charset="0"/>
                          <a:ea typeface="HG丸ｺﾞｼｯｸM-PRO" pitchFamily="50" charset="-128"/>
                          <a:cs typeface="Verdana" pitchFamily="34" charset="0"/>
                          <a:hlinkClick r:id="rId4"/>
                        </a:rPr>
                        <a:t>info@q-agent.jp</a:t>
                      </a:r>
                      <a:endParaRPr kumimoji="1" lang="ja-JP" altLang="en-US" sz="2000" dirty="0">
                        <a:solidFill>
                          <a:schemeClr val="tx1"/>
                        </a:solidFill>
                        <a:latin typeface="Impact" pitchFamily="34" charset="0"/>
                        <a:ea typeface="HG丸ｺﾞｼｯｸM-PRO" pitchFamily="50" charset="-128"/>
                        <a:cs typeface="Verdana" pitchFamily="34" charset="0"/>
                      </a:endParaRPr>
                    </a:p>
                  </a:txBody>
                  <a:tcPr marL="91439" marR="91439" marT="45735" marB="45735"/>
                </a:tc>
                <a:extLst>
                  <a:ext uri="{0D108BD9-81ED-4DB2-BD59-A6C34878D82A}">
                    <a16:rowId xmlns:a16="http://schemas.microsoft.com/office/drawing/2014/main" val="10004"/>
                  </a:ext>
                </a:extLst>
              </a:tr>
            </a:tbl>
          </a:graphicData>
        </a:graphic>
      </p:graphicFrame>
      <p:sp>
        <p:nvSpPr>
          <p:cNvPr id="5" name="正方形/長方形 10">
            <a:extLst>
              <a:ext uri="{FF2B5EF4-FFF2-40B4-BE49-F238E27FC236}">
                <a16:creationId xmlns:a16="http://schemas.microsoft.com/office/drawing/2014/main" id="{B710FCAE-0C3E-7642-87DB-15D293AA7334}"/>
              </a:ext>
            </a:extLst>
          </p:cNvPr>
          <p:cNvSpPr>
            <a:spLocks noChangeArrowheads="1"/>
          </p:cNvSpPr>
          <p:nvPr/>
        </p:nvSpPr>
        <p:spPr bwMode="auto">
          <a:xfrm>
            <a:off x="3273425" y="4630738"/>
            <a:ext cx="4227513" cy="523875"/>
          </a:xfrm>
          <a:prstGeom prst="rect">
            <a:avLst/>
          </a:prstGeom>
          <a:noFill/>
          <a:ln w="9525">
            <a:noFill/>
            <a:miter lim="800000"/>
            <a:headEnd/>
            <a:tailEnd/>
          </a:ln>
        </p:spPr>
        <p:txBody>
          <a:bodyPr wrap="none">
            <a:spAutoFit/>
          </a:bodyPr>
          <a:lstStyle/>
          <a:p>
            <a:pPr marL="269875" indent="-269875">
              <a:buFont typeface="ＭＳ 明朝" pitchFamily="17" charset="-128"/>
              <a:buChar char="※"/>
              <a:defRPr/>
            </a:pPr>
            <a:r>
              <a:rPr lang="ja-JP" altLang="en-US" sz="1400">
                <a:solidFill>
                  <a:srgbClr val="FF0000"/>
                </a:solidFill>
                <a:latin typeface="Verdana" pitchFamily="34" charset="0"/>
                <a:ea typeface="HG丸ｺﾞｼｯｸM-PRO" pitchFamily="50" charset="-128"/>
                <a:cs typeface="Verdana" pitchFamily="34" charset="0"/>
              </a:rPr>
              <a:t>お急ぎの場合には、メールにてご連絡下さい。</a:t>
            </a:r>
            <a:br>
              <a:rPr lang="en-US" altLang="ja-JP" sz="1400">
                <a:solidFill>
                  <a:srgbClr val="FF0000"/>
                </a:solidFill>
                <a:latin typeface="Verdana" pitchFamily="34" charset="0"/>
                <a:ea typeface="HG丸ｺﾞｼｯｸM-PRO" pitchFamily="50" charset="-128"/>
                <a:cs typeface="Verdana" pitchFamily="34" charset="0"/>
              </a:rPr>
            </a:br>
            <a:r>
              <a:rPr lang="ja-JP" altLang="en-US" sz="1400">
                <a:solidFill>
                  <a:srgbClr val="FF0000"/>
                </a:solidFill>
                <a:latin typeface="Verdana" pitchFamily="34" charset="0"/>
                <a:ea typeface="HG丸ｺﾞｼｯｸM-PRO" pitchFamily="50" charset="-128"/>
                <a:cs typeface="Verdana" pitchFamily="34" charset="0"/>
              </a:rPr>
              <a:t>折り返し担当者より、お電話させて頂きます。</a:t>
            </a:r>
            <a:endParaRPr lang="ja-JP" altLang="en-US" sz="1400">
              <a:solidFill>
                <a:srgbClr val="FF0000"/>
              </a:solidFill>
              <a:latin typeface="Arial" charset="0"/>
              <a:ea typeface="HG丸ｺﾞｼｯｸM-PRO" pitchFamily="50" charset="-128"/>
              <a:cs typeface="Verdana" pitchFamily="34" charset="0"/>
            </a:endParaRPr>
          </a:p>
        </p:txBody>
      </p:sp>
      <p:sp>
        <p:nvSpPr>
          <p:cNvPr id="6" name="正方形/長方形 5">
            <a:extLst>
              <a:ext uri="{FF2B5EF4-FFF2-40B4-BE49-F238E27FC236}">
                <a16:creationId xmlns:a16="http://schemas.microsoft.com/office/drawing/2014/main" id="{56E17DB5-AE29-C348-B8A5-9EC9F2E71E43}"/>
              </a:ext>
            </a:extLst>
          </p:cNvPr>
          <p:cNvSpPr>
            <a:spLocks noChangeArrowheads="1"/>
          </p:cNvSpPr>
          <p:nvPr/>
        </p:nvSpPr>
        <p:spPr bwMode="auto">
          <a:xfrm>
            <a:off x="8047038" y="0"/>
            <a:ext cx="1096962" cy="260350"/>
          </a:xfrm>
          <a:prstGeom prst="rect">
            <a:avLst/>
          </a:prstGeom>
          <a:solidFill>
            <a:schemeClr val="bg1">
              <a:lumMod val="50000"/>
            </a:schemeClr>
          </a:solidFill>
          <a:ln w="9525">
            <a:noFill/>
            <a:miter lim="800000"/>
            <a:headEnd/>
            <a:tailEnd/>
          </a:ln>
        </p:spPr>
        <p:txBody>
          <a:bodyPr/>
          <a:lstStyle/>
          <a:p>
            <a:pPr algn="ctr">
              <a:defRPr/>
            </a:pPr>
            <a:r>
              <a:rPr lang="en-US" altLang="ja-JP" sz="800" dirty="0">
                <a:solidFill>
                  <a:srgbClr val="FFFFFF"/>
                </a:solidFill>
                <a:latin typeface="Impact" pitchFamily="34" charset="0"/>
                <a:ea typeface="小塚ゴシック Pro M"/>
                <a:cs typeface="小塚ゴシック Pro M"/>
              </a:rPr>
              <a:t>CONFIDENTIAL</a:t>
            </a:r>
            <a:endParaRPr lang="ja-JP" altLang="en-US" sz="800" dirty="0">
              <a:solidFill>
                <a:srgbClr val="FFFFFF"/>
              </a:solidFill>
              <a:latin typeface="Impact" pitchFamily="34" charset="0"/>
              <a:ea typeface="小塚ゴシック Pro M"/>
              <a:cs typeface="小塚ゴシック Pro M"/>
            </a:endParaRPr>
          </a:p>
        </p:txBody>
      </p:sp>
      <p:cxnSp>
        <p:nvCxnSpPr>
          <p:cNvPr id="7" name="直線コネクタ 6">
            <a:extLst>
              <a:ext uri="{FF2B5EF4-FFF2-40B4-BE49-F238E27FC236}">
                <a16:creationId xmlns:a16="http://schemas.microsoft.com/office/drawing/2014/main" id="{A3796B5B-0E87-3B40-BA89-AF4F1347E19D}"/>
              </a:ext>
            </a:extLst>
          </p:cNvPr>
          <p:cNvCxnSpPr/>
          <p:nvPr/>
        </p:nvCxnSpPr>
        <p:spPr>
          <a:xfrm>
            <a:off x="900113" y="260350"/>
            <a:ext cx="8243887" cy="0"/>
          </a:xfrm>
          <a:prstGeom prst="line">
            <a:avLst/>
          </a:prstGeom>
          <a:ln w="28575">
            <a:solidFill>
              <a:srgbClr val="C1301D"/>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a:t>マスター タイトルの書式設定</a:t>
            </a:r>
            <a:endParaRPr lang="ja-JP" altLang="en-US" dirty="0"/>
          </a:p>
        </p:txBody>
      </p:sp>
      <p:sp>
        <p:nvSpPr>
          <p:cNvPr id="8" name="フッター プレースホルダ 2">
            <a:extLst>
              <a:ext uri="{FF2B5EF4-FFF2-40B4-BE49-F238E27FC236}">
                <a16:creationId xmlns:a16="http://schemas.microsoft.com/office/drawing/2014/main" id="{7E10CD71-7A28-5B4A-BA06-D47D28BE1374}"/>
              </a:ext>
            </a:extLst>
          </p:cNvPr>
          <p:cNvSpPr>
            <a:spLocks noGrp="1"/>
          </p:cNvSpPr>
          <p:nvPr>
            <p:ph type="ftr" sz="quarter" idx="10"/>
          </p:nvPr>
        </p:nvSpPr>
        <p:spPr/>
        <p:txBody>
          <a:bodyPr/>
          <a:lstStyle>
            <a:lvl1pPr>
              <a:defRPr smtClean="0"/>
            </a:lvl1pPr>
          </a:lstStyle>
          <a:p>
            <a:pPr>
              <a:defRPr/>
            </a:pPr>
            <a:r>
              <a:rPr lang="en-US" altLang="ja-JP"/>
              <a:t>Copyright 2019 Quality Agent Co Ltd. All Rights Reserved.</a:t>
            </a:r>
          </a:p>
        </p:txBody>
      </p:sp>
      <p:sp>
        <p:nvSpPr>
          <p:cNvPr id="9" name="スライド番号プレースホルダ 3">
            <a:extLst>
              <a:ext uri="{FF2B5EF4-FFF2-40B4-BE49-F238E27FC236}">
                <a16:creationId xmlns:a16="http://schemas.microsoft.com/office/drawing/2014/main" id="{348D0EB2-F425-4043-9B7E-41EDD6EA1E2B}"/>
              </a:ext>
            </a:extLst>
          </p:cNvPr>
          <p:cNvSpPr>
            <a:spLocks noGrp="1"/>
          </p:cNvSpPr>
          <p:nvPr>
            <p:ph type="sldNum" sz="quarter" idx="11"/>
          </p:nvPr>
        </p:nvSpPr>
        <p:spPr/>
        <p:txBody>
          <a:bodyPr/>
          <a:lstStyle>
            <a:lvl1pPr>
              <a:defRPr/>
            </a:lvl1pPr>
          </a:lstStyle>
          <a:p>
            <a:fld id="{104A09BD-B877-5249-BB75-EB8620AD10EC}" type="slidenum">
              <a:rPr lang="ja-JP" altLang="en-US"/>
              <a:pPr/>
              <a:t>‹#›</a:t>
            </a:fld>
            <a:endParaRPr lang="ja-JP" altLang="en-US"/>
          </a:p>
        </p:txBody>
      </p:sp>
    </p:spTree>
    <p:extLst>
      <p:ext uri="{BB962C8B-B14F-4D97-AF65-F5344CB8AC3E}">
        <p14:creationId xmlns:p14="http://schemas.microsoft.com/office/powerpoint/2010/main" val="1029557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AEB5A04-A549-0447-B69D-1E9688BF8D5A}"/>
              </a:ext>
            </a:extLst>
          </p:cNvPr>
          <p:cNvSpPr>
            <a:spLocks noChangeArrowheads="1"/>
          </p:cNvSpPr>
          <p:nvPr/>
        </p:nvSpPr>
        <p:spPr bwMode="auto">
          <a:xfrm>
            <a:off x="8047038" y="0"/>
            <a:ext cx="1096962" cy="260350"/>
          </a:xfrm>
          <a:prstGeom prst="rect">
            <a:avLst/>
          </a:prstGeom>
          <a:solidFill>
            <a:schemeClr val="bg1">
              <a:lumMod val="50000"/>
            </a:schemeClr>
          </a:solidFill>
          <a:ln w="9525">
            <a:noFill/>
            <a:miter lim="800000"/>
            <a:headEnd/>
            <a:tailEnd/>
          </a:ln>
        </p:spPr>
        <p:txBody>
          <a:bodyPr/>
          <a:lstStyle/>
          <a:p>
            <a:pPr algn="ctr">
              <a:defRPr/>
            </a:pPr>
            <a:r>
              <a:rPr lang="en-US" altLang="ja-JP" sz="800" dirty="0">
                <a:solidFill>
                  <a:srgbClr val="FFFFFF"/>
                </a:solidFill>
                <a:latin typeface="Impact" pitchFamily="34" charset="0"/>
                <a:ea typeface="小塚ゴシック Pro M"/>
                <a:cs typeface="小塚ゴシック Pro M"/>
              </a:rPr>
              <a:t>CONFIDENTIAL</a:t>
            </a:r>
            <a:endParaRPr lang="ja-JP" altLang="en-US" sz="800" dirty="0">
              <a:solidFill>
                <a:srgbClr val="FFFFFF"/>
              </a:solidFill>
              <a:latin typeface="Impact" pitchFamily="34" charset="0"/>
              <a:ea typeface="小塚ゴシック Pro M"/>
              <a:cs typeface="小塚ゴシック Pro M"/>
            </a:endParaRPr>
          </a:p>
        </p:txBody>
      </p:sp>
      <p:cxnSp>
        <p:nvCxnSpPr>
          <p:cNvPr id="5" name="直線コネクタ 4">
            <a:extLst>
              <a:ext uri="{FF2B5EF4-FFF2-40B4-BE49-F238E27FC236}">
                <a16:creationId xmlns:a16="http://schemas.microsoft.com/office/drawing/2014/main" id="{1EB857FC-888E-B749-8775-B6D27F31808C}"/>
              </a:ext>
            </a:extLst>
          </p:cNvPr>
          <p:cNvCxnSpPr/>
          <p:nvPr/>
        </p:nvCxnSpPr>
        <p:spPr>
          <a:xfrm>
            <a:off x="900113" y="260350"/>
            <a:ext cx="8243887" cy="0"/>
          </a:xfrm>
          <a:prstGeom prst="line">
            <a:avLst/>
          </a:prstGeom>
          <a:ln w="28575">
            <a:solidFill>
              <a:srgbClr val="C1301D"/>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971600" y="44625"/>
            <a:ext cx="7920880" cy="216023"/>
          </a:xfrm>
        </p:spPr>
        <p:txBody>
          <a:bodyPr/>
          <a:lstStyle>
            <a:lvl1pPr>
              <a:defRPr sz="1400">
                <a:solidFill>
                  <a:schemeClr val="tx1"/>
                </a:solidFill>
              </a:defRPr>
            </a:lvl1pPr>
          </a:lstStyle>
          <a:p>
            <a:r>
              <a:rPr lang="ja-JP" altLang="en-US"/>
              <a:t>マスター タイトルの書式設定</a:t>
            </a:r>
            <a:endParaRPr lang="ja-JP" altLang="en-US" dirty="0"/>
          </a:p>
        </p:txBody>
      </p:sp>
      <p:sp>
        <p:nvSpPr>
          <p:cNvPr id="3" name="コンテンツ プレースホルダ 2"/>
          <p:cNvSpPr>
            <a:spLocks noGrp="1"/>
          </p:cNvSpPr>
          <p:nvPr>
            <p:ph idx="1"/>
          </p:nvPr>
        </p:nvSpPr>
        <p:spPr>
          <a:xfrm>
            <a:off x="457200" y="404664"/>
            <a:ext cx="8229600" cy="6048672"/>
          </a:xfrm>
        </p:spPr>
        <p:txBody>
          <a:bodyPr/>
          <a:lstStyle>
            <a:lvl1pPr marL="363538" indent="-363538">
              <a:buFontTx/>
              <a:buBlip>
                <a:blip r:embed="rId2"/>
              </a:buBlip>
              <a:defRPr>
                <a:solidFill>
                  <a:schemeClr val="tx1"/>
                </a:solidFill>
              </a:defRPr>
            </a:lvl1pPr>
            <a:lvl2pPr marL="712788" indent="-255588">
              <a:buSzPct val="60000"/>
              <a:buFontTx/>
              <a:buBlip>
                <a:blip r:embed="rId3"/>
              </a:buBlip>
              <a:defRPr>
                <a:solidFill>
                  <a:schemeClr val="tx1"/>
                </a:solidFill>
              </a:defRPr>
            </a:lvl2pPr>
            <a:lvl3pPr marL="1169988" indent="-255588">
              <a:buFontTx/>
              <a:buBlip>
                <a:blip r:embed="rId4"/>
              </a:buBlip>
              <a:defRPr>
                <a:solidFill>
                  <a:schemeClr val="tx1"/>
                </a:solidFill>
              </a:defRPr>
            </a:lvl3pPr>
            <a:lvl4pPr marL="1612900" indent="-241300">
              <a:defRPr>
                <a:solidFill>
                  <a:schemeClr val="tx1"/>
                </a:solidFill>
              </a:defRPr>
            </a:lvl4pPr>
            <a:lvl5pPr marL="2057400" indent="-228600">
              <a:defRPr>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6" name="フッター プレースホルダ 4">
            <a:extLst>
              <a:ext uri="{FF2B5EF4-FFF2-40B4-BE49-F238E27FC236}">
                <a16:creationId xmlns:a16="http://schemas.microsoft.com/office/drawing/2014/main" id="{710C4351-BAA1-7F41-8436-6B6D746AA5AB}"/>
              </a:ext>
            </a:extLst>
          </p:cNvPr>
          <p:cNvSpPr>
            <a:spLocks noGrp="1"/>
          </p:cNvSpPr>
          <p:nvPr>
            <p:ph type="ftr" sz="quarter" idx="10"/>
          </p:nvPr>
        </p:nvSpPr>
        <p:spPr/>
        <p:txBody>
          <a:bodyPr/>
          <a:lstStyle>
            <a:lvl1pPr>
              <a:defRPr dirty="0" smtClean="0">
                <a:solidFill>
                  <a:schemeClr val="tx1">
                    <a:lumMod val="50000"/>
                    <a:lumOff val="50000"/>
                  </a:schemeClr>
                </a:solidFill>
                <a:ea typeface="HG丸ｺﾞｼｯｸM-PRO" pitchFamily="50" charset="-128"/>
              </a:defRPr>
            </a:lvl1pPr>
          </a:lstStyle>
          <a:p>
            <a:pPr>
              <a:defRPr/>
            </a:pPr>
            <a:r>
              <a:rPr lang="en-US" altLang="ja-JP"/>
              <a:t>Copyright 2019 Quality Agent Co Ltd. All Rights Reserved.</a:t>
            </a:r>
          </a:p>
        </p:txBody>
      </p:sp>
      <p:sp>
        <p:nvSpPr>
          <p:cNvPr id="7" name="スライド番号プレースホルダ 5">
            <a:extLst>
              <a:ext uri="{FF2B5EF4-FFF2-40B4-BE49-F238E27FC236}">
                <a16:creationId xmlns:a16="http://schemas.microsoft.com/office/drawing/2014/main" id="{8B4D1296-0F74-9A4E-8778-4A5D01F9CD24}"/>
              </a:ext>
            </a:extLst>
          </p:cNvPr>
          <p:cNvSpPr>
            <a:spLocks noGrp="1"/>
          </p:cNvSpPr>
          <p:nvPr>
            <p:ph type="sldNum" sz="quarter" idx="11"/>
          </p:nvPr>
        </p:nvSpPr>
        <p:spPr/>
        <p:txBody>
          <a:bodyPr/>
          <a:lstStyle>
            <a:lvl1pPr>
              <a:defRPr/>
            </a:lvl1pPr>
          </a:lstStyle>
          <a:p>
            <a:fld id="{D6EB357E-DA9F-9E48-AC39-CA1065090760}" type="slidenum">
              <a:rPr lang="ja-JP" altLang="en-US"/>
              <a:pPr/>
              <a:t>‹#›</a:t>
            </a:fld>
            <a:endParaRPr lang="ja-JP" altLang="en-US"/>
          </a:p>
        </p:txBody>
      </p:sp>
    </p:spTree>
    <p:extLst>
      <p:ext uri="{BB962C8B-B14F-4D97-AF65-F5344CB8AC3E}">
        <p14:creationId xmlns:p14="http://schemas.microsoft.com/office/powerpoint/2010/main" val="2475347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cxnSp>
        <p:nvCxnSpPr>
          <p:cNvPr id="4" name="直線コネクタ 3">
            <a:extLst>
              <a:ext uri="{FF2B5EF4-FFF2-40B4-BE49-F238E27FC236}">
                <a16:creationId xmlns:a16="http://schemas.microsoft.com/office/drawing/2014/main" id="{98469BD1-B747-CE48-9191-AF3ADAA0EDC5}"/>
              </a:ext>
            </a:extLst>
          </p:cNvPr>
          <p:cNvCxnSpPr/>
          <p:nvPr/>
        </p:nvCxnSpPr>
        <p:spPr>
          <a:xfrm>
            <a:off x="684213" y="4437063"/>
            <a:ext cx="7848600" cy="0"/>
          </a:xfrm>
          <a:prstGeom prst="line">
            <a:avLst/>
          </a:prstGeom>
          <a:ln w="28575">
            <a:solidFill>
              <a:srgbClr val="C1301D"/>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722313" y="4406900"/>
            <a:ext cx="7772400" cy="1362075"/>
          </a:xfrm>
        </p:spPr>
        <p:txBody>
          <a:bodyPr anchor="t"/>
          <a:lstStyle>
            <a:lvl1pPr algn="l">
              <a:defRPr sz="2800" b="0" cap="all">
                <a:solidFill>
                  <a:schemeClr val="tx1"/>
                </a:solidFill>
                <a:latin typeface="メイリオ" pitchFamily="50" charset="-128"/>
                <a:ea typeface="メイリオ" pitchFamily="50" charset="-128"/>
              </a:defRPr>
            </a:lvl1pPr>
          </a:lstStyle>
          <a:p>
            <a:r>
              <a:rPr lang="ja-JP" altLang="en-US"/>
              <a:t>マスター タイトルの書式設定</a:t>
            </a:r>
            <a:endParaRPr lang="ja-JP" altLang="en-US" dirty="0"/>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1800">
                <a:solidFill>
                  <a:schemeClr val="tx1">
                    <a:lumMod val="50000"/>
                    <a:lumOff val="50000"/>
                  </a:schemeClr>
                </a:solidFill>
                <a:latin typeface="メイリオ" pitchFamily="50" charset="-128"/>
                <a:ea typeface="メイリオ" pitchFamily="50" charset="-128"/>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5" name="フッター プレースホルダ 4">
            <a:extLst>
              <a:ext uri="{FF2B5EF4-FFF2-40B4-BE49-F238E27FC236}">
                <a16:creationId xmlns:a16="http://schemas.microsoft.com/office/drawing/2014/main" id="{5AD1EADE-15CC-2544-BE2E-58200ACCA8F0}"/>
              </a:ext>
            </a:extLst>
          </p:cNvPr>
          <p:cNvSpPr>
            <a:spLocks noGrp="1"/>
          </p:cNvSpPr>
          <p:nvPr>
            <p:ph type="ftr" sz="quarter" idx="10"/>
          </p:nvPr>
        </p:nvSpPr>
        <p:spPr/>
        <p:txBody>
          <a:bodyPr/>
          <a:lstStyle>
            <a:lvl1pPr>
              <a:defRPr smtClean="0">
                <a:solidFill>
                  <a:schemeClr val="tx1">
                    <a:lumMod val="50000"/>
                    <a:lumOff val="50000"/>
                  </a:schemeClr>
                </a:solidFill>
                <a:ea typeface="HG丸ｺﾞｼｯｸM-PRO" pitchFamily="50" charset="-128"/>
              </a:defRPr>
            </a:lvl1pPr>
          </a:lstStyle>
          <a:p>
            <a:pPr>
              <a:defRPr/>
            </a:pPr>
            <a:r>
              <a:rPr lang="en-US" altLang="ja-JP"/>
              <a:t>Copyright 2019 Quality Agent Co Ltd. All Rights Reserved.</a:t>
            </a:r>
          </a:p>
        </p:txBody>
      </p:sp>
      <p:sp>
        <p:nvSpPr>
          <p:cNvPr id="6" name="スライド番号プレースホルダ 5">
            <a:extLst>
              <a:ext uri="{FF2B5EF4-FFF2-40B4-BE49-F238E27FC236}">
                <a16:creationId xmlns:a16="http://schemas.microsoft.com/office/drawing/2014/main" id="{D5DC5DFF-C40A-2847-BCA1-B428EA8A92A0}"/>
              </a:ext>
            </a:extLst>
          </p:cNvPr>
          <p:cNvSpPr>
            <a:spLocks noGrp="1"/>
          </p:cNvSpPr>
          <p:nvPr>
            <p:ph type="sldNum" sz="quarter" idx="11"/>
          </p:nvPr>
        </p:nvSpPr>
        <p:spPr/>
        <p:txBody>
          <a:bodyPr/>
          <a:lstStyle>
            <a:lvl1pPr>
              <a:defRPr/>
            </a:lvl1pPr>
          </a:lstStyle>
          <a:p>
            <a:fld id="{1B45AF3D-F662-414B-A2A8-E41D22EF89AE}" type="slidenum">
              <a:rPr lang="ja-JP" altLang="en-US"/>
              <a:pPr/>
              <a:t>‹#›</a:t>
            </a:fld>
            <a:endParaRPr lang="ja-JP" altLang="en-US"/>
          </a:p>
        </p:txBody>
      </p:sp>
    </p:spTree>
    <p:extLst>
      <p:ext uri="{BB962C8B-B14F-4D97-AF65-F5344CB8AC3E}">
        <p14:creationId xmlns:p14="http://schemas.microsoft.com/office/powerpoint/2010/main" val="2781174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81B8820-A514-2F43-9B41-41767EE9D9D6}"/>
              </a:ext>
            </a:extLst>
          </p:cNvPr>
          <p:cNvSpPr>
            <a:spLocks noChangeArrowheads="1"/>
          </p:cNvSpPr>
          <p:nvPr/>
        </p:nvSpPr>
        <p:spPr bwMode="auto">
          <a:xfrm>
            <a:off x="8047038" y="0"/>
            <a:ext cx="1096962" cy="260350"/>
          </a:xfrm>
          <a:prstGeom prst="rect">
            <a:avLst/>
          </a:prstGeom>
          <a:solidFill>
            <a:schemeClr val="bg1">
              <a:lumMod val="50000"/>
            </a:schemeClr>
          </a:solidFill>
          <a:ln w="9525">
            <a:noFill/>
            <a:miter lim="800000"/>
            <a:headEnd/>
            <a:tailEnd/>
          </a:ln>
        </p:spPr>
        <p:txBody>
          <a:bodyPr/>
          <a:lstStyle/>
          <a:p>
            <a:pPr algn="ctr">
              <a:defRPr/>
            </a:pPr>
            <a:r>
              <a:rPr lang="en-US" altLang="ja-JP" sz="800" dirty="0">
                <a:solidFill>
                  <a:srgbClr val="FFFFFF"/>
                </a:solidFill>
                <a:latin typeface="Impact" pitchFamily="34" charset="0"/>
                <a:ea typeface="小塚ゴシック Pro M"/>
                <a:cs typeface="小塚ゴシック Pro M"/>
              </a:rPr>
              <a:t>CONFIDENTIAL</a:t>
            </a:r>
            <a:endParaRPr lang="ja-JP" altLang="en-US" sz="800" dirty="0">
              <a:solidFill>
                <a:srgbClr val="FFFFFF"/>
              </a:solidFill>
              <a:latin typeface="Impact" pitchFamily="34" charset="0"/>
              <a:ea typeface="小塚ゴシック Pro M"/>
              <a:cs typeface="小塚ゴシック Pro M"/>
            </a:endParaRPr>
          </a:p>
        </p:txBody>
      </p:sp>
      <p:cxnSp>
        <p:nvCxnSpPr>
          <p:cNvPr id="6" name="直線コネクタ 5">
            <a:extLst>
              <a:ext uri="{FF2B5EF4-FFF2-40B4-BE49-F238E27FC236}">
                <a16:creationId xmlns:a16="http://schemas.microsoft.com/office/drawing/2014/main" id="{597D03DC-EE12-6641-9A61-888924271454}"/>
              </a:ext>
            </a:extLst>
          </p:cNvPr>
          <p:cNvCxnSpPr/>
          <p:nvPr/>
        </p:nvCxnSpPr>
        <p:spPr>
          <a:xfrm>
            <a:off x="900113" y="260350"/>
            <a:ext cx="8243887" cy="0"/>
          </a:xfrm>
          <a:prstGeom prst="line">
            <a:avLst/>
          </a:prstGeom>
          <a:ln w="28575">
            <a:solidFill>
              <a:srgbClr val="C1301D"/>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lvl1pPr>
              <a:defRPr>
                <a:solidFill>
                  <a:schemeClr val="tx1"/>
                </a:solidFill>
              </a:defRPr>
            </a:lvl1pPr>
          </a:lstStyle>
          <a:p>
            <a:r>
              <a:rPr lang="ja-JP" altLang="en-US"/>
              <a:t>マスター タイトルの書式設定</a:t>
            </a:r>
            <a:endParaRPr lang="ja-JP" altLang="en-US" dirty="0"/>
          </a:p>
        </p:txBody>
      </p:sp>
      <p:sp>
        <p:nvSpPr>
          <p:cNvPr id="3" name="コンテンツ プレースホルダ 2"/>
          <p:cNvSpPr>
            <a:spLocks noGrp="1"/>
          </p:cNvSpPr>
          <p:nvPr>
            <p:ph sz="half" idx="1"/>
          </p:nvPr>
        </p:nvSpPr>
        <p:spPr>
          <a:xfrm>
            <a:off x="457200" y="404664"/>
            <a:ext cx="4038600" cy="6048672"/>
          </a:xfrm>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4" name="コンテンツ プレースホルダ 3"/>
          <p:cNvSpPr>
            <a:spLocks noGrp="1"/>
          </p:cNvSpPr>
          <p:nvPr>
            <p:ph sz="half" idx="2"/>
          </p:nvPr>
        </p:nvSpPr>
        <p:spPr>
          <a:xfrm>
            <a:off x="4648200" y="404664"/>
            <a:ext cx="4038600" cy="6048672"/>
          </a:xfrm>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フッター プレースホルダ 5">
            <a:extLst>
              <a:ext uri="{FF2B5EF4-FFF2-40B4-BE49-F238E27FC236}">
                <a16:creationId xmlns:a16="http://schemas.microsoft.com/office/drawing/2014/main" id="{CA45B732-9726-0D41-8C98-2BBAA1871341}"/>
              </a:ext>
            </a:extLst>
          </p:cNvPr>
          <p:cNvSpPr>
            <a:spLocks noGrp="1"/>
          </p:cNvSpPr>
          <p:nvPr>
            <p:ph type="ftr" sz="quarter" idx="10"/>
          </p:nvPr>
        </p:nvSpPr>
        <p:spPr/>
        <p:txBody>
          <a:bodyPr/>
          <a:lstStyle>
            <a:lvl1pPr>
              <a:defRPr smtClean="0">
                <a:ea typeface="HG丸ｺﾞｼｯｸM-PRO" pitchFamily="50" charset="-128"/>
              </a:defRPr>
            </a:lvl1pPr>
          </a:lstStyle>
          <a:p>
            <a:pPr>
              <a:defRPr/>
            </a:pPr>
            <a:r>
              <a:rPr lang="en-US" altLang="ja-JP"/>
              <a:t>Copyright 2019 Quality Agent Co Ltd. All Rights Reserved.</a:t>
            </a:r>
          </a:p>
        </p:txBody>
      </p:sp>
      <p:sp>
        <p:nvSpPr>
          <p:cNvPr id="8" name="スライド番号プレースホルダ 6">
            <a:extLst>
              <a:ext uri="{FF2B5EF4-FFF2-40B4-BE49-F238E27FC236}">
                <a16:creationId xmlns:a16="http://schemas.microsoft.com/office/drawing/2014/main" id="{660A4695-B025-A243-97BC-56053AF1B165}"/>
              </a:ext>
            </a:extLst>
          </p:cNvPr>
          <p:cNvSpPr>
            <a:spLocks noGrp="1"/>
          </p:cNvSpPr>
          <p:nvPr>
            <p:ph type="sldNum" sz="quarter" idx="11"/>
          </p:nvPr>
        </p:nvSpPr>
        <p:spPr/>
        <p:txBody>
          <a:bodyPr/>
          <a:lstStyle>
            <a:lvl1pPr>
              <a:defRPr/>
            </a:lvl1pPr>
          </a:lstStyle>
          <a:p>
            <a:fld id="{0436A6E9-2B13-334E-B1AF-38220D3186C1}" type="slidenum">
              <a:rPr lang="ja-JP" altLang="en-US"/>
              <a:pPr/>
              <a:t>‹#›</a:t>
            </a:fld>
            <a:endParaRPr lang="ja-JP" altLang="en-US"/>
          </a:p>
        </p:txBody>
      </p:sp>
    </p:spTree>
    <p:extLst>
      <p:ext uri="{BB962C8B-B14F-4D97-AF65-F5344CB8AC3E}">
        <p14:creationId xmlns:p14="http://schemas.microsoft.com/office/powerpoint/2010/main" val="11901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7BA39523-2A94-384C-8CB8-DE3A931DD13F}"/>
              </a:ext>
            </a:extLst>
          </p:cNvPr>
          <p:cNvSpPr>
            <a:spLocks noChangeArrowheads="1"/>
          </p:cNvSpPr>
          <p:nvPr/>
        </p:nvSpPr>
        <p:spPr bwMode="auto">
          <a:xfrm>
            <a:off x="8047038" y="0"/>
            <a:ext cx="1096962" cy="260350"/>
          </a:xfrm>
          <a:prstGeom prst="rect">
            <a:avLst/>
          </a:prstGeom>
          <a:solidFill>
            <a:schemeClr val="bg1">
              <a:lumMod val="50000"/>
            </a:schemeClr>
          </a:solidFill>
          <a:ln w="9525">
            <a:noFill/>
            <a:miter lim="800000"/>
            <a:headEnd/>
            <a:tailEnd/>
          </a:ln>
        </p:spPr>
        <p:txBody>
          <a:bodyPr/>
          <a:lstStyle/>
          <a:p>
            <a:pPr algn="ctr">
              <a:defRPr/>
            </a:pPr>
            <a:r>
              <a:rPr lang="en-US" altLang="ja-JP" sz="800" dirty="0">
                <a:solidFill>
                  <a:srgbClr val="FFFFFF"/>
                </a:solidFill>
                <a:latin typeface="Impact" pitchFamily="34" charset="0"/>
                <a:ea typeface="小塚ゴシック Pro M"/>
                <a:cs typeface="小塚ゴシック Pro M"/>
              </a:rPr>
              <a:t>CONFIDENTIAL</a:t>
            </a:r>
            <a:endParaRPr lang="ja-JP" altLang="en-US" sz="800" dirty="0">
              <a:solidFill>
                <a:srgbClr val="FFFFFF"/>
              </a:solidFill>
              <a:latin typeface="Impact" pitchFamily="34" charset="0"/>
              <a:ea typeface="小塚ゴシック Pro M"/>
              <a:cs typeface="小塚ゴシック Pro M"/>
            </a:endParaRPr>
          </a:p>
        </p:txBody>
      </p:sp>
      <p:cxnSp>
        <p:nvCxnSpPr>
          <p:cNvPr id="8" name="直線コネクタ 7">
            <a:extLst>
              <a:ext uri="{FF2B5EF4-FFF2-40B4-BE49-F238E27FC236}">
                <a16:creationId xmlns:a16="http://schemas.microsoft.com/office/drawing/2014/main" id="{C5D4CD0B-7ECA-AB40-A388-078C0248A56B}"/>
              </a:ext>
            </a:extLst>
          </p:cNvPr>
          <p:cNvCxnSpPr/>
          <p:nvPr/>
        </p:nvCxnSpPr>
        <p:spPr>
          <a:xfrm>
            <a:off x="900113" y="260350"/>
            <a:ext cx="8243887" cy="0"/>
          </a:xfrm>
          <a:prstGeom prst="line">
            <a:avLst/>
          </a:prstGeom>
          <a:ln w="28575">
            <a:solidFill>
              <a:srgbClr val="C1301D"/>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lvl1pPr>
              <a:defRPr>
                <a:solidFill>
                  <a:schemeClr val="tx1"/>
                </a:solidFill>
              </a:defRPr>
            </a:lvl1pPr>
          </a:lstStyle>
          <a:p>
            <a:r>
              <a:rPr lang="ja-JP" altLang="en-US"/>
              <a:t>マスター タイトルの書式設定</a:t>
            </a:r>
            <a:endParaRPr lang="ja-JP" altLang="en-US" dirty="0"/>
          </a:p>
        </p:txBody>
      </p:sp>
      <p:sp>
        <p:nvSpPr>
          <p:cNvPr id="3" name="テキスト プレースホルダ 2"/>
          <p:cNvSpPr>
            <a:spLocks noGrp="1"/>
          </p:cNvSpPr>
          <p:nvPr>
            <p:ph type="body" idx="1"/>
          </p:nvPr>
        </p:nvSpPr>
        <p:spPr>
          <a:xfrm>
            <a:off x="457200" y="332656"/>
            <a:ext cx="4040188" cy="63976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 3"/>
          <p:cNvSpPr>
            <a:spLocks noGrp="1"/>
          </p:cNvSpPr>
          <p:nvPr>
            <p:ph sz="half" idx="2"/>
          </p:nvPr>
        </p:nvSpPr>
        <p:spPr>
          <a:xfrm>
            <a:off x="457200" y="980728"/>
            <a:ext cx="4040188" cy="5472608"/>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332656"/>
            <a:ext cx="4041775" cy="63976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 5"/>
          <p:cNvSpPr>
            <a:spLocks noGrp="1"/>
          </p:cNvSpPr>
          <p:nvPr>
            <p:ph sz="quarter" idx="4"/>
          </p:nvPr>
        </p:nvSpPr>
        <p:spPr>
          <a:xfrm>
            <a:off x="4645025" y="980728"/>
            <a:ext cx="4041775" cy="5472608"/>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9" name="フッター プレースホルダ 7">
            <a:extLst>
              <a:ext uri="{FF2B5EF4-FFF2-40B4-BE49-F238E27FC236}">
                <a16:creationId xmlns:a16="http://schemas.microsoft.com/office/drawing/2014/main" id="{459C224D-BD13-5F47-862B-D68F17A1FC96}"/>
              </a:ext>
            </a:extLst>
          </p:cNvPr>
          <p:cNvSpPr>
            <a:spLocks noGrp="1"/>
          </p:cNvSpPr>
          <p:nvPr>
            <p:ph type="ftr" sz="quarter" idx="10"/>
          </p:nvPr>
        </p:nvSpPr>
        <p:spPr/>
        <p:txBody>
          <a:bodyPr/>
          <a:lstStyle>
            <a:lvl1pPr>
              <a:defRPr smtClean="0">
                <a:solidFill>
                  <a:schemeClr val="tx1">
                    <a:lumMod val="50000"/>
                    <a:lumOff val="50000"/>
                  </a:schemeClr>
                </a:solidFill>
                <a:ea typeface="HG丸ｺﾞｼｯｸM-PRO" pitchFamily="50" charset="-128"/>
              </a:defRPr>
            </a:lvl1pPr>
          </a:lstStyle>
          <a:p>
            <a:pPr>
              <a:defRPr/>
            </a:pPr>
            <a:r>
              <a:rPr lang="en-US" altLang="ja-JP"/>
              <a:t>Copyright 2019 Quality Agent Co Ltd. All Rights Reserved.</a:t>
            </a:r>
          </a:p>
        </p:txBody>
      </p:sp>
      <p:sp>
        <p:nvSpPr>
          <p:cNvPr id="10" name="スライド番号プレースホルダ 8">
            <a:extLst>
              <a:ext uri="{FF2B5EF4-FFF2-40B4-BE49-F238E27FC236}">
                <a16:creationId xmlns:a16="http://schemas.microsoft.com/office/drawing/2014/main" id="{C24490EC-FD26-514E-8C49-382D5447F7DE}"/>
              </a:ext>
            </a:extLst>
          </p:cNvPr>
          <p:cNvSpPr>
            <a:spLocks noGrp="1"/>
          </p:cNvSpPr>
          <p:nvPr>
            <p:ph type="sldNum" sz="quarter" idx="11"/>
          </p:nvPr>
        </p:nvSpPr>
        <p:spPr/>
        <p:txBody>
          <a:bodyPr/>
          <a:lstStyle>
            <a:lvl1pPr>
              <a:defRPr/>
            </a:lvl1pPr>
          </a:lstStyle>
          <a:p>
            <a:fld id="{9F85CBE3-7D30-DE4B-81F5-F045409BF3DF}" type="slidenum">
              <a:rPr lang="ja-JP" altLang="en-US"/>
              <a:pPr/>
              <a:t>‹#›</a:t>
            </a:fld>
            <a:endParaRPr lang="ja-JP" altLang="en-US"/>
          </a:p>
        </p:txBody>
      </p:sp>
    </p:spTree>
    <p:extLst>
      <p:ext uri="{BB962C8B-B14F-4D97-AF65-F5344CB8AC3E}">
        <p14:creationId xmlns:p14="http://schemas.microsoft.com/office/powerpoint/2010/main" val="55299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タイトルのみ">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C18FA39D-C8DC-EE40-97EB-8C13D10585AB}"/>
              </a:ext>
            </a:extLst>
          </p:cNvPr>
          <p:cNvSpPr>
            <a:spLocks noChangeArrowheads="1"/>
          </p:cNvSpPr>
          <p:nvPr/>
        </p:nvSpPr>
        <p:spPr bwMode="auto">
          <a:xfrm>
            <a:off x="8047038" y="0"/>
            <a:ext cx="1096962" cy="260350"/>
          </a:xfrm>
          <a:prstGeom prst="rect">
            <a:avLst/>
          </a:prstGeom>
          <a:solidFill>
            <a:schemeClr val="bg1">
              <a:lumMod val="50000"/>
            </a:schemeClr>
          </a:solidFill>
          <a:ln w="9525">
            <a:noFill/>
            <a:miter lim="800000"/>
            <a:headEnd/>
            <a:tailEnd/>
          </a:ln>
        </p:spPr>
        <p:txBody>
          <a:bodyPr/>
          <a:lstStyle/>
          <a:p>
            <a:pPr algn="ctr">
              <a:defRPr/>
            </a:pPr>
            <a:r>
              <a:rPr lang="en-US" altLang="ja-JP" sz="800" dirty="0">
                <a:solidFill>
                  <a:srgbClr val="FFFFFF"/>
                </a:solidFill>
                <a:latin typeface="Impact" pitchFamily="34" charset="0"/>
                <a:ea typeface="小塚ゴシック Pro M"/>
                <a:cs typeface="小塚ゴシック Pro M"/>
              </a:rPr>
              <a:t>CONFIDENTIAL</a:t>
            </a:r>
            <a:endParaRPr lang="ja-JP" altLang="en-US" sz="800" dirty="0">
              <a:solidFill>
                <a:srgbClr val="FFFFFF"/>
              </a:solidFill>
              <a:latin typeface="Impact" pitchFamily="34" charset="0"/>
              <a:ea typeface="小塚ゴシック Pro M"/>
              <a:cs typeface="小塚ゴシック Pro M"/>
            </a:endParaRPr>
          </a:p>
        </p:txBody>
      </p:sp>
      <p:cxnSp>
        <p:nvCxnSpPr>
          <p:cNvPr id="4" name="直線コネクタ 3">
            <a:extLst>
              <a:ext uri="{FF2B5EF4-FFF2-40B4-BE49-F238E27FC236}">
                <a16:creationId xmlns:a16="http://schemas.microsoft.com/office/drawing/2014/main" id="{3612C841-F677-874C-AD57-F395515DF6BF}"/>
              </a:ext>
            </a:extLst>
          </p:cNvPr>
          <p:cNvCxnSpPr/>
          <p:nvPr/>
        </p:nvCxnSpPr>
        <p:spPr>
          <a:xfrm>
            <a:off x="900113" y="260350"/>
            <a:ext cx="8243887" cy="0"/>
          </a:xfrm>
          <a:prstGeom prst="line">
            <a:avLst/>
          </a:prstGeom>
          <a:ln w="28575">
            <a:solidFill>
              <a:srgbClr val="C1301D"/>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lvl1pPr>
              <a:defRPr>
                <a:solidFill>
                  <a:schemeClr val="tx1"/>
                </a:solidFill>
              </a:defRPr>
            </a:lvl1pPr>
          </a:lstStyle>
          <a:p>
            <a:r>
              <a:rPr lang="ja-JP" altLang="en-US"/>
              <a:t>マスター タイトルの書式設定</a:t>
            </a:r>
            <a:endParaRPr lang="ja-JP" altLang="en-US" dirty="0"/>
          </a:p>
        </p:txBody>
      </p:sp>
      <p:sp>
        <p:nvSpPr>
          <p:cNvPr id="5" name="フッター プレースホルダ 3">
            <a:extLst>
              <a:ext uri="{FF2B5EF4-FFF2-40B4-BE49-F238E27FC236}">
                <a16:creationId xmlns:a16="http://schemas.microsoft.com/office/drawing/2014/main" id="{A7337A1E-D74B-C14F-9B0E-2977F661F7E5}"/>
              </a:ext>
            </a:extLst>
          </p:cNvPr>
          <p:cNvSpPr>
            <a:spLocks noGrp="1"/>
          </p:cNvSpPr>
          <p:nvPr>
            <p:ph type="ftr" sz="quarter" idx="10"/>
          </p:nvPr>
        </p:nvSpPr>
        <p:spPr/>
        <p:txBody>
          <a:bodyPr/>
          <a:lstStyle>
            <a:lvl1pPr>
              <a:defRPr smtClean="0">
                <a:solidFill>
                  <a:schemeClr val="tx1">
                    <a:lumMod val="50000"/>
                    <a:lumOff val="50000"/>
                  </a:schemeClr>
                </a:solidFill>
                <a:ea typeface="HG丸ｺﾞｼｯｸM-PRO" pitchFamily="50" charset="-128"/>
              </a:defRPr>
            </a:lvl1pPr>
          </a:lstStyle>
          <a:p>
            <a:pPr>
              <a:defRPr/>
            </a:pPr>
            <a:r>
              <a:rPr lang="en-US" altLang="ja-JP"/>
              <a:t>Copyright 2019 Quality Agent Co Ltd. All Rights Reserved.</a:t>
            </a:r>
          </a:p>
        </p:txBody>
      </p:sp>
      <p:sp>
        <p:nvSpPr>
          <p:cNvPr id="6" name="スライド番号プレースホルダ 4">
            <a:extLst>
              <a:ext uri="{FF2B5EF4-FFF2-40B4-BE49-F238E27FC236}">
                <a16:creationId xmlns:a16="http://schemas.microsoft.com/office/drawing/2014/main" id="{27B8B0B6-ABC3-A541-AC8D-27ED67F8B8EE}"/>
              </a:ext>
            </a:extLst>
          </p:cNvPr>
          <p:cNvSpPr>
            <a:spLocks noGrp="1"/>
          </p:cNvSpPr>
          <p:nvPr>
            <p:ph type="sldNum" sz="quarter" idx="11"/>
          </p:nvPr>
        </p:nvSpPr>
        <p:spPr/>
        <p:txBody>
          <a:bodyPr/>
          <a:lstStyle>
            <a:lvl1pPr>
              <a:defRPr/>
            </a:lvl1pPr>
          </a:lstStyle>
          <a:p>
            <a:fld id="{65A746D5-39B5-454E-87F6-80094C4700A4}" type="slidenum">
              <a:rPr lang="ja-JP" altLang="en-US"/>
              <a:pPr/>
              <a:t>‹#›</a:t>
            </a:fld>
            <a:endParaRPr lang="ja-JP" altLang="en-US"/>
          </a:p>
        </p:txBody>
      </p:sp>
    </p:spTree>
    <p:extLst>
      <p:ext uri="{BB962C8B-B14F-4D97-AF65-F5344CB8AC3E}">
        <p14:creationId xmlns:p14="http://schemas.microsoft.com/office/powerpoint/2010/main" val="2030142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EC7DB345-8CC5-EA4A-992B-57EE8B4F8BD8}"/>
              </a:ext>
            </a:extLst>
          </p:cNvPr>
          <p:cNvSpPr>
            <a:spLocks noChangeArrowheads="1"/>
          </p:cNvSpPr>
          <p:nvPr/>
        </p:nvSpPr>
        <p:spPr bwMode="auto">
          <a:xfrm>
            <a:off x="8047038" y="0"/>
            <a:ext cx="1096962" cy="260350"/>
          </a:xfrm>
          <a:prstGeom prst="rect">
            <a:avLst/>
          </a:prstGeom>
          <a:solidFill>
            <a:schemeClr val="bg1">
              <a:lumMod val="50000"/>
            </a:schemeClr>
          </a:solidFill>
          <a:ln w="9525">
            <a:noFill/>
            <a:miter lim="800000"/>
            <a:headEnd/>
            <a:tailEnd/>
          </a:ln>
        </p:spPr>
        <p:txBody>
          <a:bodyPr/>
          <a:lstStyle/>
          <a:p>
            <a:pPr algn="ctr">
              <a:defRPr/>
            </a:pPr>
            <a:r>
              <a:rPr lang="en-US" altLang="ja-JP" sz="800" dirty="0">
                <a:solidFill>
                  <a:srgbClr val="FFFFFF"/>
                </a:solidFill>
                <a:latin typeface="Impact" pitchFamily="34" charset="0"/>
                <a:ea typeface="小塚ゴシック Pro M"/>
                <a:cs typeface="小塚ゴシック Pro M"/>
              </a:rPr>
              <a:t>CONFIDENTIAL</a:t>
            </a:r>
            <a:endParaRPr lang="ja-JP" altLang="en-US" sz="800" dirty="0">
              <a:solidFill>
                <a:srgbClr val="FFFFFF"/>
              </a:solidFill>
              <a:latin typeface="Impact" pitchFamily="34" charset="0"/>
              <a:ea typeface="小塚ゴシック Pro M"/>
              <a:cs typeface="小塚ゴシック Pro M"/>
            </a:endParaRPr>
          </a:p>
        </p:txBody>
      </p:sp>
      <p:cxnSp>
        <p:nvCxnSpPr>
          <p:cNvPr id="3" name="直線コネクタ 2">
            <a:extLst>
              <a:ext uri="{FF2B5EF4-FFF2-40B4-BE49-F238E27FC236}">
                <a16:creationId xmlns:a16="http://schemas.microsoft.com/office/drawing/2014/main" id="{04A635A1-65CA-8547-9448-39BD8C243590}"/>
              </a:ext>
            </a:extLst>
          </p:cNvPr>
          <p:cNvCxnSpPr/>
          <p:nvPr/>
        </p:nvCxnSpPr>
        <p:spPr>
          <a:xfrm>
            <a:off x="900113" y="260350"/>
            <a:ext cx="8243887" cy="0"/>
          </a:xfrm>
          <a:prstGeom prst="line">
            <a:avLst/>
          </a:prstGeom>
          <a:ln w="28575">
            <a:solidFill>
              <a:srgbClr val="C1301D"/>
            </a:solidFill>
          </a:ln>
        </p:spPr>
        <p:style>
          <a:lnRef idx="1">
            <a:schemeClr val="accent1"/>
          </a:lnRef>
          <a:fillRef idx="0">
            <a:schemeClr val="accent1"/>
          </a:fillRef>
          <a:effectRef idx="0">
            <a:schemeClr val="accent1"/>
          </a:effectRef>
          <a:fontRef idx="minor">
            <a:schemeClr val="tx1"/>
          </a:fontRef>
        </p:style>
      </p:cxnSp>
      <p:sp>
        <p:nvSpPr>
          <p:cNvPr id="4" name="フッター プレースホルダ 2">
            <a:extLst>
              <a:ext uri="{FF2B5EF4-FFF2-40B4-BE49-F238E27FC236}">
                <a16:creationId xmlns:a16="http://schemas.microsoft.com/office/drawing/2014/main" id="{266DA7E5-F8B6-C24C-933A-3482D0250487}"/>
              </a:ext>
            </a:extLst>
          </p:cNvPr>
          <p:cNvSpPr>
            <a:spLocks noGrp="1"/>
          </p:cNvSpPr>
          <p:nvPr>
            <p:ph type="ftr" sz="quarter" idx="10"/>
          </p:nvPr>
        </p:nvSpPr>
        <p:spPr/>
        <p:txBody>
          <a:bodyPr/>
          <a:lstStyle>
            <a:lvl1pPr>
              <a:defRPr smtClean="0">
                <a:solidFill>
                  <a:schemeClr val="tx1">
                    <a:lumMod val="50000"/>
                    <a:lumOff val="50000"/>
                  </a:schemeClr>
                </a:solidFill>
                <a:ea typeface="HG丸ｺﾞｼｯｸM-PRO" pitchFamily="50" charset="-128"/>
              </a:defRPr>
            </a:lvl1pPr>
          </a:lstStyle>
          <a:p>
            <a:pPr>
              <a:defRPr/>
            </a:pPr>
            <a:r>
              <a:rPr lang="en-US" altLang="ja-JP"/>
              <a:t>Copyright 2019 Quality Agent Co Ltd. All Rights Reserved.</a:t>
            </a:r>
          </a:p>
        </p:txBody>
      </p:sp>
      <p:sp>
        <p:nvSpPr>
          <p:cNvPr id="5" name="スライド番号プレースホルダ 3">
            <a:extLst>
              <a:ext uri="{FF2B5EF4-FFF2-40B4-BE49-F238E27FC236}">
                <a16:creationId xmlns:a16="http://schemas.microsoft.com/office/drawing/2014/main" id="{1FA8E0C9-F3C9-2F49-AE9D-F93B4AF90681}"/>
              </a:ext>
            </a:extLst>
          </p:cNvPr>
          <p:cNvSpPr>
            <a:spLocks noGrp="1"/>
          </p:cNvSpPr>
          <p:nvPr>
            <p:ph type="sldNum" sz="quarter" idx="11"/>
          </p:nvPr>
        </p:nvSpPr>
        <p:spPr/>
        <p:txBody>
          <a:bodyPr/>
          <a:lstStyle>
            <a:lvl1pPr>
              <a:defRPr/>
            </a:lvl1pPr>
          </a:lstStyle>
          <a:p>
            <a:fld id="{F7EE279C-5490-2348-A18F-988CE06A5F09}" type="slidenum">
              <a:rPr lang="ja-JP" altLang="en-US"/>
              <a:pPr/>
              <a:t>‹#›</a:t>
            </a:fld>
            <a:endParaRPr lang="ja-JP" altLang="en-US"/>
          </a:p>
        </p:txBody>
      </p:sp>
    </p:spTree>
    <p:extLst>
      <p:ext uri="{BB962C8B-B14F-4D97-AF65-F5344CB8AC3E}">
        <p14:creationId xmlns:p14="http://schemas.microsoft.com/office/powerpoint/2010/main" val="3136203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EFE8E7C9-548D-3348-81F3-78D42A1AA0D7}"/>
              </a:ext>
            </a:extLst>
          </p:cNvPr>
          <p:cNvSpPr>
            <a:spLocks noChangeArrowheads="1"/>
          </p:cNvSpPr>
          <p:nvPr/>
        </p:nvSpPr>
        <p:spPr bwMode="auto">
          <a:xfrm>
            <a:off x="8047038" y="0"/>
            <a:ext cx="1096962" cy="260350"/>
          </a:xfrm>
          <a:prstGeom prst="rect">
            <a:avLst/>
          </a:prstGeom>
          <a:solidFill>
            <a:schemeClr val="bg1">
              <a:lumMod val="50000"/>
            </a:schemeClr>
          </a:solidFill>
          <a:ln w="9525">
            <a:noFill/>
            <a:miter lim="800000"/>
            <a:headEnd/>
            <a:tailEnd/>
          </a:ln>
        </p:spPr>
        <p:txBody>
          <a:bodyPr/>
          <a:lstStyle/>
          <a:p>
            <a:pPr algn="ctr">
              <a:defRPr/>
            </a:pPr>
            <a:r>
              <a:rPr lang="en-US" altLang="ja-JP" sz="800" dirty="0">
                <a:solidFill>
                  <a:srgbClr val="FFFFFF"/>
                </a:solidFill>
                <a:latin typeface="Impact" pitchFamily="34" charset="0"/>
                <a:ea typeface="小塚ゴシック Pro M"/>
                <a:cs typeface="小塚ゴシック Pro M"/>
              </a:rPr>
              <a:t>CONFIDENTIAL</a:t>
            </a:r>
            <a:endParaRPr lang="ja-JP" altLang="en-US" sz="800" dirty="0">
              <a:solidFill>
                <a:srgbClr val="FFFFFF"/>
              </a:solidFill>
              <a:latin typeface="Impact" pitchFamily="34" charset="0"/>
              <a:ea typeface="小塚ゴシック Pro M"/>
              <a:cs typeface="小塚ゴシック Pro M"/>
            </a:endParaRPr>
          </a:p>
        </p:txBody>
      </p:sp>
      <p:cxnSp>
        <p:nvCxnSpPr>
          <p:cNvPr id="6" name="直線コネクタ 5">
            <a:extLst>
              <a:ext uri="{FF2B5EF4-FFF2-40B4-BE49-F238E27FC236}">
                <a16:creationId xmlns:a16="http://schemas.microsoft.com/office/drawing/2014/main" id="{2514646D-1564-684A-8E36-541FC197B767}"/>
              </a:ext>
            </a:extLst>
          </p:cNvPr>
          <p:cNvCxnSpPr/>
          <p:nvPr/>
        </p:nvCxnSpPr>
        <p:spPr>
          <a:xfrm>
            <a:off x="900113" y="260350"/>
            <a:ext cx="8243887" cy="0"/>
          </a:xfrm>
          <a:prstGeom prst="line">
            <a:avLst/>
          </a:prstGeom>
          <a:ln w="28575">
            <a:solidFill>
              <a:srgbClr val="C1301D"/>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457200" y="332656"/>
            <a:ext cx="3008313" cy="928694"/>
          </a:xfrm>
        </p:spPr>
        <p:txBody>
          <a:bodyPr anchor="b"/>
          <a:lstStyle>
            <a:lvl1pPr algn="l">
              <a:defRPr sz="2000" b="1">
                <a:solidFill>
                  <a:schemeClr val="tx1"/>
                </a:solidFill>
              </a:defRPr>
            </a:lvl1pPr>
          </a:lstStyle>
          <a:p>
            <a:r>
              <a:rPr lang="ja-JP" altLang="en-US"/>
              <a:t>マスター タイトルの書式設定</a:t>
            </a:r>
            <a:endParaRPr lang="ja-JP" altLang="en-US" dirty="0"/>
          </a:p>
        </p:txBody>
      </p:sp>
      <p:sp>
        <p:nvSpPr>
          <p:cNvPr id="3" name="コンテンツ プレースホルダ 2"/>
          <p:cNvSpPr>
            <a:spLocks noGrp="1"/>
          </p:cNvSpPr>
          <p:nvPr>
            <p:ph idx="1"/>
          </p:nvPr>
        </p:nvSpPr>
        <p:spPr>
          <a:xfrm>
            <a:off x="3575050" y="332656"/>
            <a:ext cx="5111750" cy="6120680"/>
          </a:xfrm>
        </p:spPr>
        <p:txBody>
          <a:bodyP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268760"/>
            <a:ext cx="3008313" cy="5184576"/>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7" name="フッター プレースホルダ 5">
            <a:extLst>
              <a:ext uri="{FF2B5EF4-FFF2-40B4-BE49-F238E27FC236}">
                <a16:creationId xmlns:a16="http://schemas.microsoft.com/office/drawing/2014/main" id="{B84E9310-D745-4847-80AB-4DF5F9D17DE2}"/>
              </a:ext>
            </a:extLst>
          </p:cNvPr>
          <p:cNvSpPr>
            <a:spLocks noGrp="1"/>
          </p:cNvSpPr>
          <p:nvPr>
            <p:ph type="ftr" sz="quarter" idx="10"/>
          </p:nvPr>
        </p:nvSpPr>
        <p:spPr/>
        <p:txBody>
          <a:bodyPr/>
          <a:lstStyle>
            <a:lvl1pPr>
              <a:defRPr smtClean="0">
                <a:solidFill>
                  <a:schemeClr val="tx1">
                    <a:lumMod val="50000"/>
                    <a:lumOff val="50000"/>
                  </a:schemeClr>
                </a:solidFill>
                <a:ea typeface="HG丸ｺﾞｼｯｸM-PRO" pitchFamily="50" charset="-128"/>
              </a:defRPr>
            </a:lvl1pPr>
          </a:lstStyle>
          <a:p>
            <a:pPr>
              <a:defRPr/>
            </a:pPr>
            <a:r>
              <a:rPr lang="en-US" altLang="ja-JP"/>
              <a:t>Copyright 2019 Quality Agent Co Ltd. All Rights Reserved.</a:t>
            </a:r>
          </a:p>
        </p:txBody>
      </p:sp>
      <p:sp>
        <p:nvSpPr>
          <p:cNvPr id="8" name="スライド番号プレースホルダ 6">
            <a:extLst>
              <a:ext uri="{FF2B5EF4-FFF2-40B4-BE49-F238E27FC236}">
                <a16:creationId xmlns:a16="http://schemas.microsoft.com/office/drawing/2014/main" id="{DFC0DFE2-FFBD-2548-BEFC-1F48D8B949F5}"/>
              </a:ext>
            </a:extLst>
          </p:cNvPr>
          <p:cNvSpPr>
            <a:spLocks noGrp="1"/>
          </p:cNvSpPr>
          <p:nvPr>
            <p:ph type="sldNum" sz="quarter" idx="11"/>
          </p:nvPr>
        </p:nvSpPr>
        <p:spPr/>
        <p:txBody>
          <a:bodyPr/>
          <a:lstStyle>
            <a:lvl1pPr>
              <a:defRPr/>
            </a:lvl1pPr>
          </a:lstStyle>
          <a:p>
            <a:fld id="{A06C16F4-AC24-3C41-BFDD-21A52CB3A154}" type="slidenum">
              <a:rPr lang="ja-JP" altLang="en-US"/>
              <a:pPr/>
              <a:t>‹#›</a:t>
            </a:fld>
            <a:endParaRPr lang="ja-JP" altLang="en-US"/>
          </a:p>
        </p:txBody>
      </p:sp>
    </p:spTree>
    <p:extLst>
      <p:ext uri="{BB962C8B-B14F-4D97-AF65-F5344CB8AC3E}">
        <p14:creationId xmlns:p14="http://schemas.microsoft.com/office/powerpoint/2010/main" val="2475621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cxnSp>
        <p:nvCxnSpPr>
          <p:cNvPr id="5" name="直線コネクタ 4">
            <a:extLst>
              <a:ext uri="{FF2B5EF4-FFF2-40B4-BE49-F238E27FC236}">
                <a16:creationId xmlns:a16="http://schemas.microsoft.com/office/drawing/2014/main" id="{8C983B9D-803E-9645-8789-BEFC09512145}"/>
              </a:ext>
            </a:extLst>
          </p:cNvPr>
          <p:cNvCxnSpPr/>
          <p:nvPr/>
        </p:nvCxnSpPr>
        <p:spPr>
          <a:xfrm>
            <a:off x="323850" y="5373688"/>
            <a:ext cx="8496300" cy="0"/>
          </a:xfrm>
          <a:prstGeom prst="line">
            <a:avLst/>
          </a:prstGeom>
          <a:ln w="28575">
            <a:solidFill>
              <a:srgbClr val="C1301D"/>
            </a:solidFill>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CBEC5C2B-EA99-8F47-8D42-7074B24B9F36}"/>
              </a:ext>
            </a:extLst>
          </p:cNvPr>
          <p:cNvSpPr>
            <a:spLocks noChangeArrowheads="1"/>
          </p:cNvSpPr>
          <p:nvPr/>
        </p:nvSpPr>
        <p:spPr bwMode="auto">
          <a:xfrm>
            <a:off x="8047038" y="0"/>
            <a:ext cx="1096962" cy="260350"/>
          </a:xfrm>
          <a:prstGeom prst="rect">
            <a:avLst/>
          </a:prstGeom>
          <a:solidFill>
            <a:schemeClr val="bg1">
              <a:lumMod val="50000"/>
            </a:schemeClr>
          </a:solidFill>
          <a:ln w="9525">
            <a:noFill/>
            <a:miter lim="800000"/>
            <a:headEnd/>
            <a:tailEnd/>
          </a:ln>
        </p:spPr>
        <p:txBody>
          <a:bodyPr/>
          <a:lstStyle/>
          <a:p>
            <a:pPr algn="ctr">
              <a:defRPr/>
            </a:pPr>
            <a:r>
              <a:rPr lang="en-US" altLang="ja-JP" sz="800" dirty="0">
                <a:solidFill>
                  <a:srgbClr val="FFFFFF"/>
                </a:solidFill>
                <a:latin typeface="Impact" pitchFamily="34" charset="0"/>
                <a:ea typeface="小塚ゴシック Pro M"/>
                <a:cs typeface="小塚ゴシック Pro M"/>
              </a:rPr>
              <a:t>CONFIDENTIAL</a:t>
            </a:r>
            <a:endParaRPr lang="ja-JP" altLang="en-US" sz="800" dirty="0">
              <a:solidFill>
                <a:srgbClr val="FFFFFF"/>
              </a:solidFill>
              <a:latin typeface="Impact" pitchFamily="34" charset="0"/>
              <a:ea typeface="小塚ゴシック Pro M"/>
              <a:cs typeface="小塚ゴシック Pro M"/>
            </a:endParaRPr>
          </a:p>
        </p:txBody>
      </p:sp>
      <p:cxnSp>
        <p:nvCxnSpPr>
          <p:cNvPr id="7" name="直線コネクタ 6">
            <a:extLst>
              <a:ext uri="{FF2B5EF4-FFF2-40B4-BE49-F238E27FC236}">
                <a16:creationId xmlns:a16="http://schemas.microsoft.com/office/drawing/2014/main" id="{B3A6A321-306B-2048-A40B-3550750CCA58}"/>
              </a:ext>
            </a:extLst>
          </p:cNvPr>
          <p:cNvCxnSpPr/>
          <p:nvPr/>
        </p:nvCxnSpPr>
        <p:spPr>
          <a:xfrm>
            <a:off x="900113" y="260350"/>
            <a:ext cx="8243887" cy="0"/>
          </a:xfrm>
          <a:prstGeom prst="line">
            <a:avLst/>
          </a:prstGeom>
          <a:ln w="28575">
            <a:solidFill>
              <a:srgbClr val="C1301D"/>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357158" y="4800600"/>
            <a:ext cx="8429684" cy="566738"/>
          </a:xfrm>
        </p:spPr>
        <p:txBody>
          <a:bodyPr anchor="b"/>
          <a:lstStyle>
            <a:lvl1pPr algn="l">
              <a:defRPr sz="2000" b="1">
                <a:solidFill>
                  <a:schemeClr val="tx1"/>
                </a:solidFill>
              </a:defRPr>
            </a:lvl1pPr>
          </a:lstStyle>
          <a:p>
            <a:r>
              <a:rPr lang="ja-JP" altLang="en-US"/>
              <a:t>マスター タイトルの書式設定</a:t>
            </a:r>
            <a:endParaRPr lang="ja-JP" altLang="en-US" dirty="0"/>
          </a:p>
        </p:txBody>
      </p:sp>
      <p:sp>
        <p:nvSpPr>
          <p:cNvPr id="3" name="図プレースホルダ 2"/>
          <p:cNvSpPr>
            <a:spLocks noGrp="1"/>
          </p:cNvSpPr>
          <p:nvPr>
            <p:ph type="pic" idx="1"/>
          </p:nvPr>
        </p:nvSpPr>
        <p:spPr>
          <a:xfrm>
            <a:off x="357158" y="332657"/>
            <a:ext cx="8429684" cy="4394918"/>
          </a:xfrm>
        </p:spPr>
        <p:txBody>
          <a:bodyPr rtlCol="0">
            <a:normAutofit/>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 3"/>
          <p:cNvSpPr>
            <a:spLocks noGrp="1"/>
          </p:cNvSpPr>
          <p:nvPr>
            <p:ph type="body" sz="half" idx="2"/>
          </p:nvPr>
        </p:nvSpPr>
        <p:spPr>
          <a:xfrm>
            <a:off x="357158" y="5367338"/>
            <a:ext cx="8429684" cy="1085998"/>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8" name="フッター プレースホルダ 5">
            <a:extLst>
              <a:ext uri="{FF2B5EF4-FFF2-40B4-BE49-F238E27FC236}">
                <a16:creationId xmlns:a16="http://schemas.microsoft.com/office/drawing/2014/main" id="{A9E707AD-3CCF-634A-8654-9D5A499131F6}"/>
              </a:ext>
            </a:extLst>
          </p:cNvPr>
          <p:cNvSpPr>
            <a:spLocks noGrp="1"/>
          </p:cNvSpPr>
          <p:nvPr>
            <p:ph type="ftr" sz="quarter" idx="10"/>
          </p:nvPr>
        </p:nvSpPr>
        <p:spPr/>
        <p:txBody>
          <a:bodyPr/>
          <a:lstStyle>
            <a:lvl1pPr>
              <a:defRPr smtClean="0">
                <a:solidFill>
                  <a:schemeClr val="tx1">
                    <a:lumMod val="50000"/>
                    <a:lumOff val="50000"/>
                  </a:schemeClr>
                </a:solidFill>
                <a:ea typeface="HG丸ｺﾞｼｯｸM-PRO" pitchFamily="50" charset="-128"/>
              </a:defRPr>
            </a:lvl1pPr>
          </a:lstStyle>
          <a:p>
            <a:pPr>
              <a:defRPr/>
            </a:pPr>
            <a:r>
              <a:rPr lang="en-US" altLang="ja-JP"/>
              <a:t>Copyright 2019 Quality Agent Co Ltd. All Rights Reserved.</a:t>
            </a:r>
          </a:p>
        </p:txBody>
      </p:sp>
      <p:sp>
        <p:nvSpPr>
          <p:cNvPr id="9" name="スライド番号プレースホルダ 6">
            <a:extLst>
              <a:ext uri="{FF2B5EF4-FFF2-40B4-BE49-F238E27FC236}">
                <a16:creationId xmlns:a16="http://schemas.microsoft.com/office/drawing/2014/main" id="{C93293E8-82A0-8040-93B7-A4457EE96252}"/>
              </a:ext>
            </a:extLst>
          </p:cNvPr>
          <p:cNvSpPr>
            <a:spLocks noGrp="1"/>
          </p:cNvSpPr>
          <p:nvPr>
            <p:ph type="sldNum" sz="quarter" idx="11"/>
          </p:nvPr>
        </p:nvSpPr>
        <p:spPr/>
        <p:txBody>
          <a:bodyPr/>
          <a:lstStyle>
            <a:lvl1pPr>
              <a:defRPr/>
            </a:lvl1pPr>
          </a:lstStyle>
          <a:p>
            <a:fld id="{2339AE3D-2144-C849-A28F-109B9DA09258}" type="slidenum">
              <a:rPr lang="ja-JP" altLang="en-US"/>
              <a:pPr/>
              <a:t>‹#›</a:t>
            </a:fld>
            <a:endParaRPr lang="ja-JP" altLang="en-US"/>
          </a:p>
        </p:txBody>
      </p:sp>
    </p:spTree>
    <p:extLst>
      <p:ext uri="{BB962C8B-B14F-4D97-AF65-F5344CB8AC3E}">
        <p14:creationId xmlns:p14="http://schemas.microsoft.com/office/powerpoint/2010/main" val="3492117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テキスト プレースホルダ 2">
            <a:extLst>
              <a:ext uri="{FF2B5EF4-FFF2-40B4-BE49-F238E27FC236}">
                <a16:creationId xmlns:a16="http://schemas.microsoft.com/office/drawing/2014/main" id="{5831ADE3-6542-E048-B6D5-B3C82E6A7AB4}"/>
              </a:ext>
            </a:extLst>
          </p:cNvPr>
          <p:cNvSpPr>
            <a:spLocks noGrp="1"/>
          </p:cNvSpPr>
          <p:nvPr>
            <p:ph type="body" idx="1"/>
          </p:nvPr>
        </p:nvSpPr>
        <p:spPr bwMode="auto">
          <a:xfrm>
            <a:off x="457200" y="549275"/>
            <a:ext cx="8229600" cy="590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27" name="タイトル プレースホルダ 1">
            <a:extLst>
              <a:ext uri="{FF2B5EF4-FFF2-40B4-BE49-F238E27FC236}">
                <a16:creationId xmlns:a16="http://schemas.microsoft.com/office/drawing/2014/main" id="{46054618-C2F4-8F44-A6A6-D09F9BFB55C8}"/>
              </a:ext>
            </a:extLst>
          </p:cNvPr>
          <p:cNvSpPr>
            <a:spLocks noGrp="1"/>
          </p:cNvSpPr>
          <p:nvPr>
            <p:ph type="title"/>
          </p:nvPr>
        </p:nvSpPr>
        <p:spPr bwMode="auto">
          <a:xfrm>
            <a:off x="971550" y="44450"/>
            <a:ext cx="79216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5" name="フッター プレースホルダ 4">
            <a:extLst>
              <a:ext uri="{FF2B5EF4-FFF2-40B4-BE49-F238E27FC236}">
                <a16:creationId xmlns:a16="http://schemas.microsoft.com/office/drawing/2014/main" id="{B78981F2-3A57-F243-939C-E1A76EFD47B6}"/>
              </a:ext>
            </a:extLst>
          </p:cNvPr>
          <p:cNvSpPr>
            <a:spLocks noGrp="1"/>
          </p:cNvSpPr>
          <p:nvPr>
            <p:ph type="ftr" sz="quarter" idx="3"/>
          </p:nvPr>
        </p:nvSpPr>
        <p:spPr>
          <a:xfrm>
            <a:off x="0" y="6492875"/>
            <a:ext cx="6300788" cy="365125"/>
          </a:xfrm>
          <a:prstGeom prst="rect">
            <a:avLst/>
          </a:prstGeom>
        </p:spPr>
        <p:txBody>
          <a:bodyPr vert="horz" lIns="91440" tIns="45720" rIns="91440" bIns="45720" rtlCol="0" anchor="ctr"/>
          <a:lstStyle>
            <a:lvl1pPr algn="l" fontAlgn="auto">
              <a:spcBef>
                <a:spcPts val="0"/>
              </a:spcBef>
              <a:spcAft>
                <a:spcPts val="0"/>
              </a:spcAft>
              <a:defRPr sz="800" dirty="0">
                <a:solidFill>
                  <a:schemeClr val="tx1">
                    <a:lumMod val="50000"/>
                    <a:lumOff val="50000"/>
                  </a:schemeClr>
                </a:solidFill>
                <a:latin typeface="メイリオ" pitchFamily="50" charset="-128"/>
                <a:ea typeface="メイリオ" pitchFamily="50" charset="-128"/>
                <a:cs typeface="Arial" pitchFamily="34" charset="0"/>
              </a:defRPr>
            </a:lvl1pPr>
          </a:lstStyle>
          <a:p>
            <a:pPr>
              <a:defRPr/>
            </a:pPr>
            <a:r>
              <a:rPr lang="en-US" altLang="ja-JP"/>
              <a:t>Copyright 2019 Quality Agent Co Ltd. All Rights Reserved.</a:t>
            </a:r>
          </a:p>
        </p:txBody>
      </p:sp>
      <p:sp>
        <p:nvSpPr>
          <p:cNvPr id="6" name="スライド番号プレースホルダ 5">
            <a:extLst>
              <a:ext uri="{FF2B5EF4-FFF2-40B4-BE49-F238E27FC236}">
                <a16:creationId xmlns:a16="http://schemas.microsoft.com/office/drawing/2014/main" id="{FD2A6F64-D717-8D42-943F-7B27649BBAFA}"/>
              </a:ext>
            </a:extLst>
          </p:cNvPr>
          <p:cNvSpPr>
            <a:spLocks noGrp="1"/>
          </p:cNvSpPr>
          <p:nvPr>
            <p:ph type="sldNum" sz="quarter" idx="4"/>
          </p:nvPr>
        </p:nvSpPr>
        <p:spPr>
          <a:xfrm>
            <a:off x="7358063" y="6492875"/>
            <a:ext cx="1785937" cy="365125"/>
          </a:xfrm>
          <a:prstGeom prst="rect">
            <a:avLst/>
          </a:prstGeom>
        </p:spPr>
        <p:txBody>
          <a:bodyPr vert="horz" wrap="square" lIns="91440" tIns="45720" rIns="91440" bIns="45720" numCol="1" anchor="ctr" anchorCtr="0" compatLnSpc="1">
            <a:prstTxWarp prst="textNoShape">
              <a:avLst/>
            </a:prstTxWarp>
          </a:bodyPr>
          <a:lstStyle>
            <a:lvl1pPr algn="r">
              <a:defRPr sz="1400">
                <a:solidFill>
                  <a:srgbClr val="7F7F7F"/>
                </a:solidFill>
                <a:latin typeface="メイリオ" panose="020B0604030504040204" pitchFamily="34" charset="-128"/>
                <a:ea typeface="メイリオ" panose="020B0604030504040204" pitchFamily="34" charset="-128"/>
                <a:cs typeface="Verdana" panose="020B0604030504040204" pitchFamily="34" charset="0"/>
              </a:defRPr>
            </a:lvl1pPr>
          </a:lstStyle>
          <a:p>
            <a:fld id="{58FE7E1F-D552-E14C-A0BF-76916C120312}" type="slidenum">
              <a:rPr lang="ja-JP" altLang="en-US"/>
              <a:pPr/>
              <a:t>‹#›</a:t>
            </a:fld>
            <a:endParaRPr lang="ja-JP" altLang="en-US"/>
          </a:p>
        </p:txBody>
      </p:sp>
    </p:spTree>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 id="2147483974" r:id="rId12"/>
    <p:sldLayoutId id="2147483975" r:id="rId13"/>
  </p:sldLayoutIdLst>
  <p:hf hdr="0" dt="0"/>
  <p:txStyles>
    <p:titleStyle>
      <a:lvl1pPr algn="l" rtl="0" eaLnBrk="1" fontAlgn="base" hangingPunct="1">
        <a:spcBef>
          <a:spcPct val="0"/>
        </a:spcBef>
        <a:spcAft>
          <a:spcPct val="0"/>
        </a:spcAft>
        <a:defRPr kumimoji="1" sz="1400" kern="1200">
          <a:solidFill>
            <a:schemeClr val="tx1"/>
          </a:solidFill>
          <a:latin typeface="メイリオ" pitchFamily="50" charset="-128"/>
          <a:ea typeface="メイリオ" pitchFamily="50" charset="-128"/>
          <a:cs typeface="Verdana" pitchFamily="34" charset="0"/>
        </a:defRPr>
      </a:lvl1pPr>
      <a:lvl2pPr algn="l" rtl="0" eaLnBrk="1" fontAlgn="base" hangingPunct="1">
        <a:spcBef>
          <a:spcPct val="0"/>
        </a:spcBef>
        <a:spcAft>
          <a:spcPct val="0"/>
        </a:spcAft>
        <a:defRPr kumimoji="1" sz="1400">
          <a:solidFill>
            <a:schemeClr val="tx1"/>
          </a:solidFill>
          <a:latin typeface="メイリオ" panose="020B0604030504040204" pitchFamily="34" charset="-128"/>
          <a:ea typeface="メイリオ" panose="020B0604030504040204" pitchFamily="34" charset="-128"/>
          <a:cs typeface="Verdana" pitchFamily="34" charset="0"/>
        </a:defRPr>
      </a:lvl2pPr>
      <a:lvl3pPr algn="l" rtl="0" eaLnBrk="1" fontAlgn="base" hangingPunct="1">
        <a:spcBef>
          <a:spcPct val="0"/>
        </a:spcBef>
        <a:spcAft>
          <a:spcPct val="0"/>
        </a:spcAft>
        <a:defRPr kumimoji="1" sz="1400">
          <a:solidFill>
            <a:schemeClr val="tx1"/>
          </a:solidFill>
          <a:latin typeface="メイリオ" panose="020B0604030504040204" pitchFamily="34" charset="-128"/>
          <a:ea typeface="メイリオ" panose="020B0604030504040204" pitchFamily="34" charset="-128"/>
          <a:cs typeface="Verdana" pitchFamily="34" charset="0"/>
        </a:defRPr>
      </a:lvl3pPr>
      <a:lvl4pPr algn="l" rtl="0" eaLnBrk="1" fontAlgn="base" hangingPunct="1">
        <a:spcBef>
          <a:spcPct val="0"/>
        </a:spcBef>
        <a:spcAft>
          <a:spcPct val="0"/>
        </a:spcAft>
        <a:defRPr kumimoji="1" sz="1400">
          <a:solidFill>
            <a:schemeClr val="tx1"/>
          </a:solidFill>
          <a:latin typeface="メイリオ" panose="020B0604030504040204" pitchFamily="34" charset="-128"/>
          <a:ea typeface="メイリオ" panose="020B0604030504040204" pitchFamily="34" charset="-128"/>
          <a:cs typeface="Verdana" pitchFamily="34" charset="0"/>
        </a:defRPr>
      </a:lvl4pPr>
      <a:lvl5pPr algn="l" rtl="0" eaLnBrk="1" fontAlgn="base" hangingPunct="1">
        <a:spcBef>
          <a:spcPct val="0"/>
        </a:spcBef>
        <a:spcAft>
          <a:spcPct val="0"/>
        </a:spcAft>
        <a:defRPr kumimoji="1" sz="1400">
          <a:solidFill>
            <a:schemeClr val="tx1"/>
          </a:solidFill>
          <a:latin typeface="メイリオ" panose="020B0604030504040204" pitchFamily="34" charset="-128"/>
          <a:ea typeface="メイリオ" panose="020B0604030504040204" pitchFamily="34" charset="-128"/>
          <a:cs typeface="Verdana" pitchFamily="34" charset="0"/>
        </a:defRPr>
      </a:lvl5pPr>
      <a:lvl6pPr marL="457200" algn="l" rtl="0" eaLnBrk="1" fontAlgn="base" hangingPunct="1">
        <a:spcBef>
          <a:spcPct val="0"/>
        </a:spcBef>
        <a:spcAft>
          <a:spcPct val="0"/>
        </a:spcAft>
        <a:defRPr kumimoji="1" sz="3200" b="1">
          <a:solidFill>
            <a:srgbClr val="595959"/>
          </a:solidFill>
          <a:latin typeface="Verdana" pitchFamily="34" charset="0"/>
          <a:ea typeface="HG丸ｺﾞｼｯｸM-PRO" pitchFamily="50" charset="-128"/>
          <a:cs typeface="Verdana" pitchFamily="34" charset="0"/>
        </a:defRPr>
      </a:lvl6pPr>
      <a:lvl7pPr marL="914400" algn="l" rtl="0" eaLnBrk="1" fontAlgn="base" hangingPunct="1">
        <a:spcBef>
          <a:spcPct val="0"/>
        </a:spcBef>
        <a:spcAft>
          <a:spcPct val="0"/>
        </a:spcAft>
        <a:defRPr kumimoji="1" sz="3200" b="1">
          <a:solidFill>
            <a:srgbClr val="595959"/>
          </a:solidFill>
          <a:latin typeface="Verdana" pitchFamily="34" charset="0"/>
          <a:ea typeface="HG丸ｺﾞｼｯｸM-PRO" pitchFamily="50" charset="-128"/>
          <a:cs typeface="Verdana" pitchFamily="34" charset="0"/>
        </a:defRPr>
      </a:lvl7pPr>
      <a:lvl8pPr marL="1371600" algn="l" rtl="0" eaLnBrk="1" fontAlgn="base" hangingPunct="1">
        <a:spcBef>
          <a:spcPct val="0"/>
        </a:spcBef>
        <a:spcAft>
          <a:spcPct val="0"/>
        </a:spcAft>
        <a:defRPr kumimoji="1" sz="3200" b="1">
          <a:solidFill>
            <a:srgbClr val="595959"/>
          </a:solidFill>
          <a:latin typeface="Verdana" pitchFamily="34" charset="0"/>
          <a:ea typeface="HG丸ｺﾞｼｯｸM-PRO" pitchFamily="50" charset="-128"/>
          <a:cs typeface="Verdana" pitchFamily="34" charset="0"/>
        </a:defRPr>
      </a:lvl8pPr>
      <a:lvl9pPr marL="1828800" algn="l" rtl="0" eaLnBrk="1" fontAlgn="base" hangingPunct="1">
        <a:spcBef>
          <a:spcPct val="0"/>
        </a:spcBef>
        <a:spcAft>
          <a:spcPct val="0"/>
        </a:spcAft>
        <a:defRPr kumimoji="1" sz="3200" b="1">
          <a:solidFill>
            <a:srgbClr val="595959"/>
          </a:solidFill>
          <a:latin typeface="Verdana" pitchFamily="34" charset="0"/>
          <a:ea typeface="HG丸ｺﾞｼｯｸM-PRO" pitchFamily="50" charset="-128"/>
          <a:cs typeface="Verdana"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kumimoji="1" sz="2800" kern="1200">
          <a:solidFill>
            <a:schemeClr val="tx1"/>
          </a:solidFill>
          <a:latin typeface="メイリオ" pitchFamily="50" charset="-128"/>
          <a:ea typeface="メイリオ" pitchFamily="50" charset="-128"/>
          <a:cs typeface="Verdana" pitchFamily="34" charset="0"/>
        </a:defRPr>
      </a:lvl1pPr>
      <a:lvl2pPr marL="742950" indent="-285750" algn="l" rtl="0" eaLnBrk="1" fontAlgn="base" hangingPunct="1">
        <a:spcBef>
          <a:spcPct val="20000"/>
        </a:spcBef>
        <a:spcAft>
          <a:spcPct val="0"/>
        </a:spcAft>
        <a:buFont typeface="Arial" panose="020B0604020202020204" pitchFamily="34" charset="0"/>
        <a:buChar char="–"/>
        <a:defRPr kumimoji="1" sz="2400" kern="1200">
          <a:solidFill>
            <a:schemeClr val="tx1"/>
          </a:solidFill>
          <a:latin typeface="メイリオ" pitchFamily="50" charset="-128"/>
          <a:ea typeface="メイリオ" pitchFamily="50" charset="-128"/>
          <a:cs typeface="Verdana" pitchFamily="34" charset="0"/>
        </a:defRPr>
      </a:lvl2pPr>
      <a:lvl3pPr marL="11430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メイリオ" pitchFamily="50" charset="-128"/>
          <a:ea typeface="メイリオ" pitchFamily="50" charset="-128"/>
          <a:cs typeface="Verdana" pitchFamily="34" charset="0"/>
        </a:defRPr>
      </a:lvl3pPr>
      <a:lvl4pPr marL="1600200" indent="-228600" algn="l" rtl="0" eaLnBrk="1" fontAlgn="base" hangingPunct="1">
        <a:spcBef>
          <a:spcPct val="20000"/>
        </a:spcBef>
        <a:spcAft>
          <a:spcPct val="0"/>
        </a:spcAft>
        <a:buFont typeface="Arial" panose="020B0604020202020204" pitchFamily="34" charset="0"/>
        <a:buChar char="–"/>
        <a:defRPr kumimoji="1" kern="1200">
          <a:solidFill>
            <a:schemeClr val="tx1"/>
          </a:solidFill>
          <a:latin typeface="メイリオ" pitchFamily="50" charset="-128"/>
          <a:ea typeface="メイリオ" pitchFamily="50" charset="-128"/>
          <a:cs typeface="Verdana" pitchFamily="34" charset="0"/>
        </a:defRPr>
      </a:lvl4pPr>
      <a:lvl5pPr marL="2057400" indent="-228600" algn="l" rtl="0" eaLnBrk="1" fontAlgn="base" hangingPunct="1">
        <a:spcBef>
          <a:spcPct val="20000"/>
        </a:spcBef>
        <a:spcAft>
          <a:spcPct val="0"/>
        </a:spcAft>
        <a:buFont typeface="Arial" panose="020B0604020202020204" pitchFamily="34" charset="0"/>
        <a:buChar char="»"/>
        <a:defRPr kumimoji="1" kern="1200">
          <a:solidFill>
            <a:schemeClr val="tx1"/>
          </a:solidFill>
          <a:latin typeface="メイリオ" pitchFamily="50" charset="-128"/>
          <a:ea typeface="メイリオ" pitchFamily="50" charset="-128"/>
          <a:cs typeface="Verdana"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tiff"/></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14.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97A444-3E24-4FE3-A840-242454E265A3}"/>
              </a:ext>
            </a:extLst>
          </p:cNvPr>
          <p:cNvSpPr>
            <a:spLocks noGrp="1"/>
          </p:cNvSpPr>
          <p:nvPr>
            <p:ph idx="1"/>
          </p:nvPr>
        </p:nvSpPr>
        <p:spPr/>
        <p:txBody>
          <a:bodyPr/>
          <a:lstStyle/>
          <a:p>
            <a:pPr marL="0" indent="0">
              <a:buNone/>
            </a:pPr>
            <a:endParaRPr lang="vi-VN" altLang="ja-JP" dirty="0">
              <a:latin typeface="Times New Roman" panose="02020603050405020304" pitchFamily="18" charset="0"/>
              <a:cs typeface="Times New Roman" panose="02020603050405020304" pitchFamily="18" charset="0"/>
            </a:endParaRPr>
          </a:p>
          <a:p>
            <a:pPr marL="0" indent="0">
              <a:buNone/>
            </a:pPr>
            <a:endParaRPr lang="vi-VN" altLang="ja-JP" dirty="0">
              <a:latin typeface="Times New Roman" panose="02020603050405020304" pitchFamily="18" charset="0"/>
              <a:cs typeface="Times New Roman" panose="02020603050405020304" pitchFamily="18" charset="0"/>
            </a:endParaRPr>
          </a:p>
          <a:p>
            <a:pPr marL="0" indent="0">
              <a:buNone/>
            </a:pPr>
            <a:endParaRPr lang="vi-VN" altLang="ja-JP" dirty="0">
              <a:latin typeface="Times New Roman" panose="02020603050405020304" pitchFamily="18" charset="0"/>
              <a:cs typeface="Times New Roman" panose="02020603050405020304" pitchFamily="18" charset="0"/>
            </a:endParaRPr>
          </a:p>
          <a:p>
            <a:pPr marL="0" indent="0">
              <a:buNone/>
            </a:pPr>
            <a:endParaRPr lang="vi-VN" altLang="ja-JP" dirty="0">
              <a:latin typeface="Times New Roman" panose="02020603050405020304" pitchFamily="18" charset="0"/>
              <a:cs typeface="Times New Roman" panose="02020603050405020304" pitchFamily="18" charset="0"/>
            </a:endParaRPr>
          </a:p>
          <a:p>
            <a:pPr marL="0" indent="0">
              <a:buNone/>
            </a:pPr>
            <a:endParaRPr lang="vi-VN" altLang="ja-JP" dirty="0">
              <a:latin typeface="Times New Roman" panose="02020603050405020304" pitchFamily="18" charset="0"/>
              <a:cs typeface="Times New Roman" panose="02020603050405020304" pitchFamily="18" charset="0"/>
            </a:endParaRPr>
          </a:p>
          <a:p>
            <a:pPr marL="0" indent="0" algn="ctr">
              <a:buNone/>
            </a:pPr>
            <a:r>
              <a:rPr lang="vi-VN" altLang="ja-JP" dirty="0">
                <a:latin typeface="Times New Roman" panose="02020603050405020304" pitchFamily="18" charset="0"/>
                <a:cs typeface="Times New Roman" panose="02020603050405020304" pitchFamily="18" charset="0"/>
              </a:rPr>
              <a:t>Phát </a:t>
            </a:r>
            <a:r>
              <a:rPr lang="en-US" altLang="ja-JP" dirty="0" err="1">
                <a:latin typeface="Times New Roman" panose="02020603050405020304" pitchFamily="18" charset="0"/>
                <a:cs typeface="Times New Roman" panose="02020603050405020304" pitchFamily="18" charset="0"/>
              </a:rPr>
              <a:t>triển</a:t>
            </a:r>
            <a:r>
              <a:rPr lang="en-US" altLang="ja-JP" dirty="0">
                <a:latin typeface="Times New Roman" panose="02020603050405020304" pitchFamily="18" charset="0"/>
                <a:cs typeface="Times New Roman" panose="02020603050405020304" pitchFamily="18" charset="0"/>
              </a:rPr>
              <a:t> </a:t>
            </a:r>
            <a:r>
              <a:rPr lang="en-US" altLang="ja-JP" dirty="0" err="1">
                <a:latin typeface="Times New Roman" panose="02020603050405020304" pitchFamily="18" charset="0"/>
                <a:cs typeface="Times New Roman" panose="02020603050405020304" pitchFamily="18" charset="0"/>
              </a:rPr>
              <a:t>ứng</a:t>
            </a:r>
            <a:r>
              <a:rPr lang="en-US" altLang="ja-JP" dirty="0">
                <a:latin typeface="Times New Roman" panose="02020603050405020304" pitchFamily="18" charset="0"/>
                <a:cs typeface="Times New Roman" panose="02020603050405020304" pitchFamily="18" charset="0"/>
              </a:rPr>
              <a:t> </a:t>
            </a:r>
            <a:r>
              <a:rPr lang="en-US" altLang="ja-JP" dirty="0" err="1">
                <a:latin typeface="Times New Roman" panose="02020603050405020304" pitchFamily="18" charset="0"/>
                <a:cs typeface="Times New Roman" panose="02020603050405020304" pitchFamily="18" charset="0"/>
              </a:rPr>
              <a:t>dụng</a:t>
            </a:r>
            <a:r>
              <a:rPr lang="en-US" altLang="ja-JP" dirty="0">
                <a:latin typeface="Times New Roman" panose="02020603050405020304" pitchFamily="18" charset="0"/>
                <a:cs typeface="Times New Roman" panose="02020603050405020304" pitchFamily="18" charset="0"/>
              </a:rPr>
              <a:t> </a:t>
            </a:r>
            <a:r>
              <a:rPr lang="en-US" altLang="ja-JP" dirty="0" err="1">
                <a:latin typeface="Times New Roman" panose="02020603050405020304" pitchFamily="18" charset="0"/>
                <a:cs typeface="Times New Roman" panose="02020603050405020304" pitchFamily="18" charset="0"/>
              </a:rPr>
              <a:t>đăng</a:t>
            </a:r>
            <a:r>
              <a:rPr lang="en-US" altLang="ja-JP" dirty="0">
                <a:latin typeface="Times New Roman" panose="02020603050405020304" pitchFamily="18" charset="0"/>
                <a:cs typeface="Times New Roman" panose="02020603050405020304" pitchFamily="18" charset="0"/>
              </a:rPr>
              <a:t> </a:t>
            </a:r>
            <a:r>
              <a:rPr lang="en-US" altLang="ja-JP" dirty="0" err="1">
                <a:latin typeface="Times New Roman" panose="02020603050405020304" pitchFamily="18" charset="0"/>
                <a:cs typeface="Times New Roman" panose="02020603050405020304" pitchFamily="18" charset="0"/>
              </a:rPr>
              <a:t>ký</a:t>
            </a:r>
            <a:r>
              <a:rPr lang="en-US" altLang="ja-JP" dirty="0">
                <a:latin typeface="Times New Roman" panose="02020603050405020304" pitchFamily="18" charset="0"/>
                <a:cs typeface="Times New Roman" panose="02020603050405020304" pitchFamily="18" charset="0"/>
              </a:rPr>
              <a:t> </a:t>
            </a:r>
            <a:r>
              <a:rPr lang="en-US" altLang="ja-JP" dirty="0" err="1">
                <a:latin typeface="Times New Roman" panose="02020603050405020304" pitchFamily="18" charset="0"/>
                <a:cs typeface="Times New Roman" panose="02020603050405020304" pitchFamily="18" charset="0"/>
              </a:rPr>
              <a:t>số</a:t>
            </a:r>
            <a:r>
              <a:rPr lang="en-US" altLang="ja-JP" dirty="0">
                <a:latin typeface="Times New Roman" panose="02020603050405020304" pitchFamily="18" charset="0"/>
                <a:cs typeface="Times New Roman" panose="02020603050405020304" pitchFamily="18" charset="0"/>
              </a:rPr>
              <a:t> </a:t>
            </a:r>
            <a:r>
              <a:rPr lang="en-US" altLang="ja-JP" dirty="0" err="1">
                <a:latin typeface="Times New Roman" panose="02020603050405020304" pitchFamily="18" charset="0"/>
                <a:cs typeface="Times New Roman" panose="02020603050405020304" pitchFamily="18" charset="0"/>
              </a:rPr>
              <a:t>liệu</a:t>
            </a:r>
            <a:r>
              <a:rPr lang="en-US" altLang="ja-JP" dirty="0">
                <a:latin typeface="Times New Roman" panose="02020603050405020304" pitchFamily="18" charset="0"/>
                <a:cs typeface="Times New Roman" panose="02020603050405020304" pitchFamily="18" charset="0"/>
              </a:rPr>
              <a:t> “</a:t>
            </a:r>
            <a:r>
              <a:rPr lang="en-US" altLang="ja-JP" dirty="0" err="1">
                <a:latin typeface="Times New Roman" panose="02020603050405020304" pitchFamily="18" charset="0"/>
                <a:cs typeface="Times New Roman" panose="02020603050405020304" pitchFamily="18" charset="0"/>
              </a:rPr>
              <a:t>xác</a:t>
            </a:r>
            <a:r>
              <a:rPr lang="en-US" altLang="ja-JP" dirty="0">
                <a:latin typeface="Times New Roman" panose="02020603050405020304" pitchFamily="18" charset="0"/>
                <a:cs typeface="Times New Roman" panose="02020603050405020304" pitchFamily="18" charset="0"/>
              </a:rPr>
              <a:t> </a:t>
            </a:r>
            <a:r>
              <a:rPr lang="en-US" altLang="ja-JP" dirty="0" err="1">
                <a:latin typeface="Times New Roman" panose="02020603050405020304" pitchFamily="18" charset="0"/>
                <a:cs typeface="Times New Roman" panose="02020603050405020304" pitchFamily="18" charset="0"/>
              </a:rPr>
              <a:t>nhận</a:t>
            </a:r>
            <a:r>
              <a:rPr lang="en-US" altLang="ja-JP" dirty="0">
                <a:latin typeface="Times New Roman" panose="02020603050405020304" pitchFamily="18" charset="0"/>
                <a:cs typeface="Times New Roman" panose="02020603050405020304" pitchFamily="18" charset="0"/>
              </a:rPr>
              <a:t> </a:t>
            </a:r>
            <a:r>
              <a:rPr lang="en-US" altLang="ja-JP" dirty="0" err="1">
                <a:latin typeface="Times New Roman" panose="02020603050405020304" pitchFamily="18" charset="0"/>
                <a:cs typeface="Times New Roman" panose="02020603050405020304" pitchFamily="18" charset="0"/>
              </a:rPr>
              <a:t>giá</a:t>
            </a:r>
            <a:r>
              <a:rPr lang="en-US" altLang="ja-JP" dirty="0">
                <a:latin typeface="Times New Roman" panose="02020603050405020304" pitchFamily="18" charset="0"/>
                <a:cs typeface="Times New Roman" panose="02020603050405020304" pitchFamily="18" charset="0"/>
              </a:rPr>
              <a:t> </a:t>
            </a:r>
            <a:r>
              <a:rPr lang="en-US" altLang="ja-JP" dirty="0" err="1">
                <a:latin typeface="Times New Roman" panose="02020603050405020304" pitchFamily="18" charset="0"/>
                <a:cs typeface="Times New Roman" panose="02020603050405020304" pitchFamily="18" charset="0"/>
              </a:rPr>
              <a:t>trị</a:t>
            </a:r>
            <a:r>
              <a:rPr lang="en-US" altLang="ja-JP" dirty="0">
                <a:latin typeface="Times New Roman" panose="02020603050405020304" pitchFamily="18" charset="0"/>
                <a:cs typeface="Times New Roman" panose="02020603050405020304" pitchFamily="18" charset="0"/>
              </a:rPr>
              <a:t> </a:t>
            </a:r>
            <a:r>
              <a:rPr lang="en-US" altLang="ja-JP" dirty="0" err="1">
                <a:latin typeface="Times New Roman" panose="02020603050405020304" pitchFamily="18" charset="0"/>
                <a:cs typeface="Times New Roman" panose="02020603050405020304" pitchFamily="18" charset="0"/>
              </a:rPr>
              <a:t>giảm</a:t>
            </a:r>
            <a:r>
              <a:rPr lang="en-US" altLang="ja-JP" dirty="0">
                <a:latin typeface="Times New Roman" panose="02020603050405020304" pitchFamily="18" charset="0"/>
                <a:cs typeface="Times New Roman" panose="02020603050405020304" pitchFamily="18" charset="0"/>
              </a:rPr>
              <a:t> </a:t>
            </a:r>
            <a:r>
              <a:rPr lang="en-US" altLang="ja-JP" dirty="0" err="1">
                <a:latin typeface="Times New Roman" panose="02020603050405020304" pitchFamily="18" charset="0"/>
                <a:cs typeface="Times New Roman" panose="02020603050405020304" pitchFamily="18" charset="0"/>
              </a:rPr>
              <a:t>áp</a:t>
            </a:r>
            <a:r>
              <a:rPr lang="en-US" altLang="ja-JP" dirty="0">
                <a:latin typeface="Times New Roman" panose="02020603050405020304" pitchFamily="18" charset="0"/>
                <a:cs typeface="Times New Roman" panose="02020603050405020304" pitchFamily="18" charset="0"/>
              </a:rPr>
              <a:t>”</a:t>
            </a:r>
            <a:endParaRPr lang="en-US" dirty="0"/>
          </a:p>
        </p:txBody>
      </p:sp>
      <p:sp>
        <p:nvSpPr>
          <p:cNvPr id="5" name="Slide Number Placeholder 4">
            <a:extLst>
              <a:ext uri="{FF2B5EF4-FFF2-40B4-BE49-F238E27FC236}">
                <a16:creationId xmlns:a16="http://schemas.microsoft.com/office/drawing/2014/main" id="{038FA79C-B0F4-4CBA-B6D2-47BDB76A29E4}"/>
              </a:ext>
            </a:extLst>
          </p:cNvPr>
          <p:cNvSpPr>
            <a:spLocks noGrp="1"/>
          </p:cNvSpPr>
          <p:nvPr>
            <p:ph type="sldNum" sz="quarter" idx="11"/>
          </p:nvPr>
        </p:nvSpPr>
        <p:spPr/>
        <p:txBody>
          <a:bodyPr/>
          <a:lstStyle/>
          <a:p>
            <a:fld id="{D6EB357E-DA9F-9E48-AC39-CA1065090760}" type="slidenum">
              <a:rPr lang="ja-JP" altLang="en-US" smtClean="0"/>
              <a:pPr/>
              <a:t>1</a:t>
            </a:fld>
            <a:endParaRPr lang="ja-JP" altLang="en-US"/>
          </a:p>
        </p:txBody>
      </p:sp>
    </p:spTree>
    <p:extLst>
      <p:ext uri="{BB962C8B-B14F-4D97-AF65-F5344CB8AC3E}">
        <p14:creationId xmlns:p14="http://schemas.microsoft.com/office/powerpoint/2010/main" val="2107968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4EDCF54D-2974-8B4E-B565-DC43D26F62F8}"/>
              </a:ext>
            </a:extLst>
          </p:cNvPr>
          <p:cNvSpPr>
            <a:spLocks noGrp="1"/>
          </p:cNvSpPr>
          <p:nvPr>
            <p:ph type="sldNum" sz="quarter" idx="11"/>
          </p:nvPr>
        </p:nvSpPr>
        <p:spPr>
          <a:xfrm>
            <a:off x="7358063" y="6492875"/>
            <a:ext cx="1785937" cy="365125"/>
          </a:xfrm>
        </p:spPr>
        <p:txBody>
          <a:bodyPr/>
          <a:lstStyle/>
          <a:p>
            <a:fld id="{65A746D5-39B5-454E-87F6-80094C4700A4}" type="slidenum">
              <a:rPr lang="ja-JP" altLang="en-US" smtClean="0"/>
              <a:pPr/>
              <a:t>2</a:t>
            </a:fld>
            <a:endParaRPr lang="ja-JP" altLang="en-US"/>
          </a:p>
        </p:txBody>
      </p:sp>
      <p:grpSp>
        <p:nvGrpSpPr>
          <p:cNvPr id="10" name="グループ化 9">
            <a:extLst>
              <a:ext uri="{FF2B5EF4-FFF2-40B4-BE49-F238E27FC236}">
                <a16:creationId xmlns:a16="http://schemas.microsoft.com/office/drawing/2014/main" id="{753204CB-8997-FF46-A3A1-FC899DA5ACCF}"/>
              </a:ext>
            </a:extLst>
          </p:cNvPr>
          <p:cNvGrpSpPr/>
          <p:nvPr/>
        </p:nvGrpSpPr>
        <p:grpSpPr>
          <a:xfrm>
            <a:off x="3203848" y="437301"/>
            <a:ext cx="2736304" cy="471419"/>
            <a:chOff x="4799856" y="872716"/>
            <a:chExt cx="2736304" cy="612068"/>
          </a:xfrm>
        </p:grpSpPr>
        <p:sp>
          <p:nvSpPr>
            <p:cNvPr id="11" name="ホームベース 10">
              <a:extLst>
                <a:ext uri="{FF2B5EF4-FFF2-40B4-BE49-F238E27FC236}">
                  <a16:creationId xmlns:a16="http://schemas.microsoft.com/office/drawing/2014/main" id="{DFE7BF48-BD34-F147-808A-9E00BAED3DCA}"/>
                </a:ext>
              </a:extLst>
            </p:cNvPr>
            <p:cNvSpPr/>
            <p:nvPr/>
          </p:nvSpPr>
          <p:spPr>
            <a:xfrm rot="5400000">
              <a:off x="5861974" y="-189402"/>
              <a:ext cx="612068" cy="2736304"/>
            </a:xfrm>
            <a:prstGeom prst="homePlate">
              <a:avLst>
                <a:gd name="adj" fmla="val 2564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altLang="ja-JP" sz="1200" dirty="0">
                <a:latin typeface="Times New Roman" panose="02020603050405020304" pitchFamily="18" charset="0"/>
                <a:cs typeface="Times New Roman" panose="02020603050405020304" pitchFamily="18" charset="0"/>
              </a:endParaRPr>
            </a:p>
          </p:txBody>
        </p:sp>
        <p:sp>
          <p:nvSpPr>
            <p:cNvPr id="12" name="正方形/長方形 11">
              <a:extLst>
                <a:ext uri="{FF2B5EF4-FFF2-40B4-BE49-F238E27FC236}">
                  <a16:creationId xmlns:a16="http://schemas.microsoft.com/office/drawing/2014/main" id="{F3BCEE6D-BBEE-2240-98D7-D3698B964A38}"/>
                </a:ext>
              </a:extLst>
            </p:cNvPr>
            <p:cNvSpPr/>
            <p:nvPr/>
          </p:nvSpPr>
          <p:spPr>
            <a:xfrm>
              <a:off x="4799856" y="944724"/>
              <a:ext cx="2736304" cy="439562"/>
            </a:xfrm>
            <a:prstGeom prst="rect">
              <a:avLst/>
            </a:prstGeom>
          </p:spPr>
          <p:txBody>
            <a:bodyPr wrap="square">
              <a:spAutoFit/>
            </a:bodyPr>
            <a:lstStyle/>
            <a:p>
              <a:pPr algn="ctr"/>
              <a:r>
                <a:rPr lang="en-US" altLang="ja-JP" sz="1600" b="1" dirty="0" err="1">
                  <a:solidFill>
                    <a:schemeClr val="bg1"/>
                  </a:solidFill>
                  <a:latin typeface="Times New Roman" panose="02020603050405020304" pitchFamily="18" charset="0"/>
                  <a:ea typeface="Meiryo" panose="020B0604030504040204" pitchFamily="34" charset="-128"/>
                  <a:cs typeface="Times New Roman" panose="02020603050405020304" pitchFamily="18" charset="0"/>
                </a:rPr>
                <a:t>Dữ</a:t>
              </a:r>
              <a:r>
                <a:rPr lang="en-US" altLang="ja-JP" sz="1600" b="1" dirty="0">
                  <a:solidFill>
                    <a:schemeClr val="bg1"/>
                  </a:solidFill>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b="1" dirty="0" err="1">
                  <a:solidFill>
                    <a:schemeClr val="bg1"/>
                  </a:solidFill>
                  <a:latin typeface="Times New Roman" panose="02020603050405020304" pitchFamily="18" charset="0"/>
                  <a:ea typeface="Meiryo" panose="020B0604030504040204" pitchFamily="34" charset="-128"/>
                  <a:cs typeface="Times New Roman" panose="02020603050405020304" pitchFamily="18" charset="0"/>
                </a:rPr>
                <a:t>kiện</a:t>
              </a:r>
              <a:endParaRPr lang="ja-JP" altLang="en-US" sz="1600" b="1" dirty="0">
                <a:solidFill>
                  <a:schemeClr val="bg1"/>
                </a:solidFill>
                <a:latin typeface="Times New Roman" panose="02020603050405020304" pitchFamily="18" charset="0"/>
                <a:ea typeface="Meiryo" panose="020B0604030504040204" pitchFamily="34" charset="-128"/>
                <a:cs typeface="Times New Roman" panose="02020603050405020304" pitchFamily="18" charset="0"/>
              </a:endParaRPr>
            </a:p>
          </p:txBody>
        </p:sp>
      </p:grpSp>
      <p:sp>
        <p:nvSpPr>
          <p:cNvPr id="13" name="角丸四角形 12">
            <a:extLst>
              <a:ext uri="{FF2B5EF4-FFF2-40B4-BE49-F238E27FC236}">
                <a16:creationId xmlns:a16="http://schemas.microsoft.com/office/drawing/2014/main" id="{76CE1829-6C2C-F247-9B2F-EFDD74D8BD72}"/>
              </a:ext>
            </a:extLst>
          </p:cNvPr>
          <p:cNvSpPr/>
          <p:nvPr/>
        </p:nvSpPr>
        <p:spPr>
          <a:xfrm>
            <a:off x="734119" y="1058061"/>
            <a:ext cx="7681335" cy="1124491"/>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Times New Roman" panose="02020603050405020304" pitchFamily="18" charset="0"/>
                <a:ea typeface="Meiryo" panose="020B0604030504040204" pitchFamily="34" charset="-128"/>
                <a:cs typeface="Times New Roman" panose="02020603050405020304" pitchFamily="18" charset="0"/>
              </a:rPr>
              <a:t>Giảm</a:t>
            </a:r>
            <a:r>
              <a:rPr lang="en-US" altLang="ja-JP"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solidFill>
                  <a:schemeClr val="tx1"/>
                </a:solidFill>
                <a:latin typeface="Times New Roman" panose="02020603050405020304" pitchFamily="18" charset="0"/>
                <a:ea typeface="Meiryo" panose="020B0604030504040204" pitchFamily="34" charset="-128"/>
                <a:cs typeface="Times New Roman" panose="02020603050405020304" pitchFamily="18" charset="0"/>
              </a:rPr>
              <a:t>tải</a:t>
            </a:r>
            <a:r>
              <a:rPr lang="en-US" altLang="ja-JP"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solidFill>
                  <a:schemeClr val="tx1"/>
                </a:solidFill>
                <a:latin typeface="Times New Roman" panose="02020603050405020304" pitchFamily="18" charset="0"/>
                <a:ea typeface="Meiryo" panose="020B0604030504040204" pitchFamily="34" charset="-128"/>
                <a:cs typeface="Times New Roman" panose="02020603050405020304" pitchFamily="18" charset="0"/>
              </a:rPr>
              <a:t>các</a:t>
            </a:r>
            <a:r>
              <a:rPr lang="en-US" altLang="ja-JP"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solidFill>
                  <a:schemeClr val="tx1"/>
                </a:solidFill>
                <a:latin typeface="Times New Roman" panose="02020603050405020304" pitchFamily="18" charset="0"/>
                <a:ea typeface="Meiryo" panose="020B0604030504040204" pitchFamily="34" charset="-128"/>
                <a:cs typeface="Times New Roman" panose="02020603050405020304" pitchFamily="18" charset="0"/>
              </a:rPr>
              <a:t>biểu</a:t>
            </a:r>
            <a:r>
              <a:rPr lang="en-US" altLang="ja-JP"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solidFill>
                  <a:schemeClr val="tx1"/>
                </a:solidFill>
                <a:latin typeface="Times New Roman" panose="02020603050405020304" pitchFamily="18" charset="0"/>
                <a:ea typeface="Meiryo" panose="020B0604030504040204" pitchFamily="34" charset="-128"/>
                <a:cs typeface="Times New Roman" panose="02020603050405020304" pitchFamily="18" charset="0"/>
              </a:rPr>
              <a:t>thức</a:t>
            </a:r>
            <a:r>
              <a:rPr lang="en-US" altLang="ja-JP"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solidFill>
                  <a:schemeClr val="tx1"/>
                </a:solidFill>
                <a:latin typeface="Times New Roman" panose="02020603050405020304" pitchFamily="18" charset="0"/>
                <a:ea typeface="Meiryo" panose="020B0604030504040204" pitchFamily="34" charset="-128"/>
                <a:cs typeface="Times New Roman" panose="02020603050405020304" pitchFamily="18" charset="0"/>
              </a:rPr>
              <a:t>điều</a:t>
            </a:r>
            <a:r>
              <a:rPr lang="en-US" altLang="ja-JP"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solidFill>
                  <a:schemeClr val="tx1"/>
                </a:solidFill>
                <a:latin typeface="Times New Roman" panose="02020603050405020304" pitchFamily="18" charset="0"/>
                <a:ea typeface="Meiryo" panose="020B0604030504040204" pitchFamily="34" charset="-128"/>
                <a:cs typeface="Times New Roman" panose="02020603050405020304" pitchFamily="18" charset="0"/>
              </a:rPr>
              <a:t>kiện</a:t>
            </a:r>
            <a:r>
              <a:rPr lang="en-US" altLang="ja-JP"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solidFill>
                  <a:schemeClr val="tx1"/>
                </a:solidFill>
                <a:latin typeface="Times New Roman" panose="02020603050405020304" pitchFamily="18" charset="0"/>
                <a:ea typeface="Meiryo" panose="020B0604030504040204" pitchFamily="34" charset="-128"/>
                <a:cs typeface="Times New Roman" panose="02020603050405020304" pitchFamily="18" charset="0"/>
              </a:rPr>
              <a:t>và</a:t>
            </a:r>
            <a:r>
              <a:rPr lang="en-US" altLang="ja-JP"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solidFill>
                  <a:schemeClr val="tx1"/>
                </a:solidFill>
                <a:latin typeface="Times New Roman" panose="02020603050405020304" pitchFamily="18" charset="0"/>
                <a:ea typeface="Meiryo" panose="020B0604030504040204" pitchFamily="34" charset="-128"/>
                <a:cs typeface="Times New Roman" panose="02020603050405020304" pitchFamily="18" charset="0"/>
              </a:rPr>
              <a:t>công</a:t>
            </a:r>
            <a:r>
              <a:rPr lang="en-US" altLang="ja-JP"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solidFill>
                  <a:schemeClr val="tx1"/>
                </a:solidFill>
                <a:latin typeface="Times New Roman" panose="02020603050405020304" pitchFamily="18" charset="0"/>
                <a:ea typeface="Meiryo" panose="020B0604030504040204" pitchFamily="34" charset="-128"/>
                <a:cs typeface="Times New Roman" panose="02020603050405020304" pitchFamily="18" charset="0"/>
              </a:rPr>
              <a:t>thức</a:t>
            </a:r>
            <a:r>
              <a:rPr lang="en-US" altLang="ja-JP"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solidFill>
                  <a:schemeClr val="tx1"/>
                </a:solidFill>
                <a:latin typeface="Times New Roman" panose="02020603050405020304" pitchFamily="18" charset="0"/>
                <a:ea typeface="Meiryo" panose="020B0604030504040204" pitchFamily="34" charset="-128"/>
                <a:cs typeface="Times New Roman" panose="02020603050405020304" pitchFamily="18" charset="0"/>
              </a:rPr>
              <a:t>tính</a:t>
            </a:r>
            <a:r>
              <a:rPr lang="en-US" altLang="ja-JP"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solidFill>
                  <a:schemeClr val="tx1"/>
                </a:solidFill>
                <a:latin typeface="Times New Roman" panose="02020603050405020304" pitchFamily="18" charset="0"/>
                <a:ea typeface="Meiryo" panose="020B0604030504040204" pitchFamily="34" charset="-128"/>
                <a:cs typeface="Times New Roman" panose="02020603050405020304" pitchFamily="18" charset="0"/>
              </a:rPr>
              <a:t>toán</a:t>
            </a:r>
            <a:r>
              <a:rPr lang="en-US" altLang="ja-JP"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solidFill>
                  <a:schemeClr val="tx1"/>
                </a:solidFill>
                <a:latin typeface="Times New Roman" panose="02020603050405020304" pitchFamily="18" charset="0"/>
                <a:ea typeface="Meiryo" panose="020B0604030504040204" pitchFamily="34" charset="-128"/>
                <a:cs typeface="Times New Roman" panose="02020603050405020304" pitchFamily="18" charset="0"/>
              </a:rPr>
              <a:t>phức</a:t>
            </a:r>
            <a:r>
              <a:rPr lang="en-US" altLang="ja-JP"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solidFill>
                  <a:schemeClr val="tx1"/>
                </a:solidFill>
                <a:latin typeface="Times New Roman" panose="02020603050405020304" pitchFamily="18" charset="0"/>
                <a:ea typeface="Meiryo" panose="020B0604030504040204" pitchFamily="34" charset="-128"/>
                <a:cs typeface="Times New Roman" panose="02020603050405020304" pitchFamily="18" charset="0"/>
              </a:rPr>
              <a:t>tạp</a:t>
            </a:r>
            <a:r>
              <a:rPr lang="en-US" altLang="ja-JP"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solidFill>
                  <a:schemeClr val="tx1"/>
                </a:solidFill>
                <a:latin typeface="Times New Roman" panose="02020603050405020304" pitchFamily="18" charset="0"/>
                <a:ea typeface="Meiryo" panose="020B0604030504040204" pitchFamily="34" charset="-128"/>
                <a:cs typeface="Times New Roman" panose="02020603050405020304" pitchFamily="18" charset="0"/>
              </a:rPr>
              <a:t>nhờ</a:t>
            </a:r>
            <a:r>
              <a:rPr lang="en-US" altLang="ja-JP"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solidFill>
                  <a:schemeClr val="tx1"/>
                </a:solidFill>
                <a:latin typeface="Times New Roman" panose="02020603050405020304" pitchFamily="18" charset="0"/>
                <a:ea typeface="Meiryo" panose="020B0604030504040204" pitchFamily="34" charset="-128"/>
                <a:cs typeface="Times New Roman" panose="02020603050405020304" pitchFamily="18" charset="0"/>
              </a:rPr>
              <a:t>thiết</a:t>
            </a:r>
            <a:r>
              <a:rPr lang="en-US" altLang="ja-JP"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solidFill>
                  <a:schemeClr val="tx1"/>
                </a:solidFill>
                <a:latin typeface="Times New Roman" panose="02020603050405020304" pitchFamily="18" charset="0"/>
                <a:ea typeface="Meiryo" panose="020B0604030504040204" pitchFamily="34" charset="-128"/>
                <a:cs typeface="Times New Roman" panose="02020603050405020304" pitchFamily="18" charset="0"/>
              </a:rPr>
              <a:t>bị</a:t>
            </a:r>
            <a:r>
              <a:rPr lang="en-US" altLang="ja-JP"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solidFill>
                  <a:schemeClr val="tx1"/>
                </a:solidFill>
                <a:latin typeface="Times New Roman" panose="02020603050405020304" pitchFamily="18" charset="0"/>
                <a:ea typeface="Meiryo" panose="020B0604030504040204" pitchFamily="34" charset="-128"/>
                <a:cs typeface="Times New Roman" panose="02020603050405020304" pitchFamily="18" charset="0"/>
              </a:rPr>
              <a:t>kiểm</a:t>
            </a:r>
            <a:r>
              <a:rPr lang="en-US" altLang="ja-JP"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solidFill>
                  <a:schemeClr val="tx1"/>
                </a:solidFill>
                <a:latin typeface="Times New Roman" panose="02020603050405020304" pitchFamily="18" charset="0"/>
                <a:ea typeface="Meiryo" panose="020B0604030504040204" pitchFamily="34" charset="-128"/>
                <a:cs typeface="Times New Roman" panose="02020603050405020304" pitchFamily="18" charset="0"/>
              </a:rPr>
              <a:t>tra</a:t>
            </a:r>
            <a:endParaRPr kumimoji="1" lang="ja-JP" altLang="en-US"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endParaRPr>
          </a:p>
        </p:txBody>
      </p:sp>
      <p:sp>
        <p:nvSpPr>
          <p:cNvPr id="16" name="角丸四角形 15">
            <a:extLst>
              <a:ext uri="{FF2B5EF4-FFF2-40B4-BE49-F238E27FC236}">
                <a16:creationId xmlns:a16="http://schemas.microsoft.com/office/drawing/2014/main" id="{C527B495-1D81-0343-8CF2-6E0BCBF76A2A}"/>
              </a:ext>
            </a:extLst>
          </p:cNvPr>
          <p:cNvSpPr/>
          <p:nvPr/>
        </p:nvSpPr>
        <p:spPr>
          <a:xfrm>
            <a:off x="731332" y="2293353"/>
            <a:ext cx="7681335" cy="1124491"/>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Times New Roman" panose="02020603050405020304" pitchFamily="18" charset="0"/>
                <a:ea typeface="Meiryo" panose="020B0604030504040204" pitchFamily="34" charset="-128"/>
                <a:cs typeface="Times New Roman" panose="02020603050405020304" pitchFamily="18" charset="0"/>
              </a:rPr>
              <a:t>Quản</a:t>
            </a:r>
            <a:r>
              <a:rPr lang="en-US" altLang="ja-JP"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solidFill>
                  <a:schemeClr val="tx1"/>
                </a:solidFill>
                <a:latin typeface="Times New Roman" panose="02020603050405020304" pitchFamily="18" charset="0"/>
                <a:ea typeface="Meiryo" panose="020B0604030504040204" pitchFamily="34" charset="-128"/>
                <a:cs typeface="Times New Roman" panose="02020603050405020304" pitchFamily="18" charset="0"/>
              </a:rPr>
              <a:t>lý</a:t>
            </a:r>
            <a:r>
              <a:rPr lang="en-US" altLang="ja-JP"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solidFill>
                  <a:schemeClr val="tx1"/>
                </a:solidFill>
                <a:latin typeface="Times New Roman" panose="02020603050405020304" pitchFamily="18" charset="0"/>
                <a:ea typeface="Meiryo" panose="020B0604030504040204" pitchFamily="34" charset="-128"/>
                <a:cs typeface="Times New Roman" panose="02020603050405020304" pitchFamily="18" charset="0"/>
              </a:rPr>
              <a:t>tập</a:t>
            </a:r>
            <a:r>
              <a:rPr lang="en-US" altLang="ja-JP"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solidFill>
                  <a:schemeClr val="tx1"/>
                </a:solidFill>
                <a:latin typeface="Times New Roman" panose="02020603050405020304" pitchFamily="18" charset="0"/>
                <a:ea typeface="Meiryo" panose="020B0604030504040204" pitchFamily="34" charset="-128"/>
                <a:cs typeface="Times New Roman" panose="02020603050405020304" pitchFamily="18" charset="0"/>
              </a:rPr>
              <a:t>trung</a:t>
            </a:r>
            <a:r>
              <a:rPr lang="en-US" altLang="ja-JP"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solidFill>
                  <a:schemeClr val="tx1"/>
                </a:solidFill>
                <a:latin typeface="Times New Roman" panose="02020603050405020304" pitchFamily="18" charset="0"/>
                <a:ea typeface="Meiryo" panose="020B0604030504040204" pitchFamily="34" charset="-128"/>
                <a:cs typeface="Times New Roman" panose="02020603050405020304" pitchFamily="18" charset="0"/>
              </a:rPr>
              <a:t>thông</a:t>
            </a:r>
            <a:r>
              <a:rPr lang="en-US" altLang="ja-JP"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 tin (</a:t>
            </a:r>
            <a:r>
              <a:rPr lang="en-US" altLang="ja-JP" sz="1600" dirty="0" err="1">
                <a:solidFill>
                  <a:schemeClr val="tx1"/>
                </a:solidFill>
                <a:latin typeface="Times New Roman" panose="02020603050405020304" pitchFamily="18" charset="0"/>
                <a:ea typeface="Meiryo" panose="020B0604030504040204" pitchFamily="34" charset="-128"/>
                <a:cs typeface="Times New Roman" panose="02020603050405020304" pitchFamily="18" charset="0"/>
              </a:rPr>
              <a:t>bảng</a:t>
            </a:r>
            <a:r>
              <a:rPr lang="en-US" altLang="ja-JP"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solidFill>
                  <a:schemeClr val="tx1"/>
                </a:solidFill>
                <a:latin typeface="Times New Roman" panose="02020603050405020304" pitchFamily="18" charset="0"/>
                <a:ea typeface="Meiryo" panose="020B0604030504040204" pitchFamily="34" charset="-128"/>
                <a:cs typeface="Times New Roman" panose="02020603050405020304" pitchFamily="18" charset="0"/>
              </a:rPr>
              <a:t>xác</a:t>
            </a:r>
            <a:r>
              <a:rPr lang="en-US" altLang="ja-JP"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solidFill>
                  <a:schemeClr val="tx1"/>
                </a:solidFill>
                <a:latin typeface="Times New Roman" panose="02020603050405020304" pitchFamily="18" charset="0"/>
                <a:ea typeface="Meiryo" panose="020B0604030504040204" pitchFamily="34" charset="-128"/>
                <a:cs typeface="Times New Roman" panose="02020603050405020304" pitchFamily="18" charset="0"/>
              </a:rPr>
              <a:t>nhận</a:t>
            </a:r>
            <a:r>
              <a:rPr lang="en-US" altLang="ja-JP"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solidFill>
                  <a:schemeClr val="tx1"/>
                </a:solidFill>
                <a:latin typeface="Times New Roman" panose="02020603050405020304" pitchFamily="18" charset="0"/>
                <a:ea typeface="Meiryo" panose="020B0604030504040204" pitchFamily="34" charset="-128"/>
                <a:cs typeface="Times New Roman" panose="02020603050405020304" pitchFamily="18" charset="0"/>
              </a:rPr>
              <a:t>giá</a:t>
            </a:r>
            <a:r>
              <a:rPr lang="en-US" altLang="ja-JP"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solidFill>
                  <a:schemeClr val="tx1"/>
                </a:solidFill>
                <a:latin typeface="Times New Roman" panose="02020603050405020304" pitchFamily="18" charset="0"/>
                <a:ea typeface="Meiryo" panose="020B0604030504040204" pitchFamily="34" charset="-128"/>
                <a:cs typeface="Times New Roman" panose="02020603050405020304" pitchFamily="18" charset="0"/>
              </a:rPr>
              <a:t>trị</a:t>
            </a:r>
            <a:r>
              <a:rPr lang="en-US" altLang="ja-JP"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solidFill>
                  <a:schemeClr val="tx1"/>
                </a:solidFill>
                <a:latin typeface="Times New Roman" panose="02020603050405020304" pitchFamily="18" charset="0"/>
                <a:ea typeface="Meiryo" panose="020B0604030504040204" pitchFamily="34" charset="-128"/>
                <a:cs typeface="Times New Roman" panose="02020603050405020304" pitchFamily="18" charset="0"/>
              </a:rPr>
              <a:t>giảm</a:t>
            </a:r>
            <a:r>
              <a:rPr lang="en-US" altLang="ja-JP"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solidFill>
                  <a:schemeClr val="tx1"/>
                </a:solidFill>
                <a:latin typeface="Times New Roman" panose="02020603050405020304" pitchFamily="18" charset="0"/>
                <a:ea typeface="Meiryo" panose="020B0604030504040204" pitchFamily="34" charset="-128"/>
                <a:cs typeface="Times New Roman" panose="02020603050405020304" pitchFamily="18" charset="0"/>
              </a:rPr>
              <a:t>áp</a:t>
            </a:r>
            <a:r>
              <a:rPr lang="en-US" altLang="ja-JP"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solidFill>
                  <a:schemeClr val="tx1"/>
                </a:solidFill>
                <a:latin typeface="Times New Roman" panose="02020603050405020304" pitchFamily="18" charset="0"/>
                <a:ea typeface="Meiryo" panose="020B0604030504040204" pitchFamily="34" charset="-128"/>
                <a:cs typeface="Times New Roman" panose="02020603050405020304" pitchFamily="18" charset="0"/>
              </a:rPr>
              <a:t>và</a:t>
            </a:r>
            <a:r>
              <a:rPr lang="en-US" altLang="ja-JP"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solidFill>
                  <a:schemeClr val="tx1"/>
                </a:solidFill>
                <a:latin typeface="Times New Roman" panose="02020603050405020304" pitchFamily="18" charset="0"/>
                <a:ea typeface="Meiryo" panose="020B0604030504040204" pitchFamily="34" charset="-128"/>
                <a:cs typeface="Times New Roman" panose="02020603050405020304" pitchFamily="18" charset="0"/>
              </a:rPr>
              <a:t>tăng</a:t>
            </a:r>
            <a:r>
              <a:rPr lang="en-US" altLang="ja-JP"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solidFill>
                  <a:schemeClr val="tx1"/>
                </a:solidFill>
                <a:latin typeface="Times New Roman" panose="02020603050405020304" pitchFamily="18" charset="0"/>
                <a:ea typeface="Meiryo" panose="020B0604030504040204" pitchFamily="34" charset="-128"/>
                <a:cs typeface="Times New Roman" panose="02020603050405020304" pitchFamily="18" charset="0"/>
              </a:rPr>
              <a:t>hiệu</a:t>
            </a:r>
            <a:r>
              <a:rPr lang="en-US" altLang="ja-JP"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solidFill>
                  <a:schemeClr val="tx1"/>
                </a:solidFill>
                <a:latin typeface="Times New Roman" panose="02020603050405020304" pitchFamily="18" charset="0"/>
                <a:ea typeface="Meiryo" panose="020B0604030504040204" pitchFamily="34" charset="-128"/>
                <a:cs typeface="Times New Roman" panose="02020603050405020304" pitchFamily="18" charset="0"/>
              </a:rPr>
              <a:t>quả</a:t>
            </a:r>
            <a:r>
              <a:rPr lang="en-US" altLang="ja-JP"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solidFill>
                  <a:schemeClr val="tx1"/>
                </a:solidFill>
                <a:latin typeface="Times New Roman" panose="02020603050405020304" pitchFamily="18" charset="0"/>
                <a:ea typeface="Meiryo" panose="020B0604030504040204" pitchFamily="34" charset="-128"/>
                <a:cs typeface="Times New Roman" panose="02020603050405020304" pitchFamily="18" charset="0"/>
              </a:rPr>
              <a:t>công</a:t>
            </a:r>
            <a:r>
              <a:rPr lang="en-US" altLang="ja-JP"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solidFill>
                  <a:schemeClr val="tx1"/>
                </a:solidFill>
                <a:latin typeface="Times New Roman" panose="02020603050405020304" pitchFamily="18" charset="0"/>
                <a:ea typeface="Meiryo" panose="020B0604030504040204" pitchFamily="34" charset="-128"/>
                <a:cs typeface="Times New Roman" panose="02020603050405020304" pitchFamily="18" charset="0"/>
              </a:rPr>
              <a:t>việc</a:t>
            </a:r>
            <a:endParaRPr kumimoji="1" lang="ja-JP" altLang="en-US"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endParaRPr>
          </a:p>
        </p:txBody>
      </p:sp>
      <p:sp>
        <p:nvSpPr>
          <p:cNvPr id="17" name="角丸四角形 16">
            <a:extLst>
              <a:ext uri="{FF2B5EF4-FFF2-40B4-BE49-F238E27FC236}">
                <a16:creationId xmlns:a16="http://schemas.microsoft.com/office/drawing/2014/main" id="{7E4EC11F-4635-6443-B1C4-5CD2D2510452}"/>
              </a:ext>
            </a:extLst>
          </p:cNvPr>
          <p:cNvSpPr/>
          <p:nvPr/>
        </p:nvSpPr>
        <p:spPr>
          <a:xfrm>
            <a:off x="731332" y="3528645"/>
            <a:ext cx="7681335" cy="1124491"/>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err="1">
                <a:solidFill>
                  <a:schemeClr val="tx1"/>
                </a:solidFill>
                <a:latin typeface="Times New Roman" panose="02020603050405020304" pitchFamily="18" charset="0"/>
                <a:ea typeface="Meiryo" panose="020B0604030504040204" pitchFamily="34" charset="-128"/>
                <a:cs typeface="Times New Roman" panose="02020603050405020304" pitchFamily="18" charset="0"/>
              </a:rPr>
              <a:t>Giảm</a:t>
            </a:r>
            <a:r>
              <a:rPr kumimoji="1" lang="en-US" altLang="ja-JP"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 </a:t>
            </a:r>
            <a:r>
              <a:rPr kumimoji="1" lang="en-US" altLang="ja-JP" sz="1600" dirty="0" err="1">
                <a:solidFill>
                  <a:schemeClr val="tx1"/>
                </a:solidFill>
                <a:latin typeface="Times New Roman" panose="02020603050405020304" pitchFamily="18" charset="0"/>
                <a:ea typeface="Meiryo" panose="020B0604030504040204" pitchFamily="34" charset="-128"/>
                <a:cs typeface="Times New Roman" panose="02020603050405020304" pitchFamily="18" charset="0"/>
              </a:rPr>
              <a:t>thiểu</a:t>
            </a:r>
            <a:r>
              <a:rPr kumimoji="1" lang="en-US" altLang="ja-JP"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 </a:t>
            </a:r>
            <a:r>
              <a:rPr kumimoji="1" lang="en-US" altLang="ja-JP" sz="1600" dirty="0" err="1">
                <a:solidFill>
                  <a:schemeClr val="tx1"/>
                </a:solidFill>
                <a:latin typeface="Times New Roman" panose="02020603050405020304" pitchFamily="18" charset="0"/>
                <a:ea typeface="Meiryo" panose="020B0604030504040204" pitchFamily="34" charset="-128"/>
                <a:cs typeface="Times New Roman" panose="02020603050405020304" pitchFamily="18" charset="0"/>
              </a:rPr>
              <a:t>lỗi</a:t>
            </a:r>
            <a:r>
              <a:rPr kumimoji="1" lang="en-US" altLang="ja-JP"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 do con </a:t>
            </a:r>
            <a:r>
              <a:rPr kumimoji="1" lang="en-US" altLang="ja-JP" sz="1600" dirty="0" err="1">
                <a:solidFill>
                  <a:schemeClr val="tx1"/>
                </a:solidFill>
                <a:latin typeface="Times New Roman" panose="02020603050405020304" pitchFamily="18" charset="0"/>
                <a:ea typeface="Meiryo" panose="020B0604030504040204" pitchFamily="34" charset="-128"/>
                <a:cs typeface="Times New Roman" panose="02020603050405020304" pitchFamily="18" charset="0"/>
              </a:rPr>
              <a:t>người</a:t>
            </a:r>
            <a:r>
              <a:rPr kumimoji="1" lang="en-US" altLang="ja-JP"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 </a:t>
            </a:r>
            <a:r>
              <a:rPr kumimoji="1" lang="en-US" altLang="ja-JP" sz="1600" dirty="0" err="1">
                <a:solidFill>
                  <a:schemeClr val="tx1"/>
                </a:solidFill>
                <a:latin typeface="Times New Roman" panose="02020603050405020304" pitchFamily="18" charset="0"/>
                <a:ea typeface="Meiryo" panose="020B0604030504040204" pitchFamily="34" charset="-128"/>
                <a:cs typeface="Times New Roman" panose="02020603050405020304" pitchFamily="18" charset="0"/>
              </a:rPr>
              <a:t>khi</a:t>
            </a:r>
            <a:r>
              <a:rPr kumimoji="1" lang="en-US" altLang="ja-JP"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 </a:t>
            </a:r>
            <a:r>
              <a:rPr kumimoji="1" lang="en-US" altLang="ja-JP" sz="1600" dirty="0" err="1">
                <a:solidFill>
                  <a:schemeClr val="tx1"/>
                </a:solidFill>
                <a:latin typeface="Times New Roman" panose="02020603050405020304" pitchFamily="18" charset="0"/>
                <a:ea typeface="Meiryo" panose="020B0604030504040204" pitchFamily="34" charset="-128"/>
                <a:cs typeface="Times New Roman" panose="02020603050405020304" pitchFamily="18" charset="0"/>
              </a:rPr>
              <a:t>nhập</a:t>
            </a:r>
            <a:r>
              <a:rPr kumimoji="1" lang="en-US" altLang="ja-JP"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rPr>
              <a:t> </a:t>
            </a:r>
            <a:r>
              <a:rPr kumimoji="1" lang="en-US" altLang="ja-JP" sz="1600" dirty="0" err="1">
                <a:solidFill>
                  <a:schemeClr val="tx1"/>
                </a:solidFill>
                <a:latin typeface="Times New Roman" panose="02020603050405020304" pitchFamily="18" charset="0"/>
                <a:ea typeface="Meiryo" panose="020B0604030504040204" pitchFamily="34" charset="-128"/>
                <a:cs typeface="Times New Roman" panose="02020603050405020304" pitchFamily="18" charset="0"/>
              </a:rPr>
              <a:t>liệu</a:t>
            </a:r>
            <a:endParaRPr kumimoji="1" lang="en-US" altLang="ja-JP" sz="1600" dirty="0">
              <a:solidFill>
                <a:schemeClr val="tx1"/>
              </a:solidFill>
              <a:latin typeface="Times New Roman" panose="02020603050405020304" pitchFamily="18" charset="0"/>
              <a:ea typeface="Meiryo" panose="020B0604030504040204" pitchFamily="34" charset="-128"/>
              <a:cs typeface="Times New Roman" panose="02020603050405020304" pitchFamily="18" charset="0"/>
            </a:endParaRPr>
          </a:p>
        </p:txBody>
      </p:sp>
      <p:sp>
        <p:nvSpPr>
          <p:cNvPr id="57" name="角丸四角形 56">
            <a:extLst>
              <a:ext uri="{FF2B5EF4-FFF2-40B4-BE49-F238E27FC236}">
                <a16:creationId xmlns:a16="http://schemas.microsoft.com/office/drawing/2014/main" id="{ED53D0E4-8B89-1144-A846-BBBA61E6CF79}"/>
              </a:ext>
            </a:extLst>
          </p:cNvPr>
          <p:cNvSpPr/>
          <p:nvPr/>
        </p:nvSpPr>
        <p:spPr>
          <a:xfrm>
            <a:off x="731331" y="5151866"/>
            <a:ext cx="7681336" cy="1373478"/>
          </a:xfrm>
          <a:prstGeom prst="roundRect">
            <a:avLst/>
          </a:prstGeom>
          <a:solidFill>
            <a:srgbClr val="00B05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latin typeface="Times New Roman" panose="02020603050405020304" pitchFamily="18" charset="0"/>
                <a:ea typeface="Meiryo" panose="020B0604030504040204" pitchFamily="34" charset="-128"/>
                <a:cs typeface="Times New Roman" panose="02020603050405020304" pitchFamily="18" charset="0"/>
              </a:rPr>
              <a:t>Kiểm</a:t>
            </a:r>
            <a:r>
              <a:rPr lang="en-US" altLang="ja-JP" sz="1600" dirty="0">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latin typeface="Times New Roman" panose="02020603050405020304" pitchFamily="18" charset="0"/>
                <a:ea typeface="Meiryo" panose="020B0604030504040204" pitchFamily="34" charset="-128"/>
                <a:cs typeface="Times New Roman" panose="02020603050405020304" pitchFamily="18" charset="0"/>
              </a:rPr>
              <a:t>tra</a:t>
            </a:r>
            <a:r>
              <a:rPr lang="en-US" altLang="ja-JP" sz="1600" dirty="0">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latin typeface="Times New Roman" panose="02020603050405020304" pitchFamily="18" charset="0"/>
                <a:ea typeface="Meiryo" panose="020B0604030504040204" pitchFamily="34" charset="-128"/>
                <a:cs typeface="Times New Roman" panose="02020603050405020304" pitchFamily="18" charset="0"/>
              </a:rPr>
              <a:t>tại</a:t>
            </a:r>
            <a:r>
              <a:rPr lang="en-US" altLang="ja-JP" sz="1600" dirty="0">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latin typeface="Times New Roman" panose="02020603050405020304" pitchFamily="18" charset="0"/>
                <a:ea typeface="Meiryo" panose="020B0604030504040204" pitchFamily="34" charset="-128"/>
                <a:cs typeface="Times New Roman" panose="02020603050405020304" pitchFamily="18" charset="0"/>
              </a:rPr>
              <a:t>chỗ</a:t>
            </a:r>
            <a:r>
              <a:rPr lang="en-US" altLang="ja-JP" sz="1600" dirty="0">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latin typeface="Times New Roman" panose="02020603050405020304" pitchFamily="18" charset="0"/>
                <a:ea typeface="Meiryo" panose="020B0604030504040204" pitchFamily="34" charset="-128"/>
                <a:cs typeface="Times New Roman" panose="02020603050405020304" pitchFamily="18" charset="0"/>
              </a:rPr>
              <a:t>và</a:t>
            </a:r>
            <a:r>
              <a:rPr lang="en-US" altLang="ja-JP" sz="1600" dirty="0">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latin typeface="Times New Roman" panose="02020603050405020304" pitchFamily="18" charset="0"/>
                <a:ea typeface="Meiryo" panose="020B0604030504040204" pitchFamily="34" charset="-128"/>
                <a:cs typeface="Times New Roman" panose="02020603050405020304" pitchFamily="18" charset="0"/>
              </a:rPr>
              <a:t>có</a:t>
            </a:r>
            <a:r>
              <a:rPr lang="en-US" altLang="ja-JP" sz="1600" dirty="0">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latin typeface="Times New Roman" panose="02020603050405020304" pitchFamily="18" charset="0"/>
                <a:ea typeface="Meiryo" panose="020B0604030504040204" pitchFamily="34" charset="-128"/>
                <a:cs typeface="Times New Roman" panose="02020603050405020304" pitchFamily="18" charset="0"/>
              </a:rPr>
              <a:t>thể</a:t>
            </a:r>
            <a:r>
              <a:rPr lang="en-US" altLang="ja-JP" sz="1600" dirty="0">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latin typeface="Times New Roman" panose="02020603050405020304" pitchFamily="18" charset="0"/>
                <a:ea typeface="Meiryo" panose="020B0604030504040204" pitchFamily="34" charset="-128"/>
                <a:cs typeface="Times New Roman" panose="02020603050405020304" pitchFamily="18" charset="0"/>
              </a:rPr>
              <a:t>tự</a:t>
            </a:r>
            <a:r>
              <a:rPr lang="en-US" altLang="ja-JP" sz="1600" dirty="0">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latin typeface="Times New Roman" panose="02020603050405020304" pitchFamily="18" charset="0"/>
                <a:ea typeface="Meiryo" panose="020B0604030504040204" pitchFamily="34" charset="-128"/>
                <a:cs typeface="Times New Roman" panose="02020603050405020304" pitchFamily="18" charset="0"/>
              </a:rPr>
              <a:t>nhập</a:t>
            </a:r>
            <a:r>
              <a:rPr lang="en-US" altLang="ja-JP" sz="1600" dirty="0">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latin typeface="Times New Roman" panose="02020603050405020304" pitchFamily="18" charset="0"/>
                <a:ea typeface="Meiryo" panose="020B0604030504040204" pitchFamily="34" charset="-128"/>
                <a:cs typeface="Times New Roman" panose="02020603050405020304" pitchFamily="18" charset="0"/>
              </a:rPr>
              <a:t>dữ</a:t>
            </a:r>
            <a:r>
              <a:rPr lang="en-US" altLang="ja-JP" sz="1600" dirty="0">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latin typeface="Times New Roman" panose="02020603050405020304" pitchFamily="18" charset="0"/>
                <a:ea typeface="Meiryo" panose="020B0604030504040204" pitchFamily="34" charset="-128"/>
                <a:cs typeface="Times New Roman" panose="02020603050405020304" pitchFamily="18" charset="0"/>
              </a:rPr>
              <a:t>liệu</a:t>
            </a:r>
            <a:r>
              <a:rPr lang="en-US" altLang="ja-JP" sz="1600" dirty="0">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latin typeface="Times New Roman" panose="02020603050405020304" pitchFamily="18" charset="0"/>
                <a:ea typeface="Meiryo" panose="020B0604030504040204" pitchFamily="34" charset="-128"/>
                <a:cs typeface="Times New Roman" panose="02020603050405020304" pitchFamily="18" charset="0"/>
              </a:rPr>
              <a:t>đo</a:t>
            </a:r>
            <a:r>
              <a:rPr lang="en-US" altLang="ja-JP" sz="1600" dirty="0">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latin typeface="Times New Roman" panose="02020603050405020304" pitchFamily="18" charset="0"/>
                <a:ea typeface="Meiryo" panose="020B0604030504040204" pitchFamily="34" charset="-128"/>
                <a:cs typeface="Times New Roman" panose="02020603050405020304" pitchFamily="18" charset="0"/>
              </a:rPr>
              <a:t>đạc</a:t>
            </a:r>
            <a:r>
              <a:rPr lang="en-US" altLang="ja-JP" sz="1600" dirty="0">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latin typeface="Times New Roman" panose="02020603050405020304" pitchFamily="18" charset="0"/>
                <a:ea typeface="Meiryo" panose="020B0604030504040204" pitchFamily="34" charset="-128"/>
                <a:cs typeface="Times New Roman" panose="02020603050405020304" pitchFamily="18" charset="0"/>
              </a:rPr>
              <a:t>bằng</a:t>
            </a:r>
            <a:r>
              <a:rPr lang="en-US" altLang="ja-JP" sz="1600" dirty="0">
                <a:latin typeface="Times New Roman" panose="02020603050405020304" pitchFamily="18" charset="0"/>
                <a:ea typeface="Meiryo" panose="020B0604030504040204" pitchFamily="34" charset="-128"/>
                <a:cs typeface="Times New Roman" panose="02020603050405020304" pitchFamily="18" charset="0"/>
              </a:rPr>
              <a:t> Smartphone</a:t>
            </a:r>
          </a:p>
          <a:p>
            <a:pPr algn="ctr"/>
            <a:r>
              <a:rPr lang="en-US" altLang="ja-JP" sz="1600" dirty="0" err="1">
                <a:latin typeface="Times New Roman" panose="02020603050405020304" pitchFamily="18" charset="0"/>
                <a:ea typeface="Meiryo" panose="020B0604030504040204" pitchFamily="34" charset="-128"/>
                <a:cs typeface="Times New Roman" panose="02020603050405020304" pitchFamily="18" charset="0"/>
              </a:rPr>
              <a:t>Giảm</a:t>
            </a:r>
            <a:r>
              <a:rPr lang="en-US" altLang="ja-JP" sz="1600" dirty="0">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latin typeface="Times New Roman" panose="02020603050405020304" pitchFamily="18" charset="0"/>
                <a:ea typeface="Meiryo" panose="020B0604030504040204" pitchFamily="34" charset="-128"/>
                <a:cs typeface="Times New Roman" panose="02020603050405020304" pitchFamily="18" charset="0"/>
              </a:rPr>
              <a:t>công</a:t>
            </a:r>
            <a:r>
              <a:rPr lang="en-US" altLang="ja-JP" sz="1600" dirty="0">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latin typeface="Times New Roman" panose="02020603050405020304" pitchFamily="18" charset="0"/>
                <a:ea typeface="Meiryo" panose="020B0604030504040204" pitchFamily="34" charset="-128"/>
                <a:cs typeface="Times New Roman" panose="02020603050405020304" pitchFamily="18" charset="0"/>
              </a:rPr>
              <a:t>việc</a:t>
            </a:r>
            <a:r>
              <a:rPr lang="en-US" altLang="ja-JP" sz="1600" dirty="0">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latin typeface="Times New Roman" panose="02020603050405020304" pitchFamily="18" charset="0"/>
                <a:ea typeface="Meiryo" panose="020B0604030504040204" pitchFamily="34" charset="-128"/>
                <a:cs typeface="Times New Roman" panose="02020603050405020304" pitchFamily="18" charset="0"/>
              </a:rPr>
              <a:t>văn</a:t>
            </a:r>
            <a:r>
              <a:rPr lang="en-US" altLang="ja-JP" sz="1600" dirty="0">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latin typeface="Times New Roman" panose="02020603050405020304" pitchFamily="18" charset="0"/>
                <a:ea typeface="Meiryo" panose="020B0604030504040204" pitchFamily="34" charset="-128"/>
                <a:cs typeface="Times New Roman" panose="02020603050405020304" pitchFamily="18" charset="0"/>
              </a:rPr>
              <a:t>phòng</a:t>
            </a:r>
            <a:r>
              <a:rPr lang="en-US" altLang="ja-JP" sz="1600" dirty="0">
                <a:latin typeface="Times New Roman" panose="02020603050405020304" pitchFamily="18" charset="0"/>
                <a:ea typeface="Meiryo" panose="020B0604030504040204" pitchFamily="34" charset="-128"/>
                <a:cs typeface="Times New Roman" panose="02020603050405020304" pitchFamily="18" charset="0"/>
              </a:rPr>
              <a:t> (chi </a:t>
            </a:r>
            <a:r>
              <a:rPr lang="en-US" altLang="ja-JP" sz="1600" dirty="0" err="1">
                <a:latin typeface="Times New Roman" panose="02020603050405020304" pitchFamily="18" charset="0"/>
                <a:ea typeface="Meiryo" panose="020B0604030504040204" pitchFamily="34" charset="-128"/>
                <a:cs typeface="Times New Roman" panose="02020603050405020304" pitchFamily="18" charset="0"/>
              </a:rPr>
              <a:t>phí</a:t>
            </a:r>
            <a:r>
              <a:rPr lang="en-US" altLang="ja-JP" sz="1600" dirty="0">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latin typeface="Times New Roman" panose="02020603050405020304" pitchFamily="18" charset="0"/>
                <a:ea typeface="Meiryo" panose="020B0604030504040204" pitchFamily="34" charset="-128"/>
                <a:cs typeface="Times New Roman" panose="02020603050405020304" pitchFamily="18" charset="0"/>
              </a:rPr>
              <a:t>bằng</a:t>
            </a:r>
            <a:r>
              <a:rPr lang="en-US" altLang="ja-JP" sz="1600" dirty="0">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latin typeface="Times New Roman" panose="02020603050405020304" pitchFamily="18" charset="0"/>
                <a:ea typeface="Meiryo" panose="020B0604030504040204" pitchFamily="34" charset="-128"/>
                <a:cs typeface="Times New Roman" panose="02020603050405020304" pitchFamily="18" charset="0"/>
              </a:rPr>
              <a:t>cách</a:t>
            </a:r>
            <a:r>
              <a:rPr lang="en-US" altLang="ja-JP" sz="1600" dirty="0">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latin typeface="Times New Roman" panose="02020603050405020304" pitchFamily="18" charset="0"/>
                <a:ea typeface="Meiryo" panose="020B0604030504040204" pitchFamily="34" charset="-128"/>
                <a:cs typeface="Times New Roman" panose="02020603050405020304" pitchFamily="18" charset="0"/>
              </a:rPr>
              <a:t>tự</a:t>
            </a:r>
            <a:r>
              <a:rPr lang="en-US" altLang="ja-JP" sz="1600" dirty="0">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latin typeface="Times New Roman" panose="02020603050405020304" pitchFamily="18" charset="0"/>
                <a:ea typeface="Meiryo" panose="020B0604030504040204" pitchFamily="34" charset="-128"/>
                <a:cs typeface="Times New Roman" panose="02020603050405020304" pitchFamily="18" charset="0"/>
              </a:rPr>
              <a:t>động</a:t>
            </a:r>
            <a:r>
              <a:rPr lang="en-US" altLang="ja-JP" sz="1600" dirty="0">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latin typeface="Times New Roman" panose="02020603050405020304" pitchFamily="18" charset="0"/>
                <a:ea typeface="Meiryo" panose="020B0604030504040204" pitchFamily="34" charset="-128"/>
                <a:cs typeface="Times New Roman" panose="02020603050405020304" pitchFamily="18" charset="0"/>
              </a:rPr>
              <a:t>tạo</a:t>
            </a:r>
            <a:r>
              <a:rPr lang="en-US" altLang="ja-JP" sz="1600" dirty="0">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latin typeface="Times New Roman" panose="02020603050405020304" pitchFamily="18" charset="0"/>
                <a:ea typeface="Meiryo" panose="020B0604030504040204" pitchFamily="34" charset="-128"/>
                <a:cs typeface="Times New Roman" panose="02020603050405020304" pitchFamily="18" charset="0"/>
              </a:rPr>
              <a:t>bảng</a:t>
            </a:r>
            <a:r>
              <a:rPr lang="en-US" altLang="ja-JP" sz="1600" dirty="0">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latin typeface="Times New Roman" panose="02020603050405020304" pitchFamily="18" charset="0"/>
                <a:ea typeface="Meiryo" panose="020B0604030504040204" pitchFamily="34" charset="-128"/>
                <a:cs typeface="Times New Roman" panose="02020603050405020304" pitchFamily="18" charset="0"/>
              </a:rPr>
              <a:t>xác</a:t>
            </a:r>
            <a:r>
              <a:rPr lang="en-US" altLang="ja-JP" sz="1600" dirty="0">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latin typeface="Times New Roman" panose="02020603050405020304" pitchFamily="18" charset="0"/>
                <a:ea typeface="Meiryo" panose="020B0604030504040204" pitchFamily="34" charset="-128"/>
                <a:cs typeface="Times New Roman" panose="02020603050405020304" pitchFamily="18" charset="0"/>
              </a:rPr>
              <a:t>nhận</a:t>
            </a:r>
            <a:r>
              <a:rPr lang="en-US" altLang="ja-JP" sz="1600" dirty="0">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latin typeface="Times New Roman" panose="02020603050405020304" pitchFamily="18" charset="0"/>
                <a:ea typeface="Meiryo" panose="020B0604030504040204" pitchFamily="34" charset="-128"/>
                <a:cs typeface="Times New Roman" panose="02020603050405020304" pitchFamily="18" charset="0"/>
              </a:rPr>
              <a:t>giảm</a:t>
            </a:r>
            <a:r>
              <a:rPr lang="en-US" altLang="ja-JP" sz="1600" dirty="0">
                <a:latin typeface="Times New Roman" panose="02020603050405020304" pitchFamily="18" charset="0"/>
                <a:ea typeface="Meiryo" panose="020B0604030504040204" pitchFamily="34" charset="-128"/>
                <a:cs typeface="Times New Roman" panose="02020603050405020304" pitchFamily="18" charset="0"/>
              </a:rPr>
              <a:t> </a:t>
            </a:r>
            <a:r>
              <a:rPr lang="en-US" altLang="ja-JP" sz="1600" dirty="0" err="1">
                <a:latin typeface="Times New Roman" panose="02020603050405020304" pitchFamily="18" charset="0"/>
                <a:ea typeface="Meiryo" panose="020B0604030504040204" pitchFamily="34" charset="-128"/>
                <a:cs typeface="Times New Roman" panose="02020603050405020304" pitchFamily="18" charset="0"/>
              </a:rPr>
              <a:t>áp</a:t>
            </a:r>
            <a:r>
              <a:rPr lang="en-US" altLang="ja-JP" sz="1600" dirty="0">
                <a:latin typeface="Times New Roman" panose="02020603050405020304" pitchFamily="18" charset="0"/>
                <a:ea typeface="Meiryo" panose="020B0604030504040204" pitchFamily="34" charset="-128"/>
                <a:cs typeface="Times New Roman" panose="02020603050405020304" pitchFamily="18" charset="0"/>
              </a:rPr>
              <a:t> (pressure confirmation table)</a:t>
            </a:r>
            <a:endParaRPr kumimoji="1" lang="ja-JP" altLang="en-US" sz="1600" dirty="0">
              <a:latin typeface="Times New Roman" panose="02020603050405020304" pitchFamily="18" charset="0"/>
              <a:ea typeface="Meiryo" panose="020B0604030504040204" pitchFamily="34" charset="-128"/>
              <a:cs typeface="Times New Roman" panose="02020603050405020304" pitchFamily="18" charset="0"/>
            </a:endParaRPr>
          </a:p>
        </p:txBody>
      </p:sp>
      <p:sp>
        <p:nvSpPr>
          <p:cNvPr id="59" name="三角形 58">
            <a:extLst>
              <a:ext uri="{FF2B5EF4-FFF2-40B4-BE49-F238E27FC236}">
                <a16:creationId xmlns:a16="http://schemas.microsoft.com/office/drawing/2014/main" id="{0175DC20-AFCB-4D4F-BB4E-CB886A1F4BD8}"/>
              </a:ext>
            </a:extLst>
          </p:cNvPr>
          <p:cNvSpPr/>
          <p:nvPr/>
        </p:nvSpPr>
        <p:spPr>
          <a:xfrm flipV="1">
            <a:off x="3707903" y="4672547"/>
            <a:ext cx="1728192" cy="293833"/>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56645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77D084-E13F-1E43-987C-477BACA1588F}"/>
              </a:ext>
            </a:extLst>
          </p:cNvPr>
          <p:cNvSpPr>
            <a:spLocks noGrp="1"/>
          </p:cNvSpPr>
          <p:nvPr>
            <p:ph type="title"/>
          </p:nvPr>
        </p:nvSpPr>
        <p:spPr/>
        <p:txBody>
          <a:bodyPr/>
          <a:lstStyle/>
          <a:p>
            <a:r>
              <a:rPr lang="en-US" altLang="ja-JP" b="1" dirty="0" err="1">
                <a:latin typeface="Times New Roman" panose="02020603050405020304" pitchFamily="18" charset="0"/>
                <a:cs typeface="Times New Roman" panose="02020603050405020304" pitchFamily="18" charset="0"/>
              </a:rPr>
              <a:t>Cấu</a:t>
            </a:r>
            <a:r>
              <a:rPr lang="en-US" altLang="ja-JP" b="1" dirty="0">
                <a:latin typeface="Times New Roman" panose="02020603050405020304" pitchFamily="18" charset="0"/>
                <a:cs typeface="Times New Roman" panose="02020603050405020304" pitchFamily="18" charset="0"/>
              </a:rPr>
              <a:t> </a:t>
            </a:r>
            <a:r>
              <a:rPr lang="en-US" altLang="ja-JP" b="1" dirty="0" err="1">
                <a:latin typeface="Times New Roman" panose="02020603050405020304" pitchFamily="18" charset="0"/>
                <a:cs typeface="Times New Roman" panose="02020603050405020304" pitchFamily="18" charset="0"/>
              </a:rPr>
              <a:t>trúc</a:t>
            </a:r>
            <a:r>
              <a:rPr lang="en-US" altLang="ja-JP" b="1" dirty="0">
                <a:latin typeface="Times New Roman" panose="02020603050405020304" pitchFamily="18" charset="0"/>
                <a:cs typeface="Times New Roman" panose="02020603050405020304" pitchFamily="18" charset="0"/>
              </a:rPr>
              <a:t> </a:t>
            </a:r>
            <a:r>
              <a:rPr lang="en-US" altLang="ja-JP" b="1" dirty="0" err="1">
                <a:latin typeface="Times New Roman" panose="02020603050405020304" pitchFamily="18" charset="0"/>
                <a:cs typeface="Times New Roman" panose="02020603050405020304" pitchFamily="18" charset="0"/>
              </a:rPr>
              <a:t>hệ</a:t>
            </a:r>
            <a:r>
              <a:rPr lang="en-US" altLang="ja-JP" b="1" dirty="0">
                <a:latin typeface="Times New Roman" panose="02020603050405020304" pitchFamily="18" charset="0"/>
                <a:cs typeface="Times New Roman" panose="02020603050405020304" pitchFamily="18" charset="0"/>
              </a:rPr>
              <a:t> </a:t>
            </a:r>
            <a:r>
              <a:rPr lang="en-US" altLang="ja-JP" b="1" dirty="0" err="1">
                <a:latin typeface="Times New Roman" panose="02020603050405020304" pitchFamily="18" charset="0"/>
                <a:cs typeface="Times New Roman" panose="02020603050405020304" pitchFamily="18" charset="0"/>
              </a:rPr>
              <a:t>thống</a:t>
            </a:r>
            <a:endParaRPr kumimoji="1" lang="ja-JP" altLang="en-US" b="1" dirty="0">
              <a:latin typeface="Times New Roman" panose="02020603050405020304" pitchFamily="18" charset="0"/>
              <a:cs typeface="Times New Roman" panose="02020603050405020304" pitchFamily="18" charset="0"/>
            </a:endParaRPr>
          </a:p>
        </p:txBody>
      </p:sp>
      <p:sp>
        <p:nvSpPr>
          <p:cNvPr id="4" name="スライド番号プレースホルダー 3">
            <a:extLst>
              <a:ext uri="{FF2B5EF4-FFF2-40B4-BE49-F238E27FC236}">
                <a16:creationId xmlns:a16="http://schemas.microsoft.com/office/drawing/2014/main" id="{B7F2DBAE-C548-804C-83DC-00338B0F03DF}"/>
              </a:ext>
            </a:extLst>
          </p:cNvPr>
          <p:cNvSpPr>
            <a:spLocks noGrp="1"/>
          </p:cNvSpPr>
          <p:nvPr>
            <p:ph type="sldNum" sz="quarter" idx="11"/>
          </p:nvPr>
        </p:nvSpPr>
        <p:spPr/>
        <p:txBody>
          <a:bodyPr/>
          <a:lstStyle/>
          <a:p>
            <a:fld id="{65A746D5-39B5-454E-87F6-80094C4700A4}" type="slidenum">
              <a:rPr lang="ja-JP" altLang="en-US" smtClean="0"/>
              <a:pPr/>
              <a:t>3</a:t>
            </a:fld>
            <a:endParaRPr lang="ja-JP" altLang="en-US"/>
          </a:p>
        </p:txBody>
      </p:sp>
      <p:pic>
        <p:nvPicPr>
          <p:cNvPr id="13" name="図 12">
            <a:extLst>
              <a:ext uri="{FF2B5EF4-FFF2-40B4-BE49-F238E27FC236}">
                <a16:creationId xmlns:a16="http://schemas.microsoft.com/office/drawing/2014/main" id="{5FC3551E-2374-E249-B1E8-7D6C772DD8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2703" y="1008112"/>
            <a:ext cx="701824" cy="1052736"/>
          </a:xfrm>
          <a:prstGeom prst="rect">
            <a:avLst/>
          </a:prstGeom>
        </p:spPr>
      </p:pic>
      <p:pic>
        <p:nvPicPr>
          <p:cNvPr id="15" name="図 14" descr="黒い背景と白い文字&#10;&#10;自動的に生成された説明">
            <a:extLst>
              <a:ext uri="{FF2B5EF4-FFF2-40B4-BE49-F238E27FC236}">
                <a16:creationId xmlns:a16="http://schemas.microsoft.com/office/drawing/2014/main" id="{1E3EE136-185B-B64F-9C1B-C292535B79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278302" y="739850"/>
            <a:ext cx="1484784" cy="1484784"/>
          </a:xfrm>
          <a:prstGeom prst="rect">
            <a:avLst/>
          </a:prstGeom>
        </p:spPr>
      </p:pic>
      <p:pic>
        <p:nvPicPr>
          <p:cNvPr id="17" name="図 16" descr="黒い背景と白い文字&#10;&#10;自動的に生成された説明">
            <a:extLst>
              <a:ext uri="{FF2B5EF4-FFF2-40B4-BE49-F238E27FC236}">
                <a16:creationId xmlns:a16="http://schemas.microsoft.com/office/drawing/2014/main" id="{E4842182-5A7D-344C-8702-CFF042B95E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043801">
            <a:off x="1945513" y="1364979"/>
            <a:ext cx="936104" cy="936104"/>
          </a:xfrm>
          <a:prstGeom prst="rect">
            <a:avLst/>
          </a:prstGeom>
        </p:spPr>
      </p:pic>
      <p:cxnSp>
        <p:nvCxnSpPr>
          <p:cNvPr id="19" name="直線矢印コネクタ 18">
            <a:extLst>
              <a:ext uri="{FF2B5EF4-FFF2-40B4-BE49-F238E27FC236}">
                <a16:creationId xmlns:a16="http://schemas.microsoft.com/office/drawing/2014/main" id="{1F05611D-0602-A041-94E7-27AD840727C4}"/>
              </a:ext>
            </a:extLst>
          </p:cNvPr>
          <p:cNvCxnSpPr>
            <a:cxnSpLocks/>
            <a:stCxn id="29" idx="3"/>
            <a:endCxn id="27" idx="1"/>
          </p:cNvCxnSpPr>
          <p:nvPr/>
        </p:nvCxnSpPr>
        <p:spPr>
          <a:xfrm>
            <a:off x="2750874" y="1339943"/>
            <a:ext cx="3871829" cy="0"/>
          </a:xfrm>
          <a:prstGeom prst="straightConnector1">
            <a:avLst/>
          </a:prstGeom>
          <a:ln w="3175">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正方形/長方形 22">
            <a:extLst>
              <a:ext uri="{FF2B5EF4-FFF2-40B4-BE49-F238E27FC236}">
                <a16:creationId xmlns:a16="http://schemas.microsoft.com/office/drawing/2014/main" id="{4FB05FE5-A721-E148-A1E6-08484A9B756A}"/>
              </a:ext>
            </a:extLst>
          </p:cNvPr>
          <p:cNvSpPr/>
          <p:nvPr/>
        </p:nvSpPr>
        <p:spPr>
          <a:xfrm>
            <a:off x="6628809" y="728701"/>
            <a:ext cx="721031" cy="276999"/>
          </a:xfrm>
          <a:prstGeom prst="rect">
            <a:avLst/>
          </a:prstGeom>
        </p:spPr>
        <p:txBody>
          <a:bodyPr wrap="none">
            <a:spAutoFit/>
          </a:bodyPr>
          <a:lstStyle/>
          <a:p>
            <a:r>
              <a:rPr lang="en-US" altLang="ja-JP" sz="1200" b="1" dirty="0">
                <a:latin typeface="Meiryo UI" panose="020B0604030504040204" pitchFamily="34" charset="-128"/>
                <a:ea typeface="Meiryo UI" panose="020B0604030504040204" pitchFamily="34" charset="-128"/>
              </a:rPr>
              <a:t>Server</a:t>
            </a:r>
          </a:p>
        </p:txBody>
      </p:sp>
      <p:pic>
        <p:nvPicPr>
          <p:cNvPr id="25" name="図 24" descr="黒い背景と白い文字&#10;&#10;自動的に生成された説明">
            <a:extLst>
              <a:ext uri="{FF2B5EF4-FFF2-40B4-BE49-F238E27FC236}">
                <a16:creationId xmlns:a16="http://schemas.microsoft.com/office/drawing/2014/main" id="{4A787A85-470D-2B4A-8C8C-4F78E6E5440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22510" y="3074032"/>
            <a:ext cx="1340768" cy="1340768"/>
          </a:xfrm>
          <a:prstGeom prst="rect">
            <a:avLst/>
          </a:prstGeom>
        </p:spPr>
      </p:pic>
      <p:sp>
        <p:nvSpPr>
          <p:cNvPr id="27" name="正方形/長方形 26">
            <a:extLst>
              <a:ext uri="{FF2B5EF4-FFF2-40B4-BE49-F238E27FC236}">
                <a16:creationId xmlns:a16="http://schemas.microsoft.com/office/drawing/2014/main" id="{AFAF9AF9-0410-F048-8AFA-7BD24A83CE6F}"/>
              </a:ext>
            </a:extLst>
          </p:cNvPr>
          <p:cNvSpPr/>
          <p:nvPr/>
        </p:nvSpPr>
        <p:spPr>
          <a:xfrm>
            <a:off x="6622703" y="1145406"/>
            <a:ext cx="695718" cy="3890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6A7DC454-E135-A042-820E-6D11CC8F06B0}"/>
              </a:ext>
            </a:extLst>
          </p:cNvPr>
          <p:cNvSpPr/>
          <p:nvPr/>
        </p:nvSpPr>
        <p:spPr>
          <a:xfrm>
            <a:off x="6628809" y="1532068"/>
            <a:ext cx="695718" cy="2794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89148807-BE11-FC40-B396-382C7282AE3F}"/>
              </a:ext>
            </a:extLst>
          </p:cNvPr>
          <p:cNvSpPr/>
          <p:nvPr/>
        </p:nvSpPr>
        <p:spPr>
          <a:xfrm>
            <a:off x="2055156" y="1145406"/>
            <a:ext cx="695718" cy="3890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図形 43">
            <a:extLst>
              <a:ext uri="{FF2B5EF4-FFF2-40B4-BE49-F238E27FC236}">
                <a16:creationId xmlns:a16="http://schemas.microsoft.com/office/drawing/2014/main" id="{583041D5-3D11-CB4A-B5B9-26952A7A9CBF}"/>
              </a:ext>
            </a:extLst>
          </p:cNvPr>
          <p:cNvCxnSpPr>
            <a:cxnSpLocks/>
            <a:stCxn id="28" idx="1"/>
            <a:endCxn id="25" idx="0"/>
          </p:cNvCxnSpPr>
          <p:nvPr/>
        </p:nvCxnSpPr>
        <p:spPr>
          <a:xfrm rot="10800000" flipV="1">
            <a:off x="4692895" y="1671774"/>
            <a:ext cx="1935915" cy="1402258"/>
          </a:xfrm>
          <a:prstGeom prst="bentConnector2">
            <a:avLst/>
          </a:prstGeom>
          <a:ln w="3175">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雲 17">
            <a:extLst>
              <a:ext uri="{FF2B5EF4-FFF2-40B4-BE49-F238E27FC236}">
                <a16:creationId xmlns:a16="http://schemas.microsoft.com/office/drawing/2014/main" id="{AED5AC1E-CCE5-D848-BD0B-2AB224245DFD}"/>
              </a:ext>
            </a:extLst>
          </p:cNvPr>
          <p:cNvSpPr/>
          <p:nvPr/>
        </p:nvSpPr>
        <p:spPr>
          <a:xfrm>
            <a:off x="3864802" y="1052736"/>
            <a:ext cx="1656184" cy="1008112"/>
          </a:xfrm>
          <a:prstGeom prst="cloud">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latin typeface="Meiryo UI" panose="020B0604030504040204" pitchFamily="34" charset="-128"/>
                <a:ea typeface="Meiryo UI" panose="020B0604030504040204" pitchFamily="34" charset="-128"/>
              </a:rPr>
              <a:t>Internet</a:t>
            </a:r>
            <a:endParaRPr kumimoji="1" lang="ja-JP" altLang="en-US" sz="1200">
              <a:solidFill>
                <a:schemeClr val="tx1"/>
              </a:solidFill>
              <a:latin typeface="Meiryo UI" panose="020B0604030504040204" pitchFamily="34" charset="-128"/>
              <a:ea typeface="Meiryo UI" panose="020B0604030504040204" pitchFamily="34" charset="-128"/>
            </a:endParaRPr>
          </a:p>
        </p:txBody>
      </p:sp>
      <p:sp>
        <p:nvSpPr>
          <p:cNvPr id="43" name="正方形/長方形 42">
            <a:extLst>
              <a:ext uri="{FF2B5EF4-FFF2-40B4-BE49-F238E27FC236}">
                <a16:creationId xmlns:a16="http://schemas.microsoft.com/office/drawing/2014/main" id="{DBA3B4EC-E01F-1045-8504-BAF139C7D7DE}"/>
              </a:ext>
            </a:extLst>
          </p:cNvPr>
          <p:cNvSpPr/>
          <p:nvPr/>
        </p:nvSpPr>
        <p:spPr>
          <a:xfrm>
            <a:off x="1713403" y="2292711"/>
            <a:ext cx="971420" cy="276999"/>
          </a:xfrm>
          <a:prstGeom prst="rect">
            <a:avLst/>
          </a:prstGeom>
        </p:spPr>
        <p:txBody>
          <a:bodyPr wrap="none">
            <a:spAutoFit/>
          </a:bodyPr>
          <a:lstStyle/>
          <a:p>
            <a:r>
              <a:rPr lang="en-US" altLang="ja-JP" sz="1200" b="1" dirty="0">
                <a:latin typeface="Meiryo UI" panose="020B0604030504040204" pitchFamily="34" charset="-128"/>
                <a:ea typeface="Meiryo UI" panose="020B0604030504040204" pitchFamily="34" charset="-128"/>
              </a:rPr>
              <a:t>Inspector</a:t>
            </a:r>
          </a:p>
        </p:txBody>
      </p:sp>
      <p:sp>
        <p:nvSpPr>
          <p:cNvPr id="44" name="正方形/長方形 43">
            <a:extLst>
              <a:ext uri="{FF2B5EF4-FFF2-40B4-BE49-F238E27FC236}">
                <a16:creationId xmlns:a16="http://schemas.microsoft.com/office/drawing/2014/main" id="{6ED8E55A-2A75-E04F-976D-207E9097ACF8}"/>
              </a:ext>
            </a:extLst>
          </p:cNvPr>
          <p:cNvSpPr/>
          <p:nvPr/>
        </p:nvSpPr>
        <p:spPr>
          <a:xfrm>
            <a:off x="3988083" y="4321143"/>
            <a:ext cx="1553182" cy="276999"/>
          </a:xfrm>
          <a:prstGeom prst="rect">
            <a:avLst/>
          </a:prstGeom>
        </p:spPr>
        <p:txBody>
          <a:bodyPr wrap="none">
            <a:spAutoFit/>
          </a:bodyPr>
          <a:lstStyle/>
          <a:p>
            <a:r>
              <a:rPr lang="en-US" altLang="ja-JP" sz="1200" b="1" dirty="0">
                <a:latin typeface="Meiryo UI" panose="020B0604030504040204" pitchFamily="34" charset="-128"/>
                <a:ea typeface="Meiryo UI" panose="020B0604030504040204" pitchFamily="34" charset="-128"/>
              </a:rPr>
              <a:t>Person in charge</a:t>
            </a:r>
          </a:p>
        </p:txBody>
      </p:sp>
      <p:pic>
        <p:nvPicPr>
          <p:cNvPr id="46" name="図 45" descr="スクリーンショットの画面&#10;&#10;自動的に生成された説明">
            <a:extLst>
              <a:ext uri="{FF2B5EF4-FFF2-40B4-BE49-F238E27FC236}">
                <a16:creationId xmlns:a16="http://schemas.microsoft.com/office/drawing/2014/main" id="{9CF84F04-1B30-0141-9C20-6AFB2C67D8A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4637" y="3341344"/>
            <a:ext cx="986400" cy="1756531"/>
          </a:xfrm>
          <a:prstGeom prst="rect">
            <a:avLst/>
          </a:prstGeom>
          <a:ln w="3175">
            <a:solidFill>
              <a:schemeClr val="tx1"/>
            </a:solidFill>
          </a:ln>
        </p:spPr>
      </p:pic>
      <p:pic>
        <p:nvPicPr>
          <p:cNvPr id="48" name="図 47" descr="スクリーンショットの画面&#10;&#10;自動的に生成された説明">
            <a:extLst>
              <a:ext uri="{FF2B5EF4-FFF2-40B4-BE49-F238E27FC236}">
                <a16:creationId xmlns:a16="http://schemas.microsoft.com/office/drawing/2014/main" id="{8E5A084C-4B19-B643-81CD-9823EDCCA3C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109247" y="3346439"/>
            <a:ext cx="986400" cy="3106897"/>
          </a:xfrm>
          <a:prstGeom prst="rect">
            <a:avLst/>
          </a:prstGeom>
          <a:ln w="3175">
            <a:solidFill>
              <a:schemeClr val="tx1"/>
            </a:solidFill>
          </a:ln>
        </p:spPr>
      </p:pic>
      <p:pic>
        <p:nvPicPr>
          <p:cNvPr id="51" name="図 50" descr="スクリーンショットの画面&#10;&#10;自動的に生成された説明">
            <a:extLst>
              <a:ext uri="{FF2B5EF4-FFF2-40B4-BE49-F238E27FC236}">
                <a16:creationId xmlns:a16="http://schemas.microsoft.com/office/drawing/2014/main" id="{6B7A86E2-C7ED-304C-B811-C54C2A967E1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468100" y="2949805"/>
            <a:ext cx="3133305" cy="1958316"/>
          </a:xfrm>
          <a:prstGeom prst="rect">
            <a:avLst/>
          </a:prstGeom>
          <a:ln w="3175">
            <a:solidFill>
              <a:schemeClr val="tx1"/>
            </a:solidFill>
          </a:ln>
        </p:spPr>
      </p:pic>
      <p:pic>
        <p:nvPicPr>
          <p:cNvPr id="54" name="図 53">
            <a:extLst>
              <a:ext uri="{FF2B5EF4-FFF2-40B4-BE49-F238E27FC236}">
                <a16:creationId xmlns:a16="http://schemas.microsoft.com/office/drawing/2014/main" id="{197F80FB-E084-F74B-8E27-2400C34F312D}"/>
              </a:ext>
            </a:extLst>
          </p:cNvPr>
          <p:cNvPicPr>
            <a:picLocks noChangeAspect="1"/>
          </p:cNvPicPr>
          <p:nvPr/>
        </p:nvPicPr>
        <p:blipFill>
          <a:blip r:embed="rId9"/>
          <a:stretch>
            <a:fillRect/>
          </a:stretch>
        </p:blipFill>
        <p:spPr>
          <a:xfrm>
            <a:off x="3988083" y="4765754"/>
            <a:ext cx="711200" cy="927100"/>
          </a:xfrm>
          <a:prstGeom prst="rect">
            <a:avLst/>
          </a:prstGeom>
        </p:spPr>
      </p:pic>
      <p:cxnSp>
        <p:nvCxnSpPr>
          <p:cNvPr id="55" name="図形 43">
            <a:extLst>
              <a:ext uri="{FF2B5EF4-FFF2-40B4-BE49-F238E27FC236}">
                <a16:creationId xmlns:a16="http://schemas.microsoft.com/office/drawing/2014/main" id="{EF030B52-6C7C-534F-8B8C-BB7EAE9DE76D}"/>
              </a:ext>
            </a:extLst>
          </p:cNvPr>
          <p:cNvCxnSpPr>
            <a:cxnSpLocks/>
            <a:stCxn id="54" idx="2"/>
          </p:cNvCxnSpPr>
          <p:nvPr/>
        </p:nvCxnSpPr>
        <p:spPr>
          <a:xfrm rot="16200000" flipH="1">
            <a:off x="4687639" y="5348898"/>
            <a:ext cx="298936" cy="986848"/>
          </a:xfrm>
          <a:prstGeom prst="bentConnector2">
            <a:avLst/>
          </a:prstGeom>
          <a:ln w="3175">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9C5695F7-52CE-B346-BFF2-73569AE51452}"/>
              </a:ext>
            </a:extLst>
          </p:cNvPr>
          <p:cNvSpPr/>
          <p:nvPr/>
        </p:nvSpPr>
        <p:spPr>
          <a:xfrm>
            <a:off x="5363278" y="5771202"/>
            <a:ext cx="2489208" cy="461665"/>
          </a:xfrm>
          <a:prstGeom prst="rect">
            <a:avLst/>
          </a:prstGeom>
        </p:spPr>
        <p:txBody>
          <a:bodyPr wrap="none">
            <a:spAutoFit/>
          </a:bodyPr>
          <a:lstStyle/>
          <a:p>
            <a:r>
              <a:rPr lang="en-US" altLang="ja-JP" sz="1200" dirty="0" err="1">
                <a:latin typeface="Times New Roman" panose="02020603050405020304" pitchFamily="18" charset="0"/>
                <a:ea typeface="Meiryo UI" panose="020B0604030504040204" pitchFamily="34" charset="-128"/>
                <a:cs typeface="Times New Roman" panose="02020603050405020304" pitchFamily="18" charset="0"/>
              </a:rPr>
              <a:t>Triển</a:t>
            </a:r>
            <a:r>
              <a:rPr lang="en-US" altLang="ja-JP" sz="1200" dirty="0">
                <a:latin typeface="Times New Roman" panose="02020603050405020304" pitchFamily="18" charset="0"/>
                <a:ea typeface="Meiryo UI" panose="020B0604030504040204" pitchFamily="34" charset="-128"/>
                <a:cs typeface="Times New Roman" panose="02020603050405020304" pitchFamily="18" charset="0"/>
              </a:rPr>
              <a:t> </a:t>
            </a:r>
            <a:r>
              <a:rPr lang="en-US" altLang="ja-JP" sz="1200" dirty="0" err="1">
                <a:latin typeface="Times New Roman" panose="02020603050405020304" pitchFamily="18" charset="0"/>
                <a:ea typeface="Meiryo UI" panose="020B0604030504040204" pitchFamily="34" charset="-128"/>
                <a:cs typeface="Times New Roman" panose="02020603050405020304" pitchFamily="18" charset="0"/>
              </a:rPr>
              <a:t>khai</a:t>
            </a:r>
            <a:r>
              <a:rPr lang="en-US" altLang="ja-JP" sz="1200" dirty="0">
                <a:latin typeface="Times New Roman" panose="02020603050405020304" pitchFamily="18" charset="0"/>
                <a:ea typeface="Meiryo UI" panose="020B0604030504040204" pitchFamily="34" charset="-128"/>
                <a:cs typeface="Times New Roman" panose="02020603050405020304" pitchFamily="18" charset="0"/>
              </a:rPr>
              <a:t> </a:t>
            </a:r>
            <a:r>
              <a:rPr lang="en-US" altLang="ja-JP" sz="1200" dirty="0" err="1">
                <a:latin typeface="Times New Roman" panose="02020603050405020304" pitchFamily="18" charset="0"/>
                <a:ea typeface="Meiryo UI" panose="020B0604030504040204" pitchFamily="34" charset="-128"/>
                <a:cs typeface="Times New Roman" panose="02020603050405020304" pitchFamily="18" charset="0"/>
              </a:rPr>
              <a:t>nội</a:t>
            </a:r>
            <a:r>
              <a:rPr lang="en-US" altLang="ja-JP" sz="1200" dirty="0">
                <a:latin typeface="Times New Roman" panose="02020603050405020304" pitchFamily="18" charset="0"/>
                <a:ea typeface="Meiryo UI" panose="020B0604030504040204" pitchFamily="34" charset="-128"/>
                <a:cs typeface="Times New Roman" panose="02020603050405020304" pitchFamily="18" charset="0"/>
              </a:rPr>
              <a:t> </a:t>
            </a:r>
            <a:r>
              <a:rPr lang="en-US" altLang="ja-JP" sz="1200" dirty="0" err="1">
                <a:latin typeface="Times New Roman" panose="02020603050405020304" pitchFamily="18" charset="0"/>
                <a:ea typeface="Meiryo UI" panose="020B0604030504040204" pitchFamily="34" charset="-128"/>
                <a:cs typeface="Times New Roman" panose="02020603050405020304" pitchFamily="18" charset="0"/>
              </a:rPr>
              <a:t>bộ</a:t>
            </a:r>
            <a:r>
              <a:rPr lang="en-US" altLang="ja-JP" sz="1200" dirty="0">
                <a:latin typeface="Times New Roman" panose="02020603050405020304" pitchFamily="18" charset="0"/>
                <a:ea typeface="Meiryo UI" panose="020B0604030504040204" pitchFamily="34" charset="-128"/>
                <a:cs typeface="Times New Roman" panose="02020603050405020304" pitchFamily="18" charset="0"/>
              </a:rPr>
              <a:t> (</a:t>
            </a:r>
            <a:r>
              <a:rPr lang="en-US" altLang="ja-JP" sz="1200" dirty="0" err="1">
                <a:latin typeface="Times New Roman" panose="02020603050405020304" pitchFamily="18" charset="0"/>
                <a:ea typeface="Meiryo UI" panose="020B0604030504040204" pitchFamily="34" charset="-128"/>
                <a:cs typeface="Times New Roman" panose="02020603050405020304" pitchFamily="18" charset="0"/>
              </a:rPr>
              <a:t>bộ</a:t>
            </a:r>
            <a:r>
              <a:rPr lang="en-US" altLang="ja-JP" sz="1200" dirty="0">
                <a:latin typeface="Times New Roman" panose="02020603050405020304" pitchFamily="18" charset="0"/>
                <a:ea typeface="Meiryo UI" panose="020B0604030504040204" pitchFamily="34" charset="-128"/>
                <a:cs typeface="Times New Roman" panose="02020603050405020304" pitchFamily="18" charset="0"/>
              </a:rPr>
              <a:t> </a:t>
            </a:r>
            <a:r>
              <a:rPr lang="en-US" altLang="ja-JP" sz="1200" dirty="0" err="1">
                <a:latin typeface="Times New Roman" panose="02020603050405020304" pitchFamily="18" charset="0"/>
                <a:ea typeface="Meiryo UI" panose="020B0604030504040204" pitchFamily="34" charset="-128"/>
                <a:cs typeface="Times New Roman" panose="02020603050405020304" pitchFamily="18" charset="0"/>
              </a:rPr>
              <a:t>phận</a:t>
            </a:r>
            <a:r>
              <a:rPr lang="en-US" altLang="ja-JP" sz="1200" dirty="0">
                <a:latin typeface="Times New Roman" panose="02020603050405020304" pitchFamily="18" charset="0"/>
                <a:ea typeface="Meiryo UI" panose="020B0604030504040204" pitchFamily="34" charset="-128"/>
                <a:cs typeface="Times New Roman" panose="02020603050405020304" pitchFamily="18" charset="0"/>
              </a:rPr>
              <a:t> </a:t>
            </a:r>
            <a:r>
              <a:rPr lang="en-US" altLang="ja-JP" sz="1200" dirty="0" err="1">
                <a:latin typeface="Times New Roman" panose="02020603050405020304" pitchFamily="18" charset="0"/>
                <a:ea typeface="Meiryo UI" panose="020B0604030504040204" pitchFamily="34" charset="-128"/>
                <a:cs typeface="Times New Roman" panose="02020603050405020304" pitchFamily="18" charset="0"/>
              </a:rPr>
              <a:t>liên</a:t>
            </a:r>
            <a:r>
              <a:rPr lang="en-US" altLang="ja-JP" sz="1200" dirty="0">
                <a:latin typeface="Times New Roman" panose="02020603050405020304" pitchFamily="18" charset="0"/>
                <a:ea typeface="Meiryo UI" panose="020B0604030504040204" pitchFamily="34" charset="-128"/>
                <a:cs typeface="Times New Roman" panose="02020603050405020304" pitchFamily="18" charset="0"/>
              </a:rPr>
              <a:t> </a:t>
            </a:r>
            <a:r>
              <a:rPr lang="en-US" altLang="ja-JP" sz="1200" dirty="0" err="1">
                <a:latin typeface="Times New Roman" panose="02020603050405020304" pitchFamily="18" charset="0"/>
                <a:ea typeface="Meiryo UI" panose="020B0604030504040204" pitchFamily="34" charset="-128"/>
                <a:cs typeface="Times New Roman" panose="02020603050405020304" pitchFamily="18" charset="0"/>
              </a:rPr>
              <a:t>quan</a:t>
            </a:r>
            <a:r>
              <a:rPr lang="en-US" altLang="ja-JP" sz="1200" dirty="0">
                <a:latin typeface="Times New Roman" panose="02020603050405020304" pitchFamily="18" charset="0"/>
                <a:ea typeface="Meiryo UI" panose="020B0604030504040204" pitchFamily="34" charset="-128"/>
                <a:cs typeface="Times New Roman" panose="02020603050405020304" pitchFamily="18" charset="0"/>
              </a:rPr>
              <a:t>)</a:t>
            </a:r>
          </a:p>
          <a:p>
            <a:r>
              <a:rPr lang="ja-JP" altLang="en-US" sz="1200" dirty="0">
                <a:latin typeface="Times New Roman" panose="02020603050405020304" pitchFamily="18" charset="0"/>
                <a:ea typeface="Meiryo UI" panose="020B0604030504040204" pitchFamily="34" charset="-128"/>
                <a:cs typeface="Times New Roman" panose="02020603050405020304" pitchFamily="18" charset="0"/>
              </a:rPr>
              <a:t>（</a:t>
            </a:r>
            <a:r>
              <a:rPr lang="en-US" altLang="ja-JP" sz="1200" dirty="0" err="1">
                <a:latin typeface="Times New Roman" panose="02020603050405020304" pitchFamily="18" charset="0"/>
                <a:ea typeface="Meiryo UI" panose="020B0604030504040204" pitchFamily="34" charset="-128"/>
                <a:cs typeface="Times New Roman" panose="02020603050405020304" pitchFamily="18" charset="0"/>
              </a:rPr>
              <a:t>Trình</a:t>
            </a:r>
            <a:r>
              <a:rPr lang="en-US" altLang="ja-JP" sz="1200" dirty="0">
                <a:latin typeface="Times New Roman" panose="02020603050405020304" pitchFamily="18" charset="0"/>
                <a:ea typeface="Meiryo UI" panose="020B0604030504040204" pitchFamily="34" charset="-128"/>
                <a:cs typeface="Times New Roman" panose="02020603050405020304" pitchFamily="18" charset="0"/>
              </a:rPr>
              <a:t> </a:t>
            </a:r>
            <a:r>
              <a:rPr lang="en-US" altLang="ja-JP" sz="1200" dirty="0" err="1">
                <a:latin typeface="Times New Roman" panose="02020603050405020304" pitchFamily="18" charset="0"/>
                <a:ea typeface="Meiryo UI" panose="020B0604030504040204" pitchFamily="34" charset="-128"/>
                <a:cs typeface="Times New Roman" panose="02020603050405020304" pitchFamily="18" charset="0"/>
              </a:rPr>
              <a:t>báo</a:t>
            </a:r>
            <a:r>
              <a:rPr lang="en-US" altLang="ja-JP" sz="1200" dirty="0">
                <a:latin typeface="Times New Roman" panose="02020603050405020304" pitchFamily="18" charset="0"/>
                <a:ea typeface="Meiryo UI" panose="020B0604030504040204" pitchFamily="34" charset="-128"/>
                <a:cs typeface="Times New Roman" panose="02020603050405020304" pitchFamily="18" charset="0"/>
              </a:rPr>
              <a:t> </a:t>
            </a:r>
            <a:r>
              <a:rPr lang="en-US" altLang="ja-JP" sz="1200" dirty="0" err="1">
                <a:latin typeface="Times New Roman" panose="02020603050405020304" pitchFamily="18" charset="0"/>
                <a:ea typeface="Meiryo UI" panose="020B0604030504040204" pitchFamily="34" charset="-128"/>
                <a:cs typeface="Times New Roman" panose="02020603050405020304" pitchFamily="18" charset="0"/>
              </a:rPr>
              <a:t>các</a:t>
            </a:r>
            <a:r>
              <a:rPr lang="en-US" altLang="ja-JP" sz="1200" dirty="0">
                <a:latin typeface="Times New Roman" panose="02020603050405020304" pitchFamily="18" charset="0"/>
                <a:ea typeface="Meiryo UI" panose="020B0604030504040204" pitchFamily="34" charset="-128"/>
                <a:cs typeface="Times New Roman" panose="02020603050405020304" pitchFamily="18" charset="0"/>
              </a:rPr>
              <a:t> </a:t>
            </a:r>
            <a:r>
              <a:rPr lang="en-US" altLang="ja-JP" sz="1200" dirty="0" err="1">
                <a:latin typeface="Times New Roman" panose="02020603050405020304" pitchFamily="18" charset="0"/>
                <a:ea typeface="Meiryo UI" panose="020B0604030504040204" pitchFamily="34" charset="-128"/>
                <a:cs typeface="Times New Roman" panose="02020603050405020304" pitchFamily="18" charset="0"/>
              </a:rPr>
              <a:t>cơ</a:t>
            </a:r>
            <a:r>
              <a:rPr lang="en-US" altLang="ja-JP" sz="1200" dirty="0">
                <a:latin typeface="Times New Roman" panose="02020603050405020304" pitchFamily="18" charset="0"/>
                <a:ea typeface="Meiryo UI" panose="020B0604030504040204" pitchFamily="34" charset="-128"/>
                <a:cs typeface="Times New Roman" panose="02020603050405020304" pitchFamily="18" charset="0"/>
              </a:rPr>
              <a:t> </a:t>
            </a:r>
            <a:r>
              <a:rPr lang="en-US" altLang="ja-JP" sz="1200" dirty="0" err="1">
                <a:latin typeface="Times New Roman" panose="02020603050405020304" pitchFamily="18" charset="0"/>
                <a:ea typeface="Meiryo UI" panose="020B0604030504040204" pitchFamily="34" charset="-128"/>
                <a:cs typeface="Times New Roman" panose="02020603050405020304" pitchFamily="18" charset="0"/>
              </a:rPr>
              <a:t>quan</a:t>
            </a:r>
            <a:r>
              <a:rPr lang="en-US" altLang="ja-JP" sz="1200" dirty="0">
                <a:latin typeface="Times New Roman" panose="02020603050405020304" pitchFamily="18" charset="0"/>
                <a:ea typeface="Meiryo UI" panose="020B0604030504040204" pitchFamily="34" charset="-128"/>
                <a:cs typeface="Times New Roman" panose="02020603050405020304" pitchFamily="18" charset="0"/>
              </a:rPr>
              <a:t> ?</a:t>
            </a:r>
            <a:r>
              <a:rPr lang="ja-JP" altLang="en-US" sz="1200" dirty="0">
                <a:latin typeface="Times New Roman" panose="02020603050405020304" pitchFamily="18" charset="0"/>
                <a:ea typeface="Meiryo UI" panose="020B0604030504040204" pitchFamily="34" charset="-128"/>
                <a:cs typeface="Times New Roman" panose="02020603050405020304" pitchFamily="18" charset="0"/>
              </a:rPr>
              <a:t>）</a:t>
            </a:r>
            <a:endParaRPr lang="en-US" altLang="ja-JP" sz="1200" dirty="0">
              <a:latin typeface="Times New Roman" panose="02020603050405020304" pitchFamily="18" charset="0"/>
              <a:ea typeface="Meiryo UI" panose="020B0604030504040204" pitchFamily="34" charset="-128"/>
              <a:cs typeface="Times New Roman" panose="02020603050405020304" pitchFamily="18" charset="0"/>
            </a:endParaRPr>
          </a:p>
        </p:txBody>
      </p:sp>
      <p:pic>
        <p:nvPicPr>
          <p:cNvPr id="59" name="図 58">
            <a:extLst>
              <a:ext uri="{FF2B5EF4-FFF2-40B4-BE49-F238E27FC236}">
                <a16:creationId xmlns:a16="http://schemas.microsoft.com/office/drawing/2014/main" id="{75575CE0-FDCF-8E4A-ADC9-8C14CD6E0997}"/>
              </a:ext>
            </a:extLst>
          </p:cNvPr>
          <p:cNvPicPr>
            <a:picLocks noChangeAspect="1"/>
          </p:cNvPicPr>
          <p:nvPr/>
        </p:nvPicPr>
        <p:blipFill>
          <a:blip r:embed="rId9"/>
          <a:stretch>
            <a:fillRect/>
          </a:stretch>
        </p:blipFill>
        <p:spPr>
          <a:xfrm>
            <a:off x="7498646" y="589186"/>
            <a:ext cx="711200" cy="927100"/>
          </a:xfrm>
          <a:prstGeom prst="rect">
            <a:avLst/>
          </a:prstGeom>
        </p:spPr>
      </p:pic>
      <p:sp>
        <p:nvSpPr>
          <p:cNvPr id="60" name="テキスト ボックス 3">
            <a:extLst>
              <a:ext uri="{FF2B5EF4-FFF2-40B4-BE49-F238E27FC236}">
                <a16:creationId xmlns:a16="http://schemas.microsoft.com/office/drawing/2014/main" id="{C74BBE90-CEB9-464A-923D-20C63E62F924}"/>
              </a:ext>
            </a:extLst>
          </p:cNvPr>
          <p:cNvSpPr txBox="1">
            <a:spLocks noChangeArrowheads="1"/>
          </p:cNvSpPr>
          <p:nvPr/>
        </p:nvSpPr>
        <p:spPr bwMode="auto">
          <a:xfrm>
            <a:off x="646603" y="2591084"/>
            <a:ext cx="3288087" cy="646331"/>
          </a:xfrm>
          <a:prstGeom prst="rect">
            <a:avLst/>
          </a:prstGeom>
          <a:noFill/>
          <a:ln w="9525">
            <a:noFill/>
            <a:miter lim="800000"/>
            <a:headEnd/>
            <a:tailEnd/>
          </a:ln>
          <a:effectLst/>
        </p:spPr>
        <p:txBody>
          <a:bodyPr wrap="square" anchor="t" anchorCtr="0">
            <a:spAutoFit/>
          </a:bodyPr>
          <a:lstStyle/>
          <a:p>
            <a:pPr marL="171450" indent="-171450">
              <a:buFont typeface="システムフォント（レギュラー）"/>
              <a:buChar char="●"/>
            </a:pPr>
            <a:r>
              <a:rPr lang="vi-VN" altLang="ja-JP" sz="1200" dirty="0">
                <a:solidFill>
                  <a:srgbClr val="C1301D"/>
                </a:solidFill>
                <a:latin typeface="Times New Roman" panose="02020603050405020304" pitchFamily="18" charset="0"/>
                <a:ea typeface="メイリオ"/>
                <a:cs typeface="Times New Roman" panose="02020603050405020304" pitchFamily="18" charset="0"/>
              </a:rPr>
              <a:t>Sử dụng app để gửi dữ liệu đo lường và dữ liệu kiểm tra lên server</a:t>
            </a:r>
            <a:endParaRPr lang="en-US" altLang="ja-JP" sz="1200" dirty="0">
              <a:solidFill>
                <a:srgbClr val="C1301D"/>
              </a:solidFill>
              <a:latin typeface="Times New Roman" panose="02020603050405020304" pitchFamily="18" charset="0"/>
              <a:ea typeface="メイリオ"/>
              <a:cs typeface="Times New Roman" panose="02020603050405020304" pitchFamily="18" charset="0"/>
            </a:endParaRPr>
          </a:p>
          <a:p>
            <a:pPr marL="171450" indent="-171450">
              <a:buFont typeface="システムフォント（レギュラー）"/>
              <a:buChar char="●"/>
            </a:pPr>
            <a:r>
              <a:rPr lang="vi-VN" altLang="ja-JP" sz="1200" dirty="0">
                <a:solidFill>
                  <a:srgbClr val="C1301D"/>
                </a:solidFill>
                <a:latin typeface="Times New Roman" panose="02020603050405020304" pitchFamily="18" charset="0"/>
                <a:ea typeface="メイリオ"/>
                <a:cs typeface="Times New Roman" panose="02020603050405020304" pitchFamily="18" charset="0"/>
              </a:rPr>
              <a:t>Dữ liệu được quản lý tập trung trên</a:t>
            </a:r>
            <a:r>
              <a:rPr lang="en-US" altLang="ja-JP" sz="1200" dirty="0">
                <a:solidFill>
                  <a:srgbClr val="C1301D"/>
                </a:solidFill>
                <a:latin typeface="Times New Roman" panose="02020603050405020304" pitchFamily="18" charset="0"/>
                <a:ea typeface="メイリオ"/>
                <a:cs typeface="Times New Roman" panose="02020603050405020304" pitchFamily="18" charset="0"/>
              </a:rPr>
              <a:t> server</a:t>
            </a:r>
          </a:p>
        </p:txBody>
      </p:sp>
      <p:sp>
        <p:nvSpPr>
          <p:cNvPr id="61" name="テキスト ボックス 3">
            <a:extLst>
              <a:ext uri="{FF2B5EF4-FFF2-40B4-BE49-F238E27FC236}">
                <a16:creationId xmlns:a16="http://schemas.microsoft.com/office/drawing/2014/main" id="{1F028CBF-EF02-AC45-BDFD-DCB22C1DAA75}"/>
              </a:ext>
            </a:extLst>
          </p:cNvPr>
          <p:cNvSpPr txBox="1">
            <a:spLocks noChangeArrowheads="1"/>
          </p:cNvSpPr>
          <p:nvPr/>
        </p:nvSpPr>
        <p:spPr bwMode="auto">
          <a:xfrm>
            <a:off x="5855914" y="2064120"/>
            <a:ext cx="3180582" cy="646331"/>
          </a:xfrm>
          <a:prstGeom prst="rect">
            <a:avLst/>
          </a:prstGeom>
          <a:noFill/>
          <a:ln w="9525">
            <a:noFill/>
            <a:miter lim="800000"/>
            <a:headEnd/>
            <a:tailEnd/>
          </a:ln>
          <a:effectLst/>
        </p:spPr>
        <p:txBody>
          <a:bodyPr wrap="square" anchor="t" anchorCtr="0">
            <a:spAutoFit/>
          </a:bodyPr>
          <a:lstStyle/>
          <a:p>
            <a:pPr marL="171450" indent="-171450">
              <a:buFont typeface="システムフォント（レギュラー）"/>
              <a:buChar char="●"/>
            </a:pPr>
            <a:r>
              <a:rPr lang="vi-VN" altLang="ja-JP" sz="1200" dirty="0">
                <a:solidFill>
                  <a:srgbClr val="C1301D"/>
                </a:solidFill>
                <a:latin typeface="Times New Roman" panose="02020603050405020304" pitchFamily="18" charset="0"/>
                <a:ea typeface="メイリオ"/>
                <a:cs typeface="Times New Roman" panose="02020603050405020304" pitchFamily="18" charset="0"/>
              </a:rPr>
              <a:t>Dữ liệu được lưu trữ trên server có thể tự động tạo thành dạng bảng, gọi là bảng xác nhận giá trị áp xuất</a:t>
            </a:r>
            <a:endParaRPr lang="en-US" altLang="ja-JP" sz="1200" dirty="0">
              <a:solidFill>
                <a:srgbClr val="C1301D"/>
              </a:solidFill>
              <a:latin typeface="Times New Roman" panose="02020603050405020304" pitchFamily="18" charset="0"/>
              <a:ea typeface="メイリオ"/>
              <a:cs typeface="Times New Roman" panose="02020603050405020304" pitchFamily="18" charset="0"/>
            </a:endParaRPr>
          </a:p>
        </p:txBody>
      </p:sp>
      <p:pic>
        <p:nvPicPr>
          <p:cNvPr id="63" name="図 62" descr="黒い背景と白い文字&#10;&#10;自動的に生成された説明">
            <a:extLst>
              <a:ext uri="{FF2B5EF4-FFF2-40B4-BE49-F238E27FC236}">
                <a16:creationId xmlns:a16="http://schemas.microsoft.com/office/drawing/2014/main" id="{45381A5C-1614-F644-82B5-1C13BC5AE2E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240883" y="4096471"/>
            <a:ext cx="1124744" cy="1124744"/>
          </a:xfrm>
          <a:prstGeom prst="rect">
            <a:avLst/>
          </a:prstGeom>
        </p:spPr>
      </p:pic>
      <p:sp>
        <p:nvSpPr>
          <p:cNvPr id="64" name="テキスト ボックス 3">
            <a:extLst>
              <a:ext uri="{FF2B5EF4-FFF2-40B4-BE49-F238E27FC236}">
                <a16:creationId xmlns:a16="http://schemas.microsoft.com/office/drawing/2014/main" id="{8AB101B4-B776-2048-98FD-8D79B6EE8902}"/>
              </a:ext>
            </a:extLst>
          </p:cNvPr>
          <p:cNvSpPr txBox="1">
            <a:spLocks noChangeArrowheads="1"/>
          </p:cNvSpPr>
          <p:nvPr/>
        </p:nvSpPr>
        <p:spPr bwMode="auto">
          <a:xfrm>
            <a:off x="5799790" y="4995660"/>
            <a:ext cx="3037262" cy="461665"/>
          </a:xfrm>
          <a:prstGeom prst="rect">
            <a:avLst/>
          </a:prstGeom>
          <a:noFill/>
          <a:ln w="9525">
            <a:noFill/>
            <a:miter lim="800000"/>
            <a:headEnd/>
            <a:tailEnd/>
          </a:ln>
          <a:effectLst/>
        </p:spPr>
        <p:txBody>
          <a:bodyPr wrap="square" anchor="t" anchorCtr="0">
            <a:spAutoFit/>
          </a:bodyPr>
          <a:lstStyle/>
          <a:p>
            <a:pPr marL="171450" indent="-171450">
              <a:buFont typeface="システムフォント（レギュラー）"/>
              <a:buChar char="●"/>
            </a:pPr>
            <a:r>
              <a:rPr lang="vi-VN" altLang="ja-JP" sz="1200" dirty="0">
                <a:solidFill>
                  <a:srgbClr val="C1301D"/>
                </a:solidFill>
                <a:latin typeface="Times New Roman" panose="02020603050405020304" pitchFamily="18" charset="0"/>
                <a:ea typeface="メイリオ"/>
                <a:cs typeface="Times New Roman" panose="02020603050405020304" pitchFamily="18" charset="0"/>
              </a:rPr>
              <a:t>Có thể </a:t>
            </a:r>
            <a:r>
              <a:rPr lang="en-US" altLang="ja-JP" sz="1200" dirty="0">
                <a:solidFill>
                  <a:srgbClr val="C1301D"/>
                </a:solidFill>
                <a:latin typeface="Times New Roman" panose="02020603050405020304" pitchFamily="18" charset="0"/>
                <a:ea typeface="メイリオ"/>
                <a:cs typeface="Times New Roman" panose="02020603050405020304" pitchFamily="18" charset="0"/>
              </a:rPr>
              <a:t>view</a:t>
            </a:r>
            <a:r>
              <a:rPr lang="vi-VN" altLang="ja-JP" sz="1200" dirty="0">
                <a:solidFill>
                  <a:srgbClr val="C1301D"/>
                </a:solidFill>
                <a:latin typeface="Times New Roman" panose="02020603050405020304" pitchFamily="18" charset="0"/>
                <a:ea typeface="メイリオ"/>
                <a:cs typeface="Times New Roman" panose="02020603050405020304" pitchFamily="18" charset="0"/>
              </a:rPr>
              <a:t> dữ liệu đã được đăng ký trên server và in ra.</a:t>
            </a:r>
            <a:endParaRPr lang="en-US" altLang="ja-JP" sz="1200" dirty="0">
              <a:solidFill>
                <a:srgbClr val="C1301D"/>
              </a:solidFill>
              <a:latin typeface="Times New Roman" panose="02020603050405020304" pitchFamily="18" charset="0"/>
              <a:ea typeface="メイリオ"/>
              <a:cs typeface="Times New Roman" panose="02020603050405020304" pitchFamily="18" charset="0"/>
            </a:endParaRPr>
          </a:p>
        </p:txBody>
      </p:sp>
    </p:spTree>
    <p:extLst>
      <p:ext uri="{BB962C8B-B14F-4D97-AF65-F5344CB8AC3E}">
        <p14:creationId xmlns:p14="http://schemas.microsoft.com/office/powerpoint/2010/main" val="4218884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42A7AB-02D6-2D44-BE56-637D6D564BCE}"/>
              </a:ext>
            </a:extLst>
          </p:cNvPr>
          <p:cNvSpPr>
            <a:spLocks noGrp="1"/>
          </p:cNvSpPr>
          <p:nvPr>
            <p:ph type="title"/>
          </p:nvPr>
        </p:nvSpPr>
        <p:spPr/>
        <p:txBody>
          <a:bodyPr/>
          <a:lstStyle/>
          <a:p>
            <a:r>
              <a:rPr lang="en-US" altLang="ja-JP" b="1" dirty="0"/>
              <a:t>Application screen transition</a:t>
            </a:r>
            <a:endParaRPr kumimoji="1" lang="ja-JP" altLang="en-US" dirty="0"/>
          </a:p>
        </p:txBody>
      </p:sp>
      <p:sp>
        <p:nvSpPr>
          <p:cNvPr id="4" name="スライド番号プレースホルダー 3">
            <a:extLst>
              <a:ext uri="{FF2B5EF4-FFF2-40B4-BE49-F238E27FC236}">
                <a16:creationId xmlns:a16="http://schemas.microsoft.com/office/drawing/2014/main" id="{B69EE068-503A-CF42-87EB-7E0117BD491D}"/>
              </a:ext>
            </a:extLst>
          </p:cNvPr>
          <p:cNvSpPr>
            <a:spLocks noGrp="1"/>
          </p:cNvSpPr>
          <p:nvPr>
            <p:ph type="sldNum" sz="quarter" idx="11"/>
          </p:nvPr>
        </p:nvSpPr>
        <p:spPr/>
        <p:txBody>
          <a:bodyPr/>
          <a:lstStyle/>
          <a:p>
            <a:fld id="{65A746D5-39B5-454E-87F6-80094C4700A4}" type="slidenum">
              <a:rPr lang="ja-JP" altLang="en-US" smtClean="0"/>
              <a:pPr/>
              <a:t>4</a:t>
            </a:fld>
            <a:endParaRPr lang="ja-JP" altLang="en-US"/>
          </a:p>
        </p:txBody>
      </p:sp>
      <p:pic>
        <p:nvPicPr>
          <p:cNvPr id="7" name="図 6" descr="スクリーンショットの画面&#10;&#10;自動的に生成された説明">
            <a:extLst>
              <a:ext uri="{FF2B5EF4-FFF2-40B4-BE49-F238E27FC236}">
                <a16:creationId xmlns:a16="http://schemas.microsoft.com/office/drawing/2014/main" id="{4A4D6726-71DF-1B48-9ED1-3F63234CE8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7058" y="999348"/>
            <a:ext cx="1364400" cy="2429653"/>
          </a:xfrm>
          <a:prstGeom prst="rect">
            <a:avLst/>
          </a:prstGeom>
          <a:ln w="3175">
            <a:solidFill>
              <a:schemeClr val="tx1"/>
            </a:solidFill>
          </a:ln>
        </p:spPr>
      </p:pic>
      <p:pic>
        <p:nvPicPr>
          <p:cNvPr id="9" name="図 8" descr="スクリーンショットの画面&#10;&#10;自動的に生成された説明">
            <a:extLst>
              <a:ext uri="{FF2B5EF4-FFF2-40B4-BE49-F238E27FC236}">
                <a16:creationId xmlns:a16="http://schemas.microsoft.com/office/drawing/2014/main" id="{35E90793-4A88-354E-923A-F18F23B4E8F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99792" y="999347"/>
            <a:ext cx="1364400" cy="2429653"/>
          </a:xfrm>
          <a:prstGeom prst="rect">
            <a:avLst/>
          </a:prstGeom>
          <a:ln w="3175">
            <a:solidFill>
              <a:schemeClr val="tx1"/>
            </a:solidFill>
          </a:ln>
        </p:spPr>
      </p:pic>
      <p:pic>
        <p:nvPicPr>
          <p:cNvPr id="11" name="図 10">
            <a:extLst>
              <a:ext uri="{FF2B5EF4-FFF2-40B4-BE49-F238E27FC236}">
                <a16:creationId xmlns:a16="http://schemas.microsoft.com/office/drawing/2014/main" id="{BCBA2A9B-554E-6343-93BE-5A4685DCC56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42526" y="999347"/>
            <a:ext cx="1364400" cy="4297494"/>
          </a:xfrm>
          <a:prstGeom prst="rect">
            <a:avLst/>
          </a:prstGeom>
          <a:ln w="3175">
            <a:solidFill>
              <a:schemeClr val="tx1"/>
            </a:solidFill>
          </a:ln>
        </p:spPr>
      </p:pic>
      <p:pic>
        <p:nvPicPr>
          <p:cNvPr id="13" name="図 12" descr="スクリーンショットの画面&#10;&#10;自動的に生成された説明">
            <a:extLst>
              <a:ext uri="{FF2B5EF4-FFF2-40B4-BE49-F238E27FC236}">
                <a16:creationId xmlns:a16="http://schemas.microsoft.com/office/drawing/2014/main" id="{053B12BD-4AED-7741-93F8-6BAF8259701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89126" y="994328"/>
            <a:ext cx="1364400" cy="3341686"/>
          </a:xfrm>
          <a:prstGeom prst="rect">
            <a:avLst/>
          </a:prstGeom>
          <a:ln w="3175">
            <a:solidFill>
              <a:schemeClr val="tx1"/>
            </a:solidFill>
          </a:ln>
        </p:spPr>
      </p:pic>
      <p:cxnSp>
        <p:nvCxnSpPr>
          <p:cNvPr id="14" name="直線矢印コネクタ 13">
            <a:extLst>
              <a:ext uri="{FF2B5EF4-FFF2-40B4-BE49-F238E27FC236}">
                <a16:creationId xmlns:a16="http://schemas.microsoft.com/office/drawing/2014/main" id="{1E3DA601-AC97-244D-AD75-484A8D7B6660}"/>
              </a:ext>
            </a:extLst>
          </p:cNvPr>
          <p:cNvCxnSpPr>
            <a:cxnSpLocks/>
            <a:stCxn id="7" idx="3"/>
            <a:endCxn id="9" idx="1"/>
          </p:cNvCxnSpPr>
          <p:nvPr/>
        </p:nvCxnSpPr>
        <p:spPr>
          <a:xfrm flipV="1">
            <a:off x="2021458" y="2214174"/>
            <a:ext cx="678334" cy="1"/>
          </a:xfrm>
          <a:prstGeom prst="straightConnector1">
            <a:avLst/>
          </a:prstGeom>
          <a:ln w="3175">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5120A3A5-6308-0345-910C-3764A139E93A}"/>
              </a:ext>
            </a:extLst>
          </p:cNvPr>
          <p:cNvCxnSpPr>
            <a:cxnSpLocks/>
            <a:stCxn id="9" idx="3"/>
          </p:cNvCxnSpPr>
          <p:nvPr/>
        </p:nvCxnSpPr>
        <p:spPr>
          <a:xfrm>
            <a:off x="4064192" y="2214174"/>
            <a:ext cx="678334" cy="0"/>
          </a:xfrm>
          <a:prstGeom prst="straightConnector1">
            <a:avLst/>
          </a:prstGeom>
          <a:ln w="3175">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4A85B2D0-73C3-5442-9452-076360D8D896}"/>
              </a:ext>
            </a:extLst>
          </p:cNvPr>
          <p:cNvCxnSpPr>
            <a:cxnSpLocks/>
          </p:cNvCxnSpPr>
          <p:nvPr/>
        </p:nvCxnSpPr>
        <p:spPr>
          <a:xfrm>
            <a:off x="6110792" y="2201660"/>
            <a:ext cx="678334" cy="0"/>
          </a:xfrm>
          <a:prstGeom prst="straightConnector1">
            <a:avLst/>
          </a:prstGeom>
          <a:ln w="3175">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図形 43">
            <a:extLst>
              <a:ext uri="{FF2B5EF4-FFF2-40B4-BE49-F238E27FC236}">
                <a16:creationId xmlns:a16="http://schemas.microsoft.com/office/drawing/2014/main" id="{E06C9D3A-27AB-7142-9C06-79A1011C7A14}"/>
              </a:ext>
            </a:extLst>
          </p:cNvPr>
          <p:cNvCxnSpPr>
            <a:cxnSpLocks/>
            <a:stCxn id="28" idx="3"/>
            <a:endCxn id="11" idx="2"/>
          </p:cNvCxnSpPr>
          <p:nvPr/>
        </p:nvCxnSpPr>
        <p:spPr>
          <a:xfrm flipH="1">
            <a:off x="5424726" y="2180308"/>
            <a:ext cx="2728800" cy="3116533"/>
          </a:xfrm>
          <a:prstGeom prst="bentConnector4">
            <a:avLst>
              <a:gd name="adj1" fmla="val -8377"/>
              <a:gd name="adj2" fmla="val 107335"/>
            </a:avLst>
          </a:prstGeom>
          <a:ln w="3175">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11BF0CD6-3B5B-6243-B458-33895865D68D}"/>
              </a:ext>
            </a:extLst>
          </p:cNvPr>
          <p:cNvSpPr/>
          <p:nvPr/>
        </p:nvSpPr>
        <p:spPr>
          <a:xfrm>
            <a:off x="6767876" y="2040602"/>
            <a:ext cx="1385650" cy="2794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F79ED61F-20B9-9641-97E9-586CE57DF5CC}"/>
              </a:ext>
            </a:extLst>
          </p:cNvPr>
          <p:cNvSpPr/>
          <p:nvPr/>
        </p:nvSpPr>
        <p:spPr>
          <a:xfrm>
            <a:off x="614524" y="703435"/>
            <a:ext cx="553357" cy="276999"/>
          </a:xfrm>
          <a:prstGeom prst="rect">
            <a:avLst/>
          </a:prstGeom>
        </p:spPr>
        <p:txBody>
          <a:bodyPr wrap="none">
            <a:spAutoFit/>
          </a:bodyPr>
          <a:lstStyle/>
          <a:p>
            <a:r>
              <a:rPr lang="vi-VN" altLang="ja-JP" sz="1200" dirty="0">
                <a:solidFill>
                  <a:srgbClr val="C1301D"/>
                </a:solidFill>
                <a:ea typeface="メイリオ"/>
                <a:cs typeface="メイリオ"/>
              </a:rPr>
              <a:t>Login</a:t>
            </a:r>
            <a:endParaRPr lang="en-US" altLang="ja-JP" sz="1200" dirty="0">
              <a:latin typeface="Meiryo UI" panose="020B0604030504040204" pitchFamily="34" charset="-128"/>
              <a:ea typeface="Meiryo UI" panose="020B0604030504040204" pitchFamily="34" charset="-128"/>
            </a:endParaRPr>
          </a:p>
        </p:txBody>
      </p:sp>
      <p:sp>
        <p:nvSpPr>
          <p:cNvPr id="31" name="正方形/長方形 30">
            <a:extLst>
              <a:ext uri="{FF2B5EF4-FFF2-40B4-BE49-F238E27FC236}">
                <a16:creationId xmlns:a16="http://schemas.microsoft.com/office/drawing/2014/main" id="{93513282-543A-E749-A9FD-CB27C2D0890F}"/>
              </a:ext>
            </a:extLst>
          </p:cNvPr>
          <p:cNvSpPr/>
          <p:nvPr/>
        </p:nvSpPr>
        <p:spPr>
          <a:xfrm>
            <a:off x="2593153" y="495573"/>
            <a:ext cx="1577676" cy="461665"/>
          </a:xfrm>
          <a:prstGeom prst="rect">
            <a:avLst/>
          </a:prstGeom>
        </p:spPr>
        <p:txBody>
          <a:bodyPr wrap="none">
            <a:spAutoFit/>
          </a:bodyPr>
          <a:lstStyle/>
          <a:p>
            <a:r>
              <a:rPr lang="en-US" altLang="ja-JP" sz="1200" dirty="0">
                <a:solidFill>
                  <a:srgbClr val="C1301D"/>
                </a:solidFill>
                <a:ea typeface="メイリオ"/>
                <a:cs typeface="メイリオ"/>
              </a:rPr>
              <a:t>Gas station (facility) </a:t>
            </a:r>
            <a:endParaRPr lang="vi-VN" altLang="ja-JP" sz="1200" dirty="0">
              <a:solidFill>
                <a:srgbClr val="C1301D"/>
              </a:solidFill>
              <a:ea typeface="メイリオ"/>
              <a:cs typeface="メイリオ"/>
            </a:endParaRPr>
          </a:p>
          <a:p>
            <a:r>
              <a:rPr lang="en-US" altLang="ja-JP" sz="1200" dirty="0">
                <a:solidFill>
                  <a:srgbClr val="C1301D"/>
                </a:solidFill>
                <a:ea typeface="メイリオ"/>
                <a:cs typeface="メイリオ"/>
              </a:rPr>
              <a:t>name registration</a:t>
            </a:r>
            <a:endParaRPr lang="en-US" altLang="ja-JP" sz="1200" dirty="0">
              <a:latin typeface="Meiryo UI" panose="020B0604030504040204" pitchFamily="34" charset="-128"/>
              <a:ea typeface="Meiryo UI" panose="020B0604030504040204" pitchFamily="34" charset="-128"/>
            </a:endParaRPr>
          </a:p>
        </p:txBody>
      </p:sp>
      <p:sp>
        <p:nvSpPr>
          <p:cNvPr id="32" name="正方形/長方形 31">
            <a:extLst>
              <a:ext uri="{FF2B5EF4-FFF2-40B4-BE49-F238E27FC236}">
                <a16:creationId xmlns:a16="http://schemas.microsoft.com/office/drawing/2014/main" id="{9B8E95FC-5CC9-7A43-B1C8-1B6FB06651CB}"/>
              </a:ext>
            </a:extLst>
          </p:cNvPr>
          <p:cNvSpPr/>
          <p:nvPr/>
        </p:nvSpPr>
        <p:spPr>
          <a:xfrm>
            <a:off x="4695723" y="518769"/>
            <a:ext cx="1507144" cy="461665"/>
          </a:xfrm>
          <a:prstGeom prst="rect">
            <a:avLst/>
          </a:prstGeom>
        </p:spPr>
        <p:txBody>
          <a:bodyPr wrap="none">
            <a:spAutoFit/>
          </a:bodyPr>
          <a:lstStyle/>
          <a:p>
            <a:r>
              <a:rPr lang="vi-VN" altLang="ja-JP" sz="1200" dirty="0">
                <a:solidFill>
                  <a:srgbClr val="C1301D"/>
                </a:solidFill>
                <a:ea typeface="メイリオ"/>
                <a:cs typeface="メイリオ"/>
              </a:rPr>
              <a:t>Measurement data </a:t>
            </a:r>
          </a:p>
          <a:p>
            <a:r>
              <a:rPr lang="vi-VN" altLang="ja-JP" sz="1200" dirty="0">
                <a:solidFill>
                  <a:srgbClr val="C1301D"/>
                </a:solidFill>
                <a:ea typeface="メイリオ"/>
                <a:cs typeface="メイリオ"/>
              </a:rPr>
              <a:t>registration</a:t>
            </a:r>
            <a:endParaRPr lang="en-US" altLang="ja-JP" sz="1200" dirty="0">
              <a:latin typeface="Meiryo UI" panose="020B0604030504040204" pitchFamily="34" charset="-128"/>
              <a:ea typeface="Meiryo UI" panose="020B0604030504040204" pitchFamily="34" charset="-128"/>
            </a:endParaRPr>
          </a:p>
        </p:txBody>
      </p:sp>
      <p:sp>
        <p:nvSpPr>
          <p:cNvPr id="33" name="正方形/長方形 32">
            <a:extLst>
              <a:ext uri="{FF2B5EF4-FFF2-40B4-BE49-F238E27FC236}">
                <a16:creationId xmlns:a16="http://schemas.microsoft.com/office/drawing/2014/main" id="{774A2CD5-38CD-F645-9C14-84F3251D7C85}"/>
              </a:ext>
            </a:extLst>
          </p:cNvPr>
          <p:cNvSpPr/>
          <p:nvPr/>
        </p:nvSpPr>
        <p:spPr>
          <a:xfrm>
            <a:off x="6746876" y="509227"/>
            <a:ext cx="1463862" cy="461665"/>
          </a:xfrm>
          <a:prstGeom prst="rect">
            <a:avLst/>
          </a:prstGeom>
        </p:spPr>
        <p:txBody>
          <a:bodyPr wrap="none">
            <a:spAutoFit/>
          </a:bodyPr>
          <a:lstStyle/>
          <a:p>
            <a:r>
              <a:rPr lang="vi-VN" altLang="ja-JP" sz="1200" dirty="0">
                <a:solidFill>
                  <a:srgbClr val="C1301D"/>
                </a:solidFill>
                <a:ea typeface="メイリオ"/>
                <a:cs typeface="メイリオ"/>
              </a:rPr>
              <a:t>Confirmation of </a:t>
            </a:r>
          </a:p>
          <a:p>
            <a:r>
              <a:rPr lang="vi-VN" altLang="ja-JP" sz="1200" dirty="0">
                <a:solidFill>
                  <a:srgbClr val="C1301D"/>
                </a:solidFill>
                <a:ea typeface="メイリオ"/>
                <a:cs typeface="メイリオ"/>
              </a:rPr>
              <a:t>measurement data</a:t>
            </a:r>
            <a:endParaRPr lang="en-US" altLang="ja-JP" sz="1200" dirty="0">
              <a:latin typeface="Meiryo UI" panose="020B0604030504040204" pitchFamily="34" charset="-128"/>
              <a:ea typeface="Meiryo UI" panose="020B0604030504040204" pitchFamily="34" charset="-128"/>
            </a:endParaRPr>
          </a:p>
        </p:txBody>
      </p:sp>
      <p:cxnSp>
        <p:nvCxnSpPr>
          <p:cNvPr id="34" name="直線矢印コネクタ 33">
            <a:extLst>
              <a:ext uri="{FF2B5EF4-FFF2-40B4-BE49-F238E27FC236}">
                <a16:creationId xmlns:a16="http://schemas.microsoft.com/office/drawing/2014/main" id="{FA3F9D9A-EDD6-0040-8398-84D72B81D072}"/>
              </a:ext>
            </a:extLst>
          </p:cNvPr>
          <p:cNvCxnSpPr>
            <a:cxnSpLocks/>
          </p:cNvCxnSpPr>
          <p:nvPr/>
        </p:nvCxnSpPr>
        <p:spPr>
          <a:xfrm flipH="1">
            <a:off x="6110792" y="2780928"/>
            <a:ext cx="678334" cy="0"/>
          </a:xfrm>
          <a:prstGeom prst="straightConnector1">
            <a:avLst/>
          </a:prstGeom>
          <a:ln w="3175">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図形 43">
            <a:extLst>
              <a:ext uri="{FF2B5EF4-FFF2-40B4-BE49-F238E27FC236}">
                <a16:creationId xmlns:a16="http://schemas.microsoft.com/office/drawing/2014/main" id="{E8DBF9BD-DAB9-154C-91AE-84337B3F874B}"/>
              </a:ext>
            </a:extLst>
          </p:cNvPr>
          <p:cNvCxnSpPr>
            <a:cxnSpLocks/>
            <a:endCxn id="9" idx="2"/>
          </p:cNvCxnSpPr>
          <p:nvPr/>
        </p:nvCxnSpPr>
        <p:spPr>
          <a:xfrm rot="10800000">
            <a:off x="3381992" y="3429001"/>
            <a:ext cx="3566272" cy="692619"/>
          </a:xfrm>
          <a:prstGeom prst="bentConnector2">
            <a:avLst/>
          </a:prstGeom>
          <a:ln w="3175">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テキスト ボックス 3">
            <a:extLst>
              <a:ext uri="{FF2B5EF4-FFF2-40B4-BE49-F238E27FC236}">
                <a16:creationId xmlns:a16="http://schemas.microsoft.com/office/drawing/2014/main" id="{4C0FF6EA-1E8F-D24B-A9EF-8E14B3CB64B2}"/>
              </a:ext>
            </a:extLst>
          </p:cNvPr>
          <p:cNvSpPr txBox="1">
            <a:spLocks noChangeArrowheads="1"/>
          </p:cNvSpPr>
          <p:nvPr/>
        </p:nvSpPr>
        <p:spPr bwMode="auto">
          <a:xfrm>
            <a:off x="81757" y="4077072"/>
            <a:ext cx="4464496" cy="1938992"/>
          </a:xfrm>
          <a:prstGeom prst="rect">
            <a:avLst/>
          </a:prstGeom>
          <a:noFill/>
          <a:ln w="9525">
            <a:noFill/>
            <a:miter lim="800000"/>
            <a:headEnd/>
            <a:tailEnd/>
          </a:ln>
          <a:effectLst/>
        </p:spPr>
        <p:txBody>
          <a:bodyPr wrap="square" anchor="t" anchorCtr="0">
            <a:spAutoFit/>
          </a:bodyPr>
          <a:lstStyle/>
          <a:p>
            <a:pPr marL="171450" indent="-171450">
              <a:buFont typeface="システムフォント（レギュラー）"/>
              <a:buChar char="●"/>
            </a:pPr>
            <a:r>
              <a:rPr lang="vi-VN" altLang="ja-JP" sz="1200" dirty="0">
                <a:solidFill>
                  <a:srgbClr val="C1301D"/>
                </a:solidFill>
                <a:latin typeface="+mj-lt"/>
                <a:ea typeface="メイリオ"/>
                <a:cs typeface="メイリオ"/>
              </a:rPr>
              <a:t>Sẽ có khoảng 4 màn hình: Login </a:t>
            </a:r>
            <a:r>
              <a:rPr lang="ja-JP" altLang="en-US" sz="1200" dirty="0">
                <a:solidFill>
                  <a:srgbClr val="C1301D"/>
                </a:solidFill>
                <a:latin typeface="+mj-lt"/>
                <a:ea typeface="メイリオ"/>
                <a:cs typeface="メイリオ"/>
              </a:rPr>
              <a:t>→</a:t>
            </a:r>
            <a:r>
              <a:rPr lang="vi-VN" altLang="ja-JP" sz="1200" dirty="0">
                <a:solidFill>
                  <a:srgbClr val="C1301D"/>
                </a:solidFill>
                <a:latin typeface="+mj-lt"/>
                <a:ea typeface="メイリオ"/>
                <a:cs typeface="メイリオ"/>
              </a:rPr>
              <a:t> Đăng ký gas station </a:t>
            </a:r>
            <a:r>
              <a:rPr lang="ja-JP" altLang="en-US" sz="1200" dirty="0">
                <a:solidFill>
                  <a:srgbClr val="C1301D"/>
                </a:solidFill>
                <a:ea typeface="メイリオ"/>
                <a:cs typeface="メイリオ"/>
              </a:rPr>
              <a:t>→</a:t>
            </a:r>
            <a:r>
              <a:rPr lang="vi-VN" altLang="ja-JP" sz="1200" dirty="0">
                <a:solidFill>
                  <a:srgbClr val="C1301D"/>
                </a:solidFill>
                <a:latin typeface="+mj-lt"/>
                <a:ea typeface="メイリオ"/>
                <a:cs typeface="メイリオ"/>
              </a:rPr>
              <a:t> Đăng ký dữ liệu đo lường </a:t>
            </a:r>
            <a:r>
              <a:rPr lang="ja-JP" altLang="en-US" sz="1200" dirty="0">
                <a:solidFill>
                  <a:srgbClr val="C1301D"/>
                </a:solidFill>
                <a:ea typeface="メイリオ"/>
                <a:cs typeface="メイリオ"/>
              </a:rPr>
              <a:t>→</a:t>
            </a:r>
            <a:r>
              <a:rPr lang="vi-VN" altLang="ja-JP" sz="1200" dirty="0">
                <a:solidFill>
                  <a:srgbClr val="C1301D"/>
                </a:solidFill>
                <a:latin typeface="+mj-lt"/>
                <a:ea typeface="メイリオ"/>
                <a:cs typeface="メイリオ"/>
              </a:rPr>
              <a:t> Confirm thông tin</a:t>
            </a:r>
          </a:p>
          <a:p>
            <a:pPr marL="171450" indent="-171450">
              <a:buFont typeface="システムフォント（レギュラー）"/>
              <a:buChar char="●"/>
            </a:pPr>
            <a:r>
              <a:rPr lang="vi-VN" altLang="ja-JP" sz="1200" dirty="0">
                <a:solidFill>
                  <a:srgbClr val="C1301D"/>
                </a:solidFill>
                <a:latin typeface="+mj-lt"/>
                <a:ea typeface="メイリオ"/>
                <a:cs typeface="メイリオ"/>
              </a:rPr>
              <a:t>Sau khi login thì sẽ tiến hành đăng ký những thông tin như: gas station name, ngày kiểm tra, người phụ trách, loại máy dùng để kiểm tra... Tiếp theo tiến hành confirm thông tin đã nhập, nếu không có vấn đề gì thì sẽ gửi những thông tin này lên server</a:t>
            </a:r>
          </a:p>
          <a:p>
            <a:pPr marL="171450" indent="-171450">
              <a:buFont typeface="システムフォント（レギュラー）"/>
              <a:buChar char="●"/>
            </a:pPr>
            <a:r>
              <a:rPr lang="vi-VN" altLang="ja-JP" sz="1200" dirty="0">
                <a:solidFill>
                  <a:srgbClr val="C1301D"/>
                </a:solidFill>
                <a:latin typeface="+mj-lt"/>
                <a:ea typeface="メイリオ"/>
                <a:cs typeface="メイリオ"/>
              </a:rPr>
              <a:t>Dữ liệu đo có thể đăng ký nhiều lần cho mỗi tank (bể chứa xăng dầu)</a:t>
            </a:r>
          </a:p>
          <a:p>
            <a:pPr marL="171450" indent="-171450">
              <a:buFont typeface="システムフォント（レギュラー）"/>
              <a:buChar char="●"/>
            </a:pPr>
            <a:r>
              <a:rPr lang="vi-VN" altLang="ja-JP" sz="1200" dirty="0">
                <a:solidFill>
                  <a:srgbClr val="C1301D"/>
                </a:solidFill>
                <a:latin typeface="+mj-lt"/>
                <a:ea typeface="メイリオ"/>
                <a:cs typeface="メイリオ"/>
              </a:rPr>
              <a:t>Kết quả kiểm tra bao gồm giá trị áp suất được tự động tính toán trên app</a:t>
            </a:r>
            <a:endParaRPr lang="en-US" altLang="ja-JP" sz="1200" dirty="0">
              <a:solidFill>
                <a:srgbClr val="C1301D"/>
              </a:solidFill>
              <a:latin typeface="+mj-lt"/>
              <a:ea typeface="メイリオ"/>
              <a:cs typeface="メイリオ"/>
            </a:endParaRPr>
          </a:p>
        </p:txBody>
      </p:sp>
      <p:sp>
        <p:nvSpPr>
          <p:cNvPr id="5" name="Rectangular Callout 4"/>
          <p:cNvSpPr/>
          <p:nvPr/>
        </p:nvSpPr>
        <p:spPr>
          <a:xfrm>
            <a:off x="1531665" y="2844735"/>
            <a:ext cx="1364399" cy="1130624"/>
          </a:xfrm>
          <a:prstGeom prst="wedgeRectCallout">
            <a:avLst>
              <a:gd name="adj1" fmla="val 55744"/>
              <a:gd name="adj2" fmla="val -8089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kumimoji="1" lang="en-US" altLang="ja-JP" sz="1000" dirty="0">
                <a:latin typeface="Times New Roman" panose="02020603050405020304" pitchFamily="18" charset="0"/>
                <a:cs typeface="Times New Roman" panose="02020603050405020304" pitchFamily="18" charset="0"/>
              </a:rPr>
              <a:t>Select box </a:t>
            </a:r>
            <a:r>
              <a:rPr kumimoji="1" lang="en-US" altLang="ja-JP" sz="1000" dirty="0" err="1">
                <a:latin typeface="Times New Roman" panose="02020603050405020304" pitchFamily="18" charset="0"/>
                <a:cs typeface="Times New Roman" panose="02020603050405020304" pitchFamily="18" charset="0"/>
              </a:rPr>
              <a:t>này</a:t>
            </a:r>
            <a:r>
              <a:rPr kumimoji="1" lang="en-US" altLang="ja-JP" sz="1000" dirty="0">
                <a:latin typeface="Times New Roman" panose="02020603050405020304" pitchFamily="18" charset="0"/>
                <a:cs typeface="Times New Roman" panose="02020603050405020304" pitchFamily="18" charset="0"/>
              </a:rPr>
              <a:t> </a:t>
            </a:r>
            <a:r>
              <a:rPr kumimoji="1" lang="en-US" altLang="ja-JP" sz="1000" dirty="0" err="1">
                <a:latin typeface="Times New Roman" panose="02020603050405020304" pitchFamily="18" charset="0"/>
                <a:cs typeface="Times New Roman" panose="02020603050405020304" pitchFamily="18" charset="0"/>
              </a:rPr>
              <a:t>chính</a:t>
            </a:r>
            <a:r>
              <a:rPr kumimoji="1" lang="en-US" altLang="ja-JP" sz="1000" dirty="0">
                <a:latin typeface="Times New Roman" panose="02020603050405020304" pitchFamily="18" charset="0"/>
                <a:cs typeface="Times New Roman" panose="02020603050405020304" pitchFamily="18" charset="0"/>
              </a:rPr>
              <a:t> </a:t>
            </a:r>
            <a:r>
              <a:rPr kumimoji="1" lang="en-US" altLang="ja-JP" sz="1000" dirty="0" err="1">
                <a:latin typeface="Times New Roman" panose="02020603050405020304" pitchFamily="18" charset="0"/>
                <a:cs typeface="Times New Roman" panose="02020603050405020304" pitchFamily="18" charset="0"/>
              </a:rPr>
              <a:t>là</a:t>
            </a:r>
            <a:r>
              <a:rPr kumimoji="1" lang="en-US" altLang="ja-JP" sz="1000" dirty="0">
                <a:latin typeface="Times New Roman" panose="02020603050405020304" pitchFamily="18" charset="0"/>
                <a:cs typeface="Times New Roman" panose="02020603050405020304" pitchFamily="18" charset="0"/>
              </a:rPr>
              <a:t> </a:t>
            </a:r>
            <a:r>
              <a:rPr kumimoji="1" lang="en-US" altLang="ja-JP" sz="1000" dirty="0" err="1">
                <a:latin typeface="Times New Roman" panose="02020603050405020304" pitchFamily="18" charset="0"/>
                <a:cs typeface="Times New Roman" panose="02020603050405020304" pitchFamily="18" charset="0"/>
              </a:rPr>
              <a:t>chỗ</a:t>
            </a:r>
            <a:r>
              <a:rPr kumimoji="1" lang="en-US" altLang="ja-JP" sz="1000" dirty="0">
                <a:latin typeface="Times New Roman" panose="02020603050405020304" pitchFamily="18" charset="0"/>
                <a:cs typeface="Times New Roman" panose="02020603050405020304" pitchFamily="18" charset="0"/>
              </a:rPr>
              <a:t> </a:t>
            </a:r>
            <a:r>
              <a:rPr kumimoji="1" lang="en-US" altLang="ja-JP" sz="1000" dirty="0" err="1">
                <a:latin typeface="Times New Roman" panose="02020603050405020304" pitchFamily="18" charset="0"/>
                <a:cs typeface="Times New Roman" panose="02020603050405020304" pitchFamily="18" charset="0"/>
              </a:rPr>
              <a:t>chọn</a:t>
            </a:r>
            <a:r>
              <a:rPr kumimoji="1" lang="en-US" altLang="ja-JP" sz="1000" dirty="0">
                <a:latin typeface="Times New Roman" panose="02020603050405020304" pitchFamily="18" charset="0"/>
                <a:cs typeface="Times New Roman" panose="02020603050405020304" pitchFamily="18" charset="0"/>
              </a:rPr>
              <a:t> 2 </a:t>
            </a:r>
            <a:r>
              <a:rPr kumimoji="1" lang="en-US" altLang="ja-JP" sz="1000" dirty="0" err="1">
                <a:latin typeface="Times New Roman" panose="02020603050405020304" pitchFamily="18" charset="0"/>
                <a:cs typeface="Times New Roman" panose="02020603050405020304" pitchFamily="18" charset="0"/>
              </a:rPr>
              <a:t>kiểu</a:t>
            </a:r>
            <a:r>
              <a:rPr kumimoji="1" lang="en-US" altLang="ja-JP" sz="1000" dirty="0">
                <a:latin typeface="Times New Roman" panose="02020603050405020304" pitchFamily="18" charset="0"/>
                <a:cs typeface="Times New Roman" panose="02020603050405020304" pitchFamily="18" charset="0"/>
              </a:rPr>
              <a:t> </a:t>
            </a:r>
            <a:r>
              <a:rPr kumimoji="1" lang="en-US" altLang="ja-JP" sz="1000" dirty="0" err="1">
                <a:latin typeface="Times New Roman" panose="02020603050405020304" pitchFamily="18" charset="0"/>
                <a:cs typeface="Times New Roman" panose="02020603050405020304" pitchFamily="18" charset="0"/>
              </a:rPr>
              <a:t>tính</a:t>
            </a:r>
            <a:r>
              <a:rPr kumimoji="1" lang="en-US" altLang="ja-JP" sz="1000" dirty="0">
                <a:latin typeface="Times New Roman" panose="02020603050405020304" pitchFamily="18" charset="0"/>
                <a:cs typeface="Times New Roman" panose="02020603050405020304" pitchFamily="18" charset="0"/>
              </a:rPr>
              <a:t> </a:t>
            </a:r>
            <a:r>
              <a:rPr kumimoji="1" lang="en-US" altLang="ja-JP" sz="1000" dirty="0" err="1">
                <a:latin typeface="Times New Roman" panose="02020603050405020304" pitchFamily="18" charset="0"/>
                <a:cs typeface="Times New Roman" panose="02020603050405020304" pitchFamily="18" charset="0"/>
              </a:rPr>
              <a:t>giảm</a:t>
            </a:r>
            <a:r>
              <a:rPr kumimoji="1" lang="en-US" altLang="ja-JP" sz="1000" dirty="0">
                <a:latin typeface="Times New Roman" panose="02020603050405020304" pitchFamily="18" charset="0"/>
                <a:cs typeface="Times New Roman" panose="02020603050405020304" pitchFamily="18" charset="0"/>
              </a:rPr>
              <a:t> </a:t>
            </a:r>
            <a:r>
              <a:rPr kumimoji="1" lang="en-US" altLang="ja-JP" sz="1000" dirty="0" err="1">
                <a:latin typeface="Times New Roman" panose="02020603050405020304" pitchFamily="18" charset="0"/>
                <a:cs typeface="Times New Roman" panose="02020603050405020304" pitchFamily="18" charset="0"/>
              </a:rPr>
              <a:t>áp</a:t>
            </a:r>
            <a:r>
              <a:rPr kumimoji="1" lang="en-US" altLang="ja-JP" sz="1000" dirty="0">
                <a:latin typeface="Times New Roman" panose="02020603050405020304" pitchFamily="18" charset="0"/>
                <a:cs typeface="Times New Roman" panose="02020603050405020304" pitchFamily="18" charset="0"/>
              </a:rPr>
              <a:t> ở slide 6</a:t>
            </a:r>
            <a:endParaRPr kumimoji="1" lang="vi-VN" altLang="ja-JP" sz="1000" dirty="0">
              <a:latin typeface="Times New Roman" panose="02020603050405020304" pitchFamily="18" charset="0"/>
              <a:cs typeface="Times New Roman" panose="02020603050405020304" pitchFamily="18" charset="0"/>
            </a:endParaRPr>
          </a:p>
          <a:p>
            <a:r>
              <a:rPr lang="ja-JP" altLang="en-US" sz="1000" dirty="0">
                <a:latin typeface="Times New Roman" panose="02020603050405020304" pitchFamily="18" charset="0"/>
                <a:cs typeface="Times New Roman" panose="02020603050405020304" pitchFamily="18" charset="0"/>
              </a:rPr>
              <a:t>リーカライザー</a:t>
            </a:r>
            <a:r>
              <a:rPr lang="en-US" altLang="ja-JP" sz="1000" dirty="0">
                <a:latin typeface="Times New Roman" panose="02020603050405020304" pitchFamily="18" charset="0"/>
                <a:cs typeface="Times New Roman" panose="02020603050405020304" pitchFamily="18" charset="0"/>
              </a:rPr>
              <a:t>(</a:t>
            </a:r>
            <a:r>
              <a:rPr lang="en-US" altLang="ja-JP" sz="1000" dirty="0" err="1">
                <a:latin typeface="Times New Roman" panose="02020603050405020304" pitchFamily="18" charset="0"/>
                <a:cs typeface="Times New Roman" panose="02020603050405020304" pitchFamily="18" charset="0"/>
              </a:rPr>
              <a:t>Recalizer</a:t>
            </a:r>
            <a:r>
              <a:rPr lang="en-US" altLang="ja-JP" sz="1000" dirty="0">
                <a:latin typeface="Times New Roman" panose="02020603050405020304" pitchFamily="18" charset="0"/>
                <a:cs typeface="Times New Roman" panose="02020603050405020304" pitchFamily="18" charset="0"/>
              </a:rPr>
              <a:t>)  </a:t>
            </a:r>
            <a:endParaRPr lang="vi-VN" altLang="ja-JP" sz="1000" dirty="0">
              <a:latin typeface="Times New Roman" panose="02020603050405020304" pitchFamily="18" charset="0"/>
              <a:cs typeface="Times New Roman" panose="02020603050405020304" pitchFamily="18" charset="0"/>
            </a:endParaRPr>
          </a:p>
          <a:p>
            <a:r>
              <a:rPr lang="ja-JP" altLang="en-US" sz="1000" dirty="0">
                <a:latin typeface="Times New Roman" panose="02020603050405020304" pitchFamily="18" charset="0"/>
                <a:cs typeface="Times New Roman" panose="02020603050405020304" pitchFamily="18" charset="0"/>
              </a:rPr>
              <a:t>ペアリークテスタ </a:t>
            </a:r>
            <a:r>
              <a:rPr lang="en-US" altLang="ja-JP" sz="1000" dirty="0">
                <a:latin typeface="Times New Roman" panose="02020603050405020304" pitchFamily="18" charset="0"/>
                <a:cs typeface="Times New Roman" panose="02020603050405020304" pitchFamily="18" charset="0"/>
              </a:rPr>
              <a:t>(Pair leak tester)</a:t>
            </a:r>
            <a:endParaRPr kumimoji="1" lang="ja-JP" altLang="en-US" sz="1000" dirty="0">
              <a:latin typeface="Times New Roman" panose="02020603050405020304" pitchFamily="18" charset="0"/>
              <a:cs typeface="Times New Roman" panose="02020603050405020304" pitchFamily="18" charset="0"/>
            </a:endParaRPr>
          </a:p>
        </p:txBody>
      </p:sp>
      <p:sp>
        <p:nvSpPr>
          <p:cNvPr id="23" name="Rectangular Callout 22"/>
          <p:cNvSpPr/>
          <p:nvPr/>
        </p:nvSpPr>
        <p:spPr>
          <a:xfrm>
            <a:off x="6494321" y="4681592"/>
            <a:ext cx="1674004" cy="770549"/>
          </a:xfrm>
          <a:prstGeom prst="wedgeRectCallout">
            <a:avLst>
              <a:gd name="adj1" fmla="val -91632"/>
              <a:gd name="adj2" fmla="val -24229"/>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kumimoji="1" lang="vi-VN" altLang="ja-JP" sz="1100" dirty="0">
                <a:latin typeface="Times New Roman" panose="02020603050405020304" pitchFamily="18" charset="0"/>
                <a:cs typeface="Times New Roman" panose="02020603050405020304" pitchFamily="18" charset="0"/>
              </a:rPr>
              <a:t>Từ số liệu nhập ở textbox trên sẽ dựa vào công tính thức tính toán (slide 6) để hiển thị giá trị giảm áp</a:t>
            </a:r>
            <a:endParaRPr kumimoji="1" lang="ja-JP" altLang="en-US" sz="1100" dirty="0">
              <a:latin typeface="Times New Roman" panose="02020603050405020304" pitchFamily="18" charset="0"/>
              <a:cs typeface="Times New Roman" panose="02020603050405020304" pitchFamily="18" charset="0"/>
            </a:endParaRPr>
          </a:p>
        </p:txBody>
      </p:sp>
      <p:sp>
        <p:nvSpPr>
          <p:cNvPr id="24" name="Rectangular Callout 23"/>
          <p:cNvSpPr/>
          <p:nvPr/>
        </p:nvSpPr>
        <p:spPr>
          <a:xfrm>
            <a:off x="5754399" y="2968085"/>
            <a:ext cx="1077651" cy="563995"/>
          </a:xfrm>
          <a:prstGeom prst="wedgeRectCallout">
            <a:avLst>
              <a:gd name="adj1" fmla="val -34576"/>
              <a:gd name="adj2" fmla="val 8805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kumimoji="1" lang="en-US" altLang="ja-JP" sz="1100" dirty="0" err="1">
                <a:latin typeface="Times New Roman" panose="02020603050405020304" pitchFamily="18" charset="0"/>
                <a:cs typeface="Times New Roman" panose="02020603050405020304" pitchFamily="18" charset="0"/>
              </a:rPr>
              <a:t>Những</a:t>
            </a:r>
            <a:r>
              <a:rPr kumimoji="1" lang="en-US" altLang="ja-JP" sz="1100" dirty="0">
                <a:latin typeface="Times New Roman" panose="02020603050405020304" pitchFamily="18" charset="0"/>
                <a:cs typeface="Times New Roman" panose="02020603050405020304" pitchFamily="18" charset="0"/>
              </a:rPr>
              <a:t> ô </a:t>
            </a:r>
            <a:r>
              <a:rPr kumimoji="1" lang="en-US" altLang="ja-JP" sz="1100" dirty="0" err="1">
                <a:latin typeface="Times New Roman" panose="02020603050405020304" pitchFamily="18" charset="0"/>
                <a:cs typeface="Times New Roman" panose="02020603050405020304" pitchFamily="18" charset="0"/>
              </a:rPr>
              <a:t>trống</a:t>
            </a:r>
            <a:r>
              <a:rPr kumimoji="1" lang="en-US" altLang="ja-JP" sz="1100" dirty="0">
                <a:latin typeface="Times New Roman" panose="02020603050405020304" pitchFamily="18" charset="0"/>
                <a:cs typeface="Times New Roman" panose="02020603050405020304" pitchFamily="18" charset="0"/>
              </a:rPr>
              <a:t> </a:t>
            </a:r>
            <a:r>
              <a:rPr kumimoji="1" lang="en-US" altLang="ja-JP" sz="1100" dirty="0" err="1">
                <a:latin typeface="Times New Roman" panose="02020603050405020304" pitchFamily="18" charset="0"/>
                <a:cs typeface="Times New Roman" panose="02020603050405020304" pitchFamily="18" charset="0"/>
              </a:rPr>
              <a:t>này</a:t>
            </a:r>
            <a:r>
              <a:rPr kumimoji="1" lang="en-US" altLang="ja-JP" sz="1100" dirty="0">
                <a:latin typeface="Times New Roman" panose="02020603050405020304" pitchFamily="18" charset="0"/>
                <a:cs typeface="Times New Roman" panose="02020603050405020304" pitchFamily="18" charset="0"/>
              </a:rPr>
              <a:t> </a:t>
            </a:r>
            <a:r>
              <a:rPr kumimoji="1" lang="en-US" altLang="ja-JP" sz="1100" dirty="0" err="1">
                <a:latin typeface="Times New Roman" panose="02020603050405020304" pitchFamily="18" charset="0"/>
                <a:cs typeface="Times New Roman" panose="02020603050405020304" pitchFamily="18" charset="0"/>
              </a:rPr>
              <a:t>là</a:t>
            </a:r>
            <a:r>
              <a:rPr kumimoji="1" lang="en-US" altLang="ja-JP" sz="1100" dirty="0">
                <a:latin typeface="Times New Roman" panose="02020603050405020304" pitchFamily="18" charset="0"/>
                <a:cs typeface="Times New Roman" panose="02020603050405020304" pitchFamily="18" charset="0"/>
              </a:rPr>
              <a:t> textbox </a:t>
            </a:r>
            <a:r>
              <a:rPr kumimoji="1" lang="en-US" altLang="ja-JP" sz="1100" dirty="0" err="1">
                <a:latin typeface="Times New Roman" panose="02020603050405020304" pitchFamily="18" charset="0"/>
                <a:cs typeface="Times New Roman" panose="02020603050405020304" pitchFamily="18" charset="0"/>
              </a:rPr>
              <a:t>cho</a:t>
            </a:r>
            <a:r>
              <a:rPr kumimoji="1" lang="en-US" altLang="ja-JP" sz="1100" dirty="0">
                <a:latin typeface="Times New Roman" panose="02020603050405020304" pitchFamily="18" charset="0"/>
                <a:cs typeface="Times New Roman" panose="02020603050405020304" pitchFamily="18" charset="0"/>
              </a:rPr>
              <a:t> </a:t>
            </a:r>
            <a:r>
              <a:rPr kumimoji="1" lang="en-US" altLang="ja-JP" sz="1100" dirty="0" err="1">
                <a:latin typeface="Times New Roman" panose="02020603050405020304" pitchFamily="18" charset="0"/>
                <a:cs typeface="Times New Roman" panose="02020603050405020304" pitchFamily="18" charset="0"/>
              </a:rPr>
              <a:t>nhập</a:t>
            </a:r>
            <a:r>
              <a:rPr kumimoji="1" lang="vi-VN" altLang="ja-JP" sz="1100" dirty="0">
                <a:latin typeface="Times New Roman" panose="02020603050405020304" pitchFamily="18" charset="0"/>
                <a:cs typeface="Times New Roman" panose="02020603050405020304" pitchFamily="18" charset="0"/>
              </a:rPr>
              <a:t> số</a:t>
            </a:r>
            <a:endParaRPr kumimoji="1" lang="ja-JP" altLang="en-US" sz="1100" dirty="0">
              <a:latin typeface="Times New Roman" panose="02020603050405020304" pitchFamily="18" charset="0"/>
              <a:cs typeface="Times New Roman" panose="02020603050405020304" pitchFamily="18" charset="0"/>
            </a:endParaRPr>
          </a:p>
        </p:txBody>
      </p:sp>
      <p:sp>
        <p:nvSpPr>
          <p:cNvPr id="6" name="Rectangle 5"/>
          <p:cNvSpPr/>
          <p:nvPr/>
        </p:nvSpPr>
        <p:spPr>
          <a:xfrm>
            <a:off x="4738660" y="3717032"/>
            <a:ext cx="1368266"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Rectangular Callout 25"/>
          <p:cNvSpPr/>
          <p:nvPr/>
        </p:nvSpPr>
        <p:spPr>
          <a:xfrm>
            <a:off x="-828601" y="1556792"/>
            <a:ext cx="1405201" cy="585450"/>
          </a:xfrm>
          <a:prstGeom prst="wedgeRectCallout">
            <a:avLst>
              <a:gd name="adj1" fmla="val 60703"/>
              <a:gd name="adj2" fmla="val 3860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100" dirty="0" err="1">
                <a:latin typeface="Times New Roman" panose="02020603050405020304" pitchFamily="18" charset="0"/>
                <a:cs typeface="Times New Roman" panose="02020603050405020304" pitchFamily="18" charset="0"/>
              </a:rPr>
              <a:t>Không</a:t>
            </a:r>
            <a:r>
              <a:rPr kumimoji="1" lang="en-US" altLang="ja-JP" sz="1100" dirty="0">
                <a:latin typeface="Times New Roman" panose="02020603050405020304" pitchFamily="18" charset="0"/>
                <a:cs typeface="Times New Roman" panose="02020603050405020304" pitchFamily="18" charset="0"/>
              </a:rPr>
              <a:t> </a:t>
            </a:r>
            <a:r>
              <a:rPr kumimoji="1" lang="en-US" altLang="ja-JP" sz="1100" dirty="0" err="1">
                <a:latin typeface="Times New Roman" panose="02020603050405020304" pitchFamily="18" charset="0"/>
                <a:cs typeface="Times New Roman" panose="02020603050405020304" pitchFamily="18" charset="0"/>
              </a:rPr>
              <a:t>có</a:t>
            </a:r>
            <a:r>
              <a:rPr kumimoji="1" lang="en-US" altLang="ja-JP" sz="1100" dirty="0">
                <a:latin typeface="Times New Roman" panose="02020603050405020304" pitchFamily="18" charset="0"/>
                <a:cs typeface="Times New Roman" panose="02020603050405020304" pitchFamily="18" charset="0"/>
              </a:rPr>
              <a:t> </a:t>
            </a:r>
            <a:r>
              <a:rPr kumimoji="1" lang="en-US" altLang="ja-JP" sz="1100" dirty="0" err="1">
                <a:latin typeface="Times New Roman" panose="02020603050405020304" pitchFamily="18" charset="0"/>
                <a:cs typeface="Times New Roman" panose="02020603050405020304" pitchFamily="18" charset="0"/>
              </a:rPr>
              <a:t>màn</a:t>
            </a:r>
            <a:r>
              <a:rPr kumimoji="1" lang="en-US" altLang="ja-JP" sz="1100" dirty="0">
                <a:latin typeface="Times New Roman" panose="02020603050405020304" pitchFamily="18" charset="0"/>
                <a:cs typeface="Times New Roman" panose="02020603050405020304" pitchFamily="18" charset="0"/>
              </a:rPr>
              <a:t> </a:t>
            </a:r>
            <a:r>
              <a:rPr kumimoji="1" lang="en-US" altLang="ja-JP" sz="1100" dirty="0" err="1">
                <a:latin typeface="Times New Roman" panose="02020603050405020304" pitchFamily="18" charset="0"/>
                <a:cs typeface="Times New Roman" panose="02020603050405020304" pitchFamily="18" charset="0"/>
              </a:rPr>
              <a:t>hình</a:t>
            </a:r>
            <a:r>
              <a:rPr kumimoji="1" lang="en-US" altLang="ja-JP" sz="1100" dirty="0">
                <a:latin typeface="Times New Roman" panose="02020603050405020304" pitchFamily="18" charset="0"/>
                <a:cs typeface="Times New Roman" panose="02020603050405020304" pitchFamily="18" charset="0"/>
              </a:rPr>
              <a:t> </a:t>
            </a:r>
            <a:r>
              <a:rPr kumimoji="1" lang="en-US" altLang="ja-JP" sz="1100" dirty="0" err="1">
                <a:latin typeface="Times New Roman" panose="02020603050405020304" pitchFamily="18" charset="0"/>
                <a:cs typeface="Times New Roman" panose="02020603050405020304" pitchFamily="18" charset="0"/>
              </a:rPr>
              <a:t>tạo</a:t>
            </a:r>
            <a:r>
              <a:rPr kumimoji="1" lang="en-US" altLang="ja-JP" sz="1100" dirty="0">
                <a:latin typeface="Times New Roman" panose="02020603050405020304" pitchFamily="18" charset="0"/>
                <a:cs typeface="Times New Roman" panose="02020603050405020304" pitchFamily="18" charset="0"/>
              </a:rPr>
              <a:t> account, </a:t>
            </a:r>
            <a:r>
              <a:rPr kumimoji="1" lang="en-US" altLang="ja-JP" sz="1100" dirty="0" err="1">
                <a:latin typeface="Times New Roman" panose="02020603050405020304" pitchFamily="18" charset="0"/>
                <a:cs typeface="Times New Roman" panose="02020603050405020304" pitchFamily="18" charset="0"/>
              </a:rPr>
              <a:t>nên</a:t>
            </a:r>
            <a:r>
              <a:rPr kumimoji="1" lang="en-US" altLang="ja-JP" sz="1100" dirty="0">
                <a:latin typeface="Times New Roman" panose="02020603050405020304" pitchFamily="18" charset="0"/>
                <a:cs typeface="Times New Roman" panose="02020603050405020304" pitchFamily="18" charset="0"/>
              </a:rPr>
              <a:t> </a:t>
            </a:r>
            <a:r>
              <a:rPr kumimoji="1" lang="en-US" altLang="ja-JP" sz="1100" dirty="0" err="1">
                <a:latin typeface="Times New Roman" panose="02020603050405020304" pitchFamily="18" charset="0"/>
                <a:cs typeface="Times New Roman" panose="02020603050405020304" pitchFamily="18" charset="0"/>
              </a:rPr>
              <a:t>sẽ</a:t>
            </a:r>
            <a:r>
              <a:rPr kumimoji="1" lang="en-US" altLang="ja-JP" sz="1100" dirty="0">
                <a:latin typeface="Times New Roman" panose="02020603050405020304" pitchFamily="18" charset="0"/>
                <a:cs typeface="Times New Roman" panose="02020603050405020304" pitchFamily="18" charset="0"/>
              </a:rPr>
              <a:t> set </a:t>
            </a:r>
            <a:r>
              <a:rPr kumimoji="1" lang="en-US" altLang="ja-JP" sz="1100" dirty="0" err="1">
                <a:latin typeface="Times New Roman" panose="02020603050405020304" pitchFamily="18" charset="0"/>
                <a:cs typeface="Times New Roman" panose="02020603050405020304" pitchFamily="18" charset="0"/>
              </a:rPr>
              <a:t>trực</a:t>
            </a:r>
            <a:r>
              <a:rPr kumimoji="1" lang="en-US" altLang="ja-JP" sz="1100" dirty="0">
                <a:latin typeface="Times New Roman" panose="02020603050405020304" pitchFamily="18" charset="0"/>
                <a:cs typeface="Times New Roman" panose="02020603050405020304" pitchFamily="18" charset="0"/>
              </a:rPr>
              <a:t> </a:t>
            </a:r>
            <a:r>
              <a:rPr kumimoji="1" lang="en-US" altLang="ja-JP" sz="1100" dirty="0" err="1">
                <a:latin typeface="Times New Roman" panose="02020603050405020304" pitchFamily="18" charset="0"/>
                <a:cs typeface="Times New Roman" panose="02020603050405020304" pitchFamily="18" charset="0"/>
              </a:rPr>
              <a:t>tiếp</a:t>
            </a:r>
            <a:r>
              <a:rPr kumimoji="1" lang="en-US" altLang="ja-JP" sz="1100" dirty="0">
                <a:latin typeface="Times New Roman" panose="02020603050405020304" pitchFamily="18" charset="0"/>
                <a:cs typeface="Times New Roman" panose="02020603050405020304" pitchFamily="18" charset="0"/>
              </a:rPr>
              <a:t> </a:t>
            </a:r>
            <a:r>
              <a:rPr kumimoji="1" lang="en-US" altLang="ja-JP" sz="1100" dirty="0" err="1">
                <a:latin typeface="Times New Roman" panose="02020603050405020304" pitchFamily="18" charset="0"/>
                <a:cs typeface="Times New Roman" panose="02020603050405020304" pitchFamily="18" charset="0"/>
              </a:rPr>
              <a:t>trong</a:t>
            </a:r>
            <a:r>
              <a:rPr kumimoji="1" lang="en-US" altLang="ja-JP" sz="1100" dirty="0">
                <a:latin typeface="Times New Roman" panose="02020603050405020304" pitchFamily="18" charset="0"/>
                <a:cs typeface="Times New Roman" panose="02020603050405020304" pitchFamily="18" charset="0"/>
              </a:rPr>
              <a:t> DB</a:t>
            </a:r>
            <a:endParaRPr kumimoji="1" lang="ja-JP" altLang="en-US" sz="1100" dirty="0">
              <a:latin typeface="Times New Roman" panose="02020603050405020304" pitchFamily="18" charset="0"/>
              <a:cs typeface="Times New Roman" panose="02020603050405020304" pitchFamily="18" charset="0"/>
            </a:endParaRPr>
          </a:p>
        </p:txBody>
      </p:sp>
      <p:sp>
        <p:nvSpPr>
          <p:cNvPr id="27" name="Rectangular Callout 23">
            <a:extLst>
              <a:ext uri="{FF2B5EF4-FFF2-40B4-BE49-F238E27FC236}">
                <a16:creationId xmlns:a16="http://schemas.microsoft.com/office/drawing/2014/main" id="{2A1C372F-B0E1-4018-ABC3-C7704C56C4E2}"/>
              </a:ext>
            </a:extLst>
          </p:cNvPr>
          <p:cNvSpPr/>
          <p:nvPr/>
        </p:nvSpPr>
        <p:spPr>
          <a:xfrm>
            <a:off x="8153526" y="3601741"/>
            <a:ext cx="990474" cy="365125"/>
          </a:xfrm>
          <a:prstGeom prst="wedgeRectCallout">
            <a:avLst>
              <a:gd name="adj1" fmla="val -64672"/>
              <a:gd name="adj2" fmla="val 219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kumimoji="1" lang="vi-VN" altLang="ja-JP" sz="1100" dirty="0">
                <a:latin typeface="Times New Roman" panose="02020603050405020304" pitchFamily="18" charset="0"/>
                <a:cs typeface="Times New Roman" panose="02020603050405020304" pitchFamily="18" charset="0"/>
              </a:rPr>
              <a:t>Chuyển tới tank tiếp theo</a:t>
            </a:r>
            <a:endParaRPr kumimoji="1" lang="ja-JP" altLang="en-US" sz="1100" dirty="0">
              <a:latin typeface="Times New Roman" panose="02020603050405020304" pitchFamily="18" charset="0"/>
              <a:cs typeface="Times New Roman" panose="02020603050405020304" pitchFamily="18" charset="0"/>
            </a:endParaRPr>
          </a:p>
        </p:txBody>
      </p:sp>
      <p:sp>
        <p:nvSpPr>
          <p:cNvPr id="29" name="Rectangular Callout 23">
            <a:extLst>
              <a:ext uri="{FF2B5EF4-FFF2-40B4-BE49-F238E27FC236}">
                <a16:creationId xmlns:a16="http://schemas.microsoft.com/office/drawing/2014/main" id="{1B6353BA-8EE6-413B-BAF2-681FFA991CAA}"/>
              </a:ext>
            </a:extLst>
          </p:cNvPr>
          <p:cNvSpPr/>
          <p:nvPr/>
        </p:nvSpPr>
        <p:spPr>
          <a:xfrm>
            <a:off x="8174776" y="4121621"/>
            <a:ext cx="887467" cy="365125"/>
          </a:xfrm>
          <a:prstGeom prst="wedgeRectCallout">
            <a:avLst>
              <a:gd name="adj1" fmla="val -61585"/>
              <a:gd name="adj2" fmla="val -458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vi-VN" altLang="ja-JP" sz="1100" dirty="0">
                <a:latin typeface="Times New Roman" panose="02020603050405020304" pitchFamily="18" charset="0"/>
                <a:cs typeface="Times New Roman" panose="02020603050405020304" pitchFamily="18" charset="0"/>
              </a:rPr>
              <a:t>Finish</a:t>
            </a:r>
            <a:endParaRPr kumimoji="1" lang="ja-JP" alt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2903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B3A3C0-761E-164E-BAC2-77351309A69B}"/>
              </a:ext>
            </a:extLst>
          </p:cNvPr>
          <p:cNvSpPr>
            <a:spLocks noGrp="1"/>
          </p:cNvSpPr>
          <p:nvPr>
            <p:ph type="title"/>
          </p:nvPr>
        </p:nvSpPr>
        <p:spPr/>
        <p:txBody>
          <a:bodyPr/>
          <a:lstStyle/>
          <a:p>
            <a:r>
              <a:rPr lang="en-US" altLang="ja-JP" b="1" dirty="0"/>
              <a:t>Web</a:t>
            </a:r>
            <a:r>
              <a:rPr lang="vi-VN" altLang="ja-JP" b="1" dirty="0"/>
              <a:t> application screen transition</a:t>
            </a:r>
            <a:endParaRPr kumimoji="1" lang="ja-JP" altLang="en-US" dirty="0"/>
          </a:p>
        </p:txBody>
      </p:sp>
      <p:sp>
        <p:nvSpPr>
          <p:cNvPr id="4" name="スライド番号プレースホルダー 3">
            <a:extLst>
              <a:ext uri="{FF2B5EF4-FFF2-40B4-BE49-F238E27FC236}">
                <a16:creationId xmlns:a16="http://schemas.microsoft.com/office/drawing/2014/main" id="{C1B048F2-1A62-1947-B9CE-F0FA9C9BE1ED}"/>
              </a:ext>
            </a:extLst>
          </p:cNvPr>
          <p:cNvSpPr>
            <a:spLocks noGrp="1"/>
          </p:cNvSpPr>
          <p:nvPr>
            <p:ph type="sldNum" sz="quarter" idx="11"/>
          </p:nvPr>
        </p:nvSpPr>
        <p:spPr/>
        <p:txBody>
          <a:bodyPr/>
          <a:lstStyle/>
          <a:p>
            <a:fld id="{65A746D5-39B5-454E-87F6-80094C4700A4}" type="slidenum">
              <a:rPr lang="ja-JP" altLang="en-US" smtClean="0"/>
              <a:pPr/>
              <a:t>5</a:t>
            </a:fld>
            <a:endParaRPr lang="ja-JP" altLang="en-US" dirty="0"/>
          </a:p>
        </p:txBody>
      </p:sp>
      <p:pic>
        <p:nvPicPr>
          <p:cNvPr id="6" name="図 5" descr="スクリーンショットの画面&#10;&#10;自動的に生成された説明">
            <a:extLst>
              <a:ext uri="{FF2B5EF4-FFF2-40B4-BE49-F238E27FC236}">
                <a16:creationId xmlns:a16="http://schemas.microsoft.com/office/drawing/2014/main" id="{B790D7A3-D4C7-7C4C-9BEC-C2B493B0C3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326" y="627063"/>
            <a:ext cx="4425714" cy="2766071"/>
          </a:xfrm>
          <a:prstGeom prst="rect">
            <a:avLst/>
          </a:prstGeom>
          <a:ln w="3175">
            <a:solidFill>
              <a:schemeClr val="tx1"/>
            </a:solidFill>
          </a:ln>
        </p:spPr>
      </p:pic>
      <p:pic>
        <p:nvPicPr>
          <p:cNvPr id="8" name="図 7" descr="スクリーンショットの画面&#10;&#10;自動的に生成された説明">
            <a:extLst>
              <a:ext uri="{FF2B5EF4-FFF2-40B4-BE49-F238E27FC236}">
                <a16:creationId xmlns:a16="http://schemas.microsoft.com/office/drawing/2014/main" id="{9E2D49F8-926C-084A-BC77-CFDA8BC121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6720" y="2925852"/>
            <a:ext cx="5288136" cy="3305085"/>
          </a:xfrm>
          <a:prstGeom prst="rect">
            <a:avLst/>
          </a:prstGeom>
          <a:ln w="3175">
            <a:solidFill>
              <a:schemeClr val="tx1"/>
            </a:solidFill>
          </a:ln>
        </p:spPr>
      </p:pic>
      <p:cxnSp>
        <p:nvCxnSpPr>
          <p:cNvPr id="9" name="図形 43">
            <a:extLst>
              <a:ext uri="{FF2B5EF4-FFF2-40B4-BE49-F238E27FC236}">
                <a16:creationId xmlns:a16="http://schemas.microsoft.com/office/drawing/2014/main" id="{AB4613B7-ACA6-BD42-B453-8F413C9042CA}"/>
              </a:ext>
            </a:extLst>
          </p:cNvPr>
          <p:cNvCxnSpPr>
            <a:cxnSpLocks/>
            <a:stCxn id="6" idx="3"/>
            <a:endCxn id="8" idx="0"/>
          </p:cNvCxnSpPr>
          <p:nvPr/>
        </p:nvCxnSpPr>
        <p:spPr>
          <a:xfrm>
            <a:off x="4932040" y="2010099"/>
            <a:ext cx="1368748" cy="915753"/>
          </a:xfrm>
          <a:prstGeom prst="bentConnector2">
            <a:avLst/>
          </a:prstGeom>
          <a:ln w="3175">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図形 43">
            <a:extLst>
              <a:ext uri="{FF2B5EF4-FFF2-40B4-BE49-F238E27FC236}">
                <a16:creationId xmlns:a16="http://schemas.microsoft.com/office/drawing/2014/main" id="{EE5F162F-DCBE-BF42-8407-F5F20AF88687}"/>
              </a:ext>
            </a:extLst>
          </p:cNvPr>
          <p:cNvCxnSpPr>
            <a:cxnSpLocks/>
            <a:endCxn id="6" idx="2"/>
          </p:cNvCxnSpPr>
          <p:nvPr/>
        </p:nvCxnSpPr>
        <p:spPr>
          <a:xfrm rot="10800000">
            <a:off x="2719184" y="3393134"/>
            <a:ext cx="3725029" cy="2449044"/>
          </a:xfrm>
          <a:prstGeom prst="bentConnector2">
            <a:avLst/>
          </a:prstGeom>
          <a:ln w="3175">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6" name="図 15">
            <a:extLst>
              <a:ext uri="{FF2B5EF4-FFF2-40B4-BE49-F238E27FC236}">
                <a16:creationId xmlns:a16="http://schemas.microsoft.com/office/drawing/2014/main" id="{BA6EEDE9-F7F4-3E41-978D-ADAB131DDBFC}"/>
              </a:ext>
            </a:extLst>
          </p:cNvPr>
          <p:cNvPicPr>
            <a:picLocks noChangeAspect="1"/>
          </p:cNvPicPr>
          <p:nvPr/>
        </p:nvPicPr>
        <p:blipFill>
          <a:blip r:embed="rId4"/>
          <a:stretch>
            <a:fillRect/>
          </a:stretch>
        </p:blipFill>
        <p:spPr>
          <a:xfrm>
            <a:off x="1370323" y="5310212"/>
            <a:ext cx="711200" cy="927100"/>
          </a:xfrm>
          <a:prstGeom prst="rect">
            <a:avLst/>
          </a:prstGeom>
        </p:spPr>
      </p:pic>
      <p:sp>
        <p:nvSpPr>
          <p:cNvPr id="22" name="正方形/長方形 21">
            <a:extLst>
              <a:ext uri="{FF2B5EF4-FFF2-40B4-BE49-F238E27FC236}">
                <a16:creationId xmlns:a16="http://schemas.microsoft.com/office/drawing/2014/main" id="{96F40B71-0692-8B4B-ADDF-1E1297FBD9C2}"/>
              </a:ext>
            </a:extLst>
          </p:cNvPr>
          <p:cNvSpPr/>
          <p:nvPr/>
        </p:nvSpPr>
        <p:spPr>
          <a:xfrm>
            <a:off x="506326" y="337041"/>
            <a:ext cx="1151277" cy="276999"/>
          </a:xfrm>
          <a:prstGeom prst="rect">
            <a:avLst/>
          </a:prstGeom>
        </p:spPr>
        <p:txBody>
          <a:bodyPr wrap="none">
            <a:spAutoFit/>
          </a:bodyPr>
          <a:lstStyle/>
          <a:p>
            <a:r>
              <a:rPr lang="en-US" altLang="ja-JP" sz="1200" dirty="0">
                <a:latin typeface="Meiryo UI" panose="020B0604030504040204" pitchFamily="34" charset="-128"/>
                <a:ea typeface="Meiryo UI" panose="020B0604030504040204" pitchFamily="34" charset="-128"/>
              </a:rPr>
              <a:t>Login Screen</a:t>
            </a:r>
          </a:p>
        </p:txBody>
      </p:sp>
      <p:sp>
        <p:nvSpPr>
          <p:cNvPr id="23" name="正方形/長方形 22">
            <a:extLst>
              <a:ext uri="{FF2B5EF4-FFF2-40B4-BE49-F238E27FC236}">
                <a16:creationId xmlns:a16="http://schemas.microsoft.com/office/drawing/2014/main" id="{AAC3D0CA-F2C3-DE4C-B7BD-2EDD1A11F91F}"/>
              </a:ext>
            </a:extLst>
          </p:cNvPr>
          <p:cNvSpPr/>
          <p:nvPr/>
        </p:nvSpPr>
        <p:spPr>
          <a:xfrm>
            <a:off x="6588224" y="2630543"/>
            <a:ext cx="2641492" cy="276999"/>
          </a:xfrm>
          <a:prstGeom prst="rect">
            <a:avLst/>
          </a:prstGeom>
        </p:spPr>
        <p:txBody>
          <a:bodyPr wrap="none">
            <a:spAutoFit/>
          </a:bodyPr>
          <a:lstStyle/>
          <a:p>
            <a:r>
              <a:rPr lang="en-US" altLang="ja-JP" sz="1200" dirty="0">
                <a:latin typeface="Meiryo UI" panose="020B0604030504040204" pitchFamily="34" charset="-128"/>
                <a:ea typeface="Meiryo UI" panose="020B0604030504040204" pitchFamily="34" charset="-128"/>
              </a:rPr>
              <a:t>Gas stations (facility) List Screen</a:t>
            </a:r>
          </a:p>
        </p:txBody>
      </p:sp>
      <p:cxnSp>
        <p:nvCxnSpPr>
          <p:cNvPr id="24" name="図形 43">
            <a:extLst>
              <a:ext uri="{FF2B5EF4-FFF2-40B4-BE49-F238E27FC236}">
                <a16:creationId xmlns:a16="http://schemas.microsoft.com/office/drawing/2014/main" id="{9A710D6E-915B-444C-BD77-ADE0F14E6B30}"/>
              </a:ext>
            </a:extLst>
          </p:cNvPr>
          <p:cNvCxnSpPr>
            <a:cxnSpLocks/>
            <a:stCxn id="27" idx="2"/>
            <a:endCxn id="16" idx="2"/>
          </p:cNvCxnSpPr>
          <p:nvPr/>
        </p:nvCxnSpPr>
        <p:spPr>
          <a:xfrm rot="5400000">
            <a:off x="3606069" y="4083249"/>
            <a:ext cx="273918" cy="4034209"/>
          </a:xfrm>
          <a:prstGeom prst="bentConnector3">
            <a:avLst>
              <a:gd name="adj1" fmla="val 183456"/>
            </a:avLst>
          </a:prstGeom>
          <a:ln w="3175">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B125F1BB-61EE-2B45-BF48-3858E11AE449}"/>
              </a:ext>
            </a:extLst>
          </p:cNvPr>
          <p:cNvSpPr/>
          <p:nvPr/>
        </p:nvSpPr>
        <p:spPr>
          <a:xfrm>
            <a:off x="5364088" y="5805264"/>
            <a:ext cx="792088" cy="1581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
            <a:extLst>
              <a:ext uri="{FF2B5EF4-FFF2-40B4-BE49-F238E27FC236}">
                <a16:creationId xmlns:a16="http://schemas.microsoft.com/office/drawing/2014/main" id="{69135857-A244-A340-BF72-6B8026454DE2}"/>
              </a:ext>
            </a:extLst>
          </p:cNvPr>
          <p:cNvSpPr txBox="1">
            <a:spLocks noChangeArrowheads="1"/>
          </p:cNvSpPr>
          <p:nvPr/>
        </p:nvSpPr>
        <p:spPr bwMode="auto">
          <a:xfrm>
            <a:off x="5095723" y="1074620"/>
            <a:ext cx="3849133" cy="646331"/>
          </a:xfrm>
          <a:prstGeom prst="rect">
            <a:avLst/>
          </a:prstGeom>
          <a:noFill/>
          <a:ln w="9525">
            <a:noFill/>
            <a:miter lim="800000"/>
            <a:headEnd/>
            <a:tailEnd/>
          </a:ln>
          <a:effectLst/>
        </p:spPr>
        <p:txBody>
          <a:bodyPr wrap="square" anchor="t" anchorCtr="0">
            <a:spAutoFit/>
          </a:bodyPr>
          <a:lstStyle/>
          <a:p>
            <a:pPr marL="171450" indent="-171450">
              <a:buFont typeface="システムフォント（レギュラー）"/>
              <a:buChar char="●"/>
            </a:pPr>
            <a:r>
              <a:rPr lang="en-US" altLang="ja-JP" sz="1200" dirty="0" err="1">
                <a:solidFill>
                  <a:srgbClr val="C1301D"/>
                </a:solidFill>
                <a:latin typeface="+mj-lt"/>
                <a:ea typeface="メイリオ"/>
                <a:cs typeface="メイリオ"/>
              </a:rPr>
              <a:t>Phía</a:t>
            </a:r>
            <a:r>
              <a:rPr lang="en-US" altLang="ja-JP" sz="1200" dirty="0">
                <a:solidFill>
                  <a:srgbClr val="C1301D"/>
                </a:solidFill>
                <a:latin typeface="+mj-lt"/>
                <a:ea typeface="メイリオ"/>
                <a:cs typeface="メイリオ"/>
              </a:rPr>
              <a:t> WEB </a:t>
            </a:r>
            <a:r>
              <a:rPr lang="en-US" altLang="ja-JP" sz="1200" dirty="0" err="1">
                <a:solidFill>
                  <a:srgbClr val="C1301D"/>
                </a:solidFill>
                <a:latin typeface="+mj-lt"/>
                <a:ea typeface="メイリオ"/>
                <a:cs typeface="メイリオ"/>
              </a:rPr>
              <a:t>chỉ</a:t>
            </a:r>
            <a:r>
              <a:rPr lang="en-US" altLang="ja-JP" sz="1200" dirty="0">
                <a:solidFill>
                  <a:srgbClr val="C1301D"/>
                </a:solidFill>
                <a:latin typeface="+mj-lt"/>
                <a:ea typeface="メイリオ"/>
                <a:cs typeface="メイリオ"/>
              </a:rPr>
              <a:t> </a:t>
            </a:r>
            <a:r>
              <a:rPr lang="en-US" altLang="ja-JP" sz="1200" dirty="0" err="1">
                <a:solidFill>
                  <a:srgbClr val="C1301D"/>
                </a:solidFill>
                <a:latin typeface="+mj-lt"/>
                <a:ea typeface="メイリオ"/>
                <a:cs typeface="メイリオ"/>
              </a:rPr>
              <a:t>có</a:t>
            </a:r>
            <a:r>
              <a:rPr lang="en-US" altLang="ja-JP" sz="1200" dirty="0">
                <a:solidFill>
                  <a:srgbClr val="C1301D"/>
                </a:solidFill>
                <a:latin typeface="+mj-lt"/>
                <a:ea typeface="メイリオ"/>
                <a:cs typeface="メイリオ"/>
              </a:rPr>
              <a:t> 2 </a:t>
            </a:r>
            <a:r>
              <a:rPr lang="en-US" altLang="ja-JP" sz="1200" dirty="0" err="1">
                <a:solidFill>
                  <a:srgbClr val="C1301D"/>
                </a:solidFill>
                <a:latin typeface="+mj-lt"/>
                <a:ea typeface="メイリオ"/>
                <a:cs typeface="メイリオ"/>
              </a:rPr>
              <a:t>màn</a:t>
            </a:r>
            <a:r>
              <a:rPr lang="en-US" altLang="ja-JP" sz="1200" dirty="0">
                <a:solidFill>
                  <a:srgbClr val="C1301D"/>
                </a:solidFill>
                <a:latin typeface="+mj-lt"/>
                <a:ea typeface="メイリオ"/>
                <a:cs typeface="メイリオ"/>
              </a:rPr>
              <a:t> </a:t>
            </a:r>
            <a:r>
              <a:rPr lang="en-US" altLang="ja-JP" sz="1200" dirty="0" err="1">
                <a:solidFill>
                  <a:srgbClr val="C1301D"/>
                </a:solidFill>
                <a:latin typeface="+mj-lt"/>
                <a:ea typeface="メイリオ"/>
                <a:cs typeface="メイリオ"/>
              </a:rPr>
              <a:t>hình</a:t>
            </a:r>
            <a:r>
              <a:rPr lang="en-US" altLang="ja-JP" sz="1200" dirty="0">
                <a:solidFill>
                  <a:srgbClr val="C1301D"/>
                </a:solidFill>
                <a:latin typeface="+mj-lt"/>
                <a:ea typeface="メイリオ"/>
                <a:cs typeface="メイリオ"/>
              </a:rPr>
              <a:t> </a:t>
            </a:r>
            <a:r>
              <a:rPr lang="en-US" altLang="ja-JP" sz="1200" dirty="0" err="1">
                <a:solidFill>
                  <a:srgbClr val="C1301D"/>
                </a:solidFill>
                <a:latin typeface="+mj-lt"/>
                <a:ea typeface="メイリオ"/>
                <a:cs typeface="メイリオ"/>
              </a:rPr>
              <a:t>là</a:t>
            </a:r>
            <a:r>
              <a:rPr lang="en-US" altLang="ja-JP" sz="1200" dirty="0">
                <a:solidFill>
                  <a:srgbClr val="C1301D"/>
                </a:solidFill>
                <a:latin typeface="+mj-lt"/>
                <a:ea typeface="メイリオ"/>
                <a:cs typeface="メイリオ"/>
              </a:rPr>
              <a:t> </a:t>
            </a:r>
            <a:r>
              <a:rPr lang="en-US" altLang="ja-JP" sz="1200" dirty="0" err="1">
                <a:solidFill>
                  <a:srgbClr val="C1301D"/>
                </a:solidFill>
                <a:latin typeface="+mj-lt"/>
                <a:ea typeface="メイリオ"/>
                <a:cs typeface="メイリオ"/>
              </a:rPr>
              <a:t>màn</a:t>
            </a:r>
            <a:r>
              <a:rPr lang="en-US" altLang="ja-JP" sz="1200" dirty="0">
                <a:solidFill>
                  <a:srgbClr val="C1301D"/>
                </a:solidFill>
                <a:latin typeface="+mj-lt"/>
                <a:ea typeface="メイリオ"/>
                <a:cs typeface="メイリオ"/>
              </a:rPr>
              <a:t> Login </a:t>
            </a:r>
            <a:r>
              <a:rPr lang="en-US" altLang="ja-JP" sz="1200" dirty="0" err="1">
                <a:solidFill>
                  <a:srgbClr val="C1301D"/>
                </a:solidFill>
                <a:latin typeface="+mj-lt"/>
                <a:ea typeface="メイリオ"/>
                <a:cs typeface="メイリオ"/>
              </a:rPr>
              <a:t>và</a:t>
            </a:r>
            <a:r>
              <a:rPr lang="en-US" altLang="ja-JP" sz="1200" dirty="0">
                <a:solidFill>
                  <a:srgbClr val="C1301D"/>
                </a:solidFill>
                <a:latin typeface="+mj-lt"/>
                <a:ea typeface="メイリオ"/>
                <a:cs typeface="メイリオ"/>
              </a:rPr>
              <a:t> </a:t>
            </a:r>
            <a:r>
              <a:rPr lang="en-US" altLang="ja-JP" sz="1200" dirty="0" err="1">
                <a:solidFill>
                  <a:srgbClr val="C1301D"/>
                </a:solidFill>
                <a:latin typeface="+mj-lt"/>
                <a:ea typeface="メイリオ"/>
                <a:cs typeface="メイリオ"/>
              </a:rPr>
              <a:t>màn</a:t>
            </a:r>
            <a:r>
              <a:rPr lang="en-US" altLang="ja-JP" sz="1200" dirty="0">
                <a:solidFill>
                  <a:srgbClr val="C1301D"/>
                </a:solidFill>
                <a:latin typeface="+mj-lt"/>
                <a:ea typeface="メイリオ"/>
                <a:cs typeface="メイリオ"/>
              </a:rPr>
              <a:t> List</a:t>
            </a:r>
          </a:p>
          <a:p>
            <a:pPr marL="171450" indent="-171450">
              <a:buFont typeface="システムフォント（レギュラー）"/>
              <a:buChar char="●"/>
            </a:pPr>
            <a:r>
              <a:rPr lang="en-US" altLang="ja-JP" sz="1200" dirty="0">
                <a:solidFill>
                  <a:srgbClr val="C1301D"/>
                </a:solidFill>
                <a:latin typeface="+mj-lt"/>
                <a:ea typeface="メイリオ"/>
                <a:cs typeface="メイリオ"/>
              </a:rPr>
              <a:t>Sau </a:t>
            </a:r>
            <a:r>
              <a:rPr lang="en-US" altLang="ja-JP" sz="1200" dirty="0" err="1">
                <a:solidFill>
                  <a:srgbClr val="C1301D"/>
                </a:solidFill>
                <a:latin typeface="+mj-lt"/>
                <a:ea typeface="メイリオ"/>
                <a:cs typeface="メイリオ"/>
              </a:rPr>
              <a:t>khi</a:t>
            </a:r>
            <a:r>
              <a:rPr lang="en-US" altLang="ja-JP" sz="1200" dirty="0">
                <a:solidFill>
                  <a:srgbClr val="C1301D"/>
                </a:solidFill>
                <a:latin typeface="+mj-lt"/>
                <a:ea typeface="メイリオ"/>
                <a:cs typeface="メイリオ"/>
              </a:rPr>
              <a:t> Login </a:t>
            </a:r>
            <a:r>
              <a:rPr lang="en-US" altLang="ja-JP" sz="1200" dirty="0" err="1">
                <a:solidFill>
                  <a:srgbClr val="C1301D"/>
                </a:solidFill>
                <a:latin typeface="+mj-lt"/>
                <a:ea typeface="メイリオ"/>
                <a:cs typeface="メイリオ"/>
              </a:rPr>
              <a:t>thành</a:t>
            </a:r>
            <a:r>
              <a:rPr lang="en-US" altLang="ja-JP" sz="1200" dirty="0">
                <a:solidFill>
                  <a:srgbClr val="C1301D"/>
                </a:solidFill>
                <a:latin typeface="+mj-lt"/>
                <a:ea typeface="メイリオ"/>
                <a:cs typeface="メイリオ"/>
              </a:rPr>
              <a:t> </a:t>
            </a:r>
            <a:r>
              <a:rPr lang="en-US" altLang="ja-JP" sz="1200" dirty="0" err="1">
                <a:solidFill>
                  <a:srgbClr val="C1301D"/>
                </a:solidFill>
                <a:latin typeface="+mj-lt"/>
                <a:ea typeface="メイリオ"/>
                <a:cs typeface="メイリオ"/>
              </a:rPr>
              <a:t>công</a:t>
            </a:r>
            <a:r>
              <a:rPr lang="en-US" altLang="ja-JP" sz="1200" dirty="0">
                <a:solidFill>
                  <a:srgbClr val="C1301D"/>
                </a:solidFill>
                <a:latin typeface="+mj-lt"/>
                <a:ea typeface="メイリオ"/>
                <a:cs typeface="メイリオ"/>
              </a:rPr>
              <a:t> </a:t>
            </a:r>
            <a:r>
              <a:rPr lang="en-US" altLang="ja-JP" sz="1200" dirty="0" err="1">
                <a:solidFill>
                  <a:srgbClr val="C1301D"/>
                </a:solidFill>
                <a:latin typeface="+mj-lt"/>
                <a:ea typeface="メイリオ"/>
                <a:cs typeface="メイリオ"/>
              </a:rPr>
              <a:t>thì</a:t>
            </a:r>
            <a:r>
              <a:rPr lang="en-US" altLang="ja-JP" sz="1200" dirty="0">
                <a:solidFill>
                  <a:srgbClr val="C1301D"/>
                </a:solidFill>
                <a:latin typeface="+mj-lt"/>
                <a:ea typeface="メイリオ"/>
                <a:cs typeface="メイリオ"/>
              </a:rPr>
              <a:t> </a:t>
            </a:r>
            <a:r>
              <a:rPr lang="en-US" altLang="ja-JP" sz="1200" dirty="0" err="1">
                <a:solidFill>
                  <a:srgbClr val="C1301D"/>
                </a:solidFill>
                <a:latin typeface="+mj-lt"/>
                <a:ea typeface="メイリオ"/>
                <a:cs typeface="メイリオ"/>
              </a:rPr>
              <a:t>sẽ</a:t>
            </a:r>
            <a:r>
              <a:rPr lang="en-US" altLang="ja-JP" sz="1200" dirty="0">
                <a:solidFill>
                  <a:srgbClr val="C1301D"/>
                </a:solidFill>
                <a:latin typeface="+mj-lt"/>
                <a:ea typeface="メイリオ"/>
                <a:cs typeface="メイリオ"/>
              </a:rPr>
              <a:t> transit </a:t>
            </a:r>
            <a:r>
              <a:rPr lang="en-US" altLang="ja-JP" sz="1200" dirty="0" err="1">
                <a:solidFill>
                  <a:srgbClr val="C1301D"/>
                </a:solidFill>
                <a:latin typeface="+mj-lt"/>
                <a:ea typeface="メイリオ"/>
                <a:cs typeface="メイリオ"/>
              </a:rPr>
              <a:t>luôn</a:t>
            </a:r>
            <a:r>
              <a:rPr lang="en-US" altLang="ja-JP" sz="1200" dirty="0">
                <a:solidFill>
                  <a:srgbClr val="C1301D"/>
                </a:solidFill>
                <a:latin typeface="+mj-lt"/>
                <a:ea typeface="メイリオ"/>
                <a:cs typeface="メイリオ"/>
              </a:rPr>
              <a:t> </a:t>
            </a:r>
            <a:r>
              <a:rPr lang="en-US" altLang="ja-JP" sz="1200" dirty="0" err="1">
                <a:solidFill>
                  <a:srgbClr val="C1301D"/>
                </a:solidFill>
                <a:latin typeface="+mj-lt"/>
                <a:ea typeface="メイリオ"/>
                <a:cs typeface="メイリオ"/>
              </a:rPr>
              <a:t>đến</a:t>
            </a:r>
            <a:r>
              <a:rPr lang="en-US" altLang="ja-JP" sz="1200" dirty="0">
                <a:solidFill>
                  <a:srgbClr val="C1301D"/>
                </a:solidFill>
                <a:latin typeface="+mj-lt"/>
                <a:ea typeface="メイリオ"/>
                <a:cs typeface="メイリオ"/>
              </a:rPr>
              <a:t> </a:t>
            </a:r>
            <a:r>
              <a:rPr lang="en-US" altLang="ja-JP" sz="1200" dirty="0" err="1">
                <a:solidFill>
                  <a:srgbClr val="C1301D"/>
                </a:solidFill>
                <a:latin typeface="+mj-lt"/>
                <a:ea typeface="メイリオ"/>
                <a:cs typeface="メイリオ"/>
              </a:rPr>
              <a:t>màn</a:t>
            </a:r>
            <a:r>
              <a:rPr lang="en-US" altLang="ja-JP" sz="1200" dirty="0">
                <a:solidFill>
                  <a:srgbClr val="C1301D"/>
                </a:solidFill>
                <a:latin typeface="+mj-lt"/>
                <a:ea typeface="メイリオ"/>
                <a:cs typeface="メイリオ"/>
              </a:rPr>
              <a:t> </a:t>
            </a:r>
            <a:r>
              <a:rPr lang="en-US" altLang="ja-JP" sz="1200" dirty="0" err="1">
                <a:solidFill>
                  <a:srgbClr val="C1301D"/>
                </a:solidFill>
                <a:latin typeface="+mj-lt"/>
                <a:ea typeface="メイリオ"/>
                <a:cs typeface="メイリオ"/>
              </a:rPr>
              <a:t>hình</a:t>
            </a:r>
            <a:r>
              <a:rPr lang="en-US" altLang="ja-JP" sz="1200" dirty="0">
                <a:solidFill>
                  <a:srgbClr val="C1301D"/>
                </a:solidFill>
                <a:latin typeface="+mj-lt"/>
                <a:ea typeface="メイリオ"/>
                <a:cs typeface="メイリオ"/>
              </a:rPr>
              <a:t> </a:t>
            </a:r>
            <a:r>
              <a:rPr lang="en-US" altLang="ja-JP" sz="1200" dirty="0" err="1">
                <a:solidFill>
                  <a:srgbClr val="C1301D"/>
                </a:solidFill>
                <a:latin typeface="+mj-lt"/>
                <a:ea typeface="メイリオ"/>
                <a:cs typeface="メイリオ"/>
              </a:rPr>
              <a:t>hiển</a:t>
            </a:r>
            <a:r>
              <a:rPr lang="en-US" altLang="ja-JP" sz="1200" dirty="0">
                <a:solidFill>
                  <a:srgbClr val="C1301D"/>
                </a:solidFill>
                <a:latin typeface="+mj-lt"/>
                <a:ea typeface="メイリオ"/>
                <a:cs typeface="メイリオ"/>
              </a:rPr>
              <a:t> </a:t>
            </a:r>
            <a:r>
              <a:rPr lang="en-US" altLang="ja-JP" sz="1200" dirty="0" err="1">
                <a:solidFill>
                  <a:srgbClr val="C1301D"/>
                </a:solidFill>
                <a:latin typeface="+mj-lt"/>
                <a:ea typeface="メイリオ"/>
                <a:cs typeface="メイリオ"/>
              </a:rPr>
              <a:t>thị</a:t>
            </a:r>
            <a:r>
              <a:rPr lang="en-US" altLang="ja-JP" sz="1200" dirty="0">
                <a:solidFill>
                  <a:srgbClr val="C1301D"/>
                </a:solidFill>
                <a:latin typeface="+mj-lt"/>
                <a:ea typeface="メイリオ"/>
                <a:cs typeface="メイリオ"/>
              </a:rPr>
              <a:t> list Gas station</a:t>
            </a:r>
          </a:p>
        </p:txBody>
      </p:sp>
      <p:sp>
        <p:nvSpPr>
          <p:cNvPr id="37" name="テキスト ボックス 3">
            <a:extLst>
              <a:ext uri="{FF2B5EF4-FFF2-40B4-BE49-F238E27FC236}">
                <a16:creationId xmlns:a16="http://schemas.microsoft.com/office/drawing/2014/main" id="{90505523-B7A0-6B4F-A483-18B5EDD12E72}"/>
              </a:ext>
            </a:extLst>
          </p:cNvPr>
          <p:cNvSpPr txBox="1">
            <a:spLocks noChangeArrowheads="1"/>
          </p:cNvSpPr>
          <p:nvPr/>
        </p:nvSpPr>
        <p:spPr bwMode="auto">
          <a:xfrm>
            <a:off x="35496" y="3573016"/>
            <a:ext cx="2808312" cy="1569660"/>
          </a:xfrm>
          <a:prstGeom prst="rect">
            <a:avLst/>
          </a:prstGeom>
          <a:noFill/>
          <a:ln w="9525">
            <a:noFill/>
            <a:miter lim="800000"/>
            <a:headEnd/>
            <a:tailEnd/>
          </a:ln>
          <a:effectLst/>
        </p:spPr>
        <p:txBody>
          <a:bodyPr wrap="square" anchor="t" anchorCtr="0">
            <a:spAutoFit/>
          </a:bodyPr>
          <a:lstStyle/>
          <a:p>
            <a:pPr marL="171450" indent="-171450">
              <a:buFont typeface="システムフォント（レギュラー）"/>
              <a:buChar char="●"/>
            </a:pPr>
            <a:r>
              <a:rPr lang="vi-VN" altLang="ja-JP" sz="1200" dirty="0">
                <a:solidFill>
                  <a:srgbClr val="C1301D"/>
                </a:solidFill>
                <a:latin typeface="+mj-lt"/>
                <a:ea typeface="メイリオ"/>
                <a:cs typeface="メイリオ"/>
              </a:rPr>
              <a:t>Có thể confirm dữ liệu đã đăng ký trên List</a:t>
            </a:r>
          </a:p>
          <a:p>
            <a:pPr marL="171450" indent="-171450">
              <a:buFont typeface="システムフォント（レギュラー）"/>
              <a:buChar char="●"/>
            </a:pPr>
            <a:r>
              <a:rPr lang="vi-VN" altLang="ja-JP" sz="1200" dirty="0">
                <a:solidFill>
                  <a:srgbClr val="C1301D"/>
                </a:solidFill>
                <a:latin typeface="+mj-lt"/>
                <a:ea typeface="メイリオ"/>
                <a:cs typeface="メイリオ"/>
              </a:rPr>
              <a:t>Có thể chọn những record hiển thị trên list </a:t>
            </a:r>
            <a:r>
              <a:rPr lang="ja-JP" altLang="en-US" sz="1200" dirty="0">
                <a:solidFill>
                  <a:srgbClr val="C1301D"/>
                </a:solidFill>
                <a:latin typeface="+mj-lt"/>
                <a:ea typeface="メイリオ"/>
                <a:cs typeface="メイリオ"/>
              </a:rPr>
              <a:t>→</a:t>
            </a:r>
            <a:r>
              <a:rPr lang="vi-VN" altLang="ja-JP" sz="1200" dirty="0">
                <a:solidFill>
                  <a:srgbClr val="C1301D"/>
                </a:solidFill>
                <a:latin typeface="+mj-lt"/>
                <a:ea typeface="メイリオ"/>
                <a:cs typeface="メイリオ"/>
              </a:rPr>
              <a:t> preview </a:t>
            </a:r>
            <a:r>
              <a:rPr lang="ja-JP" altLang="en-US" sz="1200" dirty="0">
                <a:solidFill>
                  <a:srgbClr val="C1301D"/>
                </a:solidFill>
                <a:latin typeface="+mj-lt"/>
                <a:ea typeface="メイリオ"/>
                <a:cs typeface="メイリオ"/>
              </a:rPr>
              <a:t>→</a:t>
            </a:r>
            <a:r>
              <a:rPr lang="vi-VN" altLang="ja-JP" sz="1200" dirty="0">
                <a:solidFill>
                  <a:srgbClr val="C1301D"/>
                </a:solidFill>
                <a:latin typeface="+mj-lt"/>
                <a:ea typeface="メイリオ"/>
                <a:cs typeface="メイリオ"/>
              </a:rPr>
              <a:t> in ra thành file. (Cần xem xét xem có nên sử dụng các hàm của Excel hay không)</a:t>
            </a:r>
          </a:p>
          <a:p>
            <a:pPr marL="171450" indent="-171450">
              <a:buFont typeface="システムフォント（レギュラー）"/>
              <a:buChar char="●"/>
            </a:pPr>
            <a:r>
              <a:rPr lang="vi-VN" altLang="ja-JP" sz="1200" dirty="0">
                <a:solidFill>
                  <a:srgbClr val="C1301D"/>
                </a:solidFill>
                <a:latin typeface="+mj-lt"/>
                <a:ea typeface="メイリオ"/>
                <a:cs typeface="メイリオ"/>
              </a:rPr>
              <a:t>Lưu dữ liệu định kỳ, sau 1 khoảng thời gian nhất định sẽ xóa đi</a:t>
            </a:r>
            <a:endParaRPr lang="en-US" altLang="ja-JP" sz="1200" dirty="0">
              <a:solidFill>
                <a:srgbClr val="C1301D"/>
              </a:solidFill>
              <a:latin typeface="+mj-lt"/>
              <a:ea typeface="メイリオ"/>
              <a:cs typeface="メイリオ"/>
            </a:endParaRPr>
          </a:p>
        </p:txBody>
      </p:sp>
      <p:sp>
        <p:nvSpPr>
          <p:cNvPr id="5" name="Rectangular Callout 4"/>
          <p:cNvSpPr/>
          <p:nvPr/>
        </p:nvSpPr>
        <p:spPr>
          <a:xfrm>
            <a:off x="9036496" y="2996952"/>
            <a:ext cx="1704542" cy="926048"/>
          </a:xfrm>
          <a:prstGeom prst="wedgeRectCallout">
            <a:avLst>
              <a:gd name="adj1" fmla="val -79684"/>
              <a:gd name="adj2" fmla="val -2050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kumimoji="1" lang="vi-VN" altLang="ja-JP" sz="1000" dirty="0">
                <a:solidFill>
                  <a:schemeClr val="bg1"/>
                </a:solidFill>
                <a:latin typeface="Tahoma" panose="020B0604030504040204" pitchFamily="34" charset="0"/>
                <a:ea typeface="Tahoma" panose="020B0604030504040204" pitchFamily="34" charset="0"/>
                <a:cs typeface="Tahoma" panose="020B0604030504040204" pitchFamily="34" charset="0"/>
              </a:rPr>
              <a:t>Thực hiện chức năng search gas station theo 3 keyword: gas station name, </a:t>
            </a:r>
            <a:r>
              <a:rPr lang="vi-VN" altLang="ja-JP" sz="1000" dirty="0">
                <a:solidFill>
                  <a:schemeClr val="bg1"/>
                </a:solidFill>
                <a:latin typeface="Tahoma" panose="020B0604030504040204" pitchFamily="34" charset="0"/>
                <a:ea typeface="Tahoma" panose="020B0604030504040204" pitchFamily="34" charset="0"/>
                <a:cs typeface="Tahoma" panose="020B0604030504040204" pitchFamily="34" charset="0"/>
              </a:rPr>
              <a:t>người phụ trách, loại máy dùng để kiểm tra</a:t>
            </a:r>
            <a:r>
              <a:rPr kumimoji="1" lang="vi-VN" altLang="ja-JP" sz="1000" dirty="0">
                <a:solidFill>
                  <a:schemeClr val="bg1"/>
                </a:solidFill>
                <a:latin typeface="Tahoma" panose="020B0604030504040204" pitchFamily="34" charset="0"/>
                <a:ea typeface="Tahoma" panose="020B0604030504040204" pitchFamily="34" charset="0"/>
                <a:cs typeface="Tahoma" panose="020B0604030504040204" pitchFamily="34" charset="0"/>
              </a:rPr>
              <a:t> </a:t>
            </a:r>
            <a:endParaRPr kumimoji="1" lang="ja-JP" altLang="en-US" sz="1000" dirty="0">
              <a:solidFill>
                <a:schemeClr val="bg1"/>
              </a:solidFill>
              <a:latin typeface="Tahoma" panose="020B0604030504040204" pitchFamily="34" charset="0"/>
              <a:cs typeface="Tahoma" panose="020B0604030504040204" pitchFamily="34" charset="0"/>
            </a:endParaRPr>
          </a:p>
        </p:txBody>
      </p:sp>
      <p:sp>
        <p:nvSpPr>
          <p:cNvPr id="18" name="Rectangular Callout 17"/>
          <p:cNvSpPr/>
          <p:nvPr/>
        </p:nvSpPr>
        <p:spPr>
          <a:xfrm>
            <a:off x="611559" y="2303001"/>
            <a:ext cx="1248979" cy="693951"/>
          </a:xfrm>
          <a:prstGeom prst="wedgeRectCallout">
            <a:avLst>
              <a:gd name="adj1" fmla="val 62819"/>
              <a:gd name="adj2" fmla="val -4565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kumimoji="1" lang="en-US" altLang="ja-JP" sz="1100" dirty="0" err="1">
                <a:latin typeface="Times New Roman" panose="02020603050405020304" pitchFamily="18" charset="0"/>
                <a:cs typeface="Times New Roman" panose="02020603050405020304" pitchFamily="18" charset="0"/>
              </a:rPr>
              <a:t>Không</a:t>
            </a:r>
            <a:r>
              <a:rPr kumimoji="1" lang="en-US" altLang="ja-JP" sz="1100" dirty="0">
                <a:latin typeface="Times New Roman" panose="02020603050405020304" pitchFamily="18" charset="0"/>
                <a:cs typeface="Times New Roman" panose="02020603050405020304" pitchFamily="18" charset="0"/>
              </a:rPr>
              <a:t> </a:t>
            </a:r>
            <a:r>
              <a:rPr kumimoji="1" lang="en-US" altLang="ja-JP" sz="1100" dirty="0" err="1">
                <a:latin typeface="Times New Roman" panose="02020603050405020304" pitchFamily="18" charset="0"/>
                <a:cs typeface="Times New Roman" panose="02020603050405020304" pitchFamily="18" charset="0"/>
              </a:rPr>
              <a:t>có</a:t>
            </a:r>
            <a:r>
              <a:rPr kumimoji="1" lang="en-US" altLang="ja-JP" sz="1100" dirty="0">
                <a:latin typeface="Times New Roman" panose="02020603050405020304" pitchFamily="18" charset="0"/>
                <a:cs typeface="Times New Roman" panose="02020603050405020304" pitchFamily="18" charset="0"/>
              </a:rPr>
              <a:t> </a:t>
            </a:r>
            <a:r>
              <a:rPr kumimoji="1" lang="en-US" altLang="ja-JP" sz="1100" dirty="0" err="1">
                <a:latin typeface="Times New Roman" panose="02020603050405020304" pitchFamily="18" charset="0"/>
                <a:cs typeface="Times New Roman" panose="02020603050405020304" pitchFamily="18" charset="0"/>
              </a:rPr>
              <a:t>màn</a:t>
            </a:r>
            <a:r>
              <a:rPr kumimoji="1" lang="en-US" altLang="ja-JP" sz="1100" dirty="0">
                <a:latin typeface="Times New Roman" panose="02020603050405020304" pitchFamily="18" charset="0"/>
                <a:cs typeface="Times New Roman" panose="02020603050405020304" pitchFamily="18" charset="0"/>
              </a:rPr>
              <a:t> </a:t>
            </a:r>
            <a:r>
              <a:rPr kumimoji="1" lang="en-US" altLang="ja-JP" sz="1100" dirty="0" err="1">
                <a:latin typeface="Times New Roman" panose="02020603050405020304" pitchFamily="18" charset="0"/>
                <a:cs typeface="Times New Roman" panose="02020603050405020304" pitchFamily="18" charset="0"/>
              </a:rPr>
              <a:t>hình</a:t>
            </a:r>
            <a:r>
              <a:rPr kumimoji="1" lang="en-US" altLang="ja-JP" sz="1100" dirty="0">
                <a:latin typeface="Times New Roman" panose="02020603050405020304" pitchFamily="18" charset="0"/>
                <a:cs typeface="Times New Roman" panose="02020603050405020304" pitchFamily="18" charset="0"/>
              </a:rPr>
              <a:t> </a:t>
            </a:r>
            <a:r>
              <a:rPr kumimoji="1" lang="en-US" altLang="ja-JP" sz="1100" dirty="0" err="1">
                <a:latin typeface="Times New Roman" panose="02020603050405020304" pitchFamily="18" charset="0"/>
                <a:cs typeface="Times New Roman" panose="02020603050405020304" pitchFamily="18" charset="0"/>
              </a:rPr>
              <a:t>tạo</a:t>
            </a:r>
            <a:r>
              <a:rPr kumimoji="1" lang="en-US" altLang="ja-JP" sz="1100" dirty="0">
                <a:latin typeface="Times New Roman" panose="02020603050405020304" pitchFamily="18" charset="0"/>
                <a:cs typeface="Times New Roman" panose="02020603050405020304" pitchFamily="18" charset="0"/>
              </a:rPr>
              <a:t> account, </a:t>
            </a:r>
            <a:r>
              <a:rPr kumimoji="1" lang="en-US" altLang="ja-JP" sz="1100" dirty="0" err="1">
                <a:latin typeface="Times New Roman" panose="02020603050405020304" pitchFamily="18" charset="0"/>
                <a:cs typeface="Times New Roman" panose="02020603050405020304" pitchFamily="18" charset="0"/>
              </a:rPr>
              <a:t>nên</a:t>
            </a:r>
            <a:r>
              <a:rPr kumimoji="1" lang="en-US" altLang="ja-JP" sz="1100" dirty="0">
                <a:latin typeface="Times New Roman" panose="02020603050405020304" pitchFamily="18" charset="0"/>
                <a:cs typeface="Times New Roman" panose="02020603050405020304" pitchFamily="18" charset="0"/>
              </a:rPr>
              <a:t> </a:t>
            </a:r>
            <a:r>
              <a:rPr kumimoji="1" lang="en-US" altLang="ja-JP" sz="1100" dirty="0" err="1">
                <a:latin typeface="Times New Roman" panose="02020603050405020304" pitchFamily="18" charset="0"/>
                <a:cs typeface="Times New Roman" panose="02020603050405020304" pitchFamily="18" charset="0"/>
              </a:rPr>
              <a:t>sẽ</a:t>
            </a:r>
            <a:r>
              <a:rPr kumimoji="1" lang="en-US" altLang="ja-JP" sz="1100" dirty="0">
                <a:latin typeface="Times New Roman" panose="02020603050405020304" pitchFamily="18" charset="0"/>
                <a:cs typeface="Times New Roman" panose="02020603050405020304" pitchFamily="18" charset="0"/>
              </a:rPr>
              <a:t> set </a:t>
            </a:r>
            <a:r>
              <a:rPr kumimoji="1" lang="en-US" altLang="ja-JP" sz="1100" dirty="0" err="1">
                <a:latin typeface="Times New Roman" panose="02020603050405020304" pitchFamily="18" charset="0"/>
                <a:cs typeface="Times New Roman" panose="02020603050405020304" pitchFamily="18" charset="0"/>
              </a:rPr>
              <a:t>trực</a:t>
            </a:r>
            <a:r>
              <a:rPr kumimoji="1" lang="en-US" altLang="ja-JP" sz="1100" dirty="0">
                <a:latin typeface="Times New Roman" panose="02020603050405020304" pitchFamily="18" charset="0"/>
                <a:cs typeface="Times New Roman" panose="02020603050405020304" pitchFamily="18" charset="0"/>
              </a:rPr>
              <a:t> </a:t>
            </a:r>
            <a:r>
              <a:rPr kumimoji="1" lang="en-US" altLang="ja-JP" sz="1100" dirty="0" err="1">
                <a:latin typeface="Times New Roman" panose="02020603050405020304" pitchFamily="18" charset="0"/>
                <a:cs typeface="Times New Roman" panose="02020603050405020304" pitchFamily="18" charset="0"/>
              </a:rPr>
              <a:t>tiếp</a:t>
            </a:r>
            <a:r>
              <a:rPr kumimoji="1" lang="en-US" altLang="ja-JP" sz="1100" dirty="0">
                <a:latin typeface="Times New Roman" panose="02020603050405020304" pitchFamily="18" charset="0"/>
                <a:cs typeface="Times New Roman" panose="02020603050405020304" pitchFamily="18" charset="0"/>
              </a:rPr>
              <a:t> </a:t>
            </a:r>
            <a:r>
              <a:rPr kumimoji="1" lang="en-US" altLang="ja-JP" sz="1100" dirty="0" err="1">
                <a:latin typeface="Times New Roman" panose="02020603050405020304" pitchFamily="18" charset="0"/>
                <a:cs typeface="Times New Roman" panose="02020603050405020304" pitchFamily="18" charset="0"/>
              </a:rPr>
              <a:t>trong</a:t>
            </a:r>
            <a:r>
              <a:rPr kumimoji="1" lang="en-US" altLang="ja-JP" sz="1100" dirty="0">
                <a:latin typeface="Times New Roman" panose="02020603050405020304" pitchFamily="18" charset="0"/>
                <a:cs typeface="Times New Roman" panose="02020603050405020304" pitchFamily="18" charset="0"/>
              </a:rPr>
              <a:t> DB</a:t>
            </a:r>
            <a:endParaRPr kumimoji="1" lang="ja-JP" altLang="en-US" sz="11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E2E341D2-554B-4172-8CC0-B372FD46A5F6}"/>
              </a:ext>
            </a:extLst>
          </p:cNvPr>
          <p:cNvSpPr/>
          <p:nvPr/>
        </p:nvSpPr>
        <p:spPr>
          <a:xfrm>
            <a:off x="7002663" y="3217046"/>
            <a:ext cx="1570627" cy="19771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B5E6581-DA4C-4A05-8C8C-030B5C3DBB69}"/>
              </a:ext>
            </a:extLst>
          </p:cNvPr>
          <p:cNvSpPr txBox="1"/>
          <p:nvPr/>
        </p:nvSpPr>
        <p:spPr>
          <a:xfrm>
            <a:off x="6951201" y="3213556"/>
            <a:ext cx="1447832" cy="215444"/>
          </a:xfrm>
          <a:prstGeom prst="rect">
            <a:avLst/>
          </a:prstGeom>
          <a:noFill/>
        </p:spPr>
        <p:txBody>
          <a:bodyPr wrap="none" rtlCol="0">
            <a:spAutoFit/>
          </a:bodyPr>
          <a:lstStyle/>
          <a:p>
            <a:r>
              <a:rPr lang="ja-JP" altLang="en-US" sz="800" dirty="0"/>
              <a:t>キーワードを入力してください</a:t>
            </a:r>
            <a:endParaRPr lang="en-US" sz="800" dirty="0"/>
          </a:p>
        </p:txBody>
      </p:sp>
      <p:sp>
        <p:nvSpPr>
          <p:cNvPr id="20" name="TextBox 19">
            <a:extLst>
              <a:ext uri="{FF2B5EF4-FFF2-40B4-BE49-F238E27FC236}">
                <a16:creationId xmlns:a16="http://schemas.microsoft.com/office/drawing/2014/main" id="{F740A549-A53D-4EB9-A1A0-8BF23E1AD517}"/>
              </a:ext>
            </a:extLst>
          </p:cNvPr>
          <p:cNvSpPr txBox="1"/>
          <p:nvPr/>
        </p:nvSpPr>
        <p:spPr>
          <a:xfrm>
            <a:off x="6620256" y="3216744"/>
            <a:ext cx="389850" cy="215444"/>
          </a:xfrm>
          <a:prstGeom prst="rect">
            <a:avLst/>
          </a:prstGeom>
          <a:noFill/>
        </p:spPr>
        <p:txBody>
          <a:bodyPr wrap="none" rtlCol="0">
            <a:spAutoFit/>
          </a:bodyPr>
          <a:lstStyle/>
          <a:p>
            <a:r>
              <a:rPr lang="ja-JP" altLang="en-US" sz="800" dirty="0"/>
              <a:t>検索</a:t>
            </a:r>
            <a:endParaRPr lang="en-US" sz="800" dirty="0"/>
          </a:p>
        </p:txBody>
      </p:sp>
    </p:spTree>
    <p:extLst>
      <p:ext uri="{BB962C8B-B14F-4D97-AF65-F5344CB8AC3E}">
        <p14:creationId xmlns:p14="http://schemas.microsoft.com/office/powerpoint/2010/main" val="2627408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987E49-8FCB-1640-B59E-0BC842DB3E42}"/>
              </a:ext>
            </a:extLst>
          </p:cNvPr>
          <p:cNvSpPr>
            <a:spLocks noGrp="1"/>
          </p:cNvSpPr>
          <p:nvPr>
            <p:ph type="title"/>
          </p:nvPr>
        </p:nvSpPr>
        <p:spPr/>
        <p:txBody>
          <a:bodyPr/>
          <a:lstStyle/>
          <a:p>
            <a:r>
              <a:rPr lang="en-US" altLang="ja-JP" b="1" dirty="0">
                <a:latin typeface="Times New Roman" panose="02020603050405020304" pitchFamily="18" charset="0"/>
                <a:cs typeface="Times New Roman" panose="02020603050405020304" pitchFamily="18" charset="0"/>
              </a:rPr>
              <a:t>Logic </a:t>
            </a:r>
            <a:r>
              <a:rPr lang="en-US" altLang="ja-JP" b="1" dirty="0" err="1">
                <a:latin typeface="Times New Roman" panose="02020603050405020304" pitchFamily="18" charset="0"/>
                <a:cs typeface="Times New Roman" panose="02020603050405020304" pitchFamily="18" charset="0"/>
              </a:rPr>
              <a:t>tính</a:t>
            </a:r>
            <a:r>
              <a:rPr lang="en-US" altLang="ja-JP" b="1" dirty="0">
                <a:latin typeface="Times New Roman" panose="02020603050405020304" pitchFamily="18" charset="0"/>
                <a:cs typeface="Times New Roman" panose="02020603050405020304" pitchFamily="18" charset="0"/>
              </a:rPr>
              <a:t> </a:t>
            </a:r>
            <a:r>
              <a:rPr lang="en-US" altLang="ja-JP" b="1" dirty="0" err="1">
                <a:latin typeface="Times New Roman" panose="02020603050405020304" pitchFamily="18" charset="0"/>
                <a:cs typeface="Times New Roman" panose="02020603050405020304" pitchFamily="18" charset="0"/>
              </a:rPr>
              <a:t>giá</a:t>
            </a:r>
            <a:r>
              <a:rPr lang="en-US" altLang="ja-JP" b="1" dirty="0">
                <a:latin typeface="Times New Roman" panose="02020603050405020304" pitchFamily="18" charset="0"/>
                <a:cs typeface="Times New Roman" panose="02020603050405020304" pitchFamily="18" charset="0"/>
              </a:rPr>
              <a:t> </a:t>
            </a:r>
            <a:r>
              <a:rPr lang="en-US" altLang="ja-JP" b="1" dirty="0" err="1">
                <a:latin typeface="Times New Roman" panose="02020603050405020304" pitchFamily="18" charset="0"/>
                <a:cs typeface="Times New Roman" panose="02020603050405020304" pitchFamily="18" charset="0"/>
              </a:rPr>
              <a:t>trị</a:t>
            </a:r>
            <a:r>
              <a:rPr lang="en-US" altLang="ja-JP" b="1" dirty="0">
                <a:latin typeface="Times New Roman" panose="02020603050405020304" pitchFamily="18" charset="0"/>
                <a:cs typeface="Times New Roman" panose="02020603050405020304" pitchFamily="18" charset="0"/>
              </a:rPr>
              <a:t> </a:t>
            </a:r>
            <a:r>
              <a:rPr lang="en-US" altLang="ja-JP" b="1" dirty="0" err="1">
                <a:latin typeface="Times New Roman" panose="02020603050405020304" pitchFamily="18" charset="0"/>
                <a:cs typeface="Times New Roman" panose="02020603050405020304" pitchFamily="18" charset="0"/>
              </a:rPr>
              <a:t>giảm</a:t>
            </a:r>
            <a:r>
              <a:rPr lang="en-US" altLang="ja-JP" b="1" dirty="0">
                <a:latin typeface="Times New Roman" panose="02020603050405020304" pitchFamily="18" charset="0"/>
                <a:cs typeface="Times New Roman" panose="02020603050405020304" pitchFamily="18" charset="0"/>
              </a:rPr>
              <a:t> </a:t>
            </a:r>
            <a:r>
              <a:rPr lang="en-US" altLang="ja-JP" b="1" dirty="0" err="1">
                <a:latin typeface="Times New Roman" panose="02020603050405020304" pitchFamily="18" charset="0"/>
                <a:cs typeface="Times New Roman" panose="02020603050405020304" pitchFamily="18" charset="0"/>
              </a:rPr>
              <a:t>áp</a:t>
            </a:r>
            <a:endParaRPr kumimoji="1" lang="ja-JP" altLang="en-US" b="1" dirty="0">
              <a:latin typeface="Times New Roman" panose="02020603050405020304" pitchFamily="18" charset="0"/>
              <a:cs typeface="Times New Roman" panose="02020603050405020304" pitchFamily="18" charset="0"/>
            </a:endParaRPr>
          </a:p>
        </p:txBody>
      </p:sp>
      <p:sp>
        <p:nvSpPr>
          <p:cNvPr id="4" name="スライド番号プレースホルダー 3">
            <a:extLst>
              <a:ext uri="{FF2B5EF4-FFF2-40B4-BE49-F238E27FC236}">
                <a16:creationId xmlns:a16="http://schemas.microsoft.com/office/drawing/2014/main" id="{FF463DF9-73E0-DF4D-B3B0-C00723636D06}"/>
              </a:ext>
            </a:extLst>
          </p:cNvPr>
          <p:cNvSpPr>
            <a:spLocks noGrp="1"/>
          </p:cNvSpPr>
          <p:nvPr>
            <p:ph type="sldNum" sz="quarter" idx="11"/>
          </p:nvPr>
        </p:nvSpPr>
        <p:spPr/>
        <p:txBody>
          <a:bodyPr/>
          <a:lstStyle/>
          <a:p>
            <a:fld id="{65A746D5-39B5-454E-87F6-80094C4700A4}" type="slidenum">
              <a:rPr lang="ja-JP" altLang="en-US" smtClean="0"/>
              <a:pPr/>
              <a:t>6</a:t>
            </a:fld>
            <a:endParaRPr lang="ja-JP" altLang="en-US"/>
          </a:p>
        </p:txBody>
      </p:sp>
      <p:sp>
        <p:nvSpPr>
          <p:cNvPr id="67" name="正方形/長方形 66">
            <a:extLst>
              <a:ext uri="{FF2B5EF4-FFF2-40B4-BE49-F238E27FC236}">
                <a16:creationId xmlns:a16="http://schemas.microsoft.com/office/drawing/2014/main" id="{2700BCDD-A772-1C43-BBA9-8AFD312951DB}"/>
              </a:ext>
            </a:extLst>
          </p:cNvPr>
          <p:cNvSpPr/>
          <p:nvPr/>
        </p:nvSpPr>
        <p:spPr>
          <a:xfrm>
            <a:off x="539552" y="505280"/>
            <a:ext cx="4296433" cy="307777"/>
          </a:xfrm>
          <a:prstGeom prst="rect">
            <a:avLst/>
          </a:prstGeom>
        </p:spPr>
        <p:txBody>
          <a:bodyPr wrap="none">
            <a:spAutoFit/>
          </a:bodyPr>
          <a:lstStyle/>
          <a:p>
            <a:r>
              <a:rPr lang="vi-VN" altLang="ja-JP" sz="1400" dirty="0">
                <a:latin typeface="Times New Roman" panose="02020603050405020304" pitchFamily="18" charset="0"/>
                <a:ea typeface="Meiryo UI" panose="020B0604030504040204" pitchFamily="34" charset="-128"/>
                <a:cs typeface="Times New Roman" panose="02020603050405020304" pitchFamily="18" charset="0"/>
              </a:rPr>
              <a:t>1. </a:t>
            </a:r>
            <a:r>
              <a:rPr lang="en-US" altLang="ja-JP" sz="1400" dirty="0" err="1">
                <a:latin typeface="Times New Roman" panose="02020603050405020304" pitchFamily="18" charset="0"/>
                <a:ea typeface="Meiryo UI" panose="020B0604030504040204" pitchFamily="34" charset="-128"/>
                <a:cs typeface="Times New Roman" panose="02020603050405020304" pitchFamily="18" charset="0"/>
              </a:rPr>
              <a:t>Trường</a:t>
            </a:r>
            <a:r>
              <a:rPr lang="en-US" altLang="ja-JP" sz="1400" dirty="0">
                <a:latin typeface="Times New Roman" panose="02020603050405020304" pitchFamily="18" charset="0"/>
                <a:ea typeface="Meiryo UI" panose="020B0604030504040204" pitchFamily="34" charset="-128"/>
                <a:cs typeface="Times New Roman" panose="02020603050405020304" pitchFamily="18" charset="0"/>
              </a:rPr>
              <a:t> </a:t>
            </a:r>
            <a:r>
              <a:rPr lang="en-US" altLang="ja-JP" sz="1400" dirty="0" err="1">
                <a:latin typeface="Times New Roman" panose="02020603050405020304" pitchFamily="18" charset="0"/>
                <a:ea typeface="Meiryo UI" panose="020B0604030504040204" pitchFamily="34" charset="-128"/>
                <a:cs typeface="Times New Roman" panose="02020603050405020304" pitchFamily="18" charset="0"/>
              </a:rPr>
              <a:t>hợp</a:t>
            </a:r>
            <a:r>
              <a:rPr lang="en-US" altLang="ja-JP" sz="1400" dirty="0">
                <a:latin typeface="Times New Roman" panose="02020603050405020304" pitchFamily="18" charset="0"/>
                <a:ea typeface="Meiryo UI" panose="020B0604030504040204" pitchFamily="34" charset="-128"/>
                <a:cs typeface="Times New Roman" panose="02020603050405020304" pitchFamily="18" charset="0"/>
              </a:rPr>
              <a:t> </a:t>
            </a:r>
            <a:r>
              <a:rPr lang="en-US" altLang="ja-JP" sz="1400" dirty="0" err="1">
                <a:latin typeface="Times New Roman" panose="02020603050405020304" pitchFamily="18" charset="0"/>
                <a:ea typeface="Meiryo UI" panose="020B0604030504040204" pitchFamily="34" charset="-128"/>
                <a:cs typeface="Times New Roman" panose="02020603050405020304" pitchFamily="18" charset="0"/>
              </a:rPr>
              <a:t>máy</a:t>
            </a:r>
            <a:r>
              <a:rPr lang="en-US" altLang="ja-JP" sz="1400" dirty="0">
                <a:latin typeface="Times New Roman" panose="02020603050405020304" pitchFamily="18" charset="0"/>
                <a:ea typeface="Meiryo UI" panose="020B0604030504040204" pitchFamily="34" charset="-128"/>
                <a:cs typeface="Times New Roman" panose="02020603050405020304" pitchFamily="18" charset="0"/>
              </a:rPr>
              <a:t> </a:t>
            </a:r>
            <a:r>
              <a:rPr lang="en-US" altLang="ja-JP" sz="1400" dirty="0" err="1">
                <a:latin typeface="Times New Roman" panose="02020603050405020304" pitchFamily="18" charset="0"/>
                <a:ea typeface="Meiryo UI" panose="020B0604030504040204" pitchFamily="34" charset="-128"/>
                <a:cs typeface="Times New Roman" panose="02020603050405020304" pitchFamily="18" charset="0"/>
              </a:rPr>
              <a:t>kiểm</a:t>
            </a:r>
            <a:r>
              <a:rPr lang="en-US" altLang="ja-JP" sz="1400" dirty="0">
                <a:latin typeface="Times New Roman" panose="02020603050405020304" pitchFamily="18" charset="0"/>
                <a:ea typeface="Meiryo UI" panose="020B0604030504040204" pitchFamily="34" charset="-128"/>
                <a:cs typeface="Times New Roman" panose="02020603050405020304" pitchFamily="18" charset="0"/>
              </a:rPr>
              <a:t> </a:t>
            </a:r>
            <a:r>
              <a:rPr lang="en-US" altLang="ja-JP" sz="1400" dirty="0" err="1">
                <a:latin typeface="Times New Roman" panose="02020603050405020304" pitchFamily="18" charset="0"/>
                <a:ea typeface="Meiryo UI" panose="020B0604030504040204" pitchFamily="34" charset="-128"/>
                <a:cs typeface="Times New Roman" panose="02020603050405020304" pitchFamily="18" charset="0"/>
              </a:rPr>
              <a:t>tra</a:t>
            </a:r>
            <a:r>
              <a:rPr lang="en-US" altLang="ja-JP" sz="1400" dirty="0">
                <a:latin typeface="Times New Roman" panose="02020603050405020304" pitchFamily="18" charset="0"/>
                <a:ea typeface="Meiryo UI" panose="020B0604030504040204" pitchFamily="34" charset="-128"/>
                <a:cs typeface="Times New Roman" panose="02020603050405020304" pitchFamily="18" charset="0"/>
              </a:rPr>
              <a:t> </a:t>
            </a:r>
            <a:r>
              <a:rPr lang="en-US" altLang="ja-JP" sz="1400" dirty="0" err="1">
                <a:latin typeface="Times New Roman" panose="02020603050405020304" pitchFamily="18" charset="0"/>
                <a:ea typeface="Meiryo UI" panose="020B0604030504040204" pitchFamily="34" charset="-128"/>
                <a:cs typeface="Times New Roman" panose="02020603050405020304" pitchFamily="18" charset="0"/>
              </a:rPr>
              <a:t>là</a:t>
            </a:r>
            <a:r>
              <a:rPr lang="en-US" altLang="ja-JP" sz="1400" dirty="0">
                <a:latin typeface="Times New Roman" panose="02020603050405020304" pitchFamily="18" charset="0"/>
                <a:ea typeface="Meiryo UI" panose="020B0604030504040204" pitchFamily="34" charset="-128"/>
                <a:cs typeface="Times New Roman" panose="02020603050405020304" pitchFamily="18" charset="0"/>
              </a:rPr>
              <a:t> </a:t>
            </a:r>
            <a:r>
              <a:rPr lang="en-US" altLang="ja-JP" sz="1400" b="1" dirty="0" err="1">
                <a:latin typeface="Times New Roman" panose="02020603050405020304" pitchFamily="18" charset="0"/>
                <a:ea typeface="Meiryo UI" panose="020B0604030504040204" pitchFamily="34" charset="-128"/>
                <a:cs typeface="Times New Roman" panose="02020603050405020304" pitchFamily="18" charset="0"/>
              </a:rPr>
              <a:t>Recalizer</a:t>
            </a:r>
            <a:r>
              <a:rPr lang="en-US" altLang="ja-JP" sz="1400" b="1" dirty="0">
                <a:latin typeface="Times New Roman" panose="02020603050405020304" pitchFamily="18" charset="0"/>
                <a:ea typeface="Meiryo UI" panose="020B0604030504040204" pitchFamily="34" charset="-128"/>
                <a:cs typeface="Times New Roman" panose="02020603050405020304" pitchFamily="18" charset="0"/>
              </a:rPr>
              <a:t> (</a:t>
            </a:r>
            <a:r>
              <a:rPr lang="ja-JP" altLang="en-US" sz="1400" b="1" dirty="0">
                <a:latin typeface="Times New Roman" panose="02020603050405020304" pitchFamily="18" charset="0"/>
                <a:ea typeface="Meiryo UI" panose="020B0604030504040204" pitchFamily="34" charset="-128"/>
                <a:cs typeface="Times New Roman" panose="02020603050405020304" pitchFamily="18" charset="0"/>
              </a:rPr>
              <a:t>リーカライザー</a:t>
            </a:r>
            <a:r>
              <a:rPr lang="en-US" altLang="ja-JP" sz="1400" b="1" dirty="0">
                <a:latin typeface="Times New Roman" panose="02020603050405020304" pitchFamily="18" charset="0"/>
                <a:ea typeface="Meiryo UI" panose="020B0604030504040204" pitchFamily="34" charset="-128"/>
                <a:cs typeface="Times New Roman" panose="02020603050405020304" pitchFamily="18" charset="0"/>
              </a:rPr>
              <a:t>)</a:t>
            </a:r>
          </a:p>
        </p:txBody>
      </p:sp>
      <p:graphicFrame>
        <p:nvGraphicFramePr>
          <p:cNvPr id="8" name="表 7">
            <a:extLst>
              <a:ext uri="{FF2B5EF4-FFF2-40B4-BE49-F238E27FC236}">
                <a16:creationId xmlns:a16="http://schemas.microsoft.com/office/drawing/2014/main" id="{1B913C97-811A-3547-A137-43B47432BDD6}"/>
              </a:ext>
            </a:extLst>
          </p:cNvPr>
          <p:cNvGraphicFramePr>
            <a:graphicFrameLocks noGrp="1"/>
          </p:cNvGraphicFramePr>
          <p:nvPr>
            <p:extLst>
              <p:ext uri="{D42A27DB-BD31-4B8C-83A1-F6EECF244321}">
                <p14:modId xmlns:p14="http://schemas.microsoft.com/office/powerpoint/2010/main" val="1141454489"/>
              </p:ext>
            </p:extLst>
          </p:nvPr>
        </p:nvGraphicFramePr>
        <p:xfrm>
          <a:off x="450931" y="1294772"/>
          <a:ext cx="8242137" cy="2062996"/>
        </p:xfrm>
        <a:graphic>
          <a:graphicData uri="http://schemas.openxmlformats.org/drawingml/2006/table">
            <a:tbl>
              <a:tblPr firstRow="1" bandRow="1">
                <a:tableStyleId>{073A0DAA-6AF3-43AB-8588-CEC1D06C72B9}</a:tableStyleId>
              </a:tblPr>
              <a:tblGrid>
                <a:gridCol w="2747379">
                  <a:extLst>
                    <a:ext uri="{9D8B030D-6E8A-4147-A177-3AD203B41FA5}">
                      <a16:colId xmlns:a16="http://schemas.microsoft.com/office/drawing/2014/main" val="4229576141"/>
                    </a:ext>
                  </a:extLst>
                </a:gridCol>
                <a:gridCol w="2747379">
                  <a:extLst>
                    <a:ext uri="{9D8B030D-6E8A-4147-A177-3AD203B41FA5}">
                      <a16:colId xmlns:a16="http://schemas.microsoft.com/office/drawing/2014/main" val="1158661348"/>
                    </a:ext>
                  </a:extLst>
                </a:gridCol>
                <a:gridCol w="2747379">
                  <a:extLst>
                    <a:ext uri="{9D8B030D-6E8A-4147-A177-3AD203B41FA5}">
                      <a16:colId xmlns:a16="http://schemas.microsoft.com/office/drawing/2014/main" val="32895403"/>
                    </a:ext>
                  </a:extLst>
                </a:gridCol>
              </a:tblGrid>
              <a:tr h="255097">
                <a:tc>
                  <a:txBody>
                    <a:bodyPr/>
                    <a:lstStyle/>
                    <a:p>
                      <a:r>
                        <a:rPr kumimoji="1" lang="en-US" altLang="ja-JP" sz="1400" dirty="0" err="1">
                          <a:latin typeface="Tahoma" panose="020B0604030504040204" pitchFamily="34" charset="0"/>
                          <a:ea typeface="Tahoma" panose="020B0604030504040204" pitchFamily="34" charset="0"/>
                          <a:cs typeface="Tahoma" panose="020B0604030504040204" pitchFamily="34" charset="0"/>
                        </a:rPr>
                        <a:t>Trường</a:t>
                      </a:r>
                      <a:r>
                        <a:rPr kumimoji="1" lang="en-US" altLang="ja-JP" sz="1400" baseline="0" dirty="0">
                          <a:latin typeface="Tahoma" panose="020B0604030504040204" pitchFamily="34" charset="0"/>
                          <a:ea typeface="Tahoma" panose="020B0604030504040204" pitchFamily="34" charset="0"/>
                          <a:cs typeface="Tahoma" panose="020B0604030504040204" pitchFamily="34" charset="0"/>
                        </a:rPr>
                        <a:t> </a:t>
                      </a:r>
                      <a:r>
                        <a:rPr kumimoji="1" lang="en-US" altLang="ja-JP" sz="1400" baseline="0" dirty="0" err="1">
                          <a:latin typeface="Tahoma" panose="020B0604030504040204" pitchFamily="34" charset="0"/>
                          <a:ea typeface="Tahoma" panose="020B0604030504040204" pitchFamily="34" charset="0"/>
                          <a:cs typeface="Tahoma" panose="020B0604030504040204" pitchFamily="34" charset="0"/>
                        </a:rPr>
                        <a:t>hợp</a:t>
                      </a:r>
                      <a:r>
                        <a:rPr kumimoji="1" lang="en-US" altLang="ja-JP" sz="1400" baseline="0" dirty="0">
                          <a:latin typeface="Tahoma" panose="020B0604030504040204" pitchFamily="34" charset="0"/>
                          <a:ea typeface="Tahoma" panose="020B0604030504040204" pitchFamily="34" charset="0"/>
                          <a:cs typeface="Tahoma" panose="020B0604030504040204" pitchFamily="34" charset="0"/>
                        </a:rPr>
                        <a:t> </a:t>
                      </a:r>
                      <a:r>
                        <a:rPr kumimoji="1" lang="ja-JP" altLang="en-US" sz="1400" dirty="0">
                          <a:latin typeface="Tahoma" panose="020B0604030504040204" pitchFamily="34" charset="0"/>
                          <a:cs typeface="Tahoma" panose="020B0604030504040204" pitchFamily="34" charset="0"/>
                        </a:rPr>
                        <a:t>埋設位</a:t>
                      </a:r>
                      <a:r>
                        <a:rPr kumimoji="1" lang="vi-VN" altLang="ja-JP" sz="1400" dirty="0">
                          <a:latin typeface="Tahoma" panose="020B0604030504040204" pitchFamily="34" charset="0"/>
                          <a:ea typeface="Tahoma" panose="020B0604030504040204" pitchFamily="34" charset="0"/>
                          <a:cs typeface="Tahoma" panose="020B0604030504040204" pitchFamily="34" charset="0"/>
                        </a:rPr>
                        <a:t> &lt; 100cm</a:t>
                      </a:r>
                      <a:endParaRPr kumimoji="1" lang="ja-JP" altLang="en-US" sz="1400" dirty="0">
                        <a:latin typeface="Tahoma" panose="020B0604030504040204" pitchFamily="34" charset="0"/>
                        <a:ea typeface="Meiryo UI" panose="020B0604030504040204" pitchFamily="34" charset="-128"/>
                        <a:cs typeface="Tahoma" panose="020B0604030504040204" pitchFamily="34" charset="0"/>
                      </a:endParaRPr>
                    </a:p>
                  </a:txBody>
                  <a:tcPr/>
                </a:tc>
                <a:tc>
                  <a:txBody>
                    <a:bodyPr/>
                    <a:lstStyle/>
                    <a:p>
                      <a:r>
                        <a:rPr kumimoji="1" lang="en-US" altLang="ja-JP" sz="1400" dirty="0" err="1">
                          <a:latin typeface="Tahoma" panose="020B0604030504040204" pitchFamily="34" charset="0"/>
                          <a:ea typeface="Tahoma" panose="020B0604030504040204" pitchFamily="34" charset="0"/>
                          <a:cs typeface="Tahoma" panose="020B0604030504040204" pitchFamily="34" charset="0"/>
                        </a:rPr>
                        <a:t>Trường</a:t>
                      </a:r>
                      <a:r>
                        <a:rPr kumimoji="1" lang="en-US" altLang="ja-JP" sz="1400" baseline="0" dirty="0">
                          <a:latin typeface="Tahoma" panose="020B0604030504040204" pitchFamily="34" charset="0"/>
                          <a:ea typeface="Tahoma" panose="020B0604030504040204" pitchFamily="34" charset="0"/>
                          <a:cs typeface="Tahoma" panose="020B0604030504040204" pitchFamily="34" charset="0"/>
                        </a:rPr>
                        <a:t> </a:t>
                      </a:r>
                      <a:r>
                        <a:rPr kumimoji="1" lang="en-US" altLang="ja-JP" sz="1400" baseline="0" dirty="0" err="1">
                          <a:latin typeface="Tahoma" panose="020B0604030504040204" pitchFamily="34" charset="0"/>
                          <a:ea typeface="Tahoma" panose="020B0604030504040204" pitchFamily="34" charset="0"/>
                          <a:cs typeface="Tahoma" panose="020B0604030504040204" pitchFamily="34" charset="0"/>
                        </a:rPr>
                        <a:t>hợp</a:t>
                      </a:r>
                      <a:r>
                        <a:rPr kumimoji="1" lang="vi-VN" altLang="ja-JP" sz="1400" baseline="0" dirty="0">
                          <a:latin typeface="Tahoma" panose="020B0604030504040204" pitchFamily="34" charset="0"/>
                          <a:ea typeface="Tahoma" panose="020B0604030504040204" pitchFamily="34" charset="0"/>
                          <a:cs typeface="Tahoma" panose="020B0604030504040204" pitchFamily="34" charset="0"/>
                        </a:rPr>
                        <a:t> </a:t>
                      </a:r>
                      <a:r>
                        <a:rPr kumimoji="1" lang="ja-JP" altLang="en-US" sz="1400" dirty="0">
                          <a:latin typeface="Tahoma" panose="020B0604030504040204" pitchFamily="34" charset="0"/>
                          <a:cs typeface="Tahoma" panose="020B0604030504040204" pitchFamily="34" charset="0"/>
                        </a:rPr>
                        <a:t>埋設位</a:t>
                      </a:r>
                      <a:r>
                        <a:rPr kumimoji="1" lang="vi-VN" altLang="ja-JP" sz="1400" dirty="0">
                          <a:latin typeface="Tahoma" panose="020B0604030504040204" pitchFamily="34" charset="0"/>
                          <a:ea typeface="Tahoma" panose="020B0604030504040204" pitchFamily="34" charset="0"/>
                          <a:cs typeface="Tahoma" panose="020B0604030504040204" pitchFamily="34" charset="0"/>
                        </a:rPr>
                        <a:t> = 100cm</a:t>
                      </a:r>
                      <a:endParaRPr kumimoji="1" lang="ja-JP" altLang="en-US" sz="1400" dirty="0">
                        <a:latin typeface="Tahoma" panose="020B0604030504040204" pitchFamily="34" charset="0"/>
                        <a:ea typeface="Meiryo UI" panose="020B0604030504040204" pitchFamily="34" charset="-128"/>
                        <a:cs typeface="Tahoma" panose="020B0604030504040204" pitchFamily="34" charset="0"/>
                      </a:endParaRPr>
                    </a:p>
                  </a:txBody>
                  <a:tcPr/>
                </a:tc>
                <a:tc>
                  <a:txBody>
                    <a:bodyPr/>
                    <a:lstStyle/>
                    <a:p>
                      <a:r>
                        <a:rPr kumimoji="1" lang="en-US" altLang="ja-JP" sz="1400" dirty="0" err="1">
                          <a:latin typeface="Tahoma" panose="020B0604030504040204" pitchFamily="34" charset="0"/>
                          <a:ea typeface="Tahoma" panose="020B0604030504040204" pitchFamily="34" charset="0"/>
                          <a:cs typeface="Tahoma" panose="020B0604030504040204" pitchFamily="34" charset="0"/>
                        </a:rPr>
                        <a:t>Trường</a:t>
                      </a:r>
                      <a:r>
                        <a:rPr kumimoji="1" lang="en-US" altLang="ja-JP" sz="1400" baseline="0" dirty="0">
                          <a:latin typeface="Tahoma" panose="020B0604030504040204" pitchFamily="34" charset="0"/>
                          <a:ea typeface="Tahoma" panose="020B0604030504040204" pitchFamily="34" charset="0"/>
                          <a:cs typeface="Tahoma" panose="020B0604030504040204" pitchFamily="34" charset="0"/>
                        </a:rPr>
                        <a:t> </a:t>
                      </a:r>
                      <a:r>
                        <a:rPr kumimoji="1" lang="en-US" altLang="ja-JP" sz="1400" baseline="0" dirty="0" err="1">
                          <a:latin typeface="Tahoma" panose="020B0604030504040204" pitchFamily="34" charset="0"/>
                          <a:ea typeface="Tahoma" panose="020B0604030504040204" pitchFamily="34" charset="0"/>
                          <a:cs typeface="Tahoma" panose="020B0604030504040204" pitchFamily="34" charset="0"/>
                        </a:rPr>
                        <a:t>hợp</a:t>
                      </a:r>
                      <a:r>
                        <a:rPr kumimoji="1" lang="en-US" altLang="ja-JP" sz="1400" baseline="0" dirty="0">
                          <a:latin typeface="Tahoma" panose="020B0604030504040204" pitchFamily="34" charset="0"/>
                          <a:ea typeface="Tahoma" panose="020B0604030504040204" pitchFamily="34" charset="0"/>
                          <a:cs typeface="Tahoma" panose="020B0604030504040204" pitchFamily="34" charset="0"/>
                        </a:rPr>
                        <a:t> </a:t>
                      </a:r>
                      <a:r>
                        <a:rPr kumimoji="1" lang="ja-JP" altLang="en-US" sz="1400" dirty="0">
                          <a:latin typeface="Tahoma" panose="020B0604030504040204" pitchFamily="34" charset="0"/>
                          <a:cs typeface="Tahoma" panose="020B0604030504040204" pitchFamily="34" charset="0"/>
                        </a:rPr>
                        <a:t>埋設位</a:t>
                      </a:r>
                      <a:r>
                        <a:rPr kumimoji="1" lang="vi-VN" altLang="ja-JP" sz="1400" dirty="0">
                          <a:latin typeface="Tahoma" panose="020B0604030504040204" pitchFamily="34" charset="0"/>
                          <a:ea typeface="Tahoma" panose="020B0604030504040204" pitchFamily="34" charset="0"/>
                          <a:cs typeface="Tahoma" panose="020B0604030504040204" pitchFamily="34" charset="0"/>
                        </a:rPr>
                        <a:t> &gt; 100cm</a:t>
                      </a:r>
                      <a:endParaRPr kumimoji="1" lang="ja-JP" altLang="en-US" sz="1400" dirty="0">
                        <a:latin typeface="Tahoma" panose="020B0604030504040204" pitchFamily="34" charset="0"/>
                        <a:ea typeface="Meiryo UI" panose="020B0604030504040204" pitchFamily="34" charset="-128"/>
                        <a:cs typeface="Tahoma" panose="020B0604030504040204" pitchFamily="34" charset="0"/>
                      </a:endParaRPr>
                    </a:p>
                  </a:txBody>
                  <a:tcPr/>
                </a:tc>
                <a:extLst>
                  <a:ext uri="{0D108BD9-81ED-4DB2-BD59-A6C34878D82A}">
                    <a16:rowId xmlns:a16="http://schemas.microsoft.com/office/drawing/2014/main" val="3006778140"/>
                  </a:ext>
                </a:extLst>
              </a:tr>
              <a:tr h="337796">
                <a:tc>
                  <a:txBody>
                    <a:bodyPr/>
                    <a:lstStyle/>
                    <a:p>
                      <a:r>
                        <a:rPr lang="ja-JP" altLang="en-US" sz="1200" dirty="0">
                          <a:solidFill>
                            <a:srgbClr val="C1301D"/>
                          </a:solidFill>
                          <a:latin typeface="Tahoma" panose="020B0604030504040204" pitchFamily="34" charset="0"/>
                          <a:ea typeface="メイリオ"/>
                          <a:cs typeface="Tahoma" panose="020B0604030504040204" pitchFamily="34" charset="0"/>
                        </a:rPr>
                        <a:t>減圧値</a:t>
                      </a:r>
                      <a:r>
                        <a:rPr lang="vi-VN" altLang="ja-JP" sz="1200" dirty="0">
                          <a:solidFill>
                            <a:srgbClr val="C1301D"/>
                          </a:solidFill>
                          <a:latin typeface="Tahoma" panose="020B0604030504040204" pitchFamily="34" charset="0"/>
                          <a:ea typeface="Tahoma" panose="020B0604030504040204" pitchFamily="34" charset="0"/>
                          <a:cs typeface="Tahoma" panose="020B0604030504040204" pitchFamily="34" charset="0"/>
                        </a:rPr>
                        <a:t> = X1 + X2/X3</a:t>
                      </a:r>
                      <a:endParaRPr kumimoji="1" lang="ja-JP" altLang="en-US" sz="1200" dirty="0">
                        <a:latin typeface="Tahoma" panose="020B0604030504040204" pitchFamily="34" charset="0"/>
                        <a:ea typeface="Meiryo UI" panose="020B0604030504040204" pitchFamily="34" charset="-128"/>
                        <a:cs typeface="Tahom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rgbClr val="C1301D"/>
                          </a:solidFill>
                          <a:latin typeface="Tahoma" panose="020B0604030504040204" pitchFamily="34" charset="0"/>
                          <a:ea typeface="メイリオ"/>
                          <a:cs typeface="Tahoma" panose="020B0604030504040204" pitchFamily="34" charset="0"/>
                        </a:rPr>
                        <a:t>減圧値</a:t>
                      </a:r>
                      <a:r>
                        <a:rPr lang="vi-VN" altLang="ja-JP" sz="1200" dirty="0">
                          <a:solidFill>
                            <a:srgbClr val="C1301D"/>
                          </a:solidFill>
                          <a:latin typeface="Tahoma" panose="020B0604030504040204" pitchFamily="34" charset="0"/>
                          <a:ea typeface="Tahoma" panose="020B0604030504040204" pitchFamily="34" charset="0"/>
                          <a:cs typeface="Tahoma" panose="020B0604030504040204" pitchFamily="34" charset="0"/>
                        </a:rPr>
                        <a:t> = X1 x (X2+X3)</a:t>
                      </a:r>
                      <a:endParaRPr kumimoji="1" lang="ja-JP" altLang="en-US" sz="1200" dirty="0">
                        <a:latin typeface="Tahoma" panose="020B0604030504040204" pitchFamily="34" charset="0"/>
                        <a:ea typeface="Meiryo UI" panose="020B0604030504040204" pitchFamily="34" charset="-128"/>
                        <a:cs typeface="Tahoma" panose="020B0604030504040204" pitchFamily="34" charset="0"/>
                      </a:endParaRPr>
                    </a:p>
                    <a:p>
                      <a:endParaRPr kumimoji="1" lang="ja-JP" altLang="en-US" sz="1200" dirty="0">
                        <a:latin typeface="Tahoma" panose="020B0604030504040204" pitchFamily="34" charset="0"/>
                        <a:ea typeface="Meiryo UI" panose="020B0604030504040204" pitchFamily="34" charset="-128"/>
                        <a:cs typeface="Tahom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rgbClr val="C1301D"/>
                          </a:solidFill>
                          <a:latin typeface="Tahoma" panose="020B0604030504040204" pitchFamily="34" charset="0"/>
                          <a:ea typeface="メイリオ"/>
                          <a:cs typeface="Tahoma" panose="020B0604030504040204" pitchFamily="34" charset="0"/>
                        </a:rPr>
                        <a:t>減圧値</a:t>
                      </a:r>
                      <a:r>
                        <a:rPr lang="vi-VN" altLang="ja-JP" sz="1200" dirty="0">
                          <a:solidFill>
                            <a:srgbClr val="C1301D"/>
                          </a:solidFill>
                          <a:latin typeface="Tahoma" panose="020B0604030504040204" pitchFamily="34" charset="0"/>
                          <a:ea typeface="Tahoma" panose="020B0604030504040204" pitchFamily="34" charset="0"/>
                          <a:cs typeface="Tahoma" panose="020B0604030504040204" pitchFamily="34" charset="0"/>
                        </a:rPr>
                        <a:t> = (X1+X2+X3)/3</a:t>
                      </a:r>
                      <a:endParaRPr kumimoji="1" lang="ja-JP" altLang="en-US" sz="1200" dirty="0">
                        <a:latin typeface="Tahoma" panose="020B0604030504040204" pitchFamily="34" charset="0"/>
                        <a:ea typeface="Meiryo UI" panose="020B0604030504040204" pitchFamily="34" charset="-128"/>
                        <a:cs typeface="Tahoma" panose="020B0604030504040204" pitchFamily="34" charset="0"/>
                      </a:endParaRPr>
                    </a:p>
                    <a:p>
                      <a:endParaRPr kumimoji="1" lang="ja-JP" altLang="en-US" sz="1200" dirty="0">
                        <a:latin typeface="Tahoma" panose="020B0604030504040204" pitchFamily="34" charset="0"/>
                        <a:ea typeface="Meiryo UI" panose="020B0604030504040204" pitchFamily="34" charset="-128"/>
                        <a:cs typeface="Tahoma" panose="020B0604030504040204" pitchFamily="34" charset="0"/>
                      </a:endParaRPr>
                    </a:p>
                  </a:txBody>
                  <a:tcPr/>
                </a:tc>
                <a:extLst>
                  <a:ext uri="{0D108BD9-81ED-4DB2-BD59-A6C34878D82A}">
                    <a16:rowId xmlns:a16="http://schemas.microsoft.com/office/drawing/2014/main" val="2570749803"/>
                  </a:ext>
                </a:extLst>
              </a:tr>
              <a:tr h="1300996">
                <a:tc>
                  <a:txBody>
                    <a:bodyPr/>
                    <a:lstStyle/>
                    <a:p>
                      <a:r>
                        <a:rPr kumimoji="1" lang="vi-VN" altLang="ja-JP" sz="1200" dirty="0">
                          <a:latin typeface="Tahoma" panose="020B0604030504040204" pitchFamily="34" charset="0"/>
                          <a:ea typeface="Tahoma" panose="020B0604030504040204" pitchFamily="34" charset="0"/>
                          <a:cs typeface="Tahoma" panose="020B0604030504040204" pitchFamily="34" charset="0"/>
                        </a:rPr>
                        <a:t>X1 = 0</a:t>
                      </a:r>
                    </a:p>
                    <a:p>
                      <a:r>
                        <a:rPr kumimoji="1" lang="vi-VN" altLang="ja-JP" sz="1200" dirty="0">
                          <a:latin typeface="Tahoma" panose="020B0604030504040204" pitchFamily="34" charset="0"/>
                          <a:ea typeface="Tahoma" panose="020B0604030504040204" pitchFamily="34" charset="0"/>
                          <a:cs typeface="Tahoma" panose="020B0604030504040204" pitchFamily="34" charset="0"/>
                        </a:rPr>
                        <a:t>X2 =</a:t>
                      </a:r>
                      <a:r>
                        <a:rPr kumimoji="1" lang="ja-JP" altLang="en-US" sz="1200" dirty="0">
                          <a:latin typeface="Tahoma" panose="020B0604030504040204" pitchFamily="34" charset="0"/>
                          <a:cs typeface="Tahoma" panose="020B0604030504040204" pitchFamily="34" charset="0"/>
                        </a:rPr>
                        <a:t>埋設位 </a:t>
                      </a:r>
                      <a:r>
                        <a:rPr kumimoji="1" lang="en-US" altLang="ja-JP" sz="1200" dirty="0">
                          <a:latin typeface="Tahoma" panose="020B0604030504040204" pitchFamily="34" charset="0"/>
                          <a:ea typeface="Tahoma" panose="020B0604030504040204" pitchFamily="34" charset="0"/>
                          <a:cs typeface="Tahoma" panose="020B0604030504040204" pitchFamily="34" charset="0"/>
                        </a:rPr>
                        <a:t>x </a:t>
                      </a:r>
                      <a:r>
                        <a:rPr kumimoji="1" lang="vi-VN" altLang="ja-JP" sz="1200" dirty="0">
                          <a:latin typeface="Tahoma" panose="020B0604030504040204" pitchFamily="34" charset="0"/>
                          <a:ea typeface="Tahoma" panose="020B0604030504040204" pitchFamily="34" charset="0"/>
                          <a:cs typeface="Tahoma" panose="020B0604030504040204" pitchFamily="34" charset="0"/>
                        </a:rPr>
                        <a:t>(</a:t>
                      </a:r>
                      <a:r>
                        <a:rPr kumimoji="1" lang="ja-JP" altLang="en-US" sz="1200" dirty="0">
                          <a:latin typeface="Tahoma" panose="020B0604030504040204" pitchFamily="34" charset="0"/>
                          <a:cs typeface="Tahoma" panose="020B0604030504040204" pitchFamily="34" charset="0"/>
                        </a:rPr>
                        <a:t>気相部位</a:t>
                      </a:r>
                      <a:r>
                        <a:rPr kumimoji="1" lang="vi-VN" altLang="ja-JP" sz="1200" dirty="0">
                          <a:latin typeface="Tahoma" panose="020B0604030504040204" pitchFamily="34" charset="0"/>
                          <a:ea typeface="Tahoma" panose="020B0604030504040204" pitchFamily="34" charset="0"/>
                          <a:cs typeface="Tahoma" panose="020B0604030504040204" pitchFamily="34" charset="0"/>
                        </a:rPr>
                        <a:t> + </a:t>
                      </a:r>
                      <a:r>
                        <a:rPr lang="ja-JP" altLang="en-US" sz="1200" dirty="0">
                          <a:latin typeface="Tahoma" panose="020B0604030504040204" pitchFamily="34" charset="0"/>
                          <a:ea typeface="メイリオ"/>
                          <a:cs typeface="Tahoma" panose="020B0604030504040204" pitchFamily="34" charset="0"/>
                        </a:rPr>
                        <a:t>液</a:t>
                      </a:r>
                      <a:r>
                        <a:rPr kumimoji="1" lang="ja-JP" altLang="en-US" sz="1200" dirty="0">
                          <a:latin typeface="Tahoma" panose="020B0604030504040204" pitchFamily="34" charset="0"/>
                          <a:cs typeface="Tahoma" panose="020B0604030504040204" pitchFamily="34" charset="0"/>
                        </a:rPr>
                        <a:t>相部位）</a:t>
                      </a:r>
                      <a:endParaRPr kumimoji="1" lang="en-US" altLang="ja-JP" sz="1200" dirty="0">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vi-VN" altLang="ja-JP" sz="1200" dirty="0">
                          <a:latin typeface="Tahoma" panose="020B0604030504040204" pitchFamily="34" charset="0"/>
                          <a:ea typeface="Tahoma" panose="020B0604030504040204" pitchFamily="34" charset="0"/>
                          <a:cs typeface="Tahoma" panose="020B0604030504040204" pitchFamily="34" charset="0"/>
                        </a:rPr>
                        <a:t>X3 =</a:t>
                      </a:r>
                      <a:r>
                        <a:rPr kumimoji="1" lang="ja-JP" altLang="en-US" sz="1200" dirty="0">
                          <a:latin typeface="Tahoma" panose="020B0604030504040204" pitchFamily="34" charset="0"/>
                          <a:cs typeface="Tahoma" panose="020B0604030504040204" pitchFamily="34" charset="0"/>
                        </a:rPr>
                        <a:t>埋設位 </a:t>
                      </a:r>
                      <a:r>
                        <a:rPr kumimoji="1" lang="en-US" altLang="ja-JP" sz="1200" dirty="0">
                          <a:latin typeface="Tahoma" panose="020B0604030504040204" pitchFamily="34" charset="0"/>
                          <a:ea typeface="Tahoma" panose="020B0604030504040204" pitchFamily="34" charset="0"/>
                          <a:cs typeface="Tahoma" panose="020B0604030504040204" pitchFamily="34" charset="0"/>
                        </a:rPr>
                        <a:t>x </a:t>
                      </a:r>
                      <a:r>
                        <a:rPr kumimoji="1" lang="vi-VN" altLang="ja-JP" sz="1200" dirty="0">
                          <a:latin typeface="Tahoma" panose="020B0604030504040204" pitchFamily="34" charset="0"/>
                          <a:ea typeface="Tahoma" panose="020B0604030504040204" pitchFamily="34" charset="0"/>
                          <a:cs typeface="Tahoma" panose="020B0604030504040204" pitchFamily="34" charset="0"/>
                        </a:rPr>
                        <a:t>(</a:t>
                      </a:r>
                      <a:r>
                        <a:rPr kumimoji="1" lang="ja-JP" altLang="en-US" sz="1200" dirty="0">
                          <a:latin typeface="Tahoma" panose="020B0604030504040204" pitchFamily="34" charset="0"/>
                          <a:cs typeface="Tahoma" panose="020B0604030504040204" pitchFamily="34" charset="0"/>
                        </a:rPr>
                        <a:t>水面位</a:t>
                      </a:r>
                      <a:r>
                        <a:rPr kumimoji="1" lang="vi-VN" altLang="ja-JP" sz="1200" dirty="0">
                          <a:latin typeface="Tahoma" panose="020B0604030504040204" pitchFamily="34" charset="0"/>
                          <a:ea typeface="Tahoma" panose="020B0604030504040204" pitchFamily="34" charset="0"/>
                          <a:cs typeface="Tahoma" panose="020B0604030504040204" pitchFamily="34" charset="0"/>
                        </a:rPr>
                        <a:t> + </a:t>
                      </a:r>
                      <a:r>
                        <a:rPr kumimoji="1" lang="ja-JP" altLang="en-US" sz="1200" dirty="0">
                          <a:latin typeface="Tahoma" panose="020B0604030504040204" pitchFamily="34" charset="0"/>
                          <a:cs typeface="Tahoma" panose="020B0604030504040204" pitchFamily="34" charset="0"/>
                        </a:rPr>
                        <a:t>水位）</a:t>
                      </a:r>
                      <a:endParaRPr kumimoji="1" lang="vi-VN" altLang="ja-JP" sz="1200" dirty="0">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kumimoji="1" lang="vi-VN" altLang="ja-JP" sz="1200" dirty="0">
                          <a:latin typeface="Tahoma" panose="020B0604030504040204" pitchFamily="34" charset="0"/>
                          <a:ea typeface="Tahoma" panose="020B0604030504040204" pitchFamily="34" charset="0"/>
                          <a:cs typeface="Tahoma" panose="020B0604030504040204" pitchFamily="34" charset="0"/>
                        </a:rPr>
                        <a:t>X1 =</a:t>
                      </a:r>
                      <a:r>
                        <a:rPr kumimoji="1" lang="ja-JP" altLang="en-US" sz="1200" dirty="0">
                          <a:latin typeface="Tahoma" panose="020B0604030504040204" pitchFamily="34" charset="0"/>
                          <a:cs typeface="Tahoma" panose="020B0604030504040204" pitchFamily="34" charset="0"/>
                        </a:rPr>
                        <a:t>埋設位</a:t>
                      </a:r>
                      <a:endParaRPr kumimoji="1" lang="vi-VN" altLang="ja-JP" sz="1200" dirty="0">
                        <a:latin typeface="Tahoma" panose="020B0604030504040204" pitchFamily="34" charset="0"/>
                        <a:ea typeface="Tahoma" panose="020B0604030504040204" pitchFamily="34" charset="0"/>
                        <a:cs typeface="Tahoma" panose="020B0604030504040204" pitchFamily="34" charset="0"/>
                      </a:endParaRPr>
                    </a:p>
                    <a:p>
                      <a:r>
                        <a:rPr kumimoji="1" lang="vi-VN" altLang="ja-JP" sz="1200" dirty="0">
                          <a:latin typeface="Tahoma" panose="020B0604030504040204" pitchFamily="34" charset="0"/>
                          <a:ea typeface="Tahoma" panose="020B0604030504040204" pitchFamily="34" charset="0"/>
                          <a:cs typeface="Tahoma" panose="020B0604030504040204" pitchFamily="34" charset="0"/>
                        </a:rPr>
                        <a:t>X2 =</a:t>
                      </a:r>
                      <a:r>
                        <a:rPr kumimoji="1" lang="ja-JP" altLang="en-US" sz="1200" dirty="0">
                          <a:latin typeface="Tahoma" panose="020B0604030504040204" pitchFamily="34" charset="0"/>
                          <a:cs typeface="Tahoma" panose="020B0604030504040204" pitchFamily="34" charset="0"/>
                        </a:rPr>
                        <a:t>気相部位</a:t>
                      </a:r>
                      <a:r>
                        <a:rPr kumimoji="1" lang="vi-VN" altLang="ja-JP" sz="1200" dirty="0">
                          <a:latin typeface="Tahoma" panose="020B0604030504040204" pitchFamily="34" charset="0"/>
                          <a:ea typeface="Tahoma" panose="020B0604030504040204" pitchFamily="34" charset="0"/>
                          <a:cs typeface="Tahoma" panose="020B0604030504040204" pitchFamily="34" charset="0"/>
                        </a:rPr>
                        <a:t> / </a:t>
                      </a:r>
                      <a:r>
                        <a:rPr lang="ja-JP" altLang="en-US" sz="1200" dirty="0">
                          <a:latin typeface="Tahoma" panose="020B0604030504040204" pitchFamily="34" charset="0"/>
                          <a:ea typeface="メイリオ"/>
                          <a:cs typeface="Tahoma" panose="020B0604030504040204" pitchFamily="34" charset="0"/>
                        </a:rPr>
                        <a:t>液</a:t>
                      </a:r>
                      <a:r>
                        <a:rPr kumimoji="1" lang="ja-JP" altLang="en-US" sz="1200" dirty="0">
                          <a:latin typeface="Tahoma" panose="020B0604030504040204" pitchFamily="34" charset="0"/>
                          <a:cs typeface="Tahoma" panose="020B0604030504040204" pitchFamily="34" charset="0"/>
                        </a:rPr>
                        <a:t>相部位</a:t>
                      </a:r>
                      <a:endParaRPr kumimoji="1" lang="vi-VN" altLang="ja-JP" sz="1200" dirty="0">
                        <a:latin typeface="Tahoma" panose="020B0604030504040204" pitchFamily="34" charset="0"/>
                        <a:ea typeface="Tahoma" panose="020B0604030504040204" pitchFamily="34" charset="0"/>
                        <a:cs typeface="Tahoma" panose="020B0604030504040204" pitchFamily="34" charset="0"/>
                      </a:endParaRPr>
                    </a:p>
                    <a:p>
                      <a:r>
                        <a:rPr kumimoji="1" lang="vi-VN" altLang="ja-JP" sz="1200" dirty="0">
                          <a:latin typeface="Tahoma" panose="020B0604030504040204" pitchFamily="34" charset="0"/>
                          <a:ea typeface="Tahoma" panose="020B0604030504040204" pitchFamily="34" charset="0"/>
                          <a:cs typeface="Tahoma" panose="020B0604030504040204" pitchFamily="34" charset="0"/>
                        </a:rPr>
                        <a:t>X3 =</a:t>
                      </a:r>
                      <a:r>
                        <a:rPr kumimoji="1" lang="ja-JP" altLang="en-US" sz="1200" dirty="0">
                          <a:latin typeface="Tahoma" panose="020B0604030504040204" pitchFamily="34" charset="0"/>
                          <a:cs typeface="Tahoma" panose="020B0604030504040204" pitchFamily="34" charset="0"/>
                        </a:rPr>
                        <a:t>水面位</a:t>
                      </a:r>
                      <a:r>
                        <a:rPr kumimoji="1" lang="vi-VN" altLang="ja-JP" sz="1200" dirty="0">
                          <a:latin typeface="Tahoma" panose="020B0604030504040204" pitchFamily="34" charset="0"/>
                          <a:ea typeface="Tahoma" panose="020B0604030504040204" pitchFamily="34" charset="0"/>
                          <a:cs typeface="Tahoma" panose="020B0604030504040204" pitchFamily="34" charset="0"/>
                        </a:rPr>
                        <a:t> / </a:t>
                      </a:r>
                      <a:r>
                        <a:rPr kumimoji="1" lang="ja-JP" altLang="en-US" sz="1200" dirty="0">
                          <a:latin typeface="Tahoma" panose="020B0604030504040204" pitchFamily="34" charset="0"/>
                          <a:cs typeface="Tahoma" panose="020B0604030504040204" pitchFamily="34" charset="0"/>
                        </a:rPr>
                        <a:t>水位</a:t>
                      </a:r>
                      <a:endParaRPr kumimoji="1" lang="ja-JP" altLang="en-US" sz="1200" dirty="0">
                        <a:latin typeface="Tahoma" panose="020B0604030504040204" pitchFamily="34" charset="0"/>
                        <a:ea typeface="Meiryo UI" panose="020B0604030504040204" pitchFamily="34" charset="-128"/>
                        <a:cs typeface="Tahoma" panose="020B0604030504040204" pitchFamily="34" charset="0"/>
                      </a:endParaRPr>
                    </a:p>
                  </a:txBody>
                  <a:tcPr/>
                </a:tc>
                <a:tc>
                  <a:txBody>
                    <a:bodyPr/>
                    <a:lstStyle/>
                    <a:p>
                      <a:r>
                        <a:rPr kumimoji="1" lang="vi-VN" altLang="ja-JP" sz="1200" dirty="0">
                          <a:latin typeface="Tahoma" panose="020B0604030504040204" pitchFamily="34" charset="0"/>
                          <a:ea typeface="Tahoma" panose="020B0604030504040204" pitchFamily="34" charset="0"/>
                          <a:cs typeface="Tahoma" panose="020B0604030504040204" pitchFamily="34" charset="0"/>
                        </a:rPr>
                        <a:t>X1 =</a:t>
                      </a:r>
                      <a:r>
                        <a:rPr kumimoji="1" lang="ja-JP" altLang="en-US" sz="1200" dirty="0">
                          <a:latin typeface="Tahoma" panose="020B0604030504040204" pitchFamily="34" charset="0"/>
                          <a:cs typeface="Tahoma" panose="020B0604030504040204" pitchFamily="34" charset="0"/>
                        </a:rPr>
                        <a:t>埋設位</a:t>
                      </a:r>
                      <a:r>
                        <a:rPr kumimoji="1" lang="vi-VN" altLang="ja-JP" sz="1200" dirty="0">
                          <a:latin typeface="Tahoma" panose="020B0604030504040204" pitchFamily="34" charset="0"/>
                          <a:ea typeface="Tahoma" panose="020B0604030504040204" pitchFamily="34" charset="0"/>
                          <a:cs typeface="Tahoma" panose="020B0604030504040204" pitchFamily="34" charset="0"/>
                        </a:rPr>
                        <a:t> - 55</a:t>
                      </a:r>
                    </a:p>
                    <a:p>
                      <a:r>
                        <a:rPr kumimoji="1" lang="vi-VN" altLang="ja-JP" sz="1200" dirty="0">
                          <a:latin typeface="Tahoma" panose="020B0604030504040204" pitchFamily="34" charset="0"/>
                          <a:ea typeface="Tahoma" panose="020B0604030504040204" pitchFamily="34" charset="0"/>
                          <a:cs typeface="Tahoma" panose="020B0604030504040204" pitchFamily="34" charset="0"/>
                        </a:rPr>
                        <a:t>X2 = (</a:t>
                      </a:r>
                      <a:r>
                        <a:rPr kumimoji="1" lang="ja-JP" altLang="en-US" sz="1200" dirty="0">
                          <a:latin typeface="Tahoma" panose="020B0604030504040204" pitchFamily="34" charset="0"/>
                          <a:cs typeface="Tahoma" panose="020B0604030504040204" pitchFamily="34" charset="0"/>
                        </a:rPr>
                        <a:t>気相部位</a:t>
                      </a:r>
                      <a:r>
                        <a:rPr kumimoji="1" lang="vi-VN" altLang="ja-JP" sz="1200" dirty="0">
                          <a:latin typeface="Tahoma" panose="020B0604030504040204" pitchFamily="34" charset="0"/>
                          <a:ea typeface="Tahoma" panose="020B0604030504040204" pitchFamily="34" charset="0"/>
                          <a:cs typeface="Tahoma" panose="020B0604030504040204" pitchFamily="34" charset="0"/>
                        </a:rPr>
                        <a:t> + </a:t>
                      </a:r>
                      <a:r>
                        <a:rPr lang="ja-JP" altLang="en-US" sz="1200" dirty="0">
                          <a:latin typeface="Tahoma" panose="020B0604030504040204" pitchFamily="34" charset="0"/>
                          <a:ea typeface="メイリオ"/>
                          <a:cs typeface="Tahoma" panose="020B0604030504040204" pitchFamily="34" charset="0"/>
                        </a:rPr>
                        <a:t>液</a:t>
                      </a:r>
                      <a:r>
                        <a:rPr kumimoji="1" lang="ja-JP" altLang="en-US" sz="1200" dirty="0">
                          <a:latin typeface="Tahoma" panose="020B0604030504040204" pitchFamily="34" charset="0"/>
                          <a:cs typeface="Tahoma" panose="020B0604030504040204" pitchFamily="34" charset="0"/>
                        </a:rPr>
                        <a:t>相部位</a:t>
                      </a:r>
                      <a:r>
                        <a:rPr kumimoji="1" lang="vi-VN" altLang="ja-JP" sz="1200" dirty="0">
                          <a:latin typeface="Tahoma" panose="020B0604030504040204" pitchFamily="34" charset="0"/>
                          <a:ea typeface="Tahoma" panose="020B0604030504040204" pitchFamily="34" charset="0"/>
                          <a:cs typeface="Tahoma" panose="020B0604030504040204" pitchFamily="34" charset="0"/>
                        </a:rPr>
                        <a:t>) x 0.2</a:t>
                      </a:r>
                    </a:p>
                    <a:p>
                      <a:r>
                        <a:rPr kumimoji="1" lang="vi-VN" altLang="ja-JP" sz="1200" dirty="0">
                          <a:latin typeface="Tahoma" panose="020B0604030504040204" pitchFamily="34" charset="0"/>
                          <a:ea typeface="Tahoma" panose="020B0604030504040204" pitchFamily="34" charset="0"/>
                          <a:cs typeface="Tahoma" panose="020B0604030504040204" pitchFamily="34" charset="0"/>
                        </a:rPr>
                        <a:t>X3 = </a:t>
                      </a:r>
                      <a:r>
                        <a:rPr kumimoji="1" lang="ja-JP" altLang="en-US" sz="1200" dirty="0">
                          <a:latin typeface="Tahoma" panose="020B0604030504040204" pitchFamily="34" charset="0"/>
                          <a:cs typeface="Tahoma" panose="020B0604030504040204" pitchFamily="34" charset="0"/>
                        </a:rPr>
                        <a:t>水面位</a:t>
                      </a:r>
                      <a:r>
                        <a:rPr kumimoji="1" lang="vi-VN" altLang="ja-JP" sz="1200" dirty="0">
                          <a:latin typeface="Tahoma" panose="020B0604030504040204" pitchFamily="34" charset="0"/>
                          <a:ea typeface="Tahoma" panose="020B0604030504040204" pitchFamily="34" charset="0"/>
                          <a:cs typeface="Tahoma" panose="020B0604030504040204" pitchFamily="34" charset="0"/>
                        </a:rPr>
                        <a:t> - </a:t>
                      </a:r>
                      <a:r>
                        <a:rPr kumimoji="1" lang="ja-JP" altLang="en-US" sz="1200" dirty="0">
                          <a:latin typeface="Tahoma" panose="020B0604030504040204" pitchFamily="34" charset="0"/>
                          <a:cs typeface="Tahoma" panose="020B0604030504040204" pitchFamily="34" charset="0"/>
                        </a:rPr>
                        <a:t>水位</a:t>
                      </a:r>
                      <a:endParaRPr kumimoji="1" lang="ja-JP" altLang="en-US" sz="1200" dirty="0">
                        <a:latin typeface="Tahoma" panose="020B0604030504040204" pitchFamily="34" charset="0"/>
                        <a:ea typeface="Meiryo UI" panose="020B0604030504040204" pitchFamily="34" charset="-128"/>
                        <a:cs typeface="Tahoma" panose="020B0604030504040204" pitchFamily="34" charset="0"/>
                      </a:endParaRPr>
                    </a:p>
                  </a:txBody>
                  <a:tcPr/>
                </a:tc>
                <a:extLst>
                  <a:ext uri="{0D108BD9-81ED-4DB2-BD59-A6C34878D82A}">
                    <a16:rowId xmlns:a16="http://schemas.microsoft.com/office/drawing/2014/main" val="1276216797"/>
                  </a:ext>
                </a:extLst>
              </a:tr>
            </a:tbl>
          </a:graphicData>
        </a:graphic>
      </p:graphicFrame>
      <p:sp>
        <p:nvSpPr>
          <p:cNvPr id="68" name="テキスト ボックス 3">
            <a:extLst>
              <a:ext uri="{FF2B5EF4-FFF2-40B4-BE49-F238E27FC236}">
                <a16:creationId xmlns:a16="http://schemas.microsoft.com/office/drawing/2014/main" id="{B908C835-4517-0047-9DC4-98A1A8ACF578}"/>
              </a:ext>
            </a:extLst>
          </p:cNvPr>
          <p:cNvSpPr txBox="1">
            <a:spLocks noChangeArrowheads="1"/>
          </p:cNvSpPr>
          <p:nvPr/>
        </p:nvSpPr>
        <p:spPr bwMode="auto">
          <a:xfrm>
            <a:off x="683568" y="907422"/>
            <a:ext cx="5962470" cy="261610"/>
          </a:xfrm>
          <a:prstGeom prst="rect">
            <a:avLst/>
          </a:prstGeom>
          <a:noFill/>
          <a:ln w="9525">
            <a:noFill/>
            <a:miter lim="800000"/>
            <a:headEnd/>
            <a:tailEnd/>
          </a:ln>
          <a:effectLst/>
        </p:spPr>
        <p:txBody>
          <a:bodyPr wrap="square" anchor="t" anchorCtr="0">
            <a:spAutoFit/>
          </a:bodyPr>
          <a:lstStyle/>
          <a:p>
            <a:r>
              <a:rPr lang="vi-VN" altLang="ja-JP" sz="1100" dirty="0">
                <a:latin typeface="Tahoma" panose="020B0604030504040204" pitchFamily="34" charset="0"/>
                <a:ea typeface="Tahoma" panose="020B0604030504040204" pitchFamily="34" charset="0"/>
                <a:cs typeface="Tahoma" panose="020B0604030504040204" pitchFamily="34" charset="0"/>
              </a:rPr>
              <a:t>Công thức tính giá trị giảm áp (</a:t>
            </a:r>
            <a:r>
              <a:rPr lang="ja-JP" altLang="en-US" sz="1100" dirty="0">
                <a:latin typeface="Tahoma" panose="020B0604030504040204" pitchFamily="34" charset="0"/>
                <a:ea typeface="メイリオ" panose="020B0604030504040204" pitchFamily="50" charset="-128"/>
                <a:cs typeface="Tahoma" panose="020B0604030504040204" pitchFamily="34" charset="0"/>
              </a:rPr>
              <a:t>減圧値</a:t>
            </a:r>
            <a:r>
              <a:rPr lang="vi-VN" altLang="ja-JP" sz="1100" dirty="0">
                <a:latin typeface="Tahoma" panose="020B0604030504040204" pitchFamily="34" charset="0"/>
                <a:ea typeface="Tahoma" panose="020B0604030504040204" pitchFamily="34" charset="0"/>
                <a:cs typeface="Tahoma" panose="020B0604030504040204" pitchFamily="34" charset="0"/>
              </a:rPr>
              <a:t> ) được chia thành 3 trường hợp như sau:</a:t>
            </a:r>
            <a:endParaRPr lang="en-US" altLang="ja-JP" sz="1100" dirty="0">
              <a:latin typeface="Tahoma" panose="020B0604030504040204" pitchFamily="34" charset="0"/>
              <a:ea typeface="Tahoma" panose="020B0604030504040204" pitchFamily="34" charset="0"/>
              <a:cs typeface="Tahoma" panose="020B0604030504040204" pitchFamily="34" charset="0"/>
            </a:endParaRPr>
          </a:p>
        </p:txBody>
      </p:sp>
      <p:sp>
        <p:nvSpPr>
          <p:cNvPr id="9" name="正方形/長方形 66">
            <a:extLst>
              <a:ext uri="{FF2B5EF4-FFF2-40B4-BE49-F238E27FC236}">
                <a16:creationId xmlns:a16="http://schemas.microsoft.com/office/drawing/2014/main" id="{24FC6CDA-DBC7-4B89-B3A6-FAB42CD327AE}"/>
              </a:ext>
            </a:extLst>
          </p:cNvPr>
          <p:cNvSpPr/>
          <p:nvPr/>
        </p:nvSpPr>
        <p:spPr>
          <a:xfrm>
            <a:off x="404630" y="3759910"/>
            <a:ext cx="4934299" cy="307777"/>
          </a:xfrm>
          <a:prstGeom prst="rect">
            <a:avLst/>
          </a:prstGeom>
        </p:spPr>
        <p:txBody>
          <a:bodyPr wrap="none">
            <a:spAutoFit/>
          </a:bodyPr>
          <a:lstStyle/>
          <a:p>
            <a:r>
              <a:rPr lang="vi-VN" altLang="ja-JP" sz="1400" dirty="0">
                <a:latin typeface="Times New Roman" panose="02020603050405020304" pitchFamily="18" charset="0"/>
                <a:ea typeface="Meiryo UI" panose="020B0604030504040204" pitchFamily="34" charset="-128"/>
                <a:cs typeface="Times New Roman" panose="02020603050405020304" pitchFamily="18" charset="0"/>
              </a:rPr>
              <a:t>2. </a:t>
            </a:r>
            <a:r>
              <a:rPr lang="en-US" altLang="ja-JP" sz="1400" dirty="0" err="1">
                <a:latin typeface="Times New Roman" panose="02020603050405020304" pitchFamily="18" charset="0"/>
                <a:ea typeface="Meiryo UI" panose="020B0604030504040204" pitchFamily="34" charset="-128"/>
                <a:cs typeface="Times New Roman" panose="02020603050405020304" pitchFamily="18" charset="0"/>
              </a:rPr>
              <a:t>Trường</a:t>
            </a:r>
            <a:r>
              <a:rPr lang="en-US" altLang="ja-JP" sz="1400" dirty="0">
                <a:latin typeface="Times New Roman" panose="02020603050405020304" pitchFamily="18" charset="0"/>
                <a:ea typeface="Meiryo UI" panose="020B0604030504040204" pitchFamily="34" charset="-128"/>
                <a:cs typeface="Times New Roman" panose="02020603050405020304" pitchFamily="18" charset="0"/>
              </a:rPr>
              <a:t> </a:t>
            </a:r>
            <a:r>
              <a:rPr lang="en-US" altLang="ja-JP" sz="1400" dirty="0" err="1">
                <a:latin typeface="Times New Roman" panose="02020603050405020304" pitchFamily="18" charset="0"/>
                <a:ea typeface="Meiryo UI" panose="020B0604030504040204" pitchFamily="34" charset="-128"/>
                <a:cs typeface="Times New Roman" panose="02020603050405020304" pitchFamily="18" charset="0"/>
              </a:rPr>
              <a:t>hợp</a:t>
            </a:r>
            <a:r>
              <a:rPr lang="en-US" altLang="ja-JP" sz="1400" dirty="0">
                <a:latin typeface="Times New Roman" panose="02020603050405020304" pitchFamily="18" charset="0"/>
                <a:ea typeface="Meiryo UI" panose="020B0604030504040204" pitchFamily="34" charset="-128"/>
                <a:cs typeface="Times New Roman" panose="02020603050405020304" pitchFamily="18" charset="0"/>
              </a:rPr>
              <a:t> </a:t>
            </a:r>
            <a:r>
              <a:rPr lang="en-US" altLang="ja-JP" sz="1400" dirty="0" err="1">
                <a:latin typeface="Times New Roman" panose="02020603050405020304" pitchFamily="18" charset="0"/>
                <a:ea typeface="Meiryo UI" panose="020B0604030504040204" pitchFamily="34" charset="-128"/>
                <a:cs typeface="Times New Roman" panose="02020603050405020304" pitchFamily="18" charset="0"/>
              </a:rPr>
              <a:t>máy</a:t>
            </a:r>
            <a:r>
              <a:rPr lang="en-US" altLang="ja-JP" sz="1400" dirty="0">
                <a:latin typeface="Times New Roman" panose="02020603050405020304" pitchFamily="18" charset="0"/>
                <a:ea typeface="Meiryo UI" panose="020B0604030504040204" pitchFamily="34" charset="-128"/>
                <a:cs typeface="Times New Roman" panose="02020603050405020304" pitchFamily="18" charset="0"/>
              </a:rPr>
              <a:t> </a:t>
            </a:r>
            <a:r>
              <a:rPr lang="en-US" altLang="ja-JP" sz="1400" dirty="0" err="1">
                <a:latin typeface="Times New Roman" panose="02020603050405020304" pitchFamily="18" charset="0"/>
                <a:ea typeface="Meiryo UI" panose="020B0604030504040204" pitchFamily="34" charset="-128"/>
                <a:cs typeface="Times New Roman" panose="02020603050405020304" pitchFamily="18" charset="0"/>
              </a:rPr>
              <a:t>kiểm</a:t>
            </a:r>
            <a:r>
              <a:rPr lang="en-US" altLang="ja-JP" sz="1400" dirty="0">
                <a:latin typeface="Times New Roman" panose="02020603050405020304" pitchFamily="18" charset="0"/>
                <a:ea typeface="Meiryo UI" panose="020B0604030504040204" pitchFamily="34" charset="-128"/>
                <a:cs typeface="Times New Roman" panose="02020603050405020304" pitchFamily="18" charset="0"/>
              </a:rPr>
              <a:t> </a:t>
            </a:r>
            <a:r>
              <a:rPr lang="en-US" altLang="ja-JP" sz="1400" dirty="0" err="1">
                <a:latin typeface="Times New Roman" panose="02020603050405020304" pitchFamily="18" charset="0"/>
                <a:ea typeface="Meiryo UI" panose="020B0604030504040204" pitchFamily="34" charset="-128"/>
                <a:cs typeface="Times New Roman" panose="02020603050405020304" pitchFamily="18" charset="0"/>
              </a:rPr>
              <a:t>tra</a:t>
            </a:r>
            <a:r>
              <a:rPr lang="en-US" altLang="ja-JP" sz="1400" dirty="0">
                <a:latin typeface="Times New Roman" panose="02020603050405020304" pitchFamily="18" charset="0"/>
                <a:ea typeface="Meiryo UI" panose="020B0604030504040204" pitchFamily="34" charset="-128"/>
                <a:cs typeface="Times New Roman" panose="02020603050405020304" pitchFamily="18" charset="0"/>
              </a:rPr>
              <a:t> </a:t>
            </a:r>
            <a:r>
              <a:rPr lang="en-US" altLang="ja-JP" sz="1400" dirty="0" err="1">
                <a:latin typeface="Times New Roman" panose="02020603050405020304" pitchFamily="18" charset="0"/>
                <a:ea typeface="Meiryo UI" panose="020B0604030504040204" pitchFamily="34" charset="-128"/>
                <a:cs typeface="Times New Roman" panose="02020603050405020304" pitchFamily="18" charset="0"/>
              </a:rPr>
              <a:t>là</a:t>
            </a:r>
            <a:r>
              <a:rPr lang="en-US" altLang="ja-JP" sz="1400" dirty="0">
                <a:latin typeface="Times New Roman" panose="02020603050405020304" pitchFamily="18" charset="0"/>
                <a:ea typeface="Meiryo UI" panose="020B0604030504040204" pitchFamily="34" charset="-128"/>
                <a:cs typeface="Times New Roman" panose="02020603050405020304" pitchFamily="18" charset="0"/>
              </a:rPr>
              <a:t> </a:t>
            </a:r>
            <a:r>
              <a:rPr lang="en-US" altLang="ja-JP" sz="1400" b="1" dirty="0">
                <a:latin typeface="Times New Roman" panose="02020603050405020304" pitchFamily="18" charset="0"/>
                <a:ea typeface="Meiryo UI" panose="020B0604030504040204" pitchFamily="34" charset="-128"/>
                <a:cs typeface="Times New Roman" panose="02020603050405020304" pitchFamily="18" charset="0"/>
              </a:rPr>
              <a:t>Pair leak tester (</a:t>
            </a:r>
            <a:r>
              <a:rPr lang="ja-JP" altLang="en-US" sz="1400" b="1" dirty="0">
                <a:latin typeface="Meiryo UI" panose="020B0604030504040204" pitchFamily="34" charset="-128"/>
                <a:ea typeface="Meiryo UI" panose="020B0604030504040204" pitchFamily="34" charset="-128"/>
              </a:rPr>
              <a:t>ペアリークテスタ</a:t>
            </a:r>
            <a:r>
              <a:rPr lang="en-US" altLang="ja-JP" sz="1400" b="1" dirty="0">
                <a:latin typeface="Meiryo UI" panose="020B0604030504040204" pitchFamily="34" charset="-128"/>
                <a:ea typeface="Meiryo UI" panose="020B0604030504040204" pitchFamily="34" charset="-128"/>
              </a:rPr>
              <a:t>)</a:t>
            </a:r>
          </a:p>
        </p:txBody>
      </p:sp>
      <p:sp>
        <p:nvSpPr>
          <p:cNvPr id="10" name="テキスト ボックス 3">
            <a:extLst>
              <a:ext uri="{FF2B5EF4-FFF2-40B4-BE49-F238E27FC236}">
                <a16:creationId xmlns:a16="http://schemas.microsoft.com/office/drawing/2014/main" id="{55D879AB-5F38-4DF6-8B9A-98BAAA98BBD1}"/>
              </a:ext>
            </a:extLst>
          </p:cNvPr>
          <p:cNvSpPr txBox="1">
            <a:spLocks noChangeArrowheads="1"/>
          </p:cNvSpPr>
          <p:nvPr/>
        </p:nvSpPr>
        <p:spPr bwMode="auto">
          <a:xfrm>
            <a:off x="827584" y="4104917"/>
            <a:ext cx="8386849" cy="938719"/>
          </a:xfrm>
          <a:prstGeom prst="rect">
            <a:avLst/>
          </a:prstGeom>
          <a:noFill/>
          <a:ln w="9525">
            <a:noFill/>
            <a:miter lim="800000"/>
            <a:headEnd/>
            <a:tailEnd/>
          </a:ln>
          <a:effectLst/>
        </p:spPr>
        <p:txBody>
          <a:bodyPr wrap="square" anchor="t" anchorCtr="0">
            <a:spAutoFit/>
          </a:bodyPr>
          <a:lstStyle/>
          <a:p>
            <a:r>
              <a:rPr lang="vi-VN" altLang="ja-JP" sz="1100" dirty="0">
                <a:latin typeface="Tahoma" panose="020B0604030504040204" pitchFamily="34" charset="0"/>
                <a:ea typeface="Tahoma" panose="020B0604030504040204" pitchFamily="34" charset="0"/>
                <a:cs typeface="Tahoma" panose="020B0604030504040204" pitchFamily="34" charset="0"/>
              </a:rPr>
              <a:t>Công thức tính giá trị giảm áp (</a:t>
            </a:r>
            <a:r>
              <a:rPr lang="ja-JP" altLang="en-US" sz="1100" dirty="0">
                <a:latin typeface="Tahoma" panose="020B0604030504040204" pitchFamily="34" charset="0"/>
                <a:ea typeface="メイリオ" panose="020B0604030504040204" pitchFamily="50" charset="-128"/>
                <a:cs typeface="Tahoma" panose="020B0604030504040204" pitchFamily="34" charset="0"/>
              </a:rPr>
              <a:t>減圧値</a:t>
            </a:r>
            <a:r>
              <a:rPr lang="vi-VN" altLang="ja-JP" sz="1100" dirty="0">
                <a:latin typeface="Tahoma" panose="020B0604030504040204" pitchFamily="34" charset="0"/>
                <a:ea typeface="Tahoma" panose="020B0604030504040204" pitchFamily="34" charset="0"/>
                <a:cs typeface="Tahoma" panose="020B0604030504040204" pitchFamily="34" charset="0"/>
              </a:rPr>
              <a:t> ) được tính như sau:</a:t>
            </a:r>
          </a:p>
          <a:p>
            <a:endParaRPr lang="vi-VN" altLang="ja-JP" sz="1100" dirty="0">
              <a:latin typeface="Tahoma" panose="020B0604030504040204" pitchFamily="34" charset="0"/>
              <a:ea typeface="Tahoma" panose="020B0604030504040204" pitchFamily="34" charset="0"/>
              <a:cs typeface="Tahoma" panose="020B0604030504040204" pitchFamily="34" charset="0"/>
            </a:endParaRPr>
          </a:p>
          <a:p>
            <a:r>
              <a:rPr lang="ja-JP" altLang="en-US" sz="1100" dirty="0">
                <a:solidFill>
                  <a:srgbClr val="FF0000"/>
                </a:solidFill>
                <a:latin typeface="Tahoma" panose="020B0604030504040204" pitchFamily="34" charset="0"/>
                <a:ea typeface="メイリオ" panose="020B0604030504040204" pitchFamily="50" charset="-128"/>
                <a:cs typeface="Tahoma" panose="020B0604030504040204" pitchFamily="34" charset="0"/>
              </a:rPr>
              <a:t>減圧値</a:t>
            </a:r>
            <a:r>
              <a:rPr lang="vi-VN" altLang="ja-JP" sz="1100" dirty="0">
                <a:solidFill>
                  <a:srgbClr val="FF0000"/>
                </a:solidFill>
                <a:latin typeface="Tahoma" panose="020B0604030504040204" pitchFamily="34" charset="0"/>
                <a:ea typeface="Tahoma" panose="020B0604030504040204" pitchFamily="34" charset="0"/>
                <a:cs typeface="Tahoma" panose="020B0604030504040204" pitchFamily="34" charset="0"/>
              </a:rPr>
              <a:t> =  </a:t>
            </a:r>
            <a:r>
              <a:rPr lang="ja-JP" altLang="en-US" sz="1100" dirty="0">
                <a:solidFill>
                  <a:srgbClr val="FF0000"/>
                </a:solidFill>
              </a:rPr>
              <a:t>埋設位 </a:t>
            </a:r>
            <a:r>
              <a:rPr lang="vi-VN" altLang="ja-JP" sz="1100" dirty="0">
                <a:solidFill>
                  <a:srgbClr val="FF0000"/>
                </a:solidFill>
              </a:rPr>
              <a:t>+</a:t>
            </a:r>
            <a:r>
              <a:rPr lang="en-US" altLang="ja-JP" sz="1100" dirty="0">
                <a:solidFill>
                  <a:srgbClr val="FF0000"/>
                </a:solidFill>
              </a:rPr>
              <a:t> </a:t>
            </a:r>
            <a:r>
              <a:rPr lang="vi-VN" altLang="ja-JP" sz="1100" dirty="0">
                <a:solidFill>
                  <a:srgbClr val="FF0000"/>
                </a:solidFill>
              </a:rPr>
              <a:t>(</a:t>
            </a:r>
            <a:r>
              <a:rPr lang="ja-JP" altLang="en-US" sz="1100" dirty="0">
                <a:solidFill>
                  <a:srgbClr val="FF0000"/>
                </a:solidFill>
              </a:rPr>
              <a:t>気相部位</a:t>
            </a:r>
            <a:r>
              <a:rPr lang="vi-VN" altLang="ja-JP" sz="1100" dirty="0">
                <a:solidFill>
                  <a:srgbClr val="FF0000"/>
                </a:solidFill>
              </a:rPr>
              <a:t> + </a:t>
            </a:r>
            <a:r>
              <a:rPr lang="ja-JP" altLang="en-US" sz="1100" dirty="0">
                <a:solidFill>
                  <a:srgbClr val="FF0000"/>
                </a:solidFill>
                <a:latin typeface="メイリオ"/>
                <a:ea typeface="メイリオ"/>
                <a:cs typeface="メイリオ"/>
              </a:rPr>
              <a:t>液</a:t>
            </a:r>
            <a:r>
              <a:rPr lang="ja-JP" altLang="en-US" sz="1100" dirty="0">
                <a:solidFill>
                  <a:srgbClr val="FF0000"/>
                </a:solidFill>
              </a:rPr>
              <a:t>相部位）</a:t>
            </a:r>
            <a:r>
              <a:rPr lang="vi-VN" altLang="ja-JP" sz="1100" dirty="0">
                <a:solidFill>
                  <a:srgbClr val="FF0000"/>
                </a:solidFill>
              </a:rPr>
              <a:t>/2 + </a:t>
            </a:r>
            <a:r>
              <a:rPr lang="en-US" altLang="ja-JP" sz="1100" dirty="0">
                <a:solidFill>
                  <a:srgbClr val="FF0000"/>
                </a:solidFill>
              </a:rPr>
              <a:t> </a:t>
            </a:r>
            <a:r>
              <a:rPr lang="vi-VN" altLang="ja-JP" sz="1100" dirty="0">
                <a:solidFill>
                  <a:srgbClr val="FF0000"/>
                </a:solidFill>
              </a:rPr>
              <a:t>(</a:t>
            </a:r>
            <a:r>
              <a:rPr lang="ja-JP" altLang="en-US" sz="1100" dirty="0">
                <a:solidFill>
                  <a:srgbClr val="FF0000"/>
                </a:solidFill>
              </a:rPr>
              <a:t>水面位</a:t>
            </a:r>
            <a:r>
              <a:rPr lang="vi-VN" altLang="ja-JP" sz="1100" dirty="0">
                <a:solidFill>
                  <a:srgbClr val="FF0000"/>
                </a:solidFill>
              </a:rPr>
              <a:t> + </a:t>
            </a:r>
            <a:r>
              <a:rPr lang="ja-JP" altLang="en-US" sz="1100" dirty="0">
                <a:solidFill>
                  <a:srgbClr val="FF0000"/>
                </a:solidFill>
              </a:rPr>
              <a:t>水位）</a:t>
            </a:r>
            <a:r>
              <a:rPr lang="vi-VN" altLang="ja-JP" sz="1100" dirty="0">
                <a:solidFill>
                  <a:srgbClr val="FF0000"/>
                </a:solidFill>
              </a:rPr>
              <a:t>/2</a:t>
            </a:r>
          </a:p>
          <a:p>
            <a:endParaRPr lang="en-US" altLang="ja-JP" sz="1100" dirty="0">
              <a:latin typeface="Tahoma" panose="020B0604030504040204" pitchFamily="34" charset="0"/>
              <a:ea typeface="Tahoma" panose="020B0604030504040204" pitchFamily="34" charset="0"/>
              <a:cs typeface="Tahoma" panose="020B0604030504040204" pitchFamily="34" charset="0"/>
            </a:endParaRPr>
          </a:p>
          <a:p>
            <a:endParaRPr lang="en-US" altLang="ja-JP" sz="11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71414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38E209-823A-4C42-A8EC-FC9DC8161296}"/>
              </a:ext>
            </a:extLst>
          </p:cNvPr>
          <p:cNvSpPr>
            <a:spLocks noGrp="1"/>
          </p:cNvSpPr>
          <p:nvPr>
            <p:ph type="title"/>
          </p:nvPr>
        </p:nvSpPr>
        <p:spPr/>
        <p:txBody>
          <a:bodyPr/>
          <a:lstStyle/>
          <a:p>
            <a:r>
              <a:rPr kumimoji="1" lang="en-US" altLang="ja-JP" b="1" dirty="0"/>
              <a:t>Output</a:t>
            </a:r>
            <a:endParaRPr kumimoji="1" lang="ja-JP" altLang="en-US" b="1" dirty="0"/>
          </a:p>
        </p:txBody>
      </p:sp>
      <p:sp>
        <p:nvSpPr>
          <p:cNvPr id="4" name="スライド番号プレースホルダー 3">
            <a:extLst>
              <a:ext uri="{FF2B5EF4-FFF2-40B4-BE49-F238E27FC236}">
                <a16:creationId xmlns:a16="http://schemas.microsoft.com/office/drawing/2014/main" id="{123F9145-B1DA-C642-A444-0B8A1FB069A9}"/>
              </a:ext>
            </a:extLst>
          </p:cNvPr>
          <p:cNvSpPr>
            <a:spLocks noGrp="1"/>
          </p:cNvSpPr>
          <p:nvPr>
            <p:ph type="sldNum" sz="quarter" idx="11"/>
          </p:nvPr>
        </p:nvSpPr>
        <p:spPr/>
        <p:txBody>
          <a:bodyPr/>
          <a:lstStyle/>
          <a:p>
            <a:fld id="{65A746D5-39B5-454E-87F6-80094C4700A4}" type="slidenum">
              <a:rPr lang="ja-JP" altLang="en-US" smtClean="0"/>
              <a:pPr/>
              <a:t>7</a:t>
            </a:fld>
            <a:endParaRPr lang="ja-JP" altLang="en-US"/>
          </a:p>
        </p:txBody>
      </p:sp>
      <p:sp>
        <p:nvSpPr>
          <p:cNvPr id="36" name="正方形/長方形 35">
            <a:extLst>
              <a:ext uri="{FF2B5EF4-FFF2-40B4-BE49-F238E27FC236}">
                <a16:creationId xmlns:a16="http://schemas.microsoft.com/office/drawing/2014/main" id="{04F01E22-91AD-1E46-A46E-38ED7BDA2491}"/>
              </a:ext>
            </a:extLst>
          </p:cNvPr>
          <p:cNvSpPr/>
          <p:nvPr/>
        </p:nvSpPr>
        <p:spPr>
          <a:xfrm>
            <a:off x="394889" y="543806"/>
            <a:ext cx="7828628" cy="276999"/>
          </a:xfrm>
          <a:prstGeom prst="rect">
            <a:avLst/>
          </a:prstGeom>
        </p:spPr>
        <p:txBody>
          <a:bodyPr wrap="square">
            <a:spAutoFit/>
          </a:bodyPr>
          <a:lstStyle/>
          <a:p>
            <a:r>
              <a:rPr lang="en-US" altLang="ja-JP" sz="1200" dirty="0" err="1">
                <a:latin typeface="Times New Roman" panose="02020603050405020304" pitchFamily="18" charset="0"/>
                <a:ea typeface="Meiryo UI" panose="020B0604030504040204" pitchFamily="34" charset="-128"/>
                <a:cs typeface="Times New Roman" panose="02020603050405020304" pitchFamily="18" charset="0"/>
              </a:rPr>
              <a:t>Toàn</a:t>
            </a:r>
            <a:r>
              <a:rPr lang="en-US" altLang="ja-JP" sz="1200" dirty="0">
                <a:latin typeface="Times New Roman" panose="02020603050405020304" pitchFamily="18" charset="0"/>
                <a:ea typeface="Meiryo UI" panose="020B0604030504040204" pitchFamily="34" charset="-128"/>
                <a:cs typeface="Times New Roman" panose="02020603050405020304" pitchFamily="18" charset="0"/>
              </a:rPr>
              <a:t> </a:t>
            </a:r>
            <a:r>
              <a:rPr lang="en-US" altLang="ja-JP" sz="1200" dirty="0" err="1">
                <a:latin typeface="Times New Roman" panose="02020603050405020304" pitchFamily="18" charset="0"/>
                <a:ea typeface="Meiryo UI" panose="020B0604030504040204" pitchFamily="34" charset="-128"/>
                <a:cs typeface="Times New Roman" panose="02020603050405020304" pitchFamily="18" charset="0"/>
              </a:rPr>
              <a:t>bộ</a:t>
            </a:r>
            <a:r>
              <a:rPr lang="en-US" altLang="ja-JP" sz="1200" dirty="0">
                <a:latin typeface="Times New Roman" panose="02020603050405020304" pitchFamily="18" charset="0"/>
                <a:ea typeface="Meiryo UI" panose="020B0604030504040204" pitchFamily="34" charset="-128"/>
                <a:cs typeface="Times New Roman" panose="02020603050405020304" pitchFamily="18" charset="0"/>
              </a:rPr>
              <a:t> Output </a:t>
            </a:r>
            <a:r>
              <a:rPr lang="en-US" altLang="ja-JP" sz="1200" dirty="0" err="1">
                <a:latin typeface="Times New Roman" panose="02020603050405020304" pitchFamily="18" charset="0"/>
                <a:ea typeface="Meiryo UI" panose="020B0604030504040204" pitchFamily="34" charset="-128"/>
                <a:cs typeface="Times New Roman" panose="02020603050405020304" pitchFamily="18" charset="0"/>
              </a:rPr>
              <a:t>gồm</a:t>
            </a:r>
            <a:r>
              <a:rPr lang="en-US" altLang="ja-JP" sz="1200" dirty="0">
                <a:latin typeface="Times New Roman" panose="02020603050405020304" pitchFamily="18" charset="0"/>
                <a:ea typeface="Meiryo UI" panose="020B0604030504040204" pitchFamily="34" charset="-128"/>
                <a:cs typeface="Times New Roman" panose="02020603050405020304" pitchFamily="18" charset="0"/>
              </a:rPr>
              <a:t>:</a:t>
            </a:r>
            <a:endParaRPr lang="ja-JP" altLang="en-US" sz="1200" dirty="0">
              <a:latin typeface="Times New Roman" panose="02020603050405020304" pitchFamily="18" charset="0"/>
              <a:ea typeface="Meiryo UI" panose="020B0604030504040204" pitchFamily="34" charset="-128"/>
              <a:cs typeface="Times New Roman" panose="02020603050405020304" pitchFamily="18" charset="0"/>
            </a:endParaRPr>
          </a:p>
        </p:txBody>
      </p:sp>
      <p:sp>
        <p:nvSpPr>
          <p:cNvPr id="10" name="テキスト ボックス 3">
            <a:extLst>
              <a:ext uri="{FF2B5EF4-FFF2-40B4-BE49-F238E27FC236}">
                <a16:creationId xmlns:a16="http://schemas.microsoft.com/office/drawing/2014/main" id="{865846AD-2D37-284C-9EC8-4FDAB25212D0}"/>
              </a:ext>
            </a:extLst>
          </p:cNvPr>
          <p:cNvSpPr txBox="1">
            <a:spLocks noChangeArrowheads="1"/>
          </p:cNvSpPr>
          <p:nvPr/>
        </p:nvSpPr>
        <p:spPr bwMode="auto">
          <a:xfrm>
            <a:off x="506325" y="1062890"/>
            <a:ext cx="8386849" cy="1938992"/>
          </a:xfrm>
          <a:prstGeom prst="rect">
            <a:avLst/>
          </a:prstGeom>
          <a:noFill/>
          <a:ln w="9525">
            <a:noFill/>
            <a:miter lim="800000"/>
            <a:headEnd/>
            <a:tailEnd/>
          </a:ln>
          <a:effectLst/>
        </p:spPr>
        <p:txBody>
          <a:bodyPr wrap="square" anchor="t" anchorCtr="0">
            <a:spAutoFit/>
          </a:bodyPr>
          <a:lstStyle/>
          <a:p>
            <a:pPr marL="171450" indent="-171450">
              <a:buFont typeface="システムフォント（レギュラー）"/>
              <a:buChar char="●"/>
            </a:pPr>
            <a:r>
              <a:rPr lang="vi-VN" altLang="ja-JP" sz="1200" b="1" dirty="0">
                <a:latin typeface="Times New Roman" panose="02020603050405020304" pitchFamily="18" charset="0"/>
                <a:ea typeface="メイリオ"/>
                <a:cs typeface="Times New Roman" panose="02020603050405020304" pitchFamily="18" charset="0"/>
              </a:rPr>
              <a:t>App dành cho General user</a:t>
            </a:r>
            <a:br>
              <a:rPr lang="en-US" altLang="ja-JP" sz="1200" b="1" dirty="0">
                <a:latin typeface="Times New Roman" panose="02020603050405020304" pitchFamily="18" charset="0"/>
                <a:ea typeface="メイリオ"/>
                <a:cs typeface="Times New Roman" panose="02020603050405020304" pitchFamily="18" charset="0"/>
              </a:rPr>
            </a:br>
            <a:r>
              <a:rPr lang="en-US" altLang="ja-JP" sz="1200" dirty="0">
                <a:latin typeface="Times New Roman" panose="02020603050405020304" pitchFamily="18" charset="0"/>
                <a:ea typeface="メイリオ"/>
                <a:cs typeface="Times New Roman" panose="02020603050405020304" pitchFamily="18" charset="0"/>
              </a:rPr>
              <a:t>App </a:t>
            </a:r>
            <a:r>
              <a:rPr lang="en-US" altLang="ja-JP" sz="1200" dirty="0" err="1">
                <a:latin typeface="Times New Roman" panose="02020603050405020304" pitchFamily="18" charset="0"/>
                <a:ea typeface="メイリオ"/>
                <a:cs typeface="Times New Roman" panose="02020603050405020304" pitchFamily="18" charset="0"/>
              </a:rPr>
              <a:t>có</a:t>
            </a:r>
            <a:r>
              <a:rPr lang="en-US" altLang="ja-JP" sz="1200" dirty="0">
                <a:latin typeface="Times New Roman" panose="02020603050405020304" pitchFamily="18" charset="0"/>
                <a:ea typeface="メイリオ"/>
                <a:cs typeface="Times New Roman" panose="02020603050405020304" pitchFamily="18" charset="0"/>
              </a:rPr>
              <a:t> </a:t>
            </a:r>
            <a:r>
              <a:rPr lang="en-US" altLang="ja-JP" sz="1200" dirty="0" err="1">
                <a:latin typeface="Times New Roman" panose="02020603050405020304" pitchFamily="18" charset="0"/>
                <a:ea typeface="メイリオ"/>
                <a:cs typeface="Times New Roman" panose="02020603050405020304" pitchFamily="18" charset="0"/>
              </a:rPr>
              <a:t>thể</a:t>
            </a:r>
            <a:r>
              <a:rPr lang="en-US" altLang="ja-JP" sz="1200" dirty="0">
                <a:latin typeface="Times New Roman" panose="02020603050405020304" pitchFamily="18" charset="0"/>
                <a:ea typeface="メイリオ"/>
                <a:cs typeface="Times New Roman" panose="02020603050405020304" pitchFamily="18" charset="0"/>
              </a:rPr>
              <a:t> </a:t>
            </a:r>
            <a:r>
              <a:rPr lang="en-US" altLang="ja-JP" sz="1200" dirty="0" err="1">
                <a:latin typeface="Times New Roman" panose="02020603050405020304" pitchFamily="18" charset="0"/>
                <a:ea typeface="メイリオ"/>
                <a:cs typeface="Times New Roman" panose="02020603050405020304" pitchFamily="18" charset="0"/>
              </a:rPr>
              <a:t>sử</a:t>
            </a:r>
            <a:r>
              <a:rPr lang="en-US" altLang="ja-JP" sz="1200" dirty="0">
                <a:latin typeface="Times New Roman" panose="02020603050405020304" pitchFamily="18" charset="0"/>
                <a:ea typeface="メイリオ"/>
                <a:cs typeface="Times New Roman" panose="02020603050405020304" pitchFamily="18" charset="0"/>
              </a:rPr>
              <a:t> </a:t>
            </a:r>
            <a:r>
              <a:rPr lang="en-US" altLang="ja-JP" sz="1200" dirty="0" err="1">
                <a:latin typeface="Times New Roman" panose="02020603050405020304" pitchFamily="18" charset="0"/>
                <a:ea typeface="メイリオ"/>
                <a:cs typeface="Times New Roman" panose="02020603050405020304" pitchFamily="18" charset="0"/>
              </a:rPr>
              <a:t>dụng</a:t>
            </a:r>
            <a:r>
              <a:rPr lang="en-US" altLang="ja-JP" sz="1200" dirty="0">
                <a:latin typeface="Times New Roman" panose="02020603050405020304" pitchFamily="18" charset="0"/>
                <a:ea typeface="メイリオ"/>
                <a:cs typeface="Times New Roman" panose="02020603050405020304" pitchFamily="18" charset="0"/>
              </a:rPr>
              <a:t> </a:t>
            </a:r>
            <a:r>
              <a:rPr lang="en-US" altLang="ja-JP" sz="1200" dirty="0" err="1">
                <a:latin typeface="Times New Roman" panose="02020603050405020304" pitchFamily="18" charset="0"/>
                <a:ea typeface="メイリオ"/>
                <a:cs typeface="Times New Roman" panose="02020603050405020304" pitchFamily="18" charset="0"/>
              </a:rPr>
              <a:t>trên</a:t>
            </a:r>
            <a:r>
              <a:rPr lang="en-US" altLang="ja-JP" sz="1200" dirty="0">
                <a:latin typeface="Times New Roman" panose="02020603050405020304" pitchFamily="18" charset="0"/>
                <a:ea typeface="メイリオ"/>
                <a:cs typeface="Times New Roman" panose="02020603050405020304" pitchFamily="18" charset="0"/>
              </a:rPr>
              <a:t> smartphone </a:t>
            </a:r>
            <a:r>
              <a:rPr lang="vi-VN" altLang="ja-JP" sz="1200" dirty="0">
                <a:latin typeface="Times New Roman" panose="02020603050405020304" pitchFamily="18" charset="0"/>
                <a:ea typeface="メイリオ"/>
                <a:cs typeface="Times New Roman" panose="02020603050405020304" pitchFamily="18" charset="0"/>
              </a:rPr>
              <a:t>(</a:t>
            </a:r>
            <a:r>
              <a:rPr lang="en-US" altLang="ja-JP" sz="1200" dirty="0" err="1">
                <a:latin typeface="Times New Roman" panose="02020603050405020304" pitchFamily="18" charset="0"/>
                <a:ea typeface="メイリオ"/>
                <a:cs typeface="Times New Roman" panose="02020603050405020304" pitchFamily="18" charset="0"/>
              </a:rPr>
              <a:t>hệ</a:t>
            </a:r>
            <a:r>
              <a:rPr lang="en-US" altLang="ja-JP" sz="1200" dirty="0">
                <a:latin typeface="Times New Roman" panose="02020603050405020304" pitchFamily="18" charset="0"/>
                <a:ea typeface="メイリオ"/>
                <a:cs typeface="Times New Roman" panose="02020603050405020304" pitchFamily="18" charset="0"/>
              </a:rPr>
              <a:t> </a:t>
            </a:r>
            <a:r>
              <a:rPr lang="en-US" altLang="ja-JP" sz="1200" dirty="0" err="1">
                <a:latin typeface="Times New Roman" panose="02020603050405020304" pitchFamily="18" charset="0"/>
                <a:ea typeface="メイリオ"/>
                <a:cs typeface="Times New Roman" panose="02020603050405020304" pitchFamily="18" charset="0"/>
              </a:rPr>
              <a:t>điều</a:t>
            </a:r>
            <a:r>
              <a:rPr lang="en-US" altLang="ja-JP" sz="1200" dirty="0">
                <a:latin typeface="Times New Roman" panose="02020603050405020304" pitchFamily="18" charset="0"/>
                <a:ea typeface="メイリオ"/>
                <a:cs typeface="Times New Roman" panose="02020603050405020304" pitchFamily="18" charset="0"/>
              </a:rPr>
              <a:t> </a:t>
            </a:r>
            <a:r>
              <a:rPr lang="en-US" altLang="ja-JP" sz="1200" dirty="0" err="1">
                <a:latin typeface="Times New Roman" panose="02020603050405020304" pitchFamily="18" charset="0"/>
                <a:ea typeface="メイリオ"/>
                <a:cs typeface="Times New Roman" panose="02020603050405020304" pitchFamily="18" charset="0"/>
              </a:rPr>
              <a:t>hành</a:t>
            </a:r>
            <a:r>
              <a:rPr lang="en-US" altLang="ja-JP" sz="1200" dirty="0">
                <a:latin typeface="Times New Roman" panose="02020603050405020304" pitchFamily="18" charset="0"/>
                <a:ea typeface="メイリオ"/>
                <a:cs typeface="Times New Roman" panose="02020603050405020304" pitchFamily="18" charset="0"/>
              </a:rPr>
              <a:t> Android </a:t>
            </a:r>
            <a:r>
              <a:rPr lang="en-US" altLang="ja-JP" sz="1200" dirty="0" err="1">
                <a:latin typeface="Times New Roman" panose="02020603050405020304" pitchFamily="18" charset="0"/>
                <a:ea typeface="メイリオ"/>
                <a:cs typeface="Times New Roman" panose="02020603050405020304" pitchFamily="18" charset="0"/>
              </a:rPr>
              <a:t>và</a:t>
            </a:r>
            <a:r>
              <a:rPr lang="en-US" altLang="ja-JP" sz="1200" dirty="0">
                <a:latin typeface="Times New Roman" panose="02020603050405020304" pitchFamily="18" charset="0"/>
                <a:ea typeface="メイリオ"/>
                <a:cs typeface="Times New Roman" panose="02020603050405020304" pitchFamily="18" charset="0"/>
              </a:rPr>
              <a:t> iOS</a:t>
            </a:r>
            <a:r>
              <a:rPr lang="vi-VN" altLang="ja-JP" sz="1200" dirty="0">
                <a:latin typeface="Times New Roman" panose="02020603050405020304" pitchFamily="18" charset="0"/>
                <a:ea typeface="メイリオ"/>
                <a:cs typeface="Times New Roman" panose="02020603050405020304" pitchFamily="18" charset="0"/>
              </a:rPr>
              <a:t>) bằng cách access vào browser của smartphone </a:t>
            </a:r>
            <a:r>
              <a:rPr lang="vi-VN" altLang="ja-JP" sz="1200" b="1" dirty="0">
                <a:latin typeface="Times New Roman" panose="02020603050405020304" pitchFamily="18" charset="0"/>
                <a:ea typeface="メイリオ"/>
                <a:cs typeface="Times New Roman" panose="02020603050405020304" pitchFamily="18" charset="0"/>
              </a:rPr>
              <a:t>(lưu ý không phải mobile app)</a:t>
            </a:r>
            <a:br>
              <a:rPr lang="en-US" altLang="ja-JP" sz="1200" dirty="0">
                <a:latin typeface="Times New Roman" panose="02020603050405020304" pitchFamily="18" charset="0"/>
                <a:ea typeface="メイリオ"/>
                <a:cs typeface="Times New Roman" panose="02020603050405020304" pitchFamily="18" charset="0"/>
              </a:rPr>
            </a:br>
            <a:r>
              <a:rPr lang="en-US" altLang="ja-JP" sz="1200" dirty="0">
                <a:latin typeface="Times New Roman" panose="02020603050405020304" pitchFamily="18" charset="0"/>
                <a:ea typeface="メイリオ"/>
                <a:cs typeface="Times New Roman" panose="02020603050405020304" pitchFamily="18" charset="0"/>
              </a:rPr>
              <a:t>App </a:t>
            </a:r>
            <a:r>
              <a:rPr lang="en-US" altLang="ja-JP" sz="1200" dirty="0" err="1">
                <a:latin typeface="Times New Roman" panose="02020603050405020304" pitchFamily="18" charset="0"/>
                <a:ea typeface="メイリオ"/>
                <a:cs typeface="Times New Roman" panose="02020603050405020304" pitchFamily="18" charset="0"/>
              </a:rPr>
              <a:t>có</a:t>
            </a:r>
            <a:r>
              <a:rPr lang="en-US" altLang="ja-JP" sz="1200" dirty="0">
                <a:latin typeface="Times New Roman" panose="02020603050405020304" pitchFamily="18" charset="0"/>
                <a:ea typeface="メイリオ"/>
                <a:cs typeface="Times New Roman" panose="02020603050405020304" pitchFamily="18" charset="0"/>
              </a:rPr>
              <a:t> </a:t>
            </a:r>
            <a:r>
              <a:rPr lang="en-US" altLang="ja-JP" sz="1200" dirty="0" err="1">
                <a:latin typeface="Times New Roman" panose="02020603050405020304" pitchFamily="18" charset="0"/>
                <a:ea typeface="メイリオ"/>
                <a:cs typeface="Times New Roman" panose="02020603050405020304" pitchFamily="18" charset="0"/>
              </a:rPr>
              <a:t>thể</a:t>
            </a:r>
            <a:r>
              <a:rPr lang="en-US" altLang="ja-JP" sz="1200" dirty="0">
                <a:latin typeface="Times New Roman" panose="02020603050405020304" pitchFamily="18" charset="0"/>
                <a:ea typeface="メイリオ"/>
                <a:cs typeface="Times New Roman" panose="02020603050405020304" pitchFamily="18" charset="0"/>
              </a:rPr>
              <a:t> </a:t>
            </a:r>
            <a:r>
              <a:rPr lang="en-US" altLang="ja-JP" sz="1200" dirty="0" err="1">
                <a:latin typeface="Times New Roman" panose="02020603050405020304" pitchFamily="18" charset="0"/>
                <a:ea typeface="メイリオ"/>
                <a:cs typeface="Times New Roman" panose="02020603050405020304" pitchFamily="18" charset="0"/>
              </a:rPr>
              <a:t>nhập</a:t>
            </a:r>
            <a:r>
              <a:rPr lang="en-US" altLang="ja-JP" sz="1200" dirty="0">
                <a:latin typeface="Times New Roman" panose="02020603050405020304" pitchFamily="18" charset="0"/>
                <a:ea typeface="メイリオ"/>
                <a:cs typeface="Times New Roman" panose="02020603050405020304" pitchFamily="18" charset="0"/>
              </a:rPr>
              <a:t> </a:t>
            </a:r>
            <a:r>
              <a:rPr lang="en-US" altLang="ja-JP" sz="1200" dirty="0" err="1">
                <a:latin typeface="Times New Roman" panose="02020603050405020304" pitchFamily="18" charset="0"/>
                <a:ea typeface="メイリオ"/>
                <a:cs typeface="Times New Roman" panose="02020603050405020304" pitchFamily="18" charset="0"/>
              </a:rPr>
              <a:t>dữ</a:t>
            </a:r>
            <a:r>
              <a:rPr lang="en-US" altLang="ja-JP" sz="1200" dirty="0">
                <a:latin typeface="Times New Roman" panose="02020603050405020304" pitchFamily="18" charset="0"/>
                <a:ea typeface="メイリオ"/>
                <a:cs typeface="Times New Roman" panose="02020603050405020304" pitchFamily="18" charset="0"/>
              </a:rPr>
              <a:t> </a:t>
            </a:r>
            <a:r>
              <a:rPr lang="en-US" altLang="ja-JP" sz="1200" dirty="0" err="1">
                <a:latin typeface="Times New Roman" panose="02020603050405020304" pitchFamily="18" charset="0"/>
                <a:ea typeface="メイリオ"/>
                <a:cs typeface="Times New Roman" panose="02020603050405020304" pitchFamily="18" charset="0"/>
              </a:rPr>
              <a:t>liệu</a:t>
            </a:r>
            <a:r>
              <a:rPr lang="en-US" altLang="ja-JP" sz="1200" dirty="0">
                <a:latin typeface="Times New Roman" panose="02020603050405020304" pitchFamily="18" charset="0"/>
                <a:ea typeface="メイリオ"/>
                <a:cs typeface="Times New Roman" panose="02020603050405020304" pitchFamily="18" charset="0"/>
              </a:rPr>
              <a:t> </a:t>
            </a:r>
            <a:r>
              <a:rPr lang="en-US" altLang="ja-JP" sz="1200" dirty="0" err="1">
                <a:latin typeface="Times New Roman" panose="02020603050405020304" pitchFamily="18" charset="0"/>
                <a:ea typeface="メイリオ"/>
                <a:cs typeface="Times New Roman" panose="02020603050405020304" pitchFamily="18" charset="0"/>
              </a:rPr>
              <a:t>cơ</a:t>
            </a:r>
            <a:r>
              <a:rPr lang="en-US" altLang="ja-JP" sz="1200" dirty="0">
                <a:latin typeface="Times New Roman" panose="02020603050405020304" pitchFamily="18" charset="0"/>
                <a:ea typeface="メイリオ"/>
                <a:cs typeface="Times New Roman" panose="02020603050405020304" pitchFamily="18" charset="0"/>
              </a:rPr>
              <a:t> </a:t>
            </a:r>
            <a:r>
              <a:rPr lang="en-US" altLang="ja-JP" sz="1200" dirty="0" err="1">
                <a:latin typeface="Times New Roman" panose="02020603050405020304" pitchFamily="18" charset="0"/>
                <a:ea typeface="メイリオ"/>
                <a:cs typeface="Times New Roman" panose="02020603050405020304" pitchFamily="18" charset="0"/>
              </a:rPr>
              <a:t>bản</a:t>
            </a:r>
            <a:r>
              <a:rPr lang="en-US" altLang="ja-JP" sz="1200" dirty="0">
                <a:latin typeface="Times New Roman" panose="02020603050405020304" pitchFamily="18" charset="0"/>
                <a:ea typeface="メイリオ"/>
                <a:cs typeface="Times New Roman" panose="02020603050405020304" pitchFamily="18" charset="0"/>
              </a:rPr>
              <a:t> </a:t>
            </a:r>
            <a:r>
              <a:rPr lang="en-US" altLang="ja-JP" sz="1200" dirty="0" err="1">
                <a:latin typeface="Times New Roman" panose="02020603050405020304" pitchFamily="18" charset="0"/>
                <a:ea typeface="メイリオ"/>
                <a:cs typeface="Times New Roman" panose="02020603050405020304" pitchFamily="18" charset="0"/>
              </a:rPr>
              <a:t>để</a:t>
            </a:r>
            <a:r>
              <a:rPr lang="en-US" altLang="ja-JP" sz="1200" dirty="0">
                <a:latin typeface="Times New Roman" panose="02020603050405020304" pitchFamily="18" charset="0"/>
                <a:ea typeface="メイリオ"/>
                <a:cs typeface="Times New Roman" panose="02020603050405020304" pitchFamily="18" charset="0"/>
              </a:rPr>
              <a:t> </a:t>
            </a:r>
            <a:r>
              <a:rPr lang="en-US" altLang="ja-JP" sz="1200" dirty="0" err="1">
                <a:latin typeface="Times New Roman" panose="02020603050405020304" pitchFamily="18" charset="0"/>
                <a:ea typeface="メイリオ"/>
                <a:cs typeface="Times New Roman" panose="02020603050405020304" pitchFamily="18" charset="0"/>
              </a:rPr>
              <a:t>tạo</a:t>
            </a:r>
            <a:r>
              <a:rPr lang="en-US" altLang="ja-JP" sz="1200" dirty="0">
                <a:latin typeface="Times New Roman" panose="02020603050405020304" pitchFamily="18" charset="0"/>
                <a:ea typeface="メイリオ"/>
                <a:cs typeface="Times New Roman" panose="02020603050405020304" pitchFamily="18" charset="0"/>
              </a:rPr>
              <a:t> ra </a:t>
            </a:r>
            <a:r>
              <a:rPr lang="en-US" altLang="ja-JP" sz="1200" dirty="0" err="1">
                <a:latin typeface="Times New Roman" panose="02020603050405020304" pitchFamily="18" charset="0"/>
                <a:ea typeface="メイリオ"/>
                <a:cs typeface="Times New Roman" panose="02020603050405020304" pitchFamily="18" charset="0"/>
              </a:rPr>
              <a:t>bản</a:t>
            </a:r>
            <a:r>
              <a:rPr lang="en-US" altLang="ja-JP" sz="1200" dirty="0">
                <a:latin typeface="Times New Roman" panose="02020603050405020304" pitchFamily="18" charset="0"/>
                <a:ea typeface="メイリオ"/>
                <a:cs typeface="Times New Roman" panose="02020603050405020304" pitchFamily="18" charset="0"/>
              </a:rPr>
              <a:t> </a:t>
            </a:r>
            <a:r>
              <a:rPr lang="en-US" altLang="ja-JP" sz="1200" dirty="0" err="1">
                <a:latin typeface="Times New Roman" panose="02020603050405020304" pitchFamily="18" charset="0"/>
                <a:ea typeface="メイリオ"/>
                <a:cs typeface="Times New Roman" panose="02020603050405020304" pitchFamily="18" charset="0"/>
              </a:rPr>
              <a:t>đánh</a:t>
            </a:r>
            <a:r>
              <a:rPr lang="en-US" altLang="ja-JP" sz="1200" dirty="0">
                <a:latin typeface="Times New Roman" panose="02020603050405020304" pitchFamily="18" charset="0"/>
                <a:ea typeface="メイリオ"/>
                <a:cs typeface="Times New Roman" panose="02020603050405020304" pitchFamily="18" charset="0"/>
              </a:rPr>
              <a:t> </a:t>
            </a:r>
            <a:r>
              <a:rPr lang="en-US" altLang="ja-JP" sz="1200" dirty="0" err="1">
                <a:latin typeface="Times New Roman" panose="02020603050405020304" pitchFamily="18" charset="0"/>
                <a:ea typeface="メイリオ"/>
                <a:cs typeface="Times New Roman" panose="02020603050405020304" pitchFamily="18" charset="0"/>
              </a:rPr>
              <a:t>giá</a:t>
            </a:r>
            <a:r>
              <a:rPr lang="en-US" altLang="ja-JP" sz="1200" dirty="0">
                <a:latin typeface="Times New Roman" panose="02020603050405020304" pitchFamily="18" charset="0"/>
                <a:ea typeface="メイリオ"/>
                <a:cs typeface="Times New Roman" panose="02020603050405020304" pitchFamily="18" charset="0"/>
              </a:rPr>
              <a:t> </a:t>
            </a:r>
            <a:r>
              <a:rPr lang="en-US" altLang="ja-JP" sz="1200" dirty="0" err="1">
                <a:latin typeface="Times New Roman" panose="02020603050405020304" pitchFamily="18" charset="0"/>
                <a:ea typeface="メイリオ"/>
                <a:cs typeface="Times New Roman" panose="02020603050405020304" pitchFamily="18" charset="0"/>
              </a:rPr>
              <a:t>giá</a:t>
            </a:r>
            <a:r>
              <a:rPr lang="en-US" altLang="ja-JP" sz="1200" dirty="0">
                <a:latin typeface="Times New Roman" panose="02020603050405020304" pitchFamily="18" charset="0"/>
                <a:ea typeface="メイリオ"/>
                <a:cs typeface="Times New Roman" panose="02020603050405020304" pitchFamily="18" charset="0"/>
              </a:rPr>
              <a:t> </a:t>
            </a:r>
            <a:r>
              <a:rPr lang="en-US" altLang="ja-JP" sz="1200" dirty="0" err="1">
                <a:latin typeface="Times New Roman" panose="02020603050405020304" pitchFamily="18" charset="0"/>
                <a:ea typeface="メイリオ"/>
                <a:cs typeface="Times New Roman" panose="02020603050405020304" pitchFamily="18" charset="0"/>
              </a:rPr>
              <a:t>trị</a:t>
            </a:r>
            <a:r>
              <a:rPr lang="en-US" altLang="ja-JP" sz="1200" dirty="0">
                <a:latin typeface="Times New Roman" panose="02020603050405020304" pitchFamily="18" charset="0"/>
                <a:ea typeface="メイリオ"/>
                <a:cs typeface="Times New Roman" panose="02020603050405020304" pitchFamily="18" charset="0"/>
              </a:rPr>
              <a:t> </a:t>
            </a:r>
            <a:r>
              <a:rPr lang="en-US" altLang="ja-JP" sz="1200" dirty="0" err="1">
                <a:latin typeface="Times New Roman" panose="02020603050405020304" pitchFamily="18" charset="0"/>
                <a:ea typeface="メイリオ"/>
                <a:cs typeface="Times New Roman" panose="02020603050405020304" pitchFamily="18" charset="0"/>
              </a:rPr>
              <a:t>giảm</a:t>
            </a:r>
            <a:r>
              <a:rPr lang="en-US" altLang="ja-JP" sz="1200" dirty="0">
                <a:latin typeface="Times New Roman" panose="02020603050405020304" pitchFamily="18" charset="0"/>
                <a:ea typeface="メイリオ"/>
                <a:cs typeface="Times New Roman" panose="02020603050405020304" pitchFamily="18" charset="0"/>
              </a:rPr>
              <a:t> </a:t>
            </a:r>
            <a:r>
              <a:rPr lang="en-US" altLang="ja-JP" sz="1200" dirty="0" err="1">
                <a:latin typeface="Times New Roman" panose="02020603050405020304" pitchFamily="18" charset="0"/>
                <a:ea typeface="メイリオ"/>
                <a:cs typeface="Times New Roman" panose="02020603050405020304" pitchFamily="18" charset="0"/>
              </a:rPr>
              <a:t>áp</a:t>
            </a:r>
            <a:r>
              <a:rPr lang="en-US" altLang="ja-JP" sz="1200" dirty="0">
                <a:latin typeface="Times New Roman" panose="02020603050405020304" pitchFamily="18" charset="0"/>
                <a:ea typeface="メイリオ"/>
                <a:cs typeface="Times New Roman" panose="02020603050405020304" pitchFamily="18" charset="0"/>
              </a:rPr>
              <a:t>.</a:t>
            </a:r>
            <a:br>
              <a:rPr lang="en-US" altLang="ja-JP" sz="1200" dirty="0">
                <a:latin typeface="Times New Roman" panose="02020603050405020304" pitchFamily="18" charset="0"/>
                <a:ea typeface="メイリオ"/>
                <a:cs typeface="Times New Roman" panose="02020603050405020304" pitchFamily="18" charset="0"/>
              </a:rPr>
            </a:br>
            <a:endParaRPr lang="en-US" altLang="ja-JP" sz="1200" dirty="0">
              <a:latin typeface="Times New Roman" panose="02020603050405020304" pitchFamily="18" charset="0"/>
              <a:ea typeface="メイリオ"/>
              <a:cs typeface="Times New Roman" panose="02020603050405020304" pitchFamily="18" charset="0"/>
            </a:endParaRPr>
          </a:p>
          <a:p>
            <a:pPr marL="171450" indent="-171450">
              <a:buFont typeface="システムフォント（レギュラー）"/>
              <a:buChar char="●"/>
            </a:pPr>
            <a:r>
              <a:rPr lang="en-US" altLang="ja-JP" sz="1200" b="1" dirty="0">
                <a:latin typeface="Times New Roman" panose="02020603050405020304" pitchFamily="18" charset="0"/>
                <a:ea typeface="メイリオ"/>
                <a:cs typeface="Times New Roman" panose="02020603050405020304" pitchFamily="18" charset="0"/>
              </a:rPr>
              <a:t>App </a:t>
            </a:r>
            <a:r>
              <a:rPr lang="en-US" altLang="ja-JP" sz="1200" b="1" dirty="0" err="1">
                <a:latin typeface="Times New Roman" panose="02020603050405020304" pitchFamily="18" charset="0"/>
                <a:ea typeface="メイリオ"/>
                <a:cs typeface="Times New Roman" panose="02020603050405020304" pitchFamily="18" charset="0"/>
              </a:rPr>
              <a:t>dành</a:t>
            </a:r>
            <a:r>
              <a:rPr lang="en-US" altLang="ja-JP" sz="1200" b="1" dirty="0">
                <a:latin typeface="Times New Roman" panose="02020603050405020304" pitchFamily="18" charset="0"/>
                <a:ea typeface="メイリオ"/>
                <a:cs typeface="Times New Roman" panose="02020603050405020304" pitchFamily="18" charset="0"/>
              </a:rPr>
              <a:t> </a:t>
            </a:r>
            <a:r>
              <a:rPr lang="en-US" altLang="ja-JP" sz="1200" b="1" dirty="0" err="1">
                <a:latin typeface="Times New Roman" panose="02020603050405020304" pitchFamily="18" charset="0"/>
                <a:ea typeface="メイリオ"/>
                <a:cs typeface="Times New Roman" panose="02020603050405020304" pitchFamily="18" charset="0"/>
              </a:rPr>
              <a:t>cho</a:t>
            </a:r>
            <a:r>
              <a:rPr lang="en-US" altLang="ja-JP" sz="1200" b="1" dirty="0">
                <a:latin typeface="Times New Roman" panose="02020603050405020304" pitchFamily="18" charset="0"/>
                <a:ea typeface="メイリオ"/>
                <a:cs typeface="Times New Roman" panose="02020603050405020304" pitchFamily="18" charset="0"/>
              </a:rPr>
              <a:t> admin</a:t>
            </a:r>
            <a:br>
              <a:rPr lang="en-US" altLang="ja-JP" sz="1200" dirty="0">
                <a:latin typeface="Times New Roman" panose="02020603050405020304" pitchFamily="18" charset="0"/>
                <a:ea typeface="メイリオ"/>
                <a:cs typeface="Times New Roman" panose="02020603050405020304" pitchFamily="18" charset="0"/>
              </a:rPr>
            </a:br>
            <a:r>
              <a:rPr lang="en-US" altLang="ja-JP" sz="1200" dirty="0" err="1">
                <a:latin typeface="Times New Roman" panose="02020603050405020304" pitchFamily="18" charset="0"/>
                <a:ea typeface="メイリオ"/>
                <a:cs typeface="Times New Roman" panose="02020603050405020304" pitchFamily="18" charset="0"/>
              </a:rPr>
              <a:t>Được</a:t>
            </a:r>
            <a:r>
              <a:rPr lang="en-US" altLang="ja-JP" sz="1200" dirty="0">
                <a:latin typeface="Times New Roman" panose="02020603050405020304" pitchFamily="18" charset="0"/>
                <a:ea typeface="メイリオ"/>
                <a:cs typeface="Times New Roman" panose="02020603050405020304" pitchFamily="18" charset="0"/>
              </a:rPr>
              <a:t> </a:t>
            </a:r>
            <a:r>
              <a:rPr lang="en-US" altLang="ja-JP" sz="1200" dirty="0" err="1">
                <a:latin typeface="Times New Roman" panose="02020603050405020304" pitchFamily="18" charset="0"/>
                <a:ea typeface="メイリオ"/>
                <a:cs typeface="Times New Roman" panose="02020603050405020304" pitchFamily="18" charset="0"/>
              </a:rPr>
              <a:t>coi</a:t>
            </a:r>
            <a:r>
              <a:rPr lang="en-US" altLang="ja-JP" sz="1200" dirty="0">
                <a:latin typeface="Times New Roman" panose="02020603050405020304" pitchFamily="18" charset="0"/>
                <a:ea typeface="メイリオ"/>
                <a:cs typeface="Times New Roman" panose="02020603050405020304" pitchFamily="18" charset="0"/>
              </a:rPr>
              <a:t> </a:t>
            </a:r>
            <a:r>
              <a:rPr lang="en-US" altLang="ja-JP" sz="1200" dirty="0" err="1">
                <a:latin typeface="Times New Roman" panose="02020603050405020304" pitchFamily="18" charset="0"/>
                <a:ea typeface="メイリオ"/>
                <a:cs typeface="Times New Roman" panose="02020603050405020304" pitchFamily="18" charset="0"/>
              </a:rPr>
              <a:t>như</a:t>
            </a:r>
            <a:r>
              <a:rPr lang="en-US" altLang="ja-JP" sz="1200" dirty="0">
                <a:latin typeface="Times New Roman" panose="02020603050405020304" pitchFamily="18" charset="0"/>
                <a:ea typeface="メイリオ"/>
                <a:cs typeface="Times New Roman" panose="02020603050405020304" pitchFamily="18" charset="0"/>
              </a:rPr>
              <a:t> Server app </a:t>
            </a:r>
            <a:r>
              <a:rPr lang="en-US" altLang="ja-JP" sz="1200" dirty="0" err="1">
                <a:latin typeface="Times New Roman" panose="02020603050405020304" pitchFamily="18" charset="0"/>
                <a:ea typeface="メイリオ"/>
                <a:cs typeface="Times New Roman" panose="02020603050405020304" pitchFamily="18" charset="0"/>
              </a:rPr>
              <a:t>có</a:t>
            </a:r>
            <a:r>
              <a:rPr lang="en-US" altLang="ja-JP" sz="1200" dirty="0">
                <a:latin typeface="Times New Roman" panose="02020603050405020304" pitchFamily="18" charset="0"/>
                <a:ea typeface="メイリオ"/>
                <a:cs typeface="Times New Roman" panose="02020603050405020304" pitchFamily="18" charset="0"/>
              </a:rPr>
              <a:t> </a:t>
            </a:r>
            <a:r>
              <a:rPr lang="en-US" altLang="ja-JP" sz="1200" dirty="0" err="1">
                <a:latin typeface="Times New Roman" panose="02020603050405020304" pitchFamily="18" charset="0"/>
                <a:ea typeface="メイリオ"/>
                <a:cs typeface="Times New Roman" panose="02020603050405020304" pitchFamily="18" charset="0"/>
              </a:rPr>
              <a:t>thể</a:t>
            </a:r>
            <a:r>
              <a:rPr lang="en-US" altLang="ja-JP" sz="1200" dirty="0">
                <a:latin typeface="Times New Roman" panose="02020603050405020304" pitchFamily="18" charset="0"/>
                <a:ea typeface="メイリオ"/>
                <a:cs typeface="Times New Roman" panose="02020603050405020304" pitchFamily="18" charset="0"/>
              </a:rPr>
              <a:t> access </a:t>
            </a:r>
            <a:r>
              <a:rPr lang="en-US" altLang="ja-JP" sz="1200" dirty="0" err="1">
                <a:latin typeface="Times New Roman" panose="02020603050405020304" pitchFamily="18" charset="0"/>
                <a:ea typeface="メイリオ"/>
                <a:cs typeface="Times New Roman" panose="02020603050405020304" pitchFamily="18" charset="0"/>
              </a:rPr>
              <a:t>từ</a:t>
            </a:r>
            <a:r>
              <a:rPr lang="vi-VN" altLang="ja-JP" sz="1200" dirty="0">
                <a:latin typeface="Times New Roman" panose="02020603050405020304" pitchFamily="18" charset="0"/>
                <a:ea typeface="メイリオ"/>
                <a:cs typeface="Times New Roman" panose="02020603050405020304" pitchFamily="18" charset="0"/>
              </a:rPr>
              <a:t> browser của PC</a:t>
            </a:r>
            <a:r>
              <a:rPr lang="en-US" altLang="ja-JP" sz="1200" dirty="0">
                <a:latin typeface="Times New Roman" panose="02020603050405020304" pitchFamily="18" charset="0"/>
                <a:ea typeface="メイリオ"/>
                <a:cs typeface="Times New Roman" panose="02020603050405020304" pitchFamily="18" charset="0"/>
              </a:rPr>
              <a:t>, Smartphone </a:t>
            </a:r>
            <a:r>
              <a:rPr lang="vi-VN" altLang="ja-JP" sz="1200" b="1" dirty="0">
                <a:latin typeface="Times New Roman" panose="02020603050405020304" pitchFamily="18" charset="0"/>
                <a:ea typeface="メイリオ"/>
                <a:cs typeface="Times New Roman" panose="02020603050405020304" pitchFamily="18" charset="0"/>
              </a:rPr>
              <a:t>(lưu ý không phải mobile app)</a:t>
            </a:r>
            <a:endParaRPr lang="en-US" altLang="ja-JP" sz="1200" b="1" dirty="0">
              <a:latin typeface="Times New Roman" panose="02020603050405020304" pitchFamily="18" charset="0"/>
              <a:ea typeface="メイリオ"/>
              <a:cs typeface="Times New Roman" panose="02020603050405020304" pitchFamily="18" charset="0"/>
            </a:endParaRPr>
          </a:p>
          <a:p>
            <a:r>
              <a:rPr lang="en-US" altLang="ja-JP" sz="1200" dirty="0">
                <a:latin typeface="Times New Roman" panose="02020603050405020304" pitchFamily="18" charset="0"/>
                <a:ea typeface="メイリオ"/>
                <a:cs typeface="Times New Roman" panose="02020603050405020304" pitchFamily="18" charset="0"/>
              </a:rPr>
              <a:t> </a:t>
            </a:r>
            <a:r>
              <a:rPr lang="vi-VN" altLang="ja-JP" sz="1200" dirty="0">
                <a:latin typeface="Times New Roman" panose="02020603050405020304" pitchFamily="18" charset="0"/>
                <a:ea typeface="メイリオ"/>
                <a:cs typeface="Times New Roman" panose="02020603050405020304" pitchFamily="18" charset="0"/>
              </a:rPr>
              <a:t> </a:t>
            </a:r>
            <a:r>
              <a:rPr lang="en-US" altLang="ja-JP" sz="1200" dirty="0">
                <a:latin typeface="Times New Roman" panose="02020603050405020304" pitchFamily="18" charset="0"/>
                <a:ea typeface="メイリオ"/>
                <a:cs typeface="Times New Roman" panose="02020603050405020304" pitchFamily="18" charset="0"/>
              </a:rPr>
              <a:t>  </a:t>
            </a:r>
            <a:r>
              <a:rPr lang="en-US" altLang="ja-JP" sz="1200" dirty="0" err="1">
                <a:latin typeface="Times New Roman" panose="02020603050405020304" pitchFamily="18" charset="0"/>
                <a:ea typeface="メイリオ"/>
                <a:cs typeface="Times New Roman" panose="02020603050405020304" pitchFamily="18" charset="0"/>
              </a:rPr>
              <a:t>Có</a:t>
            </a:r>
            <a:r>
              <a:rPr lang="en-US" altLang="ja-JP" sz="1200" dirty="0">
                <a:latin typeface="Times New Roman" panose="02020603050405020304" pitchFamily="18" charset="0"/>
                <a:ea typeface="メイリオ"/>
                <a:cs typeface="Times New Roman" panose="02020603050405020304" pitchFamily="18" charset="0"/>
              </a:rPr>
              <a:t> </a:t>
            </a:r>
            <a:r>
              <a:rPr lang="en-US" altLang="ja-JP" sz="1200" dirty="0" err="1">
                <a:latin typeface="Times New Roman" panose="02020603050405020304" pitchFamily="18" charset="0"/>
                <a:ea typeface="メイリオ"/>
                <a:cs typeface="Times New Roman" panose="02020603050405020304" pitchFamily="18" charset="0"/>
              </a:rPr>
              <a:t>thể</a:t>
            </a:r>
            <a:r>
              <a:rPr lang="en-US" altLang="ja-JP" sz="1200" dirty="0">
                <a:latin typeface="Times New Roman" panose="02020603050405020304" pitchFamily="18" charset="0"/>
                <a:ea typeface="メイリオ"/>
                <a:cs typeface="Times New Roman" panose="02020603050405020304" pitchFamily="18" charset="0"/>
              </a:rPr>
              <a:t> in ra </a:t>
            </a:r>
            <a:r>
              <a:rPr lang="en-US" altLang="ja-JP" sz="1200" dirty="0" err="1">
                <a:latin typeface="Times New Roman" panose="02020603050405020304" pitchFamily="18" charset="0"/>
                <a:ea typeface="メイリオ"/>
                <a:cs typeface="Times New Roman" panose="02020603050405020304" pitchFamily="18" charset="0"/>
              </a:rPr>
              <a:t>bảng</a:t>
            </a:r>
            <a:r>
              <a:rPr lang="en-US" altLang="ja-JP" sz="1200" dirty="0">
                <a:latin typeface="Times New Roman" panose="02020603050405020304" pitchFamily="18" charset="0"/>
                <a:ea typeface="メイリオ"/>
                <a:cs typeface="Times New Roman" panose="02020603050405020304" pitchFamily="18" charset="0"/>
              </a:rPr>
              <a:t> </a:t>
            </a:r>
            <a:r>
              <a:rPr lang="vi-VN" altLang="ja-JP" sz="1200" dirty="0">
                <a:latin typeface="Times New Roman" panose="02020603050405020304" pitchFamily="18" charset="0"/>
                <a:ea typeface="メイリオ"/>
                <a:cs typeface="Times New Roman" panose="02020603050405020304" pitchFamily="18" charset="0"/>
              </a:rPr>
              <a:t>xác nhận giá trị giải </a:t>
            </a:r>
            <a:r>
              <a:rPr lang="en-US" altLang="ja-JP" sz="1200" dirty="0" err="1">
                <a:latin typeface="Times New Roman" panose="02020603050405020304" pitchFamily="18" charset="0"/>
                <a:ea typeface="メイリオ"/>
                <a:cs typeface="Times New Roman" panose="02020603050405020304" pitchFamily="18" charset="0"/>
              </a:rPr>
              <a:t>áp</a:t>
            </a:r>
            <a:r>
              <a:rPr lang="en-US" altLang="ja-JP" sz="1200" dirty="0">
                <a:latin typeface="Times New Roman" panose="02020603050405020304" pitchFamily="18" charset="0"/>
                <a:ea typeface="メイリオ"/>
                <a:cs typeface="Times New Roman" panose="02020603050405020304" pitchFamily="18" charset="0"/>
              </a:rPr>
              <a:t> </a:t>
            </a:r>
            <a:r>
              <a:rPr lang="en-US" altLang="ja-JP" sz="1200" dirty="0" err="1">
                <a:latin typeface="Times New Roman" panose="02020603050405020304" pitchFamily="18" charset="0"/>
                <a:ea typeface="メイリオ"/>
                <a:cs typeface="Times New Roman" panose="02020603050405020304" pitchFamily="18" charset="0"/>
              </a:rPr>
              <a:t>từ</a:t>
            </a:r>
            <a:r>
              <a:rPr lang="en-US" altLang="ja-JP" sz="1200" dirty="0">
                <a:latin typeface="Times New Roman" panose="02020603050405020304" pitchFamily="18" charset="0"/>
                <a:ea typeface="メイリオ"/>
                <a:cs typeface="Times New Roman" panose="02020603050405020304" pitchFamily="18" charset="0"/>
              </a:rPr>
              <a:t> list </a:t>
            </a:r>
            <a:r>
              <a:rPr lang="en-US" altLang="ja-JP" sz="1200" dirty="0" err="1">
                <a:latin typeface="Times New Roman" panose="02020603050405020304" pitchFamily="18" charset="0"/>
                <a:ea typeface="メイリオ"/>
                <a:cs typeface="Times New Roman" panose="02020603050405020304" pitchFamily="18" charset="0"/>
              </a:rPr>
              <a:t>hiển</a:t>
            </a:r>
            <a:r>
              <a:rPr lang="en-US" altLang="ja-JP" sz="1200" dirty="0">
                <a:latin typeface="Times New Roman" panose="02020603050405020304" pitchFamily="18" charset="0"/>
                <a:ea typeface="メイリオ"/>
                <a:cs typeface="Times New Roman" panose="02020603050405020304" pitchFamily="18" charset="0"/>
              </a:rPr>
              <a:t> </a:t>
            </a:r>
            <a:r>
              <a:rPr lang="en-US" altLang="ja-JP" sz="1200" dirty="0" err="1">
                <a:latin typeface="Times New Roman" panose="02020603050405020304" pitchFamily="18" charset="0"/>
                <a:ea typeface="メイリオ"/>
                <a:cs typeface="Times New Roman" panose="02020603050405020304" pitchFamily="18" charset="0"/>
              </a:rPr>
              <a:t>thị</a:t>
            </a:r>
            <a:r>
              <a:rPr lang="en-US" altLang="ja-JP" sz="1200" dirty="0">
                <a:latin typeface="Times New Roman" panose="02020603050405020304" pitchFamily="18" charset="0"/>
                <a:ea typeface="メイリオ"/>
                <a:cs typeface="Times New Roman" panose="02020603050405020304" pitchFamily="18" charset="0"/>
              </a:rPr>
              <a:t> </a:t>
            </a:r>
            <a:r>
              <a:rPr lang="en-US" altLang="ja-JP" sz="1200" dirty="0" err="1">
                <a:latin typeface="Times New Roman" panose="02020603050405020304" pitchFamily="18" charset="0"/>
                <a:ea typeface="メイリオ"/>
                <a:cs typeface="Times New Roman" panose="02020603050405020304" pitchFamily="18" charset="0"/>
              </a:rPr>
              <a:t>trên</a:t>
            </a:r>
            <a:r>
              <a:rPr lang="en-US" altLang="ja-JP" sz="1200" dirty="0">
                <a:latin typeface="Times New Roman" panose="02020603050405020304" pitchFamily="18" charset="0"/>
                <a:ea typeface="メイリオ"/>
                <a:cs typeface="Times New Roman" panose="02020603050405020304" pitchFamily="18" charset="0"/>
              </a:rPr>
              <a:t> </a:t>
            </a:r>
            <a:r>
              <a:rPr lang="en-US" altLang="ja-JP" sz="1200" dirty="0" err="1">
                <a:latin typeface="Times New Roman" panose="02020603050405020304" pitchFamily="18" charset="0"/>
                <a:ea typeface="メイリオ"/>
                <a:cs typeface="Times New Roman" panose="02020603050405020304" pitchFamily="18" charset="0"/>
              </a:rPr>
              <a:t>màn</a:t>
            </a:r>
            <a:r>
              <a:rPr lang="en-US" altLang="ja-JP" sz="1200" dirty="0">
                <a:latin typeface="Times New Roman" panose="02020603050405020304" pitchFamily="18" charset="0"/>
                <a:ea typeface="メイリオ"/>
                <a:cs typeface="Times New Roman" panose="02020603050405020304" pitchFamily="18" charset="0"/>
              </a:rPr>
              <a:t> </a:t>
            </a:r>
            <a:r>
              <a:rPr lang="en-US" altLang="ja-JP" sz="1200" dirty="0" err="1">
                <a:latin typeface="Times New Roman" panose="02020603050405020304" pitchFamily="18" charset="0"/>
                <a:ea typeface="メイリオ"/>
                <a:cs typeface="Times New Roman" panose="02020603050405020304" pitchFamily="18" charset="0"/>
              </a:rPr>
              <a:t>hình</a:t>
            </a:r>
            <a:r>
              <a:rPr lang="en-US" altLang="ja-JP" sz="1200" dirty="0">
                <a:latin typeface="Times New Roman" panose="02020603050405020304" pitchFamily="18" charset="0"/>
                <a:ea typeface="メイリオ"/>
                <a:cs typeface="Times New Roman" panose="02020603050405020304" pitchFamily="18" charset="0"/>
              </a:rPr>
              <a:t>.</a:t>
            </a:r>
          </a:p>
          <a:p>
            <a:endParaRPr lang="en-US" altLang="ja-JP" sz="1200" dirty="0">
              <a:latin typeface="Times New Roman" panose="02020603050405020304" pitchFamily="18" charset="0"/>
              <a:ea typeface="メイリオ"/>
              <a:cs typeface="Times New Roman" panose="02020603050405020304" pitchFamily="18" charset="0"/>
            </a:endParaRPr>
          </a:p>
          <a:p>
            <a:pPr marL="171450" indent="-171450">
              <a:buFont typeface="システムフォント（レギュラー）"/>
              <a:buChar char="●"/>
            </a:pPr>
            <a:r>
              <a:rPr lang="vi-VN" altLang="ja-JP" sz="1200" b="1" dirty="0">
                <a:latin typeface="Times New Roman" panose="02020603050405020304" pitchFamily="18" charset="0"/>
                <a:ea typeface="メイリオ"/>
                <a:cs typeface="Times New Roman" panose="02020603050405020304" pitchFamily="18" charset="0"/>
              </a:rPr>
              <a:t>Tài liệu thiết kế Detail Design (bao gồm Database Design)</a:t>
            </a:r>
            <a:endParaRPr lang="en-US" altLang="ja-JP" sz="1200" dirty="0">
              <a:latin typeface="Times New Roman" panose="02020603050405020304" pitchFamily="18" charset="0"/>
              <a:ea typeface="メイリオ"/>
              <a:cs typeface="Times New Roman" panose="02020603050405020304" pitchFamily="18" charset="0"/>
            </a:endParaRPr>
          </a:p>
        </p:txBody>
      </p:sp>
    </p:spTree>
    <p:extLst>
      <p:ext uri="{BB962C8B-B14F-4D97-AF65-F5344CB8AC3E}">
        <p14:creationId xmlns:p14="http://schemas.microsoft.com/office/powerpoint/2010/main" val="424922051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テーマ</Template>
  <TotalTime>6354</TotalTime>
  <Words>969</Words>
  <Application>Microsoft Office PowerPoint</Application>
  <PresentationFormat>On-screen Show (4:3)</PresentationFormat>
  <Paragraphs>91</Paragraphs>
  <Slides>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vt:i4>
      </vt:variant>
    </vt:vector>
  </HeadingPairs>
  <TitlesOfParts>
    <vt:vector size="19" baseType="lpstr">
      <vt:lpstr>Meiryo UI</vt:lpstr>
      <vt:lpstr>ＭＳ 明朝</vt:lpstr>
      <vt:lpstr>システムフォント（レギュラー）</vt:lpstr>
      <vt:lpstr>メイリオ</vt:lpstr>
      <vt:lpstr>Arial</vt:lpstr>
      <vt:lpstr>Calibri</vt:lpstr>
      <vt:lpstr>Impact</vt:lpstr>
      <vt:lpstr>Segoe Print</vt:lpstr>
      <vt:lpstr>Tahoma</vt:lpstr>
      <vt:lpstr>Times New Roman</vt:lpstr>
      <vt:lpstr>Verdana</vt:lpstr>
      <vt:lpstr>Office テーマ</vt:lpstr>
      <vt:lpstr>PowerPoint Presentation</vt:lpstr>
      <vt:lpstr>PowerPoint Presentation</vt:lpstr>
      <vt:lpstr>Cấu trúc hệ thống</vt:lpstr>
      <vt:lpstr>Application screen transition</vt:lpstr>
      <vt:lpstr>Web application screen transition</vt:lpstr>
      <vt:lpstr>Logic tính giá trị giảm áp</vt:lpstr>
      <vt:lpstr>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QUIZバトルゲーム企画案</dc:title>
  <dc:creator>石川 和信</dc:creator>
  <cp:lastModifiedBy>giangtpt</cp:lastModifiedBy>
  <cp:revision>141</cp:revision>
  <dcterms:created xsi:type="dcterms:W3CDTF">2019-12-02T08:33:29Z</dcterms:created>
  <dcterms:modified xsi:type="dcterms:W3CDTF">2019-12-24T10:51:19Z</dcterms:modified>
</cp:coreProperties>
</file>