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2"/>
  </p:notesMasterIdLst>
  <p:sldIdLst>
    <p:sldId id="256" r:id="rId2"/>
    <p:sldId id="257" r:id="rId3"/>
    <p:sldId id="258" r:id="rId4"/>
    <p:sldId id="287" r:id="rId5"/>
    <p:sldId id="259" r:id="rId6"/>
    <p:sldId id="261" r:id="rId7"/>
    <p:sldId id="285" r:id="rId8"/>
    <p:sldId id="288" r:id="rId9"/>
    <p:sldId id="260" r:id="rId10"/>
    <p:sldId id="289" r:id="rId11"/>
    <p:sldId id="290" r:id="rId12"/>
    <p:sldId id="264" r:id="rId13"/>
    <p:sldId id="267" r:id="rId14"/>
    <p:sldId id="272" r:id="rId15"/>
    <p:sldId id="262" r:id="rId16"/>
    <p:sldId id="265" r:id="rId17"/>
    <p:sldId id="291" r:id="rId18"/>
    <p:sldId id="292" r:id="rId19"/>
    <p:sldId id="293" r:id="rId20"/>
    <p:sldId id="294" r:id="rId21"/>
    <p:sldId id="295" r:id="rId22"/>
    <p:sldId id="296" r:id="rId23"/>
    <p:sldId id="297" r:id="rId24"/>
    <p:sldId id="300" r:id="rId25"/>
    <p:sldId id="298" r:id="rId26"/>
    <p:sldId id="299" r:id="rId27"/>
    <p:sldId id="275" r:id="rId28"/>
    <p:sldId id="277" r:id="rId29"/>
    <p:sldId id="278" r:id="rId30"/>
    <p:sldId id="279" r:id="rId31"/>
  </p:sldIdLst>
  <p:sldSz cx="9144000" cy="5143500" type="screen16x9"/>
  <p:notesSz cx="6858000" cy="9144000"/>
  <p:embeddedFontLst>
    <p:embeddedFont>
      <p:font typeface="Oswald" panose="020B0604020202020204" charset="0"/>
      <p:regular r:id="rId33"/>
      <p:bold r:id="rId34"/>
    </p:embeddedFont>
    <p:embeddedFont>
      <p:font typeface="맑은 고딕" panose="020B0503020000020004" pitchFamily="34" charset="-127"/>
      <p:regular r:id="rId35"/>
      <p:bold r:id="rId36"/>
    </p:embeddedFont>
    <p:embeddedFont>
      <p:font typeface="Roboto Condensed"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A91B96-528D-4DDE-A0DA-E0C2BF8C04BE}">
  <a:tblStyle styleId="{45A91B96-528D-4DDE-A0DA-E0C2BF8C04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412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9795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8177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0664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3887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0011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8749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2321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6143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032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8552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0189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9668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5412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9900"/>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6172200" y="2656118"/>
            <a:ext cx="2971754" cy="2886151"/>
            <a:chOff x="6172200" y="2656118"/>
            <a:chExt cx="2971754" cy="2886151"/>
          </a:xfrm>
        </p:grpSpPr>
        <p:sp>
          <p:nvSpPr>
            <p:cNvPr id="25" name="Google Shape;25;p3"/>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208606" flipH="1">
              <a:off x="7481789" y="4276913"/>
              <a:ext cx="408796" cy="1016449"/>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30" name="Google Shape;30;p3"/>
          <p:cNvGrpSpPr/>
          <p:nvPr/>
        </p:nvGrpSpPr>
        <p:grpSpPr>
          <a:xfrm>
            <a:off x="-32" y="-228027"/>
            <a:ext cx="2163561" cy="1347300"/>
            <a:chOff x="-32" y="-215963"/>
            <a:chExt cx="2163561" cy="1347300"/>
          </a:xfrm>
        </p:grpSpPr>
        <p:sp>
          <p:nvSpPr>
            <p:cNvPr id="31" name="Google Shape;31;p3"/>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591371" flipH="1">
              <a:off x="239463" y="-151890"/>
              <a:ext cx="434754" cy="1080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36" name="Google Shape;36;p3"/>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37" name="Google Shape;37;p3"/>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38" name="Google Shape;38;p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9"/>
        <p:cNvGrpSpPr/>
        <p:nvPr/>
      </p:nvGrpSpPr>
      <p:grpSpPr>
        <a:xfrm>
          <a:off x="0" y="0"/>
          <a:ext cx="0" cy="0"/>
          <a:chOff x="0" y="0"/>
          <a:chExt cx="0" cy="0"/>
        </a:xfrm>
      </p:grpSpPr>
      <p:sp>
        <p:nvSpPr>
          <p:cNvPr id="40" name="Google Shape;40;p4"/>
          <p:cNvSpPr txBox="1">
            <a:spLocks noGrp="1"/>
          </p:cNvSpPr>
          <p:nvPr>
            <p:ph type="body" idx="1"/>
          </p:nvPr>
        </p:nvSpPr>
        <p:spPr>
          <a:xfrm>
            <a:off x="2822775" y="2161800"/>
            <a:ext cx="34983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Clr>
                <a:srgbClr val="3796BF"/>
              </a:buClr>
              <a:buSzPts val="2400"/>
              <a:buFont typeface="Oswald"/>
              <a:buChar char="»"/>
              <a:defRPr sz="2400">
                <a:solidFill>
                  <a:srgbClr val="3796BF"/>
                </a:solidFill>
                <a:latin typeface="Oswald"/>
                <a:ea typeface="Oswald"/>
                <a:cs typeface="Oswald"/>
                <a:sym typeface="Oswald"/>
              </a:defRPr>
            </a:lvl1pPr>
            <a:lvl2pPr marL="914400" lvl="1"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2pPr>
            <a:lvl3pPr marL="1371600" lvl="2"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3pPr>
            <a:lvl4pPr marL="1828800" lvl="3"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4pPr>
            <a:lvl5pPr marL="2286000" lvl="4"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5pPr>
            <a:lvl6pPr marL="2743200" lvl="5"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6pPr>
            <a:lvl7pPr marL="3200400" lvl="6"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7pPr>
            <a:lvl8pPr marL="3657600" lvl="7"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8pPr>
            <a:lvl9pPr marL="4114800" lvl="8" indent="-381000" algn="ctr">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9pPr>
          </a:lstStyle>
          <a:p>
            <a:endParaRPr/>
          </a:p>
        </p:txBody>
      </p:sp>
      <p:grpSp>
        <p:nvGrpSpPr>
          <p:cNvPr id="41" name="Google Shape;41;p4"/>
          <p:cNvGrpSpPr/>
          <p:nvPr/>
        </p:nvGrpSpPr>
        <p:grpSpPr>
          <a:xfrm>
            <a:off x="5609666" y="2185857"/>
            <a:ext cx="3534604" cy="3432788"/>
            <a:chOff x="6172200" y="2656118"/>
            <a:chExt cx="2971754" cy="2886151"/>
          </a:xfrm>
        </p:grpSpPr>
        <p:sp>
          <p:nvSpPr>
            <p:cNvPr id="42" name="Google Shape;42;p4"/>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rot="9208678" flipH="1">
              <a:off x="6287617" y="4657701"/>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grpSp>
        <p:nvGrpSpPr>
          <p:cNvPr id="47" name="Google Shape;47;p4"/>
          <p:cNvGrpSpPr/>
          <p:nvPr/>
        </p:nvGrpSpPr>
        <p:grpSpPr>
          <a:xfrm>
            <a:off x="-22" y="-324543"/>
            <a:ext cx="3068579" cy="1910876"/>
            <a:chOff x="-32" y="-215963"/>
            <a:chExt cx="2163561" cy="1347300"/>
          </a:xfrm>
        </p:grpSpPr>
        <p:sp>
          <p:nvSpPr>
            <p:cNvPr id="48" name="Google Shape;48;p4"/>
            <p:cNvSpPr/>
            <p:nvPr/>
          </p:nvSpPr>
          <p:spPr>
            <a:xfrm rot="-1591408" flipH="1">
              <a:off x="1362169" y="-63166"/>
              <a:ext cx="205103" cy="509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53" name="Google Shape;53;p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lgn="r" rtl="0">
              <a:buNone/>
              <a:defRPr sz="1300">
                <a:solidFill>
                  <a:srgbClr val="4BB5D9"/>
                </a:solidFill>
                <a:latin typeface="Roboto Condensed"/>
                <a:ea typeface="Roboto Condensed"/>
                <a:cs typeface="Roboto Condensed"/>
                <a:sym typeface="Roboto Condensed"/>
              </a:defRPr>
            </a:lvl1pPr>
            <a:lvl2pPr lvl="1" algn="r" rtl="0">
              <a:buNone/>
              <a:defRPr sz="1300">
                <a:solidFill>
                  <a:srgbClr val="4BB5D9"/>
                </a:solidFill>
                <a:latin typeface="Roboto Condensed"/>
                <a:ea typeface="Roboto Condensed"/>
                <a:cs typeface="Roboto Condensed"/>
                <a:sym typeface="Roboto Condensed"/>
              </a:defRPr>
            </a:lvl2pPr>
            <a:lvl3pPr lvl="2" algn="r" rtl="0">
              <a:buNone/>
              <a:defRPr sz="1300">
                <a:solidFill>
                  <a:srgbClr val="4BB5D9"/>
                </a:solidFill>
                <a:latin typeface="Roboto Condensed"/>
                <a:ea typeface="Roboto Condensed"/>
                <a:cs typeface="Roboto Condensed"/>
                <a:sym typeface="Roboto Condensed"/>
              </a:defRPr>
            </a:lvl3pPr>
            <a:lvl4pPr lvl="3" algn="r" rtl="0">
              <a:buNone/>
              <a:defRPr sz="1300">
                <a:solidFill>
                  <a:srgbClr val="4BB5D9"/>
                </a:solidFill>
                <a:latin typeface="Roboto Condensed"/>
                <a:ea typeface="Roboto Condensed"/>
                <a:cs typeface="Roboto Condensed"/>
                <a:sym typeface="Roboto Condensed"/>
              </a:defRPr>
            </a:lvl4pPr>
            <a:lvl5pPr lvl="4" algn="r" rtl="0">
              <a:buNone/>
              <a:defRPr sz="1300">
                <a:solidFill>
                  <a:srgbClr val="4BB5D9"/>
                </a:solidFill>
                <a:latin typeface="Roboto Condensed"/>
                <a:ea typeface="Roboto Condensed"/>
                <a:cs typeface="Roboto Condensed"/>
                <a:sym typeface="Roboto Condensed"/>
              </a:defRPr>
            </a:lvl5pPr>
            <a:lvl6pPr lvl="5" algn="r" rtl="0">
              <a:buNone/>
              <a:defRPr sz="1300">
                <a:solidFill>
                  <a:srgbClr val="4BB5D9"/>
                </a:solidFill>
                <a:latin typeface="Roboto Condensed"/>
                <a:ea typeface="Roboto Condensed"/>
                <a:cs typeface="Roboto Condensed"/>
                <a:sym typeface="Roboto Condensed"/>
              </a:defRPr>
            </a:lvl6pPr>
            <a:lvl7pPr lvl="6" algn="r" rtl="0">
              <a:buNone/>
              <a:defRPr sz="1300">
                <a:solidFill>
                  <a:srgbClr val="4BB5D9"/>
                </a:solidFill>
                <a:latin typeface="Roboto Condensed"/>
                <a:ea typeface="Roboto Condensed"/>
                <a:cs typeface="Roboto Condensed"/>
                <a:sym typeface="Roboto Condensed"/>
              </a:defRPr>
            </a:lvl7pPr>
            <a:lvl8pPr lvl="7" algn="r" rtl="0">
              <a:buNone/>
              <a:defRPr sz="1300">
                <a:solidFill>
                  <a:srgbClr val="4BB5D9"/>
                </a:solidFill>
                <a:latin typeface="Roboto Condensed"/>
                <a:ea typeface="Roboto Condensed"/>
                <a:cs typeface="Roboto Condensed"/>
                <a:sym typeface="Roboto Condensed"/>
              </a:defRPr>
            </a:lvl8pPr>
            <a:lvl9pPr lvl="8" algn="r" rtl="0">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7"/>
        <p:cNvGrpSpPr/>
        <p:nvPr/>
      </p:nvGrpSpPr>
      <p:grpSpPr>
        <a:xfrm>
          <a:off x="0" y="0"/>
          <a:ext cx="0" cy="0"/>
          <a:chOff x="0" y="0"/>
          <a:chExt cx="0" cy="0"/>
        </a:xfrm>
      </p:grpSpPr>
      <p:grpSp>
        <p:nvGrpSpPr>
          <p:cNvPr id="88" name="Google Shape;88;p7"/>
          <p:cNvGrpSpPr/>
          <p:nvPr/>
        </p:nvGrpSpPr>
        <p:grpSpPr>
          <a:xfrm>
            <a:off x="6791633" y="3181575"/>
            <a:ext cx="2352143" cy="2284388"/>
            <a:chOff x="6172200" y="2656118"/>
            <a:chExt cx="2971754" cy="2886151"/>
          </a:xfrm>
        </p:grpSpPr>
        <p:sp>
          <p:nvSpPr>
            <p:cNvPr id="89" name="Google Shape;89;p7"/>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94" name="Google Shape;94;p7"/>
          <p:cNvGrpSpPr/>
          <p:nvPr/>
        </p:nvGrpSpPr>
        <p:grpSpPr>
          <a:xfrm>
            <a:off x="-32" y="-228027"/>
            <a:ext cx="2163561" cy="1347300"/>
            <a:chOff x="-32" y="-215963"/>
            <a:chExt cx="2163561" cy="1347300"/>
          </a:xfrm>
        </p:grpSpPr>
        <p:sp>
          <p:nvSpPr>
            <p:cNvPr id="95" name="Google Shape;95;p7"/>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00" name="Google Shape;100;p7"/>
          <p:cNvSpPr txBox="1">
            <a:spLocks noGrp="1"/>
          </p:cNvSpPr>
          <p:nvPr>
            <p:ph type="title"/>
          </p:nvPr>
        </p:nvSpPr>
        <p:spPr>
          <a:xfrm>
            <a:off x="1031425" y="1149725"/>
            <a:ext cx="6321000" cy="680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1" name="Google Shape;101;p7"/>
          <p:cNvSpPr txBox="1">
            <a:spLocks noGrp="1"/>
          </p:cNvSpPr>
          <p:nvPr>
            <p:ph type="body" idx="1"/>
          </p:nvPr>
        </p:nvSpPr>
        <p:spPr>
          <a:xfrm>
            <a:off x="1031425" y="1830425"/>
            <a:ext cx="2037600" cy="3095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2" name="Google Shape;102;p7"/>
          <p:cNvSpPr txBox="1">
            <a:spLocks noGrp="1"/>
          </p:cNvSpPr>
          <p:nvPr>
            <p:ph type="body" idx="2"/>
          </p:nvPr>
        </p:nvSpPr>
        <p:spPr>
          <a:xfrm>
            <a:off x="3173275" y="1830425"/>
            <a:ext cx="2037600" cy="3095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3" name="Google Shape;103;p7"/>
          <p:cNvSpPr txBox="1">
            <a:spLocks noGrp="1"/>
          </p:cNvSpPr>
          <p:nvPr>
            <p:ph type="body" idx="3"/>
          </p:nvPr>
        </p:nvSpPr>
        <p:spPr>
          <a:xfrm>
            <a:off x="5315125" y="1830425"/>
            <a:ext cx="2037600" cy="3095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4" name="Google Shape;104;p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grpSp>
        <p:nvGrpSpPr>
          <p:cNvPr id="106" name="Google Shape;106;p8"/>
          <p:cNvGrpSpPr/>
          <p:nvPr/>
        </p:nvGrpSpPr>
        <p:grpSpPr>
          <a:xfrm>
            <a:off x="6172200" y="2656118"/>
            <a:ext cx="2971754" cy="2886151"/>
            <a:chOff x="6172200" y="2656118"/>
            <a:chExt cx="2971754" cy="2886151"/>
          </a:xfrm>
        </p:grpSpPr>
        <p:sp>
          <p:nvSpPr>
            <p:cNvPr id="107" name="Google Shape;107;p8"/>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12" name="Google Shape;112;p8"/>
          <p:cNvGrpSpPr/>
          <p:nvPr/>
        </p:nvGrpSpPr>
        <p:grpSpPr>
          <a:xfrm>
            <a:off x="-32" y="-228027"/>
            <a:ext cx="2163561" cy="1347300"/>
            <a:chOff x="-32" y="-215963"/>
            <a:chExt cx="2163561" cy="1347300"/>
          </a:xfrm>
        </p:grpSpPr>
        <p:sp>
          <p:nvSpPr>
            <p:cNvPr id="113" name="Google Shape;113;p8"/>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8"/>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8"/>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18" name="Google Shape;118;p8"/>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9" name="Google Shape;119;p8"/>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grpSp>
        <p:nvGrpSpPr>
          <p:cNvPr id="136" name="Google Shape;136;p10"/>
          <p:cNvGrpSpPr/>
          <p:nvPr/>
        </p:nvGrpSpPr>
        <p:grpSpPr>
          <a:xfrm>
            <a:off x="6172200" y="2656118"/>
            <a:ext cx="2971754" cy="2886151"/>
            <a:chOff x="6172200" y="2656118"/>
            <a:chExt cx="2971754" cy="2886151"/>
          </a:xfrm>
        </p:grpSpPr>
        <p:sp>
          <p:nvSpPr>
            <p:cNvPr id="137" name="Google Shape;137;p10"/>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42" name="Google Shape;142;p10"/>
          <p:cNvGrpSpPr/>
          <p:nvPr/>
        </p:nvGrpSpPr>
        <p:grpSpPr>
          <a:xfrm>
            <a:off x="-32" y="-228027"/>
            <a:ext cx="2163561" cy="1347300"/>
            <a:chOff x="-32" y="-215963"/>
            <a:chExt cx="2163561" cy="1347300"/>
          </a:xfrm>
        </p:grpSpPr>
        <p:sp>
          <p:nvSpPr>
            <p:cNvPr id="143" name="Google Shape;143;p10"/>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48" name="Google Shape;148;p1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ransparent Shapes">
  <p:cSld name="BLANK_1">
    <p:bg>
      <p:bgPr>
        <a:solidFill>
          <a:srgbClr val="3796BF"/>
        </a:solidFill>
        <a:effectLst/>
      </p:bgPr>
    </p:bg>
    <p:spTree>
      <p:nvGrpSpPr>
        <p:cNvPr id="1" name="Shape 149"/>
        <p:cNvGrpSpPr/>
        <p:nvPr/>
      </p:nvGrpSpPr>
      <p:grpSpPr>
        <a:xfrm>
          <a:off x="0" y="0"/>
          <a:ext cx="0" cy="0"/>
          <a:chOff x="0" y="0"/>
          <a:chExt cx="0" cy="0"/>
        </a:xfrm>
      </p:grpSpPr>
      <p:grpSp>
        <p:nvGrpSpPr>
          <p:cNvPr id="150" name="Google Shape;150;p11"/>
          <p:cNvGrpSpPr/>
          <p:nvPr/>
        </p:nvGrpSpPr>
        <p:grpSpPr>
          <a:xfrm>
            <a:off x="6172200" y="2656118"/>
            <a:ext cx="2971754" cy="2886151"/>
            <a:chOff x="6172200" y="2656118"/>
            <a:chExt cx="2971754" cy="2886151"/>
          </a:xfrm>
        </p:grpSpPr>
        <p:sp>
          <p:nvSpPr>
            <p:cNvPr id="151" name="Google Shape;151;p11"/>
            <p:cNvSpPr/>
            <p:nvPr/>
          </p:nvSpPr>
          <p:spPr>
            <a:xfrm rot="9208626" flipH="1">
              <a:off x="6704904" y="4110434"/>
              <a:ext cx="484232" cy="120400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rot="9208633" flipH="1">
              <a:off x="7804300" y="3279013"/>
              <a:ext cx="877624" cy="218213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rot="9208606" flipH="1">
              <a:off x="7481789" y="4276913"/>
              <a:ext cx="408796" cy="1016449"/>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rot="9208678" flipH="1">
              <a:off x="6287617" y="4657701"/>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grpSp>
        <p:nvGrpSpPr>
          <p:cNvPr id="156" name="Google Shape;156;p11"/>
          <p:cNvGrpSpPr/>
          <p:nvPr/>
        </p:nvGrpSpPr>
        <p:grpSpPr>
          <a:xfrm>
            <a:off x="-32" y="-228027"/>
            <a:ext cx="2163561" cy="1347300"/>
            <a:chOff x="-32" y="-215963"/>
            <a:chExt cx="2163561" cy="1347300"/>
          </a:xfrm>
        </p:grpSpPr>
        <p:sp>
          <p:nvSpPr>
            <p:cNvPr id="157" name="Google Shape;157;p11"/>
            <p:cNvSpPr/>
            <p:nvPr/>
          </p:nvSpPr>
          <p:spPr>
            <a:xfrm rot="-1591408" flipH="1">
              <a:off x="1362169" y="-63166"/>
              <a:ext cx="205103" cy="509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rot="-1591371" flipH="1">
              <a:off x="239463" y="-151890"/>
              <a:ext cx="434754" cy="1080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rot="-1591339" flipH="1">
              <a:off x="892401" y="-169347"/>
              <a:ext cx="504374" cy="1254067"/>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rot="-1591322" flipH="1">
              <a:off x="1818452" y="-76292"/>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sp>
        <p:nvSpPr>
          <p:cNvPr id="162" name="Google Shape;162;p1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796C2180-A0A3-439D-A7BE-7DF7EC20BE4D}"/>
              </a:ext>
            </a:extLst>
          </p:cNvPr>
          <p:cNvSpPr>
            <a:spLocks noGrp="1"/>
          </p:cNvSpPr>
          <p:nvPr>
            <p:ph type="body" sz="quarter" idx="10" hasCustomPrompt="1"/>
          </p:nvPr>
        </p:nvSpPr>
        <p:spPr>
          <a:xfrm>
            <a:off x="242647" y="300355"/>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77A0BEDF-FF07-48FC-938B-4E1D5246EEC3}"/>
              </a:ext>
            </a:extLst>
          </p:cNvPr>
          <p:cNvGrpSpPr/>
          <p:nvPr userDrawn="1"/>
        </p:nvGrpSpPr>
        <p:grpSpPr>
          <a:xfrm>
            <a:off x="4241347" y="158296"/>
            <a:ext cx="661307" cy="102870"/>
            <a:chOff x="5215346" y="150098"/>
            <a:chExt cx="881742" cy="137160"/>
          </a:xfrm>
        </p:grpSpPr>
        <p:sp>
          <p:nvSpPr>
            <p:cNvPr id="5" name="Rectangle 4">
              <a:extLst>
                <a:ext uri="{FF2B5EF4-FFF2-40B4-BE49-F238E27FC236}">
                  <a16:creationId xmlns:a16="http://schemas.microsoft.com/office/drawing/2014/main" id="{1DFB6824-E3BB-4844-B9D8-0AD7FC599818}"/>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Rectangle 5">
              <a:extLst>
                <a:ext uri="{FF2B5EF4-FFF2-40B4-BE49-F238E27FC236}">
                  <a16:creationId xmlns:a16="http://schemas.microsoft.com/office/drawing/2014/main" id="{1E4CB2B7-7190-4933-BC14-4098CBB084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Rectangle 6">
              <a:extLst>
                <a:ext uri="{FF2B5EF4-FFF2-40B4-BE49-F238E27FC236}">
                  <a16:creationId xmlns:a16="http://schemas.microsoft.com/office/drawing/2014/main" id="{CFA7CA79-6371-4421-B743-5C9A4E61CF1E}"/>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Rectangle 7">
              <a:extLst>
                <a:ext uri="{FF2B5EF4-FFF2-40B4-BE49-F238E27FC236}">
                  <a16:creationId xmlns:a16="http://schemas.microsoft.com/office/drawing/2014/main" id="{B20174F3-7B89-4BF0-963D-C2D507FE4C8A}"/>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9" name="Group 8">
            <a:extLst>
              <a:ext uri="{FF2B5EF4-FFF2-40B4-BE49-F238E27FC236}">
                <a16:creationId xmlns:a16="http://schemas.microsoft.com/office/drawing/2014/main" id="{A590BFE3-3161-4AF5-8145-B91610252E0C}"/>
              </a:ext>
            </a:extLst>
          </p:cNvPr>
          <p:cNvGrpSpPr/>
          <p:nvPr userDrawn="1"/>
        </p:nvGrpSpPr>
        <p:grpSpPr>
          <a:xfrm>
            <a:off x="4241347" y="4882334"/>
            <a:ext cx="661307" cy="102870"/>
            <a:chOff x="5215346" y="150098"/>
            <a:chExt cx="881742" cy="137160"/>
          </a:xfrm>
        </p:grpSpPr>
        <p:sp>
          <p:nvSpPr>
            <p:cNvPr id="10" name="Rectangle 9">
              <a:extLst>
                <a:ext uri="{FF2B5EF4-FFF2-40B4-BE49-F238E27FC236}">
                  <a16:creationId xmlns:a16="http://schemas.microsoft.com/office/drawing/2014/main" id="{D2BB593F-C860-4130-8008-FAED8E927A74}"/>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a:extLst>
                <a:ext uri="{FF2B5EF4-FFF2-40B4-BE49-F238E27FC236}">
                  <a16:creationId xmlns:a16="http://schemas.microsoft.com/office/drawing/2014/main" id="{69BBF7F4-0D96-4085-8274-0DD80BB0E140}"/>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738DA952-2EC3-4F14-A106-5346AA3196A3}"/>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Rectangle 12">
              <a:extLst>
                <a:ext uri="{FF2B5EF4-FFF2-40B4-BE49-F238E27FC236}">
                  <a16:creationId xmlns:a16="http://schemas.microsoft.com/office/drawing/2014/main" id="{2F123D6F-D506-480A-85BF-02E32B787F77}"/>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318822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a:ea typeface="Roboto Condensed"/>
                <a:cs typeface="Roboto Condensed"/>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6" r:id="rId7"/>
    <p:sldLayoutId id="2147483657" r:id="rId8"/>
    <p:sldLayoutId id="2147483659"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WEBSITE BÁN ĐỒNG HỒ ONLINE MÔ HÌNH</a:t>
            </a:r>
            <a:br>
              <a:rPr lang="en" dirty="0" smtClean="0"/>
            </a:br>
            <a:r>
              <a:rPr lang="en" dirty="0" smtClean="0"/>
              <a:t>CLIENT SERVER</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txBox="1">
            <a:spLocks noGrp="1"/>
          </p:cNvSpPr>
          <p:nvPr>
            <p:ph type="body" idx="1"/>
          </p:nvPr>
        </p:nvSpPr>
        <p:spPr>
          <a:xfrm>
            <a:off x="3200462" y="196801"/>
            <a:ext cx="3498300"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dirty="0" err="1" smtClean="0"/>
              <a:t>Thành</a:t>
            </a:r>
            <a:r>
              <a:rPr lang="en-US" dirty="0" smtClean="0"/>
              <a:t> </a:t>
            </a:r>
            <a:r>
              <a:rPr lang="en-US" dirty="0" err="1" smtClean="0"/>
              <a:t>Phần</a:t>
            </a:r>
            <a:r>
              <a:rPr lang="en-US" dirty="0" smtClean="0"/>
              <a:t> </a:t>
            </a:r>
            <a:r>
              <a:rPr lang="en-US" dirty="0" err="1" smtClean="0"/>
              <a:t>Dữ</a:t>
            </a:r>
            <a:r>
              <a:rPr lang="en-US" dirty="0" smtClean="0"/>
              <a:t> </a:t>
            </a:r>
            <a:r>
              <a:rPr lang="en-US" dirty="0" err="1" smtClean="0"/>
              <a:t>Liệu</a:t>
            </a:r>
            <a:endParaRPr dirty="0"/>
          </a:p>
        </p:txBody>
      </p:sp>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Google Shape;203;p17"/>
          <p:cNvSpPr txBox="1">
            <a:spLocks/>
          </p:cNvSpPr>
          <p:nvPr/>
        </p:nvSpPr>
        <p:spPr>
          <a:xfrm>
            <a:off x="5033582" y="1016701"/>
            <a:ext cx="2122592" cy="7010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rgbClr val="3796BF"/>
              </a:buClr>
              <a:buSzPts val="2400"/>
              <a:buFont typeface="Oswald"/>
              <a:buChar char="»"/>
              <a:defRPr sz="2400" b="0" i="0" u="none" strike="noStrike" cap="none">
                <a:solidFill>
                  <a:srgbClr val="3796BF"/>
                </a:solidFill>
                <a:latin typeface="Oswald"/>
                <a:ea typeface="Oswald"/>
                <a:cs typeface="Oswald"/>
                <a:sym typeface="Oswald"/>
              </a:defRPr>
            </a:lvl1pPr>
            <a:lvl2pPr marL="914400" marR="0" lvl="1" indent="-381000" algn="ctr" rtl="0">
              <a:lnSpc>
                <a:spcPct val="100000"/>
              </a:lnSpc>
              <a:spcBef>
                <a:spcPts val="0"/>
              </a:spcBef>
              <a:spcAft>
                <a:spcPts val="0"/>
              </a:spcAft>
              <a:buClr>
                <a:srgbClr val="3796BF"/>
              </a:buClr>
              <a:buSzPts val="2400"/>
              <a:buFont typeface="Oswald"/>
              <a:buChar char="⋄"/>
              <a:defRPr sz="2400" b="0" i="0" u="none" strike="noStrike" cap="none">
                <a:solidFill>
                  <a:srgbClr val="3796BF"/>
                </a:solidFill>
                <a:latin typeface="Oswald"/>
                <a:ea typeface="Oswald"/>
                <a:cs typeface="Oswald"/>
                <a:sym typeface="Oswald"/>
              </a:defRPr>
            </a:lvl2pPr>
            <a:lvl3pPr marL="1371600" marR="0" lvl="2" indent="-381000" algn="ctr" rtl="0">
              <a:lnSpc>
                <a:spcPct val="100000"/>
              </a:lnSpc>
              <a:spcBef>
                <a:spcPts val="0"/>
              </a:spcBef>
              <a:spcAft>
                <a:spcPts val="0"/>
              </a:spcAft>
              <a:buClr>
                <a:srgbClr val="3796BF"/>
              </a:buClr>
              <a:buSzPts val="2400"/>
              <a:buFont typeface="Oswald"/>
              <a:buChar char="⋄"/>
              <a:defRPr sz="2400" b="0" i="0" u="none" strike="noStrike" cap="none">
                <a:solidFill>
                  <a:srgbClr val="3796BF"/>
                </a:solidFill>
                <a:latin typeface="Oswald"/>
                <a:ea typeface="Oswald"/>
                <a:cs typeface="Oswald"/>
                <a:sym typeface="Oswald"/>
              </a:defRPr>
            </a:lvl3pPr>
            <a:lvl4pPr marL="1828800" marR="0" lvl="3" indent="-381000" algn="ctr" rtl="0">
              <a:lnSpc>
                <a:spcPct val="100000"/>
              </a:lnSpc>
              <a:spcBef>
                <a:spcPts val="0"/>
              </a:spcBef>
              <a:spcAft>
                <a:spcPts val="0"/>
              </a:spcAft>
              <a:buClr>
                <a:srgbClr val="3796BF"/>
              </a:buClr>
              <a:buSzPts val="2400"/>
              <a:buFont typeface="Oswald"/>
              <a:buChar char="⋄"/>
              <a:defRPr sz="2400" b="0" i="0" u="none" strike="noStrike" cap="none">
                <a:solidFill>
                  <a:srgbClr val="3796BF"/>
                </a:solidFill>
                <a:latin typeface="Oswald"/>
                <a:ea typeface="Oswald"/>
                <a:cs typeface="Oswald"/>
                <a:sym typeface="Oswald"/>
              </a:defRPr>
            </a:lvl4pPr>
            <a:lvl5pPr marL="2286000" marR="0" lvl="4" indent="-381000" algn="ctr" rtl="0">
              <a:lnSpc>
                <a:spcPct val="100000"/>
              </a:lnSpc>
              <a:spcBef>
                <a:spcPts val="0"/>
              </a:spcBef>
              <a:spcAft>
                <a:spcPts val="0"/>
              </a:spcAft>
              <a:buClr>
                <a:srgbClr val="3796BF"/>
              </a:buClr>
              <a:buSzPts val="2400"/>
              <a:buFont typeface="Oswald"/>
              <a:buChar char="⋄"/>
              <a:defRPr sz="2400" b="0" i="0" u="none" strike="noStrike" cap="none">
                <a:solidFill>
                  <a:srgbClr val="3796BF"/>
                </a:solidFill>
                <a:latin typeface="Oswald"/>
                <a:ea typeface="Oswald"/>
                <a:cs typeface="Oswald"/>
                <a:sym typeface="Oswald"/>
              </a:defRPr>
            </a:lvl5pPr>
            <a:lvl6pPr marL="2743200" marR="0" lvl="5" indent="-381000" algn="ctr" rtl="0">
              <a:lnSpc>
                <a:spcPct val="100000"/>
              </a:lnSpc>
              <a:spcBef>
                <a:spcPts val="0"/>
              </a:spcBef>
              <a:spcAft>
                <a:spcPts val="0"/>
              </a:spcAft>
              <a:buClr>
                <a:srgbClr val="3796BF"/>
              </a:buClr>
              <a:buSzPts val="2400"/>
              <a:buFont typeface="Oswald"/>
              <a:buChar char="⋄"/>
              <a:defRPr sz="2400" b="0" i="0" u="none" strike="noStrike" cap="none">
                <a:solidFill>
                  <a:srgbClr val="3796BF"/>
                </a:solidFill>
                <a:latin typeface="Oswald"/>
                <a:ea typeface="Oswald"/>
                <a:cs typeface="Oswald"/>
                <a:sym typeface="Oswald"/>
              </a:defRPr>
            </a:lvl6pPr>
            <a:lvl7pPr marL="3200400" marR="0" lvl="6" indent="-381000" algn="ctr" rtl="0">
              <a:lnSpc>
                <a:spcPct val="100000"/>
              </a:lnSpc>
              <a:spcBef>
                <a:spcPts val="0"/>
              </a:spcBef>
              <a:spcAft>
                <a:spcPts val="0"/>
              </a:spcAft>
              <a:buClr>
                <a:srgbClr val="3796BF"/>
              </a:buClr>
              <a:buSzPts val="2400"/>
              <a:buFont typeface="Oswald"/>
              <a:buChar char="●"/>
              <a:defRPr sz="2400" b="0" i="0" u="none" strike="noStrike" cap="none">
                <a:solidFill>
                  <a:srgbClr val="3796BF"/>
                </a:solidFill>
                <a:latin typeface="Oswald"/>
                <a:ea typeface="Oswald"/>
                <a:cs typeface="Oswald"/>
                <a:sym typeface="Oswald"/>
              </a:defRPr>
            </a:lvl7pPr>
            <a:lvl8pPr marL="3657600" marR="0" lvl="7" indent="-381000" algn="ctr" rtl="0">
              <a:lnSpc>
                <a:spcPct val="100000"/>
              </a:lnSpc>
              <a:spcBef>
                <a:spcPts val="0"/>
              </a:spcBef>
              <a:spcAft>
                <a:spcPts val="0"/>
              </a:spcAft>
              <a:buClr>
                <a:srgbClr val="3796BF"/>
              </a:buClr>
              <a:buSzPts val="2400"/>
              <a:buFont typeface="Oswald"/>
              <a:buChar char="○"/>
              <a:defRPr sz="2400" b="0" i="0" u="none" strike="noStrike" cap="none">
                <a:solidFill>
                  <a:srgbClr val="3796BF"/>
                </a:solidFill>
                <a:latin typeface="Oswald"/>
                <a:ea typeface="Oswald"/>
                <a:cs typeface="Oswald"/>
                <a:sym typeface="Oswald"/>
              </a:defRPr>
            </a:lvl8pPr>
            <a:lvl9pPr marL="4114800" marR="0" lvl="8" indent="-381000" algn="ctr" rtl="0">
              <a:lnSpc>
                <a:spcPct val="100000"/>
              </a:lnSpc>
              <a:spcBef>
                <a:spcPts val="0"/>
              </a:spcBef>
              <a:spcAft>
                <a:spcPts val="0"/>
              </a:spcAft>
              <a:buClr>
                <a:srgbClr val="3796BF"/>
              </a:buClr>
              <a:buSzPts val="2400"/>
              <a:buFont typeface="Oswald"/>
              <a:buChar char="■"/>
              <a:defRPr sz="2400" b="0" i="0" u="none" strike="noStrike" cap="none">
                <a:solidFill>
                  <a:srgbClr val="3796BF"/>
                </a:solidFill>
                <a:latin typeface="Oswald"/>
                <a:ea typeface="Oswald"/>
                <a:cs typeface="Oswald"/>
                <a:sym typeface="Oswald"/>
              </a:defRPr>
            </a:lvl9pPr>
          </a:lstStyle>
          <a:p>
            <a:pPr indent="-355600" algn="l">
              <a:buSzPts val="2000"/>
            </a:pP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vi-VN" dirty="0" smtClean="0"/>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202874" y="1578584"/>
            <a:ext cx="5323282" cy="3564915"/>
          </a:xfrm>
          <a:prstGeom prst="rect">
            <a:avLst/>
          </a:prstGeom>
        </p:spPr>
      </p:pic>
    </p:spTree>
    <p:extLst>
      <p:ext uri="{BB962C8B-B14F-4D97-AF65-F5344CB8AC3E}">
        <p14:creationId xmlns:p14="http://schemas.microsoft.com/office/powerpoint/2010/main" val="3020760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a:solidFill>
                  <a:srgbClr val="3796BF"/>
                </a:solidFill>
              </a:rPr>
              <a:t>3</a:t>
            </a:r>
            <a:r>
              <a:rPr lang="en" sz="7200" b="0" dirty="0" smtClean="0">
                <a:solidFill>
                  <a:srgbClr val="3796BF"/>
                </a:solidFill>
              </a:rPr>
              <a:t>.</a:t>
            </a:r>
          </a:p>
          <a:p>
            <a:pPr marL="0" lvl="0" indent="0" algn="l" rtl="0">
              <a:spcBef>
                <a:spcPts val="0"/>
              </a:spcBef>
              <a:spcAft>
                <a:spcPts val="0"/>
              </a:spcAft>
              <a:buNone/>
            </a:pPr>
            <a:r>
              <a:rPr lang="en" dirty="0" smtClean="0"/>
              <a:t>Cài Đặt</a:t>
            </a:r>
            <a:endParaRPr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820959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0"/>
          <p:cNvSpPr txBox="1">
            <a:spLocks noGrp="1"/>
          </p:cNvSpPr>
          <p:nvPr>
            <p:ph type="title"/>
          </p:nvPr>
        </p:nvSpPr>
        <p:spPr>
          <a:xfrm>
            <a:off x="1031425" y="1149725"/>
            <a:ext cx="63210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Môi trường cài đặt và công nghệ</a:t>
            </a:r>
            <a:endParaRPr dirty="0"/>
          </a:p>
        </p:txBody>
      </p:sp>
      <p:sp>
        <p:nvSpPr>
          <p:cNvPr id="238" name="Google Shape;238;p20"/>
          <p:cNvSpPr txBox="1">
            <a:spLocks noGrp="1"/>
          </p:cNvSpPr>
          <p:nvPr>
            <p:ph type="body" idx="1"/>
          </p:nvPr>
        </p:nvSpPr>
        <p:spPr>
          <a:xfrm>
            <a:off x="1031425" y="1830425"/>
            <a:ext cx="2037600" cy="3095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t>ASP.NET MVC</a:t>
            </a:r>
            <a:endParaRPr b="1" dirty="0"/>
          </a:p>
          <a:p>
            <a:pPr marL="0" lvl="0" indent="0" algn="l" rtl="0">
              <a:spcBef>
                <a:spcPts val="600"/>
              </a:spcBef>
              <a:spcAft>
                <a:spcPts val="0"/>
              </a:spcAft>
              <a:buNone/>
            </a:pPr>
            <a:r>
              <a:rPr lang="en" dirty="0" smtClean="0"/>
              <a:t>Sử dụng mô hình Model, Controller, View(MVC) tiện cho việc quản lý, phát triển và bảo trì web.</a:t>
            </a:r>
            <a:endParaRPr dirty="0"/>
          </a:p>
        </p:txBody>
      </p:sp>
      <p:sp>
        <p:nvSpPr>
          <p:cNvPr id="239" name="Google Shape;239;p20"/>
          <p:cNvSpPr txBox="1">
            <a:spLocks noGrp="1"/>
          </p:cNvSpPr>
          <p:nvPr>
            <p:ph type="body" idx="2"/>
          </p:nvPr>
        </p:nvSpPr>
        <p:spPr>
          <a:xfrm>
            <a:off x="3173275" y="1830425"/>
            <a:ext cx="2037600" cy="3095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Microsoft SQL SERVER</a:t>
            </a:r>
            <a:endParaRPr b="1" dirty="0"/>
          </a:p>
          <a:p>
            <a:pPr marL="0" lvl="0" indent="0" algn="l" rtl="0">
              <a:spcBef>
                <a:spcPts val="600"/>
              </a:spcBef>
              <a:spcAft>
                <a:spcPts val="0"/>
              </a:spcAft>
              <a:buNone/>
            </a:pPr>
            <a:r>
              <a:rPr lang="en" dirty="0" smtClean="0"/>
              <a:t>Phần mềm được Microsoft phát triển, tương thích hoàn toàn với Visual Studio. Dễ dàng phát triển và quản lý dữ liệu</a:t>
            </a:r>
            <a:r>
              <a:rPr lang="en" dirty="0" smtClean="0"/>
              <a:t>.</a:t>
            </a:r>
            <a:endParaRPr dirty="0"/>
          </a:p>
        </p:txBody>
      </p:sp>
      <p:sp>
        <p:nvSpPr>
          <p:cNvPr id="240" name="Google Shape;240;p20"/>
          <p:cNvSpPr txBox="1">
            <a:spLocks noGrp="1"/>
          </p:cNvSpPr>
          <p:nvPr>
            <p:ph type="body" idx="3"/>
          </p:nvPr>
        </p:nvSpPr>
        <p:spPr>
          <a:xfrm>
            <a:off x="5315125" y="1830425"/>
            <a:ext cx="2037600" cy="3095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ADO.NET</a:t>
            </a:r>
            <a:endParaRPr b="1" dirty="0"/>
          </a:p>
          <a:p>
            <a:pPr marL="0" lvl="0" indent="0" algn="l" rtl="0">
              <a:spcBef>
                <a:spcPts val="600"/>
              </a:spcBef>
              <a:spcAft>
                <a:spcPts val="0"/>
              </a:spcAft>
              <a:buNone/>
            </a:pPr>
            <a:r>
              <a:rPr lang="en" dirty="0" smtClean="0"/>
              <a:t>Là một phần của .Net FrameWork, xử lý các thao tác liên quan đến dữ liệu, rất linh hoạt và dễ sử dụng. </a:t>
            </a:r>
            <a:endParaRPr dirty="0"/>
          </a:p>
          <a:p>
            <a:pPr marL="0" lvl="0" indent="0" algn="l" rtl="0">
              <a:spcBef>
                <a:spcPts val="600"/>
              </a:spcBef>
              <a:spcAft>
                <a:spcPts val="0"/>
              </a:spcAft>
              <a:buNone/>
            </a:pPr>
            <a:endParaRPr dirty="0"/>
          </a:p>
        </p:txBody>
      </p:sp>
      <p:sp>
        <p:nvSpPr>
          <p:cNvPr id="241" name="Google Shape;241;p2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3"/>
          <p:cNvSpPr txBox="1">
            <a:spLocks noGrp="1"/>
          </p:cNvSpPr>
          <p:nvPr>
            <p:ph type="title"/>
          </p:nvPr>
        </p:nvSpPr>
        <p:spPr>
          <a:xfrm>
            <a:off x="1031425" y="1606925"/>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Chức năng người dùng</a:t>
            </a:r>
            <a:endParaRPr dirty="0"/>
          </a:p>
        </p:txBody>
      </p:sp>
      <p:sp>
        <p:nvSpPr>
          <p:cNvPr id="261" name="Google Shape;261;p23"/>
          <p:cNvSpPr/>
          <p:nvPr/>
        </p:nvSpPr>
        <p:spPr>
          <a:xfrm>
            <a:off x="1142150" y="2475275"/>
            <a:ext cx="1804800" cy="1804800"/>
          </a:xfrm>
          <a:prstGeom prst="ellipse">
            <a:avLst/>
          </a:prstGeom>
          <a:noFill/>
          <a:ln w="38100" cap="flat" cmpd="sng">
            <a:solidFill>
              <a:srgbClr val="81D1E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607896"/>
                </a:solidFill>
                <a:latin typeface="Roboto Condensed"/>
                <a:ea typeface="Roboto Condensed"/>
                <a:cs typeface="Roboto Condensed"/>
                <a:sym typeface="Roboto Condensed"/>
              </a:rPr>
              <a:t>Xem trang chủ</a:t>
            </a:r>
            <a:endParaRPr dirty="0">
              <a:solidFill>
                <a:srgbClr val="607896"/>
              </a:solidFill>
              <a:latin typeface="Roboto Condensed"/>
              <a:ea typeface="Roboto Condensed"/>
              <a:cs typeface="Roboto Condensed"/>
              <a:sym typeface="Roboto Condensed"/>
            </a:endParaRPr>
          </a:p>
        </p:txBody>
      </p:sp>
      <p:sp>
        <p:nvSpPr>
          <p:cNvPr id="262" name="Google Shape;262;p23"/>
          <p:cNvSpPr/>
          <p:nvPr/>
        </p:nvSpPr>
        <p:spPr>
          <a:xfrm>
            <a:off x="4225562" y="2475275"/>
            <a:ext cx="1804800" cy="1804800"/>
          </a:xfrm>
          <a:prstGeom prst="ellipse">
            <a:avLst/>
          </a:prstGeom>
          <a:noFill/>
          <a:ln w="38100" cap="flat" cmpd="sng">
            <a:solidFill>
              <a:srgbClr val="81D1E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607896"/>
                </a:solidFill>
                <a:latin typeface="Roboto Condensed"/>
                <a:ea typeface="Roboto Condensed"/>
                <a:cs typeface="Roboto Condensed"/>
                <a:sym typeface="Roboto Condensed"/>
              </a:rPr>
              <a:t>Xem chi tiết sản phẩm và đặt hàng</a:t>
            </a:r>
            <a:endParaRPr dirty="0">
              <a:solidFill>
                <a:srgbClr val="607896"/>
              </a:solidFill>
              <a:latin typeface="Roboto Condensed"/>
              <a:ea typeface="Roboto Condensed"/>
              <a:cs typeface="Roboto Condensed"/>
              <a:sym typeface="Roboto Condensed"/>
            </a:endParaRPr>
          </a:p>
        </p:txBody>
      </p:sp>
      <p:sp>
        <p:nvSpPr>
          <p:cNvPr id="263" name="Google Shape;263;p23"/>
          <p:cNvSpPr/>
          <p:nvPr/>
        </p:nvSpPr>
        <p:spPr>
          <a:xfrm>
            <a:off x="2683856" y="2475275"/>
            <a:ext cx="1804800" cy="1804800"/>
          </a:xfrm>
          <a:prstGeom prst="ellipse">
            <a:avLst/>
          </a:prstGeom>
          <a:noFill/>
          <a:ln w="1524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607896"/>
                </a:solidFill>
                <a:latin typeface="Roboto Condensed"/>
                <a:ea typeface="Roboto Condensed"/>
                <a:cs typeface="Roboto Condensed"/>
                <a:sym typeface="Roboto Condensed"/>
              </a:rPr>
              <a:t>Tìm kiếm sản phẩm</a:t>
            </a:r>
            <a:endParaRPr dirty="0">
              <a:solidFill>
                <a:srgbClr val="607896"/>
              </a:solidFill>
              <a:latin typeface="Roboto Condensed"/>
              <a:ea typeface="Roboto Condensed"/>
              <a:cs typeface="Roboto Condensed"/>
              <a:sym typeface="Roboto Condensed"/>
            </a:endParaRPr>
          </a:p>
        </p:txBody>
      </p:sp>
      <p:sp>
        <p:nvSpPr>
          <p:cNvPr id="264" name="Google Shape;264;p2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8"/>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Chức năng quản trị</a:t>
            </a:r>
            <a:endParaRPr dirty="0"/>
          </a:p>
        </p:txBody>
      </p:sp>
      <p:sp>
        <p:nvSpPr>
          <p:cNvPr id="309" name="Google Shape;309;p28"/>
          <p:cNvSpPr/>
          <p:nvPr/>
        </p:nvSpPr>
        <p:spPr>
          <a:xfrm>
            <a:off x="1154667" y="1909250"/>
            <a:ext cx="2191500" cy="1852200"/>
          </a:xfrm>
          <a:prstGeom prst="homePlate">
            <a:avLst>
              <a:gd name="adj" fmla="val 30129"/>
            </a:avLst>
          </a:prstGeom>
          <a:solidFill>
            <a:srgbClr val="81D1E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FFFFFF"/>
                </a:solidFill>
                <a:latin typeface="Roboto Condensed"/>
                <a:ea typeface="Roboto Condensed"/>
                <a:cs typeface="Roboto Condensed"/>
                <a:sym typeface="Roboto Condensed"/>
              </a:rPr>
              <a:t>Quản lý sản phẩm, danh mục</a:t>
            </a:r>
            <a:endParaRPr dirty="0">
              <a:solidFill>
                <a:srgbClr val="FFFFFF"/>
              </a:solidFill>
              <a:latin typeface="Roboto Condensed"/>
              <a:ea typeface="Roboto Condensed"/>
              <a:cs typeface="Roboto Condensed"/>
              <a:sym typeface="Roboto Condensed"/>
            </a:endParaRPr>
          </a:p>
        </p:txBody>
      </p:sp>
      <p:sp>
        <p:nvSpPr>
          <p:cNvPr id="310" name="Google Shape;310;p28"/>
          <p:cNvSpPr/>
          <p:nvPr/>
        </p:nvSpPr>
        <p:spPr>
          <a:xfrm>
            <a:off x="2902904" y="1909250"/>
            <a:ext cx="2233800" cy="1852200"/>
          </a:xfrm>
          <a:prstGeom prst="chevron">
            <a:avLst>
              <a:gd name="adj" fmla="val 29853"/>
            </a:avLst>
          </a:prstGeom>
          <a:solidFill>
            <a:srgbClr val="4BB5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FFFFFF"/>
                </a:solidFill>
                <a:latin typeface="Roboto Condensed"/>
                <a:ea typeface="Roboto Condensed"/>
                <a:cs typeface="Roboto Condensed"/>
                <a:sym typeface="Roboto Condensed"/>
              </a:rPr>
              <a:t>Xử lý, duyệt đơn hàng</a:t>
            </a:r>
            <a:endParaRPr dirty="0">
              <a:solidFill>
                <a:srgbClr val="FFFFFF"/>
              </a:solidFill>
              <a:latin typeface="Roboto Condensed"/>
              <a:ea typeface="Roboto Condensed"/>
              <a:cs typeface="Roboto Condensed"/>
              <a:sym typeface="Roboto Condensed"/>
            </a:endParaRPr>
          </a:p>
        </p:txBody>
      </p:sp>
      <p:sp>
        <p:nvSpPr>
          <p:cNvPr id="311" name="Google Shape;311;p28"/>
          <p:cNvSpPr/>
          <p:nvPr/>
        </p:nvSpPr>
        <p:spPr>
          <a:xfrm>
            <a:off x="4693288" y="1909250"/>
            <a:ext cx="2233800" cy="1852200"/>
          </a:xfrm>
          <a:prstGeom prst="chevron">
            <a:avLst>
              <a:gd name="adj" fmla="val 29853"/>
            </a:avLst>
          </a:prstGeom>
          <a:solidFill>
            <a:srgbClr val="3796B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FFFFFF"/>
                </a:solidFill>
                <a:latin typeface="Roboto Condensed"/>
                <a:ea typeface="Roboto Condensed"/>
                <a:cs typeface="Roboto Condensed"/>
                <a:sym typeface="Roboto Condensed"/>
              </a:rPr>
              <a:t>Thống kê doanh thu</a:t>
            </a:r>
            <a:endParaRPr dirty="0">
              <a:solidFill>
                <a:srgbClr val="FFFFFF"/>
              </a:solidFill>
              <a:latin typeface="Roboto Condensed"/>
              <a:ea typeface="Roboto Condensed"/>
              <a:cs typeface="Roboto Condensed"/>
              <a:sym typeface="Roboto Condensed"/>
            </a:endParaRPr>
          </a:p>
        </p:txBody>
      </p:sp>
      <p:sp>
        <p:nvSpPr>
          <p:cNvPr id="312" name="Google Shape;312;p28"/>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a:spLocks noGrp="1"/>
          </p:cNvSpPr>
          <p:nvPr>
            <p:ph type="ctrTitle" idx="4294967295"/>
          </p:nvPr>
        </p:nvSpPr>
        <p:spPr>
          <a:xfrm>
            <a:off x="685800" y="2726350"/>
            <a:ext cx="5291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dirty="0" smtClean="0">
                <a:solidFill>
                  <a:srgbClr val="81D1EC"/>
                </a:solidFill>
              </a:rPr>
              <a:t>Cài đặt</a:t>
            </a:r>
            <a:endParaRPr sz="8000" dirty="0">
              <a:solidFill>
                <a:srgbClr val="81D1EC"/>
              </a:solidFill>
            </a:endParaRPr>
          </a:p>
          <a:p>
            <a:pPr marL="0" lvl="0" indent="0" algn="l" rtl="0">
              <a:spcBef>
                <a:spcPts val="0"/>
              </a:spcBef>
              <a:spcAft>
                <a:spcPts val="0"/>
              </a:spcAft>
              <a:buNone/>
            </a:pPr>
            <a:r>
              <a:rPr lang="en" sz="8000" dirty="0" smtClean="0">
                <a:solidFill>
                  <a:srgbClr val="81D1EC"/>
                </a:solidFill>
              </a:rPr>
              <a:t>Giao diện</a:t>
            </a:r>
            <a:endParaRPr sz="8000" dirty="0">
              <a:solidFill>
                <a:srgbClr val="81D1EC"/>
              </a:solidFill>
            </a:endParaRPr>
          </a:p>
        </p:txBody>
      </p:sp>
      <p:sp>
        <p:nvSpPr>
          <p:cNvPr id="211" name="Google Shape;211;p18"/>
          <p:cNvSpPr/>
          <p:nvPr/>
        </p:nvSpPr>
        <p:spPr>
          <a:xfrm>
            <a:off x="5858742" y="2615556"/>
            <a:ext cx="282133" cy="26939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18"/>
          <p:cNvGrpSpPr/>
          <p:nvPr/>
        </p:nvGrpSpPr>
        <p:grpSpPr>
          <a:xfrm>
            <a:off x="5508636" y="1102938"/>
            <a:ext cx="1208686" cy="1209005"/>
            <a:chOff x="6654650" y="3665275"/>
            <a:chExt cx="409100" cy="409125"/>
          </a:xfrm>
        </p:grpSpPr>
        <p:sp>
          <p:nvSpPr>
            <p:cNvPr id="213" name="Google Shape;213;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18"/>
          <p:cNvGrpSpPr/>
          <p:nvPr/>
        </p:nvGrpSpPr>
        <p:grpSpPr>
          <a:xfrm rot="1057032">
            <a:off x="4343723" y="2053161"/>
            <a:ext cx="798554" cy="798615"/>
            <a:chOff x="570875" y="4322250"/>
            <a:chExt cx="443300" cy="443325"/>
          </a:xfrm>
        </p:grpSpPr>
        <p:sp>
          <p:nvSpPr>
            <p:cNvPr id="216" name="Google Shape;216;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8"/>
          <p:cNvSpPr/>
          <p:nvPr/>
        </p:nvSpPr>
        <p:spPr>
          <a:xfrm rot="2466689">
            <a:off x="4433324" y="1337125"/>
            <a:ext cx="392001" cy="37429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rot="-1609379">
            <a:off x="5006590" y="1572618"/>
            <a:ext cx="282082" cy="26934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rot="2925831">
            <a:off x="6716993" y="1785995"/>
            <a:ext cx="211251" cy="20171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rot="-1609195">
            <a:off x="5837876" y="434724"/>
            <a:ext cx="190312" cy="18171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txBox="1">
            <a:spLocks noGrp="1"/>
          </p:cNvSpPr>
          <p:nvPr>
            <p:ph type="title"/>
          </p:nvPr>
        </p:nvSpPr>
        <p:spPr>
          <a:xfrm>
            <a:off x="3191529" y="1"/>
            <a:ext cx="34182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Giao diện website</a:t>
            </a:r>
            <a:endParaRPr dirty="0"/>
          </a:p>
        </p:txBody>
      </p:sp>
      <p:sp>
        <p:nvSpPr>
          <p:cNvPr id="249" name="Google Shape;249;p2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 y="927653"/>
            <a:ext cx="6897757" cy="367747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txBox="1">
            <a:spLocks noGrp="1"/>
          </p:cNvSpPr>
          <p:nvPr>
            <p:ph type="title"/>
          </p:nvPr>
        </p:nvSpPr>
        <p:spPr>
          <a:xfrm>
            <a:off x="3191529" y="1"/>
            <a:ext cx="34182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Chi tiết sản phẩm</a:t>
            </a:r>
            <a:endParaRPr dirty="0"/>
          </a:p>
        </p:txBody>
      </p:sp>
      <p:sp>
        <p:nvSpPr>
          <p:cNvPr id="249" name="Google Shape;249;p2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530" y="680701"/>
            <a:ext cx="7189305" cy="4151373"/>
          </a:xfrm>
          <a:prstGeom prst="rect">
            <a:avLst/>
          </a:prstGeom>
        </p:spPr>
      </p:pic>
    </p:spTree>
    <p:extLst>
      <p:ext uri="{BB962C8B-B14F-4D97-AF65-F5344CB8AC3E}">
        <p14:creationId xmlns:p14="http://schemas.microsoft.com/office/powerpoint/2010/main" val="22858029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txBox="1">
            <a:spLocks noGrp="1"/>
          </p:cNvSpPr>
          <p:nvPr>
            <p:ph type="title"/>
          </p:nvPr>
        </p:nvSpPr>
        <p:spPr>
          <a:xfrm>
            <a:off x="3622225" y="1"/>
            <a:ext cx="34182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Giỏ hàng</a:t>
            </a:r>
            <a:endParaRPr dirty="0"/>
          </a:p>
        </p:txBody>
      </p:sp>
      <p:sp>
        <p:nvSpPr>
          <p:cNvPr id="249" name="Google Shape;249;p2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57344"/>
            <a:ext cx="9144000" cy="3628812"/>
          </a:xfrm>
          <a:prstGeom prst="rect">
            <a:avLst/>
          </a:prstGeom>
        </p:spPr>
      </p:pic>
    </p:spTree>
    <p:extLst>
      <p:ext uri="{BB962C8B-B14F-4D97-AF65-F5344CB8AC3E}">
        <p14:creationId xmlns:p14="http://schemas.microsoft.com/office/powerpoint/2010/main" val="30983015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txBox="1">
            <a:spLocks noGrp="1"/>
          </p:cNvSpPr>
          <p:nvPr>
            <p:ph type="title"/>
          </p:nvPr>
        </p:nvSpPr>
        <p:spPr>
          <a:xfrm>
            <a:off x="3655355" y="0"/>
            <a:ext cx="34182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Thanh toán</a:t>
            </a:r>
            <a:endParaRPr dirty="0"/>
          </a:p>
        </p:txBody>
      </p:sp>
      <p:sp>
        <p:nvSpPr>
          <p:cNvPr id="249" name="Google Shape;249;p2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678" y="680700"/>
            <a:ext cx="8070643" cy="4462800"/>
          </a:xfrm>
          <a:prstGeom prst="rect">
            <a:avLst/>
          </a:prstGeom>
        </p:spPr>
      </p:pic>
    </p:spTree>
    <p:extLst>
      <p:ext uri="{BB962C8B-B14F-4D97-AF65-F5344CB8AC3E}">
        <p14:creationId xmlns:p14="http://schemas.microsoft.com/office/powerpoint/2010/main" val="132766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5" name="Google Shape;175;p13"/>
          <p:cNvSpPr txBox="1">
            <a:spLocks noGrp="1"/>
          </p:cNvSpPr>
          <p:nvPr>
            <p:ph type="body" idx="1"/>
          </p:nvPr>
        </p:nvSpPr>
        <p:spPr>
          <a:xfrm>
            <a:off x="2537619" y="2116856"/>
            <a:ext cx="3498300" cy="81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200" b="1" dirty="0" smtClean="0">
                <a:solidFill>
                  <a:srgbClr val="3796BF"/>
                </a:solidFill>
              </a:rPr>
              <a:t>ĐÀO VĂN ĐỨC 17110282</a:t>
            </a:r>
            <a:endParaRPr sz="1200" dirty="0">
              <a:solidFill>
                <a:srgbClr val="3796BF"/>
              </a:solidFill>
            </a:endParaRPr>
          </a:p>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dirty="0"/>
          </a:p>
        </p:txBody>
      </p:sp>
      <p:sp>
        <p:nvSpPr>
          <p:cNvPr id="176" name="Google Shape;176;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172" name="Google Shape;172;p13"/>
          <p:cNvSpPr txBox="1">
            <a:spLocks noGrp="1"/>
          </p:cNvSpPr>
          <p:nvPr>
            <p:ph type="ctrTitle" idx="4294967295"/>
          </p:nvPr>
        </p:nvSpPr>
        <p:spPr>
          <a:xfrm>
            <a:off x="2537619" y="1001338"/>
            <a:ext cx="5075238" cy="1160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NHÓM 33</a:t>
            </a:r>
            <a:endParaRPr dirty="0"/>
          </a:p>
        </p:txBody>
      </p:sp>
      <p:sp>
        <p:nvSpPr>
          <p:cNvPr id="173" name="Google Shape;173;p13"/>
          <p:cNvSpPr txBox="1">
            <a:spLocks noGrp="1"/>
          </p:cNvSpPr>
          <p:nvPr>
            <p:ph type="subTitle" idx="4294967295"/>
          </p:nvPr>
        </p:nvSpPr>
        <p:spPr>
          <a:xfrm>
            <a:off x="2537619" y="2544643"/>
            <a:ext cx="5075238" cy="7842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200" b="1" dirty="0" smtClean="0">
                <a:solidFill>
                  <a:srgbClr val="3796BF"/>
                </a:solidFill>
              </a:rPr>
              <a:t>VƯƠNG THU TRANG 17110385</a:t>
            </a:r>
            <a:endParaRPr sz="1200" dirty="0">
              <a:solidFill>
                <a:srgbClr val="3796BF"/>
              </a:solidFill>
            </a:endParaRPr>
          </a:p>
          <a:p>
            <a:pPr marL="0" lvl="0" indent="0" algn="l" rtl="0">
              <a:spcBef>
                <a:spcPts val="600"/>
              </a:spcBef>
              <a:spcAft>
                <a:spcPts val="0"/>
              </a:spcAft>
              <a:buNone/>
            </a:pPr>
            <a:endParaRPr sz="1200" b="1" dirty="0"/>
          </a:p>
        </p:txBody>
      </p:sp>
      <p:sp>
        <p:nvSpPr>
          <p:cNvPr id="8" name="Google Shape;173;p13"/>
          <p:cNvSpPr txBox="1">
            <a:spLocks/>
          </p:cNvSpPr>
          <p:nvPr/>
        </p:nvSpPr>
        <p:spPr>
          <a:xfrm>
            <a:off x="2537619" y="3026655"/>
            <a:ext cx="2796000" cy="5013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0" indent="0">
              <a:buClr>
                <a:schemeClr val="dk1"/>
              </a:buClr>
              <a:buSzPts val="1100"/>
              <a:buFont typeface="Arial"/>
              <a:buNone/>
            </a:pPr>
            <a:r>
              <a:rPr lang="en-US" sz="1200" b="1" dirty="0" smtClean="0">
                <a:solidFill>
                  <a:srgbClr val="3796BF"/>
                </a:solidFill>
              </a:rPr>
              <a:t>GVHD: TS. NGUYỄN THÀNH SƠN</a:t>
            </a:r>
            <a:endParaRPr lang="vi-VN" sz="1200" dirty="0" smtClean="0">
              <a:solidFill>
                <a:srgbClr val="3796BF"/>
              </a:solidFill>
            </a:endParaRPr>
          </a:p>
          <a:p>
            <a:pPr marL="0" indent="0">
              <a:buFont typeface="Roboto Condensed"/>
              <a:buNone/>
            </a:pPr>
            <a:endParaRPr lang="vi-VN" sz="12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txBox="1">
            <a:spLocks noGrp="1"/>
          </p:cNvSpPr>
          <p:nvPr>
            <p:ph type="title"/>
          </p:nvPr>
        </p:nvSpPr>
        <p:spPr>
          <a:xfrm>
            <a:off x="3191529" y="1"/>
            <a:ext cx="34182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Đăng nhập quản trị</a:t>
            </a:r>
            <a:endParaRPr dirty="0"/>
          </a:p>
        </p:txBody>
      </p:sp>
      <p:sp>
        <p:nvSpPr>
          <p:cNvPr id="249" name="Google Shape;249;p2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167" y="730225"/>
            <a:ext cx="8202170" cy="4305901"/>
          </a:xfrm>
          <a:prstGeom prst="rect">
            <a:avLst/>
          </a:prstGeom>
        </p:spPr>
      </p:pic>
    </p:spTree>
    <p:extLst>
      <p:ext uri="{BB962C8B-B14F-4D97-AF65-F5344CB8AC3E}">
        <p14:creationId xmlns:p14="http://schemas.microsoft.com/office/powerpoint/2010/main" val="24435591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txBox="1">
            <a:spLocks noGrp="1"/>
          </p:cNvSpPr>
          <p:nvPr>
            <p:ph type="title"/>
          </p:nvPr>
        </p:nvSpPr>
        <p:spPr>
          <a:xfrm>
            <a:off x="3191529" y="1"/>
            <a:ext cx="34182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Giao diện quản trị</a:t>
            </a:r>
            <a:endParaRPr dirty="0"/>
          </a:p>
        </p:txBody>
      </p:sp>
      <p:sp>
        <p:nvSpPr>
          <p:cNvPr id="249" name="Google Shape;249;p2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016" y="781877"/>
            <a:ext cx="7593495" cy="3989381"/>
          </a:xfrm>
          <a:prstGeom prst="rect">
            <a:avLst/>
          </a:prstGeom>
        </p:spPr>
      </p:pic>
    </p:spTree>
    <p:extLst>
      <p:ext uri="{BB962C8B-B14F-4D97-AF65-F5344CB8AC3E}">
        <p14:creationId xmlns:p14="http://schemas.microsoft.com/office/powerpoint/2010/main" val="21440289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txBox="1">
            <a:spLocks noGrp="1"/>
          </p:cNvSpPr>
          <p:nvPr>
            <p:ph type="title"/>
          </p:nvPr>
        </p:nvSpPr>
        <p:spPr>
          <a:xfrm>
            <a:off x="3191381" y="196801"/>
            <a:ext cx="3934166"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Quản lý các danh mục</a:t>
            </a:r>
            <a:endParaRPr dirty="0"/>
          </a:p>
        </p:txBody>
      </p:sp>
      <p:sp>
        <p:nvSpPr>
          <p:cNvPr id="249" name="Google Shape;249;p2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547" y="948267"/>
            <a:ext cx="8419253" cy="4043680"/>
          </a:xfrm>
          <a:prstGeom prst="rect">
            <a:avLst/>
          </a:prstGeom>
        </p:spPr>
      </p:pic>
    </p:spTree>
    <p:extLst>
      <p:ext uri="{BB962C8B-B14F-4D97-AF65-F5344CB8AC3E}">
        <p14:creationId xmlns:p14="http://schemas.microsoft.com/office/powerpoint/2010/main" val="12584637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txBox="1">
            <a:spLocks noGrp="1"/>
          </p:cNvSpPr>
          <p:nvPr>
            <p:ph type="title"/>
          </p:nvPr>
        </p:nvSpPr>
        <p:spPr>
          <a:xfrm>
            <a:off x="3410190" y="1"/>
            <a:ext cx="34182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Xử lý đơn hàng</a:t>
            </a:r>
            <a:endParaRPr dirty="0"/>
          </a:p>
        </p:txBody>
      </p:sp>
      <p:sp>
        <p:nvSpPr>
          <p:cNvPr id="249" name="Google Shape;249;p2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91" y="680701"/>
            <a:ext cx="7920680" cy="4191381"/>
          </a:xfrm>
          <a:prstGeom prst="rect">
            <a:avLst/>
          </a:prstGeom>
        </p:spPr>
      </p:pic>
    </p:spTree>
    <p:extLst>
      <p:ext uri="{BB962C8B-B14F-4D97-AF65-F5344CB8AC3E}">
        <p14:creationId xmlns:p14="http://schemas.microsoft.com/office/powerpoint/2010/main" val="41766376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txBox="1">
            <a:spLocks noGrp="1"/>
          </p:cNvSpPr>
          <p:nvPr>
            <p:ph type="title"/>
          </p:nvPr>
        </p:nvSpPr>
        <p:spPr>
          <a:xfrm>
            <a:off x="3191529" y="1"/>
            <a:ext cx="34182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Quản lý khách hàng</a:t>
            </a:r>
            <a:endParaRPr dirty="0"/>
          </a:p>
        </p:txBody>
      </p:sp>
      <p:sp>
        <p:nvSpPr>
          <p:cNvPr id="249" name="Google Shape;249;p2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74" y="762000"/>
            <a:ext cx="7938052" cy="4120950"/>
          </a:xfrm>
          <a:prstGeom prst="rect">
            <a:avLst/>
          </a:prstGeom>
        </p:spPr>
      </p:pic>
    </p:spTree>
    <p:extLst>
      <p:ext uri="{BB962C8B-B14F-4D97-AF65-F5344CB8AC3E}">
        <p14:creationId xmlns:p14="http://schemas.microsoft.com/office/powerpoint/2010/main" val="33739832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txBox="1">
            <a:spLocks noGrp="1"/>
          </p:cNvSpPr>
          <p:nvPr>
            <p:ph type="title"/>
          </p:nvPr>
        </p:nvSpPr>
        <p:spPr>
          <a:xfrm>
            <a:off x="3191529" y="1"/>
            <a:ext cx="34182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Thống kê doanh thu</a:t>
            </a:r>
            <a:endParaRPr dirty="0"/>
          </a:p>
        </p:txBody>
      </p:sp>
      <p:sp>
        <p:nvSpPr>
          <p:cNvPr id="249" name="Google Shape;249;p2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09" y="764485"/>
            <a:ext cx="6997147" cy="4059306"/>
          </a:xfrm>
          <a:prstGeom prst="rect">
            <a:avLst/>
          </a:prstGeom>
        </p:spPr>
      </p:pic>
    </p:spTree>
    <p:extLst>
      <p:ext uri="{BB962C8B-B14F-4D97-AF65-F5344CB8AC3E}">
        <p14:creationId xmlns:p14="http://schemas.microsoft.com/office/powerpoint/2010/main" val="991733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a:solidFill>
                  <a:srgbClr val="3796BF"/>
                </a:solidFill>
              </a:rPr>
              <a:t>4</a:t>
            </a:r>
            <a:r>
              <a:rPr lang="en" sz="7200" b="0" dirty="0" smtClean="0">
                <a:solidFill>
                  <a:srgbClr val="3796BF"/>
                </a:solidFill>
              </a:rPr>
              <a:t>.</a:t>
            </a:r>
          </a:p>
          <a:p>
            <a:pPr marL="0" lvl="0" indent="0" algn="l" rtl="0">
              <a:spcBef>
                <a:spcPts val="0"/>
              </a:spcBef>
              <a:spcAft>
                <a:spcPts val="0"/>
              </a:spcAft>
              <a:buNone/>
            </a:pPr>
            <a:r>
              <a:rPr lang="en" dirty="0" smtClean="0"/>
              <a:t>Kết Luận</a:t>
            </a:r>
            <a:endParaRPr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3148063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796BF"/>
        </a:solidFill>
        <a:effectLst/>
      </p:bgPr>
    </p:bg>
    <p:spTree>
      <p:nvGrpSpPr>
        <p:cNvPr id="1" name="Shape 335"/>
        <p:cNvGrpSpPr/>
        <p:nvPr/>
      </p:nvGrpSpPr>
      <p:grpSpPr>
        <a:xfrm>
          <a:off x="0" y="0"/>
          <a:ext cx="0" cy="0"/>
          <a:chOff x="0" y="0"/>
          <a:chExt cx="0" cy="0"/>
        </a:xfrm>
      </p:grpSpPr>
      <p:sp>
        <p:nvSpPr>
          <p:cNvPr id="336" name="Google Shape;336;p31"/>
          <p:cNvSpPr/>
          <p:nvPr/>
        </p:nvSpPr>
        <p:spPr>
          <a:xfrm>
            <a:off x="5375410"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81D1EC"/>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txBox="1">
            <a:spLocks noGrp="1"/>
          </p:cNvSpPr>
          <p:nvPr>
            <p:ph type="body" idx="4294967295"/>
          </p:nvPr>
        </p:nvSpPr>
        <p:spPr>
          <a:xfrm>
            <a:off x="1417075" y="0"/>
            <a:ext cx="3141900" cy="5143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4800" dirty="0" smtClean="0">
                <a:solidFill>
                  <a:srgbClr val="FF9900"/>
                </a:solidFill>
                <a:latin typeface="Oswald"/>
                <a:ea typeface="Oswald"/>
                <a:cs typeface="Oswald"/>
                <a:sym typeface="Oswald"/>
              </a:rPr>
              <a:t>Đóng góp</a:t>
            </a:r>
            <a:r>
              <a:rPr lang="en" sz="4800" dirty="0" smtClean="0">
                <a:solidFill>
                  <a:srgbClr val="FFFFFF"/>
                </a:solidFill>
                <a:latin typeface="Oswald"/>
                <a:ea typeface="Oswald"/>
                <a:cs typeface="Oswald"/>
                <a:sym typeface="Oswald"/>
              </a:rPr>
              <a:t> </a:t>
            </a:r>
          </a:p>
          <a:p>
            <a:pPr marL="0" lvl="0" indent="0" algn="l" rtl="0">
              <a:spcBef>
                <a:spcPts val="600"/>
              </a:spcBef>
              <a:spcAft>
                <a:spcPts val="0"/>
              </a:spcAft>
              <a:buNone/>
            </a:pPr>
            <a:r>
              <a:rPr lang="en" sz="4800" dirty="0" smtClean="0">
                <a:solidFill>
                  <a:srgbClr val="FFFFFF"/>
                </a:solidFill>
                <a:latin typeface="Oswald"/>
                <a:ea typeface="Oswald"/>
                <a:cs typeface="Oswald"/>
                <a:sym typeface="Oswald"/>
              </a:rPr>
              <a:t>Đề tài</a:t>
            </a:r>
            <a:endParaRPr sz="4800" dirty="0">
              <a:solidFill>
                <a:srgbClr val="FFFFFF"/>
              </a:solidFill>
              <a:latin typeface="Oswald"/>
              <a:ea typeface="Oswald"/>
              <a:cs typeface="Oswald"/>
              <a:sym typeface="Oswald"/>
            </a:endParaRPr>
          </a:p>
          <a:p>
            <a:pPr marL="0" lvl="0" indent="0" algn="l" rtl="0">
              <a:spcBef>
                <a:spcPts val="600"/>
              </a:spcBef>
              <a:spcAft>
                <a:spcPts val="0"/>
              </a:spcAft>
              <a:buNone/>
            </a:pPr>
            <a:r>
              <a:rPr lang="en" sz="1800" dirty="0" smtClean="0">
                <a:solidFill>
                  <a:srgbClr val="FFFFFF"/>
                </a:solidFill>
              </a:rPr>
              <a:t>Hoàn thiện được các chức năng cơ bản của một website bán hàng, nhưng vẫn còn nhiều hạn chế</a:t>
            </a:r>
            <a:r>
              <a:rPr lang="en" sz="1800" dirty="0" smtClean="0">
                <a:solidFill>
                  <a:srgbClr val="FFFFFF"/>
                </a:solidFill>
              </a:rPr>
              <a:t>.</a:t>
            </a:r>
            <a:endParaRPr sz="1800" dirty="0">
              <a:solidFill>
                <a:srgbClr val="FFFFFF"/>
              </a:solidFill>
            </a:endParaRPr>
          </a:p>
        </p:txBody>
      </p:sp>
      <p:sp>
        <p:nvSpPr>
          <p:cNvPr id="338" name="Google Shape;338;p31"/>
          <p:cNvSpPr/>
          <p:nvPr/>
        </p:nvSpPr>
        <p:spPr>
          <a:xfrm>
            <a:off x="5468725" y="839000"/>
            <a:ext cx="1888500" cy="335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Condensed"/>
                <a:ea typeface="Roboto Condensed"/>
                <a:cs typeface="Roboto Condensed"/>
                <a:sym typeface="Roboto Condensed"/>
              </a:rPr>
              <a:t>Place your screenshot here</a:t>
            </a:r>
            <a:endParaRPr sz="1000">
              <a:solidFill>
                <a:srgbClr val="FFFFFF"/>
              </a:solidFill>
              <a:latin typeface="Roboto Condensed"/>
              <a:ea typeface="Roboto Condensed"/>
              <a:cs typeface="Roboto Condensed"/>
              <a:sym typeface="Roboto Condensed"/>
            </a:endParaRPr>
          </a:p>
        </p:txBody>
      </p:sp>
      <p:sp>
        <p:nvSpPr>
          <p:cNvPr id="339" name="Google Shape;339;p3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8724" y="839000"/>
            <a:ext cx="1888501" cy="3356099"/>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796BF"/>
        </a:solidFill>
        <a:effectLst/>
      </p:bgPr>
    </p:bg>
    <p:spTree>
      <p:nvGrpSpPr>
        <p:cNvPr id="1" name="Shape 351"/>
        <p:cNvGrpSpPr/>
        <p:nvPr/>
      </p:nvGrpSpPr>
      <p:grpSpPr>
        <a:xfrm>
          <a:off x="0" y="0"/>
          <a:ext cx="0" cy="0"/>
          <a:chOff x="0" y="0"/>
          <a:chExt cx="0" cy="0"/>
        </a:xfrm>
      </p:grpSpPr>
      <p:sp>
        <p:nvSpPr>
          <p:cNvPr id="352" name="Google Shape;352;p33"/>
          <p:cNvSpPr/>
          <p:nvPr/>
        </p:nvSpPr>
        <p:spPr>
          <a:xfrm>
            <a:off x="4787702" y="535613"/>
            <a:ext cx="2879504" cy="4072345"/>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81D1EC"/>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4986400" y="910325"/>
            <a:ext cx="2493300" cy="333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Condensed"/>
                <a:ea typeface="Roboto Condensed"/>
                <a:cs typeface="Roboto Condensed"/>
                <a:sym typeface="Roboto Condensed"/>
              </a:rPr>
              <a:t>Place your screenshot here</a:t>
            </a:r>
            <a:endParaRPr sz="1000">
              <a:solidFill>
                <a:srgbClr val="FFFFFF"/>
              </a:solidFill>
              <a:latin typeface="Roboto Condensed"/>
              <a:ea typeface="Roboto Condensed"/>
              <a:cs typeface="Roboto Condensed"/>
              <a:sym typeface="Roboto Condensed"/>
            </a:endParaRPr>
          </a:p>
        </p:txBody>
      </p:sp>
      <p:sp>
        <p:nvSpPr>
          <p:cNvPr id="354" name="Google Shape;354;p33"/>
          <p:cNvSpPr txBox="1">
            <a:spLocks noGrp="1"/>
          </p:cNvSpPr>
          <p:nvPr>
            <p:ph type="body" idx="4294967295"/>
          </p:nvPr>
        </p:nvSpPr>
        <p:spPr>
          <a:xfrm>
            <a:off x="1417075" y="0"/>
            <a:ext cx="3141900" cy="5143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4800" dirty="0" smtClean="0">
                <a:solidFill>
                  <a:srgbClr val="FF9900"/>
                </a:solidFill>
                <a:latin typeface="Oswald"/>
                <a:ea typeface="Oswald"/>
                <a:cs typeface="Oswald"/>
                <a:sym typeface="Oswald"/>
              </a:rPr>
              <a:t>Các</a:t>
            </a:r>
          </a:p>
          <a:p>
            <a:pPr marL="0" lvl="0" indent="0" algn="l" rtl="0">
              <a:spcBef>
                <a:spcPts val="600"/>
              </a:spcBef>
              <a:spcAft>
                <a:spcPts val="0"/>
              </a:spcAft>
              <a:buNone/>
            </a:pPr>
            <a:r>
              <a:rPr lang="en" sz="4800" dirty="0" smtClean="0">
                <a:solidFill>
                  <a:srgbClr val="FFFFFF"/>
                </a:solidFill>
                <a:latin typeface="Oswald"/>
                <a:ea typeface="Oswald"/>
                <a:cs typeface="Oswald"/>
                <a:sym typeface="Oswald"/>
              </a:rPr>
              <a:t>Hạn chế</a:t>
            </a:r>
            <a:endParaRPr sz="4800" dirty="0">
              <a:solidFill>
                <a:srgbClr val="FFFFFF"/>
              </a:solidFill>
              <a:latin typeface="Oswald"/>
              <a:ea typeface="Oswald"/>
              <a:cs typeface="Oswald"/>
              <a:sym typeface="Oswald"/>
            </a:endParaRPr>
          </a:p>
          <a:p>
            <a:pPr marL="0" lvl="0" indent="0" algn="l" rtl="0">
              <a:spcBef>
                <a:spcPts val="600"/>
              </a:spcBef>
              <a:spcAft>
                <a:spcPts val="0"/>
              </a:spcAft>
              <a:buNone/>
            </a:pPr>
            <a:r>
              <a:rPr lang="en" sz="1800" dirty="0" smtClean="0">
                <a:solidFill>
                  <a:srgbClr val="FFFFFF"/>
                </a:solidFill>
              </a:rPr>
              <a:t>Giao diện web còn sơ sài, cơ sở dữ liệu chưa đáp ứng đủ nhu cầu dữ liệu, chưa hoàn tất hết các chức năng, các qui trình xử lý còn thiếu chặt chẽ</a:t>
            </a:r>
            <a:r>
              <a:rPr lang="en" sz="1800" dirty="0" smtClean="0">
                <a:solidFill>
                  <a:srgbClr val="FFFFFF"/>
                </a:solidFill>
              </a:rPr>
              <a:t>.</a:t>
            </a:r>
            <a:endParaRPr sz="1800" dirty="0">
              <a:solidFill>
                <a:srgbClr val="FFFFFF"/>
              </a:solidFill>
            </a:endParaRPr>
          </a:p>
        </p:txBody>
      </p:sp>
      <p:sp>
        <p:nvSpPr>
          <p:cNvPr id="355" name="Google Shape;355;p3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6400" y="910326"/>
            <a:ext cx="2493300" cy="33336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796BF"/>
        </a:solidFill>
        <a:effectLst/>
      </p:bgPr>
    </p:bg>
    <p:spTree>
      <p:nvGrpSpPr>
        <p:cNvPr id="1" name="Shape 359"/>
        <p:cNvGrpSpPr/>
        <p:nvPr/>
      </p:nvGrpSpPr>
      <p:grpSpPr>
        <a:xfrm>
          <a:off x="0" y="0"/>
          <a:ext cx="0" cy="0"/>
          <a:chOff x="0" y="0"/>
          <a:chExt cx="0" cy="0"/>
        </a:xfrm>
      </p:grpSpPr>
      <p:sp>
        <p:nvSpPr>
          <p:cNvPr id="360" name="Google Shape;360;p34"/>
          <p:cNvSpPr/>
          <p:nvPr/>
        </p:nvSpPr>
        <p:spPr>
          <a:xfrm>
            <a:off x="3968600" y="849476"/>
            <a:ext cx="4546141" cy="353922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81D1EC"/>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4158834" y="1037417"/>
            <a:ext cx="4165500" cy="265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Condensed"/>
                <a:ea typeface="Roboto Condensed"/>
                <a:cs typeface="Roboto Condensed"/>
                <a:sym typeface="Roboto Condensed"/>
              </a:rPr>
              <a:t>Place your screenshot here</a:t>
            </a:r>
            <a:endParaRPr sz="1000">
              <a:solidFill>
                <a:srgbClr val="FFFFFF"/>
              </a:solidFill>
              <a:latin typeface="Roboto Condensed"/>
              <a:ea typeface="Roboto Condensed"/>
              <a:cs typeface="Roboto Condensed"/>
              <a:sym typeface="Roboto Condensed"/>
            </a:endParaRPr>
          </a:p>
        </p:txBody>
      </p:sp>
      <p:sp>
        <p:nvSpPr>
          <p:cNvPr id="362" name="Google Shape;362;p34"/>
          <p:cNvSpPr txBox="1">
            <a:spLocks noGrp="1"/>
          </p:cNvSpPr>
          <p:nvPr>
            <p:ph type="body" idx="4294967295"/>
          </p:nvPr>
        </p:nvSpPr>
        <p:spPr>
          <a:xfrm>
            <a:off x="420650" y="0"/>
            <a:ext cx="3141900" cy="5143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4800" dirty="0" smtClean="0">
                <a:solidFill>
                  <a:srgbClr val="FF9900"/>
                </a:solidFill>
                <a:latin typeface="Oswald"/>
                <a:ea typeface="Oswald"/>
                <a:cs typeface="Oswald"/>
                <a:sym typeface="Oswald"/>
              </a:rPr>
              <a:t>H</a:t>
            </a:r>
            <a:r>
              <a:rPr lang="en-US" sz="4800" dirty="0" err="1" smtClean="0">
                <a:solidFill>
                  <a:srgbClr val="FF9900"/>
                </a:solidFill>
                <a:latin typeface="Oswald"/>
                <a:ea typeface="Oswald"/>
                <a:cs typeface="Oswald"/>
                <a:sym typeface="Oswald"/>
              </a:rPr>
              <a:t>ướng</a:t>
            </a:r>
            <a:endParaRPr lang="en" sz="4800" dirty="0">
              <a:solidFill>
                <a:srgbClr val="FFFFFF"/>
              </a:solidFill>
              <a:latin typeface="Oswald"/>
              <a:ea typeface="Oswald"/>
              <a:cs typeface="Oswald"/>
              <a:sym typeface="Oswald"/>
            </a:endParaRPr>
          </a:p>
          <a:p>
            <a:pPr marL="0" lvl="0" indent="0" algn="l" rtl="0">
              <a:spcBef>
                <a:spcPts val="600"/>
              </a:spcBef>
              <a:spcAft>
                <a:spcPts val="0"/>
              </a:spcAft>
              <a:buNone/>
            </a:pPr>
            <a:r>
              <a:rPr lang="en" sz="4800" dirty="0" smtClean="0">
                <a:solidFill>
                  <a:srgbClr val="FFFFFF"/>
                </a:solidFill>
                <a:latin typeface="Oswald"/>
                <a:ea typeface="Oswald"/>
                <a:cs typeface="Oswald"/>
                <a:sym typeface="Oswald"/>
              </a:rPr>
              <a:t>Phát Triển</a:t>
            </a:r>
            <a:endParaRPr sz="4800" dirty="0">
              <a:solidFill>
                <a:srgbClr val="FFFFFF"/>
              </a:solidFill>
              <a:latin typeface="Oswald"/>
              <a:ea typeface="Oswald"/>
              <a:cs typeface="Oswald"/>
              <a:sym typeface="Oswald"/>
            </a:endParaRPr>
          </a:p>
          <a:p>
            <a:pPr marL="0" lvl="0" indent="0" algn="l" rtl="0">
              <a:spcBef>
                <a:spcPts val="600"/>
              </a:spcBef>
              <a:spcAft>
                <a:spcPts val="0"/>
              </a:spcAft>
              <a:buNone/>
            </a:pPr>
            <a:r>
              <a:rPr lang="en" sz="1800" dirty="0" smtClean="0">
                <a:solidFill>
                  <a:srgbClr val="FFFFFF"/>
                </a:solidFill>
              </a:rPr>
              <a:t>Nâng cấp giao diện, nâng cấp cơ sở dữ liệu, bổ sung các chức năng còn thiếu</a:t>
            </a:r>
            <a:r>
              <a:rPr lang="en" sz="1800" dirty="0" smtClean="0">
                <a:solidFill>
                  <a:srgbClr val="FFFFFF"/>
                </a:solidFill>
              </a:rPr>
              <a:t>.</a:t>
            </a:r>
            <a:endParaRPr sz="1800" dirty="0">
              <a:solidFill>
                <a:srgbClr val="FFFFFF"/>
              </a:solidFill>
            </a:endParaRPr>
          </a:p>
        </p:txBody>
      </p:sp>
      <p:sp>
        <p:nvSpPr>
          <p:cNvPr id="363" name="Google Shape;363;p3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1828" y="1037417"/>
            <a:ext cx="4152506" cy="26598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685800" y="1623098"/>
            <a:ext cx="4924200" cy="7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dirty="0" smtClean="0">
                <a:solidFill>
                  <a:srgbClr val="FF9900"/>
                </a:solidFill>
              </a:rPr>
              <a:t>GIỚI THIỆU!</a:t>
            </a:r>
            <a:endParaRPr sz="6000" dirty="0">
              <a:solidFill>
                <a:srgbClr val="FF9900"/>
              </a:solidFill>
            </a:endParaRPr>
          </a:p>
        </p:txBody>
      </p:sp>
      <p:sp>
        <p:nvSpPr>
          <p:cNvPr id="182" name="Google Shape;182;p14"/>
          <p:cNvSpPr txBox="1">
            <a:spLocks noGrp="1"/>
          </p:cNvSpPr>
          <p:nvPr>
            <p:ph type="subTitle" idx="4294967295"/>
          </p:nvPr>
        </p:nvSpPr>
        <p:spPr>
          <a:xfrm>
            <a:off x="685800" y="2144859"/>
            <a:ext cx="4924200" cy="195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600" b="1" dirty="0" err="1" smtClean="0">
                <a:solidFill>
                  <a:srgbClr val="3796BF"/>
                </a:solidFill>
              </a:rPr>
              <a:t>Đồ</a:t>
            </a:r>
            <a:r>
              <a:rPr lang="en-US" sz="3600" b="1" dirty="0" smtClean="0">
                <a:solidFill>
                  <a:srgbClr val="3796BF"/>
                </a:solidFill>
              </a:rPr>
              <a:t> </a:t>
            </a:r>
            <a:r>
              <a:rPr lang="en-US" sz="3600" b="1" dirty="0" err="1" smtClean="0">
                <a:solidFill>
                  <a:srgbClr val="3796BF"/>
                </a:solidFill>
              </a:rPr>
              <a:t>án</a:t>
            </a:r>
            <a:r>
              <a:rPr lang="en-US" sz="3600" b="1" dirty="0" smtClean="0">
                <a:solidFill>
                  <a:srgbClr val="3796BF"/>
                </a:solidFill>
              </a:rPr>
              <a:t> Website </a:t>
            </a:r>
            <a:r>
              <a:rPr lang="en-US" sz="3600" b="1" dirty="0" err="1" smtClean="0">
                <a:solidFill>
                  <a:srgbClr val="3796BF"/>
                </a:solidFill>
              </a:rPr>
              <a:t>bán</a:t>
            </a:r>
            <a:r>
              <a:rPr lang="en-US" sz="3600" b="1" dirty="0" smtClean="0">
                <a:solidFill>
                  <a:srgbClr val="3796BF"/>
                </a:solidFill>
              </a:rPr>
              <a:t> </a:t>
            </a:r>
            <a:r>
              <a:rPr lang="en-US" sz="3600" b="1" dirty="0" err="1" smtClean="0">
                <a:solidFill>
                  <a:srgbClr val="3796BF"/>
                </a:solidFill>
              </a:rPr>
              <a:t>đồng</a:t>
            </a:r>
            <a:r>
              <a:rPr lang="en-US" sz="3600" b="1" dirty="0" smtClean="0">
                <a:solidFill>
                  <a:srgbClr val="3796BF"/>
                </a:solidFill>
              </a:rPr>
              <a:t> </a:t>
            </a:r>
            <a:r>
              <a:rPr lang="en-US" sz="3600" b="1" dirty="0" err="1" smtClean="0">
                <a:solidFill>
                  <a:srgbClr val="3796BF"/>
                </a:solidFill>
              </a:rPr>
              <a:t>hồ</a:t>
            </a:r>
            <a:endParaRPr lang="en-US" sz="3600" b="1" dirty="0" smtClean="0">
              <a:solidFill>
                <a:srgbClr val="3796BF"/>
              </a:solidFill>
            </a:endParaRPr>
          </a:p>
          <a:p>
            <a:pPr marL="0" lvl="0" indent="0" algn="l" rtl="0">
              <a:spcBef>
                <a:spcPts val="600"/>
              </a:spcBef>
              <a:spcAft>
                <a:spcPts val="0"/>
              </a:spcAft>
              <a:buClr>
                <a:schemeClr val="dk1"/>
              </a:buClr>
              <a:buSzPts val="1100"/>
              <a:buFont typeface="Arial"/>
              <a:buNone/>
            </a:pPr>
            <a:r>
              <a:rPr lang="en" dirty="0" smtClean="0"/>
              <a:t>Là một website thương mại điện tử cung cấp các mặt hàng đồng hồ với nhiều thương hiệu nổi tiếng, giá thành hợp lí cùng với nhiều mặt hàng đa dạng, đáp ứng được nhu cầu của khách hàng.</a:t>
            </a:r>
            <a:endParaRPr dirty="0" smtClean="0"/>
          </a:p>
        </p:txBody>
      </p:sp>
      <p:pic>
        <p:nvPicPr>
          <p:cNvPr id="183" name="Google Shape;183;p14" descr="photo-1434030216411-0b793f4b4173.jpg"/>
          <p:cNvPicPr preferRelativeResize="0"/>
          <p:nvPr/>
        </p:nvPicPr>
        <p:blipFill rotWithShape="1">
          <a:blip r:embed="rId3">
            <a:alphaModFix/>
          </a:blip>
          <a:srcRect l="18591" r="15761"/>
          <a:stretch/>
        </p:blipFill>
        <p:spPr>
          <a:xfrm>
            <a:off x="5767475" y="0"/>
            <a:ext cx="3376525" cy="5143500"/>
          </a:xfrm>
          <a:prstGeom prst="rect">
            <a:avLst/>
          </a:prstGeom>
          <a:noFill/>
          <a:ln>
            <a:noFill/>
          </a:ln>
        </p:spPr>
      </p:pic>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3</a:t>
            </a:fld>
            <a:endParaRPr>
              <a:solidFill>
                <a:srgbClr val="FFFFF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5"/>
          <p:cNvSpPr txBox="1">
            <a:spLocks noGrp="1"/>
          </p:cNvSpPr>
          <p:nvPr>
            <p:ph type="ctrTitle" idx="4294967295"/>
          </p:nvPr>
        </p:nvSpPr>
        <p:spPr>
          <a:xfrm>
            <a:off x="685800" y="2093550"/>
            <a:ext cx="4924200" cy="7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rgbClr val="FF9900"/>
                </a:solidFill>
              </a:rPr>
              <a:t>THANKS!</a:t>
            </a:r>
            <a:endParaRPr sz="6000" dirty="0">
              <a:solidFill>
                <a:srgbClr val="FF9900"/>
              </a:solidFill>
            </a:endParaRPr>
          </a:p>
        </p:txBody>
      </p:sp>
      <p:sp>
        <p:nvSpPr>
          <p:cNvPr id="369" name="Google Shape;369;p35"/>
          <p:cNvSpPr txBox="1">
            <a:spLocks noGrp="1"/>
          </p:cNvSpPr>
          <p:nvPr>
            <p:ph type="subTitle" idx="4294967295"/>
          </p:nvPr>
        </p:nvSpPr>
        <p:spPr>
          <a:xfrm>
            <a:off x="685800" y="2608685"/>
            <a:ext cx="4924200" cy="195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smtClean="0">
                <a:solidFill>
                  <a:srgbClr val="3796BF"/>
                </a:solidFill>
              </a:rPr>
              <a:t>Cảm ơn thầy đã lắng nghe bài thuyết trình của chúng em</a:t>
            </a:r>
            <a:endParaRPr sz="3600" b="1" dirty="0">
              <a:solidFill>
                <a:srgbClr val="3796BF"/>
              </a:solidFill>
            </a:endParaRPr>
          </a:p>
        </p:txBody>
      </p:sp>
      <p:sp>
        <p:nvSpPr>
          <p:cNvPr id="370" name="Google Shape;370;p3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4294967295"/>
          </p:nvPr>
        </p:nvSpPr>
        <p:spPr>
          <a:xfrm>
            <a:off x="463550" y="300038"/>
            <a:ext cx="8680450" cy="542925"/>
          </a:xfrm>
          <a:prstGeom prst="rect">
            <a:avLst/>
          </a:prstGeom>
        </p:spPr>
        <p:txBody>
          <a:bodyPr/>
          <a:lstStyle/>
          <a:p>
            <a:pPr marL="2844800" lvl="6" indent="0">
              <a:buNone/>
            </a:pPr>
            <a:r>
              <a:rPr lang="en-US" dirty="0" smtClean="0">
                <a:solidFill>
                  <a:srgbClr val="00B050"/>
                </a:solidFill>
              </a:rPr>
              <a:t>Qui </a:t>
            </a:r>
            <a:r>
              <a:rPr lang="en-US" dirty="0" err="1" smtClean="0">
                <a:solidFill>
                  <a:srgbClr val="00B050"/>
                </a:solidFill>
              </a:rPr>
              <a:t>Trình</a:t>
            </a:r>
            <a:r>
              <a:rPr lang="en-US" dirty="0" smtClean="0">
                <a:solidFill>
                  <a:srgbClr val="00B050"/>
                </a:solidFill>
              </a:rPr>
              <a:t> </a:t>
            </a:r>
            <a:r>
              <a:rPr lang="en-US" dirty="0" err="1" smtClean="0">
                <a:solidFill>
                  <a:srgbClr val="00B050"/>
                </a:solidFill>
              </a:rPr>
              <a:t>Thực</a:t>
            </a:r>
            <a:r>
              <a:rPr lang="en-US" dirty="0" smtClean="0">
                <a:solidFill>
                  <a:srgbClr val="00B050"/>
                </a:solidFill>
              </a:rPr>
              <a:t> </a:t>
            </a:r>
            <a:r>
              <a:rPr lang="en-US" dirty="0" err="1" smtClean="0">
                <a:solidFill>
                  <a:srgbClr val="00B050"/>
                </a:solidFill>
              </a:rPr>
              <a:t>Hiện</a:t>
            </a:r>
            <a:endParaRPr lang="en-US" dirty="0">
              <a:solidFill>
                <a:srgbClr val="00B050"/>
              </a:solidFill>
            </a:endParaRPr>
          </a:p>
        </p:txBody>
      </p:sp>
      <p:grpSp>
        <p:nvGrpSpPr>
          <p:cNvPr id="57" name="Group 56">
            <a:extLst>
              <a:ext uri="{FF2B5EF4-FFF2-40B4-BE49-F238E27FC236}">
                <a16:creationId xmlns:a16="http://schemas.microsoft.com/office/drawing/2014/main" id="{F4FE6214-FF6D-45AB-B5A6-A4AAAF04123D}"/>
              </a:ext>
            </a:extLst>
          </p:cNvPr>
          <p:cNvGrpSpPr/>
          <p:nvPr/>
        </p:nvGrpSpPr>
        <p:grpSpPr>
          <a:xfrm>
            <a:off x="1679957" y="1506295"/>
            <a:ext cx="1373010" cy="860099"/>
            <a:chOff x="1331640" y="1190575"/>
            <a:chExt cx="1830680" cy="1146798"/>
          </a:xfrm>
        </p:grpSpPr>
        <p:sp>
          <p:nvSpPr>
            <p:cNvPr id="58" name="TextBox 57">
              <a:extLst>
                <a:ext uri="{FF2B5EF4-FFF2-40B4-BE49-F238E27FC236}">
                  <a16:creationId xmlns:a16="http://schemas.microsoft.com/office/drawing/2014/main" id="{88134E8C-4303-4D21-9C92-A0DE4760FB14}"/>
                </a:ext>
              </a:extLst>
            </p:cNvPr>
            <p:cNvSpPr txBox="1"/>
            <p:nvPr/>
          </p:nvSpPr>
          <p:spPr>
            <a:xfrm>
              <a:off x="1331640" y="1190575"/>
              <a:ext cx="1830680" cy="307776"/>
            </a:xfrm>
            <a:prstGeom prst="rect">
              <a:avLst/>
            </a:prstGeom>
            <a:noFill/>
          </p:spPr>
          <p:txBody>
            <a:bodyPr wrap="square" rtlCol="0">
              <a:spAutoFit/>
            </a:bodyPr>
            <a:lstStyle/>
            <a:p>
              <a:r>
                <a:rPr lang="en-US" altLang="ko-KR" sz="900" b="1">
                  <a:solidFill>
                    <a:schemeClr val="accent6"/>
                  </a:solidFill>
                  <a:cs typeface="Arial" pitchFamily="34" charset="0"/>
                </a:rPr>
                <a:t>Chọn đề tài</a:t>
              </a:r>
              <a:endParaRPr lang="ko-KR" altLang="en-US" sz="900" b="1">
                <a:solidFill>
                  <a:schemeClr val="accent6"/>
                </a:solidFill>
                <a:cs typeface="Arial" pitchFamily="34" charset="0"/>
              </a:endParaRPr>
            </a:p>
          </p:txBody>
        </p:sp>
        <p:sp>
          <p:nvSpPr>
            <p:cNvPr id="59" name="TextBox 58">
              <a:extLst>
                <a:ext uri="{FF2B5EF4-FFF2-40B4-BE49-F238E27FC236}">
                  <a16:creationId xmlns:a16="http://schemas.microsoft.com/office/drawing/2014/main" id="{374099A2-4E82-4F94-8863-2DC4E68DE5A4}"/>
                </a:ext>
              </a:extLst>
            </p:cNvPr>
            <p:cNvSpPr txBox="1"/>
            <p:nvPr/>
          </p:nvSpPr>
          <p:spPr>
            <a:xfrm>
              <a:off x="1331640" y="1475598"/>
              <a:ext cx="1789152" cy="861775"/>
            </a:xfrm>
            <a:prstGeom prst="rect">
              <a:avLst/>
            </a:prstGeom>
            <a:noFill/>
          </p:spPr>
          <p:txBody>
            <a:bodyPr wrap="square" rtlCol="0">
              <a:spAutoFit/>
            </a:bodyPr>
            <a:lstStyle/>
            <a:p>
              <a:r>
                <a:rPr lang="en-US" altLang="ko-KR" sz="900" dirty="0" err="1">
                  <a:solidFill>
                    <a:schemeClr val="tx1">
                      <a:lumMod val="75000"/>
                      <a:lumOff val="25000"/>
                    </a:schemeClr>
                  </a:solidFill>
                  <a:cs typeface="Arial" pitchFamily="34" charset="0"/>
                </a:rPr>
                <a:t>Chọn</a:t>
              </a:r>
              <a:r>
                <a:rPr lang="en-US" altLang="ko-KR" sz="900" dirty="0">
                  <a:solidFill>
                    <a:schemeClr val="tx1">
                      <a:lumMod val="75000"/>
                      <a:lumOff val="25000"/>
                    </a:schemeClr>
                  </a:solidFill>
                  <a:cs typeface="Arial" pitchFamily="34" charset="0"/>
                </a:rPr>
                <a:t> </a:t>
              </a:r>
              <a:r>
                <a:rPr lang="en-US" altLang="ko-KR" sz="900" dirty="0" err="1">
                  <a:solidFill>
                    <a:schemeClr val="tx1">
                      <a:lumMod val="75000"/>
                      <a:lumOff val="25000"/>
                    </a:schemeClr>
                  </a:solidFill>
                  <a:cs typeface="Arial" pitchFamily="34" charset="0"/>
                </a:rPr>
                <a:t>thành</a:t>
              </a:r>
              <a:r>
                <a:rPr lang="en-US" altLang="ko-KR" sz="900" dirty="0">
                  <a:solidFill>
                    <a:schemeClr val="tx1">
                      <a:lumMod val="75000"/>
                      <a:lumOff val="25000"/>
                    </a:schemeClr>
                  </a:solidFill>
                  <a:cs typeface="Arial" pitchFamily="34" charset="0"/>
                </a:rPr>
                <a:t> </a:t>
              </a:r>
              <a:r>
                <a:rPr lang="en-US" altLang="ko-KR" sz="900" dirty="0" err="1">
                  <a:solidFill>
                    <a:schemeClr val="tx1">
                      <a:lumMod val="75000"/>
                      <a:lumOff val="25000"/>
                    </a:schemeClr>
                  </a:solidFill>
                  <a:cs typeface="Arial" pitchFamily="34" charset="0"/>
                </a:rPr>
                <a:t>công</a:t>
              </a:r>
              <a:r>
                <a:rPr lang="en-US" altLang="ko-KR" sz="900" dirty="0">
                  <a:solidFill>
                    <a:schemeClr val="tx1">
                      <a:lumMod val="75000"/>
                      <a:lumOff val="25000"/>
                    </a:schemeClr>
                  </a:solidFill>
                  <a:cs typeface="Arial" pitchFamily="34" charset="0"/>
                </a:rPr>
                <a:t> </a:t>
              </a:r>
              <a:r>
                <a:rPr lang="en-US" altLang="ko-KR" sz="900" dirty="0" err="1">
                  <a:solidFill>
                    <a:schemeClr val="tx1">
                      <a:lumMod val="75000"/>
                      <a:lumOff val="25000"/>
                    </a:schemeClr>
                  </a:solidFill>
                  <a:cs typeface="Arial" pitchFamily="34" charset="0"/>
                </a:rPr>
                <a:t>đề</a:t>
              </a:r>
              <a:r>
                <a:rPr lang="en-US" altLang="ko-KR" sz="900" dirty="0">
                  <a:solidFill>
                    <a:schemeClr val="tx1">
                      <a:lumMod val="75000"/>
                      <a:lumOff val="25000"/>
                    </a:schemeClr>
                  </a:solidFill>
                  <a:cs typeface="Arial" pitchFamily="34" charset="0"/>
                </a:rPr>
                <a:t> </a:t>
              </a:r>
              <a:r>
                <a:rPr lang="en-US" altLang="ko-KR" sz="900" dirty="0" err="1">
                  <a:solidFill>
                    <a:schemeClr val="tx1">
                      <a:lumMod val="75000"/>
                      <a:lumOff val="25000"/>
                    </a:schemeClr>
                  </a:solidFill>
                  <a:cs typeface="Arial" pitchFamily="34" charset="0"/>
                </a:rPr>
                <a:t>tài</a:t>
              </a:r>
              <a:r>
                <a:rPr lang="en-US" altLang="ko-KR" sz="900" dirty="0">
                  <a:solidFill>
                    <a:schemeClr val="tx1">
                      <a:lumMod val="75000"/>
                      <a:lumOff val="25000"/>
                    </a:schemeClr>
                  </a:solidFill>
                  <a:cs typeface="Arial" pitchFamily="34" charset="0"/>
                </a:rPr>
                <a:t>: website </a:t>
              </a:r>
              <a:r>
                <a:rPr lang="en-US" altLang="ko-KR" sz="900" dirty="0" err="1">
                  <a:solidFill>
                    <a:schemeClr val="tx1">
                      <a:lumMod val="75000"/>
                      <a:lumOff val="25000"/>
                    </a:schemeClr>
                  </a:solidFill>
                  <a:cs typeface="Arial" pitchFamily="34" charset="0"/>
                </a:rPr>
                <a:t>bán</a:t>
              </a:r>
              <a:r>
                <a:rPr lang="en-US" altLang="ko-KR" sz="900" dirty="0">
                  <a:solidFill>
                    <a:schemeClr val="tx1">
                      <a:lumMod val="75000"/>
                      <a:lumOff val="25000"/>
                    </a:schemeClr>
                  </a:solidFill>
                  <a:cs typeface="Arial" pitchFamily="34" charset="0"/>
                </a:rPr>
                <a:t> </a:t>
              </a:r>
              <a:r>
                <a:rPr lang="en-US" altLang="ko-KR" sz="900" dirty="0" err="1">
                  <a:solidFill>
                    <a:schemeClr val="tx1">
                      <a:lumMod val="75000"/>
                      <a:lumOff val="25000"/>
                    </a:schemeClr>
                  </a:solidFill>
                  <a:cs typeface="Arial" pitchFamily="34" charset="0"/>
                </a:rPr>
                <a:t>hàng</a:t>
              </a:r>
              <a:r>
                <a:rPr lang="en-US" altLang="ko-KR" sz="900" dirty="0">
                  <a:solidFill>
                    <a:schemeClr val="tx1">
                      <a:lumMod val="75000"/>
                      <a:lumOff val="25000"/>
                    </a:schemeClr>
                  </a:solidFill>
                  <a:cs typeface="Arial" pitchFamily="34" charset="0"/>
                </a:rPr>
                <a:t> </a:t>
              </a:r>
              <a:r>
                <a:rPr lang="en-US" altLang="ko-KR" sz="900" dirty="0" err="1">
                  <a:solidFill>
                    <a:schemeClr val="tx1">
                      <a:lumMod val="75000"/>
                      <a:lumOff val="25000"/>
                    </a:schemeClr>
                  </a:solidFill>
                  <a:cs typeface="Arial" pitchFamily="34" charset="0"/>
                </a:rPr>
                <a:t>viết</a:t>
              </a:r>
              <a:r>
                <a:rPr lang="en-US" altLang="ko-KR" sz="900" dirty="0">
                  <a:solidFill>
                    <a:schemeClr val="tx1">
                      <a:lumMod val="75000"/>
                      <a:lumOff val="25000"/>
                    </a:schemeClr>
                  </a:solidFill>
                  <a:cs typeface="Arial" pitchFamily="34" charset="0"/>
                </a:rPr>
                <a:t> </a:t>
              </a:r>
              <a:r>
                <a:rPr lang="en-US" altLang="ko-KR" sz="900" dirty="0" err="1">
                  <a:solidFill>
                    <a:schemeClr val="tx1">
                      <a:lumMod val="75000"/>
                      <a:lumOff val="25000"/>
                    </a:schemeClr>
                  </a:solidFill>
                  <a:cs typeface="Arial" pitchFamily="34" charset="0"/>
                </a:rPr>
                <a:t>bằng</a:t>
              </a:r>
              <a:r>
                <a:rPr lang="en-US" altLang="ko-KR" sz="900" dirty="0">
                  <a:solidFill>
                    <a:schemeClr val="tx1">
                      <a:lumMod val="75000"/>
                      <a:lumOff val="25000"/>
                    </a:schemeClr>
                  </a:solidFill>
                  <a:cs typeface="Arial" pitchFamily="34" charset="0"/>
                </a:rPr>
                <a:t> </a:t>
              </a:r>
              <a:r>
                <a:rPr lang="en-US" altLang="ko-KR" sz="900" dirty="0" err="1" smtClean="0">
                  <a:solidFill>
                    <a:schemeClr val="tx1">
                      <a:lumMod val="75000"/>
                      <a:lumOff val="25000"/>
                    </a:schemeClr>
                  </a:solidFill>
                  <a:cs typeface="Arial" pitchFamily="34" charset="0"/>
                </a:rPr>
                <a:t>ASP.Net</a:t>
              </a:r>
              <a:r>
                <a:rPr lang="en-US" altLang="ko-KR" sz="900" dirty="0" smtClean="0">
                  <a:solidFill>
                    <a:schemeClr val="tx1">
                      <a:lumMod val="75000"/>
                      <a:lumOff val="25000"/>
                    </a:schemeClr>
                  </a:solidFill>
                  <a:cs typeface="Arial" pitchFamily="34" charset="0"/>
                </a:rPr>
                <a:t> </a:t>
              </a:r>
              <a:r>
                <a:rPr lang="en-US" altLang="ko-KR" sz="900" dirty="0">
                  <a:solidFill>
                    <a:schemeClr val="tx1">
                      <a:lumMod val="75000"/>
                      <a:lumOff val="25000"/>
                    </a:schemeClr>
                  </a:solidFill>
                  <a:cs typeface="Arial" pitchFamily="34" charset="0"/>
                </a:rPr>
                <a:t>vs </a:t>
              </a:r>
              <a:r>
                <a:rPr lang="en-US" altLang="ko-KR" sz="900" dirty="0" smtClean="0">
                  <a:solidFill>
                    <a:schemeClr val="tx1">
                      <a:lumMod val="75000"/>
                      <a:lumOff val="25000"/>
                    </a:schemeClr>
                  </a:solidFill>
                  <a:cs typeface="Arial" pitchFamily="34" charset="0"/>
                </a:rPr>
                <a:t>SQL Server.</a:t>
              </a:r>
              <a:endParaRPr lang="ko-KR" altLang="en-US" sz="900" dirty="0">
                <a:solidFill>
                  <a:schemeClr val="tx1">
                    <a:lumMod val="75000"/>
                    <a:lumOff val="25000"/>
                  </a:schemeClr>
                </a:solidFill>
                <a:cs typeface="Arial" pitchFamily="34" charset="0"/>
              </a:endParaRPr>
            </a:p>
          </p:txBody>
        </p:sp>
      </p:grpSp>
      <p:sp>
        <p:nvSpPr>
          <p:cNvPr id="60" name="Right Triangle 10">
            <a:extLst>
              <a:ext uri="{FF2B5EF4-FFF2-40B4-BE49-F238E27FC236}">
                <a16:creationId xmlns:a16="http://schemas.microsoft.com/office/drawing/2014/main" id="{4159BB5E-A78C-4113-9B5A-D5116BFF2E8F}"/>
              </a:ext>
            </a:extLst>
          </p:cNvPr>
          <p:cNvSpPr/>
          <p:nvPr/>
        </p:nvSpPr>
        <p:spPr>
          <a:xfrm rot="13436248">
            <a:off x="7197455" y="2318690"/>
            <a:ext cx="1062993" cy="1023027"/>
          </a:xfrm>
          <a:custGeom>
            <a:avLst/>
            <a:gdLst/>
            <a:ahLst/>
            <a:cxnLst/>
            <a:rect l="l" t="t" r="r" b="b"/>
            <a:pathLst>
              <a:path w="1416297" h="1353657">
                <a:moveTo>
                  <a:pt x="1416297" y="338657"/>
                </a:moveTo>
                <a:lnTo>
                  <a:pt x="342330" y="1353657"/>
                </a:lnTo>
                <a:lnTo>
                  <a:pt x="340597" y="1352019"/>
                </a:lnTo>
                <a:lnTo>
                  <a:pt x="1" y="1352019"/>
                </a:lnTo>
                <a:lnTo>
                  <a:pt x="0" y="1030124"/>
                </a:lnTo>
                <a:lnTo>
                  <a:pt x="2" y="1030125"/>
                </a:lnTo>
                <a:lnTo>
                  <a:pt x="1089972"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61" name="Rectangle 60">
            <a:extLst>
              <a:ext uri="{FF2B5EF4-FFF2-40B4-BE49-F238E27FC236}">
                <a16:creationId xmlns:a16="http://schemas.microsoft.com/office/drawing/2014/main" id="{92083A12-CB6D-4A58-BC61-259FC3954B17}"/>
              </a:ext>
            </a:extLst>
          </p:cNvPr>
          <p:cNvSpPr/>
          <p:nvPr/>
        </p:nvSpPr>
        <p:spPr>
          <a:xfrm>
            <a:off x="666018" y="2649159"/>
            <a:ext cx="1296000" cy="35297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accent6"/>
              </a:solidFill>
            </a:endParaRPr>
          </a:p>
        </p:txBody>
      </p:sp>
      <p:sp>
        <p:nvSpPr>
          <p:cNvPr id="62" name="Rectangle 61">
            <a:extLst>
              <a:ext uri="{FF2B5EF4-FFF2-40B4-BE49-F238E27FC236}">
                <a16:creationId xmlns:a16="http://schemas.microsoft.com/office/drawing/2014/main" id="{A248A024-9C25-468A-B6D5-51E9688FF80E}"/>
              </a:ext>
            </a:extLst>
          </p:cNvPr>
          <p:cNvSpPr/>
          <p:nvPr/>
        </p:nvSpPr>
        <p:spPr>
          <a:xfrm>
            <a:off x="1970983" y="2649159"/>
            <a:ext cx="1296000" cy="3529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63" name="Rectangle 62">
            <a:extLst>
              <a:ext uri="{FF2B5EF4-FFF2-40B4-BE49-F238E27FC236}">
                <a16:creationId xmlns:a16="http://schemas.microsoft.com/office/drawing/2014/main" id="{95F551B3-AB5C-4330-A426-EA084A481E45}"/>
              </a:ext>
            </a:extLst>
          </p:cNvPr>
          <p:cNvSpPr/>
          <p:nvPr/>
        </p:nvSpPr>
        <p:spPr>
          <a:xfrm>
            <a:off x="3269354" y="2649159"/>
            <a:ext cx="1296000" cy="35297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64" name="Rectangle 63">
            <a:extLst>
              <a:ext uri="{FF2B5EF4-FFF2-40B4-BE49-F238E27FC236}">
                <a16:creationId xmlns:a16="http://schemas.microsoft.com/office/drawing/2014/main" id="{6ABB919A-0A61-45AD-90BB-9C38B83844DE}"/>
              </a:ext>
            </a:extLst>
          </p:cNvPr>
          <p:cNvSpPr/>
          <p:nvPr/>
        </p:nvSpPr>
        <p:spPr>
          <a:xfrm>
            <a:off x="4568274" y="2649159"/>
            <a:ext cx="1296000" cy="3529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65" name="Rectangle 64">
            <a:extLst>
              <a:ext uri="{FF2B5EF4-FFF2-40B4-BE49-F238E27FC236}">
                <a16:creationId xmlns:a16="http://schemas.microsoft.com/office/drawing/2014/main" id="{41A3AA89-9F6F-499A-B5E2-56B22A978194}"/>
              </a:ext>
            </a:extLst>
          </p:cNvPr>
          <p:cNvSpPr/>
          <p:nvPr/>
        </p:nvSpPr>
        <p:spPr>
          <a:xfrm>
            <a:off x="5867195" y="2649159"/>
            <a:ext cx="1296000" cy="3529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66" name="TextBox 65">
            <a:extLst>
              <a:ext uri="{FF2B5EF4-FFF2-40B4-BE49-F238E27FC236}">
                <a16:creationId xmlns:a16="http://schemas.microsoft.com/office/drawing/2014/main" id="{B3938F2D-07A2-4C90-9211-1E2FDBEB7621}"/>
              </a:ext>
            </a:extLst>
          </p:cNvPr>
          <p:cNvSpPr txBox="1"/>
          <p:nvPr/>
        </p:nvSpPr>
        <p:spPr>
          <a:xfrm>
            <a:off x="888300" y="2689081"/>
            <a:ext cx="891000" cy="276999"/>
          </a:xfrm>
          <a:prstGeom prst="rect">
            <a:avLst/>
          </a:prstGeom>
          <a:noFill/>
        </p:spPr>
        <p:txBody>
          <a:bodyPr wrap="square" rtlCol="0">
            <a:spAutoFit/>
          </a:bodyPr>
          <a:lstStyle/>
          <a:p>
            <a:pPr algn="ctr"/>
            <a:r>
              <a:rPr lang="en-US" altLang="ko-KR" sz="1200" b="1">
                <a:solidFill>
                  <a:schemeClr val="bg1"/>
                </a:solidFill>
                <a:cs typeface="Arial" pitchFamily="34" charset="0"/>
              </a:rPr>
              <a:t>Tuần 2</a:t>
            </a:r>
            <a:endParaRPr lang="ko-KR" altLang="en-US" sz="1200" b="1">
              <a:solidFill>
                <a:schemeClr val="bg1"/>
              </a:solidFill>
              <a:cs typeface="Arial" pitchFamily="34" charset="0"/>
            </a:endParaRPr>
          </a:p>
        </p:txBody>
      </p:sp>
      <p:sp>
        <p:nvSpPr>
          <p:cNvPr id="67" name="TextBox 66">
            <a:extLst>
              <a:ext uri="{FF2B5EF4-FFF2-40B4-BE49-F238E27FC236}">
                <a16:creationId xmlns:a16="http://schemas.microsoft.com/office/drawing/2014/main" id="{13E1BE36-1AE4-4EDA-8A43-B80699E94800}"/>
              </a:ext>
            </a:extLst>
          </p:cNvPr>
          <p:cNvSpPr txBox="1"/>
          <p:nvPr/>
        </p:nvSpPr>
        <p:spPr>
          <a:xfrm>
            <a:off x="2183648" y="2689081"/>
            <a:ext cx="891000" cy="276999"/>
          </a:xfrm>
          <a:prstGeom prst="rect">
            <a:avLst/>
          </a:prstGeom>
          <a:noFill/>
        </p:spPr>
        <p:txBody>
          <a:bodyPr wrap="square" rtlCol="0">
            <a:spAutoFit/>
          </a:bodyPr>
          <a:lstStyle/>
          <a:p>
            <a:pPr algn="ctr"/>
            <a:r>
              <a:rPr lang="en-US" altLang="ko-KR" sz="1200" b="1" dirty="0" err="1">
                <a:solidFill>
                  <a:schemeClr val="bg1"/>
                </a:solidFill>
                <a:cs typeface="Arial" pitchFamily="34" charset="0"/>
              </a:rPr>
              <a:t>Tuần</a:t>
            </a:r>
            <a:r>
              <a:rPr lang="en-US" altLang="ko-KR" sz="1200" b="1" dirty="0">
                <a:solidFill>
                  <a:schemeClr val="bg1"/>
                </a:solidFill>
                <a:cs typeface="Arial" pitchFamily="34" charset="0"/>
              </a:rPr>
              <a:t> 3-5</a:t>
            </a:r>
            <a:endParaRPr lang="ko-KR" altLang="en-US" sz="1200" b="1" dirty="0">
              <a:solidFill>
                <a:schemeClr val="bg1"/>
              </a:solidFill>
              <a:cs typeface="Arial" pitchFamily="34" charset="0"/>
            </a:endParaRPr>
          </a:p>
        </p:txBody>
      </p:sp>
      <p:sp>
        <p:nvSpPr>
          <p:cNvPr id="68" name="TextBox 67">
            <a:extLst>
              <a:ext uri="{FF2B5EF4-FFF2-40B4-BE49-F238E27FC236}">
                <a16:creationId xmlns:a16="http://schemas.microsoft.com/office/drawing/2014/main" id="{D1555AEC-7171-4A7B-9A52-68A082D9842B}"/>
              </a:ext>
            </a:extLst>
          </p:cNvPr>
          <p:cNvSpPr txBox="1"/>
          <p:nvPr/>
        </p:nvSpPr>
        <p:spPr>
          <a:xfrm>
            <a:off x="3478997" y="2689081"/>
            <a:ext cx="891000" cy="276999"/>
          </a:xfrm>
          <a:prstGeom prst="rect">
            <a:avLst/>
          </a:prstGeom>
          <a:noFill/>
        </p:spPr>
        <p:txBody>
          <a:bodyPr wrap="square" rtlCol="0">
            <a:spAutoFit/>
          </a:bodyPr>
          <a:lstStyle/>
          <a:p>
            <a:pPr algn="ctr"/>
            <a:r>
              <a:rPr lang="en-US" altLang="ko-KR" sz="1200" b="1" dirty="0" err="1">
                <a:solidFill>
                  <a:schemeClr val="bg1"/>
                </a:solidFill>
                <a:cs typeface="Arial" pitchFamily="34" charset="0"/>
              </a:rPr>
              <a:t>Tuần</a:t>
            </a:r>
            <a:r>
              <a:rPr lang="en-US" altLang="ko-KR" sz="1200" b="1" dirty="0">
                <a:solidFill>
                  <a:schemeClr val="bg1"/>
                </a:solidFill>
                <a:cs typeface="Arial" pitchFamily="34" charset="0"/>
              </a:rPr>
              <a:t> 6-8</a:t>
            </a:r>
            <a:endParaRPr lang="ko-KR" altLang="en-US" sz="1200" b="1" dirty="0">
              <a:solidFill>
                <a:schemeClr val="bg1"/>
              </a:solidFill>
              <a:cs typeface="Arial" pitchFamily="34" charset="0"/>
            </a:endParaRPr>
          </a:p>
        </p:txBody>
      </p:sp>
      <p:sp>
        <p:nvSpPr>
          <p:cNvPr id="69" name="TextBox 68">
            <a:extLst>
              <a:ext uri="{FF2B5EF4-FFF2-40B4-BE49-F238E27FC236}">
                <a16:creationId xmlns:a16="http://schemas.microsoft.com/office/drawing/2014/main" id="{487B7808-FD4F-40D8-9A92-A6EA5D2EBF64}"/>
              </a:ext>
            </a:extLst>
          </p:cNvPr>
          <p:cNvSpPr txBox="1"/>
          <p:nvPr/>
        </p:nvSpPr>
        <p:spPr>
          <a:xfrm>
            <a:off x="4774346" y="2689081"/>
            <a:ext cx="891000" cy="461665"/>
          </a:xfrm>
          <a:prstGeom prst="rect">
            <a:avLst/>
          </a:prstGeom>
          <a:noFill/>
        </p:spPr>
        <p:txBody>
          <a:bodyPr wrap="square" rtlCol="0">
            <a:spAutoFit/>
          </a:bodyPr>
          <a:lstStyle/>
          <a:p>
            <a:pPr algn="ctr"/>
            <a:r>
              <a:rPr lang="en-US" altLang="ko-KR" sz="1200" b="1">
                <a:solidFill>
                  <a:schemeClr val="bg1"/>
                </a:solidFill>
                <a:cs typeface="Arial" pitchFamily="34" charset="0"/>
              </a:rPr>
              <a:t>Tuần 9-11</a:t>
            </a:r>
            <a:endParaRPr lang="ko-KR" altLang="en-US" sz="1200" b="1">
              <a:solidFill>
                <a:schemeClr val="bg1"/>
              </a:solidFill>
              <a:cs typeface="Arial" pitchFamily="34" charset="0"/>
            </a:endParaRPr>
          </a:p>
        </p:txBody>
      </p:sp>
      <p:sp>
        <p:nvSpPr>
          <p:cNvPr id="70" name="TextBox 69">
            <a:extLst>
              <a:ext uri="{FF2B5EF4-FFF2-40B4-BE49-F238E27FC236}">
                <a16:creationId xmlns:a16="http://schemas.microsoft.com/office/drawing/2014/main" id="{6770C5F3-ACEA-4153-BEB5-2DC037D10E03}"/>
              </a:ext>
            </a:extLst>
          </p:cNvPr>
          <p:cNvSpPr txBox="1"/>
          <p:nvPr/>
        </p:nvSpPr>
        <p:spPr>
          <a:xfrm>
            <a:off x="6069695" y="2689081"/>
            <a:ext cx="891000" cy="276999"/>
          </a:xfrm>
          <a:prstGeom prst="rect">
            <a:avLst/>
          </a:prstGeom>
          <a:noFill/>
        </p:spPr>
        <p:txBody>
          <a:bodyPr wrap="square" rtlCol="0">
            <a:spAutoFit/>
          </a:bodyPr>
          <a:lstStyle/>
          <a:p>
            <a:pPr algn="ctr"/>
            <a:r>
              <a:rPr lang="en-US" altLang="ko-KR" sz="1200" b="1">
                <a:solidFill>
                  <a:schemeClr val="bg1"/>
                </a:solidFill>
                <a:cs typeface="Arial" pitchFamily="34" charset="0"/>
              </a:rPr>
              <a:t>Tuần 12</a:t>
            </a:r>
            <a:endParaRPr lang="ko-KR" altLang="en-US" sz="1200" b="1">
              <a:solidFill>
                <a:schemeClr val="bg1"/>
              </a:solidFill>
              <a:cs typeface="Arial" pitchFamily="34" charset="0"/>
            </a:endParaRPr>
          </a:p>
        </p:txBody>
      </p:sp>
      <p:sp>
        <p:nvSpPr>
          <p:cNvPr id="71" name="TextBox 70">
            <a:extLst>
              <a:ext uri="{FF2B5EF4-FFF2-40B4-BE49-F238E27FC236}">
                <a16:creationId xmlns:a16="http://schemas.microsoft.com/office/drawing/2014/main" id="{EEB322B7-CA7D-44BD-8873-95DC32A81AB4}"/>
              </a:ext>
            </a:extLst>
          </p:cNvPr>
          <p:cNvSpPr txBox="1"/>
          <p:nvPr/>
        </p:nvSpPr>
        <p:spPr>
          <a:xfrm>
            <a:off x="7275919" y="2689081"/>
            <a:ext cx="891000" cy="276999"/>
          </a:xfrm>
          <a:prstGeom prst="rect">
            <a:avLst/>
          </a:prstGeom>
          <a:noFill/>
        </p:spPr>
        <p:txBody>
          <a:bodyPr wrap="square" rtlCol="0">
            <a:spAutoFit/>
          </a:bodyPr>
          <a:lstStyle/>
          <a:p>
            <a:pPr algn="ctr"/>
            <a:r>
              <a:rPr lang="en-US" altLang="ko-KR" sz="1200" b="1">
                <a:solidFill>
                  <a:schemeClr val="bg1"/>
                </a:solidFill>
                <a:cs typeface="Arial" pitchFamily="34" charset="0"/>
              </a:rPr>
              <a:t>Tuần 13</a:t>
            </a:r>
            <a:endParaRPr lang="ko-KR" altLang="en-US" sz="1200" b="1">
              <a:solidFill>
                <a:schemeClr val="bg1"/>
              </a:solidFill>
              <a:cs typeface="Arial" pitchFamily="34" charset="0"/>
            </a:endParaRPr>
          </a:p>
        </p:txBody>
      </p:sp>
      <p:sp>
        <p:nvSpPr>
          <p:cNvPr id="72" name="Isosceles Triangle 71">
            <a:extLst>
              <a:ext uri="{FF2B5EF4-FFF2-40B4-BE49-F238E27FC236}">
                <a16:creationId xmlns:a16="http://schemas.microsoft.com/office/drawing/2014/main" id="{13CB475A-3318-46B8-8071-BC6C45C6B38F}"/>
              </a:ext>
            </a:extLst>
          </p:cNvPr>
          <p:cNvSpPr/>
          <p:nvPr/>
        </p:nvSpPr>
        <p:spPr>
          <a:xfrm>
            <a:off x="1254382" y="2490869"/>
            <a:ext cx="135000" cy="162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accent6"/>
              </a:solidFill>
            </a:endParaRPr>
          </a:p>
        </p:txBody>
      </p:sp>
      <p:sp>
        <p:nvSpPr>
          <p:cNvPr id="73" name="Isosceles Triangle 72">
            <a:extLst>
              <a:ext uri="{FF2B5EF4-FFF2-40B4-BE49-F238E27FC236}">
                <a16:creationId xmlns:a16="http://schemas.microsoft.com/office/drawing/2014/main" id="{3B98A398-D5F0-48ED-B381-5741B8FE328B}"/>
              </a:ext>
            </a:extLst>
          </p:cNvPr>
          <p:cNvSpPr/>
          <p:nvPr/>
        </p:nvSpPr>
        <p:spPr>
          <a:xfrm>
            <a:off x="3849854" y="2490869"/>
            <a:ext cx="135000" cy="1620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74" name="Isosceles Triangle 73">
            <a:extLst>
              <a:ext uri="{FF2B5EF4-FFF2-40B4-BE49-F238E27FC236}">
                <a16:creationId xmlns:a16="http://schemas.microsoft.com/office/drawing/2014/main" id="{CC1C4E75-1493-431C-AD3F-2F5E227FD8F0}"/>
              </a:ext>
            </a:extLst>
          </p:cNvPr>
          <p:cNvSpPr/>
          <p:nvPr/>
        </p:nvSpPr>
        <p:spPr>
          <a:xfrm>
            <a:off x="6447695" y="2490869"/>
            <a:ext cx="135000" cy="162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75" name="Isosceles Triangle 74">
            <a:extLst>
              <a:ext uri="{FF2B5EF4-FFF2-40B4-BE49-F238E27FC236}">
                <a16:creationId xmlns:a16="http://schemas.microsoft.com/office/drawing/2014/main" id="{1A5B92C0-C9D4-4D69-9E80-0D6BFB2FFE8A}"/>
              </a:ext>
            </a:extLst>
          </p:cNvPr>
          <p:cNvSpPr/>
          <p:nvPr/>
        </p:nvSpPr>
        <p:spPr>
          <a:xfrm rot="10800000">
            <a:off x="2551484" y="3000044"/>
            <a:ext cx="135000" cy="162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76" name="Isosceles Triangle 75">
            <a:extLst>
              <a:ext uri="{FF2B5EF4-FFF2-40B4-BE49-F238E27FC236}">
                <a16:creationId xmlns:a16="http://schemas.microsoft.com/office/drawing/2014/main" id="{545B327E-0AF0-4599-92D9-2826FD1A64FE}"/>
              </a:ext>
            </a:extLst>
          </p:cNvPr>
          <p:cNvSpPr/>
          <p:nvPr/>
        </p:nvSpPr>
        <p:spPr>
          <a:xfrm rot="10800000">
            <a:off x="5148775" y="3000044"/>
            <a:ext cx="135000" cy="16200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77" name="Isosceles Triangle 76">
            <a:extLst>
              <a:ext uri="{FF2B5EF4-FFF2-40B4-BE49-F238E27FC236}">
                <a16:creationId xmlns:a16="http://schemas.microsoft.com/office/drawing/2014/main" id="{FF632457-BFA9-4335-881A-1AB0F53195FB}"/>
              </a:ext>
            </a:extLst>
          </p:cNvPr>
          <p:cNvSpPr/>
          <p:nvPr/>
        </p:nvSpPr>
        <p:spPr>
          <a:xfrm rot="10800000">
            <a:off x="7686788" y="3000044"/>
            <a:ext cx="135000" cy="16200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grpSp>
        <p:nvGrpSpPr>
          <p:cNvPr id="79" name="Group 78">
            <a:extLst>
              <a:ext uri="{FF2B5EF4-FFF2-40B4-BE49-F238E27FC236}">
                <a16:creationId xmlns:a16="http://schemas.microsoft.com/office/drawing/2014/main" id="{11A1A367-463E-4F0A-B68E-7D595D6D8E42}"/>
              </a:ext>
            </a:extLst>
          </p:cNvPr>
          <p:cNvGrpSpPr/>
          <p:nvPr/>
        </p:nvGrpSpPr>
        <p:grpSpPr>
          <a:xfrm>
            <a:off x="4244247" y="1506294"/>
            <a:ext cx="1373010" cy="860098"/>
            <a:chOff x="1331640" y="1190575"/>
            <a:chExt cx="1830680" cy="1146797"/>
          </a:xfrm>
        </p:grpSpPr>
        <p:sp>
          <p:nvSpPr>
            <p:cNvPr id="80" name="TextBox 79">
              <a:extLst>
                <a:ext uri="{FF2B5EF4-FFF2-40B4-BE49-F238E27FC236}">
                  <a16:creationId xmlns:a16="http://schemas.microsoft.com/office/drawing/2014/main" id="{913696AB-3E2F-41EF-A4D9-FBF038544D83}"/>
                </a:ext>
              </a:extLst>
            </p:cNvPr>
            <p:cNvSpPr txBox="1"/>
            <p:nvPr/>
          </p:nvSpPr>
          <p:spPr>
            <a:xfrm>
              <a:off x="1331640" y="1190575"/>
              <a:ext cx="1830680" cy="307776"/>
            </a:xfrm>
            <a:prstGeom prst="rect">
              <a:avLst/>
            </a:prstGeom>
            <a:noFill/>
          </p:spPr>
          <p:txBody>
            <a:bodyPr wrap="square" rtlCol="0">
              <a:spAutoFit/>
            </a:bodyPr>
            <a:lstStyle/>
            <a:p>
              <a:r>
                <a:rPr lang="en-US" altLang="ko-KR" sz="900" b="1">
                  <a:solidFill>
                    <a:schemeClr val="accent2"/>
                  </a:solidFill>
                  <a:cs typeface="Arial" pitchFamily="34" charset="0"/>
                </a:rPr>
                <a:t>Thiết kế giao diện</a:t>
              </a:r>
              <a:endParaRPr lang="ko-KR" altLang="en-US" sz="900" b="1">
                <a:solidFill>
                  <a:schemeClr val="accent2"/>
                </a:solidFill>
                <a:cs typeface="Arial" pitchFamily="34" charset="0"/>
              </a:endParaRPr>
            </a:p>
          </p:txBody>
        </p:sp>
        <p:sp>
          <p:nvSpPr>
            <p:cNvPr id="81" name="TextBox 80">
              <a:extLst>
                <a:ext uri="{FF2B5EF4-FFF2-40B4-BE49-F238E27FC236}">
                  <a16:creationId xmlns:a16="http://schemas.microsoft.com/office/drawing/2014/main" id="{8625B750-34BE-41D3-93AF-BCA2E48BC4A7}"/>
                </a:ext>
              </a:extLst>
            </p:cNvPr>
            <p:cNvSpPr txBox="1"/>
            <p:nvPr/>
          </p:nvSpPr>
          <p:spPr>
            <a:xfrm>
              <a:off x="1331640" y="1475598"/>
              <a:ext cx="1789152" cy="861774"/>
            </a:xfrm>
            <a:prstGeom prst="rect">
              <a:avLst/>
            </a:prstGeom>
            <a:noFill/>
          </p:spPr>
          <p:txBody>
            <a:bodyPr wrap="square" rtlCol="0">
              <a:spAutoFit/>
            </a:bodyPr>
            <a:lstStyle/>
            <a:p>
              <a:r>
                <a:rPr lang="en-US" altLang="ko-KR" sz="900" dirty="0" err="1">
                  <a:solidFill>
                    <a:schemeClr val="tx1">
                      <a:lumMod val="75000"/>
                      <a:lumOff val="25000"/>
                    </a:schemeClr>
                  </a:solidFill>
                  <a:cs typeface="Arial" pitchFamily="34" charset="0"/>
                </a:rPr>
                <a:t>Dùng</a:t>
              </a:r>
              <a:r>
                <a:rPr lang="en-US" altLang="ko-KR" sz="900" dirty="0">
                  <a:solidFill>
                    <a:schemeClr val="tx1">
                      <a:lumMod val="75000"/>
                      <a:lumOff val="25000"/>
                    </a:schemeClr>
                  </a:solidFill>
                  <a:cs typeface="Arial" pitchFamily="34" charset="0"/>
                </a:rPr>
                <a:t> HTML/CSS </a:t>
              </a:r>
              <a:r>
                <a:rPr lang="en-US" altLang="ko-KR" sz="900" dirty="0" err="1">
                  <a:solidFill>
                    <a:schemeClr val="tx1">
                      <a:lumMod val="75000"/>
                      <a:lumOff val="25000"/>
                    </a:schemeClr>
                  </a:solidFill>
                  <a:cs typeface="Arial" pitchFamily="34" charset="0"/>
                </a:rPr>
                <a:t>và</a:t>
              </a:r>
              <a:r>
                <a:rPr lang="en-US" altLang="ko-KR" sz="900" dirty="0">
                  <a:solidFill>
                    <a:schemeClr val="tx1">
                      <a:lumMod val="75000"/>
                      <a:lumOff val="25000"/>
                    </a:schemeClr>
                  </a:solidFill>
                  <a:cs typeface="Arial" pitchFamily="34" charset="0"/>
                </a:rPr>
                <a:t> JS </a:t>
              </a:r>
              <a:r>
                <a:rPr lang="en-US" altLang="ko-KR" sz="900" dirty="0" err="1">
                  <a:solidFill>
                    <a:schemeClr val="tx1">
                      <a:lumMod val="75000"/>
                      <a:lumOff val="25000"/>
                    </a:schemeClr>
                  </a:solidFill>
                  <a:cs typeface="Arial" pitchFamily="34" charset="0"/>
                </a:rPr>
                <a:t>thiết</a:t>
              </a:r>
              <a:r>
                <a:rPr lang="en-US" altLang="ko-KR" sz="900" dirty="0">
                  <a:solidFill>
                    <a:schemeClr val="tx1">
                      <a:lumMod val="75000"/>
                      <a:lumOff val="25000"/>
                    </a:schemeClr>
                  </a:solidFill>
                  <a:cs typeface="Arial" pitchFamily="34" charset="0"/>
                </a:rPr>
                <a:t> </a:t>
              </a:r>
              <a:r>
                <a:rPr lang="en-US" altLang="ko-KR" sz="900" dirty="0" err="1">
                  <a:solidFill>
                    <a:schemeClr val="tx1">
                      <a:lumMod val="75000"/>
                      <a:lumOff val="25000"/>
                    </a:schemeClr>
                  </a:solidFill>
                  <a:cs typeface="Arial" pitchFamily="34" charset="0"/>
                </a:rPr>
                <a:t>kế</a:t>
              </a:r>
              <a:r>
                <a:rPr lang="en-US" altLang="ko-KR" sz="900" dirty="0">
                  <a:solidFill>
                    <a:schemeClr val="tx1">
                      <a:lumMod val="75000"/>
                      <a:lumOff val="25000"/>
                    </a:schemeClr>
                  </a:solidFill>
                  <a:cs typeface="Arial" pitchFamily="34" charset="0"/>
                </a:rPr>
                <a:t> </a:t>
              </a:r>
              <a:r>
                <a:rPr lang="en-US" altLang="ko-KR" sz="900" dirty="0" err="1">
                  <a:solidFill>
                    <a:schemeClr val="tx1">
                      <a:lumMod val="75000"/>
                      <a:lumOff val="25000"/>
                    </a:schemeClr>
                  </a:solidFill>
                  <a:cs typeface="Arial" pitchFamily="34" charset="0"/>
                </a:rPr>
                <a:t>giao</a:t>
              </a:r>
              <a:r>
                <a:rPr lang="en-US" altLang="ko-KR" sz="900" dirty="0">
                  <a:solidFill>
                    <a:schemeClr val="tx1">
                      <a:lumMod val="75000"/>
                      <a:lumOff val="25000"/>
                    </a:schemeClr>
                  </a:solidFill>
                  <a:cs typeface="Arial" pitchFamily="34" charset="0"/>
                </a:rPr>
                <a:t> </a:t>
              </a:r>
              <a:r>
                <a:rPr lang="en-US" altLang="ko-KR" sz="900" dirty="0" err="1">
                  <a:solidFill>
                    <a:schemeClr val="tx1">
                      <a:lumMod val="75000"/>
                      <a:lumOff val="25000"/>
                    </a:schemeClr>
                  </a:solidFill>
                  <a:cs typeface="Arial" pitchFamily="34" charset="0"/>
                </a:rPr>
                <a:t>diện</a:t>
              </a:r>
              <a:r>
                <a:rPr lang="en-US" altLang="ko-KR" sz="900" dirty="0">
                  <a:solidFill>
                    <a:schemeClr val="tx1">
                      <a:lumMod val="75000"/>
                      <a:lumOff val="25000"/>
                    </a:schemeClr>
                  </a:solidFill>
                  <a:cs typeface="Arial" pitchFamily="34" charset="0"/>
                </a:rPr>
                <a:t> web </a:t>
              </a:r>
              <a:r>
                <a:rPr lang="en-US" altLang="ko-KR" sz="900" dirty="0" err="1">
                  <a:solidFill>
                    <a:schemeClr val="tx1">
                      <a:lumMod val="75000"/>
                      <a:lumOff val="25000"/>
                    </a:schemeClr>
                  </a:solidFill>
                  <a:cs typeface="Arial" pitchFamily="34" charset="0"/>
                </a:rPr>
                <a:t>và</a:t>
              </a:r>
              <a:r>
                <a:rPr lang="en-US" altLang="ko-KR" sz="900" dirty="0">
                  <a:solidFill>
                    <a:schemeClr val="tx1">
                      <a:lumMod val="75000"/>
                      <a:lumOff val="25000"/>
                    </a:schemeClr>
                  </a:solidFill>
                  <a:cs typeface="Arial" pitchFamily="34" charset="0"/>
                </a:rPr>
                <a:t> </a:t>
              </a:r>
              <a:r>
                <a:rPr lang="en-US" altLang="ko-KR" sz="900" dirty="0" err="1">
                  <a:solidFill>
                    <a:schemeClr val="tx1">
                      <a:lumMod val="75000"/>
                      <a:lumOff val="25000"/>
                    </a:schemeClr>
                  </a:solidFill>
                  <a:cs typeface="Arial" pitchFamily="34" charset="0"/>
                </a:rPr>
                <a:t>giao</a:t>
              </a:r>
              <a:r>
                <a:rPr lang="en-US" altLang="ko-KR" sz="900" dirty="0">
                  <a:solidFill>
                    <a:schemeClr val="tx1">
                      <a:lumMod val="75000"/>
                      <a:lumOff val="25000"/>
                    </a:schemeClr>
                  </a:solidFill>
                  <a:cs typeface="Arial" pitchFamily="34" charset="0"/>
                </a:rPr>
                <a:t> </a:t>
              </a:r>
              <a:r>
                <a:rPr lang="en-US" altLang="ko-KR" sz="900" dirty="0" err="1">
                  <a:solidFill>
                    <a:schemeClr val="tx1">
                      <a:lumMod val="75000"/>
                      <a:lumOff val="25000"/>
                    </a:schemeClr>
                  </a:solidFill>
                  <a:cs typeface="Arial" pitchFamily="34" charset="0"/>
                </a:rPr>
                <a:t>diện</a:t>
              </a:r>
              <a:r>
                <a:rPr lang="en-US" altLang="ko-KR" sz="900" dirty="0">
                  <a:solidFill>
                    <a:schemeClr val="tx1">
                      <a:lumMod val="75000"/>
                      <a:lumOff val="25000"/>
                    </a:schemeClr>
                  </a:solidFill>
                  <a:cs typeface="Arial" pitchFamily="34" charset="0"/>
                </a:rPr>
                <a:t> admin</a:t>
              </a:r>
              <a:endParaRPr lang="ko-KR" altLang="en-US" sz="900" dirty="0">
                <a:solidFill>
                  <a:schemeClr val="tx1">
                    <a:lumMod val="75000"/>
                    <a:lumOff val="25000"/>
                  </a:schemeClr>
                </a:solidFill>
                <a:cs typeface="Arial" pitchFamily="34" charset="0"/>
              </a:endParaRPr>
            </a:p>
          </p:txBody>
        </p:sp>
      </p:grpSp>
      <p:grpSp>
        <p:nvGrpSpPr>
          <p:cNvPr id="83" name="Group 82">
            <a:extLst>
              <a:ext uri="{FF2B5EF4-FFF2-40B4-BE49-F238E27FC236}">
                <a16:creationId xmlns:a16="http://schemas.microsoft.com/office/drawing/2014/main" id="{327911AE-B2E3-42CB-A2D0-7E9BCE0B48D1}"/>
              </a:ext>
            </a:extLst>
          </p:cNvPr>
          <p:cNvGrpSpPr/>
          <p:nvPr/>
        </p:nvGrpSpPr>
        <p:grpSpPr>
          <a:xfrm>
            <a:off x="6787105" y="1506294"/>
            <a:ext cx="1555348" cy="583099"/>
            <a:chOff x="1331640" y="1190575"/>
            <a:chExt cx="1830680" cy="777464"/>
          </a:xfrm>
        </p:grpSpPr>
        <p:sp>
          <p:nvSpPr>
            <p:cNvPr id="84" name="TextBox 83">
              <a:extLst>
                <a:ext uri="{FF2B5EF4-FFF2-40B4-BE49-F238E27FC236}">
                  <a16:creationId xmlns:a16="http://schemas.microsoft.com/office/drawing/2014/main" id="{1D3FA756-5613-41B0-AA38-DE134BC1B842}"/>
                </a:ext>
              </a:extLst>
            </p:cNvPr>
            <p:cNvSpPr txBox="1"/>
            <p:nvPr/>
          </p:nvSpPr>
          <p:spPr>
            <a:xfrm>
              <a:off x="1331640" y="1190575"/>
              <a:ext cx="1830680" cy="307776"/>
            </a:xfrm>
            <a:prstGeom prst="rect">
              <a:avLst/>
            </a:prstGeom>
            <a:noFill/>
          </p:spPr>
          <p:txBody>
            <a:bodyPr wrap="square" rtlCol="0">
              <a:spAutoFit/>
            </a:bodyPr>
            <a:lstStyle/>
            <a:p>
              <a:r>
                <a:rPr lang="en-US" altLang="ko-KR" sz="900" b="1">
                  <a:solidFill>
                    <a:schemeClr val="accent4"/>
                  </a:solidFill>
                  <a:cs typeface="Arial" pitchFamily="34" charset="0"/>
                </a:rPr>
                <a:t>Chỉnh sửa và hoàn thành</a:t>
              </a:r>
              <a:endParaRPr lang="ko-KR" altLang="en-US" sz="900" b="1">
                <a:solidFill>
                  <a:schemeClr val="accent4"/>
                </a:solidFill>
                <a:cs typeface="Arial" pitchFamily="34" charset="0"/>
              </a:endParaRPr>
            </a:p>
          </p:txBody>
        </p:sp>
        <p:sp>
          <p:nvSpPr>
            <p:cNvPr id="85" name="TextBox 84">
              <a:extLst>
                <a:ext uri="{FF2B5EF4-FFF2-40B4-BE49-F238E27FC236}">
                  <a16:creationId xmlns:a16="http://schemas.microsoft.com/office/drawing/2014/main" id="{8292BC80-3E3F-4CDE-88F4-6FBC38C66A7E}"/>
                </a:ext>
              </a:extLst>
            </p:cNvPr>
            <p:cNvSpPr txBox="1"/>
            <p:nvPr/>
          </p:nvSpPr>
          <p:spPr>
            <a:xfrm>
              <a:off x="1331640" y="1475597"/>
              <a:ext cx="1789152" cy="492442"/>
            </a:xfrm>
            <a:prstGeom prst="rect">
              <a:avLst/>
            </a:prstGeom>
            <a:noFill/>
          </p:spPr>
          <p:txBody>
            <a:bodyPr wrap="square" rtlCol="0">
              <a:spAutoFit/>
            </a:bodyPr>
            <a:lstStyle/>
            <a:p>
              <a:r>
                <a:rPr lang="en-US" altLang="ko-KR" sz="900">
                  <a:solidFill>
                    <a:schemeClr val="tx1">
                      <a:lumMod val="75000"/>
                      <a:lumOff val="25000"/>
                    </a:schemeClr>
                  </a:solidFill>
                  <a:cs typeface="Arial" pitchFamily="34" charset="0"/>
                </a:rPr>
                <a:t>Chỉnh sửa cấu trúc và hoàn thiện trang web</a:t>
              </a:r>
              <a:endParaRPr lang="ko-KR" altLang="en-US" sz="900">
                <a:solidFill>
                  <a:schemeClr val="tx1">
                    <a:lumMod val="75000"/>
                    <a:lumOff val="25000"/>
                  </a:schemeClr>
                </a:solidFill>
                <a:cs typeface="Arial" pitchFamily="34" charset="0"/>
              </a:endParaRPr>
            </a:p>
          </p:txBody>
        </p:sp>
      </p:grpSp>
      <p:grpSp>
        <p:nvGrpSpPr>
          <p:cNvPr id="87" name="Group 86">
            <a:extLst>
              <a:ext uri="{FF2B5EF4-FFF2-40B4-BE49-F238E27FC236}">
                <a16:creationId xmlns:a16="http://schemas.microsoft.com/office/drawing/2014/main" id="{31FEA6AA-0751-4CBF-B52C-1D61C5FB2509}"/>
              </a:ext>
            </a:extLst>
          </p:cNvPr>
          <p:cNvGrpSpPr/>
          <p:nvPr/>
        </p:nvGrpSpPr>
        <p:grpSpPr>
          <a:xfrm>
            <a:off x="482110" y="3632037"/>
            <a:ext cx="1757341" cy="738662"/>
            <a:chOff x="777671" y="1167822"/>
            <a:chExt cx="2343121" cy="984882"/>
          </a:xfrm>
        </p:grpSpPr>
        <p:sp>
          <p:nvSpPr>
            <p:cNvPr id="88" name="TextBox 87">
              <a:extLst>
                <a:ext uri="{FF2B5EF4-FFF2-40B4-BE49-F238E27FC236}">
                  <a16:creationId xmlns:a16="http://schemas.microsoft.com/office/drawing/2014/main" id="{85871F69-04FB-4C17-A763-E5E9DF0FE4CC}"/>
                </a:ext>
              </a:extLst>
            </p:cNvPr>
            <p:cNvSpPr txBox="1"/>
            <p:nvPr/>
          </p:nvSpPr>
          <p:spPr>
            <a:xfrm>
              <a:off x="777671" y="1167822"/>
              <a:ext cx="1830680" cy="307776"/>
            </a:xfrm>
            <a:prstGeom prst="rect">
              <a:avLst/>
            </a:prstGeom>
            <a:noFill/>
          </p:spPr>
          <p:txBody>
            <a:bodyPr wrap="square" rtlCol="0">
              <a:spAutoFit/>
            </a:bodyPr>
            <a:lstStyle/>
            <a:p>
              <a:pPr algn="r"/>
              <a:r>
                <a:rPr lang="en-US" altLang="ko-KR" sz="900" b="1" dirty="0" err="1">
                  <a:solidFill>
                    <a:schemeClr val="accent1"/>
                  </a:solidFill>
                  <a:cs typeface="Arial" pitchFamily="34" charset="0"/>
                </a:rPr>
                <a:t>Thiết</a:t>
              </a:r>
              <a:r>
                <a:rPr lang="en-US" altLang="ko-KR" sz="900" b="1" dirty="0">
                  <a:solidFill>
                    <a:schemeClr val="accent1"/>
                  </a:solidFill>
                  <a:cs typeface="Arial" pitchFamily="34" charset="0"/>
                </a:rPr>
                <a:t> </a:t>
              </a:r>
              <a:r>
                <a:rPr lang="en-US" altLang="ko-KR" sz="900" b="1" dirty="0" err="1">
                  <a:solidFill>
                    <a:schemeClr val="accent1"/>
                  </a:solidFill>
                  <a:cs typeface="Arial" pitchFamily="34" charset="0"/>
                </a:rPr>
                <a:t>kế</a:t>
              </a:r>
              <a:r>
                <a:rPr lang="en-US" altLang="ko-KR" sz="900" b="1" dirty="0">
                  <a:solidFill>
                    <a:schemeClr val="accent1"/>
                  </a:solidFill>
                  <a:cs typeface="Arial" pitchFamily="34" charset="0"/>
                </a:rPr>
                <a:t> CSDL</a:t>
              </a:r>
              <a:endParaRPr lang="ko-KR" altLang="en-US" sz="900" b="1" dirty="0">
                <a:solidFill>
                  <a:schemeClr val="accent1"/>
                </a:solidFill>
                <a:cs typeface="Arial" pitchFamily="34" charset="0"/>
              </a:endParaRPr>
            </a:p>
          </p:txBody>
        </p:sp>
        <p:sp>
          <p:nvSpPr>
            <p:cNvPr id="89" name="TextBox 88">
              <a:extLst>
                <a:ext uri="{FF2B5EF4-FFF2-40B4-BE49-F238E27FC236}">
                  <a16:creationId xmlns:a16="http://schemas.microsoft.com/office/drawing/2014/main" id="{794BEC30-6E54-49AD-ADAB-90466BA58952}"/>
                </a:ext>
              </a:extLst>
            </p:cNvPr>
            <p:cNvSpPr txBox="1"/>
            <p:nvPr/>
          </p:nvSpPr>
          <p:spPr>
            <a:xfrm>
              <a:off x="1331640" y="1475597"/>
              <a:ext cx="1789152" cy="677107"/>
            </a:xfrm>
            <a:prstGeom prst="rect">
              <a:avLst/>
            </a:prstGeom>
            <a:noFill/>
          </p:spPr>
          <p:txBody>
            <a:bodyPr wrap="square" rtlCol="0">
              <a:spAutoFit/>
            </a:bodyPr>
            <a:lstStyle/>
            <a:p>
              <a:r>
                <a:rPr lang="en-US" altLang="ko-KR" sz="900">
                  <a:solidFill>
                    <a:schemeClr val="tx1">
                      <a:lumMod val="75000"/>
                      <a:lumOff val="25000"/>
                    </a:schemeClr>
                  </a:solidFill>
                  <a:cs typeface="Arial" pitchFamily="34" charset="0"/>
                </a:rPr>
                <a:t>Thiết kế CSDL thành công bằng MySQL sử dụng SQLYog </a:t>
              </a:r>
              <a:endParaRPr lang="ko-KR" altLang="en-US" sz="900">
                <a:solidFill>
                  <a:schemeClr val="tx1">
                    <a:lumMod val="75000"/>
                    <a:lumOff val="25000"/>
                  </a:schemeClr>
                </a:solidFill>
                <a:cs typeface="Arial" pitchFamily="34" charset="0"/>
              </a:endParaRPr>
            </a:p>
          </p:txBody>
        </p:sp>
      </p:grpSp>
      <p:grpSp>
        <p:nvGrpSpPr>
          <p:cNvPr id="91" name="Group 90">
            <a:extLst>
              <a:ext uri="{FF2B5EF4-FFF2-40B4-BE49-F238E27FC236}">
                <a16:creationId xmlns:a16="http://schemas.microsoft.com/office/drawing/2014/main" id="{70544FE1-F19B-4E1A-B23E-59FB16549E20}"/>
              </a:ext>
            </a:extLst>
          </p:cNvPr>
          <p:cNvGrpSpPr/>
          <p:nvPr/>
        </p:nvGrpSpPr>
        <p:grpSpPr>
          <a:xfrm>
            <a:off x="3274269" y="3649100"/>
            <a:ext cx="1536615" cy="583101"/>
            <a:chOff x="1071972" y="1190572"/>
            <a:chExt cx="2048820" cy="777467"/>
          </a:xfrm>
        </p:grpSpPr>
        <p:sp>
          <p:nvSpPr>
            <p:cNvPr id="92" name="TextBox 91">
              <a:extLst>
                <a:ext uri="{FF2B5EF4-FFF2-40B4-BE49-F238E27FC236}">
                  <a16:creationId xmlns:a16="http://schemas.microsoft.com/office/drawing/2014/main" id="{E7F85627-00CD-4460-8083-8B28310BD69A}"/>
                </a:ext>
              </a:extLst>
            </p:cNvPr>
            <p:cNvSpPr txBox="1"/>
            <p:nvPr/>
          </p:nvSpPr>
          <p:spPr>
            <a:xfrm>
              <a:off x="1071972" y="1190572"/>
              <a:ext cx="1830680" cy="307775"/>
            </a:xfrm>
            <a:prstGeom prst="rect">
              <a:avLst/>
            </a:prstGeom>
            <a:noFill/>
          </p:spPr>
          <p:txBody>
            <a:bodyPr wrap="square" rtlCol="0">
              <a:spAutoFit/>
            </a:bodyPr>
            <a:lstStyle/>
            <a:p>
              <a:pPr algn="r"/>
              <a:r>
                <a:rPr lang="en-US" altLang="ko-KR" sz="900" b="1" dirty="0" err="1">
                  <a:solidFill>
                    <a:schemeClr val="accent3"/>
                  </a:solidFill>
                  <a:cs typeface="Arial" pitchFamily="34" charset="0"/>
                </a:rPr>
                <a:t>Xử</a:t>
              </a:r>
              <a:r>
                <a:rPr lang="en-US" altLang="ko-KR" sz="900" b="1" dirty="0">
                  <a:solidFill>
                    <a:schemeClr val="accent3"/>
                  </a:solidFill>
                  <a:cs typeface="Arial" pitchFamily="34" charset="0"/>
                </a:rPr>
                <a:t> </a:t>
              </a:r>
              <a:r>
                <a:rPr lang="en-US" altLang="ko-KR" sz="900" b="1" dirty="0" err="1">
                  <a:solidFill>
                    <a:schemeClr val="accent3"/>
                  </a:solidFill>
                  <a:cs typeface="Arial" pitchFamily="34" charset="0"/>
                </a:rPr>
                <a:t>lí</a:t>
              </a:r>
              <a:r>
                <a:rPr lang="en-US" altLang="ko-KR" sz="900" b="1" dirty="0">
                  <a:solidFill>
                    <a:schemeClr val="accent3"/>
                  </a:solidFill>
                  <a:cs typeface="Arial" pitchFamily="34" charset="0"/>
                </a:rPr>
                <a:t> </a:t>
              </a:r>
              <a:r>
                <a:rPr lang="en-US" altLang="ko-KR" sz="900" b="1" dirty="0" err="1">
                  <a:solidFill>
                    <a:schemeClr val="accent3"/>
                  </a:solidFill>
                  <a:cs typeface="Arial" pitchFamily="34" charset="0"/>
                </a:rPr>
                <a:t>tầng</a:t>
              </a:r>
              <a:r>
                <a:rPr lang="en-US" altLang="ko-KR" sz="900" b="1" dirty="0">
                  <a:solidFill>
                    <a:schemeClr val="accent3"/>
                  </a:solidFill>
                  <a:cs typeface="Arial" pitchFamily="34" charset="0"/>
                </a:rPr>
                <a:t> </a:t>
              </a:r>
              <a:r>
                <a:rPr lang="en-US" altLang="ko-KR" sz="900" b="1" dirty="0" err="1">
                  <a:solidFill>
                    <a:schemeClr val="accent3"/>
                  </a:solidFill>
                  <a:cs typeface="Arial" pitchFamily="34" charset="0"/>
                </a:rPr>
                <a:t>cấu</a:t>
              </a:r>
              <a:r>
                <a:rPr lang="en-US" altLang="ko-KR" sz="900" b="1" dirty="0">
                  <a:solidFill>
                    <a:schemeClr val="accent3"/>
                  </a:solidFill>
                  <a:cs typeface="Arial" pitchFamily="34" charset="0"/>
                </a:rPr>
                <a:t> </a:t>
              </a:r>
              <a:r>
                <a:rPr lang="en-US" altLang="ko-KR" sz="900" b="1" dirty="0" err="1">
                  <a:solidFill>
                    <a:schemeClr val="accent3"/>
                  </a:solidFill>
                  <a:cs typeface="Arial" pitchFamily="34" charset="0"/>
                </a:rPr>
                <a:t>trúc</a:t>
              </a:r>
              <a:endParaRPr lang="ko-KR" altLang="en-US" sz="900" b="1" dirty="0">
                <a:solidFill>
                  <a:schemeClr val="accent3"/>
                </a:solidFill>
                <a:cs typeface="Arial" pitchFamily="34" charset="0"/>
              </a:endParaRPr>
            </a:p>
          </p:txBody>
        </p:sp>
        <p:sp>
          <p:nvSpPr>
            <p:cNvPr id="93" name="TextBox 92">
              <a:extLst>
                <a:ext uri="{FF2B5EF4-FFF2-40B4-BE49-F238E27FC236}">
                  <a16:creationId xmlns:a16="http://schemas.microsoft.com/office/drawing/2014/main" id="{8E22CCAE-F3B3-45C0-AECF-5D98011A31C3}"/>
                </a:ext>
              </a:extLst>
            </p:cNvPr>
            <p:cNvSpPr txBox="1"/>
            <p:nvPr/>
          </p:nvSpPr>
          <p:spPr>
            <a:xfrm>
              <a:off x="1331640" y="1475597"/>
              <a:ext cx="1789152" cy="492442"/>
            </a:xfrm>
            <a:prstGeom prst="rect">
              <a:avLst/>
            </a:prstGeom>
            <a:noFill/>
          </p:spPr>
          <p:txBody>
            <a:bodyPr wrap="square" rtlCol="0">
              <a:spAutoFit/>
            </a:bodyPr>
            <a:lstStyle/>
            <a:p>
              <a:r>
                <a:rPr lang="en-US" altLang="ko-KR" sz="900" dirty="0" err="1">
                  <a:solidFill>
                    <a:schemeClr val="tx1">
                      <a:lumMod val="75000"/>
                      <a:lumOff val="25000"/>
                    </a:schemeClr>
                  </a:solidFill>
                  <a:cs typeface="Arial" pitchFamily="34" charset="0"/>
                </a:rPr>
                <a:t>Tiến</a:t>
              </a:r>
              <a:r>
                <a:rPr lang="en-US" altLang="ko-KR" sz="900" dirty="0">
                  <a:solidFill>
                    <a:schemeClr val="tx1">
                      <a:lumMod val="75000"/>
                      <a:lumOff val="25000"/>
                    </a:schemeClr>
                  </a:solidFill>
                  <a:cs typeface="Arial" pitchFamily="34" charset="0"/>
                </a:rPr>
                <a:t> </a:t>
              </a:r>
              <a:r>
                <a:rPr lang="en-US" altLang="ko-KR" sz="900" dirty="0" err="1">
                  <a:solidFill>
                    <a:schemeClr val="tx1">
                      <a:lumMod val="75000"/>
                      <a:lumOff val="25000"/>
                    </a:schemeClr>
                  </a:solidFill>
                  <a:cs typeface="Arial" pitchFamily="34" charset="0"/>
                </a:rPr>
                <a:t>hành</a:t>
              </a:r>
              <a:r>
                <a:rPr lang="en-US" altLang="ko-KR" sz="900" dirty="0">
                  <a:solidFill>
                    <a:schemeClr val="tx1">
                      <a:lumMod val="75000"/>
                      <a:lumOff val="25000"/>
                    </a:schemeClr>
                  </a:solidFill>
                  <a:cs typeface="Arial" pitchFamily="34" charset="0"/>
                </a:rPr>
                <a:t> </a:t>
              </a:r>
              <a:r>
                <a:rPr lang="en-US" altLang="ko-KR" sz="900" dirty="0" err="1">
                  <a:solidFill>
                    <a:schemeClr val="tx1">
                      <a:lumMod val="75000"/>
                      <a:lumOff val="25000"/>
                    </a:schemeClr>
                  </a:solidFill>
                  <a:cs typeface="Arial" pitchFamily="34" charset="0"/>
                </a:rPr>
                <a:t>kết</a:t>
              </a:r>
              <a:r>
                <a:rPr lang="en-US" altLang="ko-KR" sz="900" dirty="0">
                  <a:solidFill>
                    <a:schemeClr val="tx1">
                      <a:lumMod val="75000"/>
                      <a:lumOff val="25000"/>
                    </a:schemeClr>
                  </a:solidFill>
                  <a:cs typeface="Arial" pitchFamily="34" charset="0"/>
                </a:rPr>
                <a:t> </a:t>
              </a:r>
              <a:r>
                <a:rPr lang="en-US" altLang="ko-KR" sz="900" dirty="0" err="1">
                  <a:solidFill>
                    <a:schemeClr val="tx1">
                      <a:lumMod val="75000"/>
                      <a:lumOff val="25000"/>
                    </a:schemeClr>
                  </a:solidFill>
                  <a:cs typeface="Arial" pitchFamily="34" charset="0"/>
                </a:rPr>
                <a:t>nối</a:t>
              </a:r>
              <a:r>
                <a:rPr lang="en-US" altLang="ko-KR" sz="900" dirty="0">
                  <a:solidFill>
                    <a:schemeClr val="tx1">
                      <a:lumMod val="75000"/>
                      <a:lumOff val="25000"/>
                    </a:schemeClr>
                  </a:solidFill>
                  <a:cs typeface="Arial" pitchFamily="34" charset="0"/>
                </a:rPr>
                <a:t> CSDL </a:t>
              </a:r>
              <a:r>
                <a:rPr lang="en-US" altLang="ko-KR" sz="900" dirty="0" err="1">
                  <a:solidFill>
                    <a:schemeClr val="tx1">
                      <a:lumMod val="75000"/>
                      <a:lumOff val="25000"/>
                    </a:schemeClr>
                  </a:solidFill>
                  <a:cs typeface="Arial" pitchFamily="34" charset="0"/>
                </a:rPr>
                <a:t>và</a:t>
              </a:r>
              <a:r>
                <a:rPr lang="en-US" altLang="ko-KR" sz="900" dirty="0">
                  <a:solidFill>
                    <a:schemeClr val="tx1">
                      <a:lumMod val="75000"/>
                      <a:lumOff val="25000"/>
                    </a:schemeClr>
                  </a:solidFill>
                  <a:cs typeface="Arial" pitchFamily="34" charset="0"/>
                </a:rPr>
                <a:t> </a:t>
              </a:r>
              <a:r>
                <a:rPr lang="en-US" altLang="ko-KR" sz="900" dirty="0" err="1">
                  <a:solidFill>
                    <a:schemeClr val="tx1">
                      <a:lumMod val="75000"/>
                      <a:lumOff val="25000"/>
                    </a:schemeClr>
                  </a:solidFill>
                  <a:cs typeface="Arial" pitchFamily="34" charset="0"/>
                </a:rPr>
                <a:t>thiết</a:t>
              </a:r>
              <a:r>
                <a:rPr lang="en-US" altLang="ko-KR" sz="900" dirty="0">
                  <a:solidFill>
                    <a:schemeClr val="tx1">
                      <a:lumMod val="75000"/>
                      <a:lumOff val="25000"/>
                    </a:schemeClr>
                  </a:solidFill>
                  <a:cs typeface="Arial" pitchFamily="34" charset="0"/>
                </a:rPr>
                <a:t> </a:t>
              </a:r>
              <a:r>
                <a:rPr lang="en-US" altLang="ko-KR" sz="900" dirty="0" err="1">
                  <a:solidFill>
                    <a:schemeClr val="tx1">
                      <a:lumMod val="75000"/>
                      <a:lumOff val="25000"/>
                    </a:schemeClr>
                  </a:solidFill>
                  <a:cs typeface="Arial" pitchFamily="34" charset="0"/>
                </a:rPr>
                <a:t>kế</a:t>
              </a:r>
              <a:r>
                <a:rPr lang="en-US" altLang="ko-KR" sz="900" dirty="0">
                  <a:solidFill>
                    <a:schemeClr val="tx1">
                      <a:lumMod val="75000"/>
                      <a:lumOff val="25000"/>
                    </a:schemeClr>
                  </a:solidFill>
                  <a:cs typeface="Arial" pitchFamily="34" charset="0"/>
                </a:rPr>
                <a:t> </a:t>
              </a:r>
              <a:r>
                <a:rPr lang="en-US" altLang="ko-KR" sz="900" dirty="0" err="1">
                  <a:solidFill>
                    <a:schemeClr val="tx1">
                      <a:lumMod val="75000"/>
                      <a:lumOff val="25000"/>
                    </a:schemeClr>
                  </a:solidFill>
                  <a:cs typeface="Arial" pitchFamily="34" charset="0"/>
                </a:rPr>
                <a:t>xử</a:t>
              </a:r>
              <a:r>
                <a:rPr lang="en-US" altLang="ko-KR" sz="900" dirty="0">
                  <a:solidFill>
                    <a:schemeClr val="tx1">
                      <a:lumMod val="75000"/>
                      <a:lumOff val="25000"/>
                    </a:schemeClr>
                  </a:solidFill>
                  <a:cs typeface="Arial" pitchFamily="34" charset="0"/>
                </a:rPr>
                <a:t> </a:t>
              </a:r>
              <a:r>
                <a:rPr lang="en-US" altLang="ko-KR" sz="900" dirty="0" err="1">
                  <a:solidFill>
                    <a:schemeClr val="tx1">
                      <a:lumMod val="75000"/>
                      <a:lumOff val="25000"/>
                    </a:schemeClr>
                  </a:solidFill>
                  <a:cs typeface="Arial" pitchFamily="34" charset="0"/>
                </a:rPr>
                <a:t>lí</a:t>
              </a:r>
              <a:endParaRPr lang="ko-KR" altLang="en-US" sz="900" dirty="0">
                <a:solidFill>
                  <a:schemeClr val="tx1">
                    <a:lumMod val="75000"/>
                    <a:lumOff val="25000"/>
                  </a:schemeClr>
                </a:solidFill>
                <a:cs typeface="Arial" pitchFamily="34" charset="0"/>
              </a:endParaRPr>
            </a:p>
          </p:txBody>
        </p:sp>
      </p:grpSp>
      <p:grpSp>
        <p:nvGrpSpPr>
          <p:cNvPr id="95" name="Group 94">
            <a:extLst>
              <a:ext uri="{FF2B5EF4-FFF2-40B4-BE49-F238E27FC236}">
                <a16:creationId xmlns:a16="http://schemas.microsoft.com/office/drawing/2014/main" id="{8FBC6CBD-9ABC-414D-8B29-FBE3FEF9DC57}"/>
              </a:ext>
            </a:extLst>
          </p:cNvPr>
          <p:cNvGrpSpPr/>
          <p:nvPr/>
        </p:nvGrpSpPr>
        <p:grpSpPr>
          <a:xfrm>
            <a:off x="6026166" y="3649102"/>
            <a:ext cx="1373010" cy="444599"/>
            <a:chOff x="1331640" y="1190575"/>
            <a:chExt cx="1830680" cy="592798"/>
          </a:xfrm>
        </p:grpSpPr>
        <p:sp>
          <p:nvSpPr>
            <p:cNvPr id="96" name="TextBox 95">
              <a:extLst>
                <a:ext uri="{FF2B5EF4-FFF2-40B4-BE49-F238E27FC236}">
                  <a16:creationId xmlns:a16="http://schemas.microsoft.com/office/drawing/2014/main" id="{269FDB80-6030-4501-82B2-2E214F8F104C}"/>
                </a:ext>
              </a:extLst>
            </p:cNvPr>
            <p:cNvSpPr txBox="1"/>
            <p:nvPr/>
          </p:nvSpPr>
          <p:spPr>
            <a:xfrm>
              <a:off x="1331640" y="1190575"/>
              <a:ext cx="1830680" cy="307776"/>
            </a:xfrm>
            <a:prstGeom prst="rect">
              <a:avLst/>
            </a:prstGeom>
            <a:noFill/>
          </p:spPr>
          <p:txBody>
            <a:bodyPr wrap="square" rtlCol="0">
              <a:spAutoFit/>
            </a:bodyPr>
            <a:lstStyle/>
            <a:p>
              <a:pPr algn="r"/>
              <a:r>
                <a:rPr lang="en-US" altLang="ko-KR" sz="900" b="1">
                  <a:solidFill>
                    <a:schemeClr val="accent5"/>
                  </a:solidFill>
                  <a:cs typeface="Arial" pitchFamily="34" charset="0"/>
                </a:rPr>
                <a:t>Nộp báo cáo</a:t>
              </a:r>
              <a:endParaRPr lang="ko-KR" altLang="en-US" sz="900" b="1">
                <a:solidFill>
                  <a:schemeClr val="accent5"/>
                </a:solidFill>
                <a:cs typeface="Arial" pitchFamily="34" charset="0"/>
              </a:endParaRPr>
            </a:p>
          </p:txBody>
        </p:sp>
        <p:sp>
          <p:nvSpPr>
            <p:cNvPr id="97" name="TextBox 96">
              <a:extLst>
                <a:ext uri="{FF2B5EF4-FFF2-40B4-BE49-F238E27FC236}">
                  <a16:creationId xmlns:a16="http://schemas.microsoft.com/office/drawing/2014/main" id="{F171554F-75AC-44AB-867A-CE65FD2E71B8}"/>
                </a:ext>
              </a:extLst>
            </p:cNvPr>
            <p:cNvSpPr txBox="1"/>
            <p:nvPr/>
          </p:nvSpPr>
          <p:spPr>
            <a:xfrm>
              <a:off x="1331640" y="1475597"/>
              <a:ext cx="1789152" cy="307776"/>
            </a:xfrm>
            <a:prstGeom prst="rect">
              <a:avLst/>
            </a:prstGeom>
            <a:noFill/>
          </p:spPr>
          <p:txBody>
            <a:bodyPr wrap="square" rtlCol="0">
              <a:spAutoFit/>
            </a:bodyPr>
            <a:lstStyle/>
            <a:p>
              <a:pPr algn="r"/>
              <a:r>
                <a:rPr lang="en-US" altLang="ko-KR" sz="900">
                  <a:solidFill>
                    <a:schemeClr val="tx1">
                      <a:lumMod val="75000"/>
                      <a:lumOff val="25000"/>
                    </a:schemeClr>
                  </a:solidFill>
                  <a:cs typeface="Arial" pitchFamily="34" charset="0"/>
                </a:rPr>
                <a:t>Nộp báo cáo đề tài</a:t>
              </a:r>
              <a:endParaRPr lang="ko-KR" altLang="en-US" sz="900">
                <a:solidFill>
                  <a:schemeClr val="tx1">
                    <a:lumMod val="75000"/>
                    <a:lumOff val="25000"/>
                  </a:schemeClr>
                </a:solidFill>
                <a:cs typeface="Arial" pitchFamily="34" charset="0"/>
              </a:endParaRPr>
            </a:p>
          </p:txBody>
        </p:sp>
      </p:grpSp>
      <p:sp>
        <p:nvSpPr>
          <p:cNvPr id="98" name="Rectangle 16">
            <a:extLst>
              <a:ext uri="{FF2B5EF4-FFF2-40B4-BE49-F238E27FC236}">
                <a16:creationId xmlns:a16="http://schemas.microsoft.com/office/drawing/2014/main" id="{F530973C-2E9F-49AE-B46E-C5B1139E205E}"/>
              </a:ext>
            </a:extLst>
          </p:cNvPr>
          <p:cNvSpPr/>
          <p:nvPr/>
        </p:nvSpPr>
        <p:spPr>
          <a:xfrm rot="2700000">
            <a:off x="2498034" y="3570280"/>
            <a:ext cx="242541" cy="43483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a:p>
        </p:txBody>
      </p:sp>
      <p:sp>
        <p:nvSpPr>
          <p:cNvPr id="99" name="Rectangle 9">
            <a:extLst>
              <a:ext uri="{FF2B5EF4-FFF2-40B4-BE49-F238E27FC236}">
                <a16:creationId xmlns:a16="http://schemas.microsoft.com/office/drawing/2014/main" id="{A241B07F-6C24-4AB0-947B-86EBCB8D3E63}"/>
              </a:ext>
            </a:extLst>
          </p:cNvPr>
          <p:cNvSpPr/>
          <p:nvPr/>
        </p:nvSpPr>
        <p:spPr>
          <a:xfrm>
            <a:off x="1171634" y="1487901"/>
            <a:ext cx="300497" cy="28129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a:p>
        </p:txBody>
      </p:sp>
      <p:sp>
        <p:nvSpPr>
          <p:cNvPr id="100" name="Rounded Rectangle 5">
            <a:extLst>
              <a:ext uri="{FF2B5EF4-FFF2-40B4-BE49-F238E27FC236}">
                <a16:creationId xmlns:a16="http://schemas.microsoft.com/office/drawing/2014/main" id="{75150AF0-7ED2-428B-982E-9DCAE824BDB0}"/>
              </a:ext>
            </a:extLst>
          </p:cNvPr>
          <p:cNvSpPr/>
          <p:nvPr/>
        </p:nvSpPr>
        <p:spPr>
          <a:xfrm flipH="1">
            <a:off x="3691436" y="1474487"/>
            <a:ext cx="357246" cy="294707"/>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a:p>
        </p:txBody>
      </p:sp>
      <p:sp>
        <p:nvSpPr>
          <p:cNvPr id="101" name="Freeform 18">
            <a:extLst>
              <a:ext uri="{FF2B5EF4-FFF2-40B4-BE49-F238E27FC236}">
                <a16:creationId xmlns:a16="http://schemas.microsoft.com/office/drawing/2014/main" id="{9DA84AD9-E210-4B05-9E22-C209E0598152}"/>
              </a:ext>
            </a:extLst>
          </p:cNvPr>
          <p:cNvSpPr/>
          <p:nvPr/>
        </p:nvSpPr>
        <p:spPr>
          <a:xfrm>
            <a:off x="7559302" y="3596035"/>
            <a:ext cx="389858" cy="314645"/>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a:p>
        </p:txBody>
      </p:sp>
      <p:sp>
        <p:nvSpPr>
          <p:cNvPr id="102" name="Oval 7">
            <a:extLst>
              <a:ext uri="{FF2B5EF4-FFF2-40B4-BE49-F238E27FC236}">
                <a16:creationId xmlns:a16="http://schemas.microsoft.com/office/drawing/2014/main" id="{B4B6F3BD-1F18-47C2-A276-874839D1B72B}"/>
              </a:ext>
            </a:extLst>
          </p:cNvPr>
          <p:cNvSpPr/>
          <p:nvPr/>
        </p:nvSpPr>
        <p:spPr>
          <a:xfrm>
            <a:off x="5025824" y="3596034"/>
            <a:ext cx="329514" cy="329514"/>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a:p>
        </p:txBody>
      </p:sp>
      <p:sp>
        <p:nvSpPr>
          <p:cNvPr id="103" name="Rounded Rectangle 7">
            <a:extLst>
              <a:ext uri="{FF2B5EF4-FFF2-40B4-BE49-F238E27FC236}">
                <a16:creationId xmlns:a16="http://schemas.microsoft.com/office/drawing/2014/main" id="{40D81115-0526-4B30-B7BB-B422C9668F55}"/>
              </a:ext>
            </a:extLst>
          </p:cNvPr>
          <p:cNvSpPr/>
          <p:nvPr/>
        </p:nvSpPr>
        <p:spPr>
          <a:xfrm>
            <a:off x="6269348" y="1442856"/>
            <a:ext cx="321213" cy="277203"/>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a:p>
        </p:txBody>
      </p:sp>
    </p:spTree>
    <p:extLst>
      <p:ext uri="{BB962C8B-B14F-4D97-AF65-F5344CB8AC3E}">
        <p14:creationId xmlns:p14="http://schemas.microsoft.com/office/powerpoint/2010/main" val="3423794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a:solidFill>
                  <a:srgbClr val="3796BF"/>
                </a:solidFill>
              </a:rPr>
              <a:t>1.</a:t>
            </a:r>
            <a:endParaRPr sz="7200" b="0" dirty="0">
              <a:solidFill>
                <a:srgbClr val="3796BF"/>
              </a:solidFill>
            </a:endParaRPr>
          </a:p>
          <a:p>
            <a:pPr marL="0" lvl="0" indent="0" algn="l" rtl="0">
              <a:spcBef>
                <a:spcPts val="0"/>
              </a:spcBef>
              <a:spcAft>
                <a:spcPts val="0"/>
              </a:spcAft>
              <a:buNone/>
            </a:pPr>
            <a:r>
              <a:rPr lang="en" dirty="0" smtClean="0"/>
              <a:t>Giới Thiệu Chung</a:t>
            </a:r>
            <a:endParaRPr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Lí do chọn đề tài</a:t>
            </a:r>
            <a:endParaRPr dirty="0"/>
          </a:p>
        </p:txBody>
      </p:sp>
      <p:sp>
        <p:nvSpPr>
          <p:cNvPr id="203" name="Google Shape;203;p17"/>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US" dirty="0" err="1" smtClean="0"/>
              <a:t>Nhu</a:t>
            </a:r>
            <a:r>
              <a:rPr lang="en-US" dirty="0" smtClean="0"/>
              <a:t> </a:t>
            </a:r>
            <a:r>
              <a:rPr lang="en-US" dirty="0" err="1" smtClean="0"/>
              <a:t>cầu</a:t>
            </a:r>
            <a:r>
              <a:rPr lang="en-US" dirty="0" smtClean="0"/>
              <a:t> </a:t>
            </a:r>
            <a:r>
              <a:rPr lang="en-US" dirty="0" err="1" smtClean="0"/>
              <a:t>mua</a:t>
            </a:r>
            <a:r>
              <a:rPr lang="en-US" dirty="0" smtClean="0"/>
              <a:t> </a:t>
            </a:r>
            <a:r>
              <a:rPr lang="en-US" dirty="0" err="1" smtClean="0"/>
              <a:t>hàng</a:t>
            </a:r>
            <a:r>
              <a:rPr lang="en-US" dirty="0" smtClean="0"/>
              <a:t> </a:t>
            </a:r>
            <a:r>
              <a:rPr lang="en-US" dirty="0" err="1" smtClean="0"/>
              <a:t>tại</a:t>
            </a:r>
            <a:r>
              <a:rPr lang="en-US" dirty="0" smtClean="0"/>
              <a:t> </a:t>
            </a:r>
            <a:r>
              <a:rPr lang="en-US" dirty="0" err="1" smtClean="0"/>
              <a:t>nhà</a:t>
            </a:r>
            <a:r>
              <a:rPr lang="en-US" dirty="0" smtClean="0"/>
              <a:t> </a:t>
            </a:r>
            <a:r>
              <a:rPr lang="en-US" dirty="0" err="1" smtClean="0"/>
              <a:t>của</a:t>
            </a:r>
            <a:r>
              <a:rPr lang="en-US" dirty="0" smtClean="0"/>
              <a:t> </a:t>
            </a:r>
            <a:r>
              <a:rPr lang="en-US" dirty="0" err="1" smtClean="0"/>
              <a:t>khách</a:t>
            </a:r>
            <a:r>
              <a:rPr lang="en-US" dirty="0" smtClean="0"/>
              <a:t> </a:t>
            </a:r>
            <a:r>
              <a:rPr lang="en-US" dirty="0" err="1" smtClean="0"/>
              <a:t>hàng</a:t>
            </a:r>
            <a:r>
              <a:rPr lang="en-US" dirty="0" smtClean="0"/>
              <a:t>.</a:t>
            </a:r>
            <a:endParaRPr dirty="0"/>
          </a:p>
          <a:p>
            <a:pPr marL="457200" lvl="0" indent="-355600" algn="l" rtl="0">
              <a:spcBef>
                <a:spcPts val="0"/>
              </a:spcBef>
              <a:spcAft>
                <a:spcPts val="0"/>
              </a:spcAft>
              <a:buSzPts val="2000"/>
              <a:buChar char="»"/>
            </a:pPr>
            <a:r>
              <a:rPr lang="en-US" dirty="0" err="1" smtClean="0"/>
              <a:t>Một</a:t>
            </a:r>
            <a:r>
              <a:rPr lang="en-US" dirty="0" smtClean="0"/>
              <a:t> website </a:t>
            </a:r>
            <a:r>
              <a:rPr lang="en-US" dirty="0" err="1" smtClean="0"/>
              <a:t>giới</a:t>
            </a:r>
            <a:r>
              <a:rPr lang="en-US" dirty="0" smtClean="0"/>
              <a:t> </a:t>
            </a:r>
            <a:r>
              <a:rPr lang="en-US" dirty="0" err="1" smtClean="0"/>
              <a:t>thiệu</a:t>
            </a:r>
            <a:r>
              <a:rPr lang="en-US" dirty="0" smtClean="0"/>
              <a:t> </a:t>
            </a:r>
            <a:r>
              <a:rPr lang="en-US" dirty="0" err="1" smtClean="0"/>
              <a:t>về</a:t>
            </a:r>
            <a:r>
              <a:rPr lang="en-US" dirty="0" smtClean="0"/>
              <a:t> </a:t>
            </a:r>
            <a:r>
              <a:rPr lang="en-US" dirty="0" err="1" smtClean="0"/>
              <a:t>cửa</a:t>
            </a:r>
            <a:r>
              <a:rPr lang="en-US" dirty="0" smtClean="0"/>
              <a:t> </a:t>
            </a:r>
            <a:r>
              <a:rPr lang="en-US" dirty="0" err="1" smtClean="0"/>
              <a:t>hàng</a:t>
            </a:r>
            <a:r>
              <a:rPr lang="en-US" dirty="0" smtClean="0"/>
              <a:t>/</a:t>
            </a:r>
            <a:r>
              <a:rPr lang="en-US" dirty="0" err="1" smtClean="0"/>
              <a:t>doanh</a:t>
            </a:r>
            <a:r>
              <a:rPr lang="en-US" dirty="0" smtClean="0"/>
              <a:t> </a:t>
            </a:r>
            <a:r>
              <a:rPr lang="en-US" dirty="0" err="1" smtClean="0"/>
              <a:t>nghiệp</a:t>
            </a:r>
            <a:r>
              <a:rPr lang="en-US" dirty="0" smtClean="0"/>
              <a:t>.</a:t>
            </a:r>
            <a:endParaRPr dirty="0"/>
          </a:p>
          <a:p>
            <a:pPr marL="457200" lvl="0" indent="-355600" algn="l" rtl="0">
              <a:spcBef>
                <a:spcPts val="0"/>
              </a:spcBef>
              <a:spcAft>
                <a:spcPts val="0"/>
              </a:spcAft>
              <a:buSzPts val="2000"/>
              <a:buChar char="»"/>
            </a:pPr>
            <a:r>
              <a:rPr lang="en-US" dirty="0" err="1" smtClean="0"/>
              <a:t>Việc</a:t>
            </a:r>
            <a:r>
              <a:rPr lang="en-US" dirty="0" smtClean="0"/>
              <a:t> </a:t>
            </a:r>
            <a:r>
              <a:rPr lang="en-US" dirty="0" err="1" smtClean="0"/>
              <a:t>quảng</a:t>
            </a:r>
            <a:r>
              <a:rPr lang="en-US" dirty="0" smtClean="0"/>
              <a:t> </a:t>
            </a:r>
            <a:r>
              <a:rPr lang="en-US" dirty="0" err="1" smtClean="0"/>
              <a:t>bá</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dễ</a:t>
            </a:r>
            <a:r>
              <a:rPr lang="en-US" dirty="0" smtClean="0"/>
              <a:t> </a:t>
            </a:r>
            <a:r>
              <a:rPr lang="en-US" dirty="0" err="1" smtClean="0"/>
              <a:t>dàng</a:t>
            </a:r>
            <a:r>
              <a:rPr lang="en-US" dirty="0" smtClean="0"/>
              <a:t> </a:t>
            </a:r>
            <a:r>
              <a:rPr lang="en-US" dirty="0" err="1" smtClean="0"/>
              <a:t>hơn</a:t>
            </a:r>
            <a:r>
              <a:rPr lang="en-US" dirty="0" smtClean="0"/>
              <a:t>.</a:t>
            </a:r>
          </a:p>
          <a:p>
            <a:pPr marL="457200" lvl="0" indent="-355600" algn="l" rtl="0">
              <a:spcBef>
                <a:spcPts val="0"/>
              </a:spcBef>
              <a:spcAft>
                <a:spcPts val="0"/>
              </a:spcAft>
              <a:buSzPts val="2000"/>
              <a:buChar char="»"/>
            </a:pPr>
            <a:r>
              <a:rPr lang="en-US" dirty="0" err="1" smtClean="0"/>
              <a:t>Sự</a:t>
            </a:r>
            <a:r>
              <a:rPr lang="en-US" dirty="0" smtClean="0"/>
              <a:t> </a:t>
            </a:r>
            <a:r>
              <a:rPr lang="en-US" dirty="0" err="1" smtClean="0"/>
              <a:t>tiện</a:t>
            </a:r>
            <a:r>
              <a:rPr lang="en-US" dirty="0" smtClean="0"/>
              <a:t> </a:t>
            </a:r>
            <a:r>
              <a:rPr lang="en-US" dirty="0" err="1" smtClean="0"/>
              <a:t>lợi</a:t>
            </a:r>
            <a:r>
              <a:rPr lang="en-US" dirty="0"/>
              <a:t> </a:t>
            </a:r>
            <a:r>
              <a:rPr lang="en-US" dirty="0" err="1" smtClean="0"/>
              <a:t>và</a:t>
            </a:r>
            <a:r>
              <a:rPr lang="en-US" dirty="0" smtClean="0"/>
              <a:t> </a:t>
            </a:r>
            <a:r>
              <a:rPr lang="en-US" dirty="0" err="1" smtClean="0"/>
              <a:t>tiết</a:t>
            </a:r>
            <a:r>
              <a:rPr lang="en-US" dirty="0" smtClean="0"/>
              <a:t> </a:t>
            </a:r>
            <a:r>
              <a:rPr lang="en-US" dirty="0" err="1" smtClean="0"/>
              <a:t>kiệm</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khi</a:t>
            </a:r>
            <a:r>
              <a:rPr lang="en-US" dirty="0" smtClean="0"/>
              <a:t> </a:t>
            </a:r>
            <a:r>
              <a:rPr lang="en-US" dirty="0" err="1" smtClean="0"/>
              <a:t>mua</a:t>
            </a:r>
            <a:r>
              <a:rPr lang="en-US" dirty="0" smtClean="0"/>
              <a:t> </a:t>
            </a:r>
            <a:r>
              <a:rPr lang="en-US" dirty="0" err="1" smtClean="0"/>
              <a:t>hàng</a:t>
            </a:r>
            <a:r>
              <a:rPr lang="en-US" dirty="0" smtClean="0"/>
              <a:t>.</a:t>
            </a:r>
            <a:endParaRPr dirty="0"/>
          </a:p>
          <a:p>
            <a:pPr marL="0" lvl="0" indent="0" algn="l" rtl="0">
              <a:spcBef>
                <a:spcPts val="600"/>
              </a:spcBef>
              <a:spcAft>
                <a:spcPts val="0"/>
              </a:spcAft>
              <a:buNone/>
            </a:pPr>
            <a:r>
              <a:rPr lang="en" dirty="0" smtClean="0"/>
              <a:t>Là 4 trong nhiều những lí do chính mà chúng em đã chọn đề tài: “ Xây dựng Website bán đồng hồ” làm đề tài cuối kì môn học Hệ quản trị cơ sở dữ liệu.</a:t>
            </a:r>
            <a:endParaRPr dirty="0"/>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Mô tả website</a:t>
            </a:r>
            <a:endParaRPr dirty="0"/>
          </a:p>
        </p:txBody>
      </p:sp>
      <p:sp>
        <p:nvSpPr>
          <p:cNvPr id="203" name="Google Shape;203;p17"/>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US" dirty="0" err="1" smtClean="0"/>
              <a:t>Là</a:t>
            </a:r>
            <a:r>
              <a:rPr lang="en-US" dirty="0" smtClean="0"/>
              <a:t> website </a:t>
            </a:r>
            <a:r>
              <a:rPr lang="en-US" dirty="0" err="1" smtClean="0"/>
              <a:t>bán</a:t>
            </a:r>
            <a:r>
              <a:rPr lang="en-US" dirty="0" smtClean="0"/>
              <a:t> </a:t>
            </a:r>
            <a:r>
              <a:rPr lang="en-US" dirty="0" err="1" smtClean="0"/>
              <a:t>và</a:t>
            </a:r>
            <a:r>
              <a:rPr lang="en-US" dirty="0" smtClean="0"/>
              <a:t> </a:t>
            </a:r>
            <a:r>
              <a:rPr lang="en-US" dirty="0" err="1" smtClean="0"/>
              <a:t>giới</a:t>
            </a:r>
            <a:r>
              <a:rPr lang="en-US" dirty="0" smtClean="0"/>
              <a:t> </a:t>
            </a:r>
            <a:r>
              <a:rPr lang="en-US" dirty="0" err="1" smtClean="0"/>
              <a:t>thiệu</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của</a:t>
            </a:r>
            <a:r>
              <a:rPr lang="en-US" dirty="0" smtClean="0"/>
              <a:t> </a:t>
            </a:r>
            <a:r>
              <a:rPr lang="en-US" dirty="0" err="1" smtClean="0"/>
              <a:t>cửa</a:t>
            </a:r>
            <a:r>
              <a:rPr lang="en-US" dirty="0" smtClean="0"/>
              <a:t> </a:t>
            </a:r>
            <a:r>
              <a:rPr lang="en-US" dirty="0" err="1" smtClean="0"/>
              <a:t>hàng</a:t>
            </a:r>
            <a:r>
              <a:rPr lang="en-US" dirty="0" smtClean="0"/>
              <a:t>.</a:t>
            </a:r>
            <a:endParaRPr dirty="0"/>
          </a:p>
          <a:p>
            <a:pPr marL="457200" lvl="0" indent="-355600" algn="l" rtl="0">
              <a:spcBef>
                <a:spcPts val="0"/>
              </a:spcBef>
              <a:spcAft>
                <a:spcPts val="0"/>
              </a:spcAft>
              <a:buSzPts val="2000"/>
              <a:buChar char="»"/>
            </a:pPr>
            <a:r>
              <a:rPr lang="en-US" dirty="0" err="1" smtClean="0"/>
              <a:t>Với</a:t>
            </a:r>
            <a:r>
              <a:rPr lang="en-US" dirty="0" smtClean="0"/>
              <a:t> </a:t>
            </a:r>
            <a:r>
              <a:rPr lang="en-US" dirty="0" err="1" smtClean="0"/>
              <a:t>đầy</a:t>
            </a:r>
            <a:r>
              <a:rPr lang="en-US" dirty="0" smtClean="0"/>
              <a:t> </a:t>
            </a:r>
            <a:r>
              <a:rPr lang="en-US" dirty="0" err="1" smtClean="0"/>
              <a:t>đủ</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đặt</a:t>
            </a:r>
            <a:r>
              <a:rPr lang="en-US" dirty="0" smtClean="0"/>
              <a:t> </a:t>
            </a:r>
            <a:r>
              <a:rPr lang="en-US" dirty="0" err="1" smtClean="0"/>
              <a:t>hàng</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và</a:t>
            </a:r>
            <a:r>
              <a:rPr lang="en-US" dirty="0" smtClean="0"/>
              <a:t> </a:t>
            </a:r>
            <a:r>
              <a:rPr lang="en-US" dirty="0" err="1" smtClean="0"/>
              <a:t>xem</a:t>
            </a:r>
            <a:r>
              <a:rPr lang="en-US" dirty="0" smtClean="0"/>
              <a:t> chi </a:t>
            </a:r>
            <a:r>
              <a:rPr lang="en-US" dirty="0" err="1" smtClean="0"/>
              <a:t>tiết</a:t>
            </a:r>
            <a:r>
              <a:rPr lang="en-US" dirty="0" smtClean="0"/>
              <a:t> </a:t>
            </a:r>
            <a:r>
              <a:rPr lang="en-US" dirty="0" err="1" smtClean="0"/>
              <a:t>sản</a:t>
            </a:r>
            <a:r>
              <a:rPr lang="en-US" dirty="0" smtClean="0"/>
              <a:t> </a:t>
            </a:r>
            <a:r>
              <a:rPr lang="en-US" dirty="0" err="1" smtClean="0"/>
              <a:t>phẩm</a:t>
            </a:r>
            <a:r>
              <a:rPr lang="en-US" dirty="0" smtClean="0"/>
              <a:t>.</a:t>
            </a:r>
            <a:endParaRPr dirty="0"/>
          </a:p>
          <a:p>
            <a:pPr marL="457200" lvl="0" indent="-355600" algn="l" rtl="0">
              <a:spcBef>
                <a:spcPts val="0"/>
              </a:spcBef>
              <a:spcAft>
                <a:spcPts val="0"/>
              </a:spcAft>
              <a:buSzPts val="2000"/>
              <a:buChar char="»"/>
            </a:pPr>
            <a:r>
              <a:rPr lang="en-US" dirty="0" err="1" smtClean="0"/>
              <a:t>Trang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với</a:t>
            </a:r>
            <a:r>
              <a:rPr lang="en-US" dirty="0" smtClean="0"/>
              <a:t> </a:t>
            </a:r>
            <a:r>
              <a:rPr lang="en-US" dirty="0" err="1" smtClean="0"/>
              <a:t>đầy</a:t>
            </a:r>
            <a:r>
              <a:rPr lang="en-US" dirty="0" smtClean="0"/>
              <a:t> </a:t>
            </a:r>
            <a:r>
              <a:rPr lang="en-US" dirty="0" err="1" smtClean="0"/>
              <a:t>đủ</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cập</a:t>
            </a:r>
            <a:r>
              <a:rPr lang="en-US" dirty="0" smtClean="0"/>
              <a:t> </a:t>
            </a:r>
            <a:r>
              <a:rPr lang="en-US" dirty="0" err="1" smtClean="0"/>
              <a:t>nhật</a:t>
            </a:r>
            <a:r>
              <a:rPr lang="en-US" dirty="0" smtClean="0"/>
              <a:t>/</a:t>
            </a:r>
            <a:r>
              <a:rPr lang="en-US" dirty="0" err="1" smtClean="0"/>
              <a:t>xóa</a:t>
            </a:r>
            <a:r>
              <a:rPr lang="en-US" dirty="0" smtClean="0"/>
              <a:t>/</a:t>
            </a:r>
            <a:r>
              <a:rPr lang="en-US" dirty="0" err="1" smtClean="0"/>
              <a:t>sửa</a:t>
            </a:r>
            <a:r>
              <a:rPr lang="en-US" dirty="0" smtClean="0"/>
              <a:t> </a:t>
            </a:r>
            <a:r>
              <a:rPr lang="en-US" dirty="0" err="1" smtClean="0"/>
              <a:t>các</a:t>
            </a:r>
            <a:r>
              <a:rPr lang="en-US" dirty="0" smtClean="0"/>
              <a:t> </a:t>
            </a:r>
            <a:r>
              <a:rPr lang="en-US" dirty="0" err="1" smtClean="0"/>
              <a:t>danh</a:t>
            </a:r>
            <a:r>
              <a:rPr lang="en-US" dirty="0" smtClean="0"/>
              <a:t> </a:t>
            </a:r>
            <a:r>
              <a:rPr lang="en-US" dirty="0" err="1" smtClean="0"/>
              <a:t>mục</a:t>
            </a:r>
            <a:r>
              <a:rPr lang="en-US" dirty="0" smtClean="0"/>
              <a:t>.</a:t>
            </a:r>
            <a:endParaRPr lang="en-US" dirty="0" smtClean="0"/>
          </a:p>
          <a:p>
            <a:pPr marL="457200" lvl="0" indent="-355600" algn="l" rtl="0">
              <a:spcBef>
                <a:spcPts val="0"/>
              </a:spcBef>
              <a:spcAft>
                <a:spcPts val="0"/>
              </a:spcAft>
              <a:buSzPts val="2000"/>
              <a:buChar char="»"/>
            </a:pPr>
            <a:r>
              <a:rPr lang="en-US" dirty="0" err="1" smtClean="0"/>
              <a:t>Xử</a:t>
            </a:r>
            <a:r>
              <a:rPr lang="en-US" dirty="0" smtClean="0"/>
              <a:t> </a:t>
            </a:r>
            <a:r>
              <a:rPr lang="en-US" dirty="0" err="1" smtClean="0"/>
              <a:t>lý</a:t>
            </a:r>
            <a:r>
              <a:rPr lang="en-US" dirty="0" smtClean="0"/>
              <a:t> </a:t>
            </a:r>
            <a:r>
              <a:rPr lang="en-US" dirty="0" err="1" smtClean="0"/>
              <a:t>đơn</a:t>
            </a:r>
            <a:r>
              <a:rPr lang="en-US" dirty="0" smtClean="0"/>
              <a:t> </a:t>
            </a:r>
            <a:r>
              <a:rPr lang="en-US" dirty="0" err="1" smtClean="0"/>
              <a:t>hàng</a:t>
            </a:r>
            <a:r>
              <a:rPr lang="en-US" dirty="0" smtClean="0"/>
              <a:t> </a:t>
            </a:r>
            <a:r>
              <a:rPr lang="en-US" dirty="0" err="1" smtClean="0"/>
              <a:t>và</a:t>
            </a:r>
            <a:r>
              <a:rPr lang="en-US" dirty="0" smtClean="0"/>
              <a:t> </a:t>
            </a:r>
            <a:r>
              <a:rPr lang="en-US" dirty="0" err="1" smtClean="0"/>
              <a:t>thống</a:t>
            </a:r>
            <a:r>
              <a:rPr lang="en-US" dirty="0" smtClean="0"/>
              <a:t> </a:t>
            </a:r>
            <a:r>
              <a:rPr lang="en-US" dirty="0" err="1" smtClean="0"/>
              <a:t>kê</a:t>
            </a:r>
            <a:r>
              <a:rPr lang="en-US" dirty="0" smtClean="0"/>
              <a:t> </a:t>
            </a:r>
            <a:r>
              <a:rPr lang="en-US" dirty="0" err="1" smtClean="0"/>
              <a:t>doanh</a:t>
            </a:r>
            <a:r>
              <a:rPr lang="en-US" dirty="0" smtClean="0"/>
              <a:t> </a:t>
            </a:r>
            <a:r>
              <a:rPr lang="en-US" dirty="0" err="1" smtClean="0"/>
              <a:t>thu</a:t>
            </a:r>
            <a:r>
              <a:rPr lang="en-US" dirty="0" smtClean="0"/>
              <a:t>.</a:t>
            </a:r>
            <a:endParaRPr dirty="0"/>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197705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a:solidFill>
                  <a:srgbClr val="3796BF"/>
                </a:solidFill>
              </a:rPr>
              <a:t>2</a:t>
            </a:r>
            <a:r>
              <a:rPr lang="en" sz="7200" b="0" dirty="0" smtClean="0">
                <a:solidFill>
                  <a:srgbClr val="3796BF"/>
                </a:solidFill>
              </a:rPr>
              <a:t>.</a:t>
            </a:r>
          </a:p>
          <a:p>
            <a:pPr marL="0" lvl="0" indent="0" algn="l" rtl="0">
              <a:spcBef>
                <a:spcPts val="0"/>
              </a:spcBef>
              <a:spcAft>
                <a:spcPts val="0"/>
              </a:spcAft>
              <a:buNone/>
            </a:pPr>
            <a:r>
              <a:rPr lang="en" dirty="0" smtClean="0"/>
              <a:t>Phân Tích Và Thiết Kế</a:t>
            </a:r>
            <a:endParaRPr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25253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txBox="1">
            <a:spLocks noGrp="1"/>
          </p:cNvSpPr>
          <p:nvPr>
            <p:ph type="body" idx="1"/>
          </p:nvPr>
        </p:nvSpPr>
        <p:spPr>
          <a:xfrm>
            <a:off x="3200462" y="196801"/>
            <a:ext cx="3498300"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dirty="0" err="1" smtClean="0"/>
              <a:t>Thành</a:t>
            </a:r>
            <a:r>
              <a:rPr lang="en-US" dirty="0" smtClean="0"/>
              <a:t> </a:t>
            </a:r>
            <a:r>
              <a:rPr lang="en-US" dirty="0" err="1" smtClean="0"/>
              <a:t>Phần</a:t>
            </a:r>
            <a:r>
              <a:rPr lang="en-US" dirty="0" smtClean="0"/>
              <a:t> </a:t>
            </a:r>
            <a:r>
              <a:rPr lang="en-US" dirty="0" err="1" smtClean="0"/>
              <a:t>Dữ</a:t>
            </a:r>
            <a:r>
              <a:rPr lang="en-US" dirty="0" smtClean="0"/>
              <a:t> </a:t>
            </a:r>
            <a:r>
              <a:rPr lang="en-US" dirty="0" err="1" smtClean="0"/>
              <a:t>Liệu</a:t>
            </a:r>
            <a:endParaRPr dirty="0"/>
          </a:p>
        </p:txBody>
      </p:sp>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536713" y="1169101"/>
            <a:ext cx="5943600" cy="3872865"/>
          </a:xfrm>
          <a:prstGeom prst="rect">
            <a:avLst/>
          </a:prstGeom>
        </p:spPr>
      </p:pic>
      <p:sp>
        <p:nvSpPr>
          <p:cNvPr id="8" name="Google Shape;203;p17"/>
          <p:cNvSpPr txBox="1">
            <a:spLocks/>
          </p:cNvSpPr>
          <p:nvPr/>
        </p:nvSpPr>
        <p:spPr>
          <a:xfrm>
            <a:off x="5033582" y="1016701"/>
            <a:ext cx="2122592" cy="7010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rgbClr val="3796BF"/>
              </a:buClr>
              <a:buSzPts val="2400"/>
              <a:buFont typeface="Oswald"/>
              <a:buChar char="»"/>
              <a:defRPr sz="2400" b="0" i="0" u="none" strike="noStrike" cap="none">
                <a:solidFill>
                  <a:srgbClr val="3796BF"/>
                </a:solidFill>
                <a:latin typeface="Oswald"/>
                <a:ea typeface="Oswald"/>
                <a:cs typeface="Oswald"/>
                <a:sym typeface="Oswald"/>
              </a:defRPr>
            </a:lvl1pPr>
            <a:lvl2pPr marL="914400" marR="0" lvl="1" indent="-381000" algn="ctr" rtl="0">
              <a:lnSpc>
                <a:spcPct val="100000"/>
              </a:lnSpc>
              <a:spcBef>
                <a:spcPts val="0"/>
              </a:spcBef>
              <a:spcAft>
                <a:spcPts val="0"/>
              </a:spcAft>
              <a:buClr>
                <a:srgbClr val="3796BF"/>
              </a:buClr>
              <a:buSzPts val="2400"/>
              <a:buFont typeface="Oswald"/>
              <a:buChar char="⋄"/>
              <a:defRPr sz="2400" b="0" i="0" u="none" strike="noStrike" cap="none">
                <a:solidFill>
                  <a:srgbClr val="3796BF"/>
                </a:solidFill>
                <a:latin typeface="Oswald"/>
                <a:ea typeface="Oswald"/>
                <a:cs typeface="Oswald"/>
                <a:sym typeface="Oswald"/>
              </a:defRPr>
            </a:lvl2pPr>
            <a:lvl3pPr marL="1371600" marR="0" lvl="2" indent="-381000" algn="ctr" rtl="0">
              <a:lnSpc>
                <a:spcPct val="100000"/>
              </a:lnSpc>
              <a:spcBef>
                <a:spcPts val="0"/>
              </a:spcBef>
              <a:spcAft>
                <a:spcPts val="0"/>
              </a:spcAft>
              <a:buClr>
                <a:srgbClr val="3796BF"/>
              </a:buClr>
              <a:buSzPts val="2400"/>
              <a:buFont typeface="Oswald"/>
              <a:buChar char="⋄"/>
              <a:defRPr sz="2400" b="0" i="0" u="none" strike="noStrike" cap="none">
                <a:solidFill>
                  <a:srgbClr val="3796BF"/>
                </a:solidFill>
                <a:latin typeface="Oswald"/>
                <a:ea typeface="Oswald"/>
                <a:cs typeface="Oswald"/>
                <a:sym typeface="Oswald"/>
              </a:defRPr>
            </a:lvl3pPr>
            <a:lvl4pPr marL="1828800" marR="0" lvl="3" indent="-381000" algn="ctr" rtl="0">
              <a:lnSpc>
                <a:spcPct val="100000"/>
              </a:lnSpc>
              <a:spcBef>
                <a:spcPts val="0"/>
              </a:spcBef>
              <a:spcAft>
                <a:spcPts val="0"/>
              </a:spcAft>
              <a:buClr>
                <a:srgbClr val="3796BF"/>
              </a:buClr>
              <a:buSzPts val="2400"/>
              <a:buFont typeface="Oswald"/>
              <a:buChar char="⋄"/>
              <a:defRPr sz="2400" b="0" i="0" u="none" strike="noStrike" cap="none">
                <a:solidFill>
                  <a:srgbClr val="3796BF"/>
                </a:solidFill>
                <a:latin typeface="Oswald"/>
                <a:ea typeface="Oswald"/>
                <a:cs typeface="Oswald"/>
                <a:sym typeface="Oswald"/>
              </a:defRPr>
            </a:lvl4pPr>
            <a:lvl5pPr marL="2286000" marR="0" lvl="4" indent="-381000" algn="ctr" rtl="0">
              <a:lnSpc>
                <a:spcPct val="100000"/>
              </a:lnSpc>
              <a:spcBef>
                <a:spcPts val="0"/>
              </a:spcBef>
              <a:spcAft>
                <a:spcPts val="0"/>
              </a:spcAft>
              <a:buClr>
                <a:srgbClr val="3796BF"/>
              </a:buClr>
              <a:buSzPts val="2400"/>
              <a:buFont typeface="Oswald"/>
              <a:buChar char="⋄"/>
              <a:defRPr sz="2400" b="0" i="0" u="none" strike="noStrike" cap="none">
                <a:solidFill>
                  <a:srgbClr val="3796BF"/>
                </a:solidFill>
                <a:latin typeface="Oswald"/>
                <a:ea typeface="Oswald"/>
                <a:cs typeface="Oswald"/>
                <a:sym typeface="Oswald"/>
              </a:defRPr>
            </a:lvl5pPr>
            <a:lvl6pPr marL="2743200" marR="0" lvl="5" indent="-381000" algn="ctr" rtl="0">
              <a:lnSpc>
                <a:spcPct val="100000"/>
              </a:lnSpc>
              <a:spcBef>
                <a:spcPts val="0"/>
              </a:spcBef>
              <a:spcAft>
                <a:spcPts val="0"/>
              </a:spcAft>
              <a:buClr>
                <a:srgbClr val="3796BF"/>
              </a:buClr>
              <a:buSzPts val="2400"/>
              <a:buFont typeface="Oswald"/>
              <a:buChar char="⋄"/>
              <a:defRPr sz="2400" b="0" i="0" u="none" strike="noStrike" cap="none">
                <a:solidFill>
                  <a:srgbClr val="3796BF"/>
                </a:solidFill>
                <a:latin typeface="Oswald"/>
                <a:ea typeface="Oswald"/>
                <a:cs typeface="Oswald"/>
                <a:sym typeface="Oswald"/>
              </a:defRPr>
            </a:lvl6pPr>
            <a:lvl7pPr marL="3200400" marR="0" lvl="6" indent="-381000" algn="ctr" rtl="0">
              <a:lnSpc>
                <a:spcPct val="100000"/>
              </a:lnSpc>
              <a:spcBef>
                <a:spcPts val="0"/>
              </a:spcBef>
              <a:spcAft>
                <a:spcPts val="0"/>
              </a:spcAft>
              <a:buClr>
                <a:srgbClr val="3796BF"/>
              </a:buClr>
              <a:buSzPts val="2400"/>
              <a:buFont typeface="Oswald"/>
              <a:buChar char="●"/>
              <a:defRPr sz="2400" b="0" i="0" u="none" strike="noStrike" cap="none">
                <a:solidFill>
                  <a:srgbClr val="3796BF"/>
                </a:solidFill>
                <a:latin typeface="Oswald"/>
                <a:ea typeface="Oswald"/>
                <a:cs typeface="Oswald"/>
                <a:sym typeface="Oswald"/>
              </a:defRPr>
            </a:lvl7pPr>
            <a:lvl8pPr marL="3657600" marR="0" lvl="7" indent="-381000" algn="ctr" rtl="0">
              <a:lnSpc>
                <a:spcPct val="100000"/>
              </a:lnSpc>
              <a:spcBef>
                <a:spcPts val="0"/>
              </a:spcBef>
              <a:spcAft>
                <a:spcPts val="0"/>
              </a:spcAft>
              <a:buClr>
                <a:srgbClr val="3796BF"/>
              </a:buClr>
              <a:buSzPts val="2400"/>
              <a:buFont typeface="Oswald"/>
              <a:buChar char="○"/>
              <a:defRPr sz="2400" b="0" i="0" u="none" strike="noStrike" cap="none">
                <a:solidFill>
                  <a:srgbClr val="3796BF"/>
                </a:solidFill>
                <a:latin typeface="Oswald"/>
                <a:ea typeface="Oswald"/>
                <a:cs typeface="Oswald"/>
                <a:sym typeface="Oswald"/>
              </a:defRPr>
            </a:lvl8pPr>
            <a:lvl9pPr marL="4114800" marR="0" lvl="8" indent="-381000" algn="ctr" rtl="0">
              <a:lnSpc>
                <a:spcPct val="100000"/>
              </a:lnSpc>
              <a:spcBef>
                <a:spcPts val="0"/>
              </a:spcBef>
              <a:spcAft>
                <a:spcPts val="0"/>
              </a:spcAft>
              <a:buClr>
                <a:srgbClr val="3796BF"/>
              </a:buClr>
              <a:buSzPts val="2400"/>
              <a:buFont typeface="Oswald"/>
              <a:buChar char="■"/>
              <a:defRPr sz="2400" b="0" i="0" u="none" strike="noStrike" cap="none">
                <a:solidFill>
                  <a:srgbClr val="3796BF"/>
                </a:solidFill>
                <a:latin typeface="Oswald"/>
                <a:ea typeface="Oswald"/>
                <a:cs typeface="Oswald"/>
                <a:sym typeface="Oswald"/>
              </a:defRPr>
            </a:lvl9pPr>
          </a:lstStyle>
          <a:p>
            <a:pPr indent="-355600" algn="l">
              <a:buSzPts val="2000"/>
            </a:pPr>
            <a:r>
              <a:rPr lang="en-US" dirty="0" err="1" smtClean="0"/>
              <a:t>Sơ</a:t>
            </a:r>
            <a:r>
              <a:rPr lang="en-US" dirty="0" smtClean="0"/>
              <a:t> </a:t>
            </a:r>
            <a:r>
              <a:rPr lang="en-US" dirty="0" err="1" smtClean="0"/>
              <a:t>đồ</a:t>
            </a:r>
            <a:r>
              <a:rPr lang="en-US" dirty="0" smtClean="0"/>
              <a:t> ERD</a:t>
            </a:r>
            <a:endParaRPr lang="vi-VN"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olse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664</Words>
  <Application>Microsoft Office PowerPoint</Application>
  <PresentationFormat>On-screen Show (16:9)</PresentationFormat>
  <Paragraphs>119</Paragraphs>
  <Slides>30</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Oswald</vt:lpstr>
      <vt:lpstr>맑은 고딕</vt:lpstr>
      <vt:lpstr>Arial</vt:lpstr>
      <vt:lpstr>Roboto Condensed</vt:lpstr>
      <vt:lpstr>Wolsey template</vt:lpstr>
      <vt:lpstr>WEBSITE BÁN ĐỒNG HỒ ONLINE MÔ HÌNH CLIENT SERVER</vt:lpstr>
      <vt:lpstr>NHÓM 33</vt:lpstr>
      <vt:lpstr>GIỚI THIỆU!</vt:lpstr>
      <vt:lpstr>PowerPoint Presentation</vt:lpstr>
      <vt:lpstr>1. Giới Thiệu Chung</vt:lpstr>
      <vt:lpstr>Lí do chọn đề tài</vt:lpstr>
      <vt:lpstr>Mô tả website</vt:lpstr>
      <vt:lpstr>2. Phân Tích Và Thiết Kế</vt:lpstr>
      <vt:lpstr>PowerPoint Presentation</vt:lpstr>
      <vt:lpstr>PowerPoint Presentation</vt:lpstr>
      <vt:lpstr>3. Cài Đặt</vt:lpstr>
      <vt:lpstr>Môi trường cài đặt và công nghệ</vt:lpstr>
      <vt:lpstr>Chức năng người dùng</vt:lpstr>
      <vt:lpstr>Chức năng quản trị</vt:lpstr>
      <vt:lpstr>Cài đặt Giao diện</vt:lpstr>
      <vt:lpstr>Giao diện website</vt:lpstr>
      <vt:lpstr>Chi tiết sản phẩm</vt:lpstr>
      <vt:lpstr>Giỏ hàng</vt:lpstr>
      <vt:lpstr>Thanh toán</vt:lpstr>
      <vt:lpstr>Đăng nhập quản trị</vt:lpstr>
      <vt:lpstr>Giao diện quản trị</vt:lpstr>
      <vt:lpstr>Quản lý các danh mục</vt:lpstr>
      <vt:lpstr>Xử lý đơn hàng</vt:lpstr>
      <vt:lpstr>Quản lý khách hàng</vt:lpstr>
      <vt:lpstr>Thống kê doanh thu</vt:lpstr>
      <vt:lpstr>4. Kết Luận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BÁN ĐỒNG HỒ ONLINE MÔ HÌNH CLIENT SERVER</dc:title>
  <cp:lastModifiedBy>Đức Đào</cp:lastModifiedBy>
  <cp:revision>40</cp:revision>
  <dcterms:modified xsi:type="dcterms:W3CDTF">2019-11-17T13:59:42Z</dcterms:modified>
</cp:coreProperties>
</file>