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88" r:id="rId5"/>
    <p:sldId id="290" r:id="rId6"/>
    <p:sldId id="295" r:id="rId7"/>
    <p:sldId id="296" r:id="rId8"/>
    <p:sldId id="297" r:id="rId9"/>
    <p:sldId id="298" r:id="rId10"/>
    <p:sldId id="299" r:id="rId11"/>
    <p:sldId id="291" r:id="rId12"/>
    <p:sldId id="292" r:id="rId13"/>
    <p:sldId id="29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3047" autoAdjust="0"/>
  </p:normalViewPr>
  <p:slideViewPr>
    <p:cSldViewPr snapToGrid="0">
      <p:cViewPr varScale="1">
        <p:scale>
          <a:sx n="73" d="100"/>
          <a:sy n="73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4D58-5B18-4AD5-9048-1F099D58494E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93B7-077B-4CC5-81EB-C6A7A57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28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99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13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5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3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49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69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4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31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AA9C-DE87-4C30-AF51-48A84A13B5E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282" y="1492201"/>
            <a:ext cx="504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              SƯ PHẠM KỸ THUẬT TPHCM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0789" y="2947562"/>
            <a:ext cx="512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6511542" y="4194247"/>
            <a:ext cx="5214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ĐIỆN TOÁN ĐÁM MÂY</a:t>
            </a:r>
          </a:p>
          <a:p>
            <a:pPr algn="ctr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Sức hút của ngành Công nghệ phần mềm tại Việt Nam - Trường Đại học Quốc tế  Bắc 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3" y="1071055"/>
            <a:ext cx="6019683" cy="45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03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64" y="1198919"/>
            <a:ext cx="10329598" cy="50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UBUNTU VÀ EC2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42" y="1780818"/>
            <a:ext cx="11164267" cy="164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2" y="4039881"/>
            <a:ext cx="11042337" cy="1745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6441" y="820212"/>
            <a:ext cx="92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1 server và một máy khách (cloud9ubuntu) và gắn ElasticIP cho 2 máy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UBUNTU VÀ EC2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670701"/>
            <a:ext cx="11187129" cy="2789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562" y="763275"/>
            <a:ext cx="109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port cho server :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22: kết nối ssh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8080: kết nối web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Port 1433: kết nối sql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UBUNTU VÀ EC2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75" y="1656375"/>
            <a:ext cx="709483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662" y="2712602"/>
            <a:ext cx="3612193" cy="1104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9103" y="956441"/>
            <a:ext cx="79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Image, network, sql cho server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19" y="4123030"/>
            <a:ext cx="11517541" cy="876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456" y="5935277"/>
            <a:ext cx="5875529" cy="35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4717" y="5246181"/>
            <a:ext cx="53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của máy khách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18AD1-7148-4B88-92A9-0EF6EC2C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696-547A-48E1-91A5-316599D0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2410"/>
            <a:ext cx="5962514" cy="1084690"/>
          </a:xfrm>
        </p:spPr>
        <p:txBody>
          <a:bodyPr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</a:t>
            </a:r>
            <a:r>
              <a:rPr lang="en-US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35EA-1F91-41E6-9195-CA9C2494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01" y="1441715"/>
            <a:ext cx="5250691" cy="5046511"/>
          </a:xfrm>
        </p:spPr>
        <p:txBody>
          <a:bodyPr lIns="109728" tIns="109728" rIns="109728" bIns="91440">
            <a:normAutofit/>
          </a:bodyPr>
          <a:lstStyle/>
          <a:p>
            <a:pPr algn="just">
              <a:lnSpc>
                <a:spcPct val="104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Võ Văn Đức 		 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20110635</a:t>
            </a: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Hiển	 	20110643</a:t>
            </a: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Quốc Toàn 		20110740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D0273D-D69A-4A09-B65E-96620E83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6" r="14034" b="-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266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61" y="1408386"/>
            <a:ext cx="8596449" cy="504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2772" y="651641"/>
            <a:ext cx="92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mã connect với cmd trong máy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1533618"/>
            <a:ext cx="9478007" cy="428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993" y="763275"/>
            <a:ext cx="730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kết nối ssh với cmd trong máy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359798"/>
            <a:ext cx="11623028" cy="4541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562" y="630621"/>
            <a:ext cx="100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bucket S3 để load file war và file pem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2" y="1324709"/>
            <a:ext cx="10758787" cy="4231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562" y="683172"/>
            <a:ext cx="1026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IP của máy server cloud9Ubuntu, tài khoản, mật khẩu của sql trong máy server, địa chỉ của file pem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7" y="1387365"/>
            <a:ext cx="9417269" cy="4893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502" y="703645"/>
            <a:ext cx="966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file war từ project web java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56" y="1583303"/>
            <a:ext cx="9861801" cy="3329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4557" y="763275"/>
            <a:ext cx="98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file .war từ bucket S3 máy EC2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" y="1519448"/>
            <a:ext cx="11370025" cy="3283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586" y="763275"/>
            <a:ext cx="103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 lên server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180</Words>
  <Application>Microsoft Office PowerPoint</Application>
  <PresentationFormat>Widescreen</PresentationFormat>
  <Paragraphs>33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DANH SÁCH THÀNH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28</cp:revision>
  <dcterms:created xsi:type="dcterms:W3CDTF">2022-10-19T16:38:54Z</dcterms:created>
  <dcterms:modified xsi:type="dcterms:W3CDTF">2022-12-10T15:23:30Z</dcterms:modified>
</cp:coreProperties>
</file>