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88" r:id="rId8"/>
    <p:sldId id="289" r:id="rId9"/>
    <p:sldId id="290" r:id="rId10"/>
    <p:sldId id="292" r:id="rId11"/>
    <p:sldId id="293" r:id="rId12"/>
    <p:sldId id="294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3047" autoAdjust="0"/>
  </p:normalViewPr>
  <p:slideViewPr>
    <p:cSldViewPr snapToGrid="0">
      <p:cViewPr varScale="1">
        <p:scale>
          <a:sx n="73" d="100"/>
          <a:sy n="73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4D58-5B18-4AD5-9048-1F099D58494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93B7-077B-4CC5-81EB-C6A7A57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72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A93B7-077B-4CC5-81EB-C6A7A57455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AA9C-DE87-4C30-AF51-48A84A13B5E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282" y="1492201"/>
            <a:ext cx="504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              SƯ PHẠM KỸ THUẬT TPHCM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0789" y="2947562"/>
            <a:ext cx="512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6511542" y="4194247"/>
            <a:ext cx="5214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ĐIỆN TOÁN ĐÁM MÂY</a:t>
            </a:r>
          </a:p>
          <a:p>
            <a:pPr algn="ctr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Sức hút của ngành Công nghệ phần mềm tại Việt Nam - Trường Đại học Quốc tế  Bắc H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3" y="1071055"/>
            <a:ext cx="6019683" cy="45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503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550" y="636724"/>
            <a:ext cx="6468698" cy="78390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Autofit/>
          </a:bodyPr>
          <a:lstStyle/>
          <a:p>
            <a:pPr marL="0" indent="0" algn="ctr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ký và kiểm tra chức năng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1899" y="1736905"/>
            <a:ext cx="3857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được giao diện đăng ký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1899" y="3394841"/>
            <a:ext cx="3857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tính hợp lệ của username và mật khẩu, kiểm tra trong database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49" y="1501201"/>
            <a:ext cx="36502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344" y="538182"/>
            <a:ext cx="6468698" cy="78390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Autofit/>
          </a:bodyPr>
          <a:lstStyle/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container và kiểm tra chức năng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9476" y="1330784"/>
            <a:ext cx="4225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được hệ điều hành mình muốn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9476" y="2661963"/>
            <a:ext cx="3857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dung lượng RAM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51" y="1711339"/>
            <a:ext cx="4831210" cy="4123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9476" y="3908861"/>
            <a:ext cx="3951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số CPUs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9476" y="4918919"/>
            <a:ext cx="354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Server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675" y="559203"/>
            <a:ext cx="6468698" cy="78390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Autofit/>
          </a:bodyPr>
          <a:lstStyle/>
          <a:p>
            <a:pPr marL="0" indent="0" algn="ctr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Server và Xoá Server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61" y="1730385"/>
            <a:ext cx="5469078" cy="3987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196" y="1730385"/>
            <a:ext cx="5767452" cy="39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18AD1-7148-4B88-92A9-0EF6EC2C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5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696-547A-48E1-91A5-316599D0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12410"/>
            <a:ext cx="5962514" cy="1084690"/>
          </a:xfrm>
        </p:spPr>
        <p:txBody>
          <a:bodyPr anchor="b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THÀNH </a:t>
            </a:r>
            <a:r>
              <a:rPr lang="en-US" sz="3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35EA-1F91-41E6-9195-CA9C2494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01" y="1441715"/>
            <a:ext cx="5250691" cy="5046511"/>
          </a:xfrm>
        </p:spPr>
        <p:txBody>
          <a:bodyPr lIns="109728" tIns="109728" rIns="109728" bIns="91440">
            <a:normAutofit/>
          </a:bodyPr>
          <a:lstStyle/>
          <a:p>
            <a:pPr algn="just">
              <a:lnSpc>
                <a:spcPct val="104000"/>
              </a:lnSpc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Võ Văn Đức 		 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20110635</a:t>
            </a:r>
          </a:p>
          <a:p>
            <a:pPr algn="just">
              <a:lnSpc>
                <a:spcPct val="104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Hiển	 	20110643</a:t>
            </a:r>
          </a:p>
          <a:p>
            <a:pPr algn="just">
              <a:lnSpc>
                <a:spcPct val="104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Quốc Toàn 		20110740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D0273D-D69A-4A09-B65E-96620E83E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6" r="14034" b="-1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266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NỘI DUNG VÀ CÁCH THỰC THI CỦA PROJECT</a:t>
            </a:r>
            <a:b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DOCKER ĐỂ ẢO HOÁ SERVER UBUNTU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27" y="999301"/>
            <a:ext cx="9830652" cy="5281118"/>
          </a:xfrm>
          <a:prstGeom prst="rect">
            <a:avLst/>
          </a:prstGeom>
        </p:spPr>
      </p:pic>
      <p:pic>
        <p:nvPicPr>
          <p:cNvPr id="10" name="Picture 2" descr="Docker là gì? | A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42" y="1978435"/>
            <a:ext cx="2657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7FBEE1-287A-4357-AEBF-855AFFBEC5D9}"/>
              </a:ext>
            </a:extLst>
          </p:cNvPr>
          <p:cNvGrpSpPr/>
          <p:nvPr/>
        </p:nvGrpSpPr>
        <p:grpSpPr>
          <a:xfrm>
            <a:off x="619125" y="1628775"/>
            <a:ext cx="4524375" cy="3718799"/>
            <a:chOff x="0" y="1089890"/>
            <a:chExt cx="5726545" cy="447675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1E5B72DA-B5CD-4CCB-B80D-AFC22A3BF371}"/>
                </a:ext>
              </a:extLst>
            </p:cNvPr>
            <p:cNvSpPr/>
            <p:nvPr/>
          </p:nvSpPr>
          <p:spPr>
            <a:xfrm>
              <a:off x="0" y="1089890"/>
              <a:ext cx="5726545" cy="447675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B6AA2F4-563D-4EBA-8181-7A38AD177D66}"/>
                </a:ext>
              </a:extLst>
            </p:cNvPr>
            <p:cNvSpPr/>
            <p:nvPr/>
          </p:nvSpPr>
          <p:spPr>
            <a:xfrm>
              <a:off x="244763" y="1255378"/>
              <a:ext cx="5237018" cy="4145782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HIỂU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B63510-6582-4095-B4ED-18FAD1A56254}"/>
              </a:ext>
            </a:extLst>
          </p:cNvPr>
          <p:cNvSpPr/>
          <p:nvPr/>
        </p:nvSpPr>
        <p:spPr>
          <a:xfrm>
            <a:off x="5143499" y="1007730"/>
            <a:ext cx="6477000" cy="1361873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Tìm hiểu nội dung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các Project liên quan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34BF05-426F-4DC5-8702-BB34E31396EA}"/>
              </a:ext>
            </a:extLst>
          </p:cNvPr>
          <p:cNvSpPr/>
          <p:nvPr/>
        </p:nvSpPr>
        <p:spPr>
          <a:xfrm>
            <a:off x="5143499" y="4472303"/>
            <a:ext cx="6477001" cy="1475601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Tìm hiểu cách thực thi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Project liên quan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4F2-69C3-4C3A-A42E-F07C6DE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20" y="136635"/>
            <a:ext cx="9936735" cy="840828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Tìm hiểu về nội dung của project liên quan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61" y="1965864"/>
            <a:ext cx="5903270" cy="5450084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EC2 instance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Ubuntu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cloud9 trên AWS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Docker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mỗi máy Ubuntu	</a:t>
            </a:r>
            <a:endParaRPr lang="en-US">
              <a:cs typeface="Segoe UI Semi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28800" y="2382983"/>
            <a:ext cx="2613891" cy="16336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 vụ: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2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95" y="280076"/>
            <a:ext cx="9274025" cy="1060253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Autofit/>
          </a:bodyPr>
          <a:lstStyle/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máy Ubuntu cloud9 trên AWS, một máy lưu database và làm server, các máy còn lại làm server.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>
              <a:cs typeface="Segoe UI Semi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50" y="1626846"/>
            <a:ext cx="4585386" cy="1042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18" y="2956145"/>
            <a:ext cx="10349466" cy="28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92" y="305892"/>
            <a:ext cx="7990913" cy="1134026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rmAutofit/>
          </a:bodyPr>
          <a:lstStyle/>
          <a:p>
            <a:pPr marL="0" indent="0" algn="ctr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container SQL Server để import data.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17" y="1873592"/>
            <a:ext cx="7032861" cy="38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9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46" y="622484"/>
            <a:ext cx="6330512" cy="749085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deploy trên máy local, hoặc trên máy EC2</a:t>
            </a:r>
            <a:endParaRPr lang="en-US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19" y="1247351"/>
            <a:ext cx="5241807" cy="2613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972" y="1371569"/>
            <a:ext cx="412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trên máy local: file .pem trên local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972" y="2554295"/>
            <a:ext cx="5097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trên EC2:</a:t>
            </a:r>
            <a:b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 Đổi đường dẫn file .pem trên EC2, build file .war, tạo dockerfile</a:t>
            </a:r>
          </a:p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 Cấu hình nội dung docker để deploy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19" y="3146506"/>
            <a:ext cx="5241807" cy="29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550" y="636724"/>
            <a:ext cx="6468698" cy="78390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Autofit/>
          </a:bodyPr>
          <a:lstStyle/>
          <a:p>
            <a:pPr marL="0" indent="0" algn="ctr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 kiểm tra chức năng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89" y="1726395"/>
            <a:ext cx="4351397" cy="4435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4372" y="1726395"/>
            <a:ext cx="3857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được giao diện đăng nhập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4372" y="3373821"/>
            <a:ext cx="3857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tính hợp lệ của tài khoản và mật khẩu để user đăng nhập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214</Words>
  <Application>Microsoft Office PowerPoint</Application>
  <PresentationFormat>Widescreen</PresentationFormat>
  <Paragraphs>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 Semilight</vt:lpstr>
      <vt:lpstr>Times New Roman</vt:lpstr>
      <vt:lpstr>Office Theme</vt:lpstr>
      <vt:lpstr>PowerPoint Presentation</vt:lpstr>
      <vt:lpstr>DANH SÁCH THÀNH VIÊN</vt:lpstr>
      <vt:lpstr>PowerPoint Presentation</vt:lpstr>
      <vt:lpstr>PowerPoint Presentation</vt:lpstr>
      <vt:lpstr>Chapter 1: Tìm hiểu về nội dung của project liên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20</cp:revision>
  <dcterms:created xsi:type="dcterms:W3CDTF">2022-10-19T16:38:54Z</dcterms:created>
  <dcterms:modified xsi:type="dcterms:W3CDTF">2022-10-20T03:42:09Z</dcterms:modified>
</cp:coreProperties>
</file>