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8" r:id="rId9"/>
    <p:sldId id="289" r:id="rId10"/>
    <p:sldId id="290" r:id="rId11"/>
    <p:sldId id="291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3047" autoAdjust="0"/>
  </p:normalViewPr>
  <p:slideViewPr>
    <p:cSldViewPr snapToGrid="0">
      <p:cViewPr varScale="1">
        <p:scale>
          <a:sx n="73" d="100"/>
          <a:sy n="73" d="100"/>
        </p:scale>
        <p:origin x="35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14D58-5B18-4AD5-9048-1F099D58494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A93B7-077B-4CC5-81EB-C6A7A5745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12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8dede5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8dede5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72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A9C-DE87-4C30-AF51-48A84A13B5E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B3B9-D1BD-4A07-9046-FC68B20D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A9C-DE87-4C30-AF51-48A84A13B5E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B3B9-D1BD-4A07-9046-FC68B20D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2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A9C-DE87-4C30-AF51-48A84A13B5E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B3B9-D1BD-4A07-9046-FC68B20D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1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A9C-DE87-4C30-AF51-48A84A13B5E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B3B9-D1BD-4A07-9046-FC68B20D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8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A9C-DE87-4C30-AF51-48A84A13B5E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B3B9-D1BD-4A07-9046-FC68B20D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1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A9C-DE87-4C30-AF51-48A84A13B5E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B3B9-D1BD-4A07-9046-FC68B20D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5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A9C-DE87-4C30-AF51-48A84A13B5E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B3B9-D1BD-4A07-9046-FC68B20D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A9C-DE87-4C30-AF51-48A84A13B5E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B3B9-D1BD-4A07-9046-FC68B20D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A9C-DE87-4C30-AF51-48A84A13B5E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B3B9-D1BD-4A07-9046-FC68B20D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6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A9C-DE87-4C30-AF51-48A84A13B5E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B3B9-D1BD-4A07-9046-FC68B20D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9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A9C-DE87-4C30-AF51-48A84A13B5E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B3B9-D1BD-4A07-9046-FC68B20D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7AA9C-DE87-4C30-AF51-48A84A13B5EA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B3B9-D1BD-4A07-9046-FC68B20D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0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8282" y="1492201"/>
            <a:ext cx="504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              SƯ PHẠM KỸ THUẬT TPHCM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0789" y="2947562"/>
            <a:ext cx="5121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</a:t>
            </a:r>
            <a:b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</a:t>
            </a:r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6511542" y="4194247"/>
            <a:ext cx="52140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 TOÁN ĐÁM MÂY</a:t>
            </a:r>
            <a:endParaRPr lang="en-US" sz="2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HUỲNH XUÂN PHỤNG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Sức hút của ngành Công nghệ phần mềm tại Việt Nam - Trường Đại học Quốc tế  Bắc H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53" y="1071055"/>
            <a:ext cx="6019683" cy="451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503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E9BDE-EEAA-43CE-A6F0-FC3D95100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7550" y="636724"/>
            <a:ext cx="6468698" cy="783900"/>
          </a:xfr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lIns="109728" tIns="109728" rIns="109728" bIns="91440">
            <a:noAutofit/>
          </a:bodyPr>
          <a:lstStyle/>
          <a:p>
            <a:pPr marL="0" indent="0">
              <a:buNone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command line ngay trên web</a:t>
            </a:r>
            <a:endParaRPr lang="en-US" sz="300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621" y="1558601"/>
            <a:ext cx="4336142" cy="8496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386" y="2303147"/>
            <a:ext cx="7517600" cy="312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6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E9BDE-EEAA-43CE-A6F0-FC3D95100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890" y="677580"/>
            <a:ext cx="4293056" cy="698090"/>
          </a:xfr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lIns="109728" tIns="109728" rIns="109728" bIns="91440">
            <a:normAutofit/>
          </a:bodyPr>
          <a:lstStyle/>
          <a:p>
            <a:pPr marL="0" indent="0">
              <a:buNone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xoá Container</a:t>
            </a:r>
            <a:endParaRPr lang="en-US" sz="300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499" y="1600603"/>
            <a:ext cx="1993719" cy="5201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057" y="2345637"/>
            <a:ext cx="8387061" cy="355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1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C18AD1-7148-4B88-92A9-0EF6EC2C9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53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E696-547A-48E1-91A5-316599D0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2" y="12410"/>
            <a:ext cx="5962514" cy="1084690"/>
          </a:xfrm>
        </p:spPr>
        <p:txBody>
          <a:bodyPr anchor="b">
            <a:normAutofit/>
          </a:bodyPr>
          <a:lstStyle/>
          <a:p>
            <a:pPr algn="ctr">
              <a:lnSpc>
                <a:spcPct val="104000"/>
              </a:lnSpc>
            </a:pP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DANH SÁCH THÀNH </a:t>
            </a:r>
            <a:r>
              <a:rPr lang="en-US" sz="3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435EA-1F91-41E6-9195-CA9C2494B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501" y="1441715"/>
            <a:ext cx="5250691" cy="5046511"/>
          </a:xfrm>
        </p:spPr>
        <p:txBody>
          <a:bodyPr lIns="109728" tIns="109728" rIns="109728" bIns="91440">
            <a:normAutofit/>
          </a:bodyPr>
          <a:lstStyle/>
          <a:p>
            <a:pPr algn="just">
              <a:lnSpc>
                <a:spcPct val="104000"/>
              </a:lnSpc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Võ Văn Đức 		 	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20110635</a:t>
            </a:r>
          </a:p>
          <a:p>
            <a:pPr algn="just">
              <a:lnSpc>
                <a:spcPct val="104000"/>
              </a:lnSpc>
            </a:pP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Đức Hiển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	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20110643</a:t>
            </a:r>
            <a:endParaRPr lang="en-US" sz="2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4000"/>
              </a:lnSpc>
            </a:pP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Quốc Toàn 	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20110740</a:t>
            </a:r>
            <a:endParaRPr lang="en-US" sz="2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DD0273D-D69A-4A09-B65E-96620E83E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66" r="14034" b="-1"/>
          <a:stretch/>
        </p:blipFill>
        <p:spPr>
          <a:xfrm>
            <a:off x="7020480" y="871280"/>
            <a:ext cx="4415738" cy="4415738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526614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subTitle" idx="1"/>
          </p:nvPr>
        </p:nvSpPr>
        <p:spPr>
          <a:xfrm>
            <a:off x="307975" y="217275"/>
            <a:ext cx="11474202" cy="54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NỘI DUNG VÀ CÁCH THỰC THI CỦA PROJECT</a:t>
            </a:r>
            <a:b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DOCKER ĐỂ ẢO HOÁ SERVER UBUNTU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562562" y="5383521"/>
            <a:ext cx="4921197" cy="518191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rgbClr val="FFB088">
              <a:alpha val="36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AutoShape 2" descr="Use Case model on conceptual design | Download Scientific Diagram"/>
          <p:cNvSpPr>
            <a:spLocks noChangeAspect="1" noChangeArrowheads="1"/>
          </p:cNvSpPr>
          <p:nvPr/>
        </p:nvSpPr>
        <p:spPr bwMode="auto">
          <a:xfrm>
            <a:off x="155574" y="-144463"/>
            <a:ext cx="4585819" cy="458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Use Case model on conceptual design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27" y="999301"/>
            <a:ext cx="9830652" cy="5281118"/>
          </a:xfrm>
          <a:prstGeom prst="rect">
            <a:avLst/>
          </a:prstGeom>
        </p:spPr>
      </p:pic>
      <p:pic>
        <p:nvPicPr>
          <p:cNvPr id="10" name="Picture 2" descr="Docker là gì? | A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842" y="1978435"/>
            <a:ext cx="26574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16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77FBEE1-287A-4357-AEBF-855AFFBEC5D9}"/>
              </a:ext>
            </a:extLst>
          </p:cNvPr>
          <p:cNvGrpSpPr/>
          <p:nvPr/>
        </p:nvGrpSpPr>
        <p:grpSpPr>
          <a:xfrm>
            <a:off x="619125" y="1628775"/>
            <a:ext cx="4524375" cy="3718799"/>
            <a:chOff x="0" y="1089890"/>
            <a:chExt cx="5726545" cy="4476759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1E5B72DA-B5CD-4CCB-B80D-AFC22A3BF371}"/>
                </a:ext>
              </a:extLst>
            </p:cNvPr>
            <p:cNvSpPr/>
            <p:nvPr/>
          </p:nvSpPr>
          <p:spPr>
            <a:xfrm>
              <a:off x="0" y="1089890"/>
              <a:ext cx="5726545" cy="4476759"/>
            </a:xfrm>
            <a:prstGeom prst="flowChartConnector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8B6AA2F4-563D-4EBA-8181-7A38AD177D66}"/>
                </a:ext>
              </a:extLst>
            </p:cNvPr>
            <p:cNvSpPr/>
            <p:nvPr/>
          </p:nvSpPr>
          <p:spPr>
            <a:xfrm>
              <a:off x="244763" y="1255378"/>
              <a:ext cx="5237018" cy="4145782"/>
            </a:xfrm>
            <a:prstGeom prst="flowChartConnector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</a:pPr>
              <a:r>
                <a:rPr lang="en-US" sz="2800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TÌM HIỂU</a:t>
              </a:r>
              <a:endPara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B63510-6582-4095-B4ED-18FAD1A56254}"/>
              </a:ext>
            </a:extLst>
          </p:cNvPr>
          <p:cNvSpPr/>
          <p:nvPr/>
        </p:nvSpPr>
        <p:spPr>
          <a:xfrm>
            <a:off x="5143499" y="1007730"/>
            <a:ext cx="6477000" cy="1361873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1: Tìm hiểu nội dung</a:t>
            </a:r>
            <a:b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 các Project liên quan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734BF05-426F-4DC5-8702-BB34E31396EA}"/>
              </a:ext>
            </a:extLst>
          </p:cNvPr>
          <p:cNvSpPr/>
          <p:nvPr/>
        </p:nvSpPr>
        <p:spPr>
          <a:xfrm>
            <a:off x="5143499" y="4472303"/>
            <a:ext cx="6477001" cy="1475601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2: Tìm hiểu cách thực thi</a:t>
            </a:r>
            <a:b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 Project liên quan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58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4F2-69C3-4C3A-A42E-F07C6DE1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720" y="136635"/>
            <a:ext cx="9936735" cy="840828"/>
          </a:xfr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>
              <a:lnSpc>
                <a:spcPct val="104000"/>
              </a:lnSpc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1: Tìm hiểu về nội dung của project liên quan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E9BDE-EEAA-43CE-A6F0-FC3D95100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761" y="1965864"/>
            <a:ext cx="5903270" cy="5450084"/>
          </a:xfrm>
        </p:spPr>
        <p:txBody>
          <a:bodyPr lIns="109728" tIns="109728" rIns="109728" bIns="91440">
            <a:norm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EC2 instance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Ubuntu docker với type: t2.micro</a:t>
            </a:r>
          </a:p>
          <a:p>
            <a:pPr marL="0" indent="0">
              <a:buNone/>
            </a:pPr>
            <a:endParaRPr lang="en-US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endParaRPr lang="en-US">
              <a:cs typeface="Segoe UI Semi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828800" y="2382983"/>
            <a:ext cx="2613891" cy="163367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 vụ: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32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E9BDE-EEAA-43CE-A6F0-FC3D95100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395" y="280077"/>
            <a:ext cx="9274025" cy="761104"/>
          </a:xfr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lIns="109728" tIns="109728" rIns="109728" bIns="91440">
            <a:noAutofit/>
          </a:bodyPr>
          <a:lstStyle/>
          <a:p>
            <a:pPr marL="0" indent="0">
              <a:buNone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được trang web dùng docker để ảo hoá Ubuntu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000">
              <a:cs typeface="Segoe UI Semi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651" y="1340330"/>
            <a:ext cx="9853514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5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E9BDE-EEAA-43CE-A6F0-FC3D95100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172" y="834692"/>
            <a:ext cx="5903270" cy="5450084"/>
          </a:xfrm>
        </p:spPr>
        <p:txBody>
          <a:bodyPr lIns="109728" tIns="109728" rIns="109728" bIns="91440">
            <a:normAutofit/>
          </a:bodyPr>
          <a:lstStyle/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được container với:</a:t>
            </a: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+) Tên container</a:t>
            </a: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+) Số CPUs</a:t>
            </a: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+) Số RAMs</a:t>
            </a:r>
            <a:endParaRPr lang="en-US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640" y="541932"/>
            <a:ext cx="3546210" cy="30178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620" y="3981982"/>
            <a:ext cx="7613985" cy="165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1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E9BDE-EEAA-43CE-A6F0-FC3D95100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692" y="305892"/>
            <a:ext cx="7990913" cy="1134026"/>
          </a:xfr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lIns="109728" tIns="109728" rIns="109728" bIns="91440">
            <a:normAutofit/>
          </a:bodyPr>
          <a:lstStyle/>
          <a:p>
            <a:pPr marL="0" indent="0" algn="ctr">
              <a:buNone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 thông số của Image đang có thuộc Docker và </a:t>
            </a:r>
            <a:b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đang chạy trong Docker</a:t>
            </a:r>
            <a:endParaRPr lang="en-US" sz="300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220" y="1691484"/>
            <a:ext cx="9685859" cy="388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9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E9BDE-EEAA-43CE-A6F0-FC3D95100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046" y="622484"/>
            <a:ext cx="6330512" cy="749085"/>
          </a:xfr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lIns="109728" tIns="109728" rIns="109728" bIns="91440">
            <a:normAutofit/>
          </a:bodyPr>
          <a:lstStyle/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 được thông số sử dụng của container</a:t>
            </a:r>
            <a:endParaRPr lang="en-US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192" y="1556798"/>
            <a:ext cx="3182220" cy="11663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180" y="3093589"/>
            <a:ext cx="8924979" cy="189751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40772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126</Words>
  <Application>Microsoft Office PowerPoint</Application>
  <PresentationFormat>Widescreen</PresentationFormat>
  <Paragraphs>27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Segoe UI Semilight</vt:lpstr>
      <vt:lpstr>Times New Roman</vt:lpstr>
      <vt:lpstr>Office Theme</vt:lpstr>
      <vt:lpstr>PowerPoint Presentation</vt:lpstr>
      <vt:lpstr>DANH SÁCH THÀNH VIÊN</vt:lpstr>
      <vt:lpstr>PowerPoint Presentation</vt:lpstr>
      <vt:lpstr>PowerPoint Presentation</vt:lpstr>
      <vt:lpstr>Chapter 1: Tìm hiểu về nội dung của project liên quan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WINDOWS 10</cp:lastModifiedBy>
  <cp:revision>11</cp:revision>
  <dcterms:created xsi:type="dcterms:W3CDTF">2022-10-19T16:38:54Z</dcterms:created>
  <dcterms:modified xsi:type="dcterms:W3CDTF">2022-10-19T17:26:43Z</dcterms:modified>
</cp:coreProperties>
</file>