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98" autoAdjust="0"/>
  </p:normalViewPr>
  <p:slideViewPr>
    <p:cSldViewPr>
      <p:cViewPr varScale="1">
        <p:scale>
          <a:sx n="95" d="100"/>
          <a:sy n="95" d="100"/>
        </p:scale>
        <p:origin x="-8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5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3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4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40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8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0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4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8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1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51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42DC-9AF1-4533-9E1A-4277F88701BA}" type="datetimeFigureOut">
              <a:rPr lang="en-US" smtClean="0"/>
              <a:pPr/>
              <a:t>10/23/2011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37BFC-96F4-4BA8-8C9D-E05A2A6FC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2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848600" y="1905000"/>
            <a:ext cx="1143000" cy="1600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1026" name="Picture 2" descr="C:\Users\ViKiLi\Desktop\xml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8418" y="92528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KiLi\Desktop\Database SQL Scri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3928" y="1912937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KiLi\Desktop\SQL Scrip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62200"/>
            <a:ext cx="98583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KiLi\Desktop\WebCrawlerArchite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346" y="3936995"/>
            <a:ext cx="3339843" cy="2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KiLi\Desktop\xml_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1404" y="5730166"/>
            <a:ext cx="758372" cy="7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667000"/>
            <a:ext cx="80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1763" y="2801926"/>
            <a:ext cx="164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.VnArial" pitchFamily="34" charset="0"/>
              </a:rPr>
              <a:t>FaceDBLP</a:t>
            </a:r>
            <a:r>
              <a:rPr lang="en-US" sz="1400" dirty="0" smtClean="0">
                <a:latin typeface=".VnArial" pitchFamily="34" charset="0"/>
              </a:rPr>
              <a:t> Scripts</a:t>
            </a:r>
            <a:endParaRPr lang="en-US" sz="1400" dirty="0">
              <a:latin typeface=".VnArial" pitchFamily="34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88319" y="1008177"/>
            <a:ext cx="1182914" cy="172481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Parser XML to Script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ocument 17"/>
          <p:cNvSpPr/>
          <p:nvPr/>
        </p:nvSpPr>
        <p:spPr>
          <a:xfrm>
            <a:off x="5638800" y="4876800"/>
            <a:ext cx="1182914" cy="172481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Parser XML to Script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44218" y="1268186"/>
            <a:ext cx="9680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028" idx="0"/>
          </p:cNvCxnSpPr>
          <p:nvPr/>
        </p:nvCxnSpPr>
        <p:spPr>
          <a:xfrm>
            <a:off x="3962400" y="1219200"/>
            <a:ext cx="2321719" cy="11430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90189" y="5861287"/>
            <a:ext cx="2148611" cy="6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72200" y="3352800"/>
            <a:ext cx="0" cy="137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8400" y="3886200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duplicate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0" y="22860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34" name="Snip Diagonal Corner Rectangle 33"/>
          <p:cNvSpPr/>
          <p:nvPr/>
        </p:nvSpPr>
        <p:spPr>
          <a:xfrm>
            <a:off x="1567722" y="3936995"/>
            <a:ext cx="1556478" cy="6858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.VnArial" pitchFamily="34" charset="0"/>
              </a:rPr>
              <a:t>-Digital Library.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.VnArial" pitchFamily="34" charset="0"/>
              </a:rPr>
              <a:t>- Author page..</a:t>
            </a:r>
            <a:endParaRPr lang="en-US" sz="1200" dirty="0">
              <a:solidFill>
                <a:schemeClr val="tx1"/>
              </a:solidFill>
              <a:latin typeface=".Vn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" y="304800"/>
            <a:ext cx="1888761" cy="2971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5407" y="647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DBLP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113678" y="3733800"/>
            <a:ext cx="3620122" cy="276809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08072" y="614489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Crawler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3198076" y="1120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781800" y="2819400"/>
            <a:ext cx="9906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410200" y="36576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7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XML </a:t>
            </a:r>
            <a:r>
              <a:rPr lang="en-US" dirty="0" err="1" smtClean="0"/>
              <a:t>chuyển</a:t>
            </a:r>
            <a:r>
              <a:rPr lang="en-US" dirty="0" smtClean="0"/>
              <a:t> sang script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database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Script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FaceDBLP</a:t>
            </a:r>
            <a:r>
              <a:rPr lang="en-US" dirty="0" smtClean="0"/>
              <a:t> sang script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database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81000" y="304800"/>
            <a:ext cx="137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3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database </a:t>
            </a:r>
            <a:r>
              <a:rPr lang="en-US" dirty="0" err="1" smtClean="0"/>
              <a:t>khi</a:t>
            </a:r>
            <a:r>
              <a:rPr lang="en-US" dirty="0" smtClean="0"/>
              <a:t> DBLP update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smtClean="0"/>
              <a:t>check duplicate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(database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import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) sang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- Check duplicate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Script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Craw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dblp</a:t>
            </a:r>
            <a:r>
              <a:rPr lang="en-US" dirty="0" smtClean="0"/>
              <a:t> update)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81000" y="304800"/>
            <a:ext cx="2667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 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5638800"/>
            <a:ext cx="359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Áp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dụng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khi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đã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cotrol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được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hadoop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4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1</vt:lpstr>
      <vt:lpstr>2,3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ViKiLi</dc:creator>
  <cp:lastModifiedBy>tiendv</cp:lastModifiedBy>
  <cp:revision>19</cp:revision>
  <dcterms:created xsi:type="dcterms:W3CDTF">2011-10-18T06:51:56Z</dcterms:created>
  <dcterms:modified xsi:type="dcterms:W3CDTF">2011-10-23T14:16:46Z</dcterms:modified>
</cp:coreProperties>
</file>