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40e3e4fa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40e3e4f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09975" y="4960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môn trí tuệ nhân tạo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79025" y="1776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Sinh viên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	Hoàng Đức Long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	Lê Hoàng Thái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	Nguyễn Thành Lộc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Giáo viên hướng dẫn 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	Vũ Văn Định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Đề tài : Trực quan bài toán tìm đường đi ngắn nhất bằng thuật toán A*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Phát biểu bài toán 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-149575" y="1465800"/>
            <a:ext cx="35325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vi" sz="1500"/>
              <a:t>Có 1 điểm xuất phát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vi" sz="1500"/>
              <a:t>Có 1 điểm đích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vi" sz="1500"/>
              <a:t>Vật cản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vi" sz="1500"/>
              <a:t>Bài toán 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vi" sz="1500"/>
              <a:t> Làm sao để có thể tìm được đường đi ngắn nhất nhanh nhất từ điểm xuất phát đến điểm đích và tránh được các vật cản.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vi" sz="1500"/>
              <a:t>Không được đi chéo</a:t>
            </a:r>
            <a:endParaRPr sz="15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81" y="764725"/>
            <a:ext cx="5537944" cy="3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100" y="1465800"/>
            <a:ext cx="3905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0" l="0" r="-13122" t="-13122"/>
          <a:stretch/>
        </p:blipFill>
        <p:spPr>
          <a:xfrm>
            <a:off x="1786300" y="1744750"/>
            <a:ext cx="390525" cy="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3425" y="2038772"/>
            <a:ext cx="390525" cy="37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Giải quyết</a:t>
            </a:r>
            <a:r>
              <a:rPr lang="vi"/>
              <a:t> bài toán: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-149575" y="1465800"/>
            <a:ext cx="35325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Giả sử các điểm nằm .trong 1 ma trận có tọa độ rõ ràng.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Các điểm nằm bên cạnh nhau cách nhau </a:t>
            </a:r>
            <a:r>
              <a:rPr b="1" lang="vi" sz="1500">
                <a:highlight>
                  <a:srgbClr val="000000"/>
                </a:highlight>
              </a:rPr>
              <a:t>50</a:t>
            </a:r>
            <a:r>
              <a:rPr b="1" lang="vi" sz="1500"/>
              <a:t>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Xét các đỉnh kề có thể đi được xung quanh điểm đầu (Không được đi chéo).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vi" sz="1500"/>
              <a:t>Tính </a:t>
            </a:r>
            <a:r>
              <a:rPr b="1" lang="vi" sz="1500">
                <a:highlight>
                  <a:srgbClr val="FF0000"/>
                </a:highlight>
              </a:rPr>
              <a:t>heuristic </a:t>
            </a:r>
            <a:r>
              <a:rPr b="1" lang="vi" sz="1500"/>
              <a:t>theo công thức </a:t>
            </a:r>
            <a:br>
              <a:rPr b="1" lang="vi" sz="1500"/>
            </a:br>
            <a:r>
              <a:rPr lang="vi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vi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(x1 </a:t>
            </a:r>
            <a:r>
              <a:rPr lang="vi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vi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x2) </a:t>
            </a:r>
            <a:r>
              <a:rPr lang="vi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vi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vi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(y1 </a:t>
            </a:r>
            <a:r>
              <a:rPr lang="vi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vi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y2)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950" y="797948"/>
            <a:ext cx="5712050" cy="34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9078" y="19917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Xin cảm ơn thầy cô đã lắng nghe !</a:t>
            </a:r>
            <a:endParaRPr sz="3000"/>
          </a:p>
        </p:txBody>
      </p:sp>
      <p:pic>
        <p:nvPicPr>
          <p:cNvPr descr="Ảnh chụp đen trắng nhìn lên trên cầu Cổng Vàng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