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Amatic SC"/>
      <p:regular r:id="rId13"/>
      <p:bold r:id="rId14"/>
    </p:embeddedFont>
    <p:embeddedFont>
      <p:font typeface="Source Code Pro"/>
      <p:regular r:id="rId15"/>
      <p:bold r:id="rId16"/>
      <p:italic r:id="rId17"/>
      <p:boldItalic r:id="rId18"/>
    </p:embeddedFont>
    <p:embeddedFont>
      <p:font typeface="Roboto Mon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bold.fntdata"/><Relationship Id="rId22" Type="http://schemas.openxmlformats.org/officeDocument/2006/relationships/font" Target="fonts/RobotoMono-boldItalic.fntdata"/><Relationship Id="rId21" Type="http://schemas.openxmlformats.org/officeDocument/2006/relationships/font" Target="fonts/RobotoMon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AmaticSC-regular.fntdata"/><Relationship Id="rId12" Type="http://schemas.openxmlformats.org/officeDocument/2006/relationships/slide" Target="slides/slide7.xml"/><Relationship Id="rId15" Type="http://schemas.openxmlformats.org/officeDocument/2006/relationships/font" Target="fonts/SourceCodePro-regular.fntdata"/><Relationship Id="rId14" Type="http://schemas.openxmlformats.org/officeDocument/2006/relationships/font" Target="fonts/AmaticSC-bold.fntdata"/><Relationship Id="rId17" Type="http://schemas.openxmlformats.org/officeDocument/2006/relationships/font" Target="fonts/SourceCodePro-italic.fntdata"/><Relationship Id="rId16" Type="http://schemas.openxmlformats.org/officeDocument/2006/relationships/font" Target="fonts/SourceCodePro-bold.fntdata"/><Relationship Id="rId19" Type="http://schemas.openxmlformats.org/officeDocument/2006/relationships/font" Target="fonts/RobotoMono-regular.fntdata"/><Relationship Id="rId18" Type="http://schemas.openxmlformats.org/officeDocument/2006/relationships/font" Target="fonts/SourceCodePr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c6f59039d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c6f59039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c6f59039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5903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c6f59039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6f5903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8ac5b4d5e3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ac5b4d5e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8a2956f79e_0_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a2956f79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c6f59039d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6f59039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ac5b4d5e3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ac5b4d5e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000"/>
              <a:buNone/>
              <a:defRPr sz="80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100"/>
              <a:buNone/>
              <a:defRPr b="1" sz="2100">
                <a:solidFill>
                  <a:schemeClr val="accent1"/>
                </a:solidFill>
              </a:defRPr>
            </a:lvl1pPr>
            <a:lvl2pPr lvl="1" rtl="0" algn="ctr">
              <a:lnSpc>
                <a:spcPct val="100000"/>
              </a:lnSpc>
              <a:spcBef>
                <a:spcPts val="0"/>
              </a:spcBef>
              <a:spcAft>
                <a:spcPts val="0"/>
              </a:spcAft>
              <a:buClr>
                <a:schemeClr val="accent1"/>
              </a:buClr>
              <a:buSzPts val="2100"/>
              <a:buNone/>
              <a:defRPr b="1" sz="2100">
                <a:solidFill>
                  <a:schemeClr val="accent1"/>
                </a:solidFill>
              </a:defRPr>
            </a:lvl2pPr>
            <a:lvl3pPr lvl="2" rtl="0" algn="ctr">
              <a:lnSpc>
                <a:spcPct val="100000"/>
              </a:lnSpc>
              <a:spcBef>
                <a:spcPts val="0"/>
              </a:spcBef>
              <a:spcAft>
                <a:spcPts val="0"/>
              </a:spcAft>
              <a:buClr>
                <a:schemeClr val="accent1"/>
              </a:buClr>
              <a:buSzPts val="2100"/>
              <a:buNone/>
              <a:defRPr b="1" sz="2100">
                <a:solidFill>
                  <a:schemeClr val="accent1"/>
                </a:solidFill>
              </a:defRPr>
            </a:lvl3pPr>
            <a:lvl4pPr lvl="3" rtl="0" algn="ctr">
              <a:lnSpc>
                <a:spcPct val="100000"/>
              </a:lnSpc>
              <a:spcBef>
                <a:spcPts val="0"/>
              </a:spcBef>
              <a:spcAft>
                <a:spcPts val="0"/>
              </a:spcAft>
              <a:buClr>
                <a:schemeClr val="accent1"/>
              </a:buClr>
              <a:buSzPts val="2100"/>
              <a:buNone/>
              <a:defRPr b="1" sz="2100">
                <a:solidFill>
                  <a:schemeClr val="accent1"/>
                </a:solidFill>
              </a:defRPr>
            </a:lvl4pPr>
            <a:lvl5pPr lvl="4" rtl="0" algn="ctr">
              <a:lnSpc>
                <a:spcPct val="100000"/>
              </a:lnSpc>
              <a:spcBef>
                <a:spcPts val="0"/>
              </a:spcBef>
              <a:spcAft>
                <a:spcPts val="0"/>
              </a:spcAft>
              <a:buClr>
                <a:schemeClr val="accent1"/>
              </a:buClr>
              <a:buSzPts val="2100"/>
              <a:buNone/>
              <a:defRPr b="1" sz="2100">
                <a:solidFill>
                  <a:schemeClr val="accent1"/>
                </a:solidFill>
              </a:defRPr>
            </a:lvl5pPr>
            <a:lvl6pPr lvl="5" rtl="0" algn="ctr">
              <a:lnSpc>
                <a:spcPct val="100000"/>
              </a:lnSpc>
              <a:spcBef>
                <a:spcPts val="0"/>
              </a:spcBef>
              <a:spcAft>
                <a:spcPts val="0"/>
              </a:spcAft>
              <a:buClr>
                <a:schemeClr val="accent1"/>
              </a:buClr>
              <a:buSzPts val="2100"/>
              <a:buNone/>
              <a:defRPr b="1" sz="2100">
                <a:solidFill>
                  <a:schemeClr val="accent1"/>
                </a:solidFill>
              </a:defRPr>
            </a:lvl6pPr>
            <a:lvl7pPr lvl="6" rtl="0" algn="ctr">
              <a:lnSpc>
                <a:spcPct val="100000"/>
              </a:lnSpc>
              <a:spcBef>
                <a:spcPts val="0"/>
              </a:spcBef>
              <a:spcAft>
                <a:spcPts val="0"/>
              </a:spcAft>
              <a:buClr>
                <a:schemeClr val="accent1"/>
              </a:buClr>
              <a:buSzPts val="2100"/>
              <a:buNone/>
              <a:defRPr b="1" sz="2100">
                <a:solidFill>
                  <a:schemeClr val="accent1"/>
                </a:solidFill>
              </a:defRPr>
            </a:lvl7pPr>
            <a:lvl8pPr lvl="7" rtl="0" algn="ctr">
              <a:lnSpc>
                <a:spcPct val="100000"/>
              </a:lnSpc>
              <a:spcBef>
                <a:spcPts val="0"/>
              </a:spcBef>
              <a:spcAft>
                <a:spcPts val="0"/>
              </a:spcAft>
              <a:buClr>
                <a:schemeClr val="accent1"/>
              </a:buClr>
              <a:buSzPts val="2100"/>
              <a:buNone/>
              <a:defRPr b="1" sz="2100">
                <a:solidFill>
                  <a:schemeClr val="accent1"/>
                </a:solidFill>
              </a:defRPr>
            </a:lvl8pPr>
            <a:lvl9pPr lvl="8" rtl="0"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2000"/>
              <a:buNone/>
              <a:defRPr sz="12000">
                <a:solidFill>
                  <a:schemeClr val="lt1"/>
                </a:solidFill>
                <a:highlight>
                  <a:schemeClr val="accent1"/>
                </a:highlight>
              </a:defRPr>
            </a:lvl1pPr>
            <a:lvl2pPr lvl="1" rtl="0" algn="ctr">
              <a:spcBef>
                <a:spcPts val="0"/>
              </a:spcBef>
              <a:spcAft>
                <a:spcPts val="0"/>
              </a:spcAft>
              <a:buClr>
                <a:schemeClr val="lt1"/>
              </a:buClr>
              <a:buSzPts val="12000"/>
              <a:buNone/>
              <a:defRPr sz="12000">
                <a:solidFill>
                  <a:schemeClr val="lt1"/>
                </a:solidFill>
                <a:highlight>
                  <a:schemeClr val="accent1"/>
                </a:highlight>
              </a:defRPr>
            </a:lvl2pPr>
            <a:lvl3pPr lvl="2" rtl="0" algn="ctr">
              <a:spcBef>
                <a:spcPts val="0"/>
              </a:spcBef>
              <a:spcAft>
                <a:spcPts val="0"/>
              </a:spcAft>
              <a:buClr>
                <a:schemeClr val="lt1"/>
              </a:buClr>
              <a:buSzPts val="12000"/>
              <a:buNone/>
              <a:defRPr sz="12000">
                <a:solidFill>
                  <a:schemeClr val="lt1"/>
                </a:solidFill>
                <a:highlight>
                  <a:schemeClr val="accent1"/>
                </a:highlight>
              </a:defRPr>
            </a:lvl3pPr>
            <a:lvl4pPr lvl="3" rtl="0" algn="ctr">
              <a:spcBef>
                <a:spcPts val="0"/>
              </a:spcBef>
              <a:spcAft>
                <a:spcPts val="0"/>
              </a:spcAft>
              <a:buClr>
                <a:schemeClr val="lt1"/>
              </a:buClr>
              <a:buSzPts val="12000"/>
              <a:buNone/>
              <a:defRPr sz="12000">
                <a:solidFill>
                  <a:schemeClr val="lt1"/>
                </a:solidFill>
                <a:highlight>
                  <a:schemeClr val="accent1"/>
                </a:highlight>
              </a:defRPr>
            </a:lvl4pPr>
            <a:lvl5pPr lvl="4" rtl="0" algn="ctr">
              <a:spcBef>
                <a:spcPts val="0"/>
              </a:spcBef>
              <a:spcAft>
                <a:spcPts val="0"/>
              </a:spcAft>
              <a:buClr>
                <a:schemeClr val="lt1"/>
              </a:buClr>
              <a:buSzPts val="12000"/>
              <a:buNone/>
              <a:defRPr sz="12000">
                <a:solidFill>
                  <a:schemeClr val="lt1"/>
                </a:solidFill>
                <a:highlight>
                  <a:schemeClr val="accent1"/>
                </a:highlight>
              </a:defRPr>
            </a:lvl5pPr>
            <a:lvl6pPr lvl="5" rtl="0" algn="ctr">
              <a:spcBef>
                <a:spcPts val="0"/>
              </a:spcBef>
              <a:spcAft>
                <a:spcPts val="0"/>
              </a:spcAft>
              <a:buClr>
                <a:schemeClr val="lt1"/>
              </a:buClr>
              <a:buSzPts val="12000"/>
              <a:buNone/>
              <a:defRPr sz="12000">
                <a:solidFill>
                  <a:schemeClr val="lt1"/>
                </a:solidFill>
                <a:highlight>
                  <a:schemeClr val="accent1"/>
                </a:highlight>
              </a:defRPr>
            </a:lvl6pPr>
            <a:lvl7pPr lvl="6" rtl="0" algn="ctr">
              <a:spcBef>
                <a:spcPts val="0"/>
              </a:spcBef>
              <a:spcAft>
                <a:spcPts val="0"/>
              </a:spcAft>
              <a:buClr>
                <a:schemeClr val="lt1"/>
              </a:buClr>
              <a:buSzPts val="12000"/>
              <a:buNone/>
              <a:defRPr sz="12000">
                <a:solidFill>
                  <a:schemeClr val="lt1"/>
                </a:solidFill>
                <a:highlight>
                  <a:schemeClr val="accent1"/>
                </a:highlight>
              </a:defRPr>
            </a:lvl7pPr>
            <a:lvl8pPr lvl="7" rtl="0" algn="ctr">
              <a:spcBef>
                <a:spcPts val="0"/>
              </a:spcBef>
              <a:spcAft>
                <a:spcPts val="0"/>
              </a:spcAft>
              <a:buClr>
                <a:schemeClr val="lt1"/>
              </a:buClr>
              <a:buSzPts val="12000"/>
              <a:buNone/>
              <a:defRPr sz="12000">
                <a:solidFill>
                  <a:schemeClr val="lt1"/>
                </a:solidFill>
                <a:highlight>
                  <a:schemeClr val="accent1"/>
                </a:highlight>
              </a:defRPr>
            </a:lvl8pPr>
            <a:lvl9pPr lvl="8" rtl="0"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rtl="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rtl="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rtl="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rtl="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rtl="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rtl="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rtl="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rtl="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highlight>
                  <a:schemeClr val="dk1"/>
                </a:highlight>
              </a:defRPr>
            </a:lvl1pPr>
            <a:lvl2pPr lvl="1" rtl="0">
              <a:spcBef>
                <a:spcPts val="0"/>
              </a:spcBef>
              <a:spcAft>
                <a:spcPts val="0"/>
              </a:spcAft>
              <a:buSzPts val="3000"/>
              <a:buNone/>
              <a:defRPr sz="3000">
                <a:highlight>
                  <a:schemeClr val="dk1"/>
                </a:highlight>
              </a:defRPr>
            </a:lvl2pPr>
            <a:lvl3pPr lvl="2" rtl="0">
              <a:spcBef>
                <a:spcPts val="0"/>
              </a:spcBef>
              <a:spcAft>
                <a:spcPts val="0"/>
              </a:spcAft>
              <a:buSzPts val="3000"/>
              <a:buNone/>
              <a:defRPr sz="3000">
                <a:highlight>
                  <a:schemeClr val="dk1"/>
                </a:highlight>
              </a:defRPr>
            </a:lvl3pPr>
            <a:lvl4pPr lvl="3" rtl="0">
              <a:spcBef>
                <a:spcPts val="0"/>
              </a:spcBef>
              <a:spcAft>
                <a:spcPts val="0"/>
              </a:spcAft>
              <a:buSzPts val="3000"/>
              <a:buNone/>
              <a:defRPr sz="3000">
                <a:highlight>
                  <a:schemeClr val="dk1"/>
                </a:highlight>
              </a:defRPr>
            </a:lvl4pPr>
            <a:lvl5pPr lvl="4" rtl="0">
              <a:spcBef>
                <a:spcPts val="0"/>
              </a:spcBef>
              <a:spcAft>
                <a:spcPts val="0"/>
              </a:spcAft>
              <a:buSzPts val="3000"/>
              <a:buNone/>
              <a:defRPr sz="3000">
                <a:highlight>
                  <a:schemeClr val="dk1"/>
                </a:highlight>
              </a:defRPr>
            </a:lvl5pPr>
            <a:lvl6pPr lvl="5" rtl="0">
              <a:spcBef>
                <a:spcPts val="0"/>
              </a:spcBef>
              <a:spcAft>
                <a:spcPts val="0"/>
              </a:spcAft>
              <a:buSzPts val="3000"/>
              <a:buNone/>
              <a:defRPr sz="3000">
                <a:highlight>
                  <a:schemeClr val="dk1"/>
                </a:highlight>
              </a:defRPr>
            </a:lvl6pPr>
            <a:lvl7pPr lvl="6" rtl="0">
              <a:spcBef>
                <a:spcPts val="0"/>
              </a:spcBef>
              <a:spcAft>
                <a:spcPts val="0"/>
              </a:spcAft>
              <a:buSzPts val="3000"/>
              <a:buNone/>
              <a:defRPr sz="3000">
                <a:highlight>
                  <a:schemeClr val="dk1"/>
                </a:highlight>
              </a:defRPr>
            </a:lvl7pPr>
            <a:lvl8pPr lvl="7" rtl="0">
              <a:spcBef>
                <a:spcPts val="0"/>
              </a:spcBef>
              <a:spcAft>
                <a:spcPts val="0"/>
              </a:spcAft>
              <a:buSzPts val="3000"/>
              <a:buNone/>
              <a:defRPr sz="3000">
                <a:highlight>
                  <a:schemeClr val="dk1"/>
                </a:highlight>
              </a:defRPr>
            </a:lvl8pPr>
            <a:lvl9pPr lvl="8" rtl="0">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accent1"/>
              </a:buClr>
              <a:buSzPts val="1800"/>
              <a:buChar char="●"/>
              <a:defRPr>
                <a:solidFill>
                  <a:schemeClr val="accent1"/>
                </a:solidFill>
                <a:highlight>
                  <a:schemeClr val="lt1"/>
                </a:highlight>
              </a:defRPr>
            </a:lvl1pPr>
            <a:lvl2pPr indent="-317500" lvl="1" marL="914400" rtl="0">
              <a:spcBef>
                <a:spcPts val="1600"/>
              </a:spcBef>
              <a:spcAft>
                <a:spcPts val="0"/>
              </a:spcAft>
              <a:buClr>
                <a:schemeClr val="accent1"/>
              </a:buClr>
              <a:buSzPts val="1400"/>
              <a:buChar char="○"/>
              <a:defRPr>
                <a:solidFill>
                  <a:schemeClr val="accent1"/>
                </a:solidFill>
                <a:highlight>
                  <a:schemeClr val="lt1"/>
                </a:highlight>
              </a:defRPr>
            </a:lvl2pPr>
            <a:lvl3pPr indent="-317500" lvl="2" marL="1371600" rtl="0">
              <a:spcBef>
                <a:spcPts val="1600"/>
              </a:spcBef>
              <a:spcAft>
                <a:spcPts val="0"/>
              </a:spcAft>
              <a:buClr>
                <a:schemeClr val="accent1"/>
              </a:buClr>
              <a:buSzPts val="1400"/>
              <a:buChar char="■"/>
              <a:defRPr>
                <a:solidFill>
                  <a:schemeClr val="accent1"/>
                </a:solidFill>
                <a:highlight>
                  <a:schemeClr val="lt1"/>
                </a:highlight>
              </a:defRPr>
            </a:lvl3pPr>
            <a:lvl4pPr indent="-317500" lvl="3" marL="1828800" rtl="0">
              <a:spcBef>
                <a:spcPts val="1600"/>
              </a:spcBef>
              <a:spcAft>
                <a:spcPts val="0"/>
              </a:spcAft>
              <a:buClr>
                <a:schemeClr val="accent1"/>
              </a:buClr>
              <a:buSzPts val="1400"/>
              <a:buChar char="●"/>
              <a:defRPr>
                <a:solidFill>
                  <a:schemeClr val="accent1"/>
                </a:solidFill>
                <a:highlight>
                  <a:schemeClr val="lt1"/>
                </a:highlight>
              </a:defRPr>
            </a:lvl4pPr>
            <a:lvl5pPr indent="-317500" lvl="4" marL="2286000" rtl="0">
              <a:spcBef>
                <a:spcPts val="1600"/>
              </a:spcBef>
              <a:spcAft>
                <a:spcPts val="0"/>
              </a:spcAft>
              <a:buClr>
                <a:schemeClr val="accent1"/>
              </a:buClr>
              <a:buSzPts val="1400"/>
              <a:buChar char="○"/>
              <a:defRPr>
                <a:solidFill>
                  <a:schemeClr val="accent1"/>
                </a:solidFill>
                <a:highlight>
                  <a:schemeClr val="lt1"/>
                </a:highlight>
              </a:defRPr>
            </a:lvl5pPr>
            <a:lvl6pPr indent="-317500" lvl="5" marL="2743200" rtl="0">
              <a:spcBef>
                <a:spcPts val="1600"/>
              </a:spcBef>
              <a:spcAft>
                <a:spcPts val="0"/>
              </a:spcAft>
              <a:buClr>
                <a:schemeClr val="accent1"/>
              </a:buClr>
              <a:buSzPts val="1400"/>
              <a:buChar char="■"/>
              <a:defRPr>
                <a:solidFill>
                  <a:schemeClr val="accent1"/>
                </a:solidFill>
                <a:highlight>
                  <a:schemeClr val="lt1"/>
                </a:highlight>
              </a:defRPr>
            </a:lvl6pPr>
            <a:lvl7pPr indent="-317500" lvl="6" marL="3200400" rtl="0">
              <a:spcBef>
                <a:spcPts val="1600"/>
              </a:spcBef>
              <a:spcAft>
                <a:spcPts val="0"/>
              </a:spcAft>
              <a:buClr>
                <a:schemeClr val="accent1"/>
              </a:buClr>
              <a:buSzPts val="1400"/>
              <a:buChar char="●"/>
              <a:defRPr>
                <a:solidFill>
                  <a:schemeClr val="accent1"/>
                </a:solidFill>
                <a:highlight>
                  <a:schemeClr val="lt1"/>
                </a:highlight>
              </a:defRPr>
            </a:lvl7pPr>
            <a:lvl8pPr indent="-317500" lvl="7" marL="3657600" rtl="0">
              <a:spcBef>
                <a:spcPts val="1600"/>
              </a:spcBef>
              <a:spcAft>
                <a:spcPts val="0"/>
              </a:spcAft>
              <a:buClr>
                <a:schemeClr val="accent1"/>
              </a:buClr>
              <a:buSzPts val="1400"/>
              <a:buChar char="○"/>
              <a:defRPr>
                <a:solidFill>
                  <a:schemeClr val="accent1"/>
                </a:solidFill>
                <a:highlight>
                  <a:schemeClr val="lt1"/>
                </a:highlight>
              </a:defRPr>
            </a:lvl8pPr>
            <a:lvl9pPr indent="-317500" lvl="8" marL="4114800" rtl="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2pPr>
            <a:lvl3pPr indent="-317500" lvl="2" marL="1371600" rtl="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3pPr>
            <a:lvl4pPr indent="-317500" lvl="3" marL="1828800" rtl="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4pPr>
            <a:lvl5pPr indent="-317500" lvl="4" marL="2286000" rtl="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5pPr>
            <a:lvl6pPr indent="-317500" lvl="5" marL="2743200" rtl="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6pPr>
            <a:lvl7pPr indent="-317500" lvl="6" marL="3200400" rtl="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7pPr>
            <a:lvl8pPr indent="-317500" lvl="7" marL="3657600" rtl="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8pPr>
            <a:lvl9pPr indent="-317500" lvl="8" marL="4114800" rtl="0">
              <a:lnSpc>
                <a:spcPct val="115000"/>
              </a:lnSpc>
              <a:spcBef>
                <a:spcPts val="1600"/>
              </a:spcBef>
              <a:spcAft>
                <a:spcPts val="1600"/>
              </a:spcAft>
              <a:buClr>
                <a:schemeClr val="dk2"/>
              </a:buClr>
              <a:buSzPts val="1400"/>
              <a:buFont typeface="Roboto Mono"/>
              <a:buChar char="■"/>
              <a:defRPr>
                <a:solidFill>
                  <a:schemeClr val="dk2"/>
                </a:solidFill>
                <a:latin typeface="Roboto Mono"/>
                <a:ea typeface="Roboto Mono"/>
                <a:cs typeface="Roboto Mono"/>
                <a:sym typeface="Roboto Mon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Roboto Mono"/>
                <a:ea typeface="Roboto Mono"/>
                <a:cs typeface="Roboto Mono"/>
                <a:sym typeface="Roboto Mono"/>
              </a:defRPr>
            </a:lvl1pPr>
            <a:lvl2pPr lvl="1" rtl="0" algn="r">
              <a:buNone/>
              <a:defRPr sz="1000">
                <a:solidFill>
                  <a:schemeClr val="accent1"/>
                </a:solidFill>
                <a:latin typeface="Roboto Mono"/>
                <a:ea typeface="Roboto Mono"/>
                <a:cs typeface="Roboto Mono"/>
                <a:sym typeface="Roboto Mono"/>
              </a:defRPr>
            </a:lvl2pPr>
            <a:lvl3pPr lvl="2" rtl="0" algn="r">
              <a:buNone/>
              <a:defRPr sz="1000">
                <a:solidFill>
                  <a:schemeClr val="accent1"/>
                </a:solidFill>
                <a:latin typeface="Roboto Mono"/>
                <a:ea typeface="Roboto Mono"/>
                <a:cs typeface="Roboto Mono"/>
                <a:sym typeface="Roboto Mono"/>
              </a:defRPr>
            </a:lvl3pPr>
            <a:lvl4pPr lvl="3" rtl="0" algn="r">
              <a:buNone/>
              <a:defRPr sz="1000">
                <a:solidFill>
                  <a:schemeClr val="accent1"/>
                </a:solidFill>
                <a:latin typeface="Roboto Mono"/>
                <a:ea typeface="Roboto Mono"/>
                <a:cs typeface="Roboto Mono"/>
                <a:sym typeface="Roboto Mono"/>
              </a:defRPr>
            </a:lvl4pPr>
            <a:lvl5pPr lvl="4" rtl="0" algn="r">
              <a:buNone/>
              <a:defRPr sz="1000">
                <a:solidFill>
                  <a:schemeClr val="accent1"/>
                </a:solidFill>
                <a:latin typeface="Roboto Mono"/>
                <a:ea typeface="Roboto Mono"/>
                <a:cs typeface="Roboto Mono"/>
                <a:sym typeface="Roboto Mono"/>
              </a:defRPr>
            </a:lvl5pPr>
            <a:lvl6pPr lvl="5" rtl="0" algn="r">
              <a:buNone/>
              <a:defRPr sz="1000">
                <a:solidFill>
                  <a:schemeClr val="accent1"/>
                </a:solidFill>
                <a:latin typeface="Roboto Mono"/>
                <a:ea typeface="Roboto Mono"/>
                <a:cs typeface="Roboto Mono"/>
                <a:sym typeface="Roboto Mono"/>
              </a:defRPr>
            </a:lvl6pPr>
            <a:lvl7pPr lvl="6" rtl="0" algn="r">
              <a:buNone/>
              <a:defRPr sz="1000">
                <a:solidFill>
                  <a:schemeClr val="accent1"/>
                </a:solidFill>
                <a:latin typeface="Roboto Mono"/>
                <a:ea typeface="Roboto Mono"/>
                <a:cs typeface="Roboto Mono"/>
                <a:sym typeface="Roboto Mono"/>
              </a:defRPr>
            </a:lvl7pPr>
            <a:lvl8pPr lvl="7" rtl="0" algn="r">
              <a:buNone/>
              <a:defRPr sz="1000">
                <a:solidFill>
                  <a:schemeClr val="accent1"/>
                </a:solidFill>
                <a:latin typeface="Roboto Mono"/>
                <a:ea typeface="Roboto Mono"/>
                <a:cs typeface="Roboto Mono"/>
                <a:sym typeface="Roboto Mono"/>
              </a:defRPr>
            </a:lvl8pPr>
            <a:lvl9pPr lvl="8" rtl="0" algn="r">
              <a:buNone/>
              <a:defRPr sz="1000">
                <a:solidFill>
                  <a:schemeClr val="accent1"/>
                </a:solidFill>
                <a:latin typeface="Roboto Mono"/>
                <a:ea typeface="Roboto Mono"/>
                <a:cs typeface="Roboto Mono"/>
                <a:sym typeface="Roboto Mon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40" Type="http://schemas.openxmlformats.org/officeDocument/2006/relationships/image" Target="../media/image40.png"/><Relationship Id="rId20" Type="http://schemas.openxmlformats.org/officeDocument/2006/relationships/image" Target="../media/image4.png"/><Relationship Id="rId42" Type="http://schemas.openxmlformats.org/officeDocument/2006/relationships/image" Target="../media/image42.png"/><Relationship Id="rId41" Type="http://schemas.openxmlformats.org/officeDocument/2006/relationships/image" Target="../media/image37.png"/><Relationship Id="rId22" Type="http://schemas.openxmlformats.org/officeDocument/2006/relationships/image" Target="../media/image21.png"/><Relationship Id="rId44" Type="http://schemas.openxmlformats.org/officeDocument/2006/relationships/image" Target="../media/image43.png"/><Relationship Id="rId21" Type="http://schemas.openxmlformats.org/officeDocument/2006/relationships/image" Target="../media/image20.png"/><Relationship Id="rId43" Type="http://schemas.openxmlformats.org/officeDocument/2006/relationships/image" Target="../media/image41.png"/><Relationship Id="rId24" Type="http://schemas.openxmlformats.org/officeDocument/2006/relationships/image" Target="../media/image26.png"/><Relationship Id="rId23" Type="http://schemas.openxmlformats.org/officeDocument/2006/relationships/image" Target="../media/image33.png"/><Relationship Id="rId45" Type="http://schemas.openxmlformats.org/officeDocument/2006/relationships/image" Target="../media/image44.png"/><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3.png"/><Relationship Id="rId9" Type="http://schemas.openxmlformats.org/officeDocument/2006/relationships/image" Target="../media/image6.png"/><Relationship Id="rId26" Type="http://schemas.openxmlformats.org/officeDocument/2006/relationships/image" Target="../media/image28.png"/><Relationship Id="rId25" Type="http://schemas.openxmlformats.org/officeDocument/2006/relationships/image" Target="../media/image22.png"/><Relationship Id="rId28" Type="http://schemas.openxmlformats.org/officeDocument/2006/relationships/image" Target="../media/image25.png"/><Relationship Id="rId27" Type="http://schemas.openxmlformats.org/officeDocument/2006/relationships/image" Target="../media/image35.png"/><Relationship Id="rId5" Type="http://schemas.openxmlformats.org/officeDocument/2006/relationships/image" Target="../media/image16.png"/><Relationship Id="rId6" Type="http://schemas.openxmlformats.org/officeDocument/2006/relationships/image" Target="../media/image19.png"/><Relationship Id="rId29" Type="http://schemas.openxmlformats.org/officeDocument/2006/relationships/image" Target="../media/image29.png"/><Relationship Id="rId7" Type="http://schemas.openxmlformats.org/officeDocument/2006/relationships/image" Target="../media/image12.png"/><Relationship Id="rId8" Type="http://schemas.openxmlformats.org/officeDocument/2006/relationships/image" Target="../media/image9.png"/><Relationship Id="rId31" Type="http://schemas.openxmlformats.org/officeDocument/2006/relationships/image" Target="../media/image27.png"/><Relationship Id="rId30" Type="http://schemas.openxmlformats.org/officeDocument/2006/relationships/image" Target="../media/image32.png"/><Relationship Id="rId11" Type="http://schemas.openxmlformats.org/officeDocument/2006/relationships/image" Target="../media/image8.png"/><Relationship Id="rId33" Type="http://schemas.openxmlformats.org/officeDocument/2006/relationships/image" Target="../media/image39.png"/><Relationship Id="rId10" Type="http://schemas.openxmlformats.org/officeDocument/2006/relationships/image" Target="../media/image7.png"/><Relationship Id="rId32" Type="http://schemas.openxmlformats.org/officeDocument/2006/relationships/image" Target="../media/image23.png"/><Relationship Id="rId13" Type="http://schemas.openxmlformats.org/officeDocument/2006/relationships/image" Target="../media/image3.png"/><Relationship Id="rId35" Type="http://schemas.openxmlformats.org/officeDocument/2006/relationships/image" Target="../media/image34.png"/><Relationship Id="rId12" Type="http://schemas.openxmlformats.org/officeDocument/2006/relationships/image" Target="../media/image1.png"/><Relationship Id="rId34" Type="http://schemas.openxmlformats.org/officeDocument/2006/relationships/image" Target="../media/image24.png"/><Relationship Id="rId15" Type="http://schemas.openxmlformats.org/officeDocument/2006/relationships/image" Target="../media/image10.png"/><Relationship Id="rId37" Type="http://schemas.openxmlformats.org/officeDocument/2006/relationships/image" Target="../media/image36.png"/><Relationship Id="rId14" Type="http://schemas.openxmlformats.org/officeDocument/2006/relationships/image" Target="../media/image5.png"/><Relationship Id="rId36" Type="http://schemas.openxmlformats.org/officeDocument/2006/relationships/image" Target="../media/image38.png"/><Relationship Id="rId17" Type="http://schemas.openxmlformats.org/officeDocument/2006/relationships/image" Target="../media/image2.png"/><Relationship Id="rId39" Type="http://schemas.openxmlformats.org/officeDocument/2006/relationships/image" Target="../media/image31.png"/><Relationship Id="rId16" Type="http://schemas.openxmlformats.org/officeDocument/2006/relationships/image" Target="../media/image14.png"/><Relationship Id="rId38" Type="http://schemas.openxmlformats.org/officeDocument/2006/relationships/image" Target="../media/image30.png"/><Relationship Id="rId19" Type="http://schemas.openxmlformats.org/officeDocument/2006/relationships/image" Target="../media/image18.png"/><Relationship Id="rId18"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nvSpPr>
        <p:spPr>
          <a:xfrm>
            <a:off x="104800" y="1021825"/>
            <a:ext cx="9039300" cy="1650600"/>
          </a:xfrm>
          <a:prstGeom prst="rect">
            <a:avLst/>
          </a:prstGeom>
          <a:noFill/>
          <a:ln>
            <a:noFill/>
          </a:ln>
        </p:spPr>
        <p:txBody>
          <a:bodyPr anchorCtr="0" anchor="t" bIns="91425" lIns="91425" spcFirstLastPara="1" rIns="91425" wrap="square" tIns="91425">
            <a:noAutofit/>
          </a:bodyPr>
          <a:lstStyle/>
          <a:p>
            <a:pPr indent="355600" lvl="0" marL="0" rtl="0" algn="ctr">
              <a:lnSpc>
                <a:spcPct val="130000"/>
              </a:lnSpc>
              <a:spcBef>
                <a:spcPts val="1200"/>
              </a:spcBef>
              <a:spcAft>
                <a:spcPts val="0"/>
              </a:spcAft>
              <a:buNone/>
            </a:pPr>
            <a:r>
              <a:rPr b="1" lang="vi" sz="2600"/>
              <a:t>BÁO CÁO CHUYÊN ĐỀ HỌC PHẦN</a:t>
            </a:r>
            <a:endParaRPr b="1" sz="2600"/>
          </a:p>
          <a:p>
            <a:pPr indent="355600" lvl="0" marL="0" rtl="0" algn="ctr">
              <a:lnSpc>
                <a:spcPct val="130000"/>
              </a:lnSpc>
              <a:spcBef>
                <a:spcPts val="1200"/>
              </a:spcBef>
              <a:spcAft>
                <a:spcPts val="0"/>
              </a:spcAft>
              <a:buNone/>
            </a:pPr>
            <a:r>
              <a:rPr b="1" lang="vi" sz="2600"/>
              <a:t>CẤU TRÚC DỮ LIỆU VÀ GIẢI THUẬT NÂNG CAO</a:t>
            </a:r>
            <a:endParaRPr b="1" sz="2600"/>
          </a:p>
          <a:p>
            <a:pPr indent="0" lvl="0" marL="0" rtl="0" algn="l">
              <a:spcBef>
                <a:spcPts val="1200"/>
              </a:spcBef>
              <a:spcAft>
                <a:spcPts val="0"/>
              </a:spcAft>
              <a:buNone/>
            </a:pPr>
            <a:r>
              <a:t/>
            </a:r>
            <a:endParaRPr sz="2500">
              <a:latin typeface="Source Code Pro"/>
              <a:ea typeface="Source Code Pro"/>
              <a:cs typeface="Source Code Pro"/>
              <a:sym typeface="Source Code Pro"/>
            </a:endParaRPr>
          </a:p>
        </p:txBody>
      </p:sp>
      <p:sp>
        <p:nvSpPr>
          <p:cNvPr id="57" name="Google Shape;57;p13"/>
          <p:cNvSpPr txBox="1"/>
          <p:nvPr/>
        </p:nvSpPr>
        <p:spPr>
          <a:xfrm>
            <a:off x="4572000" y="4034875"/>
            <a:ext cx="4467300" cy="8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600"/>
              <a:t>Sinh viên thực hiện : HOÀNG ĐỨC LONG</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ctrTitle"/>
          </p:nvPr>
        </p:nvSpPr>
        <p:spPr>
          <a:xfrm>
            <a:off x="311700" y="392150"/>
            <a:ext cx="8520600" cy="3498300"/>
          </a:xfrm>
          <a:prstGeom prst="rect">
            <a:avLst/>
          </a:prstGeom>
        </p:spPr>
        <p:txBody>
          <a:bodyPr anchorCtr="0" anchor="ctr" bIns="91425" lIns="91425" spcFirstLastPara="1" rIns="91425" wrap="square" tIns="91425">
            <a:noAutofit/>
          </a:bodyPr>
          <a:lstStyle/>
          <a:p>
            <a:pPr indent="355600" lvl="0" marL="0" rtl="0" algn="ctr">
              <a:lnSpc>
                <a:spcPct val="130000"/>
              </a:lnSpc>
              <a:spcBef>
                <a:spcPts val="1200"/>
              </a:spcBef>
              <a:spcAft>
                <a:spcPts val="0"/>
              </a:spcAft>
              <a:buNone/>
            </a:pPr>
            <a:r>
              <a:t/>
            </a:r>
            <a:endParaRPr sz="1500">
              <a:solidFill>
                <a:srgbClr val="000000"/>
              </a:solidFill>
              <a:latin typeface="Arial"/>
              <a:ea typeface="Arial"/>
              <a:cs typeface="Arial"/>
              <a:sym typeface="Arial"/>
            </a:endParaRPr>
          </a:p>
          <a:p>
            <a:pPr indent="355600" lvl="0" marL="0" rtl="0" algn="l">
              <a:lnSpc>
                <a:spcPct val="130000"/>
              </a:lnSpc>
              <a:spcBef>
                <a:spcPts val="1200"/>
              </a:spcBef>
              <a:spcAft>
                <a:spcPts val="0"/>
              </a:spcAft>
              <a:buNone/>
            </a:pPr>
            <a:r>
              <a:rPr lang="vi" sz="2400" u="sng">
                <a:solidFill>
                  <a:srgbClr val="000000"/>
                </a:solidFill>
                <a:latin typeface="Arial"/>
                <a:ea typeface="Arial"/>
                <a:cs typeface="Arial"/>
                <a:sym typeface="Arial"/>
              </a:rPr>
              <a:t>ĐỀ TÀI:</a:t>
            </a:r>
            <a:endParaRPr sz="2400" u="sng">
              <a:solidFill>
                <a:srgbClr val="000000"/>
              </a:solidFill>
              <a:latin typeface="Arial"/>
              <a:ea typeface="Arial"/>
              <a:cs typeface="Arial"/>
              <a:sym typeface="Arial"/>
            </a:endParaRPr>
          </a:p>
          <a:p>
            <a:pPr indent="355600" lvl="0" marL="0" rtl="0" algn="ctr">
              <a:lnSpc>
                <a:spcPct val="130000"/>
              </a:lnSpc>
              <a:spcBef>
                <a:spcPts val="1200"/>
              </a:spcBef>
              <a:spcAft>
                <a:spcPts val="0"/>
              </a:spcAft>
              <a:buNone/>
            </a:pPr>
            <a:r>
              <a:rPr lang="vi" sz="2400">
                <a:solidFill>
                  <a:srgbClr val="000000"/>
                </a:solidFill>
                <a:latin typeface="Arial"/>
                <a:ea typeface="Arial"/>
                <a:cs typeface="Arial"/>
                <a:sym typeface="Arial"/>
              </a:rPr>
              <a:t>NGHIÊN CỨU PHƯƠNG PHÁP QUAY LUI VÀ ỨNG DỤNG GIẢI SUDOKU</a:t>
            </a:r>
            <a:endParaRPr sz="2400">
              <a:solidFill>
                <a:srgbClr val="000000"/>
              </a:solidFill>
              <a:latin typeface="Arial"/>
              <a:ea typeface="Arial"/>
              <a:cs typeface="Arial"/>
              <a:sym typeface="Arial"/>
            </a:endParaRPr>
          </a:p>
          <a:p>
            <a:pPr indent="0" lvl="0" marL="0" rtl="0" algn="ctr">
              <a:spcBef>
                <a:spcPts val="1200"/>
              </a:spcBef>
              <a:spcAft>
                <a:spcPts val="0"/>
              </a:spcAft>
              <a:buNone/>
            </a:pPr>
            <a:r>
              <a:t/>
            </a:r>
            <a:endParaRPr/>
          </a:p>
        </p:txBody>
      </p:sp>
      <p:sp>
        <p:nvSpPr>
          <p:cNvPr id="63" name="Google Shape;63;p14"/>
          <p:cNvSpPr txBox="1"/>
          <p:nvPr>
            <p:ph idx="1" type="subTitle"/>
          </p:nvPr>
        </p:nvSpPr>
        <p:spPr>
          <a:xfrm>
            <a:off x="4765800" y="3890450"/>
            <a:ext cx="4142400" cy="57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vi" sz="1600">
                <a:solidFill>
                  <a:srgbClr val="000000"/>
                </a:solidFill>
                <a:latin typeface="Arial"/>
                <a:ea typeface="Arial"/>
                <a:cs typeface="Arial"/>
                <a:sym typeface="Arial"/>
              </a:rPr>
              <a:t>Sinh viên thực hiện : HOÀNG ĐỨC LONG</a:t>
            </a:r>
            <a:endParaRPr b="0" sz="1600">
              <a:solidFill>
                <a:srgbClr val="000000"/>
              </a:solidFill>
              <a:latin typeface="Arial"/>
              <a:ea typeface="Arial"/>
              <a:cs typeface="Arial"/>
              <a:sym typeface="Arial"/>
            </a:endParaRPr>
          </a:p>
          <a:p>
            <a:pPr indent="0" lvl="0" marL="0" rtl="0" algn="ctr">
              <a:spcBef>
                <a:spcPts val="0"/>
              </a:spcBef>
              <a:spcAft>
                <a:spcPts val="0"/>
              </a:spcAft>
              <a:buNone/>
            </a:pPr>
            <a:r>
              <a:t/>
            </a:r>
            <a:endParaRPr>
              <a:latin typeface="Roboto Mono"/>
              <a:ea typeface="Roboto Mono"/>
              <a:cs typeface="Roboto Mono"/>
              <a:sym typeface="Roboto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3500">
                <a:solidFill>
                  <a:srgbClr val="000000"/>
                </a:solidFill>
                <a:latin typeface="Times New Roman"/>
                <a:ea typeface="Times New Roman"/>
                <a:cs typeface="Times New Roman"/>
                <a:sym typeface="Times New Roman"/>
              </a:rPr>
              <a:t>KHÁI NIỆM QUAY LUI :</a:t>
            </a:r>
            <a:endParaRPr sz="6400">
              <a:latin typeface="Arial"/>
              <a:ea typeface="Arial"/>
              <a:cs typeface="Arial"/>
              <a:sym typeface="Arial"/>
            </a:endParaRPr>
          </a:p>
        </p:txBody>
      </p:sp>
      <p:sp>
        <p:nvSpPr>
          <p:cNvPr id="69" name="Google Shape;69;p1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177800" lvl="0" marL="342900" rtl="0" algn="just">
              <a:lnSpc>
                <a:spcPct val="149000"/>
              </a:lnSpc>
              <a:spcBef>
                <a:spcPts val="1200"/>
              </a:spcBef>
              <a:spcAft>
                <a:spcPts val="0"/>
              </a:spcAft>
              <a:buNone/>
            </a:pPr>
            <a:r>
              <a:rPr lang="vi" sz="1300">
                <a:solidFill>
                  <a:srgbClr val="000000"/>
                </a:solidFill>
                <a:latin typeface="Arial"/>
                <a:ea typeface="Arial"/>
                <a:cs typeface="Arial"/>
                <a:sym typeface="Arial"/>
              </a:rPr>
              <a:t>Kĩ thuật quay lui (backtracking) như tên gọi của nó, là một quá trình phân tích đi xuống và quay lui trở lại theo con đường đã đi qua. Bằng việc liệt kê các tình huống, thử các khả năng có thể có cho đến khi tìm thấy một lời giải đúng, thuật toán quay lui chia nhỏ bài toán, lời giải của bài toán lớn sẽ là kết quả của việc tìm kiếm theo chiều sâu của các bài toán phần tử. Trong suốt quá trình tìm kiếm nếu gặp phải một hướng nào đó mà biết chắc không thể tìm thấy đáp án thì quay lại bước trước đó và tìm hướng khác kế tiếp hướng vừa tìm đó. Trong trường hợp không còn một hướng nào khác nữa thì thuật toán kết thúc.</a:t>
            </a:r>
            <a:endParaRPr sz="1300">
              <a:solidFill>
                <a:srgbClr val="000000"/>
              </a:solidFill>
              <a:latin typeface="Arial"/>
              <a:ea typeface="Arial"/>
              <a:cs typeface="Arial"/>
              <a:sym typeface="Arial"/>
            </a:endParaRPr>
          </a:p>
          <a:p>
            <a:pPr indent="0" lvl="0" marL="0" rtl="0" algn="l">
              <a:spcBef>
                <a:spcPts val="1200"/>
              </a:spcBef>
              <a:spcAft>
                <a:spcPts val="1600"/>
              </a:spcAft>
              <a:buNone/>
            </a:pPr>
            <a:r>
              <a:t/>
            </a:r>
            <a:endParaRPr>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0" y="6712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1600">
                <a:solidFill>
                  <a:srgbClr val="292929"/>
                </a:solidFill>
                <a:highlight>
                  <a:srgbClr val="FFFFFF"/>
                </a:highlight>
                <a:latin typeface="Georgia"/>
                <a:ea typeface="Georgia"/>
                <a:cs typeface="Georgia"/>
                <a:sym typeface="Georgia"/>
              </a:rPr>
              <a:t>Cây đệ quy</a:t>
            </a:r>
            <a:r>
              <a:rPr b="0" lang="vi" sz="1600">
                <a:solidFill>
                  <a:srgbClr val="292929"/>
                </a:solidFill>
                <a:highlight>
                  <a:srgbClr val="FFFFFF"/>
                </a:highlight>
                <a:latin typeface="Georgia"/>
                <a:ea typeface="Georgia"/>
                <a:cs typeface="Georgia"/>
                <a:sym typeface="Georgia"/>
              </a:rPr>
              <a:t> tìm kiếm sử dụng thuật toán Quay Lui sẽ như sau:</a:t>
            </a:r>
            <a:endParaRPr sz="6400">
              <a:latin typeface="Arial"/>
              <a:ea typeface="Arial"/>
              <a:cs typeface="Arial"/>
              <a:sym typeface="Arial"/>
            </a:endParaRPr>
          </a:p>
        </p:txBody>
      </p:sp>
      <p:pic>
        <p:nvPicPr>
          <p:cNvPr id="75" name="Google Shape;75;p16"/>
          <p:cNvPicPr preferRelativeResize="0"/>
          <p:nvPr/>
        </p:nvPicPr>
        <p:blipFill>
          <a:blip r:embed="rId3">
            <a:alphaModFix/>
          </a:blip>
          <a:stretch>
            <a:fillRect/>
          </a:stretch>
        </p:blipFill>
        <p:spPr>
          <a:xfrm>
            <a:off x="117875" y="868125"/>
            <a:ext cx="6419173" cy="3795475"/>
          </a:xfrm>
          <a:prstGeom prst="rect">
            <a:avLst/>
          </a:prstGeom>
          <a:noFill/>
          <a:ln>
            <a:noFill/>
          </a:ln>
        </p:spPr>
      </p:pic>
      <p:sp>
        <p:nvSpPr>
          <p:cNvPr id="76" name="Google Shape;76;p16"/>
          <p:cNvSpPr txBox="1"/>
          <p:nvPr/>
        </p:nvSpPr>
        <p:spPr>
          <a:xfrm>
            <a:off x="6523950" y="301300"/>
            <a:ext cx="2397300" cy="44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200">
                <a:solidFill>
                  <a:srgbClr val="292929"/>
                </a:solidFill>
                <a:highlight>
                  <a:srgbClr val="F2F2F2"/>
                </a:highlight>
                <a:latin typeface="Courier New"/>
                <a:ea typeface="Courier New"/>
                <a:cs typeface="Courier New"/>
                <a:sym typeface="Courier New"/>
              </a:rPr>
              <a:t>- Tại ngã rẽ 1, chọn </a:t>
            </a:r>
            <a:r>
              <a:rPr b="1" lang="vi" sz="1200">
                <a:solidFill>
                  <a:srgbClr val="292929"/>
                </a:solidFill>
                <a:highlight>
                  <a:srgbClr val="F2F2F2"/>
                </a:highlight>
                <a:latin typeface="Courier New"/>
                <a:ea typeface="Courier New"/>
                <a:cs typeface="Courier New"/>
                <a:sym typeface="Courier New"/>
              </a:rPr>
              <a:t>đi xuống</a:t>
            </a:r>
            <a:r>
              <a:rPr lang="vi" sz="1200">
                <a:solidFill>
                  <a:srgbClr val="292929"/>
                </a:solidFill>
                <a:highlight>
                  <a:srgbClr val="F2F2F2"/>
                </a:highlight>
                <a:latin typeface="Courier New"/>
                <a:ea typeface="Courier New"/>
                <a:cs typeface="Courier New"/>
                <a:sym typeface="Courier New"/>
              </a:rPr>
              <a:t>     </a:t>
            </a:r>
            <a:endParaRPr sz="1200">
              <a:solidFill>
                <a:srgbClr val="292929"/>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i="1" lang="vi" sz="1200">
                <a:solidFill>
                  <a:srgbClr val="292929"/>
                </a:solidFill>
                <a:highlight>
                  <a:srgbClr val="F2F2F2"/>
                </a:highlight>
                <a:latin typeface="Courier New"/>
                <a:ea typeface="Courier New"/>
                <a:cs typeface="Courier New"/>
                <a:sym typeface="Courier New"/>
              </a:rPr>
              <a:t>   </a:t>
            </a:r>
            <a:r>
              <a:rPr lang="vi" sz="1200">
                <a:solidFill>
                  <a:srgbClr val="292929"/>
                </a:solidFill>
                <a:highlight>
                  <a:srgbClr val="F2F2F2"/>
                </a:highlight>
                <a:latin typeface="Courier New"/>
                <a:ea typeface="Courier New"/>
                <a:cs typeface="Courier New"/>
                <a:sym typeface="Courier New"/>
              </a:rPr>
              <a:t>- Tại ngã rẽ 3 chọn </a:t>
            </a:r>
            <a:r>
              <a:rPr b="1" lang="vi" sz="1200">
                <a:solidFill>
                  <a:srgbClr val="292929"/>
                </a:solidFill>
                <a:highlight>
                  <a:srgbClr val="F2F2F2"/>
                </a:highlight>
                <a:latin typeface="Courier New"/>
                <a:ea typeface="Courier New"/>
                <a:cs typeface="Courier New"/>
                <a:sym typeface="Courier New"/>
              </a:rPr>
              <a:t>đi thẳng</a:t>
            </a:r>
            <a:r>
              <a:rPr lang="vi" sz="1200">
                <a:solidFill>
                  <a:srgbClr val="292929"/>
                </a:solidFill>
                <a:highlight>
                  <a:srgbClr val="F2F2F2"/>
                </a:highlight>
                <a:latin typeface="Courier New"/>
                <a:ea typeface="Courier New"/>
                <a:cs typeface="Courier New"/>
                <a:sym typeface="Courier New"/>
              </a:rPr>
              <a:t> </a:t>
            </a:r>
            <a:endParaRPr sz="1200">
              <a:solidFill>
                <a:srgbClr val="292929"/>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i="1" lang="vi" sz="1200">
                <a:solidFill>
                  <a:srgbClr val="292929"/>
                </a:solidFill>
                <a:highlight>
                  <a:srgbClr val="F2F2F2"/>
                </a:highlight>
                <a:latin typeface="Courier New"/>
                <a:ea typeface="Courier New"/>
                <a:cs typeface="Courier New"/>
                <a:sym typeface="Courier New"/>
              </a:rPr>
              <a:t>        </a:t>
            </a:r>
            <a:r>
              <a:rPr lang="vi" sz="1200">
                <a:solidFill>
                  <a:srgbClr val="292929"/>
                </a:solidFill>
                <a:highlight>
                  <a:srgbClr val="F2F2F2"/>
                </a:highlight>
                <a:latin typeface="Courier New"/>
                <a:ea typeface="Courier New"/>
                <a:cs typeface="Courier New"/>
                <a:sym typeface="Courier New"/>
              </a:rPr>
              <a:t>đường cụt --&gt; bỏ         </a:t>
            </a:r>
            <a:endParaRPr sz="1200">
              <a:solidFill>
                <a:srgbClr val="292929"/>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vi" sz="1200">
                <a:solidFill>
                  <a:srgbClr val="292929"/>
                </a:solidFill>
                <a:highlight>
                  <a:srgbClr val="F2F2F2"/>
                </a:highlight>
                <a:latin typeface="Courier New"/>
                <a:ea typeface="Courier New"/>
                <a:cs typeface="Courier New"/>
                <a:sym typeface="Courier New"/>
              </a:rPr>
              <a:t>   - Tại ngã rẽ 3 chọn </a:t>
            </a:r>
            <a:r>
              <a:rPr b="1" lang="vi" sz="1200">
                <a:solidFill>
                  <a:srgbClr val="292929"/>
                </a:solidFill>
                <a:highlight>
                  <a:srgbClr val="F2F2F2"/>
                </a:highlight>
                <a:latin typeface="Courier New"/>
                <a:ea typeface="Courier New"/>
                <a:cs typeface="Courier New"/>
                <a:sym typeface="Courier New"/>
              </a:rPr>
              <a:t>sang trái</a:t>
            </a:r>
            <a:endParaRPr b="1" sz="1200">
              <a:solidFill>
                <a:srgbClr val="292929"/>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i="1" lang="vi" sz="1200">
                <a:solidFill>
                  <a:srgbClr val="292929"/>
                </a:solidFill>
                <a:highlight>
                  <a:srgbClr val="F2F2F2"/>
                </a:highlight>
                <a:latin typeface="Courier New"/>
                <a:ea typeface="Courier New"/>
                <a:cs typeface="Courier New"/>
                <a:sym typeface="Courier New"/>
              </a:rPr>
              <a:t>        </a:t>
            </a:r>
            <a:r>
              <a:rPr lang="vi" sz="1200">
                <a:solidFill>
                  <a:srgbClr val="292929"/>
                </a:solidFill>
                <a:highlight>
                  <a:srgbClr val="F2F2F2"/>
                </a:highlight>
                <a:latin typeface="Courier New"/>
                <a:ea typeface="Courier New"/>
                <a:cs typeface="Courier New"/>
                <a:sym typeface="Courier New"/>
              </a:rPr>
              <a:t>đường cụt --&gt; bỏ         </a:t>
            </a:r>
            <a:endParaRPr sz="1200">
              <a:solidFill>
                <a:srgbClr val="292929"/>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vi" sz="1200">
                <a:solidFill>
                  <a:srgbClr val="292929"/>
                </a:solidFill>
                <a:highlight>
                  <a:srgbClr val="F2F2F2"/>
                </a:highlight>
                <a:latin typeface="Courier New"/>
                <a:ea typeface="Courier New"/>
                <a:cs typeface="Courier New"/>
                <a:sym typeface="Courier New"/>
              </a:rPr>
              <a:t>- Tại ngã rẽ 1, chọn </a:t>
            </a:r>
            <a:r>
              <a:rPr b="1" lang="vi" sz="1200">
                <a:solidFill>
                  <a:srgbClr val="292929"/>
                </a:solidFill>
                <a:highlight>
                  <a:srgbClr val="F2F2F2"/>
                </a:highlight>
                <a:latin typeface="Courier New"/>
                <a:ea typeface="Courier New"/>
                <a:cs typeface="Courier New"/>
                <a:sym typeface="Courier New"/>
              </a:rPr>
              <a:t>đi lên</a:t>
            </a:r>
            <a:r>
              <a:rPr lang="vi" sz="1200">
                <a:solidFill>
                  <a:srgbClr val="292929"/>
                </a:solidFill>
                <a:highlight>
                  <a:srgbClr val="F2F2F2"/>
                </a:highlight>
                <a:latin typeface="Courier New"/>
                <a:ea typeface="Courier New"/>
                <a:cs typeface="Courier New"/>
                <a:sym typeface="Courier New"/>
              </a:rPr>
              <a:t>     </a:t>
            </a:r>
            <a:endParaRPr sz="1200">
              <a:solidFill>
                <a:srgbClr val="292929"/>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i="1" lang="vi" sz="1200">
                <a:solidFill>
                  <a:srgbClr val="292929"/>
                </a:solidFill>
                <a:highlight>
                  <a:srgbClr val="F2F2F2"/>
                </a:highlight>
                <a:latin typeface="Courier New"/>
                <a:ea typeface="Courier New"/>
                <a:cs typeface="Courier New"/>
                <a:sym typeface="Courier New"/>
              </a:rPr>
              <a:t>   </a:t>
            </a:r>
            <a:r>
              <a:rPr lang="vi" sz="1200">
                <a:solidFill>
                  <a:srgbClr val="292929"/>
                </a:solidFill>
                <a:highlight>
                  <a:srgbClr val="F2F2F2"/>
                </a:highlight>
                <a:latin typeface="Courier New"/>
                <a:ea typeface="Courier New"/>
                <a:cs typeface="Courier New"/>
                <a:sym typeface="Courier New"/>
              </a:rPr>
              <a:t>- Tại ngã rẽ 2 chọn </a:t>
            </a:r>
            <a:r>
              <a:rPr b="1" lang="vi" sz="1200">
                <a:solidFill>
                  <a:srgbClr val="292929"/>
                </a:solidFill>
                <a:highlight>
                  <a:srgbClr val="F2F2F2"/>
                </a:highlight>
                <a:latin typeface="Courier New"/>
                <a:ea typeface="Courier New"/>
                <a:cs typeface="Courier New"/>
                <a:sym typeface="Courier New"/>
              </a:rPr>
              <a:t>sang trái</a:t>
            </a:r>
            <a:endParaRPr b="1" sz="1200">
              <a:solidFill>
                <a:srgbClr val="292929"/>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i="1" lang="vi" sz="1200">
                <a:solidFill>
                  <a:srgbClr val="292929"/>
                </a:solidFill>
                <a:highlight>
                  <a:srgbClr val="F2F2F2"/>
                </a:highlight>
                <a:latin typeface="Courier New"/>
                <a:ea typeface="Courier New"/>
                <a:cs typeface="Courier New"/>
                <a:sym typeface="Courier New"/>
              </a:rPr>
              <a:t>        </a:t>
            </a:r>
            <a:r>
              <a:rPr b="1" lang="vi" sz="1200">
                <a:solidFill>
                  <a:srgbClr val="292929"/>
                </a:solidFill>
                <a:highlight>
                  <a:srgbClr val="F2F2F2"/>
                </a:highlight>
                <a:latin typeface="Courier New"/>
                <a:ea typeface="Courier New"/>
                <a:cs typeface="Courier New"/>
                <a:sym typeface="Courier New"/>
              </a:rPr>
              <a:t>tìm thấy</a:t>
            </a:r>
            <a:r>
              <a:rPr lang="vi" sz="1200">
                <a:solidFill>
                  <a:srgbClr val="292929"/>
                </a:solidFill>
                <a:highlight>
                  <a:srgbClr val="F2F2F2"/>
                </a:highlight>
                <a:latin typeface="Courier New"/>
                <a:ea typeface="Courier New"/>
                <a:cs typeface="Courier New"/>
                <a:sym typeface="Courier New"/>
              </a:rPr>
              <a:t> đường thoát      (</a:t>
            </a:r>
            <a:r>
              <a:rPr i="1" lang="vi" sz="1200">
                <a:solidFill>
                  <a:srgbClr val="292929"/>
                </a:solidFill>
                <a:highlight>
                  <a:srgbClr val="F2F2F2"/>
                </a:highlight>
                <a:latin typeface="Courier New"/>
                <a:ea typeface="Courier New"/>
                <a:cs typeface="Courier New"/>
                <a:sym typeface="Courier New"/>
              </a:rPr>
              <a:t>in ra tìm thấy đường đi</a:t>
            </a:r>
            <a:r>
              <a:rPr lang="vi" sz="1200">
                <a:solidFill>
                  <a:srgbClr val="292929"/>
                </a:solidFill>
                <a:highlight>
                  <a:srgbClr val="F2F2F2"/>
                </a:highlight>
                <a:latin typeface="Courier New"/>
                <a:ea typeface="Courier New"/>
                <a:cs typeface="Courier New"/>
                <a:sym typeface="Courier New"/>
              </a:rPr>
              <a:t>)</a:t>
            </a:r>
            <a:endParaRPr sz="1200">
              <a:solidFill>
                <a:srgbClr val="292929"/>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i="1" lang="vi" sz="1200">
                <a:solidFill>
                  <a:srgbClr val="292929"/>
                </a:solidFill>
                <a:highlight>
                  <a:srgbClr val="F2F2F2"/>
                </a:highlight>
                <a:latin typeface="Courier New"/>
                <a:ea typeface="Courier New"/>
                <a:cs typeface="Courier New"/>
                <a:sym typeface="Courier New"/>
              </a:rPr>
              <a:t>   </a:t>
            </a:r>
            <a:r>
              <a:rPr lang="vi" sz="1200">
                <a:solidFill>
                  <a:srgbClr val="292929"/>
                </a:solidFill>
                <a:highlight>
                  <a:srgbClr val="F2F2F2"/>
                </a:highlight>
                <a:latin typeface="Courier New"/>
                <a:ea typeface="Courier New"/>
                <a:cs typeface="Courier New"/>
                <a:sym typeface="Courier New"/>
              </a:rPr>
              <a:t>- Tại ngã rẽ 2 chọn </a:t>
            </a:r>
            <a:r>
              <a:rPr b="1" lang="vi" sz="1200">
                <a:solidFill>
                  <a:srgbClr val="292929"/>
                </a:solidFill>
                <a:highlight>
                  <a:srgbClr val="F2F2F2"/>
                </a:highlight>
                <a:latin typeface="Courier New"/>
                <a:ea typeface="Courier New"/>
                <a:cs typeface="Courier New"/>
                <a:sym typeface="Courier New"/>
              </a:rPr>
              <a:t>sang phải</a:t>
            </a:r>
            <a:endParaRPr b="1" sz="1200">
              <a:solidFill>
                <a:srgbClr val="292929"/>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i="1" lang="vi" sz="1200">
                <a:solidFill>
                  <a:srgbClr val="292929"/>
                </a:solidFill>
                <a:highlight>
                  <a:srgbClr val="F2F2F2"/>
                </a:highlight>
                <a:latin typeface="Courier New"/>
                <a:ea typeface="Courier New"/>
                <a:cs typeface="Courier New"/>
                <a:sym typeface="Courier New"/>
              </a:rPr>
              <a:t>        </a:t>
            </a:r>
            <a:r>
              <a:rPr lang="vi" sz="1200">
                <a:solidFill>
                  <a:srgbClr val="292929"/>
                </a:solidFill>
                <a:highlight>
                  <a:srgbClr val="F2F2F2"/>
                </a:highlight>
                <a:latin typeface="Courier New"/>
                <a:ea typeface="Courier New"/>
                <a:cs typeface="Courier New"/>
                <a:sym typeface="Courier New"/>
              </a:rPr>
              <a:t>đường cụt --&gt; bỏ          </a:t>
            </a:r>
            <a:endParaRPr>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3500">
                <a:solidFill>
                  <a:srgbClr val="000000"/>
                </a:solidFill>
                <a:latin typeface="Times New Roman"/>
                <a:ea typeface="Times New Roman"/>
                <a:cs typeface="Times New Roman"/>
                <a:sym typeface="Times New Roman"/>
              </a:rPr>
              <a:t>Luật chơi trò chơi Sudoku</a:t>
            </a:r>
            <a:r>
              <a:rPr lang="vi" sz="3500">
                <a:solidFill>
                  <a:srgbClr val="000000"/>
                </a:solidFill>
                <a:latin typeface="Times New Roman"/>
                <a:ea typeface="Times New Roman"/>
                <a:cs typeface="Times New Roman"/>
                <a:sym typeface="Times New Roman"/>
              </a:rPr>
              <a:t>:</a:t>
            </a:r>
            <a:endParaRPr sz="6400">
              <a:latin typeface="Arial"/>
              <a:ea typeface="Arial"/>
              <a:cs typeface="Arial"/>
              <a:sym typeface="Arial"/>
            </a:endParaRPr>
          </a:p>
        </p:txBody>
      </p:sp>
      <p:sp>
        <p:nvSpPr>
          <p:cNvPr id="82" name="Google Shape;82;p1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11150" lvl="0" marL="457200" rtl="0" algn="just">
              <a:lnSpc>
                <a:spcPct val="149000"/>
              </a:lnSpc>
              <a:spcBef>
                <a:spcPts val="1200"/>
              </a:spcBef>
              <a:spcAft>
                <a:spcPts val="0"/>
              </a:spcAft>
              <a:buClr>
                <a:srgbClr val="000000"/>
              </a:buClr>
              <a:buSzPts val="1300"/>
              <a:buFont typeface="Arial"/>
              <a:buChar char="❖"/>
            </a:pPr>
            <a:r>
              <a:rPr lang="vi" sz="1300">
                <a:solidFill>
                  <a:srgbClr val="000000"/>
                </a:solidFill>
                <a:latin typeface="Arial"/>
                <a:ea typeface="Arial"/>
                <a:cs typeface="Arial"/>
                <a:sym typeface="Arial"/>
              </a:rPr>
              <a:t>Sudoku là gì ? - Sudoku là một trò chơi câu đố sắp xếp chữ số dựa trên logic theo tổ hợp. Mục tiêu của trò chơi là điền các chữ số vào một lưới 9×9 sao cho mỗi cột, mỗi hàng, và mỗi phần trong số chín lưới con 3×3 cấu tạo nên lưới chính đều chứa tất cả các chữ số từ 1 tới 9</a:t>
            </a:r>
            <a:endParaRPr sz="1300">
              <a:solidFill>
                <a:srgbClr val="000000"/>
              </a:solidFill>
              <a:latin typeface="Arial"/>
              <a:ea typeface="Arial"/>
              <a:cs typeface="Arial"/>
              <a:sym typeface="Arial"/>
            </a:endParaRPr>
          </a:p>
          <a:p>
            <a:pPr indent="-311150" lvl="0" marL="457200" rtl="0" algn="just">
              <a:lnSpc>
                <a:spcPct val="149000"/>
              </a:lnSpc>
              <a:spcBef>
                <a:spcPts val="0"/>
              </a:spcBef>
              <a:spcAft>
                <a:spcPts val="0"/>
              </a:spcAft>
              <a:buClr>
                <a:srgbClr val="000000"/>
              </a:buClr>
              <a:buSzPts val="1300"/>
              <a:buFont typeface="Arial"/>
              <a:buChar char="❖"/>
            </a:pPr>
            <a:r>
              <a:rPr lang="vi" sz="1300">
                <a:solidFill>
                  <a:srgbClr val="000000"/>
                </a:solidFill>
                <a:latin typeface="Arial"/>
                <a:ea typeface="Arial"/>
                <a:cs typeface="Arial"/>
                <a:sym typeface="Arial"/>
              </a:rPr>
              <a:t>Luật chơi Sudoku :</a:t>
            </a:r>
            <a:endParaRPr sz="1300">
              <a:solidFill>
                <a:srgbClr val="000000"/>
              </a:solidFill>
              <a:latin typeface="Arial"/>
              <a:ea typeface="Arial"/>
              <a:cs typeface="Arial"/>
              <a:sym typeface="Arial"/>
            </a:endParaRPr>
          </a:p>
          <a:p>
            <a:pPr indent="-311150" lvl="1" marL="1371600" rtl="0" algn="just">
              <a:lnSpc>
                <a:spcPct val="149000"/>
              </a:lnSpc>
              <a:spcBef>
                <a:spcPts val="0"/>
              </a:spcBef>
              <a:spcAft>
                <a:spcPts val="0"/>
              </a:spcAft>
              <a:buClr>
                <a:srgbClr val="000000"/>
              </a:buClr>
              <a:buSzPts val="1300"/>
              <a:buFont typeface="Arial"/>
              <a:buChar char="➢"/>
            </a:pPr>
            <a:r>
              <a:rPr lang="vi" sz="1300">
                <a:solidFill>
                  <a:srgbClr val="000000"/>
                </a:solidFill>
                <a:latin typeface="Arial"/>
                <a:ea typeface="Arial"/>
                <a:cs typeface="Arial"/>
                <a:sym typeface="Arial"/>
              </a:rPr>
              <a:t>Các hàng ngang: Phải có đủ các số từ 1 đến 9, không cần đúng thứ tự. Không trùng số nào ở hàng ngang.</a:t>
            </a:r>
            <a:endParaRPr sz="1300">
              <a:solidFill>
                <a:srgbClr val="000000"/>
              </a:solidFill>
              <a:latin typeface="Arial"/>
              <a:ea typeface="Arial"/>
              <a:cs typeface="Arial"/>
              <a:sym typeface="Arial"/>
            </a:endParaRPr>
          </a:p>
          <a:p>
            <a:pPr indent="-311150" lvl="1" marL="1371600" rtl="0" algn="just">
              <a:lnSpc>
                <a:spcPct val="149000"/>
              </a:lnSpc>
              <a:spcBef>
                <a:spcPts val="0"/>
              </a:spcBef>
              <a:spcAft>
                <a:spcPts val="0"/>
              </a:spcAft>
              <a:buClr>
                <a:srgbClr val="000000"/>
              </a:buClr>
              <a:buSzPts val="1300"/>
              <a:buFont typeface="Arial"/>
              <a:buChar char="➢"/>
            </a:pPr>
            <a:r>
              <a:rPr lang="vi" sz="1300">
                <a:solidFill>
                  <a:srgbClr val="000000"/>
                </a:solidFill>
                <a:latin typeface="Arial"/>
                <a:ea typeface="Arial"/>
                <a:cs typeface="Arial"/>
                <a:sym typeface="Arial"/>
              </a:rPr>
              <a:t>Các hàng dọc: Đảm bảo có đủ các số từ 1-9, không cần theo thứ tự. …</a:t>
            </a:r>
            <a:endParaRPr sz="1300">
              <a:solidFill>
                <a:srgbClr val="000000"/>
              </a:solidFill>
              <a:latin typeface="Arial"/>
              <a:ea typeface="Arial"/>
              <a:cs typeface="Arial"/>
              <a:sym typeface="Arial"/>
            </a:endParaRPr>
          </a:p>
          <a:p>
            <a:pPr indent="-311150" lvl="1" marL="1371600" rtl="0" algn="just">
              <a:lnSpc>
                <a:spcPct val="149000"/>
              </a:lnSpc>
              <a:spcBef>
                <a:spcPts val="0"/>
              </a:spcBef>
              <a:spcAft>
                <a:spcPts val="0"/>
              </a:spcAft>
              <a:buClr>
                <a:srgbClr val="000000"/>
              </a:buClr>
              <a:buSzPts val="1300"/>
              <a:buFont typeface="Arial"/>
              <a:buChar char="➢"/>
            </a:pPr>
            <a:r>
              <a:rPr lang="vi" sz="1300">
                <a:solidFill>
                  <a:srgbClr val="000000"/>
                </a:solidFill>
                <a:latin typeface="Arial"/>
                <a:ea typeface="Arial"/>
                <a:cs typeface="Arial"/>
                <a:sym typeface="Arial"/>
              </a:rPr>
              <a:t>Mỗi vùng 3 x 3: cũng phải có đủ các số từ 1-9.</a:t>
            </a:r>
            <a:endParaRPr sz="1300">
              <a:solidFill>
                <a:srgbClr val="000000"/>
              </a:solidFill>
              <a:latin typeface="Arial"/>
              <a:ea typeface="Arial"/>
              <a:cs typeface="Arial"/>
              <a:sym typeface="Arial"/>
            </a:endParaRPr>
          </a:p>
          <a:p>
            <a:pPr indent="0" lvl="0" marL="0" rtl="0" algn="l">
              <a:spcBef>
                <a:spcPts val="1200"/>
              </a:spcBef>
              <a:spcAft>
                <a:spcPts val="1600"/>
              </a:spcAft>
              <a:buNone/>
            </a:pPr>
            <a:r>
              <a:t/>
            </a:r>
            <a:endParaRPr>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pic>
        <p:nvPicPr>
          <p:cNvPr id="87" name="Google Shape;87;p18"/>
          <p:cNvPicPr preferRelativeResize="0"/>
          <p:nvPr/>
        </p:nvPicPr>
        <p:blipFill>
          <a:blip r:embed="rId3">
            <a:alphaModFix/>
          </a:blip>
          <a:stretch>
            <a:fillRect/>
          </a:stretch>
        </p:blipFill>
        <p:spPr>
          <a:xfrm>
            <a:off x="324975" y="887800"/>
            <a:ext cx="3725375" cy="2848800"/>
          </a:xfrm>
          <a:prstGeom prst="rect">
            <a:avLst/>
          </a:prstGeom>
          <a:noFill/>
          <a:ln>
            <a:noFill/>
          </a:ln>
        </p:spPr>
      </p:pic>
      <p:pic>
        <p:nvPicPr>
          <p:cNvPr id="88" name="Google Shape;88;p18"/>
          <p:cNvPicPr preferRelativeResize="0"/>
          <p:nvPr/>
        </p:nvPicPr>
        <p:blipFill>
          <a:blip r:embed="rId4">
            <a:alphaModFix/>
          </a:blip>
          <a:stretch>
            <a:fillRect/>
          </a:stretch>
        </p:blipFill>
        <p:spPr>
          <a:xfrm>
            <a:off x="4950675" y="887800"/>
            <a:ext cx="3725356" cy="2848800"/>
          </a:xfrm>
          <a:prstGeom prst="rect">
            <a:avLst/>
          </a:prstGeom>
          <a:noFill/>
          <a:ln>
            <a:noFill/>
          </a:ln>
        </p:spPr>
      </p:pic>
      <p:pic>
        <p:nvPicPr>
          <p:cNvPr id="89" name="Google Shape;89;p18"/>
          <p:cNvPicPr preferRelativeResize="0"/>
          <p:nvPr/>
        </p:nvPicPr>
        <p:blipFill>
          <a:blip r:embed="rId5">
            <a:alphaModFix/>
          </a:blip>
          <a:stretch>
            <a:fillRect/>
          </a:stretch>
        </p:blipFill>
        <p:spPr>
          <a:xfrm>
            <a:off x="1593549" y="294112"/>
            <a:ext cx="5956900" cy="4555274"/>
          </a:xfrm>
          <a:prstGeom prst="rect">
            <a:avLst/>
          </a:prstGeom>
          <a:noFill/>
          <a:ln>
            <a:noFill/>
          </a:ln>
        </p:spPr>
      </p:pic>
      <p:pic>
        <p:nvPicPr>
          <p:cNvPr id="90" name="Google Shape;90;p18"/>
          <p:cNvPicPr preferRelativeResize="0"/>
          <p:nvPr/>
        </p:nvPicPr>
        <p:blipFill>
          <a:blip r:embed="rId6">
            <a:alphaModFix/>
          </a:blip>
          <a:stretch>
            <a:fillRect/>
          </a:stretch>
        </p:blipFill>
        <p:spPr>
          <a:xfrm>
            <a:off x="1593550" y="294113"/>
            <a:ext cx="5956900" cy="4555274"/>
          </a:xfrm>
          <a:prstGeom prst="rect">
            <a:avLst/>
          </a:prstGeom>
          <a:noFill/>
          <a:ln>
            <a:noFill/>
          </a:ln>
        </p:spPr>
      </p:pic>
      <p:pic>
        <p:nvPicPr>
          <p:cNvPr id="91" name="Google Shape;91;p18"/>
          <p:cNvPicPr preferRelativeResize="0"/>
          <p:nvPr/>
        </p:nvPicPr>
        <p:blipFill>
          <a:blip r:embed="rId7">
            <a:alphaModFix/>
          </a:blip>
          <a:stretch>
            <a:fillRect/>
          </a:stretch>
        </p:blipFill>
        <p:spPr>
          <a:xfrm>
            <a:off x="1593549" y="294101"/>
            <a:ext cx="5956900" cy="4555287"/>
          </a:xfrm>
          <a:prstGeom prst="rect">
            <a:avLst/>
          </a:prstGeom>
          <a:noFill/>
          <a:ln>
            <a:noFill/>
          </a:ln>
        </p:spPr>
      </p:pic>
      <p:pic>
        <p:nvPicPr>
          <p:cNvPr id="92" name="Google Shape;92;p18"/>
          <p:cNvPicPr preferRelativeResize="0"/>
          <p:nvPr/>
        </p:nvPicPr>
        <p:blipFill>
          <a:blip r:embed="rId8">
            <a:alphaModFix/>
          </a:blip>
          <a:stretch>
            <a:fillRect/>
          </a:stretch>
        </p:blipFill>
        <p:spPr>
          <a:xfrm>
            <a:off x="1593550" y="294094"/>
            <a:ext cx="5956900" cy="4555294"/>
          </a:xfrm>
          <a:prstGeom prst="rect">
            <a:avLst/>
          </a:prstGeom>
          <a:noFill/>
          <a:ln>
            <a:noFill/>
          </a:ln>
        </p:spPr>
      </p:pic>
      <p:pic>
        <p:nvPicPr>
          <p:cNvPr id="93" name="Google Shape;93;p18"/>
          <p:cNvPicPr preferRelativeResize="0"/>
          <p:nvPr/>
        </p:nvPicPr>
        <p:blipFill>
          <a:blip r:embed="rId9">
            <a:alphaModFix/>
          </a:blip>
          <a:stretch>
            <a:fillRect/>
          </a:stretch>
        </p:blipFill>
        <p:spPr>
          <a:xfrm>
            <a:off x="1593574" y="294112"/>
            <a:ext cx="5956852" cy="4555250"/>
          </a:xfrm>
          <a:prstGeom prst="rect">
            <a:avLst/>
          </a:prstGeom>
          <a:noFill/>
          <a:ln>
            <a:noFill/>
          </a:ln>
        </p:spPr>
      </p:pic>
      <p:pic>
        <p:nvPicPr>
          <p:cNvPr id="94" name="Google Shape;94;p18"/>
          <p:cNvPicPr preferRelativeResize="0"/>
          <p:nvPr/>
        </p:nvPicPr>
        <p:blipFill>
          <a:blip r:embed="rId10">
            <a:alphaModFix/>
          </a:blip>
          <a:stretch>
            <a:fillRect/>
          </a:stretch>
        </p:blipFill>
        <p:spPr>
          <a:xfrm>
            <a:off x="1593574" y="294100"/>
            <a:ext cx="5956852" cy="4555250"/>
          </a:xfrm>
          <a:prstGeom prst="rect">
            <a:avLst/>
          </a:prstGeom>
          <a:noFill/>
          <a:ln>
            <a:noFill/>
          </a:ln>
        </p:spPr>
      </p:pic>
      <p:pic>
        <p:nvPicPr>
          <p:cNvPr id="95" name="Google Shape;95;p18"/>
          <p:cNvPicPr preferRelativeResize="0"/>
          <p:nvPr/>
        </p:nvPicPr>
        <p:blipFill>
          <a:blip r:embed="rId11">
            <a:alphaModFix/>
          </a:blip>
          <a:stretch>
            <a:fillRect/>
          </a:stretch>
        </p:blipFill>
        <p:spPr>
          <a:xfrm>
            <a:off x="1593550" y="294125"/>
            <a:ext cx="5873577" cy="4491575"/>
          </a:xfrm>
          <a:prstGeom prst="rect">
            <a:avLst/>
          </a:prstGeom>
          <a:noFill/>
          <a:ln>
            <a:noFill/>
          </a:ln>
        </p:spPr>
      </p:pic>
      <p:pic>
        <p:nvPicPr>
          <p:cNvPr id="96" name="Google Shape;96;p18"/>
          <p:cNvPicPr preferRelativeResize="0"/>
          <p:nvPr/>
        </p:nvPicPr>
        <p:blipFill>
          <a:blip r:embed="rId12">
            <a:alphaModFix/>
          </a:blip>
          <a:stretch>
            <a:fillRect/>
          </a:stretch>
        </p:blipFill>
        <p:spPr>
          <a:xfrm>
            <a:off x="1593574" y="294100"/>
            <a:ext cx="6002097" cy="4589850"/>
          </a:xfrm>
          <a:prstGeom prst="rect">
            <a:avLst/>
          </a:prstGeom>
          <a:noFill/>
          <a:ln>
            <a:noFill/>
          </a:ln>
        </p:spPr>
      </p:pic>
      <p:pic>
        <p:nvPicPr>
          <p:cNvPr id="97" name="Google Shape;97;p18"/>
          <p:cNvPicPr preferRelativeResize="0"/>
          <p:nvPr/>
        </p:nvPicPr>
        <p:blipFill>
          <a:blip r:embed="rId13">
            <a:alphaModFix/>
          </a:blip>
          <a:stretch>
            <a:fillRect/>
          </a:stretch>
        </p:blipFill>
        <p:spPr>
          <a:xfrm>
            <a:off x="1593550" y="294056"/>
            <a:ext cx="5956900" cy="4555294"/>
          </a:xfrm>
          <a:prstGeom prst="rect">
            <a:avLst/>
          </a:prstGeom>
          <a:noFill/>
          <a:ln>
            <a:noFill/>
          </a:ln>
        </p:spPr>
      </p:pic>
      <p:pic>
        <p:nvPicPr>
          <p:cNvPr id="98" name="Google Shape;98;p18"/>
          <p:cNvPicPr preferRelativeResize="0"/>
          <p:nvPr/>
        </p:nvPicPr>
        <p:blipFill>
          <a:blip r:embed="rId14">
            <a:alphaModFix/>
          </a:blip>
          <a:stretch>
            <a:fillRect/>
          </a:stretch>
        </p:blipFill>
        <p:spPr>
          <a:xfrm>
            <a:off x="1593574" y="294100"/>
            <a:ext cx="6002097" cy="4589850"/>
          </a:xfrm>
          <a:prstGeom prst="rect">
            <a:avLst/>
          </a:prstGeom>
          <a:noFill/>
          <a:ln>
            <a:noFill/>
          </a:ln>
        </p:spPr>
      </p:pic>
      <p:pic>
        <p:nvPicPr>
          <p:cNvPr id="99" name="Google Shape;99;p18"/>
          <p:cNvPicPr preferRelativeResize="0"/>
          <p:nvPr/>
        </p:nvPicPr>
        <p:blipFill>
          <a:blip r:embed="rId15">
            <a:alphaModFix/>
          </a:blip>
          <a:stretch>
            <a:fillRect/>
          </a:stretch>
        </p:blipFill>
        <p:spPr>
          <a:xfrm>
            <a:off x="1593574" y="328701"/>
            <a:ext cx="5956849" cy="4555248"/>
          </a:xfrm>
          <a:prstGeom prst="rect">
            <a:avLst/>
          </a:prstGeom>
          <a:noFill/>
          <a:ln>
            <a:noFill/>
          </a:ln>
        </p:spPr>
      </p:pic>
      <p:pic>
        <p:nvPicPr>
          <p:cNvPr id="100" name="Google Shape;100;p18"/>
          <p:cNvPicPr preferRelativeResize="0"/>
          <p:nvPr/>
        </p:nvPicPr>
        <p:blipFill>
          <a:blip r:embed="rId16">
            <a:alphaModFix/>
          </a:blip>
          <a:stretch>
            <a:fillRect/>
          </a:stretch>
        </p:blipFill>
        <p:spPr>
          <a:xfrm>
            <a:off x="1593574" y="294100"/>
            <a:ext cx="6002097" cy="4589850"/>
          </a:xfrm>
          <a:prstGeom prst="rect">
            <a:avLst/>
          </a:prstGeom>
          <a:noFill/>
          <a:ln>
            <a:noFill/>
          </a:ln>
        </p:spPr>
      </p:pic>
      <p:pic>
        <p:nvPicPr>
          <p:cNvPr id="101" name="Google Shape;101;p18"/>
          <p:cNvPicPr preferRelativeResize="0"/>
          <p:nvPr/>
        </p:nvPicPr>
        <p:blipFill>
          <a:blip r:embed="rId17">
            <a:alphaModFix/>
          </a:blip>
          <a:stretch>
            <a:fillRect/>
          </a:stretch>
        </p:blipFill>
        <p:spPr>
          <a:xfrm>
            <a:off x="1593574" y="294100"/>
            <a:ext cx="6002097" cy="4589850"/>
          </a:xfrm>
          <a:prstGeom prst="rect">
            <a:avLst/>
          </a:prstGeom>
          <a:noFill/>
          <a:ln>
            <a:noFill/>
          </a:ln>
        </p:spPr>
      </p:pic>
      <p:pic>
        <p:nvPicPr>
          <p:cNvPr id="102" name="Google Shape;102;p18"/>
          <p:cNvPicPr preferRelativeResize="0"/>
          <p:nvPr/>
        </p:nvPicPr>
        <p:blipFill>
          <a:blip r:embed="rId18">
            <a:alphaModFix/>
          </a:blip>
          <a:stretch>
            <a:fillRect/>
          </a:stretch>
        </p:blipFill>
        <p:spPr>
          <a:xfrm>
            <a:off x="1593549" y="294100"/>
            <a:ext cx="6002097" cy="4589850"/>
          </a:xfrm>
          <a:prstGeom prst="rect">
            <a:avLst/>
          </a:prstGeom>
          <a:noFill/>
          <a:ln>
            <a:noFill/>
          </a:ln>
        </p:spPr>
      </p:pic>
      <p:pic>
        <p:nvPicPr>
          <p:cNvPr id="103" name="Google Shape;103;p18"/>
          <p:cNvPicPr preferRelativeResize="0"/>
          <p:nvPr/>
        </p:nvPicPr>
        <p:blipFill>
          <a:blip r:embed="rId19">
            <a:alphaModFix/>
          </a:blip>
          <a:stretch>
            <a:fillRect/>
          </a:stretch>
        </p:blipFill>
        <p:spPr>
          <a:xfrm>
            <a:off x="1593549" y="294100"/>
            <a:ext cx="6002097" cy="4589850"/>
          </a:xfrm>
          <a:prstGeom prst="rect">
            <a:avLst/>
          </a:prstGeom>
          <a:noFill/>
          <a:ln>
            <a:noFill/>
          </a:ln>
        </p:spPr>
      </p:pic>
      <p:pic>
        <p:nvPicPr>
          <p:cNvPr id="104" name="Google Shape;104;p18"/>
          <p:cNvPicPr preferRelativeResize="0"/>
          <p:nvPr/>
        </p:nvPicPr>
        <p:blipFill>
          <a:blip r:embed="rId20">
            <a:alphaModFix/>
          </a:blip>
          <a:stretch>
            <a:fillRect/>
          </a:stretch>
        </p:blipFill>
        <p:spPr>
          <a:xfrm>
            <a:off x="1593549" y="294100"/>
            <a:ext cx="6002097" cy="4589850"/>
          </a:xfrm>
          <a:prstGeom prst="rect">
            <a:avLst/>
          </a:prstGeom>
          <a:noFill/>
          <a:ln>
            <a:noFill/>
          </a:ln>
        </p:spPr>
      </p:pic>
      <p:pic>
        <p:nvPicPr>
          <p:cNvPr id="105" name="Google Shape;105;p18"/>
          <p:cNvPicPr preferRelativeResize="0"/>
          <p:nvPr/>
        </p:nvPicPr>
        <p:blipFill>
          <a:blip r:embed="rId21">
            <a:alphaModFix/>
          </a:blip>
          <a:stretch>
            <a:fillRect/>
          </a:stretch>
        </p:blipFill>
        <p:spPr>
          <a:xfrm>
            <a:off x="1593574" y="294100"/>
            <a:ext cx="6002097" cy="4589850"/>
          </a:xfrm>
          <a:prstGeom prst="rect">
            <a:avLst/>
          </a:prstGeom>
          <a:noFill/>
          <a:ln>
            <a:noFill/>
          </a:ln>
        </p:spPr>
      </p:pic>
      <p:pic>
        <p:nvPicPr>
          <p:cNvPr id="106" name="Google Shape;106;p18"/>
          <p:cNvPicPr preferRelativeResize="0"/>
          <p:nvPr/>
        </p:nvPicPr>
        <p:blipFill>
          <a:blip r:embed="rId22">
            <a:alphaModFix/>
          </a:blip>
          <a:stretch>
            <a:fillRect/>
          </a:stretch>
        </p:blipFill>
        <p:spPr>
          <a:xfrm>
            <a:off x="1593574" y="294100"/>
            <a:ext cx="6002097" cy="4589850"/>
          </a:xfrm>
          <a:prstGeom prst="rect">
            <a:avLst/>
          </a:prstGeom>
          <a:noFill/>
          <a:ln>
            <a:noFill/>
          </a:ln>
        </p:spPr>
      </p:pic>
      <p:pic>
        <p:nvPicPr>
          <p:cNvPr id="107" name="Google Shape;107;p18"/>
          <p:cNvPicPr preferRelativeResize="0"/>
          <p:nvPr/>
        </p:nvPicPr>
        <p:blipFill>
          <a:blip r:embed="rId23">
            <a:alphaModFix/>
          </a:blip>
          <a:stretch>
            <a:fillRect/>
          </a:stretch>
        </p:blipFill>
        <p:spPr>
          <a:xfrm>
            <a:off x="1593574" y="294100"/>
            <a:ext cx="6002097" cy="4589850"/>
          </a:xfrm>
          <a:prstGeom prst="rect">
            <a:avLst/>
          </a:prstGeom>
          <a:noFill/>
          <a:ln>
            <a:noFill/>
          </a:ln>
        </p:spPr>
      </p:pic>
      <p:pic>
        <p:nvPicPr>
          <p:cNvPr id="108" name="Google Shape;108;p18"/>
          <p:cNvPicPr preferRelativeResize="0"/>
          <p:nvPr/>
        </p:nvPicPr>
        <p:blipFill>
          <a:blip r:embed="rId24">
            <a:alphaModFix/>
          </a:blip>
          <a:stretch>
            <a:fillRect/>
          </a:stretch>
        </p:blipFill>
        <p:spPr>
          <a:xfrm>
            <a:off x="1570949" y="294100"/>
            <a:ext cx="6002097" cy="4589850"/>
          </a:xfrm>
          <a:prstGeom prst="rect">
            <a:avLst/>
          </a:prstGeom>
          <a:noFill/>
          <a:ln>
            <a:noFill/>
          </a:ln>
        </p:spPr>
      </p:pic>
      <p:pic>
        <p:nvPicPr>
          <p:cNvPr id="109" name="Google Shape;109;p18"/>
          <p:cNvPicPr preferRelativeResize="0"/>
          <p:nvPr/>
        </p:nvPicPr>
        <p:blipFill>
          <a:blip r:embed="rId25">
            <a:alphaModFix/>
          </a:blip>
          <a:stretch>
            <a:fillRect/>
          </a:stretch>
        </p:blipFill>
        <p:spPr>
          <a:xfrm>
            <a:off x="1593574" y="294100"/>
            <a:ext cx="6002097" cy="4589850"/>
          </a:xfrm>
          <a:prstGeom prst="rect">
            <a:avLst/>
          </a:prstGeom>
          <a:noFill/>
          <a:ln>
            <a:noFill/>
          </a:ln>
        </p:spPr>
      </p:pic>
      <p:pic>
        <p:nvPicPr>
          <p:cNvPr id="110" name="Google Shape;110;p18"/>
          <p:cNvPicPr preferRelativeResize="0"/>
          <p:nvPr/>
        </p:nvPicPr>
        <p:blipFill>
          <a:blip r:embed="rId26">
            <a:alphaModFix/>
          </a:blip>
          <a:stretch>
            <a:fillRect/>
          </a:stretch>
        </p:blipFill>
        <p:spPr>
          <a:xfrm>
            <a:off x="1570950" y="294097"/>
            <a:ext cx="6002100" cy="4589853"/>
          </a:xfrm>
          <a:prstGeom prst="rect">
            <a:avLst/>
          </a:prstGeom>
          <a:noFill/>
          <a:ln>
            <a:noFill/>
          </a:ln>
        </p:spPr>
      </p:pic>
      <p:pic>
        <p:nvPicPr>
          <p:cNvPr id="111" name="Google Shape;111;p18"/>
          <p:cNvPicPr preferRelativeResize="0"/>
          <p:nvPr/>
        </p:nvPicPr>
        <p:blipFill>
          <a:blip r:embed="rId27">
            <a:alphaModFix/>
          </a:blip>
          <a:stretch>
            <a:fillRect/>
          </a:stretch>
        </p:blipFill>
        <p:spPr>
          <a:xfrm>
            <a:off x="1570949" y="234825"/>
            <a:ext cx="6079625" cy="4649125"/>
          </a:xfrm>
          <a:prstGeom prst="rect">
            <a:avLst/>
          </a:prstGeom>
          <a:noFill/>
          <a:ln>
            <a:noFill/>
          </a:ln>
        </p:spPr>
      </p:pic>
      <p:pic>
        <p:nvPicPr>
          <p:cNvPr id="112" name="Google Shape;112;p18"/>
          <p:cNvPicPr preferRelativeResize="0"/>
          <p:nvPr/>
        </p:nvPicPr>
        <p:blipFill>
          <a:blip r:embed="rId28">
            <a:alphaModFix/>
          </a:blip>
          <a:stretch>
            <a:fillRect/>
          </a:stretch>
        </p:blipFill>
        <p:spPr>
          <a:xfrm>
            <a:off x="1570949" y="234825"/>
            <a:ext cx="6079611" cy="4649125"/>
          </a:xfrm>
          <a:prstGeom prst="rect">
            <a:avLst/>
          </a:prstGeom>
          <a:noFill/>
          <a:ln>
            <a:noFill/>
          </a:ln>
        </p:spPr>
      </p:pic>
      <p:pic>
        <p:nvPicPr>
          <p:cNvPr id="113" name="Google Shape;113;p18"/>
          <p:cNvPicPr preferRelativeResize="0"/>
          <p:nvPr/>
        </p:nvPicPr>
        <p:blipFill>
          <a:blip r:embed="rId29">
            <a:alphaModFix/>
          </a:blip>
          <a:stretch>
            <a:fillRect/>
          </a:stretch>
        </p:blipFill>
        <p:spPr>
          <a:xfrm>
            <a:off x="1570950" y="234809"/>
            <a:ext cx="6079625" cy="4649141"/>
          </a:xfrm>
          <a:prstGeom prst="rect">
            <a:avLst/>
          </a:prstGeom>
          <a:noFill/>
          <a:ln>
            <a:noFill/>
          </a:ln>
        </p:spPr>
      </p:pic>
      <p:pic>
        <p:nvPicPr>
          <p:cNvPr id="114" name="Google Shape;114;p18"/>
          <p:cNvPicPr preferRelativeResize="0"/>
          <p:nvPr/>
        </p:nvPicPr>
        <p:blipFill>
          <a:blip r:embed="rId30">
            <a:alphaModFix/>
          </a:blip>
          <a:stretch>
            <a:fillRect/>
          </a:stretch>
        </p:blipFill>
        <p:spPr>
          <a:xfrm>
            <a:off x="1570950" y="264467"/>
            <a:ext cx="6079625" cy="4649121"/>
          </a:xfrm>
          <a:prstGeom prst="rect">
            <a:avLst/>
          </a:prstGeom>
          <a:noFill/>
          <a:ln>
            <a:noFill/>
          </a:ln>
        </p:spPr>
      </p:pic>
      <p:pic>
        <p:nvPicPr>
          <p:cNvPr id="115" name="Google Shape;115;p18"/>
          <p:cNvPicPr preferRelativeResize="0"/>
          <p:nvPr/>
        </p:nvPicPr>
        <p:blipFill>
          <a:blip r:embed="rId31">
            <a:alphaModFix/>
          </a:blip>
          <a:stretch>
            <a:fillRect/>
          </a:stretch>
        </p:blipFill>
        <p:spPr>
          <a:xfrm>
            <a:off x="1593575" y="205775"/>
            <a:ext cx="6187921" cy="4731950"/>
          </a:xfrm>
          <a:prstGeom prst="rect">
            <a:avLst/>
          </a:prstGeom>
          <a:noFill/>
          <a:ln>
            <a:noFill/>
          </a:ln>
        </p:spPr>
      </p:pic>
      <p:pic>
        <p:nvPicPr>
          <p:cNvPr id="116" name="Google Shape;116;p18"/>
          <p:cNvPicPr preferRelativeResize="0"/>
          <p:nvPr/>
        </p:nvPicPr>
        <p:blipFill>
          <a:blip r:embed="rId32">
            <a:alphaModFix/>
          </a:blip>
          <a:stretch>
            <a:fillRect/>
          </a:stretch>
        </p:blipFill>
        <p:spPr>
          <a:xfrm>
            <a:off x="1593574" y="240347"/>
            <a:ext cx="6187926" cy="4731954"/>
          </a:xfrm>
          <a:prstGeom prst="rect">
            <a:avLst/>
          </a:prstGeom>
          <a:noFill/>
          <a:ln>
            <a:noFill/>
          </a:ln>
        </p:spPr>
      </p:pic>
      <p:pic>
        <p:nvPicPr>
          <p:cNvPr id="117" name="Google Shape;117;p18"/>
          <p:cNvPicPr preferRelativeResize="0"/>
          <p:nvPr/>
        </p:nvPicPr>
        <p:blipFill>
          <a:blip r:embed="rId33">
            <a:alphaModFix/>
          </a:blip>
          <a:stretch>
            <a:fillRect/>
          </a:stretch>
        </p:blipFill>
        <p:spPr>
          <a:xfrm>
            <a:off x="1593574" y="240346"/>
            <a:ext cx="6187926" cy="4731954"/>
          </a:xfrm>
          <a:prstGeom prst="rect">
            <a:avLst/>
          </a:prstGeom>
          <a:noFill/>
          <a:ln>
            <a:noFill/>
          </a:ln>
        </p:spPr>
      </p:pic>
      <p:pic>
        <p:nvPicPr>
          <p:cNvPr id="118" name="Google Shape;118;p18"/>
          <p:cNvPicPr preferRelativeResize="0"/>
          <p:nvPr/>
        </p:nvPicPr>
        <p:blipFill>
          <a:blip r:embed="rId34">
            <a:alphaModFix/>
          </a:blip>
          <a:stretch>
            <a:fillRect/>
          </a:stretch>
        </p:blipFill>
        <p:spPr>
          <a:xfrm>
            <a:off x="1593574" y="223046"/>
            <a:ext cx="6187926" cy="4731954"/>
          </a:xfrm>
          <a:prstGeom prst="rect">
            <a:avLst/>
          </a:prstGeom>
          <a:noFill/>
          <a:ln>
            <a:noFill/>
          </a:ln>
        </p:spPr>
      </p:pic>
      <p:pic>
        <p:nvPicPr>
          <p:cNvPr id="119" name="Google Shape;119;p18"/>
          <p:cNvPicPr preferRelativeResize="0"/>
          <p:nvPr/>
        </p:nvPicPr>
        <p:blipFill>
          <a:blip r:embed="rId35">
            <a:alphaModFix/>
          </a:blip>
          <a:stretch>
            <a:fillRect/>
          </a:stretch>
        </p:blipFill>
        <p:spPr>
          <a:xfrm>
            <a:off x="1516800" y="205775"/>
            <a:ext cx="6187926" cy="4854876"/>
          </a:xfrm>
          <a:prstGeom prst="rect">
            <a:avLst/>
          </a:prstGeom>
          <a:noFill/>
          <a:ln>
            <a:noFill/>
          </a:ln>
        </p:spPr>
      </p:pic>
      <p:pic>
        <p:nvPicPr>
          <p:cNvPr id="120" name="Google Shape;120;p18"/>
          <p:cNvPicPr preferRelativeResize="0"/>
          <p:nvPr/>
        </p:nvPicPr>
        <p:blipFill>
          <a:blip r:embed="rId36">
            <a:alphaModFix/>
          </a:blip>
          <a:stretch>
            <a:fillRect/>
          </a:stretch>
        </p:blipFill>
        <p:spPr>
          <a:xfrm>
            <a:off x="1479237" y="152912"/>
            <a:ext cx="6416602" cy="4906826"/>
          </a:xfrm>
          <a:prstGeom prst="rect">
            <a:avLst/>
          </a:prstGeom>
          <a:noFill/>
          <a:ln>
            <a:noFill/>
          </a:ln>
        </p:spPr>
      </p:pic>
      <p:pic>
        <p:nvPicPr>
          <p:cNvPr id="121" name="Google Shape;121;p18"/>
          <p:cNvPicPr preferRelativeResize="0"/>
          <p:nvPr/>
        </p:nvPicPr>
        <p:blipFill>
          <a:blip r:embed="rId37">
            <a:alphaModFix/>
          </a:blip>
          <a:stretch>
            <a:fillRect/>
          </a:stretch>
        </p:blipFill>
        <p:spPr>
          <a:xfrm>
            <a:off x="1500638" y="205727"/>
            <a:ext cx="6187926" cy="4731936"/>
          </a:xfrm>
          <a:prstGeom prst="rect">
            <a:avLst/>
          </a:prstGeom>
          <a:noFill/>
          <a:ln>
            <a:noFill/>
          </a:ln>
        </p:spPr>
      </p:pic>
      <p:pic>
        <p:nvPicPr>
          <p:cNvPr id="122" name="Google Shape;122;p18"/>
          <p:cNvPicPr preferRelativeResize="0"/>
          <p:nvPr/>
        </p:nvPicPr>
        <p:blipFill>
          <a:blip r:embed="rId38">
            <a:alphaModFix/>
          </a:blip>
          <a:stretch>
            <a:fillRect/>
          </a:stretch>
        </p:blipFill>
        <p:spPr>
          <a:xfrm>
            <a:off x="1490538" y="247151"/>
            <a:ext cx="6079600" cy="4649099"/>
          </a:xfrm>
          <a:prstGeom prst="rect">
            <a:avLst/>
          </a:prstGeom>
          <a:noFill/>
          <a:ln>
            <a:noFill/>
          </a:ln>
        </p:spPr>
      </p:pic>
      <p:pic>
        <p:nvPicPr>
          <p:cNvPr id="123" name="Google Shape;123;p18"/>
          <p:cNvPicPr preferRelativeResize="0"/>
          <p:nvPr/>
        </p:nvPicPr>
        <p:blipFill>
          <a:blip r:embed="rId39">
            <a:alphaModFix/>
          </a:blip>
          <a:stretch>
            <a:fillRect/>
          </a:stretch>
        </p:blipFill>
        <p:spPr>
          <a:xfrm>
            <a:off x="1513188" y="205775"/>
            <a:ext cx="6348691" cy="4854876"/>
          </a:xfrm>
          <a:prstGeom prst="rect">
            <a:avLst/>
          </a:prstGeom>
          <a:noFill/>
          <a:ln>
            <a:noFill/>
          </a:ln>
        </p:spPr>
      </p:pic>
      <p:pic>
        <p:nvPicPr>
          <p:cNvPr id="124" name="Google Shape;124;p18"/>
          <p:cNvPicPr preferRelativeResize="0"/>
          <p:nvPr/>
        </p:nvPicPr>
        <p:blipFill>
          <a:blip r:embed="rId40">
            <a:alphaModFix/>
          </a:blip>
          <a:stretch>
            <a:fillRect/>
          </a:stretch>
        </p:blipFill>
        <p:spPr>
          <a:xfrm>
            <a:off x="1516787" y="267234"/>
            <a:ext cx="6187926" cy="4731954"/>
          </a:xfrm>
          <a:prstGeom prst="rect">
            <a:avLst/>
          </a:prstGeom>
          <a:noFill/>
          <a:ln>
            <a:noFill/>
          </a:ln>
        </p:spPr>
      </p:pic>
      <p:pic>
        <p:nvPicPr>
          <p:cNvPr id="125" name="Google Shape;125;p18"/>
          <p:cNvPicPr preferRelativeResize="0"/>
          <p:nvPr/>
        </p:nvPicPr>
        <p:blipFill>
          <a:blip r:embed="rId41">
            <a:alphaModFix/>
          </a:blip>
          <a:stretch>
            <a:fillRect/>
          </a:stretch>
        </p:blipFill>
        <p:spPr>
          <a:xfrm>
            <a:off x="1490524" y="122956"/>
            <a:ext cx="6348675" cy="4854869"/>
          </a:xfrm>
          <a:prstGeom prst="rect">
            <a:avLst/>
          </a:prstGeom>
          <a:noFill/>
          <a:ln>
            <a:noFill/>
          </a:ln>
        </p:spPr>
      </p:pic>
      <p:pic>
        <p:nvPicPr>
          <p:cNvPr id="126" name="Google Shape;126;p18"/>
          <p:cNvPicPr preferRelativeResize="0"/>
          <p:nvPr/>
        </p:nvPicPr>
        <p:blipFill>
          <a:blip r:embed="rId42">
            <a:alphaModFix/>
          </a:blip>
          <a:stretch>
            <a:fillRect/>
          </a:stretch>
        </p:blipFill>
        <p:spPr>
          <a:xfrm>
            <a:off x="1707924" y="267234"/>
            <a:ext cx="6187926" cy="4731954"/>
          </a:xfrm>
          <a:prstGeom prst="rect">
            <a:avLst/>
          </a:prstGeom>
          <a:noFill/>
          <a:ln>
            <a:noFill/>
          </a:ln>
        </p:spPr>
      </p:pic>
      <p:pic>
        <p:nvPicPr>
          <p:cNvPr id="127" name="Google Shape;127;p18"/>
          <p:cNvPicPr preferRelativeResize="0"/>
          <p:nvPr/>
        </p:nvPicPr>
        <p:blipFill>
          <a:blip r:embed="rId43">
            <a:alphaModFix/>
          </a:blip>
          <a:stretch>
            <a:fillRect/>
          </a:stretch>
        </p:blipFill>
        <p:spPr>
          <a:xfrm>
            <a:off x="1479224" y="338286"/>
            <a:ext cx="6002100" cy="4589851"/>
          </a:xfrm>
          <a:prstGeom prst="rect">
            <a:avLst/>
          </a:prstGeom>
          <a:noFill/>
          <a:ln>
            <a:noFill/>
          </a:ln>
        </p:spPr>
      </p:pic>
      <p:pic>
        <p:nvPicPr>
          <p:cNvPr id="128" name="Google Shape;128;p18"/>
          <p:cNvPicPr preferRelativeResize="0"/>
          <p:nvPr/>
        </p:nvPicPr>
        <p:blipFill>
          <a:blip r:embed="rId44">
            <a:alphaModFix/>
          </a:blip>
          <a:stretch>
            <a:fillRect/>
          </a:stretch>
        </p:blipFill>
        <p:spPr>
          <a:xfrm>
            <a:off x="1293374" y="267227"/>
            <a:ext cx="6187951" cy="4731973"/>
          </a:xfrm>
          <a:prstGeom prst="rect">
            <a:avLst/>
          </a:prstGeom>
          <a:noFill/>
          <a:ln>
            <a:noFill/>
          </a:ln>
        </p:spPr>
      </p:pic>
      <p:pic>
        <p:nvPicPr>
          <p:cNvPr id="129" name="Google Shape;129;p18"/>
          <p:cNvPicPr preferRelativeResize="0"/>
          <p:nvPr/>
        </p:nvPicPr>
        <p:blipFill>
          <a:blip r:embed="rId45">
            <a:alphaModFix/>
          </a:blip>
          <a:stretch>
            <a:fillRect/>
          </a:stretch>
        </p:blipFill>
        <p:spPr>
          <a:xfrm>
            <a:off x="1529287" y="338286"/>
            <a:ext cx="6002100" cy="45898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par>
                          <p:cTn fill="hold">
                            <p:stCondLst>
                              <p:cond delay="1000"/>
                            </p:stCondLst>
                            <p:childTnLst>
                              <p:par>
                                <p:cTn fill="hold" nodeType="afterEffect" presetClass="exit" presetID="1" presetSubtype="0">
                                  <p:stCondLst>
                                    <p:cond delay="0"/>
                                  </p:stCondLst>
                                  <p:childTnLst>
                                    <p:set>
                                      <p:cBhvr>
                                        <p:cTn dur="1" fill="hold">
                                          <p:stCondLst>
                                            <p:cond delay="1000"/>
                                          </p:stCondLst>
                                        </p:cTn>
                                        <p:tgtEl>
                                          <p:spTgt spid="87"/>
                                        </p:tgtEl>
                                        <p:attrNameLst>
                                          <p:attrName>style.visibility</p:attrName>
                                        </p:attrNameLst>
                                      </p:cBhvr>
                                      <p:to>
                                        <p:strVal val="hidden"/>
                                      </p:to>
                                    </p:set>
                                  </p:childTnLst>
                                </p:cTn>
                              </p:par>
                            </p:childTnLst>
                          </p:cTn>
                        </p:par>
                        <p:par>
                          <p:cTn fill="hold">
                            <p:stCondLst>
                              <p:cond delay="2000"/>
                            </p:stCondLst>
                            <p:childTnLst>
                              <p:par>
                                <p:cTn fill="hold" nodeType="afterEffect" presetClass="exit" presetID="1" presetSubtype="0">
                                  <p:stCondLst>
                                    <p:cond delay="0"/>
                                  </p:stCondLst>
                                  <p:childTnLst>
                                    <p:set>
                                      <p:cBhvr>
                                        <p:cTn dur="1" fill="hold">
                                          <p:stCondLst>
                                            <p:cond delay="1000"/>
                                          </p:stCondLst>
                                        </p:cTn>
                                        <p:tgtEl>
                                          <p:spTgt spid="8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9"/>
          <p:cNvSpPr txBox="1"/>
          <p:nvPr/>
        </p:nvSpPr>
        <p:spPr>
          <a:xfrm>
            <a:off x="104700" y="1746450"/>
            <a:ext cx="9039300" cy="165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vi" sz="2900"/>
              <a:t>Cảm ơn thầy cô đã lắng nghe em thuyết trình về đề tài của mình</a:t>
            </a:r>
            <a:endParaRPr sz="2800">
              <a:latin typeface="Source Code Pro"/>
              <a:ea typeface="Source Code Pro"/>
              <a:cs typeface="Source Code Pro"/>
              <a:sym typeface="Source Code Pro"/>
            </a:endParaRPr>
          </a:p>
        </p:txBody>
      </p:sp>
      <p:sp>
        <p:nvSpPr>
          <p:cNvPr id="135" name="Google Shape;135;p19"/>
          <p:cNvSpPr txBox="1"/>
          <p:nvPr/>
        </p:nvSpPr>
        <p:spPr>
          <a:xfrm>
            <a:off x="4572000" y="4034875"/>
            <a:ext cx="4467300" cy="8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600"/>
              <a:t>Sinh viên thực hiện : HOÀNG ĐỨC LONG</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