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DE1F-0FBD-44F3-B410-185FAC3EB42E}" type="datetimeFigureOut">
              <a:rPr lang="en-SG" smtClean="0"/>
              <a:t>1/6/2015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B093-E865-4BF7-A020-005AA82A4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4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DE1F-0FBD-44F3-B410-185FAC3EB42E}" type="datetimeFigureOut">
              <a:rPr lang="en-SG" smtClean="0"/>
              <a:t>1/6/2015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B093-E865-4BF7-A020-005AA82A4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89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DE1F-0FBD-44F3-B410-185FAC3EB42E}" type="datetimeFigureOut">
              <a:rPr lang="en-SG" smtClean="0"/>
              <a:t>1/6/2015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B093-E865-4BF7-A020-005AA82A4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389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DE1F-0FBD-44F3-B410-185FAC3EB42E}" type="datetimeFigureOut">
              <a:rPr lang="en-SG" smtClean="0"/>
              <a:t>1/6/2015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B093-E865-4BF7-A020-005AA82A4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051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DE1F-0FBD-44F3-B410-185FAC3EB42E}" type="datetimeFigureOut">
              <a:rPr lang="en-SG" smtClean="0"/>
              <a:t>1/6/2015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B093-E865-4BF7-A020-005AA82A4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235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DE1F-0FBD-44F3-B410-185FAC3EB42E}" type="datetimeFigureOut">
              <a:rPr lang="en-SG" smtClean="0"/>
              <a:t>1/6/2015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B093-E865-4BF7-A020-005AA82A4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12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DE1F-0FBD-44F3-B410-185FAC3EB42E}" type="datetimeFigureOut">
              <a:rPr lang="en-SG" smtClean="0"/>
              <a:t>1/6/2015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B093-E865-4BF7-A020-005AA82A4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1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DE1F-0FBD-44F3-B410-185FAC3EB42E}" type="datetimeFigureOut">
              <a:rPr lang="en-SG" smtClean="0"/>
              <a:t>1/6/2015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B093-E865-4BF7-A020-005AA82A4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510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DE1F-0FBD-44F3-B410-185FAC3EB42E}" type="datetimeFigureOut">
              <a:rPr lang="en-SG" smtClean="0"/>
              <a:t>1/6/2015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B093-E865-4BF7-A020-005AA82A4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125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DE1F-0FBD-44F3-B410-185FAC3EB42E}" type="datetimeFigureOut">
              <a:rPr lang="en-SG" smtClean="0"/>
              <a:t>1/6/2015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B093-E865-4BF7-A020-005AA82A4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19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DE1F-0FBD-44F3-B410-185FAC3EB42E}" type="datetimeFigureOut">
              <a:rPr lang="en-SG" smtClean="0"/>
              <a:t>1/6/2015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B093-E865-4BF7-A020-005AA82A4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566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DE1F-0FBD-44F3-B410-185FAC3EB42E}" type="datetimeFigureOut">
              <a:rPr lang="en-SG" smtClean="0"/>
              <a:t>1/6/2015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BB093-E865-4BF7-A020-005AA82A4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71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 and concepts of code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941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879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UML and concepts of code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and concepts of</dc:title>
  <dc:creator>Quang Nguyen</dc:creator>
  <cp:lastModifiedBy>Quang Nguyen</cp:lastModifiedBy>
  <cp:revision>4</cp:revision>
  <dcterms:created xsi:type="dcterms:W3CDTF">2015-06-01T13:03:55Z</dcterms:created>
  <dcterms:modified xsi:type="dcterms:W3CDTF">2015-06-01T13:23:12Z</dcterms:modified>
</cp:coreProperties>
</file>