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3"/>
  </p:notesMasterIdLst>
  <p:sldIdLst>
    <p:sldId id="257"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816">
          <p15:clr>
            <a:srgbClr val="000000"/>
          </p15:clr>
        </p15:guide>
        <p15:guide id="5" pos="240">
          <p15:clr>
            <a:srgbClr val="000000"/>
          </p15:clr>
        </p15:guide>
        <p15:guide id="6" pos="6506">
          <p15:clr>
            <a:srgbClr val="000000"/>
          </p15:clr>
        </p15:guide>
        <p15:guide id="7" pos="3186">
          <p15:clr>
            <a:srgbClr val="000000"/>
          </p15:clr>
        </p15:guide>
        <p15:guide id="8" pos="3444">
          <p15:clr>
            <a:srgbClr val="000000"/>
          </p15:clr>
        </p15:guide>
        <p15:guide id="9" pos="6488">
          <p15:clr>
            <a:srgbClr val="000000"/>
          </p15:clr>
        </p15:guide>
        <p15:guide id="10" pos="248">
          <p15:clr>
            <a:srgbClr val="000000"/>
          </p15:clr>
        </p15:guide>
        <p15:guide id="11" orient="horz" pos="1440">
          <p15:clr>
            <a:srgbClr val="9AA0A6"/>
          </p15:clr>
        </p15:guide>
        <p15:guide id="12" orient="horz" pos="5037">
          <p15:clr>
            <a:srgbClr val="9AA0A6"/>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7DFEBF-E3B1-4FE9-AAEC-7EFB0A31A0D8}">
  <a:tblStyle styleId="{C17DFEBF-E3B1-4FE9-AAEC-7EFB0A31A0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E5CEF-AF42-4C32-BCF6-DA5F66E3246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CEE4DC6-DAEE-40F2-B895-EDD1CBA97B04}"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574" y="-96"/>
      </p:cViewPr>
      <p:guideLst>
        <p:guide orient="horz" pos="9312"/>
        <p:guide orient="horz" pos="232"/>
        <p:guide orient="horz" pos="8880"/>
        <p:guide pos="3816"/>
        <p:guide pos="240"/>
        <p:guide pos="6506"/>
        <p:guide pos="3186"/>
        <p:guide pos="3444"/>
        <p:guide pos="6488"/>
        <p:guide pos="248"/>
        <p:guide orient="horz" pos="1440"/>
        <p:guide orient="horz" pos="503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e1a27dbec0_9_135:notes"/>
          <p:cNvSpPr txBox="1"/>
          <p:nvPr/>
        </p:nvSpPr>
        <p:spPr>
          <a:xfrm>
            <a:off x="3997325" y="9698037"/>
            <a:ext cx="3086100" cy="516000"/>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783" name="Google Shape;783;g2e1a27dbec0_9_135: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g2e1a27dbec0_9_135:notes"/>
          <p:cNvSpPr txBox="1">
            <a:spLocks noGrp="1"/>
          </p:cNvSpPr>
          <p:nvPr>
            <p:ph type="body" idx="1"/>
          </p:nvPr>
        </p:nvSpPr>
        <p:spPr>
          <a:xfrm>
            <a:off x="962025" y="4848225"/>
            <a:ext cx="5210100" cy="4643400"/>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0"/>
        <p:cNvGrpSpPr/>
        <p:nvPr/>
      </p:nvGrpSpPr>
      <p:grpSpPr>
        <a:xfrm>
          <a:off x="0" y="0"/>
          <a:ext cx="0" cy="0"/>
          <a:chOff x="0" y="0"/>
          <a:chExt cx="0" cy="0"/>
        </a:xfrm>
      </p:grpSpPr>
      <p:sp>
        <p:nvSpPr>
          <p:cNvPr id="281" name="Google Shape;281;p38"/>
          <p:cNvSpPr txBox="1">
            <a:spLocks noGrp="1"/>
          </p:cNvSpPr>
          <p:nvPr>
            <p:ph type="ctrTitle"/>
          </p:nvPr>
        </p:nvSpPr>
        <p:spPr>
          <a:xfrm>
            <a:off x="801688" y="4695825"/>
            <a:ext cx="9088500" cy="32418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2" name="Google Shape;282;p38"/>
          <p:cNvSpPr txBox="1">
            <a:spLocks noGrp="1"/>
          </p:cNvSpPr>
          <p:nvPr>
            <p:ph type="subTitle" idx="1"/>
          </p:nvPr>
        </p:nvSpPr>
        <p:spPr>
          <a:xfrm>
            <a:off x="1603375" y="8566150"/>
            <a:ext cx="7485000" cy="3864000"/>
          </a:xfrm>
          <a:prstGeom prst="rect">
            <a:avLst/>
          </a:prstGeom>
          <a:noFill/>
          <a:ln>
            <a:noFill/>
          </a:ln>
        </p:spPr>
        <p:txBody>
          <a:bodyPr spcFirstLastPara="1" wrap="square" lIns="147425" tIns="73700" rIns="147425" bIns="73700" anchor="t" anchorCtr="0">
            <a:noAutofit/>
          </a:bodyPr>
          <a:lstStyle>
            <a:lvl1pPr lvl="0" algn="ctr" rtl="0">
              <a:spcBef>
                <a:spcPts val="1040"/>
              </a:spcBef>
              <a:spcAft>
                <a:spcPts val="0"/>
              </a:spcAft>
              <a:buClr>
                <a:schemeClr val="dk1"/>
              </a:buClr>
              <a:buSzPts val="5200"/>
              <a:buFont typeface="Times"/>
              <a:buNone/>
              <a:defRPr/>
            </a:lvl1pPr>
            <a:lvl2pPr lvl="1" algn="ctr" rtl="0">
              <a:spcBef>
                <a:spcPts val="900"/>
              </a:spcBef>
              <a:spcAft>
                <a:spcPts val="0"/>
              </a:spcAft>
              <a:buClr>
                <a:schemeClr val="dk1"/>
              </a:buClr>
              <a:buSzPts val="4500"/>
              <a:buFont typeface="Times"/>
              <a:buNone/>
              <a:defRPr/>
            </a:lvl2pPr>
            <a:lvl3pPr lvl="2" algn="ctr" rtl="0">
              <a:spcBef>
                <a:spcPts val="780"/>
              </a:spcBef>
              <a:spcAft>
                <a:spcPts val="0"/>
              </a:spcAft>
              <a:buClr>
                <a:schemeClr val="dk1"/>
              </a:buClr>
              <a:buSzPts val="3900"/>
              <a:buFont typeface="Times"/>
              <a:buNone/>
              <a:defRPr/>
            </a:lvl3pPr>
            <a:lvl4pPr lvl="3" algn="ctr" rtl="0">
              <a:spcBef>
                <a:spcPts val="640"/>
              </a:spcBef>
              <a:spcAft>
                <a:spcPts val="0"/>
              </a:spcAft>
              <a:buClr>
                <a:schemeClr val="dk1"/>
              </a:buClr>
              <a:buSzPts val="3200"/>
              <a:buFont typeface="Times"/>
              <a:buNone/>
              <a:defRPr/>
            </a:lvl4pPr>
            <a:lvl5pPr lvl="4" algn="ctr" rtl="0">
              <a:spcBef>
                <a:spcPts val="640"/>
              </a:spcBef>
              <a:spcAft>
                <a:spcPts val="0"/>
              </a:spcAft>
              <a:buClr>
                <a:schemeClr val="dk1"/>
              </a:buClr>
              <a:buSzPts val="3200"/>
              <a:buFont typeface="Times"/>
              <a:buNone/>
              <a:defRPr/>
            </a:lvl5pPr>
            <a:lvl6pPr lvl="5" algn="ctr" rtl="0">
              <a:spcBef>
                <a:spcPts val="640"/>
              </a:spcBef>
              <a:spcAft>
                <a:spcPts val="0"/>
              </a:spcAft>
              <a:buClr>
                <a:schemeClr val="dk1"/>
              </a:buClr>
              <a:buSzPts val="3200"/>
              <a:buFont typeface="Times"/>
              <a:buNone/>
              <a:defRPr/>
            </a:lvl6pPr>
            <a:lvl7pPr lvl="6" algn="ctr" rtl="0">
              <a:spcBef>
                <a:spcPts val="640"/>
              </a:spcBef>
              <a:spcAft>
                <a:spcPts val="0"/>
              </a:spcAft>
              <a:buClr>
                <a:schemeClr val="dk1"/>
              </a:buClr>
              <a:buSzPts val="3200"/>
              <a:buFont typeface="Times"/>
              <a:buNone/>
              <a:defRPr/>
            </a:lvl7pPr>
            <a:lvl8pPr lvl="7" algn="ctr" rtl="0">
              <a:spcBef>
                <a:spcPts val="640"/>
              </a:spcBef>
              <a:spcAft>
                <a:spcPts val="0"/>
              </a:spcAft>
              <a:buClr>
                <a:schemeClr val="dk1"/>
              </a:buClr>
              <a:buSzPts val="3200"/>
              <a:buFont typeface="Times"/>
              <a:buNone/>
              <a:defRPr/>
            </a:lvl8pPr>
            <a:lvl9pPr lvl="8" algn="ctr" rtl="0">
              <a:spcBef>
                <a:spcPts val="640"/>
              </a:spcBef>
              <a:spcAft>
                <a:spcPts val="0"/>
              </a:spcAft>
              <a:buClr>
                <a:schemeClr val="dk1"/>
              </a:buClr>
              <a:buSzPts val="3200"/>
              <a:buFont typeface="Times"/>
              <a:buNone/>
              <a:defRPr/>
            </a:lvl9pPr>
          </a:lstStyle>
          <a:p>
            <a:endParaRPr/>
          </a:p>
        </p:txBody>
      </p:sp>
      <p:sp>
        <p:nvSpPr>
          <p:cNvPr id="283" name="Google Shape;283;p38"/>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4" name="Google Shape;284;p38"/>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5" name="Google Shape;285;p38"/>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844550" y="9713913"/>
            <a:ext cx="9088500" cy="3003600"/>
          </a:xfrm>
          <a:prstGeom prst="rect">
            <a:avLst/>
          </a:prstGeom>
          <a:noFill/>
          <a:ln>
            <a:noFill/>
          </a:ln>
        </p:spPr>
        <p:txBody>
          <a:bodyPr spcFirstLastPara="1" wrap="square" lIns="147425" tIns="73700" rIns="147425" bIns="73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9" name="Google Shape;339;p47"/>
          <p:cNvSpPr txBox="1">
            <a:spLocks noGrp="1"/>
          </p:cNvSpPr>
          <p:nvPr>
            <p:ph type="body" idx="1"/>
          </p:nvPr>
        </p:nvSpPr>
        <p:spPr>
          <a:xfrm>
            <a:off x="844550" y="6407150"/>
            <a:ext cx="9088500" cy="3306900"/>
          </a:xfrm>
          <a:prstGeom prst="rect">
            <a:avLst/>
          </a:prstGeom>
          <a:noFill/>
          <a:ln>
            <a:noFill/>
          </a:ln>
        </p:spPr>
        <p:txBody>
          <a:bodyPr spcFirstLastPara="1" wrap="square" lIns="147425" tIns="73700" rIns="147425" bIns="73700" anchor="b" anchorCtr="0">
            <a:noAutofit/>
          </a:bodyPr>
          <a:lstStyle>
            <a:lvl1pPr marL="457200" lvl="0" indent="-228600" algn="l" rtl="0">
              <a:spcBef>
                <a:spcPts val="400"/>
              </a:spcBef>
              <a:spcAft>
                <a:spcPts val="0"/>
              </a:spcAft>
              <a:buClr>
                <a:schemeClr val="dk1"/>
              </a:buClr>
              <a:buSzPts val="2000"/>
              <a:buFont typeface="Times"/>
              <a:buNone/>
              <a:defRPr sz="2000"/>
            </a:lvl1pPr>
            <a:lvl2pPr marL="914400" lvl="1" indent="-228600" algn="l" rtl="0">
              <a:spcBef>
                <a:spcPts val="360"/>
              </a:spcBef>
              <a:spcAft>
                <a:spcPts val="0"/>
              </a:spcAft>
              <a:buClr>
                <a:schemeClr val="dk1"/>
              </a:buClr>
              <a:buSzPts val="1800"/>
              <a:buFont typeface="Times"/>
              <a:buNone/>
              <a:defRPr sz="1800"/>
            </a:lvl2pPr>
            <a:lvl3pPr marL="1371600" lvl="2" indent="-228600" algn="l" rtl="0">
              <a:spcBef>
                <a:spcPts val="320"/>
              </a:spcBef>
              <a:spcAft>
                <a:spcPts val="0"/>
              </a:spcAft>
              <a:buClr>
                <a:schemeClr val="dk1"/>
              </a:buClr>
              <a:buSzPts val="1600"/>
              <a:buFont typeface="Times"/>
              <a:buNone/>
              <a:defRPr sz="1600"/>
            </a:lvl3pPr>
            <a:lvl4pPr marL="1828800" lvl="3" indent="-228600" algn="l" rtl="0">
              <a:spcBef>
                <a:spcPts val="280"/>
              </a:spcBef>
              <a:spcAft>
                <a:spcPts val="0"/>
              </a:spcAft>
              <a:buClr>
                <a:schemeClr val="dk1"/>
              </a:buClr>
              <a:buSzPts val="1400"/>
              <a:buFont typeface="Times"/>
              <a:buNone/>
              <a:defRPr sz="1400"/>
            </a:lvl4pPr>
            <a:lvl5pPr marL="2286000" lvl="4" indent="-228600" algn="l" rtl="0">
              <a:spcBef>
                <a:spcPts val="280"/>
              </a:spcBef>
              <a:spcAft>
                <a:spcPts val="0"/>
              </a:spcAft>
              <a:buClr>
                <a:schemeClr val="dk1"/>
              </a:buClr>
              <a:buSzPts val="1400"/>
              <a:buFont typeface="Times"/>
              <a:buNone/>
              <a:defRPr sz="1400"/>
            </a:lvl5pPr>
            <a:lvl6pPr marL="2743200" lvl="5" indent="-228600" algn="l" rtl="0">
              <a:spcBef>
                <a:spcPts val="280"/>
              </a:spcBef>
              <a:spcAft>
                <a:spcPts val="0"/>
              </a:spcAft>
              <a:buClr>
                <a:schemeClr val="dk1"/>
              </a:buClr>
              <a:buSzPts val="1400"/>
              <a:buFont typeface="Times"/>
              <a:buNone/>
              <a:defRPr sz="1400"/>
            </a:lvl6pPr>
            <a:lvl7pPr marL="3200400" lvl="6" indent="-228600" algn="l" rtl="0">
              <a:spcBef>
                <a:spcPts val="280"/>
              </a:spcBef>
              <a:spcAft>
                <a:spcPts val="0"/>
              </a:spcAft>
              <a:buClr>
                <a:schemeClr val="dk1"/>
              </a:buClr>
              <a:buSzPts val="1400"/>
              <a:buFont typeface="Times"/>
              <a:buNone/>
              <a:defRPr sz="1400"/>
            </a:lvl7pPr>
            <a:lvl8pPr marL="3657600" lvl="7" indent="-228600" algn="l" rtl="0">
              <a:spcBef>
                <a:spcPts val="280"/>
              </a:spcBef>
              <a:spcAft>
                <a:spcPts val="0"/>
              </a:spcAft>
              <a:buClr>
                <a:schemeClr val="dk1"/>
              </a:buClr>
              <a:buSzPts val="1400"/>
              <a:buFont typeface="Times"/>
              <a:buNone/>
              <a:defRPr sz="1400"/>
            </a:lvl8pPr>
            <a:lvl9pPr marL="4114800" lvl="8" indent="-228600" algn="l" rtl="0">
              <a:spcBef>
                <a:spcPts val="280"/>
              </a:spcBef>
              <a:spcAft>
                <a:spcPts val="0"/>
              </a:spcAft>
              <a:buClr>
                <a:schemeClr val="dk1"/>
              </a:buClr>
              <a:buSzPts val="1400"/>
              <a:buFont typeface="Times"/>
              <a:buNone/>
              <a:defRPr sz="1400"/>
            </a:lvl9pPr>
          </a:lstStyle>
          <a:p>
            <a:endParaRPr/>
          </a:p>
        </p:txBody>
      </p:sp>
      <p:sp>
        <p:nvSpPr>
          <p:cNvPr id="340" name="Google Shape;340;p47"/>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1" name="Google Shape;341;p47"/>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2" name="Google Shape;342;p47"/>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5" name="Google Shape;345;p48"/>
          <p:cNvSpPr txBox="1">
            <a:spLocks noGrp="1"/>
          </p:cNvSpPr>
          <p:nvPr>
            <p:ph type="body" idx="1"/>
          </p:nvPr>
        </p:nvSpPr>
        <p:spPr>
          <a:xfrm>
            <a:off x="798512" y="4343400"/>
            <a:ext cx="9088500" cy="90711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46" name="Google Shape;346;p48"/>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7" name="Google Shape;347;p48"/>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8" name="Google Shape;348;p48"/>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rot="5400000">
            <a:off x="2720275" y="6244450"/>
            <a:ext cx="12068100" cy="22716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8" name="Google Shape;288;p39"/>
          <p:cNvSpPr txBox="1">
            <a:spLocks noGrp="1"/>
          </p:cNvSpPr>
          <p:nvPr>
            <p:ph type="body" idx="1"/>
          </p:nvPr>
        </p:nvSpPr>
        <p:spPr>
          <a:xfrm rot="5400000">
            <a:off x="-1901787" y="4046500"/>
            <a:ext cx="12068100" cy="66675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89" name="Google Shape;289;p39"/>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0" name="Google Shape;290;p39"/>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1" name="Google Shape;291;p39"/>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4" name="Google Shape;294;p40"/>
          <p:cNvSpPr txBox="1">
            <a:spLocks noGrp="1"/>
          </p:cNvSpPr>
          <p:nvPr>
            <p:ph type="body" idx="1"/>
          </p:nvPr>
        </p:nvSpPr>
        <p:spPr>
          <a:xfrm rot="5400000">
            <a:off x="807149" y="4334700"/>
            <a:ext cx="9071100" cy="9088500"/>
          </a:xfrm>
          <a:prstGeom prst="rect">
            <a:avLst/>
          </a:prstGeom>
          <a:noFill/>
          <a:ln>
            <a:noFill/>
          </a:ln>
        </p:spPr>
        <p:txBody>
          <a:bodyPr spcFirstLastPara="1" wrap="square" lIns="147425" tIns="73700" rIns="147425" bIns="73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95" name="Google Shape;295;p40"/>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6" name="Google Shape;296;p40"/>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7" name="Google Shape;297;p40"/>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8"/>
        <p:cNvGrpSpPr/>
        <p:nvPr/>
      </p:nvGrpSpPr>
      <p:grpSpPr>
        <a:xfrm>
          <a:off x="0" y="0"/>
          <a:ext cx="0" cy="0"/>
          <a:chOff x="0" y="0"/>
          <a:chExt cx="0" cy="0"/>
        </a:xfrm>
      </p:grpSpPr>
      <p:sp>
        <p:nvSpPr>
          <p:cNvPr id="299" name="Google Shape;299;p41"/>
          <p:cNvSpPr txBox="1">
            <a:spLocks noGrp="1"/>
          </p:cNvSpPr>
          <p:nvPr>
            <p:ph type="title"/>
          </p:nvPr>
        </p:nvSpPr>
        <p:spPr>
          <a:xfrm>
            <a:off x="2095500" y="10582275"/>
            <a:ext cx="6415200" cy="1249500"/>
          </a:xfrm>
          <a:prstGeom prst="rect">
            <a:avLst/>
          </a:prstGeom>
          <a:noFill/>
          <a:ln>
            <a:noFill/>
          </a:ln>
        </p:spPr>
        <p:txBody>
          <a:bodyPr spcFirstLastPara="1" wrap="square" lIns="147425" tIns="73700" rIns="147425" bIns="73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0" name="Google Shape;300;p41"/>
          <p:cNvSpPr>
            <a:spLocks noGrp="1"/>
          </p:cNvSpPr>
          <p:nvPr>
            <p:ph type="pic" idx="2"/>
          </p:nvPr>
        </p:nvSpPr>
        <p:spPr>
          <a:xfrm>
            <a:off x="2095500" y="1350963"/>
            <a:ext cx="6415200" cy="9071100"/>
          </a:xfrm>
          <a:prstGeom prst="rect">
            <a:avLst/>
          </a:prstGeom>
          <a:noFill/>
          <a:ln>
            <a:noFill/>
          </a:ln>
        </p:spPr>
      </p:sp>
      <p:sp>
        <p:nvSpPr>
          <p:cNvPr id="301" name="Google Shape;301;p41"/>
          <p:cNvSpPr txBox="1">
            <a:spLocks noGrp="1"/>
          </p:cNvSpPr>
          <p:nvPr>
            <p:ph type="body" idx="1"/>
          </p:nvPr>
        </p:nvSpPr>
        <p:spPr>
          <a:xfrm>
            <a:off x="2095500" y="11831638"/>
            <a:ext cx="6415200" cy="1774800"/>
          </a:xfrm>
          <a:prstGeom prst="rect">
            <a:avLst/>
          </a:prstGeom>
          <a:noFill/>
          <a:ln>
            <a:noFill/>
          </a:ln>
        </p:spPr>
        <p:txBody>
          <a:bodyPr spcFirstLastPara="1" wrap="square" lIns="147425" tIns="73700" rIns="147425" bIns="73700" anchor="t" anchorCtr="0">
            <a:noAutofit/>
          </a:bodyPr>
          <a:lstStyle>
            <a:lvl1pPr marL="457200" lvl="0" indent="-228600" algn="l" rtl="0">
              <a:spcBef>
                <a:spcPts val="280"/>
              </a:spcBef>
              <a:spcAft>
                <a:spcPts val="0"/>
              </a:spcAft>
              <a:buClr>
                <a:schemeClr val="dk1"/>
              </a:buClr>
              <a:buSzPts val="1400"/>
              <a:buFont typeface="Times"/>
              <a:buNone/>
              <a:defRPr sz="1400"/>
            </a:lvl1pPr>
            <a:lvl2pPr marL="914400" lvl="1" indent="-228600" algn="l" rtl="0">
              <a:spcBef>
                <a:spcPts val="240"/>
              </a:spcBef>
              <a:spcAft>
                <a:spcPts val="0"/>
              </a:spcAft>
              <a:buClr>
                <a:schemeClr val="dk1"/>
              </a:buClr>
              <a:buSzPts val="1200"/>
              <a:buFont typeface="Times"/>
              <a:buNone/>
              <a:defRPr sz="1200"/>
            </a:lvl2pPr>
            <a:lvl3pPr marL="1371600" lvl="2" indent="-228600" algn="l" rtl="0">
              <a:spcBef>
                <a:spcPts val="200"/>
              </a:spcBef>
              <a:spcAft>
                <a:spcPts val="0"/>
              </a:spcAft>
              <a:buClr>
                <a:schemeClr val="dk1"/>
              </a:buClr>
              <a:buSzPts val="1000"/>
              <a:buFont typeface="Times"/>
              <a:buNone/>
              <a:defRPr sz="1000"/>
            </a:lvl3pPr>
            <a:lvl4pPr marL="1828800" lvl="3" indent="-228600" algn="l" rtl="0">
              <a:spcBef>
                <a:spcPts val="180"/>
              </a:spcBef>
              <a:spcAft>
                <a:spcPts val="0"/>
              </a:spcAft>
              <a:buClr>
                <a:schemeClr val="dk1"/>
              </a:buClr>
              <a:buSzPts val="900"/>
              <a:buFont typeface="Times"/>
              <a:buNone/>
              <a:defRPr sz="900"/>
            </a:lvl4pPr>
            <a:lvl5pPr marL="2286000" lvl="4" indent="-228600" algn="l" rtl="0">
              <a:spcBef>
                <a:spcPts val="180"/>
              </a:spcBef>
              <a:spcAft>
                <a:spcPts val="0"/>
              </a:spcAft>
              <a:buClr>
                <a:schemeClr val="dk1"/>
              </a:buClr>
              <a:buSzPts val="900"/>
              <a:buFont typeface="Times"/>
              <a:buNone/>
              <a:defRPr sz="900"/>
            </a:lvl5pPr>
            <a:lvl6pPr marL="2743200" lvl="5" indent="-228600" algn="l" rtl="0">
              <a:spcBef>
                <a:spcPts val="180"/>
              </a:spcBef>
              <a:spcAft>
                <a:spcPts val="0"/>
              </a:spcAft>
              <a:buClr>
                <a:schemeClr val="dk1"/>
              </a:buClr>
              <a:buSzPts val="900"/>
              <a:buFont typeface="Times"/>
              <a:buNone/>
              <a:defRPr sz="900"/>
            </a:lvl6pPr>
            <a:lvl7pPr marL="3200400" lvl="6" indent="-228600" algn="l" rtl="0">
              <a:spcBef>
                <a:spcPts val="180"/>
              </a:spcBef>
              <a:spcAft>
                <a:spcPts val="0"/>
              </a:spcAft>
              <a:buClr>
                <a:schemeClr val="dk1"/>
              </a:buClr>
              <a:buSzPts val="900"/>
              <a:buFont typeface="Times"/>
              <a:buNone/>
              <a:defRPr sz="900"/>
            </a:lvl7pPr>
            <a:lvl8pPr marL="3657600" lvl="7" indent="-228600" algn="l" rtl="0">
              <a:spcBef>
                <a:spcPts val="180"/>
              </a:spcBef>
              <a:spcAft>
                <a:spcPts val="0"/>
              </a:spcAft>
              <a:buClr>
                <a:schemeClr val="dk1"/>
              </a:buClr>
              <a:buSzPts val="900"/>
              <a:buFont typeface="Times"/>
              <a:buNone/>
              <a:defRPr sz="900"/>
            </a:lvl8pPr>
            <a:lvl9pPr marL="4114800" lvl="8" indent="-228600" algn="l" rtl="0">
              <a:spcBef>
                <a:spcPts val="180"/>
              </a:spcBef>
              <a:spcAft>
                <a:spcPts val="0"/>
              </a:spcAft>
              <a:buClr>
                <a:schemeClr val="dk1"/>
              </a:buClr>
              <a:buSzPts val="900"/>
              <a:buFont typeface="Times"/>
              <a:buNone/>
              <a:defRPr sz="900"/>
            </a:lvl9pPr>
          </a:lstStyle>
          <a:p>
            <a:endParaRPr/>
          </a:p>
        </p:txBody>
      </p:sp>
      <p:sp>
        <p:nvSpPr>
          <p:cNvPr id="302" name="Google Shape;302;p41"/>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3" name="Google Shape;303;p41"/>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4" name="Google Shape;304;p41"/>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534988" y="601663"/>
            <a:ext cx="3517800" cy="2562300"/>
          </a:xfrm>
          <a:prstGeom prst="rect">
            <a:avLst/>
          </a:prstGeom>
          <a:noFill/>
          <a:ln>
            <a:noFill/>
          </a:ln>
        </p:spPr>
        <p:txBody>
          <a:bodyPr spcFirstLastPara="1" wrap="square" lIns="147425" tIns="73700" rIns="147425" bIns="73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42"/>
          <p:cNvSpPr txBox="1">
            <a:spLocks noGrp="1"/>
          </p:cNvSpPr>
          <p:nvPr>
            <p:ph type="body" idx="1"/>
          </p:nvPr>
        </p:nvSpPr>
        <p:spPr>
          <a:xfrm>
            <a:off x="4179888" y="601663"/>
            <a:ext cx="5976900" cy="12903300"/>
          </a:xfrm>
          <a:prstGeom prst="rect">
            <a:avLst/>
          </a:prstGeom>
          <a:noFill/>
          <a:ln>
            <a:noFill/>
          </a:ln>
        </p:spPr>
        <p:txBody>
          <a:bodyPr spcFirstLastPara="1" wrap="square" lIns="147425" tIns="73700" rIns="147425" bIns="73700" anchor="t" anchorCtr="0">
            <a:noAutofit/>
          </a:bodyPr>
          <a:lstStyle>
            <a:lvl1pPr marL="457200" lvl="0" indent="-431800" algn="l" rtl="0">
              <a:spcBef>
                <a:spcPts val="640"/>
              </a:spcBef>
              <a:spcAft>
                <a:spcPts val="0"/>
              </a:spcAft>
              <a:buClr>
                <a:schemeClr val="dk1"/>
              </a:buClr>
              <a:buSzPts val="3200"/>
              <a:buFont typeface="Times"/>
              <a:buChar char="•"/>
              <a:defRPr sz="3200"/>
            </a:lvl1pPr>
            <a:lvl2pPr marL="914400" lvl="1" indent="-406400" algn="l" rtl="0">
              <a:spcBef>
                <a:spcPts val="560"/>
              </a:spcBef>
              <a:spcAft>
                <a:spcPts val="0"/>
              </a:spcAft>
              <a:buClr>
                <a:schemeClr val="dk1"/>
              </a:buClr>
              <a:buSzPts val="2800"/>
              <a:buFont typeface="Times"/>
              <a:buChar char="–"/>
              <a:defRPr sz="2800"/>
            </a:lvl2pPr>
            <a:lvl3pPr marL="1371600" lvl="2" indent="-381000" algn="l" rtl="0">
              <a:spcBef>
                <a:spcPts val="480"/>
              </a:spcBef>
              <a:spcAft>
                <a:spcPts val="0"/>
              </a:spcAft>
              <a:buClr>
                <a:schemeClr val="dk1"/>
              </a:buClr>
              <a:buSzPts val="2400"/>
              <a:buFont typeface="Times"/>
              <a:buChar char="•"/>
              <a:defRPr sz="2400"/>
            </a:lvl3pPr>
            <a:lvl4pPr marL="1828800" lvl="3" indent="-355600" algn="l" rtl="0">
              <a:spcBef>
                <a:spcPts val="400"/>
              </a:spcBef>
              <a:spcAft>
                <a:spcPts val="0"/>
              </a:spcAft>
              <a:buClr>
                <a:schemeClr val="dk1"/>
              </a:buClr>
              <a:buSzPts val="2000"/>
              <a:buFont typeface="Times"/>
              <a:buChar char="–"/>
              <a:defRPr sz="2000"/>
            </a:lvl4pPr>
            <a:lvl5pPr marL="2286000" lvl="4" indent="-355600" algn="l" rtl="0">
              <a:spcBef>
                <a:spcPts val="400"/>
              </a:spcBef>
              <a:spcAft>
                <a:spcPts val="0"/>
              </a:spcAft>
              <a:buClr>
                <a:schemeClr val="dk1"/>
              </a:buClr>
              <a:buSzPts val="2000"/>
              <a:buFont typeface="Times"/>
              <a:buChar char="»"/>
              <a:defRPr sz="2000"/>
            </a:lvl5pPr>
            <a:lvl6pPr marL="2743200" lvl="5" indent="-355600" algn="l" rtl="0">
              <a:spcBef>
                <a:spcPts val="400"/>
              </a:spcBef>
              <a:spcAft>
                <a:spcPts val="0"/>
              </a:spcAft>
              <a:buClr>
                <a:schemeClr val="dk1"/>
              </a:buClr>
              <a:buSzPts val="2000"/>
              <a:buFont typeface="Times"/>
              <a:buChar char="»"/>
              <a:defRPr sz="2000"/>
            </a:lvl6pPr>
            <a:lvl7pPr marL="3200400" lvl="6" indent="-355600" algn="l" rtl="0">
              <a:spcBef>
                <a:spcPts val="400"/>
              </a:spcBef>
              <a:spcAft>
                <a:spcPts val="0"/>
              </a:spcAft>
              <a:buClr>
                <a:schemeClr val="dk1"/>
              </a:buClr>
              <a:buSzPts val="2000"/>
              <a:buFont typeface="Times"/>
              <a:buChar char="»"/>
              <a:defRPr sz="2000"/>
            </a:lvl7pPr>
            <a:lvl8pPr marL="3657600" lvl="7" indent="-355600" algn="l" rtl="0">
              <a:spcBef>
                <a:spcPts val="400"/>
              </a:spcBef>
              <a:spcAft>
                <a:spcPts val="0"/>
              </a:spcAft>
              <a:buClr>
                <a:schemeClr val="dk1"/>
              </a:buClr>
              <a:buSzPts val="2000"/>
              <a:buFont typeface="Times"/>
              <a:buChar char="»"/>
              <a:defRPr sz="2000"/>
            </a:lvl8pPr>
            <a:lvl9pPr marL="4114800" lvl="8" indent="-355600" algn="l" rtl="0">
              <a:spcBef>
                <a:spcPts val="400"/>
              </a:spcBef>
              <a:spcAft>
                <a:spcPts val="0"/>
              </a:spcAft>
              <a:buClr>
                <a:schemeClr val="dk1"/>
              </a:buClr>
              <a:buSzPts val="2000"/>
              <a:buFont typeface="Times"/>
              <a:buChar char="»"/>
              <a:defRPr sz="2000"/>
            </a:lvl9pPr>
          </a:lstStyle>
          <a:p>
            <a:endParaRPr/>
          </a:p>
        </p:txBody>
      </p:sp>
      <p:sp>
        <p:nvSpPr>
          <p:cNvPr id="308" name="Google Shape;308;p42"/>
          <p:cNvSpPr txBox="1">
            <a:spLocks noGrp="1"/>
          </p:cNvSpPr>
          <p:nvPr>
            <p:ph type="body" idx="2"/>
          </p:nvPr>
        </p:nvSpPr>
        <p:spPr>
          <a:xfrm>
            <a:off x="534988" y="3163888"/>
            <a:ext cx="3517800" cy="10341000"/>
          </a:xfrm>
          <a:prstGeom prst="rect">
            <a:avLst/>
          </a:prstGeom>
          <a:noFill/>
          <a:ln>
            <a:noFill/>
          </a:ln>
        </p:spPr>
        <p:txBody>
          <a:bodyPr spcFirstLastPara="1" wrap="square" lIns="147425" tIns="73700" rIns="147425" bIns="73700" anchor="t" anchorCtr="0">
            <a:noAutofit/>
          </a:bodyPr>
          <a:lstStyle>
            <a:lvl1pPr marL="457200" lvl="0" indent="-228600" algn="l" rtl="0">
              <a:spcBef>
                <a:spcPts val="280"/>
              </a:spcBef>
              <a:spcAft>
                <a:spcPts val="0"/>
              </a:spcAft>
              <a:buClr>
                <a:schemeClr val="dk1"/>
              </a:buClr>
              <a:buSzPts val="1400"/>
              <a:buFont typeface="Times"/>
              <a:buNone/>
              <a:defRPr sz="1400"/>
            </a:lvl1pPr>
            <a:lvl2pPr marL="914400" lvl="1" indent="-228600" algn="l" rtl="0">
              <a:spcBef>
                <a:spcPts val="240"/>
              </a:spcBef>
              <a:spcAft>
                <a:spcPts val="0"/>
              </a:spcAft>
              <a:buClr>
                <a:schemeClr val="dk1"/>
              </a:buClr>
              <a:buSzPts val="1200"/>
              <a:buFont typeface="Times"/>
              <a:buNone/>
              <a:defRPr sz="1200"/>
            </a:lvl2pPr>
            <a:lvl3pPr marL="1371600" lvl="2" indent="-228600" algn="l" rtl="0">
              <a:spcBef>
                <a:spcPts val="200"/>
              </a:spcBef>
              <a:spcAft>
                <a:spcPts val="0"/>
              </a:spcAft>
              <a:buClr>
                <a:schemeClr val="dk1"/>
              </a:buClr>
              <a:buSzPts val="1000"/>
              <a:buFont typeface="Times"/>
              <a:buNone/>
              <a:defRPr sz="1000"/>
            </a:lvl3pPr>
            <a:lvl4pPr marL="1828800" lvl="3" indent="-228600" algn="l" rtl="0">
              <a:spcBef>
                <a:spcPts val="180"/>
              </a:spcBef>
              <a:spcAft>
                <a:spcPts val="0"/>
              </a:spcAft>
              <a:buClr>
                <a:schemeClr val="dk1"/>
              </a:buClr>
              <a:buSzPts val="900"/>
              <a:buFont typeface="Times"/>
              <a:buNone/>
              <a:defRPr sz="900"/>
            </a:lvl4pPr>
            <a:lvl5pPr marL="2286000" lvl="4" indent="-228600" algn="l" rtl="0">
              <a:spcBef>
                <a:spcPts val="180"/>
              </a:spcBef>
              <a:spcAft>
                <a:spcPts val="0"/>
              </a:spcAft>
              <a:buClr>
                <a:schemeClr val="dk1"/>
              </a:buClr>
              <a:buSzPts val="900"/>
              <a:buFont typeface="Times"/>
              <a:buNone/>
              <a:defRPr sz="900"/>
            </a:lvl5pPr>
            <a:lvl6pPr marL="2743200" lvl="5" indent="-228600" algn="l" rtl="0">
              <a:spcBef>
                <a:spcPts val="180"/>
              </a:spcBef>
              <a:spcAft>
                <a:spcPts val="0"/>
              </a:spcAft>
              <a:buClr>
                <a:schemeClr val="dk1"/>
              </a:buClr>
              <a:buSzPts val="900"/>
              <a:buFont typeface="Times"/>
              <a:buNone/>
              <a:defRPr sz="900"/>
            </a:lvl6pPr>
            <a:lvl7pPr marL="3200400" lvl="6" indent="-228600" algn="l" rtl="0">
              <a:spcBef>
                <a:spcPts val="180"/>
              </a:spcBef>
              <a:spcAft>
                <a:spcPts val="0"/>
              </a:spcAft>
              <a:buClr>
                <a:schemeClr val="dk1"/>
              </a:buClr>
              <a:buSzPts val="900"/>
              <a:buFont typeface="Times"/>
              <a:buNone/>
              <a:defRPr sz="900"/>
            </a:lvl7pPr>
            <a:lvl8pPr marL="3657600" lvl="7" indent="-228600" algn="l" rtl="0">
              <a:spcBef>
                <a:spcPts val="180"/>
              </a:spcBef>
              <a:spcAft>
                <a:spcPts val="0"/>
              </a:spcAft>
              <a:buClr>
                <a:schemeClr val="dk1"/>
              </a:buClr>
              <a:buSzPts val="900"/>
              <a:buFont typeface="Times"/>
              <a:buNone/>
              <a:defRPr sz="900"/>
            </a:lvl8pPr>
            <a:lvl9pPr marL="4114800" lvl="8" indent="-228600" algn="l" rtl="0">
              <a:spcBef>
                <a:spcPts val="180"/>
              </a:spcBef>
              <a:spcAft>
                <a:spcPts val="0"/>
              </a:spcAft>
              <a:buClr>
                <a:schemeClr val="dk1"/>
              </a:buClr>
              <a:buSzPts val="900"/>
              <a:buFont typeface="Times"/>
              <a:buNone/>
              <a:defRPr sz="900"/>
            </a:lvl9pPr>
          </a:lstStyle>
          <a:p>
            <a:endParaRPr/>
          </a:p>
        </p:txBody>
      </p:sp>
      <p:sp>
        <p:nvSpPr>
          <p:cNvPr id="309" name="Google Shape;309;p42"/>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42"/>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1" name="Google Shape;311;p42"/>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2"/>
        <p:cNvGrpSpPr/>
        <p:nvPr/>
      </p:nvGrpSpPr>
      <p:grpSpPr>
        <a:xfrm>
          <a:off x="0" y="0"/>
          <a:ext cx="0" cy="0"/>
          <a:chOff x="0" y="0"/>
          <a:chExt cx="0" cy="0"/>
        </a:xfrm>
      </p:grpSpPr>
      <p:sp>
        <p:nvSpPr>
          <p:cNvPr id="313" name="Google Shape;313;p43"/>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4" name="Google Shape;314;p43"/>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5" name="Google Shape;315;p43"/>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8" name="Google Shape;318;p44"/>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9" name="Google Shape;319;p44"/>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0" name="Google Shape;320;p44"/>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1"/>
        <p:cNvGrpSpPr/>
        <p:nvPr/>
      </p:nvGrpSpPr>
      <p:grpSpPr>
        <a:xfrm>
          <a:off x="0" y="0"/>
          <a:ext cx="0" cy="0"/>
          <a:chOff x="0" y="0"/>
          <a:chExt cx="0" cy="0"/>
        </a:xfrm>
      </p:grpSpPr>
      <p:sp>
        <p:nvSpPr>
          <p:cNvPr id="322" name="Google Shape;322;p45"/>
          <p:cNvSpPr txBox="1">
            <a:spLocks noGrp="1"/>
          </p:cNvSpPr>
          <p:nvPr>
            <p:ph type="title"/>
          </p:nvPr>
        </p:nvSpPr>
        <p:spPr>
          <a:xfrm>
            <a:off x="534988" y="604838"/>
            <a:ext cx="9621900" cy="2520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3" name="Google Shape;323;p45"/>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rtl="0">
              <a:spcBef>
                <a:spcPts val="480"/>
              </a:spcBef>
              <a:spcAft>
                <a:spcPts val="0"/>
              </a:spcAft>
              <a:buClr>
                <a:schemeClr val="dk1"/>
              </a:buClr>
              <a:buSzPts val="2400"/>
              <a:buFont typeface="Times"/>
              <a:buNone/>
              <a:defRPr sz="2400" b="1"/>
            </a:lvl1pPr>
            <a:lvl2pPr marL="914400" lvl="1" indent="-228600" algn="l" rtl="0">
              <a:spcBef>
                <a:spcPts val="400"/>
              </a:spcBef>
              <a:spcAft>
                <a:spcPts val="0"/>
              </a:spcAft>
              <a:buClr>
                <a:schemeClr val="dk1"/>
              </a:buClr>
              <a:buSzPts val="2000"/>
              <a:buFont typeface="Times"/>
              <a:buNone/>
              <a:defRPr sz="2000" b="1"/>
            </a:lvl2pPr>
            <a:lvl3pPr marL="1371600" lvl="2" indent="-228600" algn="l" rtl="0">
              <a:spcBef>
                <a:spcPts val="360"/>
              </a:spcBef>
              <a:spcAft>
                <a:spcPts val="0"/>
              </a:spcAft>
              <a:buClr>
                <a:schemeClr val="dk1"/>
              </a:buClr>
              <a:buSzPts val="1800"/>
              <a:buFont typeface="Times"/>
              <a:buNone/>
              <a:defRPr sz="1800" b="1"/>
            </a:lvl3pPr>
            <a:lvl4pPr marL="1828800" lvl="3" indent="-228600" algn="l" rtl="0">
              <a:spcBef>
                <a:spcPts val="320"/>
              </a:spcBef>
              <a:spcAft>
                <a:spcPts val="0"/>
              </a:spcAft>
              <a:buClr>
                <a:schemeClr val="dk1"/>
              </a:buClr>
              <a:buSzPts val="1600"/>
              <a:buFont typeface="Times"/>
              <a:buNone/>
              <a:defRPr sz="1600" b="1"/>
            </a:lvl4pPr>
            <a:lvl5pPr marL="2286000" lvl="4" indent="-228600" algn="l" rtl="0">
              <a:spcBef>
                <a:spcPts val="320"/>
              </a:spcBef>
              <a:spcAft>
                <a:spcPts val="0"/>
              </a:spcAft>
              <a:buClr>
                <a:schemeClr val="dk1"/>
              </a:buClr>
              <a:buSzPts val="1600"/>
              <a:buFont typeface="Times"/>
              <a:buNone/>
              <a:defRPr sz="1600" b="1"/>
            </a:lvl5pPr>
            <a:lvl6pPr marL="2743200" lvl="5" indent="-228600" algn="l" rtl="0">
              <a:spcBef>
                <a:spcPts val="320"/>
              </a:spcBef>
              <a:spcAft>
                <a:spcPts val="0"/>
              </a:spcAft>
              <a:buClr>
                <a:schemeClr val="dk1"/>
              </a:buClr>
              <a:buSzPts val="1600"/>
              <a:buFont typeface="Times"/>
              <a:buNone/>
              <a:defRPr sz="1600" b="1"/>
            </a:lvl6pPr>
            <a:lvl7pPr marL="3200400" lvl="6" indent="-228600" algn="l" rtl="0">
              <a:spcBef>
                <a:spcPts val="320"/>
              </a:spcBef>
              <a:spcAft>
                <a:spcPts val="0"/>
              </a:spcAft>
              <a:buClr>
                <a:schemeClr val="dk1"/>
              </a:buClr>
              <a:buSzPts val="1600"/>
              <a:buFont typeface="Times"/>
              <a:buNone/>
              <a:defRPr sz="1600" b="1"/>
            </a:lvl7pPr>
            <a:lvl8pPr marL="3657600" lvl="7" indent="-228600" algn="l" rtl="0">
              <a:spcBef>
                <a:spcPts val="320"/>
              </a:spcBef>
              <a:spcAft>
                <a:spcPts val="0"/>
              </a:spcAft>
              <a:buClr>
                <a:schemeClr val="dk1"/>
              </a:buClr>
              <a:buSzPts val="1600"/>
              <a:buFont typeface="Times"/>
              <a:buNone/>
              <a:defRPr sz="1600" b="1"/>
            </a:lvl8pPr>
            <a:lvl9pPr marL="4114800" lvl="8" indent="-228600" algn="l" rtl="0">
              <a:spcBef>
                <a:spcPts val="320"/>
              </a:spcBef>
              <a:spcAft>
                <a:spcPts val="0"/>
              </a:spcAft>
              <a:buClr>
                <a:schemeClr val="dk1"/>
              </a:buClr>
              <a:buSzPts val="1600"/>
              <a:buFont typeface="Times"/>
              <a:buNone/>
              <a:defRPr sz="1600" b="1"/>
            </a:lvl9pPr>
          </a:lstStyle>
          <a:p>
            <a:endParaRPr/>
          </a:p>
        </p:txBody>
      </p:sp>
      <p:sp>
        <p:nvSpPr>
          <p:cNvPr id="324" name="Google Shape;324;p45"/>
          <p:cNvSpPr txBox="1">
            <a:spLocks noGrp="1"/>
          </p:cNvSpPr>
          <p:nvPr>
            <p:ph type="body" idx="2"/>
          </p:nvPr>
        </p:nvSpPr>
        <p:spPr>
          <a:xfrm>
            <a:off x="534988" y="4794250"/>
            <a:ext cx="4724400" cy="8710500"/>
          </a:xfrm>
          <a:prstGeom prst="rect">
            <a:avLst/>
          </a:prstGeom>
          <a:noFill/>
          <a:ln>
            <a:noFill/>
          </a:ln>
        </p:spPr>
        <p:txBody>
          <a:bodyPr spcFirstLastPara="1" wrap="square" lIns="147425" tIns="73700" rIns="147425" bIns="73700" anchor="t" anchorCtr="0">
            <a:noAutofit/>
          </a:bodyPr>
          <a:lstStyle>
            <a:lvl1pPr marL="457200" lvl="0" indent="-381000" algn="l" rtl="0">
              <a:spcBef>
                <a:spcPts val="480"/>
              </a:spcBef>
              <a:spcAft>
                <a:spcPts val="0"/>
              </a:spcAft>
              <a:buClr>
                <a:schemeClr val="dk1"/>
              </a:buClr>
              <a:buSzPts val="2400"/>
              <a:buFont typeface="Times"/>
              <a:buChar char="•"/>
              <a:defRPr sz="2400"/>
            </a:lvl1pPr>
            <a:lvl2pPr marL="914400" lvl="1" indent="-355600" algn="l" rtl="0">
              <a:spcBef>
                <a:spcPts val="400"/>
              </a:spcBef>
              <a:spcAft>
                <a:spcPts val="0"/>
              </a:spcAft>
              <a:buClr>
                <a:schemeClr val="dk1"/>
              </a:buClr>
              <a:buSzPts val="2000"/>
              <a:buFont typeface="Times"/>
              <a:buChar char="–"/>
              <a:defRPr sz="2000"/>
            </a:lvl2pPr>
            <a:lvl3pPr marL="1371600" lvl="2" indent="-342900" algn="l" rtl="0">
              <a:spcBef>
                <a:spcPts val="360"/>
              </a:spcBef>
              <a:spcAft>
                <a:spcPts val="0"/>
              </a:spcAft>
              <a:buClr>
                <a:schemeClr val="dk1"/>
              </a:buClr>
              <a:buSzPts val="1800"/>
              <a:buFont typeface="Times"/>
              <a:buChar char="•"/>
              <a:defRPr sz="1800"/>
            </a:lvl3pPr>
            <a:lvl4pPr marL="1828800" lvl="3" indent="-330200" algn="l" rtl="0">
              <a:spcBef>
                <a:spcPts val="320"/>
              </a:spcBef>
              <a:spcAft>
                <a:spcPts val="0"/>
              </a:spcAft>
              <a:buClr>
                <a:schemeClr val="dk1"/>
              </a:buClr>
              <a:buSzPts val="1600"/>
              <a:buFont typeface="Times"/>
              <a:buChar char="–"/>
              <a:defRPr sz="1600"/>
            </a:lvl4pPr>
            <a:lvl5pPr marL="2286000" lvl="4" indent="-330200" algn="l" rtl="0">
              <a:spcBef>
                <a:spcPts val="320"/>
              </a:spcBef>
              <a:spcAft>
                <a:spcPts val="0"/>
              </a:spcAft>
              <a:buClr>
                <a:schemeClr val="dk1"/>
              </a:buClr>
              <a:buSzPts val="1600"/>
              <a:buFont typeface="Times"/>
              <a:buChar char="»"/>
              <a:defRPr sz="1600"/>
            </a:lvl5pPr>
            <a:lvl6pPr marL="2743200" lvl="5" indent="-330200" algn="l" rtl="0">
              <a:spcBef>
                <a:spcPts val="320"/>
              </a:spcBef>
              <a:spcAft>
                <a:spcPts val="0"/>
              </a:spcAft>
              <a:buClr>
                <a:schemeClr val="dk1"/>
              </a:buClr>
              <a:buSzPts val="1600"/>
              <a:buFont typeface="Times"/>
              <a:buChar char="»"/>
              <a:defRPr sz="1600"/>
            </a:lvl6pPr>
            <a:lvl7pPr marL="3200400" lvl="6" indent="-330200" algn="l" rtl="0">
              <a:spcBef>
                <a:spcPts val="320"/>
              </a:spcBef>
              <a:spcAft>
                <a:spcPts val="0"/>
              </a:spcAft>
              <a:buClr>
                <a:schemeClr val="dk1"/>
              </a:buClr>
              <a:buSzPts val="1600"/>
              <a:buFont typeface="Times"/>
              <a:buChar char="»"/>
              <a:defRPr sz="1600"/>
            </a:lvl7pPr>
            <a:lvl8pPr marL="3657600" lvl="7" indent="-330200" algn="l" rtl="0">
              <a:spcBef>
                <a:spcPts val="320"/>
              </a:spcBef>
              <a:spcAft>
                <a:spcPts val="0"/>
              </a:spcAft>
              <a:buClr>
                <a:schemeClr val="dk1"/>
              </a:buClr>
              <a:buSzPts val="1600"/>
              <a:buFont typeface="Times"/>
              <a:buChar char="»"/>
              <a:defRPr sz="1600"/>
            </a:lvl8pPr>
            <a:lvl9pPr marL="4114800" lvl="8" indent="-330200" algn="l" rtl="0">
              <a:spcBef>
                <a:spcPts val="320"/>
              </a:spcBef>
              <a:spcAft>
                <a:spcPts val="0"/>
              </a:spcAft>
              <a:buClr>
                <a:schemeClr val="dk1"/>
              </a:buClr>
              <a:buSzPts val="1600"/>
              <a:buFont typeface="Times"/>
              <a:buChar char="»"/>
              <a:defRPr sz="1600"/>
            </a:lvl9pPr>
          </a:lstStyle>
          <a:p>
            <a:endParaRPr/>
          </a:p>
        </p:txBody>
      </p:sp>
      <p:sp>
        <p:nvSpPr>
          <p:cNvPr id="325" name="Google Shape;325;p45"/>
          <p:cNvSpPr txBox="1">
            <a:spLocks noGrp="1"/>
          </p:cNvSpPr>
          <p:nvPr>
            <p:ph type="body" idx="3"/>
          </p:nvPr>
        </p:nvSpPr>
        <p:spPr>
          <a:xfrm>
            <a:off x="5430838" y="3384550"/>
            <a:ext cx="4725900" cy="1409700"/>
          </a:xfrm>
          <a:prstGeom prst="rect">
            <a:avLst/>
          </a:prstGeom>
          <a:noFill/>
          <a:ln>
            <a:noFill/>
          </a:ln>
        </p:spPr>
        <p:txBody>
          <a:bodyPr spcFirstLastPara="1" wrap="square" lIns="147425" tIns="73700" rIns="147425" bIns="73700" anchor="b" anchorCtr="0">
            <a:noAutofit/>
          </a:bodyPr>
          <a:lstStyle>
            <a:lvl1pPr marL="457200" lvl="0" indent="-228600" algn="l" rtl="0">
              <a:spcBef>
                <a:spcPts val="480"/>
              </a:spcBef>
              <a:spcAft>
                <a:spcPts val="0"/>
              </a:spcAft>
              <a:buClr>
                <a:schemeClr val="dk1"/>
              </a:buClr>
              <a:buSzPts val="2400"/>
              <a:buFont typeface="Times"/>
              <a:buNone/>
              <a:defRPr sz="2400" b="1"/>
            </a:lvl1pPr>
            <a:lvl2pPr marL="914400" lvl="1" indent="-228600" algn="l" rtl="0">
              <a:spcBef>
                <a:spcPts val="400"/>
              </a:spcBef>
              <a:spcAft>
                <a:spcPts val="0"/>
              </a:spcAft>
              <a:buClr>
                <a:schemeClr val="dk1"/>
              </a:buClr>
              <a:buSzPts val="2000"/>
              <a:buFont typeface="Times"/>
              <a:buNone/>
              <a:defRPr sz="2000" b="1"/>
            </a:lvl2pPr>
            <a:lvl3pPr marL="1371600" lvl="2" indent="-228600" algn="l" rtl="0">
              <a:spcBef>
                <a:spcPts val="360"/>
              </a:spcBef>
              <a:spcAft>
                <a:spcPts val="0"/>
              </a:spcAft>
              <a:buClr>
                <a:schemeClr val="dk1"/>
              </a:buClr>
              <a:buSzPts val="1800"/>
              <a:buFont typeface="Times"/>
              <a:buNone/>
              <a:defRPr sz="1800" b="1"/>
            </a:lvl3pPr>
            <a:lvl4pPr marL="1828800" lvl="3" indent="-228600" algn="l" rtl="0">
              <a:spcBef>
                <a:spcPts val="320"/>
              </a:spcBef>
              <a:spcAft>
                <a:spcPts val="0"/>
              </a:spcAft>
              <a:buClr>
                <a:schemeClr val="dk1"/>
              </a:buClr>
              <a:buSzPts val="1600"/>
              <a:buFont typeface="Times"/>
              <a:buNone/>
              <a:defRPr sz="1600" b="1"/>
            </a:lvl4pPr>
            <a:lvl5pPr marL="2286000" lvl="4" indent="-228600" algn="l" rtl="0">
              <a:spcBef>
                <a:spcPts val="320"/>
              </a:spcBef>
              <a:spcAft>
                <a:spcPts val="0"/>
              </a:spcAft>
              <a:buClr>
                <a:schemeClr val="dk1"/>
              </a:buClr>
              <a:buSzPts val="1600"/>
              <a:buFont typeface="Times"/>
              <a:buNone/>
              <a:defRPr sz="1600" b="1"/>
            </a:lvl5pPr>
            <a:lvl6pPr marL="2743200" lvl="5" indent="-228600" algn="l" rtl="0">
              <a:spcBef>
                <a:spcPts val="320"/>
              </a:spcBef>
              <a:spcAft>
                <a:spcPts val="0"/>
              </a:spcAft>
              <a:buClr>
                <a:schemeClr val="dk1"/>
              </a:buClr>
              <a:buSzPts val="1600"/>
              <a:buFont typeface="Times"/>
              <a:buNone/>
              <a:defRPr sz="1600" b="1"/>
            </a:lvl6pPr>
            <a:lvl7pPr marL="3200400" lvl="6" indent="-228600" algn="l" rtl="0">
              <a:spcBef>
                <a:spcPts val="320"/>
              </a:spcBef>
              <a:spcAft>
                <a:spcPts val="0"/>
              </a:spcAft>
              <a:buClr>
                <a:schemeClr val="dk1"/>
              </a:buClr>
              <a:buSzPts val="1600"/>
              <a:buFont typeface="Times"/>
              <a:buNone/>
              <a:defRPr sz="1600" b="1"/>
            </a:lvl7pPr>
            <a:lvl8pPr marL="3657600" lvl="7" indent="-228600" algn="l" rtl="0">
              <a:spcBef>
                <a:spcPts val="320"/>
              </a:spcBef>
              <a:spcAft>
                <a:spcPts val="0"/>
              </a:spcAft>
              <a:buClr>
                <a:schemeClr val="dk1"/>
              </a:buClr>
              <a:buSzPts val="1600"/>
              <a:buFont typeface="Times"/>
              <a:buNone/>
              <a:defRPr sz="1600" b="1"/>
            </a:lvl8pPr>
            <a:lvl9pPr marL="4114800" lvl="8" indent="-228600" algn="l" rtl="0">
              <a:spcBef>
                <a:spcPts val="320"/>
              </a:spcBef>
              <a:spcAft>
                <a:spcPts val="0"/>
              </a:spcAft>
              <a:buClr>
                <a:schemeClr val="dk1"/>
              </a:buClr>
              <a:buSzPts val="1600"/>
              <a:buFont typeface="Times"/>
              <a:buNone/>
              <a:defRPr sz="1600" b="1"/>
            </a:lvl9pPr>
          </a:lstStyle>
          <a:p>
            <a:endParaRPr/>
          </a:p>
        </p:txBody>
      </p:sp>
      <p:sp>
        <p:nvSpPr>
          <p:cNvPr id="326" name="Google Shape;326;p45"/>
          <p:cNvSpPr txBox="1">
            <a:spLocks noGrp="1"/>
          </p:cNvSpPr>
          <p:nvPr>
            <p:ph type="body" idx="4"/>
          </p:nvPr>
        </p:nvSpPr>
        <p:spPr>
          <a:xfrm>
            <a:off x="5430838" y="4794250"/>
            <a:ext cx="4725900" cy="8710500"/>
          </a:xfrm>
          <a:prstGeom prst="rect">
            <a:avLst/>
          </a:prstGeom>
          <a:noFill/>
          <a:ln>
            <a:noFill/>
          </a:ln>
        </p:spPr>
        <p:txBody>
          <a:bodyPr spcFirstLastPara="1" wrap="square" lIns="147425" tIns="73700" rIns="147425" bIns="73700" anchor="t" anchorCtr="0">
            <a:noAutofit/>
          </a:bodyPr>
          <a:lstStyle>
            <a:lvl1pPr marL="457200" lvl="0" indent="-381000" algn="l" rtl="0">
              <a:spcBef>
                <a:spcPts val="480"/>
              </a:spcBef>
              <a:spcAft>
                <a:spcPts val="0"/>
              </a:spcAft>
              <a:buClr>
                <a:schemeClr val="dk1"/>
              </a:buClr>
              <a:buSzPts val="2400"/>
              <a:buFont typeface="Times"/>
              <a:buChar char="•"/>
              <a:defRPr sz="2400"/>
            </a:lvl1pPr>
            <a:lvl2pPr marL="914400" lvl="1" indent="-355600" algn="l" rtl="0">
              <a:spcBef>
                <a:spcPts val="400"/>
              </a:spcBef>
              <a:spcAft>
                <a:spcPts val="0"/>
              </a:spcAft>
              <a:buClr>
                <a:schemeClr val="dk1"/>
              </a:buClr>
              <a:buSzPts val="2000"/>
              <a:buFont typeface="Times"/>
              <a:buChar char="–"/>
              <a:defRPr sz="2000"/>
            </a:lvl2pPr>
            <a:lvl3pPr marL="1371600" lvl="2" indent="-342900" algn="l" rtl="0">
              <a:spcBef>
                <a:spcPts val="360"/>
              </a:spcBef>
              <a:spcAft>
                <a:spcPts val="0"/>
              </a:spcAft>
              <a:buClr>
                <a:schemeClr val="dk1"/>
              </a:buClr>
              <a:buSzPts val="1800"/>
              <a:buFont typeface="Times"/>
              <a:buChar char="•"/>
              <a:defRPr sz="1800"/>
            </a:lvl3pPr>
            <a:lvl4pPr marL="1828800" lvl="3" indent="-330200" algn="l" rtl="0">
              <a:spcBef>
                <a:spcPts val="320"/>
              </a:spcBef>
              <a:spcAft>
                <a:spcPts val="0"/>
              </a:spcAft>
              <a:buClr>
                <a:schemeClr val="dk1"/>
              </a:buClr>
              <a:buSzPts val="1600"/>
              <a:buFont typeface="Times"/>
              <a:buChar char="–"/>
              <a:defRPr sz="1600"/>
            </a:lvl4pPr>
            <a:lvl5pPr marL="2286000" lvl="4" indent="-330200" algn="l" rtl="0">
              <a:spcBef>
                <a:spcPts val="320"/>
              </a:spcBef>
              <a:spcAft>
                <a:spcPts val="0"/>
              </a:spcAft>
              <a:buClr>
                <a:schemeClr val="dk1"/>
              </a:buClr>
              <a:buSzPts val="1600"/>
              <a:buFont typeface="Times"/>
              <a:buChar char="»"/>
              <a:defRPr sz="1600"/>
            </a:lvl5pPr>
            <a:lvl6pPr marL="2743200" lvl="5" indent="-330200" algn="l" rtl="0">
              <a:spcBef>
                <a:spcPts val="320"/>
              </a:spcBef>
              <a:spcAft>
                <a:spcPts val="0"/>
              </a:spcAft>
              <a:buClr>
                <a:schemeClr val="dk1"/>
              </a:buClr>
              <a:buSzPts val="1600"/>
              <a:buFont typeface="Times"/>
              <a:buChar char="»"/>
              <a:defRPr sz="1600"/>
            </a:lvl6pPr>
            <a:lvl7pPr marL="3200400" lvl="6" indent="-330200" algn="l" rtl="0">
              <a:spcBef>
                <a:spcPts val="320"/>
              </a:spcBef>
              <a:spcAft>
                <a:spcPts val="0"/>
              </a:spcAft>
              <a:buClr>
                <a:schemeClr val="dk1"/>
              </a:buClr>
              <a:buSzPts val="1600"/>
              <a:buFont typeface="Times"/>
              <a:buChar char="»"/>
              <a:defRPr sz="1600"/>
            </a:lvl7pPr>
            <a:lvl8pPr marL="3657600" lvl="7" indent="-330200" algn="l" rtl="0">
              <a:spcBef>
                <a:spcPts val="320"/>
              </a:spcBef>
              <a:spcAft>
                <a:spcPts val="0"/>
              </a:spcAft>
              <a:buClr>
                <a:schemeClr val="dk1"/>
              </a:buClr>
              <a:buSzPts val="1600"/>
              <a:buFont typeface="Times"/>
              <a:buChar char="»"/>
              <a:defRPr sz="1600"/>
            </a:lvl8pPr>
            <a:lvl9pPr marL="4114800" lvl="8" indent="-330200" algn="l" rtl="0">
              <a:spcBef>
                <a:spcPts val="320"/>
              </a:spcBef>
              <a:spcAft>
                <a:spcPts val="0"/>
              </a:spcAft>
              <a:buClr>
                <a:schemeClr val="dk1"/>
              </a:buClr>
              <a:buSzPts val="1600"/>
              <a:buFont typeface="Times"/>
              <a:buChar char="»"/>
              <a:defRPr sz="1600"/>
            </a:lvl9pPr>
          </a:lstStyle>
          <a:p>
            <a:endParaRPr/>
          </a:p>
        </p:txBody>
      </p:sp>
      <p:sp>
        <p:nvSpPr>
          <p:cNvPr id="327" name="Google Shape;327;p45"/>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8" name="Google Shape;328;p45"/>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9" name="Google Shape;329;p45"/>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0"/>
        <p:cNvGrpSpPr/>
        <p:nvPr/>
      </p:nvGrpSpPr>
      <p:grpSpPr>
        <a:xfrm>
          <a:off x="0" y="0"/>
          <a:ext cx="0" cy="0"/>
          <a:chOff x="0" y="0"/>
          <a:chExt cx="0" cy="0"/>
        </a:xfrm>
      </p:grpSpPr>
      <p:sp>
        <p:nvSpPr>
          <p:cNvPr id="331" name="Google Shape;331;p46"/>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2" name="Google Shape;332;p46"/>
          <p:cNvSpPr txBox="1">
            <a:spLocks noGrp="1"/>
          </p:cNvSpPr>
          <p:nvPr>
            <p:ph type="body" idx="1"/>
          </p:nvPr>
        </p:nvSpPr>
        <p:spPr>
          <a:xfrm>
            <a:off x="798513" y="4343400"/>
            <a:ext cx="4467300" cy="9071100"/>
          </a:xfrm>
          <a:prstGeom prst="rect">
            <a:avLst/>
          </a:prstGeom>
          <a:noFill/>
          <a:ln>
            <a:noFill/>
          </a:ln>
        </p:spPr>
        <p:txBody>
          <a:bodyPr spcFirstLastPara="1" wrap="square" lIns="147425" tIns="73700" rIns="147425" bIns="73700" anchor="t" anchorCtr="0">
            <a:noAutofit/>
          </a:bodyPr>
          <a:lstStyle>
            <a:lvl1pPr marL="457200" lvl="0" indent="-406400" algn="l" rtl="0">
              <a:spcBef>
                <a:spcPts val="560"/>
              </a:spcBef>
              <a:spcAft>
                <a:spcPts val="0"/>
              </a:spcAft>
              <a:buClr>
                <a:schemeClr val="dk1"/>
              </a:buClr>
              <a:buSzPts val="2800"/>
              <a:buFont typeface="Times"/>
              <a:buChar char="•"/>
              <a:defRPr sz="2800"/>
            </a:lvl1pPr>
            <a:lvl2pPr marL="914400" lvl="1" indent="-381000" algn="l" rtl="0">
              <a:spcBef>
                <a:spcPts val="480"/>
              </a:spcBef>
              <a:spcAft>
                <a:spcPts val="0"/>
              </a:spcAft>
              <a:buClr>
                <a:schemeClr val="dk1"/>
              </a:buClr>
              <a:buSzPts val="2400"/>
              <a:buFont typeface="Times"/>
              <a:buChar char="–"/>
              <a:defRPr sz="2400"/>
            </a:lvl2pPr>
            <a:lvl3pPr marL="1371600" lvl="2" indent="-355600" algn="l" rtl="0">
              <a:spcBef>
                <a:spcPts val="400"/>
              </a:spcBef>
              <a:spcAft>
                <a:spcPts val="0"/>
              </a:spcAft>
              <a:buClr>
                <a:schemeClr val="dk1"/>
              </a:buClr>
              <a:buSzPts val="2000"/>
              <a:buFont typeface="Times"/>
              <a:buChar char="•"/>
              <a:defRPr sz="2000"/>
            </a:lvl3pPr>
            <a:lvl4pPr marL="1828800" lvl="3" indent="-342900" algn="l" rtl="0">
              <a:spcBef>
                <a:spcPts val="360"/>
              </a:spcBef>
              <a:spcAft>
                <a:spcPts val="0"/>
              </a:spcAft>
              <a:buClr>
                <a:schemeClr val="dk1"/>
              </a:buClr>
              <a:buSzPts val="1800"/>
              <a:buFont typeface="Times"/>
              <a:buChar char="–"/>
              <a:defRPr sz="1800"/>
            </a:lvl4pPr>
            <a:lvl5pPr marL="2286000" lvl="4" indent="-342900" algn="l" rtl="0">
              <a:spcBef>
                <a:spcPts val="360"/>
              </a:spcBef>
              <a:spcAft>
                <a:spcPts val="0"/>
              </a:spcAft>
              <a:buClr>
                <a:schemeClr val="dk1"/>
              </a:buClr>
              <a:buSzPts val="1800"/>
              <a:buFont typeface="Times"/>
              <a:buChar char="»"/>
              <a:defRPr sz="1800"/>
            </a:lvl5pPr>
            <a:lvl6pPr marL="2743200" lvl="5" indent="-342900" algn="l" rtl="0">
              <a:spcBef>
                <a:spcPts val="360"/>
              </a:spcBef>
              <a:spcAft>
                <a:spcPts val="0"/>
              </a:spcAft>
              <a:buClr>
                <a:schemeClr val="dk1"/>
              </a:buClr>
              <a:buSzPts val="1800"/>
              <a:buFont typeface="Times"/>
              <a:buChar char="»"/>
              <a:defRPr sz="1800"/>
            </a:lvl6pPr>
            <a:lvl7pPr marL="3200400" lvl="6" indent="-342900" algn="l" rtl="0">
              <a:spcBef>
                <a:spcPts val="360"/>
              </a:spcBef>
              <a:spcAft>
                <a:spcPts val="0"/>
              </a:spcAft>
              <a:buClr>
                <a:schemeClr val="dk1"/>
              </a:buClr>
              <a:buSzPts val="1800"/>
              <a:buFont typeface="Times"/>
              <a:buChar char="»"/>
              <a:defRPr sz="1800"/>
            </a:lvl7pPr>
            <a:lvl8pPr marL="3657600" lvl="7" indent="-342900" algn="l" rtl="0">
              <a:spcBef>
                <a:spcPts val="360"/>
              </a:spcBef>
              <a:spcAft>
                <a:spcPts val="0"/>
              </a:spcAft>
              <a:buClr>
                <a:schemeClr val="dk1"/>
              </a:buClr>
              <a:buSzPts val="1800"/>
              <a:buFont typeface="Times"/>
              <a:buChar char="»"/>
              <a:defRPr sz="1800"/>
            </a:lvl8pPr>
            <a:lvl9pPr marL="4114800" lvl="8" indent="-342900" algn="l" rtl="0">
              <a:spcBef>
                <a:spcPts val="360"/>
              </a:spcBef>
              <a:spcAft>
                <a:spcPts val="0"/>
              </a:spcAft>
              <a:buClr>
                <a:schemeClr val="dk1"/>
              </a:buClr>
              <a:buSzPts val="1800"/>
              <a:buFont typeface="Times"/>
              <a:buChar char="»"/>
              <a:defRPr sz="1800"/>
            </a:lvl9pPr>
          </a:lstStyle>
          <a:p>
            <a:endParaRPr/>
          </a:p>
        </p:txBody>
      </p:sp>
      <p:sp>
        <p:nvSpPr>
          <p:cNvPr id="333" name="Google Shape;333;p46"/>
          <p:cNvSpPr txBox="1">
            <a:spLocks noGrp="1"/>
          </p:cNvSpPr>
          <p:nvPr>
            <p:ph type="body" idx="2"/>
          </p:nvPr>
        </p:nvSpPr>
        <p:spPr>
          <a:xfrm>
            <a:off x="5418138" y="4343400"/>
            <a:ext cx="4468800" cy="9071100"/>
          </a:xfrm>
          <a:prstGeom prst="rect">
            <a:avLst/>
          </a:prstGeom>
          <a:noFill/>
          <a:ln>
            <a:noFill/>
          </a:ln>
        </p:spPr>
        <p:txBody>
          <a:bodyPr spcFirstLastPara="1" wrap="square" lIns="147425" tIns="73700" rIns="147425" bIns="73700" anchor="t" anchorCtr="0">
            <a:noAutofit/>
          </a:bodyPr>
          <a:lstStyle>
            <a:lvl1pPr marL="457200" lvl="0" indent="-406400" algn="l" rtl="0">
              <a:spcBef>
                <a:spcPts val="560"/>
              </a:spcBef>
              <a:spcAft>
                <a:spcPts val="0"/>
              </a:spcAft>
              <a:buClr>
                <a:schemeClr val="dk1"/>
              </a:buClr>
              <a:buSzPts val="2800"/>
              <a:buFont typeface="Times"/>
              <a:buChar char="•"/>
              <a:defRPr sz="2800"/>
            </a:lvl1pPr>
            <a:lvl2pPr marL="914400" lvl="1" indent="-381000" algn="l" rtl="0">
              <a:spcBef>
                <a:spcPts val="480"/>
              </a:spcBef>
              <a:spcAft>
                <a:spcPts val="0"/>
              </a:spcAft>
              <a:buClr>
                <a:schemeClr val="dk1"/>
              </a:buClr>
              <a:buSzPts val="2400"/>
              <a:buFont typeface="Times"/>
              <a:buChar char="–"/>
              <a:defRPr sz="2400"/>
            </a:lvl2pPr>
            <a:lvl3pPr marL="1371600" lvl="2" indent="-355600" algn="l" rtl="0">
              <a:spcBef>
                <a:spcPts val="400"/>
              </a:spcBef>
              <a:spcAft>
                <a:spcPts val="0"/>
              </a:spcAft>
              <a:buClr>
                <a:schemeClr val="dk1"/>
              </a:buClr>
              <a:buSzPts val="2000"/>
              <a:buFont typeface="Times"/>
              <a:buChar char="•"/>
              <a:defRPr sz="2000"/>
            </a:lvl3pPr>
            <a:lvl4pPr marL="1828800" lvl="3" indent="-342900" algn="l" rtl="0">
              <a:spcBef>
                <a:spcPts val="360"/>
              </a:spcBef>
              <a:spcAft>
                <a:spcPts val="0"/>
              </a:spcAft>
              <a:buClr>
                <a:schemeClr val="dk1"/>
              </a:buClr>
              <a:buSzPts val="1800"/>
              <a:buFont typeface="Times"/>
              <a:buChar char="–"/>
              <a:defRPr sz="1800"/>
            </a:lvl4pPr>
            <a:lvl5pPr marL="2286000" lvl="4" indent="-342900" algn="l" rtl="0">
              <a:spcBef>
                <a:spcPts val="360"/>
              </a:spcBef>
              <a:spcAft>
                <a:spcPts val="0"/>
              </a:spcAft>
              <a:buClr>
                <a:schemeClr val="dk1"/>
              </a:buClr>
              <a:buSzPts val="1800"/>
              <a:buFont typeface="Times"/>
              <a:buChar char="»"/>
              <a:defRPr sz="1800"/>
            </a:lvl5pPr>
            <a:lvl6pPr marL="2743200" lvl="5" indent="-342900" algn="l" rtl="0">
              <a:spcBef>
                <a:spcPts val="360"/>
              </a:spcBef>
              <a:spcAft>
                <a:spcPts val="0"/>
              </a:spcAft>
              <a:buClr>
                <a:schemeClr val="dk1"/>
              </a:buClr>
              <a:buSzPts val="1800"/>
              <a:buFont typeface="Times"/>
              <a:buChar char="»"/>
              <a:defRPr sz="1800"/>
            </a:lvl6pPr>
            <a:lvl7pPr marL="3200400" lvl="6" indent="-342900" algn="l" rtl="0">
              <a:spcBef>
                <a:spcPts val="360"/>
              </a:spcBef>
              <a:spcAft>
                <a:spcPts val="0"/>
              </a:spcAft>
              <a:buClr>
                <a:schemeClr val="dk1"/>
              </a:buClr>
              <a:buSzPts val="1800"/>
              <a:buFont typeface="Times"/>
              <a:buChar char="»"/>
              <a:defRPr sz="1800"/>
            </a:lvl7pPr>
            <a:lvl8pPr marL="3657600" lvl="7" indent="-342900" algn="l" rtl="0">
              <a:spcBef>
                <a:spcPts val="360"/>
              </a:spcBef>
              <a:spcAft>
                <a:spcPts val="0"/>
              </a:spcAft>
              <a:buClr>
                <a:schemeClr val="dk1"/>
              </a:buClr>
              <a:buSzPts val="1800"/>
              <a:buFont typeface="Times"/>
              <a:buChar char="»"/>
              <a:defRPr sz="1800"/>
            </a:lvl8pPr>
            <a:lvl9pPr marL="4114800" lvl="8" indent="-342900" algn="l" rtl="0">
              <a:spcBef>
                <a:spcPts val="360"/>
              </a:spcBef>
              <a:spcAft>
                <a:spcPts val="0"/>
              </a:spcAft>
              <a:buClr>
                <a:schemeClr val="dk1"/>
              </a:buClr>
              <a:buSzPts val="1800"/>
              <a:buFont typeface="Times"/>
              <a:buChar char="»"/>
              <a:defRPr sz="1800"/>
            </a:lvl9pPr>
          </a:lstStyle>
          <a:p>
            <a:endParaRPr/>
          </a:p>
        </p:txBody>
      </p:sp>
      <p:sp>
        <p:nvSpPr>
          <p:cNvPr id="334" name="Google Shape;334;p46"/>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5" name="Google Shape;335;p46"/>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6" name="Google Shape;336;p46"/>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37"/>
          <p:cNvSpPr txBox="1"/>
          <p:nvPr/>
        </p:nvSpPr>
        <p:spPr>
          <a:xfrm>
            <a:off x="360362" y="4019550"/>
            <a:ext cx="9967800" cy="1007760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266" name="Google Shape;266;p37"/>
          <p:cNvGrpSpPr/>
          <p:nvPr/>
        </p:nvGrpSpPr>
        <p:grpSpPr>
          <a:xfrm>
            <a:off x="358775" y="368300"/>
            <a:ext cx="10072687" cy="1979791"/>
            <a:chOff x="226" y="232"/>
            <a:chExt cx="6345" cy="1247"/>
          </a:xfrm>
        </p:grpSpPr>
        <p:sp>
          <p:nvSpPr>
            <p:cNvPr id="267" name="Google Shape;267;p37"/>
            <p:cNvSpPr txBox="1"/>
            <p:nvPr/>
          </p:nvSpPr>
          <p:spPr>
            <a:xfrm>
              <a:off x="271" y="273"/>
              <a:ext cx="6300" cy="1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268" name="Google Shape;268;p37"/>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269" name="Google Shape;269;p37"/>
          <p:cNvSpPr txBox="1"/>
          <p:nvPr/>
        </p:nvSpPr>
        <p:spPr>
          <a:xfrm>
            <a:off x="360362" y="14243050"/>
            <a:ext cx="9967800" cy="53970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270" name="Google Shape;270;p37"/>
          <p:cNvPicPr preferRelativeResize="0"/>
          <p:nvPr/>
        </p:nvPicPr>
        <p:blipFill rotWithShape="1">
          <a:blip r:embed="rId14">
            <a:alphaModFix/>
          </a:blip>
          <a:srcRect/>
          <a:stretch/>
        </p:blipFill>
        <p:spPr>
          <a:xfrm>
            <a:off x="657225" y="14355762"/>
            <a:ext cx="525462" cy="347661"/>
          </a:xfrm>
          <a:prstGeom prst="rect">
            <a:avLst/>
          </a:prstGeom>
          <a:noFill/>
          <a:ln>
            <a:noFill/>
          </a:ln>
        </p:spPr>
      </p:pic>
      <p:sp>
        <p:nvSpPr>
          <p:cNvPr id="271" name="Google Shape;271;p37"/>
          <p:cNvSpPr/>
          <p:nvPr/>
        </p:nvSpPr>
        <p:spPr>
          <a:xfrm>
            <a:off x="5629275" y="2936875"/>
            <a:ext cx="4408500" cy="1979700"/>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2" name="Google Shape;272;p37"/>
          <p:cNvSpPr/>
          <p:nvPr/>
        </p:nvSpPr>
        <p:spPr>
          <a:xfrm>
            <a:off x="6932612" y="2651125"/>
            <a:ext cx="1800300" cy="4317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3" name="Google Shape;273;p37"/>
          <p:cNvSpPr/>
          <p:nvPr/>
        </p:nvSpPr>
        <p:spPr>
          <a:xfrm>
            <a:off x="657225" y="2936875"/>
            <a:ext cx="4408500" cy="1979700"/>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4" name="Google Shape;274;p37"/>
          <p:cNvSpPr/>
          <p:nvPr/>
        </p:nvSpPr>
        <p:spPr>
          <a:xfrm>
            <a:off x="1960562" y="2651125"/>
            <a:ext cx="1800300" cy="4317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5" name="Google Shape;275;p37"/>
          <p:cNvSpPr txBox="1">
            <a:spLocks noGrp="1"/>
          </p:cNvSpPr>
          <p:nvPr>
            <p:ph type="title"/>
          </p:nvPr>
        </p:nvSpPr>
        <p:spPr>
          <a:xfrm>
            <a:off x="801687" y="1346200"/>
            <a:ext cx="9088500" cy="2517900"/>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76" name="Google Shape;276;p37"/>
          <p:cNvSpPr txBox="1">
            <a:spLocks noGrp="1"/>
          </p:cNvSpPr>
          <p:nvPr>
            <p:ph type="body" idx="1"/>
          </p:nvPr>
        </p:nvSpPr>
        <p:spPr>
          <a:xfrm>
            <a:off x="798512" y="4343400"/>
            <a:ext cx="9088500" cy="9071100"/>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77" name="Google Shape;277;p37"/>
          <p:cNvSpPr txBox="1">
            <a:spLocks noGrp="1"/>
          </p:cNvSpPr>
          <p:nvPr>
            <p:ph type="dt" idx="10"/>
          </p:nvPr>
        </p:nvSpPr>
        <p:spPr>
          <a:xfrm>
            <a:off x="801687" y="13771562"/>
            <a:ext cx="2229000" cy="1012800"/>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78" name="Google Shape;278;p37"/>
          <p:cNvSpPr txBox="1">
            <a:spLocks noGrp="1"/>
          </p:cNvSpPr>
          <p:nvPr>
            <p:ph type="ftr" idx="11"/>
          </p:nvPr>
        </p:nvSpPr>
        <p:spPr>
          <a:xfrm>
            <a:off x="3651250" y="13771562"/>
            <a:ext cx="3389400" cy="1012800"/>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79" name="Google Shape;279;p37"/>
          <p:cNvSpPr txBox="1">
            <a:spLocks noGrp="1"/>
          </p:cNvSpPr>
          <p:nvPr>
            <p:ph type="sldNum" idx="12"/>
          </p:nvPr>
        </p:nvSpPr>
        <p:spPr>
          <a:xfrm>
            <a:off x="7661275" y="13771562"/>
            <a:ext cx="2229000" cy="1012800"/>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0"/>
          <p:cNvSpPr/>
          <p:nvPr/>
        </p:nvSpPr>
        <p:spPr>
          <a:xfrm>
            <a:off x="243400" y="8816725"/>
            <a:ext cx="10284300" cy="5280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a:ea typeface="Times"/>
              <a:cs typeface="Times"/>
              <a:sym typeface="Times"/>
            </a:endParaRPr>
          </a:p>
        </p:txBody>
      </p:sp>
      <p:sp>
        <p:nvSpPr>
          <p:cNvPr id="787" name="Google Shape;787;p50"/>
          <p:cNvSpPr/>
          <p:nvPr/>
        </p:nvSpPr>
        <p:spPr>
          <a:xfrm>
            <a:off x="611325" y="5663150"/>
            <a:ext cx="9448800" cy="2766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a:ea typeface="Times"/>
              <a:cs typeface="Times"/>
              <a:sym typeface="Times"/>
            </a:endParaRPr>
          </a:p>
        </p:txBody>
      </p:sp>
      <p:grpSp>
        <p:nvGrpSpPr>
          <p:cNvPr id="788" name="Google Shape;788;p50"/>
          <p:cNvGrpSpPr/>
          <p:nvPr/>
        </p:nvGrpSpPr>
        <p:grpSpPr>
          <a:xfrm>
            <a:off x="620712" y="8396287"/>
            <a:ext cx="9448800" cy="365125"/>
            <a:chOff x="620713" y="8243888"/>
            <a:chExt cx="9448800" cy="365125"/>
          </a:xfrm>
        </p:grpSpPr>
        <p:pic>
          <p:nvPicPr>
            <p:cNvPr id="789" name="Google Shape;789;p50"/>
            <p:cNvPicPr preferRelativeResize="0"/>
            <p:nvPr/>
          </p:nvPicPr>
          <p:blipFill rotWithShape="1">
            <a:blip r:embed="rId3">
              <a:alphaModFix/>
            </a:blip>
            <a:srcRect/>
            <a:stretch/>
          </p:blipFill>
          <p:spPr>
            <a:xfrm>
              <a:off x="658813" y="8243888"/>
              <a:ext cx="9371018" cy="365125"/>
            </a:xfrm>
            <a:prstGeom prst="rect">
              <a:avLst/>
            </a:prstGeom>
            <a:noFill/>
            <a:ln>
              <a:noFill/>
            </a:ln>
          </p:spPr>
        </p:pic>
        <p:sp>
          <p:nvSpPr>
            <p:cNvPr id="790" name="Google Shape;790;p50"/>
            <p:cNvSpPr txBox="1"/>
            <p:nvPr/>
          </p:nvSpPr>
          <p:spPr>
            <a:xfrm>
              <a:off x="620713" y="8304213"/>
              <a:ext cx="94488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791" name="Google Shape;791;p50"/>
          <p:cNvSpPr txBox="1">
            <a:spLocks noGrp="1"/>
          </p:cNvSpPr>
          <p:nvPr>
            <p:ph type="ctrTitle"/>
          </p:nvPr>
        </p:nvSpPr>
        <p:spPr>
          <a:xfrm>
            <a:off x="390525" y="525687"/>
            <a:ext cx="9906000" cy="452432"/>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2800" b="1">
                <a:solidFill>
                  <a:srgbClr val="FFFFFF"/>
                </a:solidFill>
                <a:latin typeface="Arial"/>
                <a:ea typeface="Arial"/>
                <a:cs typeface="Arial"/>
                <a:sym typeface="Arial"/>
              </a:rPr>
              <a:t>ỨNG DỤNG NHẬN DIỆN ĐỘNG – THỰC VẬT TỰ NHIÊN</a:t>
            </a:r>
            <a:endParaRPr/>
          </a:p>
        </p:txBody>
      </p:sp>
      <p:pic>
        <p:nvPicPr>
          <p:cNvPr id="792" name="Google Shape;792;p50"/>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793" name="Google Shape;793;p50"/>
          <p:cNvSpPr txBox="1"/>
          <p:nvPr/>
        </p:nvSpPr>
        <p:spPr>
          <a:xfrm>
            <a:off x="620712" y="5318125"/>
            <a:ext cx="94488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Overview</a:t>
            </a:r>
            <a:endParaRPr/>
          </a:p>
        </p:txBody>
      </p:sp>
      <p:sp>
        <p:nvSpPr>
          <p:cNvPr id="794" name="Google Shape;794;p50"/>
          <p:cNvSpPr txBox="1"/>
          <p:nvPr/>
        </p:nvSpPr>
        <p:spPr>
          <a:xfrm>
            <a:off x="14067350" y="2474687"/>
            <a:ext cx="2229000" cy="246300"/>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baseline="30000">
                <a:solidFill>
                  <a:schemeClr val="lt1"/>
                </a:solidFill>
                <a:latin typeface="Arial"/>
                <a:ea typeface="Arial"/>
                <a:cs typeface="Arial"/>
                <a:sym typeface="Arial"/>
              </a:rPr>
              <a:t>3</a:t>
            </a:r>
            <a:r>
              <a:rPr lang="en-US" sz="1200" b="0" i="0" u="none">
                <a:solidFill>
                  <a:schemeClr val="lt1"/>
                </a:solidFill>
                <a:latin typeface="Arial"/>
                <a:ea typeface="Arial"/>
                <a:cs typeface="Arial"/>
                <a:sym typeface="Arial"/>
              </a:rPr>
              <a:t> National Institute of Informatics</a:t>
            </a:r>
            <a:endParaRPr/>
          </a:p>
        </p:txBody>
      </p:sp>
      <p:sp>
        <p:nvSpPr>
          <p:cNvPr id="795" name="Google Shape;795;p50"/>
          <p:cNvSpPr txBox="1"/>
          <p:nvPr/>
        </p:nvSpPr>
        <p:spPr>
          <a:xfrm>
            <a:off x="2089150" y="2720975"/>
            <a:ext cx="15240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What ?</a:t>
            </a:r>
            <a:endParaRPr/>
          </a:p>
        </p:txBody>
      </p:sp>
      <p:sp>
        <p:nvSpPr>
          <p:cNvPr id="796" name="Google Shape;796;p50"/>
          <p:cNvSpPr txBox="1"/>
          <p:nvPr/>
        </p:nvSpPr>
        <p:spPr>
          <a:xfrm>
            <a:off x="7051675" y="2720975"/>
            <a:ext cx="15240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Why ?</a:t>
            </a:r>
            <a:endParaRPr/>
          </a:p>
        </p:txBody>
      </p:sp>
      <p:sp>
        <p:nvSpPr>
          <p:cNvPr id="797" name="Google Shape;797;p50"/>
          <p:cNvSpPr txBox="1"/>
          <p:nvPr/>
        </p:nvSpPr>
        <p:spPr>
          <a:xfrm>
            <a:off x="4272625" y="1260331"/>
            <a:ext cx="25908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a:solidFill>
                  <a:schemeClr val="lt1"/>
                </a:solidFill>
              </a:rPr>
              <a:t>Ngô Đức Thiện</a:t>
            </a:r>
            <a:endParaRPr/>
          </a:p>
        </p:txBody>
      </p:sp>
      <p:sp>
        <p:nvSpPr>
          <p:cNvPr id="798" name="Google Shape;798;p50"/>
          <p:cNvSpPr txBox="1"/>
          <p:nvPr/>
        </p:nvSpPr>
        <p:spPr>
          <a:xfrm>
            <a:off x="12806737" y="2690087"/>
            <a:ext cx="4040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Tác giả thứ 3 </a:t>
            </a:r>
            <a:r>
              <a:rPr lang="en-US" sz="1600" b="1" i="0" u="none" baseline="30000">
                <a:solidFill>
                  <a:schemeClr val="lt1"/>
                </a:solidFill>
                <a:latin typeface="Arial"/>
                <a:ea typeface="Arial"/>
                <a:cs typeface="Arial"/>
                <a:sym typeface="Arial"/>
              </a:rPr>
              <a:t>3,1</a:t>
            </a:r>
            <a:r>
              <a:rPr lang="en-US" sz="1600" b="1" i="0" u="none">
                <a:solidFill>
                  <a:schemeClr val="lt1"/>
                </a:solidFill>
                <a:latin typeface="Arial"/>
                <a:ea typeface="Arial"/>
                <a:cs typeface="Arial"/>
                <a:sym typeface="Arial"/>
              </a:rPr>
              <a:t>  </a:t>
            </a:r>
            <a:r>
              <a:rPr lang="en-US" sz="1400" b="0" i="1" u="none">
                <a:solidFill>
                  <a:schemeClr val="lt1"/>
                </a:solidFill>
                <a:latin typeface="Arial"/>
                <a:ea typeface="Arial"/>
                <a:cs typeface="Arial"/>
                <a:sym typeface="Arial"/>
              </a:rPr>
              <a:t>and</a:t>
            </a:r>
            <a:r>
              <a:rPr lang="en-US" sz="1600" b="1" i="0" u="none">
                <a:solidFill>
                  <a:schemeClr val="lt1"/>
                </a:solidFill>
                <a:latin typeface="Arial"/>
                <a:ea typeface="Arial"/>
                <a:cs typeface="Arial"/>
                <a:sym typeface="Arial"/>
              </a:rPr>
              <a:t>  Tác giả thứ 4 </a:t>
            </a:r>
            <a:r>
              <a:rPr lang="en-US" sz="1600" b="1" i="0" u="none" baseline="30000">
                <a:solidFill>
                  <a:schemeClr val="lt1"/>
                </a:solidFill>
                <a:latin typeface="Arial"/>
                <a:ea typeface="Arial"/>
                <a:cs typeface="Arial"/>
                <a:sym typeface="Arial"/>
              </a:rPr>
              <a:t>3,1  </a:t>
            </a:r>
            <a:endParaRPr/>
          </a:p>
        </p:txBody>
      </p:sp>
      <p:sp>
        <p:nvSpPr>
          <p:cNvPr id="799" name="Google Shape;799;p50"/>
          <p:cNvSpPr txBox="1"/>
          <p:nvPr/>
        </p:nvSpPr>
        <p:spPr>
          <a:xfrm>
            <a:off x="2195550" y="1957375"/>
            <a:ext cx="6222900" cy="215400"/>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200"/>
              <a:buFont typeface="Arial"/>
              <a:buNone/>
            </a:pPr>
            <a:r>
              <a:rPr lang="en-US" sz="1200" b="1" i="0" u="none" baseline="30000">
                <a:solidFill>
                  <a:schemeClr val="lt1"/>
                </a:solidFill>
                <a:latin typeface="Arial"/>
                <a:ea typeface="Arial"/>
                <a:cs typeface="Arial"/>
                <a:sym typeface="Arial"/>
              </a:rPr>
              <a:t> </a:t>
            </a:r>
            <a:r>
              <a:rPr lang="en-US">
                <a:solidFill>
                  <a:srgbClr val="FFFFFF"/>
                </a:solidFill>
              </a:rPr>
              <a:t>Trường Đại học Công nghệ thông tin, Thành phố Hồ Chí Minh, Việt Nam</a:t>
            </a:r>
            <a:endParaRPr sz="1200">
              <a:solidFill>
                <a:schemeClr val="lt1"/>
              </a:solidFill>
            </a:endParaRPr>
          </a:p>
        </p:txBody>
      </p:sp>
      <p:sp>
        <p:nvSpPr>
          <p:cNvPr id="800" name="Google Shape;800;p50"/>
          <p:cNvSpPr txBox="1"/>
          <p:nvPr/>
        </p:nvSpPr>
        <p:spPr>
          <a:xfrm>
            <a:off x="1319212" y="14324012"/>
            <a:ext cx="8904300" cy="39480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a:solidFill>
                  <a:schemeClr val="lt1"/>
                </a:solidFill>
                <a:latin typeface="Arial"/>
                <a:ea typeface="Arial"/>
                <a:cs typeface="Arial"/>
                <a:sym typeface="Arial"/>
              </a:rPr>
              <a:t>	</a:t>
            </a:r>
            <a:r>
              <a:rPr lang="en-US" sz="1300" b="1">
                <a:solidFill>
                  <a:schemeClr val="lt1"/>
                </a:solidFill>
              </a:rPr>
              <a:t>Đồng Thị Ngọc Trâm – Trường Đại học Công nghệ thông tin, Thành phố Hồ Chí Minh, Việt Nam</a:t>
            </a:r>
            <a:endParaRPr/>
          </a:p>
          <a:p>
            <a:pPr marL="0" marR="0" lvl="0" indent="0" algn="just" rtl="0">
              <a:lnSpc>
                <a:spcPct val="105000"/>
              </a:lnSpc>
              <a:spcBef>
                <a:spcPts val="0"/>
              </a:spcBef>
              <a:spcAft>
                <a:spcPts val="0"/>
              </a:spcAft>
              <a:buClr>
                <a:schemeClr val="lt1"/>
              </a:buClr>
              <a:buSzPts val="1200"/>
              <a:buFont typeface="Arial"/>
              <a:buNone/>
            </a:pPr>
            <a:r>
              <a:rPr lang="en-US" sz="1200" b="1" i="0" u="none">
                <a:solidFill>
                  <a:schemeClr val="lt1"/>
                </a:solidFill>
                <a:latin typeface="Arial"/>
                <a:ea typeface="Arial"/>
                <a:cs typeface="Arial"/>
                <a:sym typeface="Arial"/>
              </a:rPr>
              <a:t>	TEL : </a:t>
            </a:r>
            <a:r>
              <a:rPr lang="en-US" sz="1200" b="1">
                <a:solidFill>
                  <a:schemeClr val="lt1"/>
                </a:solidFill>
              </a:rPr>
              <a:t>0975392234</a:t>
            </a:r>
            <a:r>
              <a:rPr lang="en-US" sz="1200" b="1" i="0" u="none">
                <a:solidFill>
                  <a:schemeClr val="lt1"/>
                </a:solidFill>
                <a:latin typeface="Arial"/>
                <a:ea typeface="Arial"/>
                <a:cs typeface="Arial"/>
                <a:sym typeface="Arial"/>
              </a:rPr>
              <a:t>					Email : </a:t>
            </a:r>
            <a:r>
              <a:rPr lang="en-US" sz="1200" b="1">
                <a:solidFill>
                  <a:schemeClr val="lt1"/>
                </a:solidFill>
              </a:rPr>
              <a:t>tramdtn.18@ms.uit.edu.vn</a:t>
            </a:r>
            <a:endParaRPr/>
          </a:p>
        </p:txBody>
      </p:sp>
      <p:sp>
        <p:nvSpPr>
          <p:cNvPr id="801" name="Google Shape;801;p50"/>
          <p:cNvSpPr txBox="1"/>
          <p:nvPr/>
        </p:nvSpPr>
        <p:spPr>
          <a:xfrm>
            <a:off x="5754687" y="3060300"/>
            <a:ext cx="4267200" cy="430847"/>
          </a:xfrm>
          <a:prstGeom prst="rect">
            <a:avLst/>
          </a:prstGeom>
          <a:noFill/>
          <a:ln>
            <a:noFill/>
          </a:ln>
        </p:spPr>
        <p:txBody>
          <a:bodyPr spcFirstLastPara="1" wrap="square" lIns="91425" tIns="45700" rIns="91425" bIns="45700" anchor="t" anchorCtr="0">
            <a:spAutoFit/>
          </a:bodyPr>
          <a:lstStyle/>
          <a:p>
            <a:pPr marL="171450" marR="0" lvl="0" indent="-165100" algn="just" rtl="0">
              <a:lnSpc>
                <a:spcPct val="100000"/>
              </a:lnSpc>
              <a:spcBef>
                <a:spcPts val="0"/>
              </a:spcBef>
              <a:spcAft>
                <a:spcPts val="0"/>
              </a:spcAft>
              <a:buClr>
                <a:schemeClr val="dk1"/>
              </a:buClr>
              <a:buSzPts val="1100"/>
              <a:buFont typeface="Tahoma"/>
              <a:buChar char="•"/>
            </a:pPr>
            <a:r>
              <a:rPr lang="en-US" sz="1100">
                <a:solidFill>
                  <a:schemeClr val="dk1"/>
                </a:solidFill>
                <a:latin typeface="Tahoma"/>
                <a:ea typeface="Tahoma"/>
                <a:cs typeface="Tahoma"/>
                <a:sym typeface="Tahoma"/>
              </a:rPr>
              <a:t>Các </a:t>
            </a:r>
            <a:r>
              <a:rPr lang="vi-VN" sz="1100">
                <a:solidFill>
                  <a:schemeClr val="dk1"/>
                </a:solidFill>
                <a:latin typeface="Tahoma"/>
                <a:ea typeface="Tahoma"/>
                <a:cs typeface="Tahoma"/>
                <a:sym typeface="Tahoma"/>
              </a:rPr>
              <a:t>Thế hệ trẻ ngày nay có rất ít cơ hội để tiếp xúc với sinh vật tự nhiên</a:t>
            </a:r>
          </a:p>
        </p:txBody>
      </p:sp>
      <p:sp>
        <p:nvSpPr>
          <p:cNvPr id="802" name="Google Shape;802;p50"/>
          <p:cNvSpPr txBox="1"/>
          <p:nvPr/>
        </p:nvSpPr>
        <p:spPr>
          <a:xfrm>
            <a:off x="5754675" y="3520789"/>
            <a:ext cx="4267200" cy="600124"/>
          </a:xfrm>
          <a:prstGeom prst="rect">
            <a:avLst/>
          </a:prstGeom>
          <a:noFill/>
          <a:ln>
            <a:noFill/>
          </a:ln>
        </p:spPr>
        <p:txBody>
          <a:bodyPr spcFirstLastPara="1" wrap="square" lIns="91425" tIns="45700" rIns="91425" bIns="45700" anchor="t" anchorCtr="0">
            <a:spAutoFit/>
          </a:bodyPr>
          <a:lstStyle/>
          <a:p>
            <a:pPr marL="171450" marR="0" lvl="0" indent="-165100" algn="just" rtl="0">
              <a:lnSpc>
                <a:spcPct val="100000"/>
              </a:lnSpc>
              <a:spcBef>
                <a:spcPts val="0"/>
              </a:spcBef>
              <a:spcAft>
                <a:spcPts val="0"/>
              </a:spcAft>
              <a:buClr>
                <a:schemeClr val="dk1"/>
              </a:buClr>
              <a:buSzPts val="1100"/>
              <a:buFont typeface="Tahoma"/>
              <a:buChar char="•"/>
            </a:pPr>
            <a:r>
              <a:rPr lang="en-US" sz="1100">
                <a:solidFill>
                  <a:schemeClr val="dk1"/>
                </a:solidFill>
                <a:latin typeface="Tahoma"/>
                <a:ea typeface="Tahoma"/>
                <a:cs typeface="Tahoma"/>
                <a:sym typeface="Tahoma"/>
              </a:rPr>
              <a:t>Cần tìm vị trí của bản thông tin để xem thông tin về sinh vật trong công viên, sở thú</a:t>
            </a:r>
          </a:p>
          <a:p>
            <a:pPr marL="171450" marR="0" lvl="0" indent="-165100" algn="just" rtl="0">
              <a:lnSpc>
                <a:spcPct val="100000"/>
              </a:lnSpc>
              <a:spcBef>
                <a:spcPts val="0"/>
              </a:spcBef>
              <a:spcAft>
                <a:spcPts val="0"/>
              </a:spcAft>
              <a:buClr>
                <a:schemeClr val="dk1"/>
              </a:buClr>
              <a:buSzPts val="1100"/>
              <a:buFont typeface="Tahoma"/>
              <a:buChar char="•"/>
            </a:pPr>
            <a:endParaRPr sz="1100">
              <a:solidFill>
                <a:schemeClr val="dk1"/>
              </a:solidFill>
              <a:latin typeface="Tahoma"/>
              <a:ea typeface="Tahoma"/>
              <a:cs typeface="Tahoma"/>
              <a:sym typeface="Tahoma"/>
            </a:endParaRPr>
          </a:p>
        </p:txBody>
      </p:sp>
      <p:sp>
        <p:nvSpPr>
          <p:cNvPr id="803" name="Google Shape;803;p50"/>
          <p:cNvSpPr txBox="1"/>
          <p:nvPr/>
        </p:nvSpPr>
        <p:spPr>
          <a:xfrm>
            <a:off x="620700" y="3020750"/>
            <a:ext cx="4512600" cy="481630"/>
          </a:xfrm>
          <a:prstGeom prst="rect">
            <a:avLst/>
          </a:prstGeom>
          <a:noFill/>
          <a:ln>
            <a:noFill/>
          </a:ln>
        </p:spPr>
        <p:txBody>
          <a:bodyPr spcFirstLastPara="1" wrap="square" lIns="91425" tIns="45700" rIns="91425" bIns="45700" anchor="t" anchorCtr="0">
            <a:spAutoFit/>
          </a:bodyPr>
          <a:lstStyle/>
          <a:p>
            <a:pPr marL="177800" lvl="0" indent="0" algn="just" rtl="0">
              <a:lnSpc>
                <a:spcPct val="115000"/>
              </a:lnSpc>
              <a:spcBef>
                <a:spcPts val="0"/>
              </a:spcBef>
              <a:spcAft>
                <a:spcPts val="0"/>
              </a:spcAft>
              <a:buClr>
                <a:schemeClr val="dk1"/>
              </a:buClr>
              <a:buSzPts val="1100"/>
              <a:buFont typeface="Arial"/>
              <a:buNone/>
            </a:pPr>
            <a:r>
              <a:rPr lang="en-US" sz="1100">
                <a:solidFill>
                  <a:schemeClr val="dk1"/>
                </a:solidFill>
                <a:latin typeface="Tahoma"/>
                <a:ea typeface="Tahoma"/>
                <a:cs typeface="Tahoma"/>
                <a:sym typeface="Tahoma"/>
              </a:rPr>
              <a:t>Ứng dụng này hỗ trợ phát hiện động thực vật tự nhiên bằng hình ảnh hoặc văn bản:</a:t>
            </a:r>
            <a:endParaRPr sz="1100">
              <a:solidFill>
                <a:schemeClr val="dk1"/>
              </a:solidFill>
              <a:latin typeface="Tahoma"/>
              <a:ea typeface="Tahoma"/>
              <a:cs typeface="Tahoma"/>
              <a:sym typeface="Tahoma"/>
            </a:endParaRPr>
          </a:p>
        </p:txBody>
      </p:sp>
      <p:sp>
        <p:nvSpPr>
          <p:cNvPr id="804" name="Google Shape;804;p50"/>
          <p:cNvSpPr txBox="1"/>
          <p:nvPr/>
        </p:nvSpPr>
        <p:spPr>
          <a:xfrm>
            <a:off x="641350" y="3412775"/>
            <a:ext cx="4419600" cy="261570"/>
          </a:xfrm>
          <a:prstGeom prst="rect">
            <a:avLst/>
          </a:prstGeom>
          <a:noFill/>
          <a:ln>
            <a:noFill/>
          </a:ln>
        </p:spPr>
        <p:txBody>
          <a:bodyPr spcFirstLastPara="1" wrap="square" lIns="91425" tIns="45700" rIns="91425" bIns="45700" anchor="t" anchorCtr="0">
            <a:spAutoFit/>
          </a:bodyPr>
          <a:lstStyle/>
          <a:p>
            <a:pPr marL="171450" marR="0" lvl="0" indent="-165100" algn="just" rtl="0">
              <a:lnSpc>
                <a:spcPct val="100000"/>
              </a:lnSpc>
              <a:spcBef>
                <a:spcPts val="0"/>
              </a:spcBef>
              <a:spcAft>
                <a:spcPts val="0"/>
              </a:spcAft>
              <a:buClr>
                <a:schemeClr val="dk1"/>
              </a:buClr>
              <a:buSzPts val="1100"/>
              <a:buFont typeface="Tahoma"/>
              <a:buChar char="•"/>
            </a:pPr>
            <a:r>
              <a:rPr lang="vi-VN" sz="1100">
                <a:solidFill>
                  <a:schemeClr val="dk1"/>
                </a:solidFill>
                <a:latin typeface="Tahoma"/>
                <a:ea typeface="Tahoma"/>
                <a:cs typeface="Tahoma"/>
                <a:sym typeface="Tahoma"/>
              </a:rPr>
              <a:t>Phát triển một hệ thống AI nhận diện động - thực vật</a:t>
            </a:r>
          </a:p>
        </p:txBody>
      </p:sp>
      <p:sp>
        <p:nvSpPr>
          <p:cNvPr id="805" name="Google Shape;805;p50"/>
          <p:cNvSpPr txBox="1"/>
          <p:nvPr/>
        </p:nvSpPr>
        <p:spPr>
          <a:xfrm>
            <a:off x="641350" y="3644616"/>
            <a:ext cx="4419600" cy="430847"/>
          </a:xfrm>
          <a:prstGeom prst="rect">
            <a:avLst/>
          </a:prstGeom>
          <a:noFill/>
          <a:ln>
            <a:noFill/>
          </a:ln>
        </p:spPr>
        <p:txBody>
          <a:bodyPr spcFirstLastPara="1" wrap="square" lIns="91425" tIns="45700" rIns="91425" bIns="45700" anchor="t" anchorCtr="0">
            <a:spAutoFit/>
          </a:bodyPr>
          <a:lstStyle/>
          <a:p>
            <a:pPr marL="171450" marR="0" lvl="0" indent="-165100" algn="just" rtl="0">
              <a:lnSpc>
                <a:spcPct val="100000"/>
              </a:lnSpc>
              <a:spcBef>
                <a:spcPts val="0"/>
              </a:spcBef>
              <a:spcAft>
                <a:spcPts val="0"/>
              </a:spcAft>
              <a:buClr>
                <a:schemeClr val="dk1"/>
              </a:buClr>
              <a:buSzPts val="1100"/>
              <a:buFont typeface="Tahoma"/>
              <a:buChar char="•"/>
            </a:pPr>
            <a:r>
              <a:rPr lang="vi-VN" sz="1100">
                <a:solidFill>
                  <a:schemeClr val="dk1"/>
                </a:solidFill>
                <a:latin typeface="Tahoma"/>
                <a:ea typeface="Tahoma"/>
                <a:cs typeface="Tahoma"/>
                <a:sym typeface="Tahoma"/>
              </a:rPr>
              <a:t>Hiển thị danh sách sinh vật tương tự: Hiển thị danh sách các loài sinh vật tương tự nhất với hình ảnh hoặc mô tả được cung cấp</a:t>
            </a:r>
            <a:endParaRPr sz="1100">
              <a:solidFill>
                <a:schemeClr val="dk1"/>
              </a:solidFill>
              <a:latin typeface="Tahoma"/>
              <a:ea typeface="Tahoma"/>
              <a:cs typeface="Tahoma"/>
              <a:sym typeface="Tahoma"/>
            </a:endParaRPr>
          </a:p>
        </p:txBody>
      </p:sp>
      <p:sp>
        <p:nvSpPr>
          <p:cNvPr id="806" name="Google Shape;806;p50"/>
          <p:cNvSpPr txBox="1"/>
          <p:nvPr/>
        </p:nvSpPr>
        <p:spPr>
          <a:xfrm>
            <a:off x="658800" y="4104640"/>
            <a:ext cx="4419600" cy="430847"/>
          </a:xfrm>
          <a:prstGeom prst="rect">
            <a:avLst/>
          </a:prstGeom>
          <a:noFill/>
          <a:ln>
            <a:noFill/>
          </a:ln>
        </p:spPr>
        <p:txBody>
          <a:bodyPr spcFirstLastPara="1" wrap="square" lIns="91425" tIns="45700" rIns="91425" bIns="45700" anchor="t" anchorCtr="0">
            <a:spAutoFit/>
          </a:bodyPr>
          <a:lstStyle/>
          <a:p>
            <a:pPr marL="171450" marR="0" lvl="0" indent="-165100" algn="just" rtl="0">
              <a:lnSpc>
                <a:spcPct val="100000"/>
              </a:lnSpc>
              <a:spcBef>
                <a:spcPts val="0"/>
              </a:spcBef>
              <a:spcAft>
                <a:spcPts val="0"/>
              </a:spcAft>
              <a:buClr>
                <a:schemeClr val="dk1"/>
              </a:buClr>
              <a:buSzPts val="1100"/>
              <a:buFont typeface="Tahoma"/>
              <a:buChar char="•"/>
            </a:pPr>
            <a:r>
              <a:rPr lang="en-US" sz="1100">
                <a:solidFill>
                  <a:schemeClr val="dk1"/>
                </a:solidFill>
                <a:latin typeface="Tahoma"/>
                <a:ea typeface="Tahoma"/>
                <a:cs typeface="Tahoma"/>
                <a:sym typeface="Tahoma"/>
              </a:rPr>
              <a:t>Đảm bảo tính linh hoạt và mở rộng: phát triển giao diện quản trị, cho phép các quản trị viên quản lý thông tin trên ứng dụng</a:t>
            </a:r>
            <a:endParaRPr sz="1100">
              <a:solidFill>
                <a:schemeClr val="dk1"/>
              </a:solidFill>
              <a:latin typeface="Tahoma"/>
              <a:ea typeface="Tahoma"/>
              <a:cs typeface="Tahoma"/>
              <a:sym typeface="Tahoma"/>
            </a:endParaRPr>
          </a:p>
        </p:txBody>
      </p:sp>
      <p:sp>
        <p:nvSpPr>
          <p:cNvPr id="808" name="Google Shape;808;p50"/>
          <p:cNvSpPr txBox="1"/>
          <p:nvPr/>
        </p:nvSpPr>
        <p:spPr>
          <a:xfrm>
            <a:off x="644512" y="10092818"/>
            <a:ext cx="2209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a:solidFill>
                  <a:srgbClr val="0B4993"/>
                </a:solidFill>
                <a:latin typeface="Tahoma"/>
                <a:ea typeface="Tahoma"/>
                <a:cs typeface="Tahoma"/>
                <a:sym typeface="Tahoma"/>
              </a:rPr>
              <a:t>2. Measure </a:t>
            </a:r>
            <a:endParaRPr/>
          </a:p>
        </p:txBody>
      </p:sp>
      <p:sp>
        <p:nvSpPr>
          <p:cNvPr id="809" name="Google Shape;809;p50"/>
          <p:cNvSpPr txBox="1"/>
          <p:nvPr/>
        </p:nvSpPr>
        <p:spPr>
          <a:xfrm>
            <a:off x="620700" y="11444739"/>
            <a:ext cx="2976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a:solidFill>
                  <a:srgbClr val="0B4993"/>
                </a:solidFill>
                <a:latin typeface="Tahoma"/>
                <a:ea typeface="Tahoma"/>
                <a:cs typeface="Tahoma"/>
                <a:sym typeface="Tahoma"/>
              </a:rPr>
              <a:t>3</a:t>
            </a:r>
            <a:r>
              <a:rPr lang="en-US" sz="1400" b="1" i="0" u="none">
                <a:solidFill>
                  <a:srgbClr val="0B4993"/>
                </a:solidFill>
                <a:latin typeface="Tahoma"/>
                <a:ea typeface="Tahoma"/>
                <a:cs typeface="Tahoma"/>
                <a:sym typeface="Tahoma"/>
              </a:rPr>
              <a:t>.</a:t>
            </a:r>
            <a:r>
              <a:rPr lang="en-US" b="1">
                <a:solidFill>
                  <a:srgbClr val="0B4993"/>
                </a:solidFill>
                <a:latin typeface="Tahoma"/>
                <a:ea typeface="Tahoma"/>
                <a:cs typeface="Tahoma"/>
                <a:sym typeface="Tahoma"/>
              </a:rPr>
              <a:t> Processing</a:t>
            </a:r>
            <a:endParaRPr/>
          </a:p>
        </p:txBody>
      </p:sp>
      <p:sp>
        <p:nvSpPr>
          <p:cNvPr id="810" name="Google Shape;810;p50"/>
          <p:cNvSpPr txBox="1"/>
          <p:nvPr/>
        </p:nvSpPr>
        <p:spPr>
          <a:xfrm>
            <a:off x="5638812" y="8802237"/>
            <a:ext cx="2209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a:solidFill>
                  <a:srgbClr val="0B4993"/>
                </a:solidFill>
                <a:latin typeface="Tahoma"/>
                <a:ea typeface="Tahoma"/>
                <a:cs typeface="Tahoma"/>
                <a:sym typeface="Tahoma"/>
              </a:rPr>
              <a:t>4. Model</a:t>
            </a:r>
            <a:endParaRPr b="1">
              <a:solidFill>
                <a:srgbClr val="0B4993"/>
              </a:solidFill>
              <a:latin typeface="Tahoma"/>
              <a:ea typeface="Tahoma"/>
              <a:cs typeface="Tahoma"/>
              <a:sym typeface="Tahoma"/>
            </a:endParaRPr>
          </a:p>
        </p:txBody>
      </p:sp>
      <p:sp>
        <p:nvSpPr>
          <p:cNvPr id="811" name="Google Shape;811;p50"/>
          <p:cNvSpPr txBox="1"/>
          <p:nvPr/>
        </p:nvSpPr>
        <p:spPr>
          <a:xfrm>
            <a:off x="510662" y="8816725"/>
            <a:ext cx="2209800" cy="3078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B4993"/>
              </a:buClr>
              <a:buSzPts val="1400"/>
              <a:buFont typeface="Tahoma"/>
              <a:buAutoNum type="arabicPeriod"/>
            </a:pPr>
            <a:r>
              <a:rPr lang="en-US" b="1">
                <a:solidFill>
                  <a:srgbClr val="0B4993"/>
                </a:solidFill>
                <a:latin typeface="Tahoma"/>
                <a:ea typeface="Tahoma"/>
                <a:cs typeface="Tahoma"/>
                <a:sym typeface="Tahoma"/>
              </a:rPr>
              <a:t>Dataset</a:t>
            </a:r>
            <a:endParaRPr/>
          </a:p>
        </p:txBody>
      </p:sp>
      <p:sp>
        <p:nvSpPr>
          <p:cNvPr id="813" name="Google Shape;813;p50"/>
          <p:cNvSpPr txBox="1"/>
          <p:nvPr/>
        </p:nvSpPr>
        <p:spPr>
          <a:xfrm>
            <a:off x="5638812" y="10148382"/>
            <a:ext cx="2209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a:solidFill>
                  <a:srgbClr val="0B4993"/>
                </a:solidFill>
                <a:latin typeface="Tahoma"/>
                <a:ea typeface="Tahoma"/>
                <a:cs typeface="Tahoma"/>
                <a:sym typeface="Tahoma"/>
              </a:rPr>
              <a:t>5. Model evaluation</a:t>
            </a:r>
            <a:endParaRPr b="1">
              <a:solidFill>
                <a:srgbClr val="0B4993"/>
              </a:solidFill>
              <a:latin typeface="Tahoma"/>
              <a:ea typeface="Tahoma"/>
              <a:cs typeface="Tahoma"/>
              <a:sym typeface="Tahoma"/>
            </a:endParaRPr>
          </a:p>
        </p:txBody>
      </p:sp>
      <p:sp>
        <p:nvSpPr>
          <p:cNvPr id="814" name="Google Shape;814;p50"/>
          <p:cNvSpPr txBox="1"/>
          <p:nvPr/>
        </p:nvSpPr>
        <p:spPr>
          <a:xfrm>
            <a:off x="573750" y="9179825"/>
            <a:ext cx="4665900" cy="923299"/>
          </a:xfrm>
          <a:prstGeom prst="rect">
            <a:avLst/>
          </a:prstGeom>
          <a:noFill/>
          <a:ln>
            <a:noFill/>
          </a:ln>
        </p:spPr>
        <p:txBody>
          <a:bodyPr spcFirstLastPara="1" wrap="square" lIns="91425" tIns="91425" rIns="91425" bIns="91425" anchor="t" anchorCtr="0">
            <a:spAutoFit/>
          </a:bodyPr>
          <a:lstStyle/>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Thu thập dữ liệu từ nguồn Kaggle và Google về thông tin động vật, thực vật trong tự nhiên.</a:t>
            </a:r>
          </a:p>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Bộ dữ liệu của một loại bao gồm hình ảnh và thông tin văn bản về loại động vật/thực vật đó.</a:t>
            </a:r>
            <a:endParaRPr sz="1200">
              <a:solidFill>
                <a:schemeClr val="dk1"/>
              </a:solidFill>
              <a:latin typeface="Tahoma"/>
              <a:ea typeface="Tahoma"/>
              <a:cs typeface="Tahoma"/>
              <a:sym typeface="Tahoma"/>
            </a:endParaRPr>
          </a:p>
        </p:txBody>
      </p:sp>
      <p:sp>
        <p:nvSpPr>
          <p:cNvPr id="815" name="Google Shape;815;p50"/>
          <p:cNvSpPr txBox="1"/>
          <p:nvPr/>
        </p:nvSpPr>
        <p:spPr>
          <a:xfrm>
            <a:off x="616200" y="10456182"/>
            <a:ext cx="4665900" cy="923299"/>
          </a:xfrm>
          <a:prstGeom prst="rect">
            <a:avLst/>
          </a:prstGeom>
          <a:noFill/>
          <a:ln>
            <a:noFill/>
          </a:ln>
        </p:spPr>
        <p:txBody>
          <a:bodyPr spcFirstLastPara="1" wrap="square" lIns="91425" tIns="91425" rIns="91425" bIns="91425" anchor="t" anchorCtr="0">
            <a:spAutoFit/>
          </a:bodyPr>
          <a:lstStyle/>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Sử dụng độ do </a:t>
            </a:r>
            <a:r>
              <a:rPr lang="en-US" sz="1200" b="0" i="0">
                <a:solidFill>
                  <a:srgbClr val="1F1F1F"/>
                </a:solidFill>
                <a:effectLst/>
                <a:highlight>
                  <a:srgbClr val="FFFFFF"/>
                </a:highlight>
                <a:latin typeface="Arial" panose="020B0604020202020204" pitchFamily="34" charset="0"/>
                <a:cs typeface="Arial" panose="020B0604020202020204" pitchFamily="34" charset="0"/>
              </a:rPr>
              <a:t>Euclidean distance khi xử lý thông tin nhập vào là hình ảnh</a:t>
            </a:r>
          </a:p>
          <a:p>
            <a:pPr marL="228600" lvl="0" indent="-228600" algn="just" rtl="0">
              <a:spcBef>
                <a:spcPts val="0"/>
              </a:spcBef>
              <a:spcAft>
                <a:spcPts val="0"/>
              </a:spcAft>
              <a:buClr>
                <a:schemeClr val="dk1"/>
              </a:buClr>
              <a:buSzPts val="1200"/>
              <a:buFont typeface="Tahoma"/>
              <a:buChar char="•"/>
            </a:pPr>
            <a:r>
              <a:rPr lang="en-US" sz="1200">
                <a:solidFill>
                  <a:srgbClr val="1F1F1F"/>
                </a:solidFill>
                <a:highlight>
                  <a:srgbClr val="FFFFFF"/>
                </a:highlight>
                <a:latin typeface="Arial" panose="020B0604020202020204" pitchFamily="34" charset="0"/>
                <a:ea typeface="Tahoma"/>
                <a:cs typeface="Arial" panose="020B0604020202020204" pitchFamily="34" charset="0"/>
                <a:sym typeface="Tahoma"/>
              </a:rPr>
              <a:t>Sử dụng độ do </a:t>
            </a:r>
            <a:r>
              <a:rPr lang="en-US" sz="1200" b="0" i="0">
                <a:solidFill>
                  <a:srgbClr val="1F1F1F"/>
                </a:solidFill>
                <a:effectLst/>
                <a:highlight>
                  <a:srgbClr val="FFFFFF"/>
                </a:highlight>
                <a:latin typeface="Arial" panose="020B0604020202020204" pitchFamily="34" charset="0"/>
                <a:cs typeface="Arial" panose="020B0604020202020204" pitchFamily="34" charset="0"/>
              </a:rPr>
              <a:t>Cosine similarity khi xử lý thông tin nhập vào là văn bản tự nhiên</a:t>
            </a:r>
            <a:endParaRPr sz="1200">
              <a:solidFill>
                <a:schemeClr val="dk1"/>
              </a:solidFill>
              <a:latin typeface="Tahoma"/>
              <a:ea typeface="Tahoma"/>
              <a:cs typeface="Tahoma"/>
              <a:sym typeface="Tahoma"/>
            </a:endParaRPr>
          </a:p>
        </p:txBody>
      </p:sp>
      <p:sp>
        <p:nvSpPr>
          <p:cNvPr id="816" name="Google Shape;816;p50"/>
          <p:cNvSpPr txBox="1"/>
          <p:nvPr/>
        </p:nvSpPr>
        <p:spPr>
          <a:xfrm>
            <a:off x="647489" y="11823502"/>
            <a:ext cx="4580700" cy="2031295"/>
          </a:xfrm>
          <a:prstGeom prst="rect">
            <a:avLst/>
          </a:prstGeom>
          <a:noFill/>
          <a:ln>
            <a:noFill/>
          </a:ln>
        </p:spPr>
        <p:txBody>
          <a:bodyPr spcFirstLastPara="1" wrap="square" lIns="91425" tIns="91425" rIns="91425" bIns="91425" anchor="t" anchorCtr="0">
            <a:spAutoFit/>
          </a:bodyPr>
          <a:lstStyle/>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Ứng dụng gồm các tính năng: tra cứu, thêm và xóa</a:t>
            </a:r>
          </a:p>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Với tính năng tra cứu, người dung có thể nhập vào thông tin văn bản hoặc hình ảnh, hệ thống sẽ trích xuất vector đặc trưng và so sánh với những hình ảnh trong cơ sở dữ liệu và đưa ra kết quả</a:t>
            </a:r>
          </a:p>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Với tính năng thêm dữ liệu: Người dùng sẽ nhập thông tin của một loại mới vào hệ thống gồm hỉnh ảnh, thông tin mô tả về loại đó và hệ thống sẽ lưu vào cơ sở dữ liệu</a:t>
            </a:r>
          </a:p>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Với tính năng xóa: Hệ thống sẽ xóa thông tin loại động thực vật đó khỏi cơ sở dữ liệu</a:t>
            </a:r>
            <a:endParaRPr sz="1200">
              <a:solidFill>
                <a:schemeClr val="dk1"/>
              </a:solidFill>
              <a:latin typeface="Tahoma"/>
              <a:ea typeface="Tahoma"/>
              <a:cs typeface="Tahoma"/>
              <a:sym typeface="Tahoma"/>
            </a:endParaRPr>
          </a:p>
        </p:txBody>
      </p:sp>
      <p:sp>
        <p:nvSpPr>
          <p:cNvPr id="817" name="Google Shape;817;p50"/>
          <p:cNvSpPr txBox="1"/>
          <p:nvPr/>
        </p:nvSpPr>
        <p:spPr>
          <a:xfrm>
            <a:off x="5692775" y="9150838"/>
            <a:ext cx="4580700" cy="738633"/>
          </a:xfrm>
          <a:prstGeom prst="rect">
            <a:avLst/>
          </a:prstGeom>
          <a:noFill/>
          <a:ln>
            <a:noFill/>
          </a:ln>
        </p:spPr>
        <p:txBody>
          <a:bodyPr spcFirstLastPara="1" wrap="square" lIns="91425" tIns="91425" rIns="91425" bIns="91425" anchor="t" anchorCtr="0">
            <a:spAutoFit/>
          </a:bodyPr>
          <a:lstStyle/>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Sử dụng model AI CLIP (Contrastive Language–Image Pre-training) để phân tích ngôn ngữ tự nhiên và hình ảnh. Kết hợp với các độ đo vector để tính toán kết quả</a:t>
            </a:r>
            <a:endParaRPr sz="1200">
              <a:solidFill>
                <a:schemeClr val="dk1"/>
              </a:solidFill>
              <a:latin typeface="Tahoma"/>
              <a:ea typeface="Tahoma"/>
              <a:cs typeface="Tahoma"/>
              <a:sym typeface="Tahoma"/>
            </a:endParaRPr>
          </a:p>
        </p:txBody>
      </p:sp>
      <p:sp>
        <p:nvSpPr>
          <p:cNvPr id="819" name="Google Shape;819;p50"/>
          <p:cNvSpPr txBox="1"/>
          <p:nvPr/>
        </p:nvSpPr>
        <p:spPr>
          <a:xfrm>
            <a:off x="5750224" y="10524170"/>
            <a:ext cx="4580700" cy="1107965"/>
          </a:xfrm>
          <a:prstGeom prst="rect">
            <a:avLst/>
          </a:prstGeom>
          <a:noFill/>
          <a:ln>
            <a:noFill/>
          </a:ln>
        </p:spPr>
        <p:txBody>
          <a:bodyPr spcFirstLastPara="1" wrap="square" lIns="91425" tIns="91425" rIns="91425" bIns="91425" anchor="t" anchorCtr="0">
            <a:spAutoFit/>
          </a:bodyPr>
          <a:lstStyle/>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Đánh giá các mô hình bằng các độ đo: Accuracy, Precision, Recall, F1-Score</a:t>
            </a:r>
            <a:endParaRPr sz="1200">
              <a:solidFill>
                <a:schemeClr val="dk1"/>
              </a:solidFill>
              <a:latin typeface="Tahoma"/>
              <a:ea typeface="Tahoma"/>
              <a:cs typeface="Tahoma"/>
              <a:sym typeface="Tahoma"/>
            </a:endParaRPr>
          </a:p>
          <a:p>
            <a:pPr marL="0" lvl="0" indent="0" algn="just" rtl="0">
              <a:spcBef>
                <a:spcPts val="0"/>
              </a:spcBef>
              <a:spcAft>
                <a:spcPts val="0"/>
              </a:spcAft>
              <a:buNone/>
            </a:pPr>
            <a:endParaRPr sz="1200">
              <a:solidFill>
                <a:schemeClr val="dk1"/>
              </a:solidFill>
              <a:latin typeface="Tahoma"/>
              <a:ea typeface="Tahoma"/>
              <a:cs typeface="Tahoma"/>
              <a:sym typeface="Tahoma"/>
            </a:endParaRPr>
          </a:p>
          <a:p>
            <a:pPr marL="228600" lvl="0" indent="-228600" algn="just" rtl="0">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Phát sinh các biểu đồ, đồ thị để minh họa kết quả thử nghiệm thông qua Confusion matrix, biểu đồ độ chính xác,…</a:t>
            </a:r>
            <a:endParaRPr sz="1200">
              <a:solidFill>
                <a:schemeClr val="dk1"/>
              </a:solidFill>
              <a:latin typeface="Tahoma"/>
              <a:ea typeface="Tahoma"/>
              <a:cs typeface="Tahoma"/>
              <a:sym typeface="Tahoma"/>
            </a:endParaRPr>
          </a:p>
        </p:txBody>
      </p:sp>
      <p:pic>
        <p:nvPicPr>
          <p:cNvPr id="820" name="Google Shape;820;p50"/>
          <p:cNvPicPr preferRelativeResize="0"/>
          <p:nvPr/>
        </p:nvPicPr>
        <p:blipFill>
          <a:blip r:embed="rId5">
            <a:alphaModFix/>
          </a:blip>
          <a:stretch>
            <a:fillRect/>
          </a:stretch>
        </p:blipFill>
        <p:spPr>
          <a:xfrm>
            <a:off x="6743712" y="11745948"/>
            <a:ext cx="2229000" cy="338704"/>
          </a:xfrm>
          <a:prstGeom prst="rect">
            <a:avLst/>
          </a:prstGeom>
          <a:noFill/>
          <a:ln>
            <a:noFill/>
          </a:ln>
        </p:spPr>
      </p:pic>
      <p:pic>
        <p:nvPicPr>
          <p:cNvPr id="821" name="Google Shape;821;p50"/>
          <p:cNvPicPr preferRelativeResize="0"/>
          <p:nvPr/>
        </p:nvPicPr>
        <p:blipFill>
          <a:blip r:embed="rId6">
            <a:alphaModFix/>
          </a:blip>
          <a:stretch>
            <a:fillRect/>
          </a:stretch>
        </p:blipFill>
        <p:spPr>
          <a:xfrm>
            <a:off x="6744946" y="12327886"/>
            <a:ext cx="2309000" cy="338350"/>
          </a:xfrm>
          <a:prstGeom prst="rect">
            <a:avLst/>
          </a:prstGeom>
          <a:noFill/>
          <a:ln>
            <a:noFill/>
          </a:ln>
        </p:spPr>
      </p:pic>
      <p:pic>
        <p:nvPicPr>
          <p:cNvPr id="822" name="Google Shape;822;p50"/>
          <p:cNvPicPr preferRelativeResize="0"/>
          <p:nvPr/>
        </p:nvPicPr>
        <p:blipFill>
          <a:blip r:embed="rId7">
            <a:alphaModFix/>
          </a:blip>
          <a:stretch>
            <a:fillRect/>
          </a:stretch>
        </p:blipFill>
        <p:spPr>
          <a:xfrm>
            <a:off x="6745174" y="12868458"/>
            <a:ext cx="2590800" cy="369506"/>
          </a:xfrm>
          <a:prstGeom prst="rect">
            <a:avLst/>
          </a:prstGeom>
          <a:noFill/>
          <a:ln>
            <a:noFill/>
          </a:ln>
        </p:spPr>
      </p:pic>
      <p:pic>
        <p:nvPicPr>
          <p:cNvPr id="823" name="Google Shape;823;p50"/>
          <p:cNvPicPr preferRelativeResize="0"/>
          <p:nvPr/>
        </p:nvPicPr>
        <p:blipFill>
          <a:blip r:embed="rId8">
            <a:alphaModFix/>
          </a:blip>
          <a:stretch>
            <a:fillRect/>
          </a:stretch>
        </p:blipFill>
        <p:spPr>
          <a:xfrm>
            <a:off x="6752757" y="13617421"/>
            <a:ext cx="1841563" cy="277620"/>
          </a:xfrm>
          <a:prstGeom prst="rect">
            <a:avLst/>
          </a:prstGeom>
          <a:noFill/>
          <a:ln>
            <a:noFill/>
          </a:ln>
        </p:spPr>
      </p:pic>
      <p:sp>
        <p:nvSpPr>
          <p:cNvPr id="824" name="Google Shape;824;p50"/>
          <p:cNvSpPr txBox="1"/>
          <p:nvPr/>
        </p:nvSpPr>
        <p:spPr>
          <a:xfrm>
            <a:off x="641350" y="4523413"/>
            <a:ext cx="4419600" cy="430800"/>
          </a:xfrm>
          <a:prstGeom prst="rect">
            <a:avLst/>
          </a:prstGeom>
          <a:noFill/>
          <a:ln>
            <a:noFill/>
          </a:ln>
        </p:spPr>
        <p:txBody>
          <a:bodyPr spcFirstLastPara="1" wrap="square" lIns="91425" tIns="45700" rIns="91425" bIns="45700" anchor="t" anchorCtr="0">
            <a:spAutoFit/>
          </a:bodyPr>
          <a:lstStyle/>
          <a:p>
            <a:pPr marL="171450" marR="0" lvl="0" indent="-165100" algn="just" rtl="0">
              <a:lnSpc>
                <a:spcPct val="100000"/>
              </a:lnSpc>
              <a:spcBef>
                <a:spcPts val="0"/>
              </a:spcBef>
              <a:spcAft>
                <a:spcPts val="0"/>
              </a:spcAft>
              <a:buClr>
                <a:schemeClr val="dk1"/>
              </a:buClr>
              <a:buSzPts val="1100"/>
              <a:buFont typeface="Tahoma"/>
              <a:buChar char="•"/>
            </a:pPr>
            <a:r>
              <a:rPr lang="en-US" sz="1100">
                <a:solidFill>
                  <a:schemeClr val="dk1"/>
                </a:solidFill>
                <a:latin typeface="Tahoma"/>
                <a:ea typeface="Tahoma"/>
                <a:cs typeface="Tahoma"/>
                <a:sym typeface="Tahoma"/>
              </a:rPr>
              <a:t>Đánh giá mô hình bằng các độ đo Accuracy, Precision, Recall, F1-Score</a:t>
            </a:r>
            <a:endParaRPr sz="1100">
              <a:solidFill>
                <a:schemeClr val="dk1"/>
              </a:solidFill>
              <a:latin typeface="Tahoma"/>
              <a:ea typeface="Tahoma"/>
              <a:cs typeface="Tahoma"/>
              <a:sym typeface="Tahoma"/>
            </a:endParaRPr>
          </a:p>
        </p:txBody>
      </p:sp>
      <p:sp>
        <p:nvSpPr>
          <p:cNvPr id="2" name="Google Shape;802;p50">
            <a:extLst>
              <a:ext uri="{FF2B5EF4-FFF2-40B4-BE49-F238E27FC236}">
                <a16:creationId xmlns:a16="http://schemas.microsoft.com/office/drawing/2014/main" id="{BA6EA8C8-2D89-0D28-54E7-D4FE7F090991}"/>
              </a:ext>
            </a:extLst>
          </p:cNvPr>
          <p:cNvSpPr txBox="1"/>
          <p:nvPr/>
        </p:nvSpPr>
        <p:spPr>
          <a:xfrm>
            <a:off x="5750224" y="4094257"/>
            <a:ext cx="4267200" cy="430847"/>
          </a:xfrm>
          <a:prstGeom prst="rect">
            <a:avLst/>
          </a:prstGeom>
          <a:noFill/>
          <a:ln>
            <a:noFill/>
          </a:ln>
        </p:spPr>
        <p:txBody>
          <a:bodyPr spcFirstLastPara="1" wrap="square" lIns="91425" tIns="45700" rIns="91425" bIns="45700" anchor="t" anchorCtr="0">
            <a:spAutoFit/>
          </a:bodyPr>
          <a:lstStyle/>
          <a:p>
            <a:pPr marL="171450" marR="0" lvl="0" indent="-165100" algn="just" rtl="0">
              <a:lnSpc>
                <a:spcPct val="100000"/>
              </a:lnSpc>
              <a:spcBef>
                <a:spcPts val="0"/>
              </a:spcBef>
              <a:spcAft>
                <a:spcPts val="0"/>
              </a:spcAft>
              <a:buClr>
                <a:schemeClr val="dk1"/>
              </a:buClr>
              <a:buSzPts val="1100"/>
              <a:buFont typeface="Tahoma"/>
              <a:buChar char="•"/>
            </a:pPr>
            <a:r>
              <a:rPr lang="vi-VN" sz="1100">
                <a:solidFill>
                  <a:schemeClr val="dk1"/>
                </a:solidFill>
                <a:latin typeface="Tahoma"/>
                <a:ea typeface="Tahoma"/>
                <a:cs typeface="Tahoma"/>
                <a:sym typeface="Tahoma"/>
              </a:rPr>
              <a:t>Không nhận biết được các loại sinh vật gặp được ngoài tự nhiên</a:t>
            </a:r>
          </a:p>
        </p:txBody>
      </p:sp>
      <p:pic>
        <p:nvPicPr>
          <p:cNvPr id="6" name="Picture 5">
            <a:extLst>
              <a:ext uri="{FF2B5EF4-FFF2-40B4-BE49-F238E27FC236}">
                <a16:creationId xmlns:a16="http://schemas.microsoft.com/office/drawing/2014/main" id="{0E7DA896-CBE1-40E5-DD36-9A27682402C1}"/>
              </a:ext>
            </a:extLst>
          </p:cNvPr>
          <p:cNvPicPr>
            <a:picLocks noChangeAspect="1"/>
          </p:cNvPicPr>
          <p:nvPr/>
        </p:nvPicPr>
        <p:blipFill>
          <a:blip r:embed="rId9"/>
          <a:stretch>
            <a:fillRect/>
          </a:stretch>
        </p:blipFill>
        <p:spPr>
          <a:xfrm>
            <a:off x="7312213" y="5827334"/>
            <a:ext cx="2526923" cy="1998519"/>
          </a:xfrm>
          <a:prstGeom prst="rect">
            <a:avLst/>
          </a:prstGeom>
        </p:spPr>
      </p:pic>
      <p:pic>
        <p:nvPicPr>
          <p:cNvPr id="8" name="Picture 7">
            <a:extLst>
              <a:ext uri="{FF2B5EF4-FFF2-40B4-BE49-F238E27FC236}">
                <a16:creationId xmlns:a16="http://schemas.microsoft.com/office/drawing/2014/main" id="{52FD4F9D-EB23-6291-5ACB-ED0D7496E04A}"/>
              </a:ext>
            </a:extLst>
          </p:cNvPr>
          <p:cNvPicPr>
            <a:picLocks noChangeAspect="1"/>
          </p:cNvPicPr>
          <p:nvPr/>
        </p:nvPicPr>
        <p:blipFill>
          <a:blip r:embed="rId10"/>
          <a:stretch>
            <a:fillRect/>
          </a:stretch>
        </p:blipFill>
        <p:spPr>
          <a:xfrm>
            <a:off x="7075308" y="7799056"/>
            <a:ext cx="2897635" cy="425865"/>
          </a:xfrm>
          <a:prstGeom prst="rect">
            <a:avLst/>
          </a:prstGeom>
        </p:spPr>
      </p:pic>
      <p:pic>
        <p:nvPicPr>
          <p:cNvPr id="14" name="Picture 13">
            <a:extLst>
              <a:ext uri="{FF2B5EF4-FFF2-40B4-BE49-F238E27FC236}">
                <a16:creationId xmlns:a16="http://schemas.microsoft.com/office/drawing/2014/main" id="{AE65A3E8-FFFA-455F-2F61-1928B6EF4F70}"/>
              </a:ext>
            </a:extLst>
          </p:cNvPr>
          <p:cNvPicPr>
            <a:picLocks noChangeAspect="1"/>
          </p:cNvPicPr>
          <p:nvPr/>
        </p:nvPicPr>
        <p:blipFill>
          <a:blip r:embed="rId11"/>
          <a:stretch>
            <a:fillRect/>
          </a:stretch>
        </p:blipFill>
        <p:spPr>
          <a:xfrm>
            <a:off x="873455" y="5920151"/>
            <a:ext cx="5989970" cy="2149462"/>
          </a:xfrm>
          <a:prstGeom prst="rect">
            <a:avLst/>
          </a:prstGeom>
        </p:spPr>
      </p:pic>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545</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vt:lpstr>
      <vt:lpstr>新しいプレゼンテーション</vt:lpstr>
      <vt:lpstr>ỨNG DỤNG NHẬN DIỆN ĐỘNG – THỰC VẬT TỰ NHIÊN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NHẬN DIỆN ĐỘNG – THỰC VẬT TỰ NHIÊN</dc:title>
  <cp:lastModifiedBy>Ngô Đức Thiện</cp:lastModifiedBy>
  <cp:revision>2</cp:revision>
  <dcterms:modified xsi:type="dcterms:W3CDTF">2024-06-02T15:15:22Z</dcterms:modified>
</cp:coreProperties>
</file>