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0"/>
  </p:notesMasterIdLst>
  <p:sldIdLst>
    <p:sldId id="256" r:id="rId2"/>
    <p:sldId id="257" r:id="rId3"/>
    <p:sldId id="291" r:id="rId4"/>
    <p:sldId id="292" r:id="rId5"/>
    <p:sldId id="258" r:id="rId6"/>
    <p:sldId id="294" r:id="rId7"/>
    <p:sldId id="295" r:id="rId8"/>
    <p:sldId id="296" r:id="rId9"/>
  </p:sldIdLst>
  <p:sldSz cx="9144000" cy="5143500" type="screen16x9"/>
  <p:notesSz cx="6858000" cy="9144000"/>
  <p:embeddedFontLst>
    <p:embeddedFont>
      <p:font typeface="Maven Pro" panose="020B0604020202020204" charset="0"/>
      <p:regular r:id="rId11"/>
      <p:bold r:id="rId12"/>
    </p:embeddedFont>
    <p:embeddedFont>
      <p:font typeface="Indie Flower"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61C546-2890-4D9B-B4AB-212687F34139}">
  <a:tblStyle styleId="{B061C546-2890-4D9B-B4AB-212687F341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4839954d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4839954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4839954d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4839954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5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4839954d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4839954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547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4839954dc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4839954dc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4839954d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4839954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20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4839954dc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4839954dc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358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48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9725" y="1223848"/>
            <a:ext cx="5213400" cy="1837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54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59725" y="3107091"/>
            <a:ext cx="5213400" cy="49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031018">
            <a:off x="-586472" y="277893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8133235" y="4249890"/>
            <a:ext cx="960388" cy="893615"/>
            <a:chOff x="-61526" y="3752577"/>
            <a:chExt cx="1522974" cy="1417087"/>
          </a:xfrm>
        </p:grpSpPr>
        <p:sp>
          <p:nvSpPr>
            <p:cNvPr id="13" name="Google Shape;13;p2"/>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
        <p:cNvGrpSpPr/>
        <p:nvPr/>
      </p:nvGrpSpPr>
      <p:grpSpPr>
        <a:xfrm>
          <a:off x="0" y="0"/>
          <a:ext cx="0" cy="0"/>
          <a:chOff x="0" y="0"/>
          <a:chExt cx="0" cy="0"/>
        </a:xfrm>
      </p:grpSpPr>
      <p:grpSp>
        <p:nvGrpSpPr>
          <p:cNvPr id="123" name="Google Shape;123;p11"/>
          <p:cNvGrpSpPr/>
          <p:nvPr/>
        </p:nvGrpSpPr>
        <p:grpSpPr>
          <a:xfrm>
            <a:off x="-797301" y="1022521"/>
            <a:ext cx="11533614" cy="4182430"/>
            <a:chOff x="-797301" y="1022521"/>
            <a:chExt cx="11533614" cy="4182430"/>
          </a:xfrm>
        </p:grpSpPr>
        <p:grpSp>
          <p:nvGrpSpPr>
            <p:cNvPr id="124" name="Google Shape;124;p11"/>
            <p:cNvGrpSpPr/>
            <p:nvPr/>
          </p:nvGrpSpPr>
          <p:grpSpPr>
            <a:xfrm>
              <a:off x="-797301" y="1022521"/>
              <a:ext cx="11533614" cy="2586804"/>
              <a:chOff x="-797301" y="1022521"/>
              <a:chExt cx="11533614" cy="2586804"/>
            </a:xfrm>
          </p:grpSpPr>
          <p:grpSp>
            <p:nvGrpSpPr>
              <p:cNvPr id="125" name="Google Shape;125;p11"/>
              <p:cNvGrpSpPr/>
              <p:nvPr/>
            </p:nvGrpSpPr>
            <p:grpSpPr>
              <a:xfrm flipH="1">
                <a:off x="8377830" y="2439230"/>
                <a:ext cx="2358484" cy="1170094"/>
                <a:chOff x="-1732505" y="-1989888"/>
                <a:chExt cx="3104493" cy="1540206"/>
              </a:xfrm>
            </p:grpSpPr>
            <p:sp>
              <p:nvSpPr>
                <p:cNvPr id="126" name="Google Shape;126;p11"/>
                <p:cNvSpPr/>
                <p:nvPr/>
              </p:nvSpPr>
              <p:spPr>
                <a:xfrm rot="5769038">
                  <a:off x="-721799" y="-2834318"/>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rot="-5031018">
                  <a:off x="204357" y="-1695009"/>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1"/>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p:nvPr/>
          </p:nvSpPr>
          <p:spPr>
            <a:xfrm rot="5846038">
              <a:off x="2466158" y="3685782"/>
              <a:ext cx="552332" cy="220531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1"/>
          <p:cNvSpPr txBox="1">
            <a:spLocks noGrp="1"/>
          </p:cNvSpPr>
          <p:nvPr>
            <p:ph type="title" hasCustomPrompt="1"/>
          </p:nvPr>
        </p:nvSpPr>
        <p:spPr>
          <a:xfrm>
            <a:off x="2062350" y="1437625"/>
            <a:ext cx="5019300" cy="1632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1" name="Google Shape;131;p11"/>
          <p:cNvSpPr txBox="1">
            <a:spLocks noGrp="1"/>
          </p:cNvSpPr>
          <p:nvPr>
            <p:ph type="subTitle" idx="1"/>
          </p:nvPr>
        </p:nvSpPr>
        <p:spPr>
          <a:xfrm>
            <a:off x="2062200" y="3095325"/>
            <a:ext cx="5019300" cy="6429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797301" y="1022521"/>
            <a:ext cx="11533614" cy="4182430"/>
            <a:chOff x="-797301" y="1022521"/>
            <a:chExt cx="11533614" cy="4182430"/>
          </a:xfrm>
        </p:grpSpPr>
        <p:grpSp>
          <p:nvGrpSpPr>
            <p:cNvPr id="17" name="Google Shape;17;p3"/>
            <p:cNvGrpSpPr/>
            <p:nvPr/>
          </p:nvGrpSpPr>
          <p:grpSpPr>
            <a:xfrm>
              <a:off x="-797301" y="1022521"/>
              <a:ext cx="11533614" cy="2586804"/>
              <a:chOff x="-797301" y="1022521"/>
              <a:chExt cx="11533614" cy="2586804"/>
            </a:xfrm>
          </p:grpSpPr>
          <p:grpSp>
            <p:nvGrpSpPr>
              <p:cNvPr id="18" name="Google Shape;18;p3"/>
              <p:cNvGrpSpPr/>
              <p:nvPr/>
            </p:nvGrpSpPr>
            <p:grpSpPr>
              <a:xfrm flipH="1">
                <a:off x="8377830" y="2439230"/>
                <a:ext cx="2358484" cy="1170094"/>
                <a:chOff x="-1732505" y="-1989888"/>
                <a:chExt cx="3104493" cy="1540206"/>
              </a:xfrm>
            </p:grpSpPr>
            <p:sp>
              <p:nvSpPr>
                <p:cNvPr id="19" name="Google Shape;19;p3"/>
                <p:cNvSpPr/>
                <p:nvPr/>
              </p:nvSpPr>
              <p:spPr>
                <a:xfrm rot="5769038">
                  <a:off x="-721799" y="-2834318"/>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031018">
                  <a:off x="204357" y="-1695009"/>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5846038">
              <a:off x="2466158" y="3685782"/>
              <a:ext cx="552332" cy="220531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2062350" y="1437625"/>
            <a:ext cx="5019300" cy="163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2062200" y="3095325"/>
            <a:ext cx="50193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Indie Flower"/>
              <a:buNone/>
              <a:defRPr>
                <a:latin typeface="Indie Flower"/>
                <a:ea typeface="Indie Flower"/>
                <a:cs typeface="Indie Flower"/>
                <a:sym typeface="Indie Flower"/>
              </a:defRPr>
            </a:lvl1pPr>
            <a:lvl2pPr lvl="1">
              <a:spcBef>
                <a:spcPts val="0"/>
              </a:spcBef>
              <a:spcAft>
                <a:spcPts val="0"/>
              </a:spcAft>
              <a:buSzPts val="2800"/>
              <a:buFont typeface="Indie Flower"/>
              <a:buNone/>
              <a:defRPr>
                <a:latin typeface="Indie Flower"/>
                <a:ea typeface="Indie Flower"/>
                <a:cs typeface="Indie Flower"/>
                <a:sym typeface="Indie Flower"/>
              </a:defRPr>
            </a:lvl2pPr>
            <a:lvl3pPr lvl="2">
              <a:spcBef>
                <a:spcPts val="0"/>
              </a:spcBef>
              <a:spcAft>
                <a:spcPts val="0"/>
              </a:spcAft>
              <a:buSzPts val="2800"/>
              <a:buFont typeface="Indie Flower"/>
              <a:buNone/>
              <a:defRPr>
                <a:latin typeface="Indie Flower"/>
                <a:ea typeface="Indie Flower"/>
                <a:cs typeface="Indie Flower"/>
                <a:sym typeface="Indie Flower"/>
              </a:defRPr>
            </a:lvl3pPr>
            <a:lvl4pPr lvl="3">
              <a:spcBef>
                <a:spcPts val="0"/>
              </a:spcBef>
              <a:spcAft>
                <a:spcPts val="0"/>
              </a:spcAft>
              <a:buSzPts val="2800"/>
              <a:buFont typeface="Indie Flower"/>
              <a:buNone/>
              <a:defRPr>
                <a:latin typeface="Indie Flower"/>
                <a:ea typeface="Indie Flower"/>
                <a:cs typeface="Indie Flower"/>
                <a:sym typeface="Indie Flower"/>
              </a:defRPr>
            </a:lvl4pPr>
            <a:lvl5pPr lvl="4">
              <a:spcBef>
                <a:spcPts val="0"/>
              </a:spcBef>
              <a:spcAft>
                <a:spcPts val="0"/>
              </a:spcAft>
              <a:buSzPts val="2800"/>
              <a:buFont typeface="Indie Flower"/>
              <a:buNone/>
              <a:defRPr>
                <a:latin typeface="Indie Flower"/>
                <a:ea typeface="Indie Flower"/>
                <a:cs typeface="Indie Flower"/>
                <a:sym typeface="Indie Flower"/>
              </a:defRPr>
            </a:lvl5pPr>
            <a:lvl6pPr lvl="5">
              <a:spcBef>
                <a:spcPts val="0"/>
              </a:spcBef>
              <a:spcAft>
                <a:spcPts val="0"/>
              </a:spcAft>
              <a:buSzPts val="2800"/>
              <a:buFont typeface="Indie Flower"/>
              <a:buNone/>
              <a:defRPr>
                <a:latin typeface="Indie Flower"/>
                <a:ea typeface="Indie Flower"/>
                <a:cs typeface="Indie Flower"/>
                <a:sym typeface="Indie Flower"/>
              </a:defRPr>
            </a:lvl6pPr>
            <a:lvl7pPr lvl="6">
              <a:spcBef>
                <a:spcPts val="0"/>
              </a:spcBef>
              <a:spcAft>
                <a:spcPts val="0"/>
              </a:spcAft>
              <a:buSzPts val="2800"/>
              <a:buFont typeface="Indie Flower"/>
              <a:buNone/>
              <a:defRPr>
                <a:latin typeface="Indie Flower"/>
                <a:ea typeface="Indie Flower"/>
                <a:cs typeface="Indie Flower"/>
                <a:sym typeface="Indie Flower"/>
              </a:defRPr>
            </a:lvl7pPr>
            <a:lvl8pPr lvl="7">
              <a:spcBef>
                <a:spcPts val="0"/>
              </a:spcBef>
              <a:spcAft>
                <a:spcPts val="0"/>
              </a:spcAft>
              <a:buSzPts val="2800"/>
              <a:buFont typeface="Indie Flower"/>
              <a:buNone/>
              <a:defRPr>
                <a:latin typeface="Indie Flower"/>
                <a:ea typeface="Indie Flower"/>
                <a:cs typeface="Indie Flower"/>
                <a:sym typeface="Indie Flower"/>
              </a:defRPr>
            </a:lvl8pPr>
            <a:lvl9pPr lvl="8">
              <a:spcBef>
                <a:spcPts val="0"/>
              </a:spcBef>
              <a:spcAft>
                <a:spcPts val="0"/>
              </a:spcAft>
              <a:buSzPts val="2800"/>
              <a:buFont typeface="Indie Flower"/>
              <a:buNone/>
              <a:defRPr>
                <a:latin typeface="Indie Flower"/>
                <a:ea typeface="Indie Flower"/>
                <a:cs typeface="Indie Flower"/>
                <a:sym typeface="Indie Flower"/>
              </a:defRPr>
            </a:lvl9pPr>
          </a:lstStyle>
          <a:p>
            <a:endParaRPr/>
          </a:p>
        </p:txBody>
      </p:sp>
      <p:sp>
        <p:nvSpPr>
          <p:cNvPr id="28" name="Google Shape;28;p4"/>
          <p:cNvSpPr txBox="1">
            <a:spLocks noGrp="1"/>
          </p:cNvSpPr>
          <p:nvPr>
            <p:ph type="body" idx="1"/>
          </p:nvPr>
        </p:nvSpPr>
        <p:spPr>
          <a:xfrm>
            <a:off x="713225" y="1341000"/>
            <a:ext cx="6312300" cy="2248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Sora Light"/>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2"/>
              </a:buClr>
              <a:buSzPts val="1200"/>
              <a:buFont typeface="Roboto Condensed Light"/>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rgbClr val="281F12"/>
              </a:buClr>
              <a:buSzPts val="1200"/>
              <a:buFont typeface="Roboto Condensed Light"/>
              <a:buChar char="■"/>
              <a:defRPr sz="1600">
                <a:solidFill>
                  <a:schemeClr val="dk1"/>
                </a:solidFill>
                <a:latin typeface="Maven Pro"/>
                <a:ea typeface="Maven Pro"/>
                <a:cs typeface="Maven Pro"/>
                <a:sym typeface="Maven Pro"/>
              </a:defRPr>
            </a:lvl9pPr>
          </a:lstStyle>
          <a:p>
            <a:endParaRPr/>
          </a:p>
        </p:txBody>
      </p:sp>
      <p:grpSp>
        <p:nvGrpSpPr>
          <p:cNvPr id="29" name="Google Shape;29;p4"/>
          <p:cNvGrpSpPr/>
          <p:nvPr/>
        </p:nvGrpSpPr>
        <p:grpSpPr>
          <a:xfrm>
            <a:off x="-797301" y="1022521"/>
            <a:ext cx="11442514" cy="4182430"/>
            <a:chOff x="-797301" y="1022521"/>
            <a:chExt cx="11442514" cy="4182430"/>
          </a:xfrm>
        </p:grpSpPr>
        <p:grpSp>
          <p:nvGrpSpPr>
            <p:cNvPr id="30" name="Google Shape;30;p4"/>
            <p:cNvGrpSpPr/>
            <p:nvPr/>
          </p:nvGrpSpPr>
          <p:grpSpPr>
            <a:xfrm>
              <a:off x="-797301" y="1022521"/>
              <a:ext cx="11442514" cy="2263779"/>
              <a:chOff x="-797301" y="1022521"/>
              <a:chExt cx="11442514" cy="2263779"/>
            </a:xfrm>
          </p:grpSpPr>
          <p:grpSp>
            <p:nvGrpSpPr>
              <p:cNvPr id="31" name="Google Shape;31;p4"/>
              <p:cNvGrpSpPr/>
              <p:nvPr/>
            </p:nvGrpSpPr>
            <p:grpSpPr>
              <a:xfrm flipH="1">
                <a:off x="8319855" y="2265305"/>
                <a:ext cx="2325359" cy="1020994"/>
                <a:chOff x="-1612589" y="-2218827"/>
                <a:chExt cx="3060890" cy="1343944"/>
              </a:xfrm>
            </p:grpSpPr>
            <p:sp>
              <p:nvSpPr>
                <p:cNvPr id="32" name="Google Shape;32;p4"/>
                <p:cNvSpPr/>
                <p:nvPr/>
              </p:nvSpPr>
              <p:spPr>
                <a:xfrm rot="5769038">
                  <a:off x="-601883" y="-3063257"/>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031018">
                  <a:off x="280670" y="-212021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p:nvPr/>
            </p:nvSpPr>
            <p:spPr>
              <a:xfrm rot="-5031057">
                <a:off x="-259698" y="573341"/>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p:nvPr/>
          </p:nvSpPr>
          <p:spPr>
            <a:xfrm rot="5846038">
              <a:off x="2466158" y="3685782"/>
              <a:ext cx="552332" cy="220531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7165406" y="66574"/>
            <a:ext cx="2071091" cy="945869"/>
            <a:chOff x="564881" y="1139586"/>
            <a:chExt cx="2071091" cy="945869"/>
          </a:xfrm>
        </p:grpSpPr>
        <p:sp>
          <p:nvSpPr>
            <p:cNvPr id="38" name="Google Shape;38;p5"/>
            <p:cNvSpPr/>
            <p:nvPr/>
          </p:nvSpPr>
          <p:spPr>
            <a:xfrm rot="5846081">
              <a:off x="1603814" y="635669"/>
              <a:ext cx="405706" cy="1619734"/>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845884">
              <a:off x="1073821" y="1178998"/>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5"/>
          <p:cNvGrpSpPr/>
          <p:nvPr/>
        </p:nvGrpSpPr>
        <p:grpSpPr>
          <a:xfrm>
            <a:off x="58282" y="3010313"/>
            <a:ext cx="583534" cy="948459"/>
            <a:chOff x="58282" y="3010313"/>
            <a:chExt cx="583534" cy="948459"/>
          </a:xfrm>
        </p:grpSpPr>
        <p:sp>
          <p:nvSpPr>
            <p:cNvPr id="41" name="Google Shape;41;p5"/>
            <p:cNvSpPr/>
            <p:nvPr/>
          </p:nvSpPr>
          <p:spPr>
            <a:xfrm>
              <a:off x="58282" y="3010313"/>
              <a:ext cx="363880" cy="424721"/>
            </a:xfrm>
            <a:custGeom>
              <a:avLst/>
              <a:gdLst/>
              <a:ahLst/>
              <a:cxnLst/>
              <a:rect l="l" t="t" r="r" b="b"/>
              <a:pathLst>
                <a:path w="23427" h="27344" extrusionOk="0">
                  <a:moveTo>
                    <a:pt x="8373" y="1"/>
                  </a:moveTo>
                  <a:cubicBezTo>
                    <a:pt x="8306" y="1"/>
                    <a:pt x="8239" y="4"/>
                    <a:pt x="8172" y="11"/>
                  </a:cubicBezTo>
                  <a:cubicBezTo>
                    <a:pt x="7744" y="11"/>
                    <a:pt x="7355" y="127"/>
                    <a:pt x="7044" y="361"/>
                  </a:cubicBezTo>
                  <a:cubicBezTo>
                    <a:pt x="6460" y="867"/>
                    <a:pt x="6032" y="1528"/>
                    <a:pt x="5760" y="2268"/>
                  </a:cubicBezTo>
                  <a:cubicBezTo>
                    <a:pt x="5448" y="2929"/>
                    <a:pt x="5254" y="3630"/>
                    <a:pt x="5215" y="4369"/>
                  </a:cubicBezTo>
                  <a:cubicBezTo>
                    <a:pt x="5215" y="5069"/>
                    <a:pt x="5371" y="5731"/>
                    <a:pt x="5721" y="6353"/>
                  </a:cubicBezTo>
                  <a:cubicBezTo>
                    <a:pt x="6032" y="6898"/>
                    <a:pt x="6343" y="7404"/>
                    <a:pt x="6733" y="7910"/>
                  </a:cubicBezTo>
                  <a:cubicBezTo>
                    <a:pt x="7083" y="8377"/>
                    <a:pt x="7433" y="8805"/>
                    <a:pt x="7783" y="9155"/>
                  </a:cubicBezTo>
                  <a:cubicBezTo>
                    <a:pt x="8289" y="9739"/>
                    <a:pt x="8873" y="10323"/>
                    <a:pt x="9457" y="10867"/>
                  </a:cubicBezTo>
                  <a:cubicBezTo>
                    <a:pt x="9885" y="11218"/>
                    <a:pt x="10118" y="11412"/>
                    <a:pt x="10118" y="11412"/>
                  </a:cubicBezTo>
                  <a:cubicBezTo>
                    <a:pt x="10313" y="11607"/>
                    <a:pt x="10507" y="11724"/>
                    <a:pt x="10663" y="11840"/>
                  </a:cubicBezTo>
                  <a:lnTo>
                    <a:pt x="10429" y="11762"/>
                  </a:lnTo>
                  <a:cubicBezTo>
                    <a:pt x="10157" y="11685"/>
                    <a:pt x="9924" y="11646"/>
                    <a:pt x="9924" y="11646"/>
                  </a:cubicBezTo>
                  <a:cubicBezTo>
                    <a:pt x="8490" y="11373"/>
                    <a:pt x="7087" y="11249"/>
                    <a:pt x="5661" y="11249"/>
                  </a:cubicBezTo>
                  <a:cubicBezTo>
                    <a:pt x="5461" y="11249"/>
                    <a:pt x="5261" y="11252"/>
                    <a:pt x="5059" y="11257"/>
                  </a:cubicBezTo>
                  <a:cubicBezTo>
                    <a:pt x="4242" y="11257"/>
                    <a:pt x="3425" y="11334"/>
                    <a:pt x="2608" y="11490"/>
                  </a:cubicBezTo>
                  <a:cubicBezTo>
                    <a:pt x="1791" y="11607"/>
                    <a:pt x="1051" y="12035"/>
                    <a:pt x="468" y="12657"/>
                  </a:cubicBezTo>
                  <a:cubicBezTo>
                    <a:pt x="234" y="12969"/>
                    <a:pt x="39" y="13358"/>
                    <a:pt x="39" y="13786"/>
                  </a:cubicBezTo>
                  <a:cubicBezTo>
                    <a:pt x="1" y="14214"/>
                    <a:pt x="78" y="14603"/>
                    <a:pt x="195" y="14992"/>
                  </a:cubicBezTo>
                  <a:cubicBezTo>
                    <a:pt x="468" y="15693"/>
                    <a:pt x="896" y="16354"/>
                    <a:pt x="1440" y="16860"/>
                  </a:cubicBezTo>
                  <a:cubicBezTo>
                    <a:pt x="1985" y="17366"/>
                    <a:pt x="2569" y="17755"/>
                    <a:pt x="3269" y="18028"/>
                  </a:cubicBezTo>
                  <a:cubicBezTo>
                    <a:pt x="3853" y="18300"/>
                    <a:pt x="4515" y="18456"/>
                    <a:pt x="5215" y="18495"/>
                  </a:cubicBezTo>
                  <a:cubicBezTo>
                    <a:pt x="5413" y="18514"/>
                    <a:pt x="5612" y="18524"/>
                    <a:pt x="5809" y="18524"/>
                  </a:cubicBezTo>
                  <a:cubicBezTo>
                    <a:pt x="6776" y="18524"/>
                    <a:pt x="7728" y="18292"/>
                    <a:pt x="8600" y="17872"/>
                  </a:cubicBezTo>
                  <a:lnTo>
                    <a:pt x="10390" y="17094"/>
                  </a:lnTo>
                  <a:lnTo>
                    <a:pt x="10390" y="17094"/>
                  </a:lnTo>
                  <a:cubicBezTo>
                    <a:pt x="9457" y="18378"/>
                    <a:pt x="8834" y="19895"/>
                    <a:pt x="8600" y="21491"/>
                  </a:cubicBezTo>
                  <a:cubicBezTo>
                    <a:pt x="8406" y="22269"/>
                    <a:pt x="8445" y="23086"/>
                    <a:pt x="8639" y="23865"/>
                  </a:cubicBezTo>
                  <a:cubicBezTo>
                    <a:pt x="8756" y="24254"/>
                    <a:pt x="8912" y="24604"/>
                    <a:pt x="9106" y="24954"/>
                  </a:cubicBezTo>
                  <a:cubicBezTo>
                    <a:pt x="9301" y="25304"/>
                    <a:pt x="9495" y="25616"/>
                    <a:pt x="9729" y="25927"/>
                  </a:cubicBezTo>
                  <a:cubicBezTo>
                    <a:pt x="9962" y="26238"/>
                    <a:pt x="10235" y="26511"/>
                    <a:pt x="10546" y="26783"/>
                  </a:cubicBezTo>
                  <a:cubicBezTo>
                    <a:pt x="10857" y="26978"/>
                    <a:pt x="11208" y="27172"/>
                    <a:pt x="11597" y="27250"/>
                  </a:cubicBezTo>
                  <a:cubicBezTo>
                    <a:pt x="11838" y="27313"/>
                    <a:pt x="12083" y="27344"/>
                    <a:pt x="12326" y="27344"/>
                  </a:cubicBezTo>
                  <a:cubicBezTo>
                    <a:pt x="12831" y="27344"/>
                    <a:pt x="13330" y="27214"/>
                    <a:pt x="13776" y="26978"/>
                  </a:cubicBezTo>
                  <a:cubicBezTo>
                    <a:pt x="14399" y="26627"/>
                    <a:pt x="14904" y="26083"/>
                    <a:pt x="15216" y="25421"/>
                  </a:cubicBezTo>
                  <a:cubicBezTo>
                    <a:pt x="15488" y="24837"/>
                    <a:pt x="15644" y="24215"/>
                    <a:pt x="15683" y="23553"/>
                  </a:cubicBezTo>
                  <a:cubicBezTo>
                    <a:pt x="15838" y="21724"/>
                    <a:pt x="15799" y="19857"/>
                    <a:pt x="15527" y="18028"/>
                  </a:cubicBezTo>
                  <a:lnTo>
                    <a:pt x="15527" y="18028"/>
                  </a:lnTo>
                  <a:cubicBezTo>
                    <a:pt x="17045" y="18923"/>
                    <a:pt x="18679" y="19701"/>
                    <a:pt x="20352" y="20323"/>
                  </a:cubicBezTo>
                  <a:cubicBezTo>
                    <a:pt x="20755" y="20485"/>
                    <a:pt x="21195" y="20572"/>
                    <a:pt x="21647" y="20572"/>
                  </a:cubicBezTo>
                  <a:cubicBezTo>
                    <a:pt x="21850" y="20572"/>
                    <a:pt x="22054" y="20554"/>
                    <a:pt x="22259" y="20518"/>
                  </a:cubicBezTo>
                  <a:cubicBezTo>
                    <a:pt x="22609" y="20440"/>
                    <a:pt x="22882" y="20207"/>
                    <a:pt x="23076" y="19934"/>
                  </a:cubicBezTo>
                  <a:cubicBezTo>
                    <a:pt x="23193" y="19623"/>
                    <a:pt x="23193" y="19273"/>
                    <a:pt x="23115" y="18962"/>
                  </a:cubicBezTo>
                  <a:cubicBezTo>
                    <a:pt x="22998" y="18650"/>
                    <a:pt x="22882" y="18378"/>
                    <a:pt x="22726" y="18144"/>
                  </a:cubicBezTo>
                  <a:cubicBezTo>
                    <a:pt x="22570" y="17872"/>
                    <a:pt x="22415" y="17638"/>
                    <a:pt x="22220" y="17405"/>
                  </a:cubicBezTo>
                  <a:cubicBezTo>
                    <a:pt x="21909" y="16977"/>
                    <a:pt x="21520" y="16588"/>
                    <a:pt x="21131" y="16238"/>
                  </a:cubicBezTo>
                  <a:cubicBezTo>
                    <a:pt x="20391" y="15615"/>
                    <a:pt x="19613" y="15109"/>
                    <a:pt x="18757" y="14681"/>
                  </a:cubicBezTo>
                  <a:cubicBezTo>
                    <a:pt x="18134" y="14370"/>
                    <a:pt x="17589" y="14136"/>
                    <a:pt x="17084" y="13942"/>
                  </a:cubicBezTo>
                  <a:lnTo>
                    <a:pt x="17084" y="13942"/>
                  </a:lnTo>
                  <a:cubicBezTo>
                    <a:pt x="17297" y="13956"/>
                    <a:pt x="17511" y="13965"/>
                    <a:pt x="17723" y="13965"/>
                  </a:cubicBezTo>
                  <a:cubicBezTo>
                    <a:pt x="18089" y="13965"/>
                    <a:pt x="18450" y="13938"/>
                    <a:pt x="18796" y="13864"/>
                  </a:cubicBezTo>
                  <a:cubicBezTo>
                    <a:pt x="19496" y="13708"/>
                    <a:pt x="20158" y="13397"/>
                    <a:pt x="20703" y="12930"/>
                  </a:cubicBezTo>
                  <a:cubicBezTo>
                    <a:pt x="21247" y="12502"/>
                    <a:pt x="21714" y="11957"/>
                    <a:pt x="22103" y="11373"/>
                  </a:cubicBezTo>
                  <a:cubicBezTo>
                    <a:pt x="22493" y="10790"/>
                    <a:pt x="22804" y="10206"/>
                    <a:pt x="23076" y="9544"/>
                  </a:cubicBezTo>
                  <a:cubicBezTo>
                    <a:pt x="23310" y="8922"/>
                    <a:pt x="23427" y="8260"/>
                    <a:pt x="23388" y="7560"/>
                  </a:cubicBezTo>
                  <a:cubicBezTo>
                    <a:pt x="23349" y="6898"/>
                    <a:pt x="23115" y="6276"/>
                    <a:pt x="22648" y="5770"/>
                  </a:cubicBezTo>
                  <a:cubicBezTo>
                    <a:pt x="22009" y="5039"/>
                    <a:pt x="21108" y="4619"/>
                    <a:pt x="20169" y="4619"/>
                  </a:cubicBezTo>
                  <a:cubicBezTo>
                    <a:pt x="19907" y="4619"/>
                    <a:pt x="19643" y="4651"/>
                    <a:pt x="19380" y="4719"/>
                  </a:cubicBezTo>
                  <a:cubicBezTo>
                    <a:pt x="18835" y="4875"/>
                    <a:pt x="18368" y="5147"/>
                    <a:pt x="17979" y="5497"/>
                  </a:cubicBezTo>
                  <a:cubicBezTo>
                    <a:pt x="17628" y="5809"/>
                    <a:pt x="17278" y="6120"/>
                    <a:pt x="16967" y="6470"/>
                  </a:cubicBezTo>
                  <a:cubicBezTo>
                    <a:pt x="16344" y="7132"/>
                    <a:pt x="14165" y="9311"/>
                    <a:pt x="14165" y="9311"/>
                  </a:cubicBezTo>
                  <a:cubicBezTo>
                    <a:pt x="14126" y="8688"/>
                    <a:pt x="13815" y="7638"/>
                    <a:pt x="13698" y="6782"/>
                  </a:cubicBezTo>
                  <a:cubicBezTo>
                    <a:pt x="13465" y="5536"/>
                    <a:pt x="13037" y="4330"/>
                    <a:pt x="12453" y="3201"/>
                  </a:cubicBezTo>
                  <a:cubicBezTo>
                    <a:pt x="12064" y="2579"/>
                    <a:pt x="11636" y="1995"/>
                    <a:pt x="11169" y="1489"/>
                  </a:cubicBezTo>
                  <a:cubicBezTo>
                    <a:pt x="10624" y="944"/>
                    <a:pt x="10001" y="516"/>
                    <a:pt x="9301" y="205"/>
                  </a:cubicBezTo>
                  <a:cubicBezTo>
                    <a:pt x="9011" y="76"/>
                    <a:pt x="8694"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67411" y="3216927"/>
              <a:ext cx="15734" cy="15237"/>
            </a:xfrm>
            <a:custGeom>
              <a:avLst/>
              <a:gdLst/>
              <a:ahLst/>
              <a:cxnLst/>
              <a:rect l="l" t="t" r="r" b="b"/>
              <a:pathLst>
                <a:path w="1013" h="981" extrusionOk="0">
                  <a:moveTo>
                    <a:pt x="584" y="406"/>
                  </a:moveTo>
                  <a:cubicBezTo>
                    <a:pt x="623" y="445"/>
                    <a:pt x="623" y="445"/>
                    <a:pt x="623" y="484"/>
                  </a:cubicBezTo>
                  <a:cubicBezTo>
                    <a:pt x="623" y="523"/>
                    <a:pt x="623" y="523"/>
                    <a:pt x="623" y="562"/>
                  </a:cubicBezTo>
                  <a:lnTo>
                    <a:pt x="584" y="562"/>
                  </a:lnTo>
                  <a:cubicBezTo>
                    <a:pt x="545" y="562"/>
                    <a:pt x="507" y="562"/>
                    <a:pt x="468" y="523"/>
                  </a:cubicBezTo>
                  <a:cubicBezTo>
                    <a:pt x="468" y="523"/>
                    <a:pt x="468" y="484"/>
                    <a:pt x="468" y="484"/>
                  </a:cubicBezTo>
                  <a:cubicBezTo>
                    <a:pt x="507" y="445"/>
                    <a:pt x="507" y="406"/>
                    <a:pt x="545" y="406"/>
                  </a:cubicBezTo>
                  <a:close/>
                  <a:moveTo>
                    <a:pt x="614" y="1"/>
                  </a:moveTo>
                  <a:cubicBezTo>
                    <a:pt x="591" y="1"/>
                    <a:pt x="568" y="6"/>
                    <a:pt x="545" y="17"/>
                  </a:cubicBezTo>
                  <a:lnTo>
                    <a:pt x="507" y="17"/>
                  </a:lnTo>
                  <a:cubicBezTo>
                    <a:pt x="429" y="17"/>
                    <a:pt x="351" y="56"/>
                    <a:pt x="312" y="95"/>
                  </a:cubicBezTo>
                  <a:cubicBezTo>
                    <a:pt x="234" y="134"/>
                    <a:pt x="156" y="173"/>
                    <a:pt x="117" y="251"/>
                  </a:cubicBezTo>
                  <a:cubicBezTo>
                    <a:pt x="40" y="367"/>
                    <a:pt x="1" y="523"/>
                    <a:pt x="40" y="679"/>
                  </a:cubicBezTo>
                  <a:cubicBezTo>
                    <a:pt x="78" y="795"/>
                    <a:pt x="195" y="912"/>
                    <a:pt x="312" y="951"/>
                  </a:cubicBezTo>
                  <a:cubicBezTo>
                    <a:pt x="370" y="970"/>
                    <a:pt x="438" y="980"/>
                    <a:pt x="507" y="980"/>
                  </a:cubicBezTo>
                  <a:cubicBezTo>
                    <a:pt x="575" y="980"/>
                    <a:pt x="643" y="970"/>
                    <a:pt x="701" y="951"/>
                  </a:cubicBezTo>
                  <a:cubicBezTo>
                    <a:pt x="779" y="912"/>
                    <a:pt x="896" y="834"/>
                    <a:pt x="935" y="756"/>
                  </a:cubicBezTo>
                  <a:cubicBezTo>
                    <a:pt x="1012" y="679"/>
                    <a:pt x="1012" y="562"/>
                    <a:pt x="1012" y="484"/>
                  </a:cubicBezTo>
                  <a:cubicBezTo>
                    <a:pt x="1012" y="289"/>
                    <a:pt x="935" y="134"/>
                    <a:pt x="779" y="56"/>
                  </a:cubicBezTo>
                  <a:cubicBezTo>
                    <a:pt x="724" y="28"/>
                    <a:pt x="669"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88567" y="3258771"/>
              <a:ext cx="16946" cy="17459"/>
            </a:xfrm>
            <a:custGeom>
              <a:avLst/>
              <a:gdLst/>
              <a:ahLst/>
              <a:cxnLst/>
              <a:rect l="l" t="t" r="r" b="b"/>
              <a:pathLst>
                <a:path w="1091" h="1124" extrusionOk="0">
                  <a:moveTo>
                    <a:pt x="545" y="358"/>
                  </a:moveTo>
                  <a:cubicBezTo>
                    <a:pt x="584" y="358"/>
                    <a:pt x="623" y="397"/>
                    <a:pt x="623" y="436"/>
                  </a:cubicBezTo>
                  <a:cubicBezTo>
                    <a:pt x="623" y="475"/>
                    <a:pt x="584" y="514"/>
                    <a:pt x="545" y="553"/>
                  </a:cubicBezTo>
                  <a:lnTo>
                    <a:pt x="468" y="553"/>
                  </a:lnTo>
                  <a:cubicBezTo>
                    <a:pt x="429" y="514"/>
                    <a:pt x="429" y="475"/>
                    <a:pt x="390" y="475"/>
                  </a:cubicBezTo>
                  <a:cubicBezTo>
                    <a:pt x="390" y="475"/>
                    <a:pt x="429" y="436"/>
                    <a:pt x="429" y="397"/>
                  </a:cubicBezTo>
                  <a:cubicBezTo>
                    <a:pt x="429" y="358"/>
                    <a:pt x="429" y="358"/>
                    <a:pt x="468" y="358"/>
                  </a:cubicBezTo>
                  <a:close/>
                  <a:moveTo>
                    <a:pt x="935" y="592"/>
                  </a:moveTo>
                  <a:cubicBezTo>
                    <a:pt x="935" y="592"/>
                    <a:pt x="935" y="631"/>
                    <a:pt x="935" y="631"/>
                  </a:cubicBezTo>
                  <a:cubicBezTo>
                    <a:pt x="922" y="657"/>
                    <a:pt x="909" y="683"/>
                    <a:pt x="896" y="707"/>
                  </a:cubicBezTo>
                  <a:lnTo>
                    <a:pt x="896" y="707"/>
                  </a:lnTo>
                  <a:cubicBezTo>
                    <a:pt x="897" y="669"/>
                    <a:pt x="935" y="630"/>
                    <a:pt x="935" y="592"/>
                  </a:cubicBezTo>
                  <a:close/>
                  <a:moveTo>
                    <a:pt x="892" y="714"/>
                  </a:moveTo>
                  <a:cubicBezTo>
                    <a:pt x="867" y="760"/>
                    <a:pt x="843" y="801"/>
                    <a:pt x="818" y="825"/>
                  </a:cubicBezTo>
                  <a:cubicBezTo>
                    <a:pt x="763" y="853"/>
                    <a:pt x="688" y="880"/>
                    <a:pt x="622" y="880"/>
                  </a:cubicBezTo>
                  <a:cubicBezTo>
                    <a:pt x="594" y="880"/>
                    <a:pt x="568" y="876"/>
                    <a:pt x="545" y="864"/>
                  </a:cubicBezTo>
                  <a:lnTo>
                    <a:pt x="584" y="864"/>
                  </a:lnTo>
                  <a:cubicBezTo>
                    <a:pt x="699" y="864"/>
                    <a:pt x="814" y="826"/>
                    <a:pt x="892" y="714"/>
                  </a:cubicBezTo>
                  <a:close/>
                  <a:moveTo>
                    <a:pt x="469" y="1"/>
                  </a:moveTo>
                  <a:cubicBezTo>
                    <a:pt x="302" y="1"/>
                    <a:pt x="146" y="106"/>
                    <a:pt x="78" y="242"/>
                  </a:cubicBezTo>
                  <a:cubicBezTo>
                    <a:pt x="1" y="397"/>
                    <a:pt x="1" y="592"/>
                    <a:pt x="78" y="747"/>
                  </a:cubicBezTo>
                  <a:cubicBezTo>
                    <a:pt x="117" y="864"/>
                    <a:pt x="234" y="981"/>
                    <a:pt x="351" y="1059"/>
                  </a:cubicBezTo>
                  <a:cubicBezTo>
                    <a:pt x="419" y="1104"/>
                    <a:pt x="501" y="1123"/>
                    <a:pt x="580" y="1123"/>
                  </a:cubicBezTo>
                  <a:cubicBezTo>
                    <a:pt x="637" y="1123"/>
                    <a:pt x="692" y="1114"/>
                    <a:pt x="740" y="1098"/>
                  </a:cubicBezTo>
                  <a:cubicBezTo>
                    <a:pt x="857" y="1020"/>
                    <a:pt x="935" y="942"/>
                    <a:pt x="1012" y="864"/>
                  </a:cubicBezTo>
                  <a:cubicBezTo>
                    <a:pt x="1051" y="786"/>
                    <a:pt x="1090" y="670"/>
                    <a:pt x="1090" y="592"/>
                  </a:cubicBezTo>
                  <a:cubicBezTo>
                    <a:pt x="1090" y="475"/>
                    <a:pt x="1051" y="397"/>
                    <a:pt x="1012" y="358"/>
                  </a:cubicBezTo>
                  <a:cubicBezTo>
                    <a:pt x="973" y="242"/>
                    <a:pt x="896" y="164"/>
                    <a:pt x="818" y="86"/>
                  </a:cubicBezTo>
                  <a:cubicBezTo>
                    <a:pt x="779" y="86"/>
                    <a:pt x="740" y="47"/>
                    <a:pt x="701" y="47"/>
                  </a:cubicBezTo>
                  <a:lnTo>
                    <a:pt x="740" y="86"/>
                  </a:lnTo>
                  <a:cubicBezTo>
                    <a:pt x="701" y="47"/>
                    <a:pt x="623" y="8"/>
                    <a:pt x="545" y="8"/>
                  </a:cubicBezTo>
                  <a:cubicBezTo>
                    <a:pt x="520" y="3"/>
                    <a:pt x="494"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35383" y="3252387"/>
              <a:ext cx="15129" cy="15579"/>
            </a:xfrm>
            <a:custGeom>
              <a:avLst/>
              <a:gdLst/>
              <a:ahLst/>
              <a:cxnLst/>
              <a:rect l="l" t="t" r="r" b="b"/>
              <a:pathLst>
                <a:path w="974" h="1003" extrusionOk="0">
                  <a:moveTo>
                    <a:pt x="545" y="302"/>
                  </a:moveTo>
                  <a:cubicBezTo>
                    <a:pt x="584" y="302"/>
                    <a:pt x="662" y="341"/>
                    <a:pt x="662" y="419"/>
                  </a:cubicBezTo>
                  <a:cubicBezTo>
                    <a:pt x="701" y="458"/>
                    <a:pt x="662" y="536"/>
                    <a:pt x="584" y="536"/>
                  </a:cubicBezTo>
                  <a:lnTo>
                    <a:pt x="467" y="536"/>
                  </a:lnTo>
                  <a:cubicBezTo>
                    <a:pt x="467" y="536"/>
                    <a:pt x="428" y="497"/>
                    <a:pt x="428" y="497"/>
                  </a:cubicBezTo>
                  <a:cubicBezTo>
                    <a:pt x="428" y="419"/>
                    <a:pt x="467" y="341"/>
                    <a:pt x="545" y="302"/>
                  </a:cubicBezTo>
                  <a:close/>
                  <a:moveTo>
                    <a:pt x="564" y="1"/>
                  </a:moveTo>
                  <a:cubicBezTo>
                    <a:pt x="516" y="1"/>
                    <a:pt x="467" y="10"/>
                    <a:pt x="428" y="30"/>
                  </a:cubicBezTo>
                  <a:cubicBezTo>
                    <a:pt x="0" y="225"/>
                    <a:pt x="39" y="808"/>
                    <a:pt x="467" y="1003"/>
                  </a:cubicBezTo>
                  <a:cubicBezTo>
                    <a:pt x="545" y="1003"/>
                    <a:pt x="623" y="1003"/>
                    <a:pt x="701" y="964"/>
                  </a:cubicBezTo>
                  <a:cubicBezTo>
                    <a:pt x="740" y="925"/>
                    <a:pt x="740" y="886"/>
                    <a:pt x="779" y="808"/>
                  </a:cubicBezTo>
                  <a:cubicBezTo>
                    <a:pt x="779" y="808"/>
                    <a:pt x="779" y="808"/>
                    <a:pt x="779" y="769"/>
                  </a:cubicBezTo>
                  <a:lnTo>
                    <a:pt x="817" y="769"/>
                  </a:lnTo>
                  <a:cubicBezTo>
                    <a:pt x="895" y="691"/>
                    <a:pt x="934" y="614"/>
                    <a:pt x="973" y="497"/>
                  </a:cubicBezTo>
                  <a:cubicBezTo>
                    <a:pt x="973" y="419"/>
                    <a:pt x="973" y="302"/>
                    <a:pt x="934" y="225"/>
                  </a:cubicBezTo>
                  <a:cubicBezTo>
                    <a:pt x="856" y="147"/>
                    <a:pt x="779" y="69"/>
                    <a:pt x="701" y="30"/>
                  </a:cubicBezTo>
                  <a:cubicBezTo>
                    <a:pt x="662" y="10"/>
                    <a:pt x="613"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60158" y="3181528"/>
              <a:ext cx="14523" cy="14181"/>
            </a:xfrm>
            <a:custGeom>
              <a:avLst/>
              <a:gdLst/>
              <a:ahLst/>
              <a:cxnLst/>
              <a:rect l="l" t="t" r="r" b="b"/>
              <a:pathLst>
                <a:path w="935" h="913" extrusionOk="0">
                  <a:moveTo>
                    <a:pt x="584" y="311"/>
                  </a:moveTo>
                  <a:cubicBezTo>
                    <a:pt x="584" y="350"/>
                    <a:pt x="623" y="350"/>
                    <a:pt x="623" y="389"/>
                  </a:cubicBezTo>
                  <a:cubicBezTo>
                    <a:pt x="623" y="428"/>
                    <a:pt x="623" y="506"/>
                    <a:pt x="584" y="584"/>
                  </a:cubicBezTo>
                  <a:lnTo>
                    <a:pt x="507" y="584"/>
                  </a:lnTo>
                  <a:cubicBezTo>
                    <a:pt x="468" y="545"/>
                    <a:pt x="429" y="506"/>
                    <a:pt x="429" y="467"/>
                  </a:cubicBezTo>
                  <a:cubicBezTo>
                    <a:pt x="429" y="428"/>
                    <a:pt x="429" y="389"/>
                    <a:pt x="468" y="350"/>
                  </a:cubicBezTo>
                  <a:cubicBezTo>
                    <a:pt x="468" y="350"/>
                    <a:pt x="468" y="350"/>
                    <a:pt x="507" y="311"/>
                  </a:cubicBezTo>
                  <a:close/>
                  <a:moveTo>
                    <a:pt x="584" y="0"/>
                  </a:moveTo>
                  <a:cubicBezTo>
                    <a:pt x="390" y="0"/>
                    <a:pt x="234" y="39"/>
                    <a:pt x="117" y="195"/>
                  </a:cubicBezTo>
                  <a:cubicBezTo>
                    <a:pt x="40" y="311"/>
                    <a:pt x="1" y="467"/>
                    <a:pt x="40" y="623"/>
                  </a:cubicBezTo>
                  <a:cubicBezTo>
                    <a:pt x="79" y="739"/>
                    <a:pt x="195" y="856"/>
                    <a:pt x="312" y="895"/>
                  </a:cubicBezTo>
                  <a:cubicBezTo>
                    <a:pt x="338" y="908"/>
                    <a:pt x="364" y="912"/>
                    <a:pt x="388" y="912"/>
                  </a:cubicBezTo>
                  <a:cubicBezTo>
                    <a:pt x="437" y="912"/>
                    <a:pt x="481" y="895"/>
                    <a:pt x="507" y="895"/>
                  </a:cubicBezTo>
                  <a:lnTo>
                    <a:pt x="507" y="856"/>
                  </a:lnTo>
                  <a:lnTo>
                    <a:pt x="584" y="856"/>
                  </a:lnTo>
                  <a:cubicBezTo>
                    <a:pt x="662" y="856"/>
                    <a:pt x="779" y="778"/>
                    <a:pt x="818" y="701"/>
                  </a:cubicBezTo>
                  <a:cubicBezTo>
                    <a:pt x="896" y="623"/>
                    <a:pt x="935" y="545"/>
                    <a:pt x="935" y="428"/>
                  </a:cubicBezTo>
                  <a:cubicBezTo>
                    <a:pt x="935" y="350"/>
                    <a:pt x="896" y="311"/>
                    <a:pt x="896" y="273"/>
                  </a:cubicBezTo>
                  <a:cubicBezTo>
                    <a:pt x="818" y="156"/>
                    <a:pt x="701" y="39"/>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305497" y="3208275"/>
              <a:ext cx="14523" cy="13762"/>
            </a:xfrm>
            <a:custGeom>
              <a:avLst/>
              <a:gdLst/>
              <a:ahLst/>
              <a:cxnLst/>
              <a:rect l="l" t="t" r="r" b="b"/>
              <a:pathLst>
                <a:path w="935" h="886" extrusionOk="0">
                  <a:moveTo>
                    <a:pt x="448" y="0"/>
                  </a:moveTo>
                  <a:cubicBezTo>
                    <a:pt x="389" y="0"/>
                    <a:pt x="331" y="10"/>
                    <a:pt x="273" y="29"/>
                  </a:cubicBezTo>
                  <a:cubicBezTo>
                    <a:pt x="195" y="68"/>
                    <a:pt x="117" y="107"/>
                    <a:pt x="39" y="185"/>
                  </a:cubicBezTo>
                  <a:cubicBezTo>
                    <a:pt x="0" y="263"/>
                    <a:pt x="0" y="341"/>
                    <a:pt x="0" y="457"/>
                  </a:cubicBezTo>
                  <a:cubicBezTo>
                    <a:pt x="0" y="535"/>
                    <a:pt x="39" y="613"/>
                    <a:pt x="78" y="691"/>
                  </a:cubicBezTo>
                  <a:cubicBezTo>
                    <a:pt x="156" y="808"/>
                    <a:pt x="312" y="846"/>
                    <a:pt x="467" y="885"/>
                  </a:cubicBezTo>
                  <a:cubicBezTo>
                    <a:pt x="584" y="846"/>
                    <a:pt x="701" y="808"/>
                    <a:pt x="778" y="730"/>
                  </a:cubicBezTo>
                  <a:cubicBezTo>
                    <a:pt x="895" y="652"/>
                    <a:pt x="934" y="496"/>
                    <a:pt x="895" y="379"/>
                  </a:cubicBezTo>
                  <a:cubicBezTo>
                    <a:pt x="895" y="302"/>
                    <a:pt x="817" y="224"/>
                    <a:pt x="740" y="185"/>
                  </a:cubicBezTo>
                  <a:cubicBezTo>
                    <a:pt x="701" y="107"/>
                    <a:pt x="662" y="68"/>
                    <a:pt x="623" y="29"/>
                  </a:cubicBezTo>
                  <a:cubicBezTo>
                    <a:pt x="564" y="10"/>
                    <a:pt x="506"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23284" y="3208648"/>
              <a:ext cx="13917" cy="13389"/>
            </a:xfrm>
            <a:custGeom>
              <a:avLst/>
              <a:gdLst/>
              <a:ahLst/>
              <a:cxnLst/>
              <a:rect l="l" t="t" r="r" b="b"/>
              <a:pathLst>
                <a:path w="896" h="862" extrusionOk="0">
                  <a:moveTo>
                    <a:pt x="448" y="287"/>
                  </a:moveTo>
                  <a:cubicBezTo>
                    <a:pt x="478" y="287"/>
                    <a:pt x="507" y="297"/>
                    <a:pt x="546" y="317"/>
                  </a:cubicBezTo>
                  <a:cubicBezTo>
                    <a:pt x="546" y="355"/>
                    <a:pt x="546" y="394"/>
                    <a:pt x="546" y="433"/>
                  </a:cubicBezTo>
                  <a:cubicBezTo>
                    <a:pt x="507" y="472"/>
                    <a:pt x="468" y="472"/>
                    <a:pt x="468" y="511"/>
                  </a:cubicBezTo>
                  <a:lnTo>
                    <a:pt x="351" y="511"/>
                  </a:lnTo>
                  <a:cubicBezTo>
                    <a:pt x="312" y="472"/>
                    <a:pt x="273" y="433"/>
                    <a:pt x="273" y="394"/>
                  </a:cubicBezTo>
                  <a:cubicBezTo>
                    <a:pt x="273" y="355"/>
                    <a:pt x="312" y="317"/>
                    <a:pt x="351" y="317"/>
                  </a:cubicBezTo>
                  <a:cubicBezTo>
                    <a:pt x="390" y="297"/>
                    <a:pt x="419" y="287"/>
                    <a:pt x="448" y="287"/>
                  </a:cubicBezTo>
                  <a:close/>
                  <a:moveTo>
                    <a:pt x="369" y="0"/>
                  </a:moveTo>
                  <a:cubicBezTo>
                    <a:pt x="163" y="0"/>
                    <a:pt x="1" y="181"/>
                    <a:pt x="1" y="394"/>
                  </a:cubicBezTo>
                  <a:cubicBezTo>
                    <a:pt x="1" y="433"/>
                    <a:pt x="1" y="472"/>
                    <a:pt x="1" y="511"/>
                  </a:cubicBezTo>
                  <a:cubicBezTo>
                    <a:pt x="1" y="628"/>
                    <a:pt x="79" y="784"/>
                    <a:pt x="234" y="861"/>
                  </a:cubicBezTo>
                  <a:lnTo>
                    <a:pt x="468" y="861"/>
                  </a:lnTo>
                  <a:lnTo>
                    <a:pt x="468" y="822"/>
                  </a:lnTo>
                  <a:lnTo>
                    <a:pt x="585" y="822"/>
                  </a:lnTo>
                  <a:lnTo>
                    <a:pt x="701" y="784"/>
                  </a:lnTo>
                  <a:cubicBezTo>
                    <a:pt x="818" y="706"/>
                    <a:pt x="896" y="589"/>
                    <a:pt x="896" y="433"/>
                  </a:cubicBezTo>
                  <a:cubicBezTo>
                    <a:pt x="896" y="355"/>
                    <a:pt x="857" y="239"/>
                    <a:pt x="779" y="161"/>
                  </a:cubicBezTo>
                  <a:cubicBezTo>
                    <a:pt x="740" y="161"/>
                    <a:pt x="740" y="122"/>
                    <a:pt x="701" y="83"/>
                  </a:cubicBezTo>
                  <a:cubicBezTo>
                    <a:pt x="624" y="44"/>
                    <a:pt x="546" y="5"/>
                    <a:pt x="429" y="5"/>
                  </a:cubicBezTo>
                  <a:cubicBezTo>
                    <a:pt x="409" y="2"/>
                    <a:pt x="389"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234506" y="3566115"/>
              <a:ext cx="407310" cy="392657"/>
            </a:xfrm>
            <a:custGeom>
              <a:avLst/>
              <a:gdLst/>
              <a:ahLst/>
              <a:cxnLst/>
              <a:rect l="l" t="t" r="r" b="b"/>
              <a:pathLst>
                <a:path w="19847" h="19133" extrusionOk="0">
                  <a:moveTo>
                    <a:pt x="7519" y="1"/>
                  </a:moveTo>
                  <a:cubicBezTo>
                    <a:pt x="7371" y="1"/>
                    <a:pt x="7223" y="20"/>
                    <a:pt x="7083" y="55"/>
                  </a:cubicBezTo>
                  <a:cubicBezTo>
                    <a:pt x="6772" y="172"/>
                    <a:pt x="6460" y="327"/>
                    <a:pt x="6227" y="522"/>
                  </a:cubicBezTo>
                  <a:cubicBezTo>
                    <a:pt x="5760" y="911"/>
                    <a:pt x="5371" y="1417"/>
                    <a:pt x="5137" y="1962"/>
                  </a:cubicBezTo>
                  <a:cubicBezTo>
                    <a:pt x="4904" y="2506"/>
                    <a:pt x="4787" y="3090"/>
                    <a:pt x="4748" y="3635"/>
                  </a:cubicBezTo>
                  <a:cubicBezTo>
                    <a:pt x="4748" y="4180"/>
                    <a:pt x="4787" y="4724"/>
                    <a:pt x="4943" y="5230"/>
                  </a:cubicBezTo>
                  <a:cubicBezTo>
                    <a:pt x="5176" y="6164"/>
                    <a:pt x="5643" y="7020"/>
                    <a:pt x="6344" y="7682"/>
                  </a:cubicBezTo>
                  <a:lnTo>
                    <a:pt x="7394" y="8810"/>
                  </a:lnTo>
                  <a:cubicBezTo>
                    <a:pt x="6627" y="8595"/>
                    <a:pt x="5846" y="8482"/>
                    <a:pt x="5068" y="8482"/>
                  </a:cubicBezTo>
                  <a:cubicBezTo>
                    <a:pt x="4582" y="8482"/>
                    <a:pt x="4098" y="8526"/>
                    <a:pt x="3620" y="8616"/>
                  </a:cubicBezTo>
                  <a:cubicBezTo>
                    <a:pt x="2958" y="8733"/>
                    <a:pt x="2374" y="8966"/>
                    <a:pt x="1830" y="9316"/>
                  </a:cubicBezTo>
                  <a:cubicBezTo>
                    <a:pt x="1557" y="9511"/>
                    <a:pt x="1324" y="9705"/>
                    <a:pt x="1129" y="9978"/>
                  </a:cubicBezTo>
                  <a:cubicBezTo>
                    <a:pt x="935" y="10211"/>
                    <a:pt x="740" y="10445"/>
                    <a:pt x="545" y="10678"/>
                  </a:cubicBezTo>
                  <a:cubicBezTo>
                    <a:pt x="390" y="10951"/>
                    <a:pt x="234" y="11223"/>
                    <a:pt x="156" y="11534"/>
                  </a:cubicBezTo>
                  <a:cubicBezTo>
                    <a:pt x="40" y="11846"/>
                    <a:pt x="1" y="12157"/>
                    <a:pt x="40" y="12468"/>
                  </a:cubicBezTo>
                  <a:cubicBezTo>
                    <a:pt x="117" y="13052"/>
                    <a:pt x="390" y="13636"/>
                    <a:pt x="857" y="14064"/>
                  </a:cubicBezTo>
                  <a:cubicBezTo>
                    <a:pt x="1285" y="14414"/>
                    <a:pt x="1830" y="14647"/>
                    <a:pt x="2413" y="14686"/>
                  </a:cubicBezTo>
                  <a:cubicBezTo>
                    <a:pt x="2540" y="14696"/>
                    <a:pt x="2669" y="14701"/>
                    <a:pt x="2799" y="14701"/>
                  </a:cubicBezTo>
                  <a:cubicBezTo>
                    <a:pt x="3189" y="14701"/>
                    <a:pt x="3590" y="14657"/>
                    <a:pt x="3970" y="14570"/>
                  </a:cubicBezTo>
                  <a:cubicBezTo>
                    <a:pt x="5371" y="14180"/>
                    <a:pt x="6733" y="13636"/>
                    <a:pt x="8056" y="12935"/>
                  </a:cubicBezTo>
                  <a:lnTo>
                    <a:pt x="8056" y="12935"/>
                  </a:lnTo>
                  <a:cubicBezTo>
                    <a:pt x="7783" y="14336"/>
                    <a:pt x="7628" y="15737"/>
                    <a:pt x="7628" y="17177"/>
                  </a:cubicBezTo>
                  <a:cubicBezTo>
                    <a:pt x="7589" y="17722"/>
                    <a:pt x="7744" y="18227"/>
                    <a:pt x="8017" y="18694"/>
                  </a:cubicBezTo>
                  <a:cubicBezTo>
                    <a:pt x="8134" y="18928"/>
                    <a:pt x="8406" y="19084"/>
                    <a:pt x="8678" y="19122"/>
                  </a:cubicBezTo>
                  <a:cubicBezTo>
                    <a:pt x="8724" y="19129"/>
                    <a:pt x="8769" y="19132"/>
                    <a:pt x="8814" y="19132"/>
                  </a:cubicBezTo>
                  <a:cubicBezTo>
                    <a:pt x="9039" y="19132"/>
                    <a:pt x="9256" y="19051"/>
                    <a:pt x="9418" y="18889"/>
                  </a:cubicBezTo>
                  <a:cubicBezTo>
                    <a:pt x="9612" y="18733"/>
                    <a:pt x="9768" y="18578"/>
                    <a:pt x="9924" y="18422"/>
                  </a:cubicBezTo>
                  <a:cubicBezTo>
                    <a:pt x="10079" y="18227"/>
                    <a:pt x="10196" y="18033"/>
                    <a:pt x="10352" y="17838"/>
                  </a:cubicBezTo>
                  <a:cubicBezTo>
                    <a:pt x="10585" y="17488"/>
                    <a:pt x="10780" y="17099"/>
                    <a:pt x="10935" y="16710"/>
                  </a:cubicBezTo>
                  <a:cubicBezTo>
                    <a:pt x="11208" y="15970"/>
                    <a:pt x="11363" y="15270"/>
                    <a:pt x="11480" y="14492"/>
                  </a:cubicBezTo>
                  <a:cubicBezTo>
                    <a:pt x="11519" y="14025"/>
                    <a:pt x="11558" y="13519"/>
                    <a:pt x="11558" y="13052"/>
                  </a:cubicBezTo>
                  <a:cubicBezTo>
                    <a:pt x="11675" y="13480"/>
                    <a:pt x="11869" y="13908"/>
                    <a:pt x="12103" y="14297"/>
                  </a:cubicBezTo>
                  <a:cubicBezTo>
                    <a:pt x="12414" y="14803"/>
                    <a:pt x="12803" y="15192"/>
                    <a:pt x="13309" y="15503"/>
                  </a:cubicBezTo>
                  <a:cubicBezTo>
                    <a:pt x="13815" y="15776"/>
                    <a:pt x="14321" y="16009"/>
                    <a:pt x="14866" y="16126"/>
                  </a:cubicBezTo>
                  <a:cubicBezTo>
                    <a:pt x="15410" y="16243"/>
                    <a:pt x="15955" y="16321"/>
                    <a:pt x="16500" y="16360"/>
                  </a:cubicBezTo>
                  <a:cubicBezTo>
                    <a:pt x="17045" y="16360"/>
                    <a:pt x="17590" y="16282"/>
                    <a:pt x="18095" y="16048"/>
                  </a:cubicBezTo>
                  <a:cubicBezTo>
                    <a:pt x="18601" y="15854"/>
                    <a:pt x="18990" y="15465"/>
                    <a:pt x="19263" y="14998"/>
                  </a:cubicBezTo>
                  <a:cubicBezTo>
                    <a:pt x="19769" y="14142"/>
                    <a:pt x="19730" y="13013"/>
                    <a:pt x="19146" y="12196"/>
                  </a:cubicBezTo>
                  <a:cubicBezTo>
                    <a:pt x="18874" y="11846"/>
                    <a:pt x="18524" y="11573"/>
                    <a:pt x="18173" y="11379"/>
                  </a:cubicBezTo>
                  <a:cubicBezTo>
                    <a:pt x="17823" y="11184"/>
                    <a:pt x="17473" y="11028"/>
                    <a:pt x="17123" y="10873"/>
                  </a:cubicBezTo>
                  <a:cubicBezTo>
                    <a:pt x="16500" y="10600"/>
                    <a:pt x="14204" y="9550"/>
                    <a:pt x="14204" y="9550"/>
                  </a:cubicBezTo>
                  <a:cubicBezTo>
                    <a:pt x="14710" y="9355"/>
                    <a:pt x="15410" y="8810"/>
                    <a:pt x="15994" y="8499"/>
                  </a:cubicBezTo>
                  <a:cubicBezTo>
                    <a:pt x="16889" y="7993"/>
                    <a:pt x="17706" y="7332"/>
                    <a:pt x="18407" y="6553"/>
                  </a:cubicBezTo>
                  <a:cubicBezTo>
                    <a:pt x="18757" y="6125"/>
                    <a:pt x="19068" y="5619"/>
                    <a:pt x="19341" y="5114"/>
                  </a:cubicBezTo>
                  <a:cubicBezTo>
                    <a:pt x="19613" y="4569"/>
                    <a:pt x="19769" y="3985"/>
                    <a:pt x="19808" y="3362"/>
                  </a:cubicBezTo>
                  <a:cubicBezTo>
                    <a:pt x="19847" y="3051"/>
                    <a:pt x="19769" y="2740"/>
                    <a:pt x="19691" y="2467"/>
                  </a:cubicBezTo>
                  <a:cubicBezTo>
                    <a:pt x="19535" y="2156"/>
                    <a:pt x="19341" y="1884"/>
                    <a:pt x="19068" y="1689"/>
                  </a:cubicBezTo>
                  <a:cubicBezTo>
                    <a:pt x="18524" y="1417"/>
                    <a:pt x="17940" y="1261"/>
                    <a:pt x="17317" y="1261"/>
                  </a:cubicBezTo>
                  <a:cubicBezTo>
                    <a:pt x="17161" y="1240"/>
                    <a:pt x="17004" y="1231"/>
                    <a:pt x="16848" y="1231"/>
                  </a:cubicBezTo>
                  <a:cubicBezTo>
                    <a:pt x="16421" y="1231"/>
                    <a:pt x="15993" y="1303"/>
                    <a:pt x="15566" y="1417"/>
                  </a:cubicBezTo>
                  <a:cubicBezTo>
                    <a:pt x="15060" y="1572"/>
                    <a:pt x="14593" y="1923"/>
                    <a:pt x="14204" y="2312"/>
                  </a:cubicBezTo>
                  <a:cubicBezTo>
                    <a:pt x="13893" y="2701"/>
                    <a:pt x="13582" y="3090"/>
                    <a:pt x="13309" y="3518"/>
                  </a:cubicBezTo>
                  <a:cubicBezTo>
                    <a:pt x="13076" y="3907"/>
                    <a:pt x="12842" y="4296"/>
                    <a:pt x="12648" y="4647"/>
                  </a:cubicBezTo>
                  <a:cubicBezTo>
                    <a:pt x="12336" y="5191"/>
                    <a:pt x="12064" y="5775"/>
                    <a:pt x="11830" y="6359"/>
                  </a:cubicBezTo>
                  <a:cubicBezTo>
                    <a:pt x="11636" y="6787"/>
                    <a:pt x="11558" y="7020"/>
                    <a:pt x="11558" y="7020"/>
                  </a:cubicBezTo>
                  <a:cubicBezTo>
                    <a:pt x="11519" y="7215"/>
                    <a:pt x="11441" y="7409"/>
                    <a:pt x="11402" y="7565"/>
                  </a:cubicBezTo>
                  <a:lnTo>
                    <a:pt x="11402" y="7332"/>
                  </a:lnTo>
                  <a:cubicBezTo>
                    <a:pt x="11402" y="7098"/>
                    <a:pt x="11363" y="6904"/>
                    <a:pt x="11363" y="6904"/>
                  </a:cubicBezTo>
                  <a:cubicBezTo>
                    <a:pt x="11169" y="5619"/>
                    <a:pt x="10819" y="4374"/>
                    <a:pt x="10352" y="3168"/>
                  </a:cubicBezTo>
                  <a:cubicBezTo>
                    <a:pt x="10118" y="2545"/>
                    <a:pt x="9846" y="1962"/>
                    <a:pt x="9496" y="1378"/>
                  </a:cubicBezTo>
                  <a:cubicBezTo>
                    <a:pt x="9184" y="794"/>
                    <a:pt x="8678" y="366"/>
                    <a:pt x="8056" y="94"/>
                  </a:cubicBezTo>
                  <a:cubicBezTo>
                    <a:pt x="7884" y="29"/>
                    <a:pt x="7701" y="1"/>
                    <a:pt x="7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48535" y="3775937"/>
              <a:ext cx="16787" cy="16069"/>
            </a:xfrm>
            <a:custGeom>
              <a:avLst/>
              <a:gdLst/>
              <a:ahLst/>
              <a:cxnLst/>
              <a:rect l="l" t="t" r="r" b="b"/>
              <a:pathLst>
                <a:path w="818" h="783" extrusionOk="0">
                  <a:moveTo>
                    <a:pt x="351" y="337"/>
                  </a:moveTo>
                  <a:cubicBezTo>
                    <a:pt x="390" y="337"/>
                    <a:pt x="390" y="337"/>
                    <a:pt x="429" y="376"/>
                  </a:cubicBezTo>
                  <a:cubicBezTo>
                    <a:pt x="429" y="376"/>
                    <a:pt x="429" y="415"/>
                    <a:pt x="429" y="415"/>
                  </a:cubicBezTo>
                  <a:cubicBezTo>
                    <a:pt x="429" y="454"/>
                    <a:pt x="390" y="454"/>
                    <a:pt x="390" y="454"/>
                  </a:cubicBezTo>
                  <a:lnTo>
                    <a:pt x="312" y="454"/>
                  </a:lnTo>
                  <a:lnTo>
                    <a:pt x="351" y="415"/>
                  </a:lnTo>
                  <a:cubicBezTo>
                    <a:pt x="351" y="415"/>
                    <a:pt x="351" y="376"/>
                    <a:pt x="351" y="337"/>
                  </a:cubicBezTo>
                  <a:close/>
                  <a:moveTo>
                    <a:pt x="361" y="1"/>
                  </a:moveTo>
                  <a:cubicBezTo>
                    <a:pt x="293" y="1"/>
                    <a:pt x="225" y="19"/>
                    <a:pt x="156" y="65"/>
                  </a:cubicBezTo>
                  <a:cubicBezTo>
                    <a:pt x="78" y="143"/>
                    <a:pt x="1" y="260"/>
                    <a:pt x="1" y="376"/>
                  </a:cubicBezTo>
                  <a:cubicBezTo>
                    <a:pt x="1" y="454"/>
                    <a:pt x="39" y="532"/>
                    <a:pt x="78" y="649"/>
                  </a:cubicBezTo>
                  <a:cubicBezTo>
                    <a:pt x="156" y="688"/>
                    <a:pt x="234" y="766"/>
                    <a:pt x="312" y="766"/>
                  </a:cubicBezTo>
                  <a:cubicBezTo>
                    <a:pt x="338" y="778"/>
                    <a:pt x="364" y="783"/>
                    <a:pt x="390" y="783"/>
                  </a:cubicBezTo>
                  <a:cubicBezTo>
                    <a:pt x="442" y="783"/>
                    <a:pt x="493" y="766"/>
                    <a:pt x="545" y="766"/>
                  </a:cubicBezTo>
                  <a:cubicBezTo>
                    <a:pt x="701" y="688"/>
                    <a:pt x="779" y="571"/>
                    <a:pt x="818" y="454"/>
                  </a:cubicBezTo>
                  <a:cubicBezTo>
                    <a:pt x="818" y="376"/>
                    <a:pt x="818" y="337"/>
                    <a:pt x="779" y="299"/>
                  </a:cubicBezTo>
                  <a:lnTo>
                    <a:pt x="740" y="260"/>
                  </a:lnTo>
                  <a:cubicBezTo>
                    <a:pt x="740" y="182"/>
                    <a:pt x="701" y="143"/>
                    <a:pt x="662" y="104"/>
                  </a:cubicBezTo>
                  <a:cubicBezTo>
                    <a:pt x="623" y="65"/>
                    <a:pt x="545" y="26"/>
                    <a:pt x="506" y="26"/>
                  </a:cubicBezTo>
                  <a:cubicBezTo>
                    <a:pt x="458" y="10"/>
                    <a:pt x="4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12600" y="3812078"/>
              <a:ext cx="18388" cy="17711"/>
            </a:xfrm>
            <a:custGeom>
              <a:avLst/>
              <a:gdLst/>
              <a:ahLst/>
              <a:cxnLst/>
              <a:rect l="l" t="t" r="r" b="b"/>
              <a:pathLst>
                <a:path w="896" h="863" extrusionOk="0">
                  <a:moveTo>
                    <a:pt x="545" y="250"/>
                  </a:moveTo>
                  <a:cubicBezTo>
                    <a:pt x="584" y="289"/>
                    <a:pt x="584" y="289"/>
                    <a:pt x="584" y="328"/>
                  </a:cubicBezTo>
                  <a:cubicBezTo>
                    <a:pt x="584" y="366"/>
                    <a:pt x="584" y="405"/>
                    <a:pt x="545" y="405"/>
                  </a:cubicBezTo>
                  <a:lnTo>
                    <a:pt x="467" y="405"/>
                  </a:lnTo>
                  <a:cubicBezTo>
                    <a:pt x="428" y="366"/>
                    <a:pt x="428" y="328"/>
                    <a:pt x="467" y="328"/>
                  </a:cubicBezTo>
                  <a:cubicBezTo>
                    <a:pt x="467" y="289"/>
                    <a:pt x="467" y="289"/>
                    <a:pt x="506" y="250"/>
                  </a:cubicBezTo>
                  <a:close/>
                  <a:moveTo>
                    <a:pt x="203" y="537"/>
                  </a:moveTo>
                  <a:cubicBezTo>
                    <a:pt x="214" y="557"/>
                    <a:pt x="227" y="576"/>
                    <a:pt x="242" y="594"/>
                  </a:cubicBezTo>
                  <a:lnTo>
                    <a:pt x="242" y="594"/>
                  </a:lnTo>
                  <a:cubicBezTo>
                    <a:pt x="224" y="578"/>
                    <a:pt x="211" y="560"/>
                    <a:pt x="203" y="537"/>
                  </a:cubicBezTo>
                  <a:close/>
                  <a:moveTo>
                    <a:pt x="451" y="1"/>
                  </a:moveTo>
                  <a:cubicBezTo>
                    <a:pt x="366" y="1"/>
                    <a:pt x="280" y="37"/>
                    <a:pt x="195" y="94"/>
                  </a:cubicBezTo>
                  <a:cubicBezTo>
                    <a:pt x="117" y="172"/>
                    <a:pt x="39" y="289"/>
                    <a:pt x="39" y="405"/>
                  </a:cubicBezTo>
                  <a:cubicBezTo>
                    <a:pt x="0" y="522"/>
                    <a:pt x="39" y="600"/>
                    <a:pt x="117" y="678"/>
                  </a:cubicBezTo>
                  <a:cubicBezTo>
                    <a:pt x="156" y="756"/>
                    <a:pt x="234" y="795"/>
                    <a:pt x="351" y="833"/>
                  </a:cubicBezTo>
                  <a:cubicBezTo>
                    <a:pt x="390" y="853"/>
                    <a:pt x="428" y="863"/>
                    <a:pt x="467" y="863"/>
                  </a:cubicBezTo>
                  <a:cubicBezTo>
                    <a:pt x="506" y="863"/>
                    <a:pt x="545" y="853"/>
                    <a:pt x="584" y="833"/>
                  </a:cubicBezTo>
                  <a:cubicBezTo>
                    <a:pt x="623" y="795"/>
                    <a:pt x="701" y="756"/>
                    <a:pt x="740" y="717"/>
                  </a:cubicBezTo>
                  <a:cubicBezTo>
                    <a:pt x="818" y="678"/>
                    <a:pt x="857" y="600"/>
                    <a:pt x="857" y="483"/>
                  </a:cubicBezTo>
                  <a:cubicBezTo>
                    <a:pt x="857" y="483"/>
                    <a:pt x="857" y="467"/>
                    <a:pt x="857" y="444"/>
                  </a:cubicBezTo>
                  <a:cubicBezTo>
                    <a:pt x="895" y="405"/>
                    <a:pt x="895" y="328"/>
                    <a:pt x="857" y="289"/>
                  </a:cubicBezTo>
                  <a:cubicBezTo>
                    <a:pt x="818" y="133"/>
                    <a:pt x="701" y="16"/>
                    <a:pt x="545" y="16"/>
                  </a:cubicBezTo>
                  <a:cubicBezTo>
                    <a:pt x="514" y="6"/>
                    <a:pt x="483" y="1"/>
                    <a:pt x="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400615" y="3757077"/>
              <a:ext cx="17588" cy="14140"/>
            </a:xfrm>
            <a:custGeom>
              <a:avLst/>
              <a:gdLst/>
              <a:ahLst/>
              <a:cxnLst/>
              <a:rect l="l" t="t" r="r" b="b"/>
              <a:pathLst>
                <a:path w="857" h="689" extrusionOk="0">
                  <a:moveTo>
                    <a:pt x="468" y="284"/>
                  </a:moveTo>
                  <a:cubicBezTo>
                    <a:pt x="507" y="284"/>
                    <a:pt x="545" y="284"/>
                    <a:pt x="584" y="323"/>
                  </a:cubicBezTo>
                  <a:cubicBezTo>
                    <a:pt x="623" y="323"/>
                    <a:pt x="584" y="400"/>
                    <a:pt x="545" y="439"/>
                  </a:cubicBezTo>
                  <a:cubicBezTo>
                    <a:pt x="526" y="459"/>
                    <a:pt x="507" y="468"/>
                    <a:pt x="487" y="468"/>
                  </a:cubicBezTo>
                  <a:cubicBezTo>
                    <a:pt x="468" y="468"/>
                    <a:pt x="448" y="459"/>
                    <a:pt x="429" y="439"/>
                  </a:cubicBezTo>
                  <a:cubicBezTo>
                    <a:pt x="429" y="439"/>
                    <a:pt x="429" y="400"/>
                    <a:pt x="429" y="400"/>
                  </a:cubicBezTo>
                  <a:lnTo>
                    <a:pt x="429" y="361"/>
                  </a:lnTo>
                  <a:cubicBezTo>
                    <a:pt x="429" y="323"/>
                    <a:pt x="468" y="323"/>
                    <a:pt x="468" y="284"/>
                  </a:cubicBezTo>
                  <a:close/>
                  <a:moveTo>
                    <a:pt x="472" y="1"/>
                  </a:moveTo>
                  <a:cubicBezTo>
                    <a:pt x="446" y="1"/>
                    <a:pt x="418" y="4"/>
                    <a:pt x="390" y="11"/>
                  </a:cubicBezTo>
                  <a:cubicBezTo>
                    <a:pt x="195" y="11"/>
                    <a:pt x="1" y="206"/>
                    <a:pt x="1" y="439"/>
                  </a:cubicBezTo>
                  <a:cubicBezTo>
                    <a:pt x="40" y="517"/>
                    <a:pt x="79" y="556"/>
                    <a:pt x="156" y="595"/>
                  </a:cubicBezTo>
                  <a:cubicBezTo>
                    <a:pt x="195" y="634"/>
                    <a:pt x="234" y="634"/>
                    <a:pt x="273" y="634"/>
                  </a:cubicBezTo>
                  <a:lnTo>
                    <a:pt x="312" y="634"/>
                  </a:lnTo>
                  <a:cubicBezTo>
                    <a:pt x="367" y="661"/>
                    <a:pt x="422" y="689"/>
                    <a:pt x="477" y="689"/>
                  </a:cubicBezTo>
                  <a:cubicBezTo>
                    <a:pt x="500" y="689"/>
                    <a:pt x="523" y="684"/>
                    <a:pt x="545" y="673"/>
                  </a:cubicBezTo>
                  <a:cubicBezTo>
                    <a:pt x="623" y="673"/>
                    <a:pt x="701" y="634"/>
                    <a:pt x="740" y="556"/>
                  </a:cubicBezTo>
                  <a:cubicBezTo>
                    <a:pt x="857" y="439"/>
                    <a:pt x="857" y="245"/>
                    <a:pt x="740" y="128"/>
                  </a:cubicBezTo>
                  <a:cubicBezTo>
                    <a:pt x="677" y="64"/>
                    <a:pt x="587"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81268" y="3755394"/>
              <a:ext cx="16008" cy="14694"/>
            </a:xfrm>
            <a:custGeom>
              <a:avLst/>
              <a:gdLst/>
              <a:ahLst/>
              <a:cxnLst/>
              <a:rect l="l" t="t" r="r" b="b"/>
              <a:pathLst>
                <a:path w="780" h="716" extrusionOk="0">
                  <a:moveTo>
                    <a:pt x="487" y="298"/>
                  </a:moveTo>
                  <a:cubicBezTo>
                    <a:pt x="497" y="298"/>
                    <a:pt x="507" y="307"/>
                    <a:pt x="507" y="327"/>
                  </a:cubicBezTo>
                  <a:lnTo>
                    <a:pt x="546" y="327"/>
                  </a:lnTo>
                  <a:cubicBezTo>
                    <a:pt x="546" y="366"/>
                    <a:pt x="546" y="366"/>
                    <a:pt x="546" y="366"/>
                  </a:cubicBezTo>
                  <a:cubicBezTo>
                    <a:pt x="546" y="366"/>
                    <a:pt x="546" y="405"/>
                    <a:pt x="546" y="405"/>
                  </a:cubicBezTo>
                  <a:cubicBezTo>
                    <a:pt x="468" y="443"/>
                    <a:pt x="429" y="443"/>
                    <a:pt x="351" y="443"/>
                  </a:cubicBezTo>
                  <a:cubicBezTo>
                    <a:pt x="351" y="443"/>
                    <a:pt x="312" y="405"/>
                    <a:pt x="312" y="405"/>
                  </a:cubicBezTo>
                  <a:cubicBezTo>
                    <a:pt x="312" y="366"/>
                    <a:pt x="351" y="327"/>
                    <a:pt x="390" y="327"/>
                  </a:cubicBezTo>
                  <a:cubicBezTo>
                    <a:pt x="390" y="307"/>
                    <a:pt x="400" y="298"/>
                    <a:pt x="414" y="298"/>
                  </a:cubicBezTo>
                  <a:cubicBezTo>
                    <a:pt x="429" y="298"/>
                    <a:pt x="448" y="307"/>
                    <a:pt x="468" y="327"/>
                  </a:cubicBezTo>
                  <a:cubicBezTo>
                    <a:pt x="468" y="307"/>
                    <a:pt x="478" y="298"/>
                    <a:pt x="487" y="298"/>
                  </a:cubicBezTo>
                  <a:close/>
                  <a:moveTo>
                    <a:pt x="413" y="0"/>
                  </a:moveTo>
                  <a:cubicBezTo>
                    <a:pt x="328" y="0"/>
                    <a:pt x="242" y="36"/>
                    <a:pt x="157" y="93"/>
                  </a:cubicBezTo>
                  <a:cubicBezTo>
                    <a:pt x="79" y="132"/>
                    <a:pt x="1" y="249"/>
                    <a:pt x="40" y="366"/>
                  </a:cubicBezTo>
                  <a:cubicBezTo>
                    <a:pt x="40" y="443"/>
                    <a:pt x="40" y="482"/>
                    <a:pt x="79" y="521"/>
                  </a:cubicBezTo>
                  <a:lnTo>
                    <a:pt x="118" y="521"/>
                  </a:lnTo>
                  <a:cubicBezTo>
                    <a:pt x="157" y="599"/>
                    <a:pt x="234" y="677"/>
                    <a:pt x="312" y="716"/>
                  </a:cubicBezTo>
                  <a:lnTo>
                    <a:pt x="546" y="716"/>
                  </a:lnTo>
                  <a:cubicBezTo>
                    <a:pt x="585" y="677"/>
                    <a:pt x="624" y="677"/>
                    <a:pt x="663" y="638"/>
                  </a:cubicBezTo>
                  <a:cubicBezTo>
                    <a:pt x="740" y="560"/>
                    <a:pt x="779" y="443"/>
                    <a:pt x="779" y="327"/>
                  </a:cubicBezTo>
                  <a:cubicBezTo>
                    <a:pt x="740" y="171"/>
                    <a:pt x="624" y="54"/>
                    <a:pt x="507" y="15"/>
                  </a:cubicBezTo>
                  <a:cubicBezTo>
                    <a:pt x="476" y="5"/>
                    <a:pt x="444"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71705" y="3809697"/>
              <a:ext cx="15187" cy="15105"/>
            </a:xfrm>
            <a:custGeom>
              <a:avLst/>
              <a:gdLst/>
              <a:ahLst/>
              <a:cxnLst/>
              <a:rect l="l" t="t" r="r" b="b"/>
              <a:pathLst>
                <a:path w="740" h="736" extrusionOk="0">
                  <a:moveTo>
                    <a:pt x="358" y="1"/>
                  </a:moveTo>
                  <a:cubicBezTo>
                    <a:pt x="255" y="1"/>
                    <a:pt x="175" y="45"/>
                    <a:pt x="117" y="132"/>
                  </a:cubicBezTo>
                  <a:cubicBezTo>
                    <a:pt x="0" y="327"/>
                    <a:pt x="39" y="599"/>
                    <a:pt x="272" y="716"/>
                  </a:cubicBezTo>
                  <a:lnTo>
                    <a:pt x="272" y="677"/>
                  </a:lnTo>
                  <a:cubicBezTo>
                    <a:pt x="311" y="716"/>
                    <a:pt x="360" y="735"/>
                    <a:pt x="409" y="735"/>
                  </a:cubicBezTo>
                  <a:cubicBezTo>
                    <a:pt x="457" y="735"/>
                    <a:pt x="506" y="716"/>
                    <a:pt x="545" y="677"/>
                  </a:cubicBezTo>
                  <a:cubicBezTo>
                    <a:pt x="584" y="638"/>
                    <a:pt x="623" y="599"/>
                    <a:pt x="662" y="521"/>
                  </a:cubicBezTo>
                  <a:cubicBezTo>
                    <a:pt x="700" y="482"/>
                    <a:pt x="700" y="444"/>
                    <a:pt x="739" y="366"/>
                  </a:cubicBezTo>
                  <a:cubicBezTo>
                    <a:pt x="739" y="288"/>
                    <a:pt x="739" y="210"/>
                    <a:pt x="662" y="132"/>
                  </a:cubicBezTo>
                  <a:cubicBezTo>
                    <a:pt x="623" y="54"/>
                    <a:pt x="545" y="16"/>
                    <a:pt x="467" y="16"/>
                  </a:cubicBezTo>
                  <a:cubicBezTo>
                    <a:pt x="428" y="6"/>
                    <a:pt x="39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442152" y="3727751"/>
              <a:ext cx="15187" cy="14715"/>
            </a:xfrm>
            <a:custGeom>
              <a:avLst/>
              <a:gdLst/>
              <a:ahLst/>
              <a:cxnLst/>
              <a:rect l="l" t="t" r="r" b="b"/>
              <a:pathLst>
                <a:path w="740" h="717" extrusionOk="0">
                  <a:moveTo>
                    <a:pt x="379" y="179"/>
                  </a:moveTo>
                  <a:cubicBezTo>
                    <a:pt x="432" y="179"/>
                    <a:pt x="479" y="206"/>
                    <a:pt x="506" y="234"/>
                  </a:cubicBezTo>
                  <a:lnTo>
                    <a:pt x="467" y="234"/>
                  </a:lnTo>
                  <a:cubicBezTo>
                    <a:pt x="467" y="273"/>
                    <a:pt x="467" y="351"/>
                    <a:pt x="467" y="390"/>
                  </a:cubicBezTo>
                  <a:cubicBezTo>
                    <a:pt x="428" y="390"/>
                    <a:pt x="389" y="428"/>
                    <a:pt x="350" y="428"/>
                  </a:cubicBezTo>
                  <a:cubicBezTo>
                    <a:pt x="350" y="390"/>
                    <a:pt x="312" y="390"/>
                    <a:pt x="273" y="390"/>
                  </a:cubicBezTo>
                  <a:cubicBezTo>
                    <a:pt x="273" y="351"/>
                    <a:pt x="273" y="312"/>
                    <a:pt x="273" y="312"/>
                  </a:cubicBezTo>
                  <a:cubicBezTo>
                    <a:pt x="312" y="273"/>
                    <a:pt x="312" y="234"/>
                    <a:pt x="312" y="195"/>
                  </a:cubicBezTo>
                  <a:cubicBezTo>
                    <a:pt x="334" y="184"/>
                    <a:pt x="357" y="179"/>
                    <a:pt x="379" y="179"/>
                  </a:cubicBezTo>
                  <a:close/>
                  <a:moveTo>
                    <a:pt x="273" y="0"/>
                  </a:moveTo>
                  <a:cubicBezTo>
                    <a:pt x="273" y="0"/>
                    <a:pt x="234" y="39"/>
                    <a:pt x="195" y="39"/>
                  </a:cubicBezTo>
                  <a:cubicBezTo>
                    <a:pt x="78" y="78"/>
                    <a:pt x="0" y="195"/>
                    <a:pt x="0" y="312"/>
                  </a:cubicBezTo>
                  <a:cubicBezTo>
                    <a:pt x="0" y="390"/>
                    <a:pt x="39" y="428"/>
                    <a:pt x="78" y="467"/>
                  </a:cubicBezTo>
                  <a:lnTo>
                    <a:pt x="78" y="506"/>
                  </a:lnTo>
                  <a:cubicBezTo>
                    <a:pt x="78" y="506"/>
                    <a:pt x="117" y="545"/>
                    <a:pt x="117" y="584"/>
                  </a:cubicBezTo>
                  <a:cubicBezTo>
                    <a:pt x="156" y="584"/>
                    <a:pt x="156" y="623"/>
                    <a:pt x="195" y="623"/>
                  </a:cubicBezTo>
                  <a:cubicBezTo>
                    <a:pt x="252" y="680"/>
                    <a:pt x="330" y="716"/>
                    <a:pt x="413" y="716"/>
                  </a:cubicBezTo>
                  <a:cubicBezTo>
                    <a:pt x="444" y="716"/>
                    <a:pt x="475" y="711"/>
                    <a:pt x="506" y="701"/>
                  </a:cubicBezTo>
                  <a:cubicBezTo>
                    <a:pt x="545" y="662"/>
                    <a:pt x="623" y="584"/>
                    <a:pt x="662" y="506"/>
                  </a:cubicBezTo>
                  <a:cubicBezTo>
                    <a:pt x="662" y="506"/>
                    <a:pt x="701" y="467"/>
                    <a:pt x="701" y="467"/>
                  </a:cubicBezTo>
                  <a:cubicBezTo>
                    <a:pt x="740" y="390"/>
                    <a:pt x="740" y="312"/>
                    <a:pt x="701" y="234"/>
                  </a:cubicBezTo>
                  <a:cubicBezTo>
                    <a:pt x="662" y="117"/>
                    <a:pt x="623"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5"/>
          <p:cNvGrpSpPr/>
          <p:nvPr/>
        </p:nvGrpSpPr>
        <p:grpSpPr>
          <a:xfrm flipH="1">
            <a:off x="7815275" y="4367689"/>
            <a:ext cx="1421474" cy="793156"/>
            <a:chOff x="8059283" y="4525012"/>
            <a:chExt cx="1139550" cy="635847"/>
          </a:xfrm>
        </p:grpSpPr>
        <p:grpSp>
          <p:nvGrpSpPr>
            <p:cNvPr id="56" name="Google Shape;56;p5"/>
            <p:cNvGrpSpPr/>
            <p:nvPr/>
          </p:nvGrpSpPr>
          <p:grpSpPr>
            <a:xfrm>
              <a:off x="8059283" y="4525012"/>
              <a:ext cx="683359" cy="635847"/>
              <a:chOff x="-61526" y="3752577"/>
              <a:chExt cx="1522974" cy="1417087"/>
            </a:xfrm>
          </p:grpSpPr>
          <p:sp>
            <p:nvSpPr>
              <p:cNvPr id="57" name="Google Shape;57;p5"/>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5"/>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5"/>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5"/>
          <p:cNvSpPr txBox="1">
            <a:spLocks noGrp="1"/>
          </p:cNvSpPr>
          <p:nvPr>
            <p:ph type="body" idx="1"/>
          </p:nvPr>
        </p:nvSpPr>
        <p:spPr>
          <a:xfrm>
            <a:off x="713225" y="1152475"/>
            <a:ext cx="3622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5"/>
          <p:cNvSpPr txBox="1">
            <a:spLocks noGrp="1"/>
          </p:cNvSpPr>
          <p:nvPr>
            <p:ph type="body" idx="2"/>
          </p:nvPr>
        </p:nvSpPr>
        <p:spPr>
          <a:xfrm>
            <a:off x="4807785" y="1152475"/>
            <a:ext cx="3622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6" name="Google Shape;66;p6"/>
          <p:cNvGrpSpPr/>
          <p:nvPr/>
        </p:nvGrpSpPr>
        <p:grpSpPr>
          <a:xfrm>
            <a:off x="-1391608" y="724596"/>
            <a:ext cx="10672185" cy="4322763"/>
            <a:chOff x="-1391608" y="724596"/>
            <a:chExt cx="10672185" cy="4322763"/>
          </a:xfrm>
        </p:grpSpPr>
        <p:grpSp>
          <p:nvGrpSpPr>
            <p:cNvPr id="67" name="Google Shape;67;p6"/>
            <p:cNvGrpSpPr/>
            <p:nvPr/>
          </p:nvGrpSpPr>
          <p:grpSpPr>
            <a:xfrm rot="10800000" flipH="1">
              <a:off x="-1391608" y="3953666"/>
              <a:ext cx="3114059" cy="1093692"/>
              <a:chOff x="-359002" y="-653813"/>
              <a:chExt cx="4099063" cy="1439637"/>
            </a:xfrm>
          </p:grpSpPr>
          <p:sp>
            <p:nvSpPr>
              <p:cNvPr id="68" name="Google Shape;68;p6"/>
              <p:cNvSpPr/>
              <p:nvPr/>
            </p:nvSpPr>
            <p:spPr>
              <a:xfrm rot="5769038">
                <a:off x="651704" y="-992834"/>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5031018">
                <a:off x="2572430" y="-1245062"/>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6"/>
            <p:cNvSpPr/>
            <p:nvPr/>
          </p:nvSpPr>
          <p:spPr>
            <a:xfrm rot="-5031057">
              <a:off x="8393527" y="275416"/>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232850" y="-58540"/>
            <a:ext cx="9326994" cy="5546964"/>
            <a:chOff x="232850" y="-58540"/>
            <a:chExt cx="9326994" cy="5546964"/>
          </a:xfrm>
        </p:grpSpPr>
        <p:grpSp>
          <p:nvGrpSpPr>
            <p:cNvPr id="73" name="Google Shape;73;p7"/>
            <p:cNvGrpSpPr/>
            <p:nvPr/>
          </p:nvGrpSpPr>
          <p:grpSpPr>
            <a:xfrm rot="10800000" flipH="1">
              <a:off x="7301600" y="-58540"/>
              <a:ext cx="2258244" cy="1027689"/>
              <a:chOff x="-342999" y="429495"/>
              <a:chExt cx="3148256" cy="1432718"/>
            </a:xfrm>
          </p:grpSpPr>
          <p:sp>
            <p:nvSpPr>
              <p:cNvPr id="74" name="Google Shape;74;p7"/>
              <p:cNvSpPr/>
              <p:nvPr/>
            </p:nvSpPr>
            <p:spPr>
              <a:xfrm rot="5846029">
                <a:off x="846121" y="-255684"/>
                <a:ext cx="770017" cy="3074472"/>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rot="5845884">
                <a:off x="1689533" y="20104"/>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7"/>
            <p:cNvGrpSpPr/>
            <p:nvPr/>
          </p:nvGrpSpPr>
          <p:grpSpPr>
            <a:xfrm>
              <a:off x="232850" y="4460735"/>
              <a:ext cx="2258244" cy="1027689"/>
              <a:chOff x="-342999" y="429495"/>
              <a:chExt cx="3148256" cy="1432718"/>
            </a:xfrm>
          </p:grpSpPr>
          <p:sp>
            <p:nvSpPr>
              <p:cNvPr id="77" name="Google Shape;77;p7"/>
              <p:cNvSpPr/>
              <p:nvPr/>
            </p:nvSpPr>
            <p:spPr>
              <a:xfrm rot="5846029">
                <a:off x="846121" y="-255684"/>
                <a:ext cx="770017" cy="3074472"/>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5845884">
                <a:off x="1689533" y="20104"/>
                <a:ext cx="329521" cy="13158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7"/>
          <p:cNvGrpSpPr/>
          <p:nvPr/>
        </p:nvGrpSpPr>
        <p:grpSpPr>
          <a:xfrm>
            <a:off x="8430782" y="3551163"/>
            <a:ext cx="583534" cy="948459"/>
            <a:chOff x="8430782" y="3551163"/>
            <a:chExt cx="583534" cy="948459"/>
          </a:xfrm>
        </p:grpSpPr>
        <p:sp>
          <p:nvSpPr>
            <p:cNvPr id="80" name="Google Shape;80;p7"/>
            <p:cNvSpPr/>
            <p:nvPr/>
          </p:nvSpPr>
          <p:spPr>
            <a:xfrm flipH="1">
              <a:off x="8650436" y="3551163"/>
              <a:ext cx="363880" cy="424721"/>
            </a:xfrm>
            <a:custGeom>
              <a:avLst/>
              <a:gdLst/>
              <a:ahLst/>
              <a:cxnLst/>
              <a:rect l="l" t="t" r="r" b="b"/>
              <a:pathLst>
                <a:path w="23427" h="27344" extrusionOk="0">
                  <a:moveTo>
                    <a:pt x="8373" y="1"/>
                  </a:moveTo>
                  <a:cubicBezTo>
                    <a:pt x="8306" y="1"/>
                    <a:pt x="8239" y="4"/>
                    <a:pt x="8172" y="11"/>
                  </a:cubicBezTo>
                  <a:cubicBezTo>
                    <a:pt x="7744" y="11"/>
                    <a:pt x="7355" y="127"/>
                    <a:pt x="7044" y="361"/>
                  </a:cubicBezTo>
                  <a:cubicBezTo>
                    <a:pt x="6460" y="867"/>
                    <a:pt x="6032" y="1528"/>
                    <a:pt x="5760" y="2268"/>
                  </a:cubicBezTo>
                  <a:cubicBezTo>
                    <a:pt x="5448" y="2929"/>
                    <a:pt x="5254" y="3630"/>
                    <a:pt x="5215" y="4369"/>
                  </a:cubicBezTo>
                  <a:cubicBezTo>
                    <a:pt x="5215" y="5069"/>
                    <a:pt x="5371" y="5731"/>
                    <a:pt x="5721" y="6353"/>
                  </a:cubicBezTo>
                  <a:cubicBezTo>
                    <a:pt x="6032" y="6898"/>
                    <a:pt x="6343" y="7404"/>
                    <a:pt x="6733" y="7910"/>
                  </a:cubicBezTo>
                  <a:cubicBezTo>
                    <a:pt x="7083" y="8377"/>
                    <a:pt x="7433" y="8805"/>
                    <a:pt x="7783" y="9155"/>
                  </a:cubicBezTo>
                  <a:cubicBezTo>
                    <a:pt x="8289" y="9739"/>
                    <a:pt x="8873" y="10323"/>
                    <a:pt x="9457" y="10867"/>
                  </a:cubicBezTo>
                  <a:cubicBezTo>
                    <a:pt x="9885" y="11218"/>
                    <a:pt x="10118" y="11412"/>
                    <a:pt x="10118" y="11412"/>
                  </a:cubicBezTo>
                  <a:cubicBezTo>
                    <a:pt x="10313" y="11607"/>
                    <a:pt x="10507" y="11724"/>
                    <a:pt x="10663" y="11840"/>
                  </a:cubicBezTo>
                  <a:lnTo>
                    <a:pt x="10429" y="11762"/>
                  </a:lnTo>
                  <a:cubicBezTo>
                    <a:pt x="10157" y="11685"/>
                    <a:pt x="9924" y="11646"/>
                    <a:pt x="9924" y="11646"/>
                  </a:cubicBezTo>
                  <a:cubicBezTo>
                    <a:pt x="8490" y="11373"/>
                    <a:pt x="7087" y="11249"/>
                    <a:pt x="5661" y="11249"/>
                  </a:cubicBezTo>
                  <a:cubicBezTo>
                    <a:pt x="5461" y="11249"/>
                    <a:pt x="5261" y="11252"/>
                    <a:pt x="5059" y="11257"/>
                  </a:cubicBezTo>
                  <a:cubicBezTo>
                    <a:pt x="4242" y="11257"/>
                    <a:pt x="3425" y="11334"/>
                    <a:pt x="2608" y="11490"/>
                  </a:cubicBezTo>
                  <a:cubicBezTo>
                    <a:pt x="1791" y="11607"/>
                    <a:pt x="1051" y="12035"/>
                    <a:pt x="468" y="12657"/>
                  </a:cubicBezTo>
                  <a:cubicBezTo>
                    <a:pt x="234" y="12969"/>
                    <a:pt x="39" y="13358"/>
                    <a:pt x="39" y="13786"/>
                  </a:cubicBezTo>
                  <a:cubicBezTo>
                    <a:pt x="1" y="14214"/>
                    <a:pt x="78" y="14603"/>
                    <a:pt x="195" y="14992"/>
                  </a:cubicBezTo>
                  <a:cubicBezTo>
                    <a:pt x="468" y="15693"/>
                    <a:pt x="896" y="16354"/>
                    <a:pt x="1440" y="16860"/>
                  </a:cubicBezTo>
                  <a:cubicBezTo>
                    <a:pt x="1985" y="17366"/>
                    <a:pt x="2569" y="17755"/>
                    <a:pt x="3269" y="18028"/>
                  </a:cubicBezTo>
                  <a:cubicBezTo>
                    <a:pt x="3853" y="18300"/>
                    <a:pt x="4515" y="18456"/>
                    <a:pt x="5215" y="18495"/>
                  </a:cubicBezTo>
                  <a:cubicBezTo>
                    <a:pt x="5413" y="18514"/>
                    <a:pt x="5612" y="18524"/>
                    <a:pt x="5809" y="18524"/>
                  </a:cubicBezTo>
                  <a:cubicBezTo>
                    <a:pt x="6776" y="18524"/>
                    <a:pt x="7728" y="18292"/>
                    <a:pt x="8600" y="17872"/>
                  </a:cubicBezTo>
                  <a:lnTo>
                    <a:pt x="10390" y="17094"/>
                  </a:lnTo>
                  <a:lnTo>
                    <a:pt x="10390" y="17094"/>
                  </a:lnTo>
                  <a:cubicBezTo>
                    <a:pt x="9457" y="18378"/>
                    <a:pt x="8834" y="19895"/>
                    <a:pt x="8600" y="21491"/>
                  </a:cubicBezTo>
                  <a:cubicBezTo>
                    <a:pt x="8406" y="22269"/>
                    <a:pt x="8445" y="23086"/>
                    <a:pt x="8639" y="23865"/>
                  </a:cubicBezTo>
                  <a:cubicBezTo>
                    <a:pt x="8756" y="24254"/>
                    <a:pt x="8912" y="24604"/>
                    <a:pt x="9106" y="24954"/>
                  </a:cubicBezTo>
                  <a:cubicBezTo>
                    <a:pt x="9301" y="25304"/>
                    <a:pt x="9495" y="25616"/>
                    <a:pt x="9729" y="25927"/>
                  </a:cubicBezTo>
                  <a:cubicBezTo>
                    <a:pt x="9962" y="26238"/>
                    <a:pt x="10235" y="26511"/>
                    <a:pt x="10546" y="26783"/>
                  </a:cubicBezTo>
                  <a:cubicBezTo>
                    <a:pt x="10857" y="26978"/>
                    <a:pt x="11208" y="27172"/>
                    <a:pt x="11597" y="27250"/>
                  </a:cubicBezTo>
                  <a:cubicBezTo>
                    <a:pt x="11838" y="27313"/>
                    <a:pt x="12083" y="27344"/>
                    <a:pt x="12326" y="27344"/>
                  </a:cubicBezTo>
                  <a:cubicBezTo>
                    <a:pt x="12831" y="27344"/>
                    <a:pt x="13330" y="27214"/>
                    <a:pt x="13776" y="26978"/>
                  </a:cubicBezTo>
                  <a:cubicBezTo>
                    <a:pt x="14399" y="26627"/>
                    <a:pt x="14904" y="26083"/>
                    <a:pt x="15216" y="25421"/>
                  </a:cubicBezTo>
                  <a:cubicBezTo>
                    <a:pt x="15488" y="24837"/>
                    <a:pt x="15644" y="24215"/>
                    <a:pt x="15683" y="23553"/>
                  </a:cubicBezTo>
                  <a:cubicBezTo>
                    <a:pt x="15838" y="21724"/>
                    <a:pt x="15799" y="19857"/>
                    <a:pt x="15527" y="18028"/>
                  </a:cubicBezTo>
                  <a:lnTo>
                    <a:pt x="15527" y="18028"/>
                  </a:lnTo>
                  <a:cubicBezTo>
                    <a:pt x="17045" y="18923"/>
                    <a:pt x="18679" y="19701"/>
                    <a:pt x="20352" y="20323"/>
                  </a:cubicBezTo>
                  <a:cubicBezTo>
                    <a:pt x="20755" y="20485"/>
                    <a:pt x="21195" y="20572"/>
                    <a:pt x="21647" y="20572"/>
                  </a:cubicBezTo>
                  <a:cubicBezTo>
                    <a:pt x="21850" y="20572"/>
                    <a:pt x="22054" y="20554"/>
                    <a:pt x="22259" y="20518"/>
                  </a:cubicBezTo>
                  <a:cubicBezTo>
                    <a:pt x="22609" y="20440"/>
                    <a:pt x="22882" y="20207"/>
                    <a:pt x="23076" y="19934"/>
                  </a:cubicBezTo>
                  <a:cubicBezTo>
                    <a:pt x="23193" y="19623"/>
                    <a:pt x="23193" y="19273"/>
                    <a:pt x="23115" y="18962"/>
                  </a:cubicBezTo>
                  <a:cubicBezTo>
                    <a:pt x="22998" y="18650"/>
                    <a:pt x="22882" y="18378"/>
                    <a:pt x="22726" y="18144"/>
                  </a:cubicBezTo>
                  <a:cubicBezTo>
                    <a:pt x="22570" y="17872"/>
                    <a:pt x="22415" y="17638"/>
                    <a:pt x="22220" y="17405"/>
                  </a:cubicBezTo>
                  <a:cubicBezTo>
                    <a:pt x="21909" y="16977"/>
                    <a:pt x="21520" y="16588"/>
                    <a:pt x="21131" y="16238"/>
                  </a:cubicBezTo>
                  <a:cubicBezTo>
                    <a:pt x="20391" y="15615"/>
                    <a:pt x="19613" y="15109"/>
                    <a:pt x="18757" y="14681"/>
                  </a:cubicBezTo>
                  <a:cubicBezTo>
                    <a:pt x="18134" y="14370"/>
                    <a:pt x="17589" y="14136"/>
                    <a:pt x="17084" y="13942"/>
                  </a:cubicBezTo>
                  <a:lnTo>
                    <a:pt x="17084" y="13942"/>
                  </a:lnTo>
                  <a:cubicBezTo>
                    <a:pt x="17297" y="13956"/>
                    <a:pt x="17511" y="13965"/>
                    <a:pt x="17723" y="13965"/>
                  </a:cubicBezTo>
                  <a:cubicBezTo>
                    <a:pt x="18089" y="13965"/>
                    <a:pt x="18450" y="13938"/>
                    <a:pt x="18796" y="13864"/>
                  </a:cubicBezTo>
                  <a:cubicBezTo>
                    <a:pt x="19496" y="13708"/>
                    <a:pt x="20158" y="13397"/>
                    <a:pt x="20703" y="12930"/>
                  </a:cubicBezTo>
                  <a:cubicBezTo>
                    <a:pt x="21247" y="12502"/>
                    <a:pt x="21714" y="11957"/>
                    <a:pt x="22103" y="11373"/>
                  </a:cubicBezTo>
                  <a:cubicBezTo>
                    <a:pt x="22493" y="10790"/>
                    <a:pt x="22804" y="10206"/>
                    <a:pt x="23076" y="9544"/>
                  </a:cubicBezTo>
                  <a:cubicBezTo>
                    <a:pt x="23310" y="8922"/>
                    <a:pt x="23427" y="8260"/>
                    <a:pt x="23388" y="7560"/>
                  </a:cubicBezTo>
                  <a:cubicBezTo>
                    <a:pt x="23349" y="6898"/>
                    <a:pt x="23115" y="6276"/>
                    <a:pt x="22648" y="5770"/>
                  </a:cubicBezTo>
                  <a:cubicBezTo>
                    <a:pt x="22009" y="5039"/>
                    <a:pt x="21108" y="4619"/>
                    <a:pt x="20169" y="4619"/>
                  </a:cubicBezTo>
                  <a:cubicBezTo>
                    <a:pt x="19907" y="4619"/>
                    <a:pt x="19643" y="4651"/>
                    <a:pt x="19380" y="4719"/>
                  </a:cubicBezTo>
                  <a:cubicBezTo>
                    <a:pt x="18835" y="4875"/>
                    <a:pt x="18368" y="5147"/>
                    <a:pt x="17979" y="5497"/>
                  </a:cubicBezTo>
                  <a:cubicBezTo>
                    <a:pt x="17628" y="5809"/>
                    <a:pt x="17278" y="6120"/>
                    <a:pt x="16967" y="6470"/>
                  </a:cubicBezTo>
                  <a:cubicBezTo>
                    <a:pt x="16344" y="7132"/>
                    <a:pt x="14165" y="9311"/>
                    <a:pt x="14165" y="9311"/>
                  </a:cubicBezTo>
                  <a:cubicBezTo>
                    <a:pt x="14126" y="8688"/>
                    <a:pt x="13815" y="7638"/>
                    <a:pt x="13698" y="6782"/>
                  </a:cubicBezTo>
                  <a:cubicBezTo>
                    <a:pt x="13465" y="5536"/>
                    <a:pt x="13037" y="4330"/>
                    <a:pt x="12453" y="3201"/>
                  </a:cubicBezTo>
                  <a:cubicBezTo>
                    <a:pt x="12064" y="2579"/>
                    <a:pt x="11636" y="1995"/>
                    <a:pt x="11169" y="1489"/>
                  </a:cubicBezTo>
                  <a:cubicBezTo>
                    <a:pt x="10624" y="944"/>
                    <a:pt x="10001" y="516"/>
                    <a:pt x="9301" y="205"/>
                  </a:cubicBezTo>
                  <a:cubicBezTo>
                    <a:pt x="9011" y="76"/>
                    <a:pt x="8694"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flipH="1">
              <a:off x="8789452" y="3757777"/>
              <a:ext cx="15734" cy="15237"/>
            </a:xfrm>
            <a:custGeom>
              <a:avLst/>
              <a:gdLst/>
              <a:ahLst/>
              <a:cxnLst/>
              <a:rect l="l" t="t" r="r" b="b"/>
              <a:pathLst>
                <a:path w="1013" h="981" extrusionOk="0">
                  <a:moveTo>
                    <a:pt x="584" y="406"/>
                  </a:moveTo>
                  <a:cubicBezTo>
                    <a:pt x="623" y="445"/>
                    <a:pt x="623" y="445"/>
                    <a:pt x="623" y="484"/>
                  </a:cubicBezTo>
                  <a:cubicBezTo>
                    <a:pt x="623" y="523"/>
                    <a:pt x="623" y="523"/>
                    <a:pt x="623" y="562"/>
                  </a:cubicBezTo>
                  <a:lnTo>
                    <a:pt x="584" y="562"/>
                  </a:lnTo>
                  <a:cubicBezTo>
                    <a:pt x="545" y="562"/>
                    <a:pt x="507" y="562"/>
                    <a:pt x="468" y="523"/>
                  </a:cubicBezTo>
                  <a:cubicBezTo>
                    <a:pt x="468" y="523"/>
                    <a:pt x="468" y="484"/>
                    <a:pt x="468" y="484"/>
                  </a:cubicBezTo>
                  <a:cubicBezTo>
                    <a:pt x="507" y="445"/>
                    <a:pt x="507" y="406"/>
                    <a:pt x="545" y="406"/>
                  </a:cubicBezTo>
                  <a:close/>
                  <a:moveTo>
                    <a:pt x="614" y="1"/>
                  </a:moveTo>
                  <a:cubicBezTo>
                    <a:pt x="591" y="1"/>
                    <a:pt x="568" y="6"/>
                    <a:pt x="545" y="17"/>
                  </a:cubicBezTo>
                  <a:lnTo>
                    <a:pt x="507" y="17"/>
                  </a:lnTo>
                  <a:cubicBezTo>
                    <a:pt x="429" y="17"/>
                    <a:pt x="351" y="56"/>
                    <a:pt x="312" y="95"/>
                  </a:cubicBezTo>
                  <a:cubicBezTo>
                    <a:pt x="234" y="134"/>
                    <a:pt x="156" y="173"/>
                    <a:pt x="117" y="251"/>
                  </a:cubicBezTo>
                  <a:cubicBezTo>
                    <a:pt x="40" y="367"/>
                    <a:pt x="1" y="523"/>
                    <a:pt x="40" y="679"/>
                  </a:cubicBezTo>
                  <a:cubicBezTo>
                    <a:pt x="78" y="795"/>
                    <a:pt x="195" y="912"/>
                    <a:pt x="312" y="951"/>
                  </a:cubicBezTo>
                  <a:cubicBezTo>
                    <a:pt x="370" y="970"/>
                    <a:pt x="438" y="980"/>
                    <a:pt x="507" y="980"/>
                  </a:cubicBezTo>
                  <a:cubicBezTo>
                    <a:pt x="575" y="980"/>
                    <a:pt x="643" y="970"/>
                    <a:pt x="701" y="951"/>
                  </a:cubicBezTo>
                  <a:cubicBezTo>
                    <a:pt x="779" y="912"/>
                    <a:pt x="896" y="834"/>
                    <a:pt x="935" y="756"/>
                  </a:cubicBezTo>
                  <a:cubicBezTo>
                    <a:pt x="1012" y="679"/>
                    <a:pt x="1012" y="562"/>
                    <a:pt x="1012" y="484"/>
                  </a:cubicBezTo>
                  <a:cubicBezTo>
                    <a:pt x="1012" y="289"/>
                    <a:pt x="935" y="134"/>
                    <a:pt x="779" y="56"/>
                  </a:cubicBezTo>
                  <a:cubicBezTo>
                    <a:pt x="724" y="28"/>
                    <a:pt x="669"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flipH="1">
              <a:off x="8767085" y="3799621"/>
              <a:ext cx="16946" cy="17459"/>
            </a:xfrm>
            <a:custGeom>
              <a:avLst/>
              <a:gdLst/>
              <a:ahLst/>
              <a:cxnLst/>
              <a:rect l="l" t="t" r="r" b="b"/>
              <a:pathLst>
                <a:path w="1091" h="1124" extrusionOk="0">
                  <a:moveTo>
                    <a:pt x="545" y="358"/>
                  </a:moveTo>
                  <a:cubicBezTo>
                    <a:pt x="584" y="358"/>
                    <a:pt x="623" y="397"/>
                    <a:pt x="623" y="436"/>
                  </a:cubicBezTo>
                  <a:cubicBezTo>
                    <a:pt x="623" y="475"/>
                    <a:pt x="584" y="514"/>
                    <a:pt x="545" y="553"/>
                  </a:cubicBezTo>
                  <a:lnTo>
                    <a:pt x="468" y="553"/>
                  </a:lnTo>
                  <a:cubicBezTo>
                    <a:pt x="429" y="514"/>
                    <a:pt x="429" y="475"/>
                    <a:pt x="390" y="475"/>
                  </a:cubicBezTo>
                  <a:cubicBezTo>
                    <a:pt x="390" y="475"/>
                    <a:pt x="429" y="436"/>
                    <a:pt x="429" y="397"/>
                  </a:cubicBezTo>
                  <a:cubicBezTo>
                    <a:pt x="429" y="358"/>
                    <a:pt x="429" y="358"/>
                    <a:pt x="468" y="358"/>
                  </a:cubicBezTo>
                  <a:close/>
                  <a:moveTo>
                    <a:pt x="935" y="592"/>
                  </a:moveTo>
                  <a:cubicBezTo>
                    <a:pt x="935" y="592"/>
                    <a:pt x="935" y="631"/>
                    <a:pt x="935" y="631"/>
                  </a:cubicBezTo>
                  <a:cubicBezTo>
                    <a:pt x="922" y="657"/>
                    <a:pt x="909" y="683"/>
                    <a:pt x="896" y="707"/>
                  </a:cubicBezTo>
                  <a:lnTo>
                    <a:pt x="896" y="707"/>
                  </a:lnTo>
                  <a:cubicBezTo>
                    <a:pt x="897" y="669"/>
                    <a:pt x="935" y="630"/>
                    <a:pt x="935" y="592"/>
                  </a:cubicBezTo>
                  <a:close/>
                  <a:moveTo>
                    <a:pt x="892" y="714"/>
                  </a:moveTo>
                  <a:cubicBezTo>
                    <a:pt x="867" y="760"/>
                    <a:pt x="843" y="801"/>
                    <a:pt x="818" y="825"/>
                  </a:cubicBezTo>
                  <a:cubicBezTo>
                    <a:pt x="763" y="853"/>
                    <a:pt x="688" y="880"/>
                    <a:pt x="622" y="880"/>
                  </a:cubicBezTo>
                  <a:cubicBezTo>
                    <a:pt x="594" y="880"/>
                    <a:pt x="568" y="876"/>
                    <a:pt x="545" y="864"/>
                  </a:cubicBezTo>
                  <a:lnTo>
                    <a:pt x="584" y="864"/>
                  </a:lnTo>
                  <a:cubicBezTo>
                    <a:pt x="699" y="864"/>
                    <a:pt x="814" y="826"/>
                    <a:pt x="892" y="714"/>
                  </a:cubicBezTo>
                  <a:close/>
                  <a:moveTo>
                    <a:pt x="469" y="1"/>
                  </a:moveTo>
                  <a:cubicBezTo>
                    <a:pt x="302" y="1"/>
                    <a:pt x="146" y="106"/>
                    <a:pt x="78" y="242"/>
                  </a:cubicBezTo>
                  <a:cubicBezTo>
                    <a:pt x="1" y="397"/>
                    <a:pt x="1" y="592"/>
                    <a:pt x="78" y="747"/>
                  </a:cubicBezTo>
                  <a:cubicBezTo>
                    <a:pt x="117" y="864"/>
                    <a:pt x="234" y="981"/>
                    <a:pt x="351" y="1059"/>
                  </a:cubicBezTo>
                  <a:cubicBezTo>
                    <a:pt x="419" y="1104"/>
                    <a:pt x="501" y="1123"/>
                    <a:pt x="580" y="1123"/>
                  </a:cubicBezTo>
                  <a:cubicBezTo>
                    <a:pt x="637" y="1123"/>
                    <a:pt x="692" y="1114"/>
                    <a:pt x="740" y="1098"/>
                  </a:cubicBezTo>
                  <a:cubicBezTo>
                    <a:pt x="857" y="1020"/>
                    <a:pt x="935" y="942"/>
                    <a:pt x="1012" y="864"/>
                  </a:cubicBezTo>
                  <a:cubicBezTo>
                    <a:pt x="1051" y="786"/>
                    <a:pt x="1090" y="670"/>
                    <a:pt x="1090" y="592"/>
                  </a:cubicBezTo>
                  <a:cubicBezTo>
                    <a:pt x="1090" y="475"/>
                    <a:pt x="1051" y="397"/>
                    <a:pt x="1012" y="358"/>
                  </a:cubicBezTo>
                  <a:cubicBezTo>
                    <a:pt x="973" y="242"/>
                    <a:pt x="896" y="164"/>
                    <a:pt x="818" y="86"/>
                  </a:cubicBezTo>
                  <a:cubicBezTo>
                    <a:pt x="779" y="86"/>
                    <a:pt x="740" y="47"/>
                    <a:pt x="701" y="47"/>
                  </a:cubicBezTo>
                  <a:lnTo>
                    <a:pt x="740" y="86"/>
                  </a:lnTo>
                  <a:cubicBezTo>
                    <a:pt x="701" y="47"/>
                    <a:pt x="623" y="8"/>
                    <a:pt x="545" y="8"/>
                  </a:cubicBezTo>
                  <a:cubicBezTo>
                    <a:pt x="520" y="3"/>
                    <a:pt x="494"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flipH="1">
              <a:off x="8822086" y="3793237"/>
              <a:ext cx="15129" cy="15579"/>
            </a:xfrm>
            <a:custGeom>
              <a:avLst/>
              <a:gdLst/>
              <a:ahLst/>
              <a:cxnLst/>
              <a:rect l="l" t="t" r="r" b="b"/>
              <a:pathLst>
                <a:path w="974" h="1003" extrusionOk="0">
                  <a:moveTo>
                    <a:pt x="545" y="302"/>
                  </a:moveTo>
                  <a:cubicBezTo>
                    <a:pt x="584" y="302"/>
                    <a:pt x="662" y="341"/>
                    <a:pt x="662" y="419"/>
                  </a:cubicBezTo>
                  <a:cubicBezTo>
                    <a:pt x="701" y="458"/>
                    <a:pt x="662" y="536"/>
                    <a:pt x="584" y="536"/>
                  </a:cubicBezTo>
                  <a:lnTo>
                    <a:pt x="467" y="536"/>
                  </a:lnTo>
                  <a:cubicBezTo>
                    <a:pt x="467" y="536"/>
                    <a:pt x="428" y="497"/>
                    <a:pt x="428" y="497"/>
                  </a:cubicBezTo>
                  <a:cubicBezTo>
                    <a:pt x="428" y="419"/>
                    <a:pt x="467" y="341"/>
                    <a:pt x="545" y="302"/>
                  </a:cubicBezTo>
                  <a:close/>
                  <a:moveTo>
                    <a:pt x="564" y="1"/>
                  </a:moveTo>
                  <a:cubicBezTo>
                    <a:pt x="516" y="1"/>
                    <a:pt x="467" y="10"/>
                    <a:pt x="428" y="30"/>
                  </a:cubicBezTo>
                  <a:cubicBezTo>
                    <a:pt x="0" y="225"/>
                    <a:pt x="39" y="808"/>
                    <a:pt x="467" y="1003"/>
                  </a:cubicBezTo>
                  <a:cubicBezTo>
                    <a:pt x="545" y="1003"/>
                    <a:pt x="623" y="1003"/>
                    <a:pt x="701" y="964"/>
                  </a:cubicBezTo>
                  <a:cubicBezTo>
                    <a:pt x="740" y="925"/>
                    <a:pt x="740" y="886"/>
                    <a:pt x="779" y="808"/>
                  </a:cubicBezTo>
                  <a:cubicBezTo>
                    <a:pt x="779" y="808"/>
                    <a:pt x="779" y="808"/>
                    <a:pt x="779" y="769"/>
                  </a:cubicBezTo>
                  <a:lnTo>
                    <a:pt x="817" y="769"/>
                  </a:lnTo>
                  <a:cubicBezTo>
                    <a:pt x="895" y="691"/>
                    <a:pt x="934" y="614"/>
                    <a:pt x="973" y="497"/>
                  </a:cubicBezTo>
                  <a:cubicBezTo>
                    <a:pt x="973" y="419"/>
                    <a:pt x="973" y="302"/>
                    <a:pt x="934" y="225"/>
                  </a:cubicBezTo>
                  <a:cubicBezTo>
                    <a:pt x="856" y="147"/>
                    <a:pt x="779" y="69"/>
                    <a:pt x="701" y="30"/>
                  </a:cubicBezTo>
                  <a:cubicBezTo>
                    <a:pt x="662" y="10"/>
                    <a:pt x="613"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flipH="1">
              <a:off x="8797917" y="3722378"/>
              <a:ext cx="14523" cy="14181"/>
            </a:xfrm>
            <a:custGeom>
              <a:avLst/>
              <a:gdLst/>
              <a:ahLst/>
              <a:cxnLst/>
              <a:rect l="l" t="t" r="r" b="b"/>
              <a:pathLst>
                <a:path w="935" h="913" extrusionOk="0">
                  <a:moveTo>
                    <a:pt x="584" y="311"/>
                  </a:moveTo>
                  <a:cubicBezTo>
                    <a:pt x="584" y="350"/>
                    <a:pt x="623" y="350"/>
                    <a:pt x="623" y="389"/>
                  </a:cubicBezTo>
                  <a:cubicBezTo>
                    <a:pt x="623" y="428"/>
                    <a:pt x="623" y="506"/>
                    <a:pt x="584" y="584"/>
                  </a:cubicBezTo>
                  <a:lnTo>
                    <a:pt x="507" y="584"/>
                  </a:lnTo>
                  <a:cubicBezTo>
                    <a:pt x="468" y="545"/>
                    <a:pt x="429" y="506"/>
                    <a:pt x="429" y="467"/>
                  </a:cubicBezTo>
                  <a:cubicBezTo>
                    <a:pt x="429" y="428"/>
                    <a:pt x="429" y="389"/>
                    <a:pt x="468" y="350"/>
                  </a:cubicBezTo>
                  <a:cubicBezTo>
                    <a:pt x="468" y="350"/>
                    <a:pt x="468" y="350"/>
                    <a:pt x="507" y="311"/>
                  </a:cubicBezTo>
                  <a:close/>
                  <a:moveTo>
                    <a:pt x="584" y="0"/>
                  </a:moveTo>
                  <a:cubicBezTo>
                    <a:pt x="390" y="0"/>
                    <a:pt x="234" y="39"/>
                    <a:pt x="117" y="195"/>
                  </a:cubicBezTo>
                  <a:cubicBezTo>
                    <a:pt x="40" y="311"/>
                    <a:pt x="1" y="467"/>
                    <a:pt x="40" y="623"/>
                  </a:cubicBezTo>
                  <a:cubicBezTo>
                    <a:pt x="79" y="739"/>
                    <a:pt x="195" y="856"/>
                    <a:pt x="312" y="895"/>
                  </a:cubicBezTo>
                  <a:cubicBezTo>
                    <a:pt x="338" y="908"/>
                    <a:pt x="364" y="912"/>
                    <a:pt x="388" y="912"/>
                  </a:cubicBezTo>
                  <a:cubicBezTo>
                    <a:pt x="437" y="912"/>
                    <a:pt x="481" y="895"/>
                    <a:pt x="507" y="895"/>
                  </a:cubicBezTo>
                  <a:lnTo>
                    <a:pt x="507" y="856"/>
                  </a:lnTo>
                  <a:lnTo>
                    <a:pt x="584" y="856"/>
                  </a:lnTo>
                  <a:cubicBezTo>
                    <a:pt x="662" y="856"/>
                    <a:pt x="779" y="778"/>
                    <a:pt x="818" y="701"/>
                  </a:cubicBezTo>
                  <a:cubicBezTo>
                    <a:pt x="896" y="623"/>
                    <a:pt x="935" y="545"/>
                    <a:pt x="935" y="428"/>
                  </a:cubicBezTo>
                  <a:cubicBezTo>
                    <a:pt x="935" y="350"/>
                    <a:pt x="896" y="311"/>
                    <a:pt x="896" y="273"/>
                  </a:cubicBezTo>
                  <a:cubicBezTo>
                    <a:pt x="818" y="156"/>
                    <a:pt x="701" y="39"/>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flipH="1">
              <a:off x="8752578" y="3749125"/>
              <a:ext cx="14523" cy="13762"/>
            </a:xfrm>
            <a:custGeom>
              <a:avLst/>
              <a:gdLst/>
              <a:ahLst/>
              <a:cxnLst/>
              <a:rect l="l" t="t" r="r" b="b"/>
              <a:pathLst>
                <a:path w="935" h="886" extrusionOk="0">
                  <a:moveTo>
                    <a:pt x="448" y="0"/>
                  </a:moveTo>
                  <a:cubicBezTo>
                    <a:pt x="389" y="0"/>
                    <a:pt x="331" y="10"/>
                    <a:pt x="273" y="29"/>
                  </a:cubicBezTo>
                  <a:cubicBezTo>
                    <a:pt x="195" y="68"/>
                    <a:pt x="117" y="107"/>
                    <a:pt x="39" y="185"/>
                  </a:cubicBezTo>
                  <a:cubicBezTo>
                    <a:pt x="0" y="263"/>
                    <a:pt x="0" y="341"/>
                    <a:pt x="0" y="457"/>
                  </a:cubicBezTo>
                  <a:cubicBezTo>
                    <a:pt x="0" y="535"/>
                    <a:pt x="39" y="613"/>
                    <a:pt x="78" y="691"/>
                  </a:cubicBezTo>
                  <a:cubicBezTo>
                    <a:pt x="156" y="808"/>
                    <a:pt x="312" y="846"/>
                    <a:pt x="467" y="885"/>
                  </a:cubicBezTo>
                  <a:cubicBezTo>
                    <a:pt x="584" y="846"/>
                    <a:pt x="701" y="808"/>
                    <a:pt x="778" y="730"/>
                  </a:cubicBezTo>
                  <a:cubicBezTo>
                    <a:pt x="895" y="652"/>
                    <a:pt x="934" y="496"/>
                    <a:pt x="895" y="379"/>
                  </a:cubicBezTo>
                  <a:cubicBezTo>
                    <a:pt x="895" y="302"/>
                    <a:pt x="817" y="224"/>
                    <a:pt x="740" y="185"/>
                  </a:cubicBezTo>
                  <a:cubicBezTo>
                    <a:pt x="701" y="107"/>
                    <a:pt x="662" y="68"/>
                    <a:pt x="623" y="29"/>
                  </a:cubicBezTo>
                  <a:cubicBezTo>
                    <a:pt x="564" y="10"/>
                    <a:pt x="506"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flipH="1">
              <a:off x="8835397" y="3749498"/>
              <a:ext cx="13917" cy="13389"/>
            </a:xfrm>
            <a:custGeom>
              <a:avLst/>
              <a:gdLst/>
              <a:ahLst/>
              <a:cxnLst/>
              <a:rect l="l" t="t" r="r" b="b"/>
              <a:pathLst>
                <a:path w="896" h="862" extrusionOk="0">
                  <a:moveTo>
                    <a:pt x="448" y="287"/>
                  </a:moveTo>
                  <a:cubicBezTo>
                    <a:pt x="478" y="287"/>
                    <a:pt x="507" y="297"/>
                    <a:pt x="546" y="317"/>
                  </a:cubicBezTo>
                  <a:cubicBezTo>
                    <a:pt x="546" y="355"/>
                    <a:pt x="546" y="394"/>
                    <a:pt x="546" y="433"/>
                  </a:cubicBezTo>
                  <a:cubicBezTo>
                    <a:pt x="507" y="472"/>
                    <a:pt x="468" y="472"/>
                    <a:pt x="468" y="511"/>
                  </a:cubicBezTo>
                  <a:lnTo>
                    <a:pt x="351" y="511"/>
                  </a:lnTo>
                  <a:cubicBezTo>
                    <a:pt x="312" y="472"/>
                    <a:pt x="273" y="433"/>
                    <a:pt x="273" y="394"/>
                  </a:cubicBezTo>
                  <a:cubicBezTo>
                    <a:pt x="273" y="355"/>
                    <a:pt x="312" y="317"/>
                    <a:pt x="351" y="317"/>
                  </a:cubicBezTo>
                  <a:cubicBezTo>
                    <a:pt x="390" y="297"/>
                    <a:pt x="419" y="287"/>
                    <a:pt x="448" y="287"/>
                  </a:cubicBezTo>
                  <a:close/>
                  <a:moveTo>
                    <a:pt x="369" y="0"/>
                  </a:moveTo>
                  <a:cubicBezTo>
                    <a:pt x="163" y="0"/>
                    <a:pt x="1" y="181"/>
                    <a:pt x="1" y="394"/>
                  </a:cubicBezTo>
                  <a:cubicBezTo>
                    <a:pt x="1" y="433"/>
                    <a:pt x="1" y="472"/>
                    <a:pt x="1" y="511"/>
                  </a:cubicBezTo>
                  <a:cubicBezTo>
                    <a:pt x="1" y="628"/>
                    <a:pt x="79" y="784"/>
                    <a:pt x="234" y="861"/>
                  </a:cubicBezTo>
                  <a:lnTo>
                    <a:pt x="468" y="861"/>
                  </a:lnTo>
                  <a:lnTo>
                    <a:pt x="468" y="822"/>
                  </a:lnTo>
                  <a:lnTo>
                    <a:pt x="585" y="822"/>
                  </a:lnTo>
                  <a:lnTo>
                    <a:pt x="701" y="784"/>
                  </a:lnTo>
                  <a:cubicBezTo>
                    <a:pt x="818" y="706"/>
                    <a:pt x="896" y="589"/>
                    <a:pt x="896" y="433"/>
                  </a:cubicBezTo>
                  <a:cubicBezTo>
                    <a:pt x="896" y="355"/>
                    <a:pt x="857" y="239"/>
                    <a:pt x="779" y="161"/>
                  </a:cubicBezTo>
                  <a:cubicBezTo>
                    <a:pt x="740" y="161"/>
                    <a:pt x="740" y="122"/>
                    <a:pt x="701" y="83"/>
                  </a:cubicBezTo>
                  <a:cubicBezTo>
                    <a:pt x="624" y="44"/>
                    <a:pt x="546" y="5"/>
                    <a:pt x="429" y="5"/>
                  </a:cubicBezTo>
                  <a:cubicBezTo>
                    <a:pt x="409" y="2"/>
                    <a:pt x="389"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flipH="1">
              <a:off x="8430782" y="4106965"/>
              <a:ext cx="407310" cy="392657"/>
            </a:xfrm>
            <a:custGeom>
              <a:avLst/>
              <a:gdLst/>
              <a:ahLst/>
              <a:cxnLst/>
              <a:rect l="l" t="t" r="r" b="b"/>
              <a:pathLst>
                <a:path w="19847" h="19133" extrusionOk="0">
                  <a:moveTo>
                    <a:pt x="7519" y="1"/>
                  </a:moveTo>
                  <a:cubicBezTo>
                    <a:pt x="7371" y="1"/>
                    <a:pt x="7223" y="20"/>
                    <a:pt x="7083" y="55"/>
                  </a:cubicBezTo>
                  <a:cubicBezTo>
                    <a:pt x="6772" y="172"/>
                    <a:pt x="6460" y="327"/>
                    <a:pt x="6227" y="522"/>
                  </a:cubicBezTo>
                  <a:cubicBezTo>
                    <a:pt x="5760" y="911"/>
                    <a:pt x="5371" y="1417"/>
                    <a:pt x="5137" y="1962"/>
                  </a:cubicBezTo>
                  <a:cubicBezTo>
                    <a:pt x="4904" y="2506"/>
                    <a:pt x="4787" y="3090"/>
                    <a:pt x="4748" y="3635"/>
                  </a:cubicBezTo>
                  <a:cubicBezTo>
                    <a:pt x="4748" y="4180"/>
                    <a:pt x="4787" y="4724"/>
                    <a:pt x="4943" y="5230"/>
                  </a:cubicBezTo>
                  <a:cubicBezTo>
                    <a:pt x="5176" y="6164"/>
                    <a:pt x="5643" y="7020"/>
                    <a:pt x="6344" y="7682"/>
                  </a:cubicBezTo>
                  <a:lnTo>
                    <a:pt x="7394" y="8810"/>
                  </a:lnTo>
                  <a:cubicBezTo>
                    <a:pt x="6627" y="8595"/>
                    <a:pt x="5846" y="8482"/>
                    <a:pt x="5068" y="8482"/>
                  </a:cubicBezTo>
                  <a:cubicBezTo>
                    <a:pt x="4582" y="8482"/>
                    <a:pt x="4098" y="8526"/>
                    <a:pt x="3620" y="8616"/>
                  </a:cubicBezTo>
                  <a:cubicBezTo>
                    <a:pt x="2958" y="8733"/>
                    <a:pt x="2374" y="8966"/>
                    <a:pt x="1830" y="9316"/>
                  </a:cubicBezTo>
                  <a:cubicBezTo>
                    <a:pt x="1557" y="9511"/>
                    <a:pt x="1324" y="9705"/>
                    <a:pt x="1129" y="9978"/>
                  </a:cubicBezTo>
                  <a:cubicBezTo>
                    <a:pt x="935" y="10211"/>
                    <a:pt x="740" y="10445"/>
                    <a:pt x="545" y="10678"/>
                  </a:cubicBezTo>
                  <a:cubicBezTo>
                    <a:pt x="390" y="10951"/>
                    <a:pt x="234" y="11223"/>
                    <a:pt x="156" y="11534"/>
                  </a:cubicBezTo>
                  <a:cubicBezTo>
                    <a:pt x="40" y="11846"/>
                    <a:pt x="1" y="12157"/>
                    <a:pt x="40" y="12468"/>
                  </a:cubicBezTo>
                  <a:cubicBezTo>
                    <a:pt x="117" y="13052"/>
                    <a:pt x="390" y="13636"/>
                    <a:pt x="857" y="14064"/>
                  </a:cubicBezTo>
                  <a:cubicBezTo>
                    <a:pt x="1285" y="14414"/>
                    <a:pt x="1830" y="14647"/>
                    <a:pt x="2413" y="14686"/>
                  </a:cubicBezTo>
                  <a:cubicBezTo>
                    <a:pt x="2540" y="14696"/>
                    <a:pt x="2669" y="14701"/>
                    <a:pt x="2799" y="14701"/>
                  </a:cubicBezTo>
                  <a:cubicBezTo>
                    <a:pt x="3189" y="14701"/>
                    <a:pt x="3590" y="14657"/>
                    <a:pt x="3970" y="14570"/>
                  </a:cubicBezTo>
                  <a:cubicBezTo>
                    <a:pt x="5371" y="14180"/>
                    <a:pt x="6733" y="13636"/>
                    <a:pt x="8056" y="12935"/>
                  </a:cubicBezTo>
                  <a:lnTo>
                    <a:pt x="8056" y="12935"/>
                  </a:lnTo>
                  <a:cubicBezTo>
                    <a:pt x="7783" y="14336"/>
                    <a:pt x="7628" y="15737"/>
                    <a:pt x="7628" y="17177"/>
                  </a:cubicBezTo>
                  <a:cubicBezTo>
                    <a:pt x="7589" y="17722"/>
                    <a:pt x="7744" y="18227"/>
                    <a:pt x="8017" y="18694"/>
                  </a:cubicBezTo>
                  <a:cubicBezTo>
                    <a:pt x="8134" y="18928"/>
                    <a:pt x="8406" y="19084"/>
                    <a:pt x="8678" y="19122"/>
                  </a:cubicBezTo>
                  <a:cubicBezTo>
                    <a:pt x="8724" y="19129"/>
                    <a:pt x="8769" y="19132"/>
                    <a:pt x="8814" y="19132"/>
                  </a:cubicBezTo>
                  <a:cubicBezTo>
                    <a:pt x="9039" y="19132"/>
                    <a:pt x="9256" y="19051"/>
                    <a:pt x="9418" y="18889"/>
                  </a:cubicBezTo>
                  <a:cubicBezTo>
                    <a:pt x="9612" y="18733"/>
                    <a:pt x="9768" y="18578"/>
                    <a:pt x="9924" y="18422"/>
                  </a:cubicBezTo>
                  <a:cubicBezTo>
                    <a:pt x="10079" y="18227"/>
                    <a:pt x="10196" y="18033"/>
                    <a:pt x="10352" y="17838"/>
                  </a:cubicBezTo>
                  <a:cubicBezTo>
                    <a:pt x="10585" y="17488"/>
                    <a:pt x="10780" y="17099"/>
                    <a:pt x="10935" y="16710"/>
                  </a:cubicBezTo>
                  <a:cubicBezTo>
                    <a:pt x="11208" y="15970"/>
                    <a:pt x="11363" y="15270"/>
                    <a:pt x="11480" y="14492"/>
                  </a:cubicBezTo>
                  <a:cubicBezTo>
                    <a:pt x="11519" y="14025"/>
                    <a:pt x="11558" y="13519"/>
                    <a:pt x="11558" y="13052"/>
                  </a:cubicBezTo>
                  <a:cubicBezTo>
                    <a:pt x="11675" y="13480"/>
                    <a:pt x="11869" y="13908"/>
                    <a:pt x="12103" y="14297"/>
                  </a:cubicBezTo>
                  <a:cubicBezTo>
                    <a:pt x="12414" y="14803"/>
                    <a:pt x="12803" y="15192"/>
                    <a:pt x="13309" y="15503"/>
                  </a:cubicBezTo>
                  <a:cubicBezTo>
                    <a:pt x="13815" y="15776"/>
                    <a:pt x="14321" y="16009"/>
                    <a:pt x="14866" y="16126"/>
                  </a:cubicBezTo>
                  <a:cubicBezTo>
                    <a:pt x="15410" y="16243"/>
                    <a:pt x="15955" y="16321"/>
                    <a:pt x="16500" y="16360"/>
                  </a:cubicBezTo>
                  <a:cubicBezTo>
                    <a:pt x="17045" y="16360"/>
                    <a:pt x="17590" y="16282"/>
                    <a:pt x="18095" y="16048"/>
                  </a:cubicBezTo>
                  <a:cubicBezTo>
                    <a:pt x="18601" y="15854"/>
                    <a:pt x="18990" y="15465"/>
                    <a:pt x="19263" y="14998"/>
                  </a:cubicBezTo>
                  <a:cubicBezTo>
                    <a:pt x="19769" y="14142"/>
                    <a:pt x="19730" y="13013"/>
                    <a:pt x="19146" y="12196"/>
                  </a:cubicBezTo>
                  <a:cubicBezTo>
                    <a:pt x="18874" y="11846"/>
                    <a:pt x="18524" y="11573"/>
                    <a:pt x="18173" y="11379"/>
                  </a:cubicBezTo>
                  <a:cubicBezTo>
                    <a:pt x="17823" y="11184"/>
                    <a:pt x="17473" y="11028"/>
                    <a:pt x="17123" y="10873"/>
                  </a:cubicBezTo>
                  <a:cubicBezTo>
                    <a:pt x="16500" y="10600"/>
                    <a:pt x="14204" y="9550"/>
                    <a:pt x="14204" y="9550"/>
                  </a:cubicBezTo>
                  <a:cubicBezTo>
                    <a:pt x="14710" y="9355"/>
                    <a:pt x="15410" y="8810"/>
                    <a:pt x="15994" y="8499"/>
                  </a:cubicBezTo>
                  <a:cubicBezTo>
                    <a:pt x="16889" y="7993"/>
                    <a:pt x="17706" y="7332"/>
                    <a:pt x="18407" y="6553"/>
                  </a:cubicBezTo>
                  <a:cubicBezTo>
                    <a:pt x="18757" y="6125"/>
                    <a:pt x="19068" y="5619"/>
                    <a:pt x="19341" y="5114"/>
                  </a:cubicBezTo>
                  <a:cubicBezTo>
                    <a:pt x="19613" y="4569"/>
                    <a:pt x="19769" y="3985"/>
                    <a:pt x="19808" y="3362"/>
                  </a:cubicBezTo>
                  <a:cubicBezTo>
                    <a:pt x="19847" y="3051"/>
                    <a:pt x="19769" y="2740"/>
                    <a:pt x="19691" y="2467"/>
                  </a:cubicBezTo>
                  <a:cubicBezTo>
                    <a:pt x="19535" y="2156"/>
                    <a:pt x="19341" y="1884"/>
                    <a:pt x="19068" y="1689"/>
                  </a:cubicBezTo>
                  <a:cubicBezTo>
                    <a:pt x="18524" y="1417"/>
                    <a:pt x="17940" y="1261"/>
                    <a:pt x="17317" y="1261"/>
                  </a:cubicBezTo>
                  <a:cubicBezTo>
                    <a:pt x="17161" y="1240"/>
                    <a:pt x="17004" y="1231"/>
                    <a:pt x="16848" y="1231"/>
                  </a:cubicBezTo>
                  <a:cubicBezTo>
                    <a:pt x="16421" y="1231"/>
                    <a:pt x="15993" y="1303"/>
                    <a:pt x="15566" y="1417"/>
                  </a:cubicBezTo>
                  <a:cubicBezTo>
                    <a:pt x="15060" y="1572"/>
                    <a:pt x="14593" y="1923"/>
                    <a:pt x="14204" y="2312"/>
                  </a:cubicBezTo>
                  <a:cubicBezTo>
                    <a:pt x="13893" y="2701"/>
                    <a:pt x="13582" y="3090"/>
                    <a:pt x="13309" y="3518"/>
                  </a:cubicBezTo>
                  <a:cubicBezTo>
                    <a:pt x="13076" y="3907"/>
                    <a:pt x="12842" y="4296"/>
                    <a:pt x="12648" y="4647"/>
                  </a:cubicBezTo>
                  <a:cubicBezTo>
                    <a:pt x="12336" y="5191"/>
                    <a:pt x="12064" y="5775"/>
                    <a:pt x="11830" y="6359"/>
                  </a:cubicBezTo>
                  <a:cubicBezTo>
                    <a:pt x="11636" y="6787"/>
                    <a:pt x="11558" y="7020"/>
                    <a:pt x="11558" y="7020"/>
                  </a:cubicBezTo>
                  <a:cubicBezTo>
                    <a:pt x="11519" y="7215"/>
                    <a:pt x="11441" y="7409"/>
                    <a:pt x="11402" y="7565"/>
                  </a:cubicBezTo>
                  <a:lnTo>
                    <a:pt x="11402" y="7332"/>
                  </a:lnTo>
                  <a:cubicBezTo>
                    <a:pt x="11402" y="7098"/>
                    <a:pt x="11363" y="6904"/>
                    <a:pt x="11363" y="6904"/>
                  </a:cubicBezTo>
                  <a:cubicBezTo>
                    <a:pt x="11169" y="5619"/>
                    <a:pt x="10819" y="4374"/>
                    <a:pt x="10352" y="3168"/>
                  </a:cubicBezTo>
                  <a:cubicBezTo>
                    <a:pt x="10118" y="2545"/>
                    <a:pt x="9846" y="1962"/>
                    <a:pt x="9496" y="1378"/>
                  </a:cubicBezTo>
                  <a:cubicBezTo>
                    <a:pt x="9184" y="794"/>
                    <a:pt x="8678" y="366"/>
                    <a:pt x="8056" y="94"/>
                  </a:cubicBezTo>
                  <a:cubicBezTo>
                    <a:pt x="7884" y="29"/>
                    <a:pt x="7701" y="1"/>
                    <a:pt x="7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flipH="1">
              <a:off x="8607275" y="4316787"/>
              <a:ext cx="16787" cy="16069"/>
            </a:xfrm>
            <a:custGeom>
              <a:avLst/>
              <a:gdLst/>
              <a:ahLst/>
              <a:cxnLst/>
              <a:rect l="l" t="t" r="r" b="b"/>
              <a:pathLst>
                <a:path w="818" h="783" extrusionOk="0">
                  <a:moveTo>
                    <a:pt x="351" y="337"/>
                  </a:moveTo>
                  <a:cubicBezTo>
                    <a:pt x="390" y="337"/>
                    <a:pt x="390" y="337"/>
                    <a:pt x="429" y="376"/>
                  </a:cubicBezTo>
                  <a:cubicBezTo>
                    <a:pt x="429" y="376"/>
                    <a:pt x="429" y="415"/>
                    <a:pt x="429" y="415"/>
                  </a:cubicBezTo>
                  <a:cubicBezTo>
                    <a:pt x="429" y="454"/>
                    <a:pt x="390" y="454"/>
                    <a:pt x="390" y="454"/>
                  </a:cubicBezTo>
                  <a:lnTo>
                    <a:pt x="312" y="454"/>
                  </a:lnTo>
                  <a:lnTo>
                    <a:pt x="351" y="415"/>
                  </a:lnTo>
                  <a:cubicBezTo>
                    <a:pt x="351" y="415"/>
                    <a:pt x="351" y="376"/>
                    <a:pt x="351" y="337"/>
                  </a:cubicBezTo>
                  <a:close/>
                  <a:moveTo>
                    <a:pt x="361" y="1"/>
                  </a:moveTo>
                  <a:cubicBezTo>
                    <a:pt x="293" y="1"/>
                    <a:pt x="225" y="19"/>
                    <a:pt x="156" y="65"/>
                  </a:cubicBezTo>
                  <a:cubicBezTo>
                    <a:pt x="78" y="143"/>
                    <a:pt x="1" y="260"/>
                    <a:pt x="1" y="376"/>
                  </a:cubicBezTo>
                  <a:cubicBezTo>
                    <a:pt x="1" y="454"/>
                    <a:pt x="39" y="532"/>
                    <a:pt x="78" y="649"/>
                  </a:cubicBezTo>
                  <a:cubicBezTo>
                    <a:pt x="156" y="688"/>
                    <a:pt x="234" y="766"/>
                    <a:pt x="312" y="766"/>
                  </a:cubicBezTo>
                  <a:cubicBezTo>
                    <a:pt x="338" y="778"/>
                    <a:pt x="364" y="783"/>
                    <a:pt x="390" y="783"/>
                  </a:cubicBezTo>
                  <a:cubicBezTo>
                    <a:pt x="442" y="783"/>
                    <a:pt x="493" y="766"/>
                    <a:pt x="545" y="766"/>
                  </a:cubicBezTo>
                  <a:cubicBezTo>
                    <a:pt x="701" y="688"/>
                    <a:pt x="779" y="571"/>
                    <a:pt x="818" y="454"/>
                  </a:cubicBezTo>
                  <a:cubicBezTo>
                    <a:pt x="818" y="376"/>
                    <a:pt x="818" y="337"/>
                    <a:pt x="779" y="299"/>
                  </a:cubicBezTo>
                  <a:lnTo>
                    <a:pt x="740" y="260"/>
                  </a:lnTo>
                  <a:cubicBezTo>
                    <a:pt x="740" y="182"/>
                    <a:pt x="701" y="143"/>
                    <a:pt x="662" y="104"/>
                  </a:cubicBezTo>
                  <a:cubicBezTo>
                    <a:pt x="623" y="65"/>
                    <a:pt x="545" y="26"/>
                    <a:pt x="506" y="26"/>
                  </a:cubicBezTo>
                  <a:cubicBezTo>
                    <a:pt x="458" y="10"/>
                    <a:pt x="4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flipH="1">
              <a:off x="8641610" y="4352928"/>
              <a:ext cx="18388" cy="17711"/>
            </a:xfrm>
            <a:custGeom>
              <a:avLst/>
              <a:gdLst/>
              <a:ahLst/>
              <a:cxnLst/>
              <a:rect l="l" t="t" r="r" b="b"/>
              <a:pathLst>
                <a:path w="896" h="863" extrusionOk="0">
                  <a:moveTo>
                    <a:pt x="545" y="250"/>
                  </a:moveTo>
                  <a:cubicBezTo>
                    <a:pt x="584" y="289"/>
                    <a:pt x="584" y="289"/>
                    <a:pt x="584" y="328"/>
                  </a:cubicBezTo>
                  <a:cubicBezTo>
                    <a:pt x="584" y="366"/>
                    <a:pt x="584" y="405"/>
                    <a:pt x="545" y="405"/>
                  </a:cubicBezTo>
                  <a:lnTo>
                    <a:pt x="467" y="405"/>
                  </a:lnTo>
                  <a:cubicBezTo>
                    <a:pt x="428" y="366"/>
                    <a:pt x="428" y="328"/>
                    <a:pt x="467" y="328"/>
                  </a:cubicBezTo>
                  <a:cubicBezTo>
                    <a:pt x="467" y="289"/>
                    <a:pt x="467" y="289"/>
                    <a:pt x="506" y="250"/>
                  </a:cubicBezTo>
                  <a:close/>
                  <a:moveTo>
                    <a:pt x="203" y="537"/>
                  </a:moveTo>
                  <a:cubicBezTo>
                    <a:pt x="214" y="557"/>
                    <a:pt x="227" y="576"/>
                    <a:pt x="242" y="594"/>
                  </a:cubicBezTo>
                  <a:lnTo>
                    <a:pt x="242" y="594"/>
                  </a:lnTo>
                  <a:cubicBezTo>
                    <a:pt x="224" y="578"/>
                    <a:pt x="211" y="560"/>
                    <a:pt x="203" y="537"/>
                  </a:cubicBezTo>
                  <a:close/>
                  <a:moveTo>
                    <a:pt x="451" y="1"/>
                  </a:moveTo>
                  <a:cubicBezTo>
                    <a:pt x="366" y="1"/>
                    <a:pt x="280" y="37"/>
                    <a:pt x="195" y="94"/>
                  </a:cubicBezTo>
                  <a:cubicBezTo>
                    <a:pt x="117" y="172"/>
                    <a:pt x="39" y="289"/>
                    <a:pt x="39" y="405"/>
                  </a:cubicBezTo>
                  <a:cubicBezTo>
                    <a:pt x="0" y="522"/>
                    <a:pt x="39" y="600"/>
                    <a:pt x="117" y="678"/>
                  </a:cubicBezTo>
                  <a:cubicBezTo>
                    <a:pt x="156" y="756"/>
                    <a:pt x="234" y="795"/>
                    <a:pt x="351" y="833"/>
                  </a:cubicBezTo>
                  <a:cubicBezTo>
                    <a:pt x="390" y="853"/>
                    <a:pt x="428" y="863"/>
                    <a:pt x="467" y="863"/>
                  </a:cubicBezTo>
                  <a:cubicBezTo>
                    <a:pt x="506" y="863"/>
                    <a:pt x="545" y="853"/>
                    <a:pt x="584" y="833"/>
                  </a:cubicBezTo>
                  <a:cubicBezTo>
                    <a:pt x="623" y="795"/>
                    <a:pt x="701" y="756"/>
                    <a:pt x="740" y="717"/>
                  </a:cubicBezTo>
                  <a:cubicBezTo>
                    <a:pt x="818" y="678"/>
                    <a:pt x="857" y="600"/>
                    <a:pt x="857" y="483"/>
                  </a:cubicBezTo>
                  <a:cubicBezTo>
                    <a:pt x="857" y="483"/>
                    <a:pt x="857" y="467"/>
                    <a:pt x="857" y="444"/>
                  </a:cubicBezTo>
                  <a:cubicBezTo>
                    <a:pt x="895" y="405"/>
                    <a:pt x="895" y="328"/>
                    <a:pt x="857" y="289"/>
                  </a:cubicBezTo>
                  <a:cubicBezTo>
                    <a:pt x="818" y="133"/>
                    <a:pt x="701" y="16"/>
                    <a:pt x="545" y="16"/>
                  </a:cubicBezTo>
                  <a:cubicBezTo>
                    <a:pt x="514" y="6"/>
                    <a:pt x="483" y="1"/>
                    <a:pt x="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flipH="1">
              <a:off x="8654395" y="4297927"/>
              <a:ext cx="17588" cy="14140"/>
            </a:xfrm>
            <a:custGeom>
              <a:avLst/>
              <a:gdLst/>
              <a:ahLst/>
              <a:cxnLst/>
              <a:rect l="l" t="t" r="r" b="b"/>
              <a:pathLst>
                <a:path w="857" h="689" extrusionOk="0">
                  <a:moveTo>
                    <a:pt x="468" y="284"/>
                  </a:moveTo>
                  <a:cubicBezTo>
                    <a:pt x="507" y="284"/>
                    <a:pt x="545" y="284"/>
                    <a:pt x="584" y="323"/>
                  </a:cubicBezTo>
                  <a:cubicBezTo>
                    <a:pt x="623" y="323"/>
                    <a:pt x="584" y="400"/>
                    <a:pt x="545" y="439"/>
                  </a:cubicBezTo>
                  <a:cubicBezTo>
                    <a:pt x="526" y="459"/>
                    <a:pt x="507" y="468"/>
                    <a:pt x="487" y="468"/>
                  </a:cubicBezTo>
                  <a:cubicBezTo>
                    <a:pt x="468" y="468"/>
                    <a:pt x="448" y="459"/>
                    <a:pt x="429" y="439"/>
                  </a:cubicBezTo>
                  <a:cubicBezTo>
                    <a:pt x="429" y="439"/>
                    <a:pt x="429" y="400"/>
                    <a:pt x="429" y="400"/>
                  </a:cubicBezTo>
                  <a:lnTo>
                    <a:pt x="429" y="361"/>
                  </a:lnTo>
                  <a:cubicBezTo>
                    <a:pt x="429" y="323"/>
                    <a:pt x="468" y="323"/>
                    <a:pt x="468" y="284"/>
                  </a:cubicBezTo>
                  <a:close/>
                  <a:moveTo>
                    <a:pt x="472" y="1"/>
                  </a:moveTo>
                  <a:cubicBezTo>
                    <a:pt x="446" y="1"/>
                    <a:pt x="418" y="4"/>
                    <a:pt x="390" y="11"/>
                  </a:cubicBezTo>
                  <a:cubicBezTo>
                    <a:pt x="195" y="11"/>
                    <a:pt x="1" y="206"/>
                    <a:pt x="1" y="439"/>
                  </a:cubicBezTo>
                  <a:cubicBezTo>
                    <a:pt x="40" y="517"/>
                    <a:pt x="79" y="556"/>
                    <a:pt x="156" y="595"/>
                  </a:cubicBezTo>
                  <a:cubicBezTo>
                    <a:pt x="195" y="634"/>
                    <a:pt x="234" y="634"/>
                    <a:pt x="273" y="634"/>
                  </a:cubicBezTo>
                  <a:lnTo>
                    <a:pt x="312" y="634"/>
                  </a:lnTo>
                  <a:cubicBezTo>
                    <a:pt x="367" y="661"/>
                    <a:pt x="422" y="689"/>
                    <a:pt x="477" y="689"/>
                  </a:cubicBezTo>
                  <a:cubicBezTo>
                    <a:pt x="500" y="689"/>
                    <a:pt x="523" y="684"/>
                    <a:pt x="545" y="673"/>
                  </a:cubicBezTo>
                  <a:cubicBezTo>
                    <a:pt x="623" y="673"/>
                    <a:pt x="701" y="634"/>
                    <a:pt x="740" y="556"/>
                  </a:cubicBezTo>
                  <a:cubicBezTo>
                    <a:pt x="857" y="439"/>
                    <a:pt x="857" y="245"/>
                    <a:pt x="740" y="128"/>
                  </a:cubicBezTo>
                  <a:cubicBezTo>
                    <a:pt x="677" y="64"/>
                    <a:pt x="587"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flipH="1">
              <a:off x="8575322" y="4296244"/>
              <a:ext cx="16008" cy="14694"/>
            </a:xfrm>
            <a:custGeom>
              <a:avLst/>
              <a:gdLst/>
              <a:ahLst/>
              <a:cxnLst/>
              <a:rect l="l" t="t" r="r" b="b"/>
              <a:pathLst>
                <a:path w="780" h="716" extrusionOk="0">
                  <a:moveTo>
                    <a:pt x="487" y="298"/>
                  </a:moveTo>
                  <a:cubicBezTo>
                    <a:pt x="497" y="298"/>
                    <a:pt x="507" y="307"/>
                    <a:pt x="507" y="327"/>
                  </a:cubicBezTo>
                  <a:lnTo>
                    <a:pt x="546" y="327"/>
                  </a:lnTo>
                  <a:cubicBezTo>
                    <a:pt x="546" y="366"/>
                    <a:pt x="546" y="366"/>
                    <a:pt x="546" y="366"/>
                  </a:cubicBezTo>
                  <a:cubicBezTo>
                    <a:pt x="546" y="366"/>
                    <a:pt x="546" y="405"/>
                    <a:pt x="546" y="405"/>
                  </a:cubicBezTo>
                  <a:cubicBezTo>
                    <a:pt x="468" y="443"/>
                    <a:pt x="429" y="443"/>
                    <a:pt x="351" y="443"/>
                  </a:cubicBezTo>
                  <a:cubicBezTo>
                    <a:pt x="351" y="443"/>
                    <a:pt x="312" y="405"/>
                    <a:pt x="312" y="405"/>
                  </a:cubicBezTo>
                  <a:cubicBezTo>
                    <a:pt x="312" y="366"/>
                    <a:pt x="351" y="327"/>
                    <a:pt x="390" y="327"/>
                  </a:cubicBezTo>
                  <a:cubicBezTo>
                    <a:pt x="390" y="307"/>
                    <a:pt x="400" y="298"/>
                    <a:pt x="414" y="298"/>
                  </a:cubicBezTo>
                  <a:cubicBezTo>
                    <a:pt x="429" y="298"/>
                    <a:pt x="448" y="307"/>
                    <a:pt x="468" y="327"/>
                  </a:cubicBezTo>
                  <a:cubicBezTo>
                    <a:pt x="468" y="307"/>
                    <a:pt x="478" y="298"/>
                    <a:pt x="487" y="298"/>
                  </a:cubicBezTo>
                  <a:close/>
                  <a:moveTo>
                    <a:pt x="413" y="0"/>
                  </a:moveTo>
                  <a:cubicBezTo>
                    <a:pt x="328" y="0"/>
                    <a:pt x="242" y="36"/>
                    <a:pt x="157" y="93"/>
                  </a:cubicBezTo>
                  <a:cubicBezTo>
                    <a:pt x="79" y="132"/>
                    <a:pt x="1" y="249"/>
                    <a:pt x="40" y="366"/>
                  </a:cubicBezTo>
                  <a:cubicBezTo>
                    <a:pt x="40" y="443"/>
                    <a:pt x="40" y="482"/>
                    <a:pt x="79" y="521"/>
                  </a:cubicBezTo>
                  <a:lnTo>
                    <a:pt x="118" y="521"/>
                  </a:lnTo>
                  <a:cubicBezTo>
                    <a:pt x="157" y="599"/>
                    <a:pt x="234" y="677"/>
                    <a:pt x="312" y="716"/>
                  </a:cubicBezTo>
                  <a:lnTo>
                    <a:pt x="546" y="716"/>
                  </a:lnTo>
                  <a:cubicBezTo>
                    <a:pt x="585" y="677"/>
                    <a:pt x="624" y="677"/>
                    <a:pt x="663" y="638"/>
                  </a:cubicBezTo>
                  <a:cubicBezTo>
                    <a:pt x="740" y="560"/>
                    <a:pt x="779" y="443"/>
                    <a:pt x="779" y="327"/>
                  </a:cubicBezTo>
                  <a:cubicBezTo>
                    <a:pt x="740" y="171"/>
                    <a:pt x="624" y="54"/>
                    <a:pt x="507" y="15"/>
                  </a:cubicBezTo>
                  <a:cubicBezTo>
                    <a:pt x="476" y="5"/>
                    <a:pt x="444"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flipH="1">
              <a:off x="8585706" y="4350547"/>
              <a:ext cx="15187" cy="15105"/>
            </a:xfrm>
            <a:custGeom>
              <a:avLst/>
              <a:gdLst/>
              <a:ahLst/>
              <a:cxnLst/>
              <a:rect l="l" t="t" r="r" b="b"/>
              <a:pathLst>
                <a:path w="740" h="736" extrusionOk="0">
                  <a:moveTo>
                    <a:pt x="358" y="1"/>
                  </a:moveTo>
                  <a:cubicBezTo>
                    <a:pt x="255" y="1"/>
                    <a:pt x="175" y="45"/>
                    <a:pt x="117" y="132"/>
                  </a:cubicBezTo>
                  <a:cubicBezTo>
                    <a:pt x="0" y="327"/>
                    <a:pt x="39" y="599"/>
                    <a:pt x="272" y="716"/>
                  </a:cubicBezTo>
                  <a:lnTo>
                    <a:pt x="272" y="677"/>
                  </a:lnTo>
                  <a:cubicBezTo>
                    <a:pt x="311" y="716"/>
                    <a:pt x="360" y="735"/>
                    <a:pt x="409" y="735"/>
                  </a:cubicBezTo>
                  <a:cubicBezTo>
                    <a:pt x="457" y="735"/>
                    <a:pt x="506" y="716"/>
                    <a:pt x="545" y="677"/>
                  </a:cubicBezTo>
                  <a:cubicBezTo>
                    <a:pt x="584" y="638"/>
                    <a:pt x="623" y="599"/>
                    <a:pt x="662" y="521"/>
                  </a:cubicBezTo>
                  <a:cubicBezTo>
                    <a:pt x="700" y="482"/>
                    <a:pt x="700" y="444"/>
                    <a:pt x="739" y="366"/>
                  </a:cubicBezTo>
                  <a:cubicBezTo>
                    <a:pt x="739" y="288"/>
                    <a:pt x="739" y="210"/>
                    <a:pt x="662" y="132"/>
                  </a:cubicBezTo>
                  <a:cubicBezTo>
                    <a:pt x="623" y="54"/>
                    <a:pt x="545" y="16"/>
                    <a:pt x="467" y="16"/>
                  </a:cubicBezTo>
                  <a:cubicBezTo>
                    <a:pt x="428" y="6"/>
                    <a:pt x="392"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8615259" y="4268601"/>
              <a:ext cx="15187" cy="14715"/>
            </a:xfrm>
            <a:custGeom>
              <a:avLst/>
              <a:gdLst/>
              <a:ahLst/>
              <a:cxnLst/>
              <a:rect l="l" t="t" r="r" b="b"/>
              <a:pathLst>
                <a:path w="740" h="717" extrusionOk="0">
                  <a:moveTo>
                    <a:pt x="379" y="179"/>
                  </a:moveTo>
                  <a:cubicBezTo>
                    <a:pt x="432" y="179"/>
                    <a:pt x="479" y="206"/>
                    <a:pt x="506" y="234"/>
                  </a:cubicBezTo>
                  <a:lnTo>
                    <a:pt x="467" y="234"/>
                  </a:lnTo>
                  <a:cubicBezTo>
                    <a:pt x="467" y="273"/>
                    <a:pt x="467" y="351"/>
                    <a:pt x="467" y="390"/>
                  </a:cubicBezTo>
                  <a:cubicBezTo>
                    <a:pt x="428" y="390"/>
                    <a:pt x="389" y="428"/>
                    <a:pt x="350" y="428"/>
                  </a:cubicBezTo>
                  <a:cubicBezTo>
                    <a:pt x="350" y="390"/>
                    <a:pt x="312" y="390"/>
                    <a:pt x="273" y="390"/>
                  </a:cubicBezTo>
                  <a:cubicBezTo>
                    <a:pt x="273" y="351"/>
                    <a:pt x="273" y="312"/>
                    <a:pt x="273" y="312"/>
                  </a:cubicBezTo>
                  <a:cubicBezTo>
                    <a:pt x="312" y="273"/>
                    <a:pt x="312" y="234"/>
                    <a:pt x="312" y="195"/>
                  </a:cubicBezTo>
                  <a:cubicBezTo>
                    <a:pt x="334" y="184"/>
                    <a:pt x="357" y="179"/>
                    <a:pt x="379" y="179"/>
                  </a:cubicBezTo>
                  <a:close/>
                  <a:moveTo>
                    <a:pt x="273" y="0"/>
                  </a:moveTo>
                  <a:cubicBezTo>
                    <a:pt x="273" y="0"/>
                    <a:pt x="234" y="39"/>
                    <a:pt x="195" y="39"/>
                  </a:cubicBezTo>
                  <a:cubicBezTo>
                    <a:pt x="78" y="78"/>
                    <a:pt x="0" y="195"/>
                    <a:pt x="0" y="312"/>
                  </a:cubicBezTo>
                  <a:cubicBezTo>
                    <a:pt x="0" y="390"/>
                    <a:pt x="39" y="428"/>
                    <a:pt x="78" y="467"/>
                  </a:cubicBezTo>
                  <a:lnTo>
                    <a:pt x="78" y="506"/>
                  </a:lnTo>
                  <a:cubicBezTo>
                    <a:pt x="78" y="506"/>
                    <a:pt x="117" y="545"/>
                    <a:pt x="117" y="584"/>
                  </a:cubicBezTo>
                  <a:cubicBezTo>
                    <a:pt x="156" y="584"/>
                    <a:pt x="156" y="623"/>
                    <a:pt x="195" y="623"/>
                  </a:cubicBezTo>
                  <a:cubicBezTo>
                    <a:pt x="252" y="680"/>
                    <a:pt x="330" y="716"/>
                    <a:pt x="413" y="716"/>
                  </a:cubicBezTo>
                  <a:cubicBezTo>
                    <a:pt x="444" y="716"/>
                    <a:pt x="475" y="711"/>
                    <a:pt x="506" y="701"/>
                  </a:cubicBezTo>
                  <a:cubicBezTo>
                    <a:pt x="545" y="662"/>
                    <a:pt x="623" y="584"/>
                    <a:pt x="662" y="506"/>
                  </a:cubicBezTo>
                  <a:cubicBezTo>
                    <a:pt x="662" y="506"/>
                    <a:pt x="701" y="467"/>
                    <a:pt x="701" y="467"/>
                  </a:cubicBezTo>
                  <a:cubicBezTo>
                    <a:pt x="740" y="390"/>
                    <a:pt x="740" y="312"/>
                    <a:pt x="701" y="234"/>
                  </a:cubicBezTo>
                  <a:cubicBezTo>
                    <a:pt x="662" y="117"/>
                    <a:pt x="623"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5" name="Google Shape;95;p7"/>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6"/>
        <p:cNvGrpSpPr/>
        <p:nvPr/>
      </p:nvGrpSpPr>
      <p:grpSpPr>
        <a:xfrm>
          <a:off x="0" y="0"/>
          <a:ext cx="0" cy="0"/>
          <a:chOff x="0" y="0"/>
          <a:chExt cx="0" cy="0"/>
        </a:xfrm>
      </p:grpSpPr>
      <p:grpSp>
        <p:nvGrpSpPr>
          <p:cNvPr id="97" name="Google Shape;97;p8"/>
          <p:cNvGrpSpPr/>
          <p:nvPr/>
        </p:nvGrpSpPr>
        <p:grpSpPr>
          <a:xfrm>
            <a:off x="-76197" y="4413231"/>
            <a:ext cx="1336122" cy="745531"/>
            <a:chOff x="8059283" y="4525012"/>
            <a:chExt cx="1139550" cy="635847"/>
          </a:xfrm>
        </p:grpSpPr>
        <p:grpSp>
          <p:nvGrpSpPr>
            <p:cNvPr id="98" name="Google Shape;98;p8"/>
            <p:cNvGrpSpPr/>
            <p:nvPr/>
          </p:nvGrpSpPr>
          <p:grpSpPr>
            <a:xfrm>
              <a:off x="8059283" y="4525012"/>
              <a:ext cx="683359" cy="635847"/>
              <a:chOff x="-61526" y="3752577"/>
              <a:chExt cx="1522974" cy="1417087"/>
            </a:xfrm>
          </p:grpSpPr>
          <p:sp>
            <p:nvSpPr>
              <p:cNvPr id="99" name="Google Shape;99;p8"/>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8"/>
          <p:cNvGrpSpPr/>
          <p:nvPr/>
        </p:nvGrpSpPr>
        <p:grpSpPr>
          <a:xfrm rot="10800000">
            <a:off x="7461617" y="134339"/>
            <a:ext cx="2265584" cy="1029894"/>
            <a:chOff x="-178174" y="-51952"/>
            <a:chExt cx="2982208" cy="1355659"/>
          </a:xfrm>
        </p:grpSpPr>
        <p:sp>
          <p:nvSpPr>
            <p:cNvPr id="104" name="Google Shape;104;p8"/>
            <p:cNvSpPr/>
            <p:nvPr/>
          </p:nvSpPr>
          <p:spPr>
            <a:xfrm rot="5769038">
              <a:off x="832532" y="-896382"/>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5031018">
              <a:off x="1636403" y="5838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grpSp>
        <p:nvGrpSpPr>
          <p:cNvPr id="108" name="Google Shape;108;p9"/>
          <p:cNvGrpSpPr/>
          <p:nvPr/>
        </p:nvGrpSpPr>
        <p:grpSpPr>
          <a:xfrm>
            <a:off x="-76197" y="4413231"/>
            <a:ext cx="1336122" cy="745531"/>
            <a:chOff x="8059283" y="4525012"/>
            <a:chExt cx="1139550" cy="635847"/>
          </a:xfrm>
        </p:grpSpPr>
        <p:grpSp>
          <p:nvGrpSpPr>
            <p:cNvPr id="109" name="Google Shape;109;p9"/>
            <p:cNvGrpSpPr/>
            <p:nvPr/>
          </p:nvGrpSpPr>
          <p:grpSpPr>
            <a:xfrm>
              <a:off x="8059283" y="4525012"/>
              <a:ext cx="683359" cy="635847"/>
              <a:chOff x="-61526" y="3752577"/>
              <a:chExt cx="1522974" cy="1417087"/>
            </a:xfrm>
          </p:grpSpPr>
          <p:sp>
            <p:nvSpPr>
              <p:cNvPr id="110" name="Google Shape;110;p9"/>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9"/>
            <p:cNvSpPr/>
            <p:nvPr/>
          </p:nvSpPr>
          <p:spPr>
            <a:xfrm flipH="1">
              <a:off x="8579401" y="4612750"/>
              <a:ext cx="619432" cy="544192"/>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8670081" y="4686536"/>
              <a:ext cx="455063" cy="467162"/>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chemeClr val="accent1"/>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rot="10800000">
            <a:off x="7461617" y="134339"/>
            <a:ext cx="2265584" cy="1029894"/>
            <a:chOff x="-178174" y="-51952"/>
            <a:chExt cx="2982208" cy="1355659"/>
          </a:xfrm>
        </p:grpSpPr>
        <p:sp>
          <p:nvSpPr>
            <p:cNvPr id="115" name="Google Shape;115;p9"/>
            <p:cNvSpPr/>
            <p:nvPr/>
          </p:nvSpPr>
          <p:spPr>
            <a:xfrm rot="5769038">
              <a:off x="832532" y="-896382"/>
              <a:ext cx="656965" cy="2623088"/>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5031018">
              <a:off x="1636403" y="58380"/>
              <a:ext cx="459979" cy="183657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8" name="Google Shape;118;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0"/>
          <p:cNvSpPr>
            <a:spLocks noGrp="1"/>
          </p:cNvSpPr>
          <p:nvPr>
            <p:ph type="pic" idx="2"/>
          </p:nvPr>
        </p:nvSpPr>
        <p:spPr>
          <a:xfrm>
            <a:off x="-30300" y="-43050"/>
            <a:ext cx="9204600" cy="5229600"/>
          </a:xfrm>
          <a:prstGeom prst="rect">
            <a:avLst/>
          </a:prstGeom>
          <a:noFill/>
          <a:ln>
            <a:noFill/>
          </a:ln>
        </p:spPr>
      </p:sp>
      <p:sp>
        <p:nvSpPr>
          <p:cNvPr id="121" name="Google Shape;121;p10"/>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1pPr>
            <a:lvl2pPr lvl="1">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2pPr>
            <a:lvl3pPr lvl="2">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3pPr>
            <a:lvl4pPr lvl="3">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4pPr>
            <a:lvl5pPr lvl="4">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5pPr>
            <a:lvl6pPr lvl="5">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6pPr>
            <a:lvl7pPr lvl="6">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7pPr>
            <a:lvl8pPr lvl="7">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8pPr>
            <a:lvl9pPr lvl="8">
              <a:spcBef>
                <a:spcPts val="0"/>
              </a:spcBef>
              <a:spcAft>
                <a:spcPts val="0"/>
              </a:spcAft>
              <a:buClr>
                <a:schemeClr val="dk1"/>
              </a:buClr>
              <a:buSzPts val="2800"/>
              <a:buFont typeface="Indie Flower"/>
              <a:buNone/>
              <a:defRPr sz="2800" b="1">
                <a:solidFill>
                  <a:schemeClr val="dk1"/>
                </a:solidFill>
                <a:latin typeface="Indie Flower"/>
                <a:ea typeface="Indie Flower"/>
                <a:cs typeface="Indie Flower"/>
                <a:sym typeface="Indie Flower"/>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1pPr>
            <a:lvl2pPr marL="914400" lvl="1"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2pPr>
            <a:lvl3pPr marL="1371600" lvl="2"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3pPr>
            <a:lvl4pPr marL="1828800" lvl="3"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4pPr>
            <a:lvl5pPr marL="2286000" lvl="4"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5pPr>
            <a:lvl6pPr marL="2743200" lvl="5"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6pPr>
            <a:lvl7pPr marL="3200400" lvl="6"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7pPr>
            <a:lvl8pPr marL="3657600" lvl="7"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8pPr>
            <a:lvl9pPr marL="4114800" lvl="8" indent="-330200">
              <a:lnSpc>
                <a:spcPct val="100000"/>
              </a:lnSpc>
              <a:spcBef>
                <a:spcPts val="0"/>
              </a:spcBef>
              <a:spcAft>
                <a:spcPts val="0"/>
              </a:spcAft>
              <a:buClr>
                <a:schemeClr val="dk1"/>
              </a:buClr>
              <a:buSzPts val="1600"/>
              <a:buFont typeface="Maven Pro"/>
              <a:buChar char="■"/>
              <a:defRPr sz="16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p:nvPr/>
        </p:nvSpPr>
        <p:spPr>
          <a:xfrm rot="-5400040">
            <a:off x="1792465" y="-191636"/>
            <a:ext cx="3100627" cy="496879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txBox="1">
            <a:spLocks noGrp="1"/>
          </p:cNvSpPr>
          <p:nvPr>
            <p:ph type="ctrTitle"/>
          </p:nvPr>
        </p:nvSpPr>
        <p:spPr>
          <a:xfrm>
            <a:off x="804494" y="1774583"/>
            <a:ext cx="5213400" cy="183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Greedy algorithm</a:t>
            </a:r>
            <a:endParaRPr dirty="0"/>
          </a:p>
        </p:txBody>
      </p:sp>
      <p:sp>
        <p:nvSpPr>
          <p:cNvPr id="213" name="Google Shape;213;p19"/>
          <p:cNvSpPr txBox="1">
            <a:spLocks noGrp="1"/>
          </p:cNvSpPr>
          <p:nvPr>
            <p:ph type="subTitle" idx="1"/>
          </p:nvPr>
        </p:nvSpPr>
        <p:spPr>
          <a:xfrm>
            <a:off x="281976" y="2713402"/>
            <a:ext cx="5213400" cy="491100"/>
          </a:xfrm>
          <a:prstGeom prst="rect">
            <a:avLst/>
          </a:prstGeom>
        </p:spPr>
        <p:txBody>
          <a:bodyPr spcFirstLastPara="1" wrap="square" lIns="91425" tIns="91425" rIns="91425" bIns="91425" anchor="t" anchorCtr="0">
            <a:noAutofit/>
          </a:bodyPr>
          <a:lstStyle/>
          <a:p>
            <a:pPr marL="0" lvl="0" indent="0">
              <a:buSzPts val="1100"/>
            </a:pPr>
            <a:r>
              <a:rPr lang="en-US" dirty="0"/>
              <a:t>data structures and algorithms</a:t>
            </a:r>
            <a:endParaRPr dirty="0"/>
          </a:p>
        </p:txBody>
      </p:sp>
      <p:sp>
        <p:nvSpPr>
          <p:cNvPr id="214" name="Google Shape;214;p19"/>
          <p:cNvSpPr/>
          <p:nvPr/>
        </p:nvSpPr>
        <p:spPr>
          <a:xfrm rot="5001364" flipH="1">
            <a:off x="8335364" y="-570712"/>
            <a:ext cx="556112" cy="2220407"/>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9"/>
          <p:cNvGrpSpPr/>
          <p:nvPr/>
        </p:nvGrpSpPr>
        <p:grpSpPr>
          <a:xfrm>
            <a:off x="858375" y="3995929"/>
            <a:ext cx="2179549" cy="1216144"/>
            <a:chOff x="809200" y="3943767"/>
            <a:chExt cx="2179549" cy="1216144"/>
          </a:xfrm>
        </p:grpSpPr>
        <p:grpSp>
          <p:nvGrpSpPr>
            <p:cNvPr id="216" name="Google Shape;216;p19"/>
            <p:cNvGrpSpPr/>
            <p:nvPr/>
          </p:nvGrpSpPr>
          <p:grpSpPr>
            <a:xfrm flipH="1">
              <a:off x="1681732" y="3943767"/>
              <a:ext cx="1307016" cy="1216144"/>
              <a:chOff x="-61526" y="3752577"/>
              <a:chExt cx="1522974" cy="1417087"/>
            </a:xfrm>
          </p:grpSpPr>
          <p:sp>
            <p:nvSpPr>
              <p:cNvPr id="217" name="Google Shape;217;p19"/>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9"/>
            <p:cNvGrpSpPr/>
            <p:nvPr/>
          </p:nvGrpSpPr>
          <p:grpSpPr>
            <a:xfrm>
              <a:off x="809200" y="4111649"/>
              <a:ext cx="1184703" cy="1040880"/>
              <a:chOff x="5960650" y="4170099"/>
              <a:chExt cx="1184703" cy="1040880"/>
            </a:xfrm>
          </p:grpSpPr>
          <p:sp>
            <p:nvSpPr>
              <p:cNvPr id="220" name="Google Shape;220;p19"/>
              <p:cNvSpPr/>
              <p:nvPr/>
            </p:nvSpPr>
            <p:spPr>
              <a:xfrm>
                <a:off x="5960650" y="4170099"/>
                <a:ext cx="1184703" cy="1040880"/>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6101589" y="4311227"/>
                <a:ext cx="870337" cy="893545"/>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rgbClr val="818529"/>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19"/>
          <p:cNvGrpSpPr/>
          <p:nvPr/>
        </p:nvGrpSpPr>
        <p:grpSpPr>
          <a:xfrm>
            <a:off x="8080283" y="1145585"/>
            <a:ext cx="1094552" cy="1600604"/>
            <a:chOff x="8034885" y="1038601"/>
            <a:chExt cx="1125619" cy="1646035"/>
          </a:xfrm>
        </p:grpSpPr>
        <p:grpSp>
          <p:nvGrpSpPr>
            <p:cNvPr id="223" name="Google Shape;223;p19"/>
            <p:cNvGrpSpPr/>
            <p:nvPr/>
          </p:nvGrpSpPr>
          <p:grpSpPr>
            <a:xfrm>
              <a:off x="8034885" y="2200267"/>
              <a:ext cx="348807" cy="430909"/>
              <a:chOff x="8034885" y="2200267"/>
              <a:chExt cx="348807" cy="430909"/>
            </a:xfrm>
          </p:grpSpPr>
          <p:sp>
            <p:nvSpPr>
              <p:cNvPr id="224" name="Google Shape;224;p19"/>
              <p:cNvSpPr/>
              <p:nvPr/>
            </p:nvSpPr>
            <p:spPr>
              <a:xfrm>
                <a:off x="8114026" y="2200267"/>
                <a:ext cx="269667" cy="298690"/>
              </a:xfrm>
              <a:custGeom>
                <a:avLst/>
                <a:gdLst/>
                <a:ahLst/>
                <a:cxnLst/>
                <a:rect l="l" t="t" r="r" b="b"/>
                <a:pathLst>
                  <a:path w="8754" h="9693" extrusionOk="0">
                    <a:moveTo>
                      <a:pt x="2403" y="0"/>
                    </a:moveTo>
                    <a:cubicBezTo>
                      <a:pt x="2132" y="0"/>
                      <a:pt x="1" y="7381"/>
                      <a:pt x="7820" y="9692"/>
                    </a:cubicBezTo>
                    <a:cubicBezTo>
                      <a:pt x="7820" y="9692"/>
                      <a:pt x="8753" y="3738"/>
                      <a:pt x="2411" y="3"/>
                    </a:cubicBezTo>
                    <a:cubicBezTo>
                      <a:pt x="2408" y="1"/>
                      <a:pt x="240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8191873" y="2202732"/>
                <a:ext cx="190621" cy="296225"/>
              </a:xfrm>
              <a:custGeom>
                <a:avLst/>
                <a:gdLst/>
                <a:ahLst/>
                <a:cxnLst/>
                <a:rect l="l" t="t" r="r" b="b"/>
                <a:pathLst>
                  <a:path w="6188" h="9613" extrusionOk="0">
                    <a:moveTo>
                      <a:pt x="0" y="1"/>
                    </a:moveTo>
                    <a:lnTo>
                      <a:pt x="0" y="1"/>
                    </a:lnTo>
                    <a:cubicBezTo>
                      <a:pt x="156" y="740"/>
                      <a:pt x="351" y="1518"/>
                      <a:pt x="584" y="2258"/>
                    </a:cubicBezTo>
                    <a:cubicBezTo>
                      <a:pt x="1090" y="3581"/>
                      <a:pt x="1751" y="4904"/>
                      <a:pt x="2530" y="6110"/>
                    </a:cubicBezTo>
                    <a:cubicBezTo>
                      <a:pt x="3230" y="7238"/>
                      <a:pt x="4008" y="8367"/>
                      <a:pt x="4826" y="9457"/>
                    </a:cubicBezTo>
                    <a:lnTo>
                      <a:pt x="5254" y="9612"/>
                    </a:lnTo>
                    <a:cubicBezTo>
                      <a:pt x="5254" y="9612"/>
                      <a:pt x="6188" y="37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8034885" y="2531335"/>
                <a:ext cx="208550" cy="99841"/>
              </a:xfrm>
              <a:custGeom>
                <a:avLst/>
                <a:gdLst/>
                <a:ahLst/>
                <a:cxnLst/>
                <a:rect l="l" t="t" r="r" b="b"/>
                <a:pathLst>
                  <a:path w="6770" h="3240" extrusionOk="0">
                    <a:moveTo>
                      <a:pt x="5277" y="0"/>
                    </a:moveTo>
                    <a:cubicBezTo>
                      <a:pt x="3924" y="0"/>
                      <a:pt x="1874" y="435"/>
                      <a:pt x="76" y="2606"/>
                    </a:cubicBezTo>
                    <a:cubicBezTo>
                      <a:pt x="1" y="2682"/>
                      <a:pt x="1045" y="3239"/>
                      <a:pt x="2402" y="3239"/>
                    </a:cubicBezTo>
                    <a:cubicBezTo>
                      <a:pt x="3826" y="3239"/>
                      <a:pt x="5594" y="2625"/>
                      <a:pt x="6770" y="193"/>
                    </a:cubicBezTo>
                    <a:cubicBezTo>
                      <a:pt x="6770" y="193"/>
                      <a:pt x="6178" y="0"/>
                      <a:pt x="5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8038428" y="2531243"/>
                <a:ext cx="205007" cy="79225"/>
              </a:xfrm>
              <a:custGeom>
                <a:avLst/>
                <a:gdLst/>
                <a:ahLst/>
                <a:cxnLst/>
                <a:rect l="l" t="t" r="r" b="b"/>
                <a:pathLst>
                  <a:path w="6655" h="2571" extrusionOk="0">
                    <a:moveTo>
                      <a:pt x="5158" y="1"/>
                    </a:moveTo>
                    <a:cubicBezTo>
                      <a:pt x="3817" y="1"/>
                      <a:pt x="1790" y="431"/>
                      <a:pt x="0" y="2570"/>
                    </a:cubicBezTo>
                    <a:cubicBezTo>
                      <a:pt x="506" y="2531"/>
                      <a:pt x="973" y="2453"/>
                      <a:pt x="1479" y="2376"/>
                    </a:cubicBezTo>
                    <a:cubicBezTo>
                      <a:pt x="2413" y="2220"/>
                      <a:pt x="3269" y="1948"/>
                      <a:pt x="4125" y="1558"/>
                    </a:cubicBezTo>
                    <a:cubicBezTo>
                      <a:pt x="4942" y="1247"/>
                      <a:pt x="5721" y="858"/>
                      <a:pt x="6499" y="469"/>
                    </a:cubicBezTo>
                    <a:lnTo>
                      <a:pt x="6655" y="196"/>
                    </a:lnTo>
                    <a:cubicBezTo>
                      <a:pt x="6655" y="196"/>
                      <a:pt x="6062" y="1"/>
                      <a:pt x="5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9"/>
            <p:cNvSpPr/>
            <p:nvPr/>
          </p:nvSpPr>
          <p:spPr>
            <a:xfrm>
              <a:off x="8209863" y="2238692"/>
              <a:ext cx="10813" cy="10847"/>
            </a:xfrm>
            <a:custGeom>
              <a:avLst/>
              <a:gdLst/>
              <a:ahLst/>
              <a:cxnLst/>
              <a:rect l="l" t="t" r="r" b="b"/>
              <a:pathLst>
                <a:path w="351" h="352" extrusionOk="0">
                  <a:moveTo>
                    <a:pt x="195" y="1"/>
                  </a:moveTo>
                  <a:cubicBezTo>
                    <a:pt x="0" y="40"/>
                    <a:pt x="0" y="312"/>
                    <a:pt x="195" y="351"/>
                  </a:cubicBezTo>
                  <a:cubicBezTo>
                    <a:pt x="350" y="312"/>
                    <a:pt x="350"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232629" y="2275885"/>
              <a:ext cx="10813" cy="10816"/>
            </a:xfrm>
            <a:custGeom>
              <a:avLst/>
              <a:gdLst/>
              <a:ahLst/>
              <a:cxnLst/>
              <a:rect l="l" t="t" r="r" b="b"/>
              <a:pathLst>
                <a:path w="351" h="351" extrusionOk="0">
                  <a:moveTo>
                    <a:pt x="195" y="0"/>
                  </a:moveTo>
                  <a:cubicBezTo>
                    <a:pt x="0" y="39"/>
                    <a:pt x="0" y="312"/>
                    <a:pt x="195" y="350"/>
                  </a:cubicBezTo>
                  <a:cubicBezTo>
                    <a:pt x="351" y="312"/>
                    <a:pt x="351"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8236233" y="2249508"/>
              <a:ext cx="12014" cy="10816"/>
            </a:xfrm>
            <a:custGeom>
              <a:avLst/>
              <a:gdLst/>
              <a:ahLst/>
              <a:cxnLst/>
              <a:rect l="l" t="t" r="r" b="b"/>
              <a:pathLst>
                <a:path w="390" h="351" extrusionOk="0">
                  <a:moveTo>
                    <a:pt x="234" y="0"/>
                  </a:moveTo>
                  <a:lnTo>
                    <a:pt x="234" y="39"/>
                  </a:lnTo>
                  <a:lnTo>
                    <a:pt x="78" y="39"/>
                  </a:lnTo>
                  <a:cubicBezTo>
                    <a:pt x="78" y="39"/>
                    <a:pt x="39" y="39"/>
                    <a:pt x="39" y="78"/>
                  </a:cubicBezTo>
                  <a:cubicBezTo>
                    <a:pt x="0" y="78"/>
                    <a:pt x="0" y="117"/>
                    <a:pt x="0" y="117"/>
                  </a:cubicBezTo>
                  <a:cubicBezTo>
                    <a:pt x="0" y="156"/>
                    <a:pt x="0" y="156"/>
                    <a:pt x="0" y="195"/>
                  </a:cubicBezTo>
                  <a:lnTo>
                    <a:pt x="0" y="234"/>
                  </a:lnTo>
                  <a:cubicBezTo>
                    <a:pt x="0" y="273"/>
                    <a:pt x="39" y="273"/>
                    <a:pt x="39" y="311"/>
                  </a:cubicBezTo>
                  <a:lnTo>
                    <a:pt x="78" y="350"/>
                  </a:lnTo>
                  <a:lnTo>
                    <a:pt x="311" y="350"/>
                  </a:lnTo>
                  <a:cubicBezTo>
                    <a:pt x="311" y="311"/>
                    <a:pt x="350" y="311"/>
                    <a:pt x="350" y="311"/>
                  </a:cubicBezTo>
                  <a:cubicBezTo>
                    <a:pt x="350" y="273"/>
                    <a:pt x="389" y="273"/>
                    <a:pt x="389" y="234"/>
                  </a:cubicBezTo>
                  <a:cubicBezTo>
                    <a:pt x="389" y="234"/>
                    <a:pt x="389" y="195"/>
                    <a:pt x="389" y="195"/>
                  </a:cubicBezTo>
                  <a:lnTo>
                    <a:pt x="389" y="156"/>
                  </a:lnTo>
                  <a:cubicBezTo>
                    <a:pt x="389" y="117"/>
                    <a:pt x="350" y="78"/>
                    <a:pt x="350" y="78"/>
                  </a:cubicBezTo>
                  <a:lnTo>
                    <a:pt x="311" y="39"/>
                  </a:lnTo>
                  <a:cubicBezTo>
                    <a:pt x="273" y="39"/>
                    <a:pt x="273"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260200" y="2277087"/>
              <a:ext cx="12014" cy="9614"/>
            </a:xfrm>
            <a:custGeom>
              <a:avLst/>
              <a:gdLst/>
              <a:ahLst/>
              <a:cxnLst/>
              <a:rect l="l" t="t" r="r" b="b"/>
              <a:pathLst>
                <a:path w="390" h="312" extrusionOk="0">
                  <a:moveTo>
                    <a:pt x="195" y="0"/>
                  </a:moveTo>
                  <a:cubicBezTo>
                    <a:pt x="0" y="0"/>
                    <a:pt x="0" y="273"/>
                    <a:pt x="195" y="311"/>
                  </a:cubicBezTo>
                  <a:cubicBezTo>
                    <a:pt x="390" y="273"/>
                    <a:pt x="39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8255395" y="2304666"/>
              <a:ext cx="12014" cy="10816"/>
            </a:xfrm>
            <a:custGeom>
              <a:avLst/>
              <a:gdLst/>
              <a:ahLst/>
              <a:cxnLst/>
              <a:rect l="l" t="t" r="r" b="b"/>
              <a:pathLst>
                <a:path w="390" h="351" extrusionOk="0">
                  <a:moveTo>
                    <a:pt x="195" y="0"/>
                  </a:moveTo>
                  <a:cubicBezTo>
                    <a:pt x="1" y="39"/>
                    <a:pt x="1" y="311"/>
                    <a:pt x="195" y="350"/>
                  </a:cubicBezTo>
                  <a:cubicBezTo>
                    <a:pt x="390" y="311"/>
                    <a:pt x="390"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8238605" y="2309442"/>
              <a:ext cx="12045" cy="9645"/>
            </a:xfrm>
            <a:custGeom>
              <a:avLst/>
              <a:gdLst/>
              <a:ahLst/>
              <a:cxnLst/>
              <a:rect l="l" t="t" r="r" b="b"/>
              <a:pathLst>
                <a:path w="391" h="313" extrusionOk="0">
                  <a:moveTo>
                    <a:pt x="196" y="1"/>
                  </a:moveTo>
                  <a:cubicBezTo>
                    <a:pt x="1" y="40"/>
                    <a:pt x="1" y="312"/>
                    <a:pt x="196" y="312"/>
                  </a:cubicBezTo>
                  <a:cubicBezTo>
                    <a:pt x="390" y="312"/>
                    <a:pt x="390" y="40"/>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8279392" y="2314249"/>
              <a:ext cx="12014" cy="12018"/>
            </a:xfrm>
            <a:custGeom>
              <a:avLst/>
              <a:gdLst/>
              <a:ahLst/>
              <a:cxnLst/>
              <a:rect l="l" t="t" r="r" b="b"/>
              <a:pathLst>
                <a:path w="390" h="390" extrusionOk="0">
                  <a:moveTo>
                    <a:pt x="195" y="0"/>
                  </a:moveTo>
                  <a:cubicBezTo>
                    <a:pt x="156" y="0"/>
                    <a:pt x="156" y="0"/>
                    <a:pt x="117" y="39"/>
                  </a:cubicBezTo>
                  <a:lnTo>
                    <a:pt x="39" y="117"/>
                  </a:lnTo>
                  <a:cubicBezTo>
                    <a:pt x="39" y="156"/>
                    <a:pt x="0" y="156"/>
                    <a:pt x="0" y="195"/>
                  </a:cubicBezTo>
                  <a:cubicBezTo>
                    <a:pt x="0" y="234"/>
                    <a:pt x="0" y="273"/>
                    <a:pt x="0" y="312"/>
                  </a:cubicBezTo>
                  <a:cubicBezTo>
                    <a:pt x="0" y="312"/>
                    <a:pt x="39" y="351"/>
                    <a:pt x="39" y="351"/>
                  </a:cubicBezTo>
                  <a:lnTo>
                    <a:pt x="78" y="390"/>
                  </a:lnTo>
                  <a:lnTo>
                    <a:pt x="195" y="390"/>
                  </a:lnTo>
                  <a:cubicBezTo>
                    <a:pt x="233" y="390"/>
                    <a:pt x="272" y="351"/>
                    <a:pt x="272" y="351"/>
                  </a:cubicBezTo>
                  <a:lnTo>
                    <a:pt x="350" y="273"/>
                  </a:lnTo>
                  <a:cubicBezTo>
                    <a:pt x="389" y="273"/>
                    <a:pt x="389" y="234"/>
                    <a:pt x="389" y="234"/>
                  </a:cubicBezTo>
                  <a:cubicBezTo>
                    <a:pt x="389" y="195"/>
                    <a:pt x="389" y="195"/>
                    <a:pt x="389" y="156"/>
                  </a:cubicBezTo>
                  <a:cubicBezTo>
                    <a:pt x="389" y="117"/>
                    <a:pt x="389" y="117"/>
                    <a:pt x="389" y="78"/>
                  </a:cubicBezTo>
                  <a:cubicBezTo>
                    <a:pt x="389" y="78"/>
                    <a:pt x="389" y="39"/>
                    <a:pt x="350" y="39"/>
                  </a:cubicBez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299755" y="2337021"/>
              <a:ext cx="10813" cy="10847"/>
            </a:xfrm>
            <a:custGeom>
              <a:avLst/>
              <a:gdLst/>
              <a:ahLst/>
              <a:cxnLst/>
              <a:rect l="l" t="t" r="r" b="b"/>
              <a:pathLst>
                <a:path w="351" h="352" extrusionOk="0">
                  <a:moveTo>
                    <a:pt x="195" y="1"/>
                  </a:moveTo>
                  <a:cubicBezTo>
                    <a:pt x="1" y="40"/>
                    <a:pt x="1" y="312"/>
                    <a:pt x="195" y="351"/>
                  </a:cubicBezTo>
                  <a:cubicBezTo>
                    <a:pt x="351" y="312"/>
                    <a:pt x="351"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315343" y="2375415"/>
              <a:ext cx="12014" cy="10816"/>
            </a:xfrm>
            <a:custGeom>
              <a:avLst/>
              <a:gdLst/>
              <a:ahLst/>
              <a:cxnLst/>
              <a:rect l="l" t="t" r="r" b="b"/>
              <a:pathLst>
                <a:path w="390" h="351" extrusionOk="0">
                  <a:moveTo>
                    <a:pt x="195" y="0"/>
                  </a:moveTo>
                  <a:cubicBezTo>
                    <a:pt x="0" y="39"/>
                    <a:pt x="0" y="311"/>
                    <a:pt x="195" y="350"/>
                  </a:cubicBezTo>
                  <a:cubicBezTo>
                    <a:pt x="390" y="311"/>
                    <a:pt x="390"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321319" y="2417384"/>
              <a:ext cx="12045" cy="10816"/>
            </a:xfrm>
            <a:custGeom>
              <a:avLst/>
              <a:gdLst/>
              <a:ahLst/>
              <a:cxnLst/>
              <a:rect l="l" t="t" r="r" b="b"/>
              <a:pathLst>
                <a:path w="391" h="351" extrusionOk="0">
                  <a:moveTo>
                    <a:pt x="196" y="0"/>
                  </a:moveTo>
                  <a:cubicBezTo>
                    <a:pt x="1" y="39"/>
                    <a:pt x="1" y="311"/>
                    <a:pt x="196" y="350"/>
                  </a:cubicBezTo>
                  <a:cubicBezTo>
                    <a:pt x="390" y="311"/>
                    <a:pt x="390" y="39"/>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8333334" y="2443761"/>
              <a:ext cx="10813" cy="9614"/>
            </a:xfrm>
            <a:custGeom>
              <a:avLst/>
              <a:gdLst/>
              <a:ahLst/>
              <a:cxnLst/>
              <a:rect l="l" t="t" r="r" b="b"/>
              <a:pathLst>
                <a:path w="351" h="312" extrusionOk="0">
                  <a:moveTo>
                    <a:pt x="195" y="0"/>
                  </a:moveTo>
                  <a:cubicBezTo>
                    <a:pt x="0" y="0"/>
                    <a:pt x="0" y="273"/>
                    <a:pt x="195" y="311"/>
                  </a:cubicBezTo>
                  <a:cubicBezTo>
                    <a:pt x="350" y="273"/>
                    <a:pt x="35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8298554" y="2384998"/>
              <a:ext cx="12014" cy="9614"/>
            </a:xfrm>
            <a:custGeom>
              <a:avLst/>
              <a:gdLst/>
              <a:ahLst/>
              <a:cxnLst/>
              <a:rect l="l" t="t" r="r" b="b"/>
              <a:pathLst>
                <a:path w="390" h="312" extrusionOk="0">
                  <a:moveTo>
                    <a:pt x="195" y="0"/>
                  </a:moveTo>
                  <a:cubicBezTo>
                    <a:pt x="1" y="0"/>
                    <a:pt x="1" y="273"/>
                    <a:pt x="195" y="312"/>
                  </a:cubicBezTo>
                  <a:cubicBezTo>
                    <a:pt x="390" y="273"/>
                    <a:pt x="39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8287772" y="2349007"/>
              <a:ext cx="10813" cy="10847"/>
            </a:xfrm>
            <a:custGeom>
              <a:avLst/>
              <a:gdLst/>
              <a:ahLst/>
              <a:cxnLst/>
              <a:rect l="l" t="t" r="r" b="b"/>
              <a:pathLst>
                <a:path w="351" h="352" extrusionOk="0">
                  <a:moveTo>
                    <a:pt x="195" y="1"/>
                  </a:moveTo>
                  <a:cubicBezTo>
                    <a:pt x="0" y="40"/>
                    <a:pt x="0" y="312"/>
                    <a:pt x="195" y="351"/>
                  </a:cubicBezTo>
                  <a:cubicBezTo>
                    <a:pt x="351" y="312"/>
                    <a:pt x="351"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8257797" y="2329841"/>
              <a:ext cx="10813" cy="10816"/>
            </a:xfrm>
            <a:custGeom>
              <a:avLst/>
              <a:gdLst/>
              <a:ahLst/>
              <a:cxnLst/>
              <a:rect l="l" t="t" r="r" b="b"/>
              <a:pathLst>
                <a:path w="351" h="351" extrusionOk="0">
                  <a:moveTo>
                    <a:pt x="195" y="0"/>
                  </a:moveTo>
                  <a:cubicBezTo>
                    <a:pt x="1" y="39"/>
                    <a:pt x="1" y="312"/>
                    <a:pt x="195" y="351"/>
                  </a:cubicBezTo>
                  <a:cubicBezTo>
                    <a:pt x="351" y="312"/>
                    <a:pt x="351"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8317746" y="2356218"/>
              <a:ext cx="12014" cy="10816"/>
            </a:xfrm>
            <a:custGeom>
              <a:avLst/>
              <a:gdLst/>
              <a:ahLst/>
              <a:cxnLst/>
              <a:rect l="l" t="t" r="r" b="b"/>
              <a:pathLst>
                <a:path w="390" h="351" extrusionOk="0">
                  <a:moveTo>
                    <a:pt x="195" y="0"/>
                  </a:moveTo>
                  <a:cubicBezTo>
                    <a:pt x="0" y="39"/>
                    <a:pt x="0" y="312"/>
                    <a:pt x="195" y="351"/>
                  </a:cubicBezTo>
                  <a:cubicBezTo>
                    <a:pt x="389" y="312"/>
                    <a:pt x="389"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8062395" y="2596045"/>
              <a:ext cx="8441" cy="7211"/>
            </a:xfrm>
            <a:custGeom>
              <a:avLst/>
              <a:gdLst/>
              <a:ahLst/>
              <a:cxnLst/>
              <a:rect l="l" t="t" r="r" b="b"/>
              <a:pathLst>
                <a:path w="274" h="234" extrusionOk="0">
                  <a:moveTo>
                    <a:pt x="156" y="0"/>
                  </a:moveTo>
                  <a:cubicBezTo>
                    <a:pt x="1" y="39"/>
                    <a:pt x="1" y="195"/>
                    <a:pt x="156" y="234"/>
                  </a:cubicBezTo>
                  <a:cubicBezTo>
                    <a:pt x="273" y="195"/>
                    <a:pt x="273" y="39"/>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8088765" y="2585229"/>
              <a:ext cx="8441" cy="7242"/>
            </a:xfrm>
            <a:custGeom>
              <a:avLst/>
              <a:gdLst/>
              <a:ahLst/>
              <a:cxnLst/>
              <a:rect l="l" t="t" r="r" b="b"/>
              <a:pathLst>
                <a:path w="274" h="235" extrusionOk="0">
                  <a:moveTo>
                    <a:pt x="156" y="1"/>
                  </a:moveTo>
                  <a:cubicBezTo>
                    <a:pt x="1" y="1"/>
                    <a:pt x="1" y="234"/>
                    <a:pt x="156" y="234"/>
                  </a:cubicBezTo>
                  <a:cubicBezTo>
                    <a:pt x="273" y="234"/>
                    <a:pt x="273"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074379" y="2580453"/>
              <a:ext cx="4836" cy="7211"/>
            </a:xfrm>
            <a:custGeom>
              <a:avLst/>
              <a:gdLst/>
              <a:ahLst/>
              <a:cxnLst/>
              <a:rect l="l" t="t" r="r" b="b"/>
              <a:pathLst>
                <a:path w="157" h="234" extrusionOk="0">
                  <a:moveTo>
                    <a:pt x="1" y="0"/>
                  </a:moveTo>
                  <a:cubicBezTo>
                    <a:pt x="1" y="0"/>
                    <a:pt x="1" y="39"/>
                    <a:pt x="1" y="39"/>
                  </a:cubicBezTo>
                  <a:lnTo>
                    <a:pt x="1" y="117"/>
                  </a:lnTo>
                  <a:cubicBezTo>
                    <a:pt x="1" y="117"/>
                    <a:pt x="1" y="117"/>
                    <a:pt x="1" y="156"/>
                  </a:cubicBezTo>
                  <a:cubicBezTo>
                    <a:pt x="1" y="156"/>
                    <a:pt x="1" y="156"/>
                    <a:pt x="1" y="195"/>
                  </a:cubicBezTo>
                  <a:cubicBezTo>
                    <a:pt x="1" y="195"/>
                    <a:pt x="1" y="195"/>
                    <a:pt x="1" y="234"/>
                  </a:cubicBezTo>
                  <a:lnTo>
                    <a:pt x="156" y="234"/>
                  </a:lnTo>
                  <a:cubicBezTo>
                    <a:pt x="156" y="195"/>
                    <a:pt x="156" y="195"/>
                    <a:pt x="156" y="156"/>
                  </a:cubicBezTo>
                  <a:lnTo>
                    <a:pt x="156" y="117"/>
                  </a:lnTo>
                  <a:cubicBezTo>
                    <a:pt x="156" y="117"/>
                    <a:pt x="156" y="78"/>
                    <a:pt x="156" y="78"/>
                  </a:cubicBezTo>
                  <a:cubicBezTo>
                    <a:pt x="156" y="78"/>
                    <a:pt x="156" y="39"/>
                    <a:pt x="156" y="39"/>
                  </a:cubicBezTo>
                  <a:lnTo>
                    <a:pt x="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8092369" y="2567265"/>
              <a:ext cx="8410" cy="7211"/>
            </a:xfrm>
            <a:custGeom>
              <a:avLst/>
              <a:gdLst/>
              <a:ahLst/>
              <a:cxnLst/>
              <a:rect l="l" t="t" r="r" b="b"/>
              <a:pathLst>
                <a:path w="273" h="234" extrusionOk="0">
                  <a:moveTo>
                    <a:pt x="156" y="0"/>
                  </a:moveTo>
                  <a:cubicBezTo>
                    <a:pt x="0" y="0"/>
                    <a:pt x="0" y="234"/>
                    <a:pt x="156" y="234"/>
                  </a:cubicBezTo>
                  <a:cubicBezTo>
                    <a:pt x="273" y="234"/>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8110360" y="2573243"/>
              <a:ext cx="7208" cy="7242"/>
            </a:xfrm>
            <a:custGeom>
              <a:avLst/>
              <a:gdLst/>
              <a:ahLst/>
              <a:cxnLst/>
              <a:rect l="l" t="t" r="r" b="b"/>
              <a:pathLst>
                <a:path w="234" h="235" extrusionOk="0">
                  <a:moveTo>
                    <a:pt x="117" y="1"/>
                  </a:moveTo>
                  <a:cubicBezTo>
                    <a:pt x="0" y="40"/>
                    <a:pt x="0" y="195"/>
                    <a:pt x="117" y="234"/>
                  </a:cubicBezTo>
                  <a:cubicBezTo>
                    <a:pt x="234" y="195"/>
                    <a:pt x="234" y="4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8110360" y="2584058"/>
              <a:ext cx="8410" cy="7211"/>
            </a:xfrm>
            <a:custGeom>
              <a:avLst/>
              <a:gdLst/>
              <a:ahLst/>
              <a:cxnLst/>
              <a:rect l="l" t="t" r="r" b="b"/>
              <a:pathLst>
                <a:path w="273" h="234" extrusionOk="0">
                  <a:moveTo>
                    <a:pt x="117" y="0"/>
                  </a:moveTo>
                  <a:cubicBezTo>
                    <a:pt x="0" y="0"/>
                    <a:pt x="0" y="234"/>
                    <a:pt x="117" y="234"/>
                  </a:cubicBezTo>
                  <a:cubicBezTo>
                    <a:pt x="273" y="234"/>
                    <a:pt x="273"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8118739" y="2558852"/>
              <a:ext cx="7239" cy="7242"/>
            </a:xfrm>
            <a:custGeom>
              <a:avLst/>
              <a:gdLst/>
              <a:ahLst/>
              <a:cxnLst/>
              <a:rect l="l" t="t" r="r" b="b"/>
              <a:pathLst>
                <a:path w="235" h="235" extrusionOk="0">
                  <a:moveTo>
                    <a:pt x="39" y="1"/>
                  </a:moveTo>
                  <a:cubicBezTo>
                    <a:pt x="39" y="40"/>
                    <a:pt x="39" y="40"/>
                    <a:pt x="39" y="79"/>
                  </a:cubicBezTo>
                  <a:cubicBezTo>
                    <a:pt x="1" y="118"/>
                    <a:pt x="1" y="118"/>
                    <a:pt x="39" y="157"/>
                  </a:cubicBezTo>
                  <a:lnTo>
                    <a:pt x="78" y="195"/>
                  </a:lnTo>
                  <a:cubicBezTo>
                    <a:pt x="78" y="195"/>
                    <a:pt x="78" y="234"/>
                    <a:pt x="78" y="234"/>
                  </a:cubicBezTo>
                  <a:lnTo>
                    <a:pt x="195" y="234"/>
                  </a:lnTo>
                  <a:cubicBezTo>
                    <a:pt x="234" y="234"/>
                    <a:pt x="234" y="195"/>
                    <a:pt x="234" y="195"/>
                  </a:cubicBezTo>
                  <a:lnTo>
                    <a:pt x="234" y="157"/>
                  </a:lnTo>
                  <a:cubicBezTo>
                    <a:pt x="234" y="157"/>
                    <a:pt x="234" y="118"/>
                    <a:pt x="234" y="118"/>
                  </a:cubicBezTo>
                  <a:lnTo>
                    <a:pt x="195" y="40"/>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8135528" y="2549269"/>
              <a:ext cx="7208" cy="6040"/>
            </a:xfrm>
            <a:custGeom>
              <a:avLst/>
              <a:gdLst/>
              <a:ahLst/>
              <a:cxnLst/>
              <a:rect l="l" t="t" r="r" b="b"/>
              <a:pathLst>
                <a:path w="234" h="196" extrusionOk="0">
                  <a:moveTo>
                    <a:pt x="117" y="1"/>
                  </a:moveTo>
                  <a:cubicBezTo>
                    <a:pt x="0" y="1"/>
                    <a:pt x="0" y="195"/>
                    <a:pt x="117" y="195"/>
                  </a:cubicBezTo>
                  <a:cubicBezTo>
                    <a:pt x="234" y="195"/>
                    <a:pt x="234"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8160697" y="2543260"/>
              <a:ext cx="7239" cy="6040"/>
            </a:xfrm>
            <a:custGeom>
              <a:avLst/>
              <a:gdLst/>
              <a:ahLst/>
              <a:cxnLst/>
              <a:rect l="l" t="t" r="r" b="b"/>
              <a:pathLst>
                <a:path w="235" h="196" extrusionOk="0">
                  <a:moveTo>
                    <a:pt x="117" y="1"/>
                  </a:moveTo>
                  <a:cubicBezTo>
                    <a:pt x="1" y="1"/>
                    <a:pt x="1" y="157"/>
                    <a:pt x="117" y="196"/>
                  </a:cubicBezTo>
                  <a:cubicBezTo>
                    <a:pt x="234" y="157"/>
                    <a:pt x="234"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8187067" y="2543260"/>
              <a:ext cx="9611" cy="6040"/>
            </a:xfrm>
            <a:custGeom>
              <a:avLst/>
              <a:gdLst/>
              <a:ahLst/>
              <a:cxnLst/>
              <a:rect l="l" t="t" r="r" b="b"/>
              <a:pathLst>
                <a:path w="312" h="196" extrusionOk="0">
                  <a:moveTo>
                    <a:pt x="156" y="1"/>
                  </a:moveTo>
                  <a:cubicBezTo>
                    <a:pt x="1" y="1"/>
                    <a:pt x="1" y="196"/>
                    <a:pt x="156" y="196"/>
                  </a:cubicBezTo>
                  <a:cubicBezTo>
                    <a:pt x="312" y="196"/>
                    <a:pt x="312"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8205058" y="2538484"/>
              <a:ext cx="8410" cy="6009"/>
            </a:xfrm>
            <a:custGeom>
              <a:avLst/>
              <a:gdLst/>
              <a:ahLst/>
              <a:cxnLst/>
              <a:rect l="l" t="t" r="r" b="b"/>
              <a:pathLst>
                <a:path w="273" h="195" extrusionOk="0">
                  <a:moveTo>
                    <a:pt x="156" y="0"/>
                  </a:moveTo>
                  <a:cubicBezTo>
                    <a:pt x="0" y="0"/>
                    <a:pt x="0" y="195"/>
                    <a:pt x="156" y="195"/>
                  </a:cubicBezTo>
                  <a:cubicBezTo>
                    <a:pt x="273" y="195"/>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8165503" y="2554076"/>
              <a:ext cx="7208" cy="7211"/>
            </a:xfrm>
            <a:custGeom>
              <a:avLst/>
              <a:gdLst/>
              <a:ahLst/>
              <a:cxnLst/>
              <a:rect l="l" t="t" r="r" b="b"/>
              <a:pathLst>
                <a:path w="234" h="234" extrusionOk="0">
                  <a:moveTo>
                    <a:pt x="117" y="0"/>
                  </a:moveTo>
                  <a:cubicBezTo>
                    <a:pt x="0" y="39"/>
                    <a:pt x="0" y="195"/>
                    <a:pt x="117" y="234"/>
                  </a:cubicBezTo>
                  <a:cubicBezTo>
                    <a:pt x="234" y="195"/>
                    <a:pt x="234" y="39"/>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8141505" y="2557651"/>
              <a:ext cx="7239" cy="7242"/>
            </a:xfrm>
            <a:custGeom>
              <a:avLst/>
              <a:gdLst/>
              <a:ahLst/>
              <a:cxnLst/>
              <a:rect l="l" t="t" r="r" b="b"/>
              <a:pathLst>
                <a:path w="235" h="235" extrusionOk="0">
                  <a:moveTo>
                    <a:pt x="118" y="1"/>
                  </a:moveTo>
                  <a:cubicBezTo>
                    <a:pt x="1" y="40"/>
                    <a:pt x="1" y="196"/>
                    <a:pt x="118" y="234"/>
                  </a:cubicBezTo>
                  <a:cubicBezTo>
                    <a:pt x="234" y="196"/>
                    <a:pt x="234" y="40"/>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8125948" y="2574444"/>
              <a:ext cx="7208" cy="7242"/>
            </a:xfrm>
            <a:custGeom>
              <a:avLst/>
              <a:gdLst/>
              <a:ahLst/>
              <a:cxnLst/>
              <a:rect l="l" t="t" r="r" b="b"/>
              <a:pathLst>
                <a:path w="234" h="235" extrusionOk="0">
                  <a:moveTo>
                    <a:pt x="117" y="1"/>
                  </a:moveTo>
                  <a:cubicBezTo>
                    <a:pt x="0" y="40"/>
                    <a:pt x="0" y="195"/>
                    <a:pt x="117" y="234"/>
                  </a:cubicBezTo>
                  <a:cubicBezTo>
                    <a:pt x="234" y="195"/>
                    <a:pt x="234" y="4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8148713" y="2539686"/>
              <a:ext cx="8410" cy="6009"/>
            </a:xfrm>
            <a:custGeom>
              <a:avLst/>
              <a:gdLst/>
              <a:ahLst/>
              <a:cxnLst/>
              <a:rect l="l" t="t" r="r" b="b"/>
              <a:pathLst>
                <a:path w="273" h="195" extrusionOk="0">
                  <a:moveTo>
                    <a:pt x="156" y="0"/>
                  </a:moveTo>
                  <a:cubicBezTo>
                    <a:pt x="0" y="0"/>
                    <a:pt x="0" y="195"/>
                    <a:pt x="156" y="195"/>
                  </a:cubicBezTo>
                  <a:cubicBezTo>
                    <a:pt x="273" y="195"/>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8141505" y="2455748"/>
              <a:ext cx="1019000" cy="107480"/>
            </a:xfrm>
            <a:custGeom>
              <a:avLst/>
              <a:gdLst/>
              <a:ahLst/>
              <a:cxnLst/>
              <a:rect l="l" t="t" r="r" b="b"/>
              <a:pathLst>
                <a:path w="33078" h="3488" extrusionOk="0">
                  <a:moveTo>
                    <a:pt x="32611" y="0"/>
                  </a:moveTo>
                  <a:cubicBezTo>
                    <a:pt x="29964" y="467"/>
                    <a:pt x="27318" y="740"/>
                    <a:pt x="24633" y="856"/>
                  </a:cubicBezTo>
                  <a:cubicBezTo>
                    <a:pt x="24192" y="882"/>
                    <a:pt x="23756" y="895"/>
                    <a:pt x="23320" y="895"/>
                  </a:cubicBezTo>
                  <a:cubicBezTo>
                    <a:pt x="22450" y="895"/>
                    <a:pt x="21585" y="843"/>
                    <a:pt x="20703" y="740"/>
                  </a:cubicBezTo>
                  <a:cubicBezTo>
                    <a:pt x="20392" y="701"/>
                    <a:pt x="20041" y="662"/>
                    <a:pt x="19769" y="623"/>
                  </a:cubicBezTo>
                  <a:lnTo>
                    <a:pt x="18718" y="428"/>
                  </a:lnTo>
                  <a:cubicBezTo>
                    <a:pt x="18368" y="351"/>
                    <a:pt x="17979" y="312"/>
                    <a:pt x="17629" y="312"/>
                  </a:cubicBezTo>
                  <a:cubicBezTo>
                    <a:pt x="17279" y="273"/>
                    <a:pt x="16889" y="234"/>
                    <a:pt x="16539" y="234"/>
                  </a:cubicBezTo>
                  <a:cubicBezTo>
                    <a:pt x="16262" y="230"/>
                    <a:pt x="15984" y="228"/>
                    <a:pt x="15707" y="228"/>
                  </a:cubicBezTo>
                  <a:cubicBezTo>
                    <a:pt x="13183" y="228"/>
                    <a:pt x="10662" y="389"/>
                    <a:pt x="8173" y="740"/>
                  </a:cubicBezTo>
                  <a:cubicBezTo>
                    <a:pt x="5449" y="1090"/>
                    <a:pt x="2725" y="1518"/>
                    <a:pt x="1" y="2024"/>
                  </a:cubicBezTo>
                  <a:lnTo>
                    <a:pt x="157" y="2919"/>
                  </a:lnTo>
                  <a:cubicBezTo>
                    <a:pt x="2842" y="2608"/>
                    <a:pt x="5604" y="2335"/>
                    <a:pt x="8328" y="2179"/>
                  </a:cubicBezTo>
                  <a:cubicBezTo>
                    <a:pt x="9671" y="2082"/>
                    <a:pt x="11013" y="2034"/>
                    <a:pt x="12356" y="2034"/>
                  </a:cubicBezTo>
                  <a:cubicBezTo>
                    <a:pt x="13699" y="2034"/>
                    <a:pt x="15041" y="2082"/>
                    <a:pt x="16384" y="2179"/>
                  </a:cubicBezTo>
                  <a:cubicBezTo>
                    <a:pt x="16734" y="2218"/>
                    <a:pt x="17045" y="2296"/>
                    <a:pt x="17356" y="2335"/>
                  </a:cubicBezTo>
                  <a:cubicBezTo>
                    <a:pt x="17668" y="2374"/>
                    <a:pt x="17979" y="2413"/>
                    <a:pt x="18290" y="2530"/>
                  </a:cubicBezTo>
                  <a:lnTo>
                    <a:pt x="18757" y="2608"/>
                  </a:lnTo>
                  <a:lnTo>
                    <a:pt x="19302" y="2763"/>
                  </a:lnTo>
                  <a:cubicBezTo>
                    <a:pt x="19652" y="2880"/>
                    <a:pt x="20003" y="2958"/>
                    <a:pt x="20353" y="2997"/>
                  </a:cubicBezTo>
                  <a:cubicBezTo>
                    <a:pt x="21793" y="3269"/>
                    <a:pt x="23193" y="3386"/>
                    <a:pt x="24633" y="3464"/>
                  </a:cubicBezTo>
                  <a:cubicBezTo>
                    <a:pt x="25205" y="3479"/>
                    <a:pt x="25779" y="3487"/>
                    <a:pt x="26354" y="3487"/>
                  </a:cubicBezTo>
                  <a:cubicBezTo>
                    <a:pt x="28593" y="3487"/>
                    <a:pt x="30848" y="3369"/>
                    <a:pt x="33077" y="3152"/>
                  </a:cubicBezTo>
                  <a:lnTo>
                    <a:pt x="32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454401" y="2146373"/>
              <a:ext cx="10813" cy="354949"/>
            </a:xfrm>
            <a:custGeom>
              <a:avLst/>
              <a:gdLst/>
              <a:ahLst/>
              <a:cxnLst/>
              <a:rect l="l" t="t" r="r" b="b"/>
              <a:pathLst>
                <a:path w="351" h="11519" fill="none" extrusionOk="0">
                  <a:moveTo>
                    <a:pt x="351" y="1"/>
                  </a:moveTo>
                  <a:lnTo>
                    <a:pt x="0" y="11519"/>
                  </a:lnTo>
                </a:path>
              </a:pathLst>
            </a:custGeom>
            <a:noFill/>
            <a:ln w="6800" cap="rnd" cmpd="sng">
              <a:solidFill>
                <a:schemeClr val="dk1"/>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8366850" y="2491801"/>
              <a:ext cx="89981" cy="26316"/>
            </a:xfrm>
            <a:custGeom>
              <a:avLst/>
              <a:gdLst/>
              <a:ahLst/>
              <a:cxnLst/>
              <a:rect l="l" t="t" r="r" b="b"/>
              <a:pathLst>
                <a:path w="2921" h="854" extrusionOk="0">
                  <a:moveTo>
                    <a:pt x="1073" y="1"/>
                  </a:moveTo>
                  <a:cubicBezTo>
                    <a:pt x="850" y="1"/>
                    <a:pt x="710" y="31"/>
                    <a:pt x="741" y="114"/>
                  </a:cubicBezTo>
                  <a:cubicBezTo>
                    <a:pt x="772" y="267"/>
                    <a:pt x="898" y="372"/>
                    <a:pt x="1027" y="372"/>
                  </a:cubicBezTo>
                  <a:cubicBezTo>
                    <a:pt x="1054" y="372"/>
                    <a:pt x="1082" y="368"/>
                    <a:pt x="1108" y="357"/>
                  </a:cubicBezTo>
                  <a:lnTo>
                    <a:pt x="1108" y="357"/>
                  </a:lnTo>
                  <a:cubicBezTo>
                    <a:pt x="951" y="427"/>
                    <a:pt x="1" y="854"/>
                    <a:pt x="430" y="854"/>
                  </a:cubicBezTo>
                  <a:cubicBezTo>
                    <a:pt x="936" y="815"/>
                    <a:pt x="2726" y="737"/>
                    <a:pt x="2920" y="231"/>
                  </a:cubicBezTo>
                  <a:cubicBezTo>
                    <a:pt x="2920" y="231"/>
                    <a:pt x="1686"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8629410" y="2134386"/>
              <a:ext cx="10813" cy="354949"/>
            </a:xfrm>
            <a:custGeom>
              <a:avLst/>
              <a:gdLst/>
              <a:ahLst/>
              <a:cxnLst/>
              <a:rect l="l" t="t" r="r" b="b"/>
              <a:pathLst>
                <a:path w="351" h="11519" fill="none" extrusionOk="0">
                  <a:moveTo>
                    <a:pt x="351" y="0"/>
                  </a:moveTo>
                  <a:lnTo>
                    <a:pt x="1" y="11519"/>
                  </a:lnTo>
                </a:path>
              </a:pathLst>
            </a:custGeom>
            <a:noFill/>
            <a:ln w="6800" cap="rnd" cmpd="sng">
              <a:solidFill>
                <a:schemeClr val="dk1"/>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8543769" y="2480492"/>
              <a:ext cx="86870" cy="25700"/>
            </a:xfrm>
            <a:custGeom>
              <a:avLst/>
              <a:gdLst/>
              <a:ahLst/>
              <a:cxnLst/>
              <a:rect l="l" t="t" r="r" b="b"/>
              <a:pathLst>
                <a:path w="2820" h="834" extrusionOk="0">
                  <a:moveTo>
                    <a:pt x="1020" y="1"/>
                  </a:moveTo>
                  <a:cubicBezTo>
                    <a:pt x="792" y="1"/>
                    <a:pt x="648" y="36"/>
                    <a:pt x="679" y="131"/>
                  </a:cubicBezTo>
                  <a:cubicBezTo>
                    <a:pt x="710" y="253"/>
                    <a:pt x="835" y="351"/>
                    <a:pt x="963" y="351"/>
                  </a:cubicBezTo>
                  <a:cubicBezTo>
                    <a:pt x="995" y="351"/>
                    <a:pt x="1027" y="344"/>
                    <a:pt x="1058" y="331"/>
                  </a:cubicBezTo>
                  <a:lnTo>
                    <a:pt x="1058" y="331"/>
                  </a:lnTo>
                  <a:cubicBezTo>
                    <a:pt x="947" y="383"/>
                    <a:pt x="0" y="834"/>
                    <a:pt x="326" y="834"/>
                  </a:cubicBezTo>
                  <a:cubicBezTo>
                    <a:pt x="338" y="834"/>
                    <a:pt x="352" y="833"/>
                    <a:pt x="368" y="832"/>
                  </a:cubicBezTo>
                  <a:cubicBezTo>
                    <a:pt x="835" y="793"/>
                    <a:pt x="2703" y="715"/>
                    <a:pt x="2820" y="248"/>
                  </a:cubicBezTo>
                  <a:cubicBezTo>
                    <a:pt x="2820" y="248"/>
                    <a:pt x="1626"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8329175" y="1038601"/>
              <a:ext cx="631122" cy="436299"/>
            </a:xfrm>
            <a:custGeom>
              <a:avLst/>
              <a:gdLst/>
              <a:ahLst/>
              <a:cxnLst/>
              <a:rect l="l" t="t" r="r" b="b"/>
              <a:pathLst>
                <a:path w="20487" h="14159" extrusionOk="0">
                  <a:moveTo>
                    <a:pt x="3799" y="0"/>
                  </a:moveTo>
                  <a:cubicBezTo>
                    <a:pt x="2833" y="0"/>
                    <a:pt x="0" y="1890"/>
                    <a:pt x="57" y="4820"/>
                  </a:cubicBezTo>
                  <a:cubicBezTo>
                    <a:pt x="174" y="10501"/>
                    <a:pt x="2236" y="14159"/>
                    <a:pt x="2236" y="14159"/>
                  </a:cubicBezTo>
                  <a:lnTo>
                    <a:pt x="9474" y="14042"/>
                  </a:lnTo>
                  <a:cubicBezTo>
                    <a:pt x="9552" y="13770"/>
                    <a:pt x="10797" y="9139"/>
                    <a:pt x="14105" y="6649"/>
                  </a:cubicBezTo>
                  <a:cubicBezTo>
                    <a:pt x="16362" y="4897"/>
                    <a:pt x="20487" y="3380"/>
                    <a:pt x="20176" y="3185"/>
                  </a:cubicBezTo>
                  <a:cubicBezTo>
                    <a:pt x="19304" y="2645"/>
                    <a:pt x="18442" y="2417"/>
                    <a:pt x="17597" y="2417"/>
                  </a:cubicBezTo>
                  <a:cubicBezTo>
                    <a:pt x="13877" y="2417"/>
                    <a:pt x="10491" y="6843"/>
                    <a:pt x="8112" y="8555"/>
                  </a:cubicBezTo>
                  <a:cubicBezTo>
                    <a:pt x="7819" y="8765"/>
                    <a:pt x="7604" y="8860"/>
                    <a:pt x="7456" y="8860"/>
                  </a:cubicBezTo>
                  <a:cubicBezTo>
                    <a:pt x="6153" y="8860"/>
                    <a:pt x="10109" y="1475"/>
                    <a:pt x="12276" y="461"/>
                  </a:cubicBezTo>
                  <a:cubicBezTo>
                    <a:pt x="12771" y="235"/>
                    <a:pt x="12129" y="29"/>
                    <a:pt x="11037" y="29"/>
                  </a:cubicBezTo>
                  <a:cubicBezTo>
                    <a:pt x="9125" y="29"/>
                    <a:pt x="5834" y="659"/>
                    <a:pt x="4844" y="2913"/>
                  </a:cubicBezTo>
                  <a:cubicBezTo>
                    <a:pt x="3061" y="7038"/>
                    <a:pt x="2645" y="9297"/>
                    <a:pt x="2494" y="9297"/>
                  </a:cubicBezTo>
                  <a:cubicBezTo>
                    <a:pt x="2414" y="9297"/>
                    <a:pt x="2408" y="8667"/>
                    <a:pt x="2314" y="7349"/>
                  </a:cubicBezTo>
                  <a:cubicBezTo>
                    <a:pt x="2042" y="3536"/>
                    <a:pt x="2392" y="2913"/>
                    <a:pt x="3871" y="812"/>
                  </a:cubicBezTo>
                  <a:cubicBezTo>
                    <a:pt x="4258" y="256"/>
                    <a:pt x="4155" y="0"/>
                    <a:pt x="3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8387275" y="1369361"/>
              <a:ext cx="21594" cy="21324"/>
            </a:xfrm>
            <a:custGeom>
              <a:avLst/>
              <a:gdLst/>
              <a:ahLst/>
              <a:cxnLst/>
              <a:rect l="l" t="t" r="r" b="b"/>
              <a:pathLst>
                <a:path w="701" h="692" extrusionOk="0">
                  <a:moveTo>
                    <a:pt x="312" y="1"/>
                  </a:moveTo>
                  <a:cubicBezTo>
                    <a:pt x="273" y="1"/>
                    <a:pt x="234" y="1"/>
                    <a:pt x="195" y="39"/>
                  </a:cubicBezTo>
                  <a:cubicBezTo>
                    <a:pt x="156" y="39"/>
                    <a:pt x="117" y="39"/>
                    <a:pt x="117" y="78"/>
                  </a:cubicBezTo>
                  <a:lnTo>
                    <a:pt x="39" y="156"/>
                  </a:lnTo>
                  <a:cubicBezTo>
                    <a:pt x="39" y="195"/>
                    <a:pt x="0" y="234"/>
                    <a:pt x="0" y="312"/>
                  </a:cubicBezTo>
                  <a:lnTo>
                    <a:pt x="0" y="390"/>
                  </a:lnTo>
                  <a:cubicBezTo>
                    <a:pt x="39" y="429"/>
                    <a:pt x="39" y="467"/>
                    <a:pt x="78" y="506"/>
                  </a:cubicBezTo>
                  <a:lnTo>
                    <a:pt x="195" y="623"/>
                  </a:lnTo>
                  <a:cubicBezTo>
                    <a:pt x="195" y="623"/>
                    <a:pt x="234" y="662"/>
                    <a:pt x="273" y="662"/>
                  </a:cubicBezTo>
                  <a:cubicBezTo>
                    <a:pt x="292" y="682"/>
                    <a:pt x="312" y="691"/>
                    <a:pt x="331" y="691"/>
                  </a:cubicBezTo>
                  <a:cubicBezTo>
                    <a:pt x="350" y="691"/>
                    <a:pt x="370" y="682"/>
                    <a:pt x="389" y="662"/>
                  </a:cubicBezTo>
                  <a:cubicBezTo>
                    <a:pt x="409" y="682"/>
                    <a:pt x="428" y="691"/>
                    <a:pt x="448" y="691"/>
                  </a:cubicBezTo>
                  <a:cubicBezTo>
                    <a:pt x="467" y="691"/>
                    <a:pt x="487" y="682"/>
                    <a:pt x="506" y="662"/>
                  </a:cubicBezTo>
                  <a:cubicBezTo>
                    <a:pt x="545" y="662"/>
                    <a:pt x="584" y="623"/>
                    <a:pt x="623" y="623"/>
                  </a:cubicBezTo>
                  <a:lnTo>
                    <a:pt x="662" y="545"/>
                  </a:lnTo>
                  <a:cubicBezTo>
                    <a:pt x="701" y="506"/>
                    <a:pt x="701" y="429"/>
                    <a:pt x="701" y="390"/>
                  </a:cubicBezTo>
                  <a:lnTo>
                    <a:pt x="701" y="312"/>
                  </a:lnTo>
                  <a:cubicBezTo>
                    <a:pt x="701" y="273"/>
                    <a:pt x="662" y="195"/>
                    <a:pt x="623" y="156"/>
                  </a:cubicBezTo>
                  <a:lnTo>
                    <a:pt x="545" y="78"/>
                  </a:lnTo>
                  <a:cubicBezTo>
                    <a:pt x="506" y="39"/>
                    <a:pt x="467" y="39"/>
                    <a:pt x="428" y="39"/>
                  </a:cubicBezTo>
                  <a:cubicBezTo>
                    <a:pt x="389" y="1"/>
                    <a:pt x="350"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8370486" y="1327392"/>
              <a:ext cx="19222" cy="21601"/>
            </a:xfrm>
            <a:custGeom>
              <a:avLst/>
              <a:gdLst/>
              <a:ahLst/>
              <a:cxnLst/>
              <a:rect l="l" t="t" r="r" b="b"/>
              <a:pathLst>
                <a:path w="624" h="701" extrusionOk="0">
                  <a:moveTo>
                    <a:pt x="234" y="1"/>
                  </a:moveTo>
                  <a:cubicBezTo>
                    <a:pt x="195" y="39"/>
                    <a:pt x="156" y="39"/>
                    <a:pt x="117" y="78"/>
                  </a:cubicBezTo>
                  <a:lnTo>
                    <a:pt x="78" y="156"/>
                  </a:lnTo>
                  <a:cubicBezTo>
                    <a:pt x="39" y="195"/>
                    <a:pt x="0" y="234"/>
                    <a:pt x="39" y="312"/>
                  </a:cubicBezTo>
                  <a:lnTo>
                    <a:pt x="39" y="390"/>
                  </a:lnTo>
                  <a:cubicBezTo>
                    <a:pt x="0" y="429"/>
                    <a:pt x="39" y="468"/>
                    <a:pt x="39" y="506"/>
                  </a:cubicBezTo>
                  <a:cubicBezTo>
                    <a:pt x="78" y="545"/>
                    <a:pt x="78" y="584"/>
                    <a:pt x="117" y="623"/>
                  </a:cubicBezTo>
                  <a:cubicBezTo>
                    <a:pt x="117" y="662"/>
                    <a:pt x="156" y="662"/>
                    <a:pt x="195" y="662"/>
                  </a:cubicBezTo>
                  <a:cubicBezTo>
                    <a:pt x="234" y="701"/>
                    <a:pt x="273" y="701"/>
                    <a:pt x="312" y="701"/>
                  </a:cubicBezTo>
                  <a:lnTo>
                    <a:pt x="428" y="701"/>
                  </a:lnTo>
                  <a:cubicBezTo>
                    <a:pt x="467" y="701"/>
                    <a:pt x="506" y="662"/>
                    <a:pt x="545" y="623"/>
                  </a:cubicBezTo>
                  <a:lnTo>
                    <a:pt x="584" y="584"/>
                  </a:lnTo>
                  <a:cubicBezTo>
                    <a:pt x="623" y="506"/>
                    <a:pt x="623" y="468"/>
                    <a:pt x="623" y="429"/>
                  </a:cubicBezTo>
                  <a:lnTo>
                    <a:pt x="623" y="390"/>
                  </a:lnTo>
                  <a:lnTo>
                    <a:pt x="623" y="312"/>
                  </a:lnTo>
                  <a:cubicBezTo>
                    <a:pt x="623" y="273"/>
                    <a:pt x="623" y="234"/>
                    <a:pt x="623" y="195"/>
                  </a:cubicBezTo>
                  <a:cubicBezTo>
                    <a:pt x="584" y="156"/>
                    <a:pt x="584" y="117"/>
                    <a:pt x="545" y="117"/>
                  </a:cubicBezTo>
                  <a:cubicBezTo>
                    <a:pt x="506" y="78"/>
                    <a:pt x="467" y="39"/>
                    <a:pt x="467" y="39"/>
                  </a:cubicBezTo>
                  <a:cubicBezTo>
                    <a:pt x="428" y="1"/>
                    <a:pt x="351"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8360905" y="1291432"/>
              <a:ext cx="22796" cy="19198"/>
            </a:xfrm>
            <a:custGeom>
              <a:avLst/>
              <a:gdLst/>
              <a:ahLst/>
              <a:cxnLst/>
              <a:rect l="l" t="t" r="r" b="b"/>
              <a:pathLst>
                <a:path w="740" h="623" extrusionOk="0">
                  <a:moveTo>
                    <a:pt x="389" y="0"/>
                  </a:moveTo>
                  <a:cubicBezTo>
                    <a:pt x="0" y="39"/>
                    <a:pt x="0" y="584"/>
                    <a:pt x="389" y="623"/>
                  </a:cubicBezTo>
                  <a:cubicBezTo>
                    <a:pt x="739" y="584"/>
                    <a:pt x="739" y="39"/>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8339310" y="1238647"/>
              <a:ext cx="21625" cy="19229"/>
            </a:xfrm>
            <a:custGeom>
              <a:avLst/>
              <a:gdLst/>
              <a:ahLst/>
              <a:cxnLst/>
              <a:rect l="l" t="t" r="r" b="b"/>
              <a:pathLst>
                <a:path w="702" h="624" extrusionOk="0">
                  <a:moveTo>
                    <a:pt x="351" y="1"/>
                  </a:moveTo>
                  <a:cubicBezTo>
                    <a:pt x="1" y="40"/>
                    <a:pt x="1" y="585"/>
                    <a:pt x="351" y="624"/>
                  </a:cubicBezTo>
                  <a:cubicBezTo>
                    <a:pt x="701" y="585"/>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8354898" y="1202687"/>
              <a:ext cx="22796" cy="19229"/>
            </a:xfrm>
            <a:custGeom>
              <a:avLst/>
              <a:gdLst/>
              <a:ahLst/>
              <a:cxnLst/>
              <a:rect l="l" t="t" r="r" b="b"/>
              <a:pathLst>
                <a:path w="740" h="624" extrusionOk="0">
                  <a:moveTo>
                    <a:pt x="390" y="1"/>
                  </a:moveTo>
                  <a:cubicBezTo>
                    <a:pt x="1" y="39"/>
                    <a:pt x="1" y="584"/>
                    <a:pt x="390" y="623"/>
                  </a:cubicBezTo>
                  <a:cubicBezTo>
                    <a:pt x="740" y="584"/>
                    <a:pt x="740" y="39"/>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8352495" y="1175108"/>
              <a:ext cx="19222" cy="21601"/>
            </a:xfrm>
            <a:custGeom>
              <a:avLst/>
              <a:gdLst/>
              <a:ahLst/>
              <a:cxnLst/>
              <a:rect l="l" t="t" r="r" b="b"/>
              <a:pathLst>
                <a:path w="624" h="701" extrusionOk="0">
                  <a:moveTo>
                    <a:pt x="234" y="1"/>
                  </a:moveTo>
                  <a:cubicBezTo>
                    <a:pt x="156" y="39"/>
                    <a:pt x="117" y="39"/>
                    <a:pt x="79" y="78"/>
                  </a:cubicBezTo>
                  <a:lnTo>
                    <a:pt x="40" y="156"/>
                  </a:lnTo>
                  <a:cubicBezTo>
                    <a:pt x="1" y="195"/>
                    <a:pt x="1" y="234"/>
                    <a:pt x="1" y="312"/>
                  </a:cubicBezTo>
                  <a:lnTo>
                    <a:pt x="1" y="390"/>
                  </a:lnTo>
                  <a:cubicBezTo>
                    <a:pt x="1" y="429"/>
                    <a:pt x="1" y="467"/>
                    <a:pt x="40" y="506"/>
                  </a:cubicBezTo>
                  <a:cubicBezTo>
                    <a:pt x="40" y="545"/>
                    <a:pt x="40" y="584"/>
                    <a:pt x="79" y="623"/>
                  </a:cubicBezTo>
                  <a:cubicBezTo>
                    <a:pt x="117" y="662"/>
                    <a:pt x="156" y="662"/>
                    <a:pt x="195" y="701"/>
                  </a:cubicBezTo>
                  <a:lnTo>
                    <a:pt x="390" y="701"/>
                  </a:lnTo>
                  <a:cubicBezTo>
                    <a:pt x="429" y="701"/>
                    <a:pt x="507" y="662"/>
                    <a:pt x="507" y="623"/>
                  </a:cubicBezTo>
                  <a:lnTo>
                    <a:pt x="584" y="584"/>
                  </a:lnTo>
                  <a:cubicBezTo>
                    <a:pt x="584" y="506"/>
                    <a:pt x="623" y="467"/>
                    <a:pt x="623" y="429"/>
                  </a:cubicBezTo>
                  <a:lnTo>
                    <a:pt x="584" y="429"/>
                  </a:lnTo>
                  <a:lnTo>
                    <a:pt x="584" y="312"/>
                  </a:lnTo>
                  <a:cubicBezTo>
                    <a:pt x="584" y="273"/>
                    <a:pt x="584" y="234"/>
                    <a:pt x="584" y="195"/>
                  </a:cubicBezTo>
                  <a:cubicBezTo>
                    <a:pt x="546" y="117"/>
                    <a:pt x="507" y="78"/>
                    <a:pt x="429" y="39"/>
                  </a:cubicBezTo>
                  <a:cubicBezTo>
                    <a:pt x="390" y="1"/>
                    <a:pt x="351"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352495" y="1130736"/>
              <a:ext cx="22827" cy="19229"/>
            </a:xfrm>
            <a:custGeom>
              <a:avLst/>
              <a:gdLst/>
              <a:ahLst/>
              <a:cxnLst/>
              <a:rect l="l" t="t" r="r" b="b"/>
              <a:pathLst>
                <a:path w="741" h="624" extrusionOk="0">
                  <a:moveTo>
                    <a:pt x="390" y="1"/>
                  </a:moveTo>
                  <a:cubicBezTo>
                    <a:pt x="1" y="40"/>
                    <a:pt x="1" y="584"/>
                    <a:pt x="390" y="623"/>
                  </a:cubicBezTo>
                  <a:cubicBezTo>
                    <a:pt x="740" y="584"/>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374090" y="1104359"/>
              <a:ext cx="19192" cy="21632"/>
            </a:xfrm>
            <a:custGeom>
              <a:avLst/>
              <a:gdLst/>
              <a:ahLst/>
              <a:cxnLst/>
              <a:rect l="l" t="t" r="r" b="b"/>
              <a:pathLst>
                <a:path w="623" h="702" extrusionOk="0">
                  <a:moveTo>
                    <a:pt x="234" y="1"/>
                  </a:moveTo>
                  <a:cubicBezTo>
                    <a:pt x="156" y="1"/>
                    <a:pt x="117" y="40"/>
                    <a:pt x="78" y="78"/>
                  </a:cubicBezTo>
                  <a:lnTo>
                    <a:pt x="39" y="156"/>
                  </a:lnTo>
                  <a:cubicBezTo>
                    <a:pt x="0" y="195"/>
                    <a:pt x="0" y="234"/>
                    <a:pt x="0" y="312"/>
                  </a:cubicBezTo>
                  <a:lnTo>
                    <a:pt x="0" y="390"/>
                  </a:lnTo>
                  <a:cubicBezTo>
                    <a:pt x="0" y="429"/>
                    <a:pt x="0" y="468"/>
                    <a:pt x="39" y="506"/>
                  </a:cubicBezTo>
                  <a:cubicBezTo>
                    <a:pt x="39" y="545"/>
                    <a:pt x="39" y="584"/>
                    <a:pt x="78" y="584"/>
                  </a:cubicBezTo>
                  <a:cubicBezTo>
                    <a:pt x="117" y="623"/>
                    <a:pt x="156" y="662"/>
                    <a:pt x="195" y="662"/>
                  </a:cubicBezTo>
                  <a:cubicBezTo>
                    <a:pt x="234" y="701"/>
                    <a:pt x="273" y="701"/>
                    <a:pt x="311" y="701"/>
                  </a:cubicBezTo>
                  <a:lnTo>
                    <a:pt x="389" y="701"/>
                  </a:lnTo>
                  <a:cubicBezTo>
                    <a:pt x="428" y="662"/>
                    <a:pt x="467" y="662"/>
                    <a:pt x="506" y="623"/>
                  </a:cubicBezTo>
                  <a:lnTo>
                    <a:pt x="584" y="545"/>
                  </a:lnTo>
                  <a:cubicBezTo>
                    <a:pt x="584" y="506"/>
                    <a:pt x="623" y="468"/>
                    <a:pt x="623" y="390"/>
                  </a:cubicBezTo>
                  <a:lnTo>
                    <a:pt x="623" y="273"/>
                  </a:lnTo>
                  <a:cubicBezTo>
                    <a:pt x="623" y="234"/>
                    <a:pt x="584" y="195"/>
                    <a:pt x="584" y="156"/>
                  </a:cubicBezTo>
                  <a:cubicBezTo>
                    <a:pt x="584" y="117"/>
                    <a:pt x="545" y="78"/>
                    <a:pt x="506" y="78"/>
                  </a:cubicBezTo>
                  <a:cubicBezTo>
                    <a:pt x="506"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8372888" y="1078660"/>
              <a:ext cx="22796" cy="18551"/>
            </a:xfrm>
            <a:custGeom>
              <a:avLst/>
              <a:gdLst/>
              <a:ahLst/>
              <a:cxnLst/>
              <a:rect l="l" t="t" r="r" b="b"/>
              <a:pathLst>
                <a:path w="740" h="602" extrusionOk="0">
                  <a:moveTo>
                    <a:pt x="273" y="0"/>
                  </a:moveTo>
                  <a:cubicBezTo>
                    <a:pt x="247" y="0"/>
                    <a:pt x="221" y="17"/>
                    <a:pt x="195" y="17"/>
                  </a:cubicBezTo>
                  <a:cubicBezTo>
                    <a:pt x="117" y="56"/>
                    <a:pt x="78" y="95"/>
                    <a:pt x="39" y="173"/>
                  </a:cubicBezTo>
                  <a:cubicBezTo>
                    <a:pt x="39" y="212"/>
                    <a:pt x="0" y="251"/>
                    <a:pt x="0" y="290"/>
                  </a:cubicBezTo>
                  <a:lnTo>
                    <a:pt x="0" y="407"/>
                  </a:lnTo>
                  <a:cubicBezTo>
                    <a:pt x="39" y="445"/>
                    <a:pt x="39" y="484"/>
                    <a:pt x="117" y="523"/>
                  </a:cubicBezTo>
                  <a:lnTo>
                    <a:pt x="156" y="562"/>
                  </a:lnTo>
                  <a:cubicBezTo>
                    <a:pt x="195" y="601"/>
                    <a:pt x="273" y="601"/>
                    <a:pt x="312" y="601"/>
                  </a:cubicBezTo>
                  <a:lnTo>
                    <a:pt x="545" y="601"/>
                  </a:lnTo>
                  <a:cubicBezTo>
                    <a:pt x="623" y="562"/>
                    <a:pt x="701" y="484"/>
                    <a:pt x="701" y="407"/>
                  </a:cubicBezTo>
                  <a:cubicBezTo>
                    <a:pt x="740" y="368"/>
                    <a:pt x="740" y="329"/>
                    <a:pt x="701" y="290"/>
                  </a:cubicBezTo>
                  <a:lnTo>
                    <a:pt x="701" y="212"/>
                  </a:lnTo>
                  <a:cubicBezTo>
                    <a:pt x="701" y="173"/>
                    <a:pt x="662" y="134"/>
                    <a:pt x="623" y="95"/>
                  </a:cubicBezTo>
                  <a:lnTo>
                    <a:pt x="584" y="17"/>
                  </a:lnTo>
                  <a:cubicBezTo>
                    <a:pt x="532" y="17"/>
                    <a:pt x="497" y="0"/>
                    <a:pt x="469" y="0"/>
                  </a:cubicBezTo>
                  <a:cubicBezTo>
                    <a:pt x="454" y="0"/>
                    <a:pt x="441" y="4"/>
                    <a:pt x="428" y="17"/>
                  </a:cubicBezTo>
                  <a:lnTo>
                    <a:pt x="312" y="17"/>
                  </a:lnTo>
                  <a:cubicBezTo>
                    <a:pt x="299" y="4"/>
                    <a:pt x="286"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8411242" y="1056412"/>
              <a:ext cx="21594" cy="19198"/>
            </a:xfrm>
            <a:custGeom>
              <a:avLst/>
              <a:gdLst/>
              <a:ahLst/>
              <a:cxnLst/>
              <a:rect l="l" t="t" r="r" b="b"/>
              <a:pathLst>
                <a:path w="701" h="623" extrusionOk="0">
                  <a:moveTo>
                    <a:pt x="351" y="0"/>
                  </a:moveTo>
                  <a:cubicBezTo>
                    <a:pt x="0" y="39"/>
                    <a:pt x="0" y="584"/>
                    <a:pt x="351" y="623"/>
                  </a:cubicBezTo>
                  <a:cubicBezTo>
                    <a:pt x="701" y="584"/>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8441216" y="1319011"/>
              <a:ext cx="22796" cy="19198"/>
            </a:xfrm>
            <a:custGeom>
              <a:avLst/>
              <a:gdLst/>
              <a:ahLst/>
              <a:cxnLst/>
              <a:rect l="l" t="t" r="r" b="b"/>
              <a:pathLst>
                <a:path w="740" h="623" extrusionOk="0">
                  <a:moveTo>
                    <a:pt x="351" y="0"/>
                  </a:moveTo>
                  <a:cubicBezTo>
                    <a:pt x="0" y="39"/>
                    <a:pt x="0"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8498762" y="1295006"/>
              <a:ext cx="21594" cy="21632"/>
            </a:xfrm>
            <a:custGeom>
              <a:avLst/>
              <a:gdLst/>
              <a:ahLst/>
              <a:cxnLst/>
              <a:rect l="l" t="t" r="r" b="b"/>
              <a:pathLst>
                <a:path w="701" h="702" extrusionOk="0">
                  <a:moveTo>
                    <a:pt x="195" y="1"/>
                  </a:moveTo>
                  <a:cubicBezTo>
                    <a:pt x="156" y="1"/>
                    <a:pt x="117" y="40"/>
                    <a:pt x="78" y="79"/>
                  </a:cubicBezTo>
                  <a:lnTo>
                    <a:pt x="39" y="118"/>
                  </a:lnTo>
                  <a:cubicBezTo>
                    <a:pt x="0" y="195"/>
                    <a:pt x="0" y="234"/>
                    <a:pt x="0" y="273"/>
                  </a:cubicBezTo>
                  <a:lnTo>
                    <a:pt x="0" y="390"/>
                  </a:lnTo>
                  <a:cubicBezTo>
                    <a:pt x="0" y="429"/>
                    <a:pt x="39" y="468"/>
                    <a:pt x="78" y="507"/>
                  </a:cubicBezTo>
                  <a:lnTo>
                    <a:pt x="156" y="585"/>
                  </a:lnTo>
                  <a:cubicBezTo>
                    <a:pt x="195" y="623"/>
                    <a:pt x="234" y="662"/>
                    <a:pt x="273" y="662"/>
                  </a:cubicBezTo>
                  <a:cubicBezTo>
                    <a:pt x="273" y="662"/>
                    <a:pt x="350" y="701"/>
                    <a:pt x="389" y="701"/>
                  </a:cubicBezTo>
                  <a:cubicBezTo>
                    <a:pt x="428" y="701"/>
                    <a:pt x="467" y="662"/>
                    <a:pt x="506" y="662"/>
                  </a:cubicBezTo>
                  <a:cubicBezTo>
                    <a:pt x="545" y="662"/>
                    <a:pt x="584" y="623"/>
                    <a:pt x="584" y="585"/>
                  </a:cubicBezTo>
                  <a:lnTo>
                    <a:pt x="662" y="546"/>
                  </a:lnTo>
                  <a:cubicBezTo>
                    <a:pt x="662" y="507"/>
                    <a:pt x="662" y="429"/>
                    <a:pt x="701" y="390"/>
                  </a:cubicBezTo>
                  <a:lnTo>
                    <a:pt x="701" y="312"/>
                  </a:lnTo>
                  <a:cubicBezTo>
                    <a:pt x="662" y="234"/>
                    <a:pt x="623" y="195"/>
                    <a:pt x="623" y="157"/>
                  </a:cubicBezTo>
                  <a:lnTo>
                    <a:pt x="506" y="79"/>
                  </a:lnTo>
                  <a:cubicBezTo>
                    <a:pt x="467"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8438813" y="1266226"/>
              <a:ext cx="21594" cy="19229"/>
            </a:xfrm>
            <a:custGeom>
              <a:avLst/>
              <a:gdLst/>
              <a:ahLst/>
              <a:cxnLst/>
              <a:rect l="l" t="t" r="r" b="b"/>
              <a:pathLst>
                <a:path w="701" h="624" extrusionOk="0">
                  <a:moveTo>
                    <a:pt x="351" y="1"/>
                  </a:moveTo>
                  <a:cubicBezTo>
                    <a:pt x="1" y="79"/>
                    <a:pt x="1" y="585"/>
                    <a:pt x="351" y="624"/>
                  </a:cubicBezTo>
                  <a:cubicBezTo>
                    <a:pt x="701" y="585"/>
                    <a:pt x="701" y="79"/>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8453200" y="1265055"/>
              <a:ext cx="25198" cy="19198"/>
            </a:xfrm>
            <a:custGeom>
              <a:avLst/>
              <a:gdLst/>
              <a:ahLst/>
              <a:cxnLst/>
              <a:rect l="l" t="t" r="r" b="b"/>
              <a:pathLst>
                <a:path w="818" h="623" extrusionOk="0">
                  <a:moveTo>
                    <a:pt x="429" y="0"/>
                  </a:moveTo>
                  <a:cubicBezTo>
                    <a:pt x="0" y="0"/>
                    <a:pt x="0" y="623"/>
                    <a:pt x="429" y="623"/>
                  </a:cubicBezTo>
                  <a:cubicBezTo>
                    <a:pt x="818" y="584"/>
                    <a:pt x="81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8477167" y="1206292"/>
              <a:ext cx="19222" cy="21601"/>
            </a:xfrm>
            <a:custGeom>
              <a:avLst/>
              <a:gdLst/>
              <a:ahLst/>
              <a:cxnLst/>
              <a:rect l="l" t="t" r="r" b="b"/>
              <a:pathLst>
                <a:path w="624" h="701" extrusionOk="0">
                  <a:moveTo>
                    <a:pt x="234" y="0"/>
                  </a:moveTo>
                  <a:cubicBezTo>
                    <a:pt x="156" y="0"/>
                    <a:pt x="117" y="39"/>
                    <a:pt x="79" y="78"/>
                  </a:cubicBezTo>
                  <a:lnTo>
                    <a:pt x="40" y="117"/>
                  </a:lnTo>
                  <a:cubicBezTo>
                    <a:pt x="1" y="156"/>
                    <a:pt x="1" y="234"/>
                    <a:pt x="1" y="273"/>
                  </a:cubicBezTo>
                  <a:lnTo>
                    <a:pt x="1" y="389"/>
                  </a:lnTo>
                  <a:cubicBezTo>
                    <a:pt x="1" y="428"/>
                    <a:pt x="1" y="467"/>
                    <a:pt x="40" y="506"/>
                  </a:cubicBezTo>
                  <a:cubicBezTo>
                    <a:pt x="40" y="545"/>
                    <a:pt x="40" y="584"/>
                    <a:pt x="79" y="584"/>
                  </a:cubicBezTo>
                  <a:cubicBezTo>
                    <a:pt x="117" y="623"/>
                    <a:pt x="156" y="662"/>
                    <a:pt x="195" y="662"/>
                  </a:cubicBezTo>
                  <a:cubicBezTo>
                    <a:pt x="234" y="662"/>
                    <a:pt x="273" y="701"/>
                    <a:pt x="312" y="701"/>
                  </a:cubicBezTo>
                  <a:lnTo>
                    <a:pt x="390" y="701"/>
                  </a:lnTo>
                  <a:cubicBezTo>
                    <a:pt x="429" y="662"/>
                    <a:pt x="468" y="623"/>
                    <a:pt x="507" y="623"/>
                  </a:cubicBezTo>
                  <a:lnTo>
                    <a:pt x="546" y="545"/>
                  </a:lnTo>
                  <a:cubicBezTo>
                    <a:pt x="584" y="506"/>
                    <a:pt x="623" y="428"/>
                    <a:pt x="623" y="389"/>
                  </a:cubicBezTo>
                  <a:lnTo>
                    <a:pt x="584" y="389"/>
                  </a:lnTo>
                  <a:lnTo>
                    <a:pt x="584" y="312"/>
                  </a:lnTo>
                  <a:cubicBezTo>
                    <a:pt x="584" y="273"/>
                    <a:pt x="584" y="195"/>
                    <a:pt x="584" y="195"/>
                  </a:cubicBezTo>
                  <a:cubicBezTo>
                    <a:pt x="546" y="78"/>
                    <a:pt x="507" y="39"/>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8511947" y="1225459"/>
              <a:ext cx="19192" cy="21632"/>
            </a:xfrm>
            <a:custGeom>
              <a:avLst/>
              <a:gdLst/>
              <a:ahLst/>
              <a:cxnLst/>
              <a:rect l="l" t="t" r="r" b="b"/>
              <a:pathLst>
                <a:path w="623" h="702" extrusionOk="0">
                  <a:moveTo>
                    <a:pt x="234" y="1"/>
                  </a:moveTo>
                  <a:cubicBezTo>
                    <a:pt x="195" y="1"/>
                    <a:pt x="117" y="40"/>
                    <a:pt x="117" y="79"/>
                  </a:cubicBezTo>
                  <a:lnTo>
                    <a:pt x="39" y="118"/>
                  </a:lnTo>
                  <a:cubicBezTo>
                    <a:pt x="39" y="195"/>
                    <a:pt x="0" y="234"/>
                    <a:pt x="0" y="273"/>
                  </a:cubicBezTo>
                  <a:lnTo>
                    <a:pt x="0" y="390"/>
                  </a:lnTo>
                  <a:cubicBezTo>
                    <a:pt x="0" y="429"/>
                    <a:pt x="0" y="468"/>
                    <a:pt x="39" y="507"/>
                  </a:cubicBezTo>
                  <a:cubicBezTo>
                    <a:pt x="39" y="546"/>
                    <a:pt x="78" y="585"/>
                    <a:pt x="117" y="585"/>
                  </a:cubicBezTo>
                  <a:cubicBezTo>
                    <a:pt x="117" y="624"/>
                    <a:pt x="156" y="662"/>
                    <a:pt x="195" y="662"/>
                  </a:cubicBezTo>
                  <a:cubicBezTo>
                    <a:pt x="234" y="701"/>
                    <a:pt x="273" y="701"/>
                    <a:pt x="312" y="701"/>
                  </a:cubicBezTo>
                  <a:lnTo>
                    <a:pt x="389" y="701"/>
                  </a:lnTo>
                  <a:cubicBezTo>
                    <a:pt x="467" y="662"/>
                    <a:pt x="506" y="662"/>
                    <a:pt x="545" y="624"/>
                  </a:cubicBezTo>
                  <a:lnTo>
                    <a:pt x="584" y="546"/>
                  </a:lnTo>
                  <a:cubicBezTo>
                    <a:pt x="623" y="507"/>
                    <a:pt x="623" y="429"/>
                    <a:pt x="623" y="390"/>
                  </a:cubicBezTo>
                  <a:lnTo>
                    <a:pt x="623" y="312"/>
                  </a:lnTo>
                  <a:cubicBezTo>
                    <a:pt x="623" y="273"/>
                    <a:pt x="623" y="234"/>
                    <a:pt x="584" y="195"/>
                  </a:cubicBezTo>
                  <a:cubicBezTo>
                    <a:pt x="584" y="157"/>
                    <a:pt x="584" y="118"/>
                    <a:pt x="545" y="79"/>
                  </a:cubicBezTo>
                  <a:cubicBezTo>
                    <a:pt x="506" y="40"/>
                    <a:pt x="467" y="40"/>
                    <a:pt x="428" y="40"/>
                  </a:cubicBezTo>
                  <a:cubicBezTo>
                    <a:pt x="389" y="1"/>
                    <a:pt x="350"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8475965" y="1175786"/>
              <a:ext cx="19222" cy="20923"/>
            </a:xfrm>
            <a:custGeom>
              <a:avLst/>
              <a:gdLst/>
              <a:ahLst/>
              <a:cxnLst/>
              <a:rect l="l" t="t" r="r" b="b"/>
              <a:pathLst>
                <a:path w="624" h="679" extrusionOk="0">
                  <a:moveTo>
                    <a:pt x="390" y="0"/>
                  </a:moveTo>
                  <a:cubicBezTo>
                    <a:pt x="377" y="0"/>
                    <a:pt x="364" y="4"/>
                    <a:pt x="351" y="17"/>
                  </a:cubicBezTo>
                  <a:lnTo>
                    <a:pt x="273" y="17"/>
                  </a:lnTo>
                  <a:cubicBezTo>
                    <a:pt x="195" y="17"/>
                    <a:pt x="156" y="56"/>
                    <a:pt x="118" y="95"/>
                  </a:cubicBezTo>
                  <a:lnTo>
                    <a:pt x="79" y="134"/>
                  </a:lnTo>
                  <a:cubicBezTo>
                    <a:pt x="40" y="173"/>
                    <a:pt x="40" y="251"/>
                    <a:pt x="40" y="290"/>
                  </a:cubicBezTo>
                  <a:lnTo>
                    <a:pt x="1" y="290"/>
                  </a:lnTo>
                  <a:lnTo>
                    <a:pt x="1" y="407"/>
                  </a:lnTo>
                  <a:cubicBezTo>
                    <a:pt x="1" y="445"/>
                    <a:pt x="1" y="484"/>
                    <a:pt x="40" y="523"/>
                  </a:cubicBezTo>
                  <a:cubicBezTo>
                    <a:pt x="40" y="523"/>
                    <a:pt x="79" y="562"/>
                    <a:pt x="118" y="601"/>
                  </a:cubicBezTo>
                  <a:cubicBezTo>
                    <a:pt x="118" y="640"/>
                    <a:pt x="156" y="640"/>
                    <a:pt x="195" y="679"/>
                  </a:cubicBezTo>
                  <a:lnTo>
                    <a:pt x="390" y="679"/>
                  </a:lnTo>
                  <a:cubicBezTo>
                    <a:pt x="468" y="679"/>
                    <a:pt x="507" y="640"/>
                    <a:pt x="546" y="601"/>
                  </a:cubicBezTo>
                  <a:lnTo>
                    <a:pt x="585" y="562"/>
                  </a:lnTo>
                  <a:cubicBezTo>
                    <a:pt x="623" y="523"/>
                    <a:pt x="623" y="445"/>
                    <a:pt x="623" y="407"/>
                  </a:cubicBezTo>
                  <a:lnTo>
                    <a:pt x="623" y="290"/>
                  </a:lnTo>
                  <a:cubicBezTo>
                    <a:pt x="623" y="251"/>
                    <a:pt x="623" y="212"/>
                    <a:pt x="623" y="173"/>
                  </a:cubicBezTo>
                  <a:cubicBezTo>
                    <a:pt x="585" y="95"/>
                    <a:pt x="546" y="56"/>
                    <a:pt x="468" y="17"/>
                  </a:cubicBezTo>
                  <a:cubicBezTo>
                    <a:pt x="442" y="17"/>
                    <a:pt x="416"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8504738" y="1130736"/>
              <a:ext cx="22827" cy="19229"/>
            </a:xfrm>
            <a:custGeom>
              <a:avLst/>
              <a:gdLst/>
              <a:ahLst/>
              <a:cxnLst/>
              <a:rect l="l" t="t" r="r" b="b"/>
              <a:pathLst>
                <a:path w="741" h="624" extrusionOk="0">
                  <a:moveTo>
                    <a:pt x="390" y="1"/>
                  </a:moveTo>
                  <a:cubicBezTo>
                    <a:pt x="1" y="40"/>
                    <a:pt x="1" y="584"/>
                    <a:pt x="390" y="623"/>
                  </a:cubicBezTo>
                  <a:cubicBezTo>
                    <a:pt x="740" y="584"/>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8537115" y="1151073"/>
              <a:ext cx="25198" cy="18058"/>
            </a:xfrm>
            <a:custGeom>
              <a:avLst/>
              <a:gdLst/>
              <a:ahLst/>
              <a:cxnLst/>
              <a:rect l="l" t="t" r="r" b="b"/>
              <a:pathLst>
                <a:path w="818" h="586" extrusionOk="0">
                  <a:moveTo>
                    <a:pt x="427" y="0"/>
                  </a:moveTo>
                  <a:cubicBezTo>
                    <a:pt x="415" y="0"/>
                    <a:pt x="403" y="1"/>
                    <a:pt x="390" y="2"/>
                  </a:cubicBezTo>
                  <a:cubicBezTo>
                    <a:pt x="0" y="2"/>
                    <a:pt x="0" y="586"/>
                    <a:pt x="390" y="586"/>
                  </a:cubicBezTo>
                  <a:cubicBezTo>
                    <a:pt x="805" y="586"/>
                    <a:pt x="817"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8543091" y="1170301"/>
              <a:ext cx="22827" cy="19229"/>
            </a:xfrm>
            <a:custGeom>
              <a:avLst/>
              <a:gdLst/>
              <a:ahLst/>
              <a:cxnLst/>
              <a:rect l="l" t="t" r="r" b="b"/>
              <a:pathLst>
                <a:path w="741" h="624" extrusionOk="0">
                  <a:moveTo>
                    <a:pt x="390" y="1"/>
                  </a:moveTo>
                  <a:cubicBezTo>
                    <a:pt x="1" y="40"/>
                    <a:pt x="1" y="546"/>
                    <a:pt x="390" y="623"/>
                  </a:cubicBezTo>
                  <a:cubicBezTo>
                    <a:pt x="740" y="546"/>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8559881" y="1109443"/>
              <a:ext cx="19222" cy="22526"/>
            </a:xfrm>
            <a:custGeom>
              <a:avLst/>
              <a:gdLst/>
              <a:ahLst/>
              <a:cxnLst/>
              <a:rect l="l" t="t" r="r" b="b"/>
              <a:pathLst>
                <a:path w="624" h="731" extrusionOk="0">
                  <a:moveTo>
                    <a:pt x="370" y="1"/>
                  </a:moveTo>
                  <a:cubicBezTo>
                    <a:pt x="351" y="1"/>
                    <a:pt x="332" y="11"/>
                    <a:pt x="312" y="30"/>
                  </a:cubicBezTo>
                  <a:lnTo>
                    <a:pt x="234" y="30"/>
                  </a:lnTo>
                  <a:cubicBezTo>
                    <a:pt x="195" y="30"/>
                    <a:pt x="118" y="69"/>
                    <a:pt x="79" y="108"/>
                  </a:cubicBezTo>
                  <a:lnTo>
                    <a:pt x="40" y="147"/>
                  </a:lnTo>
                  <a:cubicBezTo>
                    <a:pt x="1" y="225"/>
                    <a:pt x="1" y="264"/>
                    <a:pt x="1" y="303"/>
                  </a:cubicBezTo>
                  <a:lnTo>
                    <a:pt x="1" y="419"/>
                  </a:lnTo>
                  <a:cubicBezTo>
                    <a:pt x="1" y="458"/>
                    <a:pt x="1" y="497"/>
                    <a:pt x="40" y="536"/>
                  </a:cubicBezTo>
                  <a:cubicBezTo>
                    <a:pt x="40" y="575"/>
                    <a:pt x="79" y="614"/>
                    <a:pt x="79" y="614"/>
                  </a:cubicBezTo>
                  <a:cubicBezTo>
                    <a:pt x="118" y="653"/>
                    <a:pt x="156" y="692"/>
                    <a:pt x="195" y="692"/>
                  </a:cubicBezTo>
                  <a:cubicBezTo>
                    <a:pt x="234" y="692"/>
                    <a:pt x="273" y="731"/>
                    <a:pt x="312" y="731"/>
                  </a:cubicBezTo>
                  <a:lnTo>
                    <a:pt x="390" y="731"/>
                  </a:lnTo>
                  <a:cubicBezTo>
                    <a:pt x="429" y="692"/>
                    <a:pt x="507" y="692"/>
                    <a:pt x="546" y="653"/>
                  </a:cubicBezTo>
                  <a:lnTo>
                    <a:pt x="584" y="575"/>
                  </a:lnTo>
                  <a:cubicBezTo>
                    <a:pt x="584" y="536"/>
                    <a:pt x="623" y="458"/>
                    <a:pt x="623" y="419"/>
                  </a:cubicBezTo>
                  <a:lnTo>
                    <a:pt x="584" y="380"/>
                  </a:lnTo>
                  <a:lnTo>
                    <a:pt x="584" y="303"/>
                  </a:lnTo>
                  <a:cubicBezTo>
                    <a:pt x="623" y="264"/>
                    <a:pt x="623" y="225"/>
                    <a:pt x="584" y="186"/>
                  </a:cubicBezTo>
                  <a:cubicBezTo>
                    <a:pt x="584" y="147"/>
                    <a:pt x="546" y="108"/>
                    <a:pt x="546" y="69"/>
                  </a:cubicBezTo>
                  <a:cubicBezTo>
                    <a:pt x="507" y="69"/>
                    <a:pt x="468" y="30"/>
                    <a:pt x="429" y="30"/>
                  </a:cubicBezTo>
                  <a:cubicBezTo>
                    <a:pt x="409" y="11"/>
                    <a:pt x="39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8595862" y="1081587"/>
              <a:ext cx="22796" cy="19198"/>
            </a:xfrm>
            <a:custGeom>
              <a:avLst/>
              <a:gdLst/>
              <a:ahLst/>
              <a:cxnLst/>
              <a:rect l="l" t="t" r="r" b="b"/>
              <a:pathLst>
                <a:path w="740" h="623" extrusionOk="0">
                  <a:moveTo>
                    <a:pt x="389" y="0"/>
                  </a:moveTo>
                  <a:cubicBezTo>
                    <a:pt x="0" y="39"/>
                    <a:pt x="0" y="545"/>
                    <a:pt x="389" y="623"/>
                  </a:cubicBezTo>
                  <a:cubicBezTo>
                    <a:pt x="740" y="545"/>
                    <a:pt x="740" y="39"/>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8629410" y="1056412"/>
              <a:ext cx="22827" cy="19198"/>
            </a:xfrm>
            <a:custGeom>
              <a:avLst/>
              <a:gdLst/>
              <a:ahLst/>
              <a:cxnLst/>
              <a:rect l="l" t="t" r="r" b="b"/>
              <a:pathLst>
                <a:path w="741" h="623" extrusionOk="0">
                  <a:moveTo>
                    <a:pt x="351" y="0"/>
                  </a:moveTo>
                  <a:cubicBezTo>
                    <a:pt x="1" y="39"/>
                    <a:pt x="1"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8529906" y="1089968"/>
              <a:ext cx="22827" cy="19229"/>
            </a:xfrm>
            <a:custGeom>
              <a:avLst/>
              <a:gdLst/>
              <a:ahLst/>
              <a:cxnLst/>
              <a:rect l="l" t="t" r="r" b="b"/>
              <a:pathLst>
                <a:path w="741" h="624" extrusionOk="0">
                  <a:moveTo>
                    <a:pt x="351" y="1"/>
                  </a:moveTo>
                  <a:cubicBezTo>
                    <a:pt x="1" y="40"/>
                    <a:pt x="1" y="545"/>
                    <a:pt x="351" y="623"/>
                  </a:cubicBezTo>
                  <a:cubicBezTo>
                    <a:pt x="740" y="545"/>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8679777" y="1042021"/>
              <a:ext cx="21594" cy="19198"/>
            </a:xfrm>
            <a:custGeom>
              <a:avLst/>
              <a:gdLst/>
              <a:ahLst/>
              <a:cxnLst/>
              <a:rect l="l" t="t" r="r" b="b"/>
              <a:pathLst>
                <a:path w="701" h="623" extrusionOk="0">
                  <a:moveTo>
                    <a:pt x="350" y="0"/>
                  </a:moveTo>
                  <a:cubicBezTo>
                    <a:pt x="0" y="78"/>
                    <a:pt x="0" y="584"/>
                    <a:pt x="350" y="623"/>
                  </a:cubicBezTo>
                  <a:cubicBezTo>
                    <a:pt x="701" y="584"/>
                    <a:pt x="701" y="78"/>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8445991" y="1227862"/>
              <a:ext cx="24028" cy="19229"/>
            </a:xfrm>
            <a:custGeom>
              <a:avLst/>
              <a:gdLst/>
              <a:ahLst/>
              <a:cxnLst/>
              <a:rect l="l" t="t" r="r" b="b"/>
              <a:pathLst>
                <a:path w="780" h="624" extrusionOk="0">
                  <a:moveTo>
                    <a:pt x="390" y="1"/>
                  </a:moveTo>
                  <a:cubicBezTo>
                    <a:pt x="1" y="1"/>
                    <a:pt x="1" y="623"/>
                    <a:pt x="390" y="623"/>
                  </a:cubicBezTo>
                  <a:cubicBezTo>
                    <a:pt x="779" y="623"/>
                    <a:pt x="779"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8576670" y="1308195"/>
              <a:ext cx="22796" cy="19229"/>
            </a:xfrm>
            <a:custGeom>
              <a:avLst/>
              <a:gdLst/>
              <a:ahLst/>
              <a:cxnLst/>
              <a:rect l="l" t="t" r="r" b="b"/>
              <a:pathLst>
                <a:path w="740" h="624" extrusionOk="0">
                  <a:moveTo>
                    <a:pt x="390" y="1"/>
                  </a:moveTo>
                  <a:cubicBezTo>
                    <a:pt x="1" y="40"/>
                    <a:pt x="1" y="585"/>
                    <a:pt x="390" y="624"/>
                  </a:cubicBezTo>
                  <a:cubicBezTo>
                    <a:pt x="740" y="585"/>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8593459" y="1352567"/>
              <a:ext cx="22796" cy="19229"/>
            </a:xfrm>
            <a:custGeom>
              <a:avLst/>
              <a:gdLst/>
              <a:ahLst/>
              <a:cxnLst/>
              <a:rect l="l" t="t" r="r" b="b"/>
              <a:pathLst>
                <a:path w="740" h="624" extrusionOk="0">
                  <a:moveTo>
                    <a:pt x="351" y="1"/>
                  </a:moveTo>
                  <a:cubicBezTo>
                    <a:pt x="0" y="40"/>
                    <a:pt x="0" y="584"/>
                    <a:pt x="351" y="623"/>
                  </a:cubicBezTo>
                  <a:cubicBezTo>
                    <a:pt x="740" y="584"/>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627007" y="1297410"/>
              <a:ext cx="21625" cy="19229"/>
            </a:xfrm>
            <a:custGeom>
              <a:avLst/>
              <a:gdLst/>
              <a:ahLst/>
              <a:cxnLst/>
              <a:rect l="l" t="t" r="r" b="b"/>
              <a:pathLst>
                <a:path w="702" h="624" extrusionOk="0">
                  <a:moveTo>
                    <a:pt x="351" y="1"/>
                  </a:moveTo>
                  <a:cubicBezTo>
                    <a:pt x="1" y="40"/>
                    <a:pt x="1" y="545"/>
                    <a:pt x="351" y="623"/>
                  </a:cubicBezTo>
                  <a:cubicBezTo>
                    <a:pt x="701" y="545"/>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8607846" y="1286625"/>
              <a:ext cx="21594" cy="18027"/>
            </a:xfrm>
            <a:custGeom>
              <a:avLst/>
              <a:gdLst/>
              <a:ahLst/>
              <a:cxnLst/>
              <a:rect l="l" t="t" r="r" b="b"/>
              <a:pathLst>
                <a:path w="701" h="585" extrusionOk="0">
                  <a:moveTo>
                    <a:pt x="351" y="0"/>
                  </a:moveTo>
                  <a:cubicBezTo>
                    <a:pt x="0" y="39"/>
                    <a:pt x="0" y="545"/>
                    <a:pt x="351" y="584"/>
                  </a:cubicBezTo>
                  <a:cubicBezTo>
                    <a:pt x="701" y="545"/>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8647400" y="1239849"/>
              <a:ext cx="19222" cy="21632"/>
            </a:xfrm>
            <a:custGeom>
              <a:avLst/>
              <a:gdLst/>
              <a:ahLst/>
              <a:cxnLst/>
              <a:rect l="l" t="t" r="r" b="b"/>
              <a:pathLst>
                <a:path w="624" h="702" extrusionOk="0">
                  <a:moveTo>
                    <a:pt x="234" y="1"/>
                  </a:moveTo>
                  <a:cubicBezTo>
                    <a:pt x="195" y="1"/>
                    <a:pt x="156" y="40"/>
                    <a:pt x="117" y="79"/>
                  </a:cubicBezTo>
                  <a:lnTo>
                    <a:pt x="39" y="118"/>
                  </a:lnTo>
                  <a:cubicBezTo>
                    <a:pt x="39" y="157"/>
                    <a:pt x="0" y="234"/>
                    <a:pt x="0" y="273"/>
                  </a:cubicBezTo>
                  <a:lnTo>
                    <a:pt x="0" y="390"/>
                  </a:lnTo>
                  <a:cubicBezTo>
                    <a:pt x="0" y="429"/>
                    <a:pt x="0" y="468"/>
                    <a:pt x="39" y="507"/>
                  </a:cubicBezTo>
                  <a:cubicBezTo>
                    <a:pt x="39" y="546"/>
                    <a:pt x="78" y="546"/>
                    <a:pt x="117" y="585"/>
                  </a:cubicBezTo>
                  <a:cubicBezTo>
                    <a:pt x="117" y="623"/>
                    <a:pt x="156" y="623"/>
                    <a:pt x="195" y="662"/>
                  </a:cubicBezTo>
                  <a:cubicBezTo>
                    <a:pt x="234" y="662"/>
                    <a:pt x="273" y="662"/>
                    <a:pt x="312" y="701"/>
                  </a:cubicBezTo>
                  <a:lnTo>
                    <a:pt x="390" y="701"/>
                  </a:lnTo>
                  <a:cubicBezTo>
                    <a:pt x="467" y="662"/>
                    <a:pt x="506" y="623"/>
                    <a:pt x="545" y="623"/>
                  </a:cubicBezTo>
                  <a:lnTo>
                    <a:pt x="584" y="546"/>
                  </a:lnTo>
                  <a:cubicBezTo>
                    <a:pt x="623" y="507"/>
                    <a:pt x="623" y="429"/>
                    <a:pt x="623" y="390"/>
                  </a:cubicBezTo>
                  <a:lnTo>
                    <a:pt x="623" y="312"/>
                  </a:lnTo>
                  <a:cubicBezTo>
                    <a:pt x="623" y="273"/>
                    <a:pt x="623" y="195"/>
                    <a:pt x="584" y="195"/>
                  </a:cubicBezTo>
                  <a:cubicBezTo>
                    <a:pt x="584" y="157"/>
                    <a:pt x="545" y="118"/>
                    <a:pt x="545" y="79"/>
                  </a:cubicBezTo>
                  <a:cubicBezTo>
                    <a:pt x="506" y="40"/>
                    <a:pt x="467" y="40"/>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8673770" y="1247059"/>
              <a:ext cx="22796" cy="19198"/>
            </a:xfrm>
            <a:custGeom>
              <a:avLst/>
              <a:gdLst/>
              <a:ahLst/>
              <a:cxnLst/>
              <a:rect l="l" t="t" r="r" b="b"/>
              <a:pathLst>
                <a:path w="740" h="623" extrusionOk="0">
                  <a:moveTo>
                    <a:pt x="351" y="0"/>
                  </a:moveTo>
                  <a:cubicBezTo>
                    <a:pt x="1" y="39"/>
                    <a:pt x="1"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8712124" y="1211068"/>
              <a:ext cx="22827" cy="19229"/>
            </a:xfrm>
            <a:custGeom>
              <a:avLst/>
              <a:gdLst/>
              <a:ahLst/>
              <a:cxnLst/>
              <a:rect l="l" t="t" r="r" b="b"/>
              <a:pathLst>
                <a:path w="741" h="624" extrusionOk="0">
                  <a:moveTo>
                    <a:pt x="390" y="1"/>
                  </a:moveTo>
                  <a:cubicBezTo>
                    <a:pt x="1" y="40"/>
                    <a:pt x="1" y="585"/>
                    <a:pt x="390" y="624"/>
                  </a:cubicBezTo>
                  <a:cubicBezTo>
                    <a:pt x="740" y="585"/>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8709721" y="1183490"/>
              <a:ext cx="22827" cy="19229"/>
            </a:xfrm>
            <a:custGeom>
              <a:avLst/>
              <a:gdLst/>
              <a:ahLst/>
              <a:cxnLst/>
              <a:rect l="l" t="t" r="r" b="b"/>
              <a:pathLst>
                <a:path w="741" h="624" extrusionOk="0">
                  <a:moveTo>
                    <a:pt x="351" y="1"/>
                  </a:moveTo>
                  <a:cubicBezTo>
                    <a:pt x="1" y="40"/>
                    <a:pt x="1" y="585"/>
                    <a:pt x="351" y="624"/>
                  </a:cubicBezTo>
                  <a:cubicBezTo>
                    <a:pt x="740" y="585"/>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8773274" y="1161920"/>
              <a:ext cx="22796" cy="19229"/>
            </a:xfrm>
            <a:custGeom>
              <a:avLst/>
              <a:gdLst/>
              <a:ahLst/>
              <a:cxnLst/>
              <a:rect l="l" t="t" r="r" b="b"/>
              <a:pathLst>
                <a:path w="740" h="624" extrusionOk="0">
                  <a:moveTo>
                    <a:pt x="351" y="0"/>
                  </a:moveTo>
                  <a:cubicBezTo>
                    <a:pt x="0" y="39"/>
                    <a:pt x="0" y="545"/>
                    <a:pt x="351" y="623"/>
                  </a:cubicBezTo>
                  <a:cubicBezTo>
                    <a:pt x="740" y="545"/>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8787660" y="1164323"/>
              <a:ext cx="21594" cy="19198"/>
            </a:xfrm>
            <a:custGeom>
              <a:avLst/>
              <a:gdLst/>
              <a:ahLst/>
              <a:cxnLst/>
              <a:rect l="l" t="t" r="r" b="b"/>
              <a:pathLst>
                <a:path w="701" h="623" extrusionOk="0">
                  <a:moveTo>
                    <a:pt x="351" y="0"/>
                  </a:moveTo>
                  <a:cubicBezTo>
                    <a:pt x="0" y="39"/>
                    <a:pt x="0" y="584"/>
                    <a:pt x="351" y="623"/>
                  </a:cubicBezTo>
                  <a:cubicBezTo>
                    <a:pt x="701" y="584"/>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8806821" y="1130736"/>
              <a:ext cx="21625" cy="19229"/>
            </a:xfrm>
            <a:custGeom>
              <a:avLst/>
              <a:gdLst/>
              <a:ahLst/>
              <a:cxnLst/>
              <a:rect l="l" t="t" r="r" b="b"/>
              <a:pathLst>
                <a:path w="702" h="624" extrusionOk="0">
                  <a:moveTo>
                    <a:pt x="351" y="1"/>
                  </a:moveTo>
                  <a:cubicBezTo>
                    <a:pt x="1" y="40"/>
                    <a:pt x="1" y="584"/>
                    <a:pt x="351" y="623"/>
                  </a:cubicBezTo>
                  <a:cubicBezTo>
                    <a:pt x="701" y="584"/>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8859592" y="1128332"/>
              <a:ext cx="21594" cy="19229"/>
            </a:xfrm>
            <a:custGeom>
              <a:avLst/>
              <a:gdLst/>
              <a:ahLst/>
              <a:cxnLst/>
              <a:rect l="l" t="t" r="r" b="b"/>
              <a:pathLst>
                <a:path w="701" h="624" extrusionOk="0">
                  <a:moveTo>
                    <a:pt x="350" y="1"/>
                  </a:moveTo>
                  <a:cubicBezTo>
                    <a:pt x="0" y="40"/>
                    <a:pt x="0" y="585"/>
                    <a:pt x="350" y="624"/>
                  </a:cubicBezTo>
                  <a:cubicBezTo>
                    <a:pt x="701" y="585"/>
                    <a:pt x="701" y="40"/>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8897945" y="1134341"/>
              <a:ext cx="22796" cy="18027"/>
            </a:xfrm>
            <a:custGeom>
              <a:avLst/>
              <a:gdLst/>
              <a:ahLst/>
              <a:cxnLst/>
              <a:rect l="l" t="t" r="r" b="b"/>
              <a:pathLst>
                <a:path w="740" h="585" extrusionOk="0">
                  <a:moveTo>
                    <a:pt x="351" y="0"/>
                  </a:moveTo>
                  <a:cubicBezTo>
                    <a:pt x="0" y="39"/>
                    <a:pt x="0" y="545"/>
                    <a:pt x="351" y="584"/>
                  </a:cubicBezTo>
                  <a:cubicBezTo>
                    <a:pt x="740" y="545"/>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8738494" y="1166727"/>
              <a:ext cx="21625" cy="19198"/>
            </a:xfrm>
            <a:custGeom>
              <a:avLst/>
              <a:gdLst/>
              <a:ahLst/>
              <a:cxnLst/>
              <a:rect l="l" t="t" r="r" b="b"/>
              <a:pathLst>
                <a:path w="702" h="623" extrusionOk="0">
                  <a:moveTo>
                    <a:pt x="312" y="0"/>
                  </a:moveTo>
                  <a:cubicBezTo>
                    <a:pt x="273" y="0"/>
                    <a:pt x="234" y="39"/>
                    <a:pt x="195" y="39"/>
                  </a:cubicBezTo>
                  <a:cubicBezTo>
                    <a:pt x="118" y="78"/>
                    <a:pt x="79" y="117"/>
                    <a:pt x="40" y="195"/>
                  </a:cubicBezTo>
                  <a:cubicBezTo>
                    <a:pt x="40" y="234"/>
                    <a:pt x="1" y="273"/>
                    <a:pt x="1" y="311"/>
                  </a:cubicBezTo>
                  <a:lnTo>
                    <a:pt x="1" y="389"/>
                  </a:lnTo>
                  <a:cubicBezTo>
                    <a:pt x="40" y="467"/>
                    <a:pt x="40" y="506"/>
                    <a:pt x="79" y="545"/>
                  </a:cubicBezTo>
                  <a:lnTo>
                    <a:pt x="157" y="584"/>
                  </a:lnTo>
                  <a:cubicBezTo>
                    <a:pt x="195" y="623"/>
                    <a:pt x="273" y="623"/>
                    <a:pt x="312" y="623"/>
                  </a:cubicBezTo>
                  <a:lnTo>
                    <a:pt x="507" y="623"/>
                  </a:lnTo>
                  <a:cubicBezTo>
                    <a:pt x="546" y="584"/>
                    <a:pt x="585" y="584"/>
                    <a:pt x="624" y="545"/>
                  </a:cubicBezTo>
                  <a:cubicBezTo>
                    <a:pt x="662" y="506"/>
                    <a:pt x="662" y="467"/>
                    <a:pt x="662" y="428"/>
                  </a:cubicBezTo>
                  <a:cubicBezTo>
                    <a:pt x="701" y="389"/>
                    <a:pt x="701" y="350"/>
                    <a:pt x="701" y="311"/>
                  </a:cubicBezTo>
                  <a:lnTo>
                    <a:pt x="701" y="234"/>
                  </a:lnTo>
                  <a:cubicBezTo>
                    <a:pt x="701" y="195"/>
                    <a:pt x="662" y="156"/>
                    <a:pt x="624" y="117"/>
                  </a:cubicBezTo>
                  <a:lnTo>
                    <a:pt x="585" y="39"/>
                  </a:lnTo>
                  <a:cubicBezTo>
                    <a:pt x="507" y="39"/>
                    <a:pt x="46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8754081" y="1200283"/>
              <a:ext cx="21625" cy="19229"/>
            </a:xfrm>
            <a:custGeom>
              <a:avLst/>
              <a:gdLst/>
              <a:ahLst/>
              <a:cxnLst/>
              <a:rect l="l" t="t" r="r" b="b"/>
              <a:pathLst>
                <a:path w="702" h="624" extrusionOk="0">
                  <a:moveTo>
                    <a:pt x="351" y="1"/>
                  </a:moveTo>
                  <a:cubicBezTo>
                    <a:pt x="1" y="40"/>
                    <a:pt x="1" y="584"/>
                    <a:pt x="351" y="623"/>
                  </a:cubicBezTo>
                  <a:cubicBezTo>
                    <a:pt x="701" y="584"/>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8828416" y="1153538"/>
              <a:ext cx="22796" cy="19198"/>
            </a:xfrm>
            <a:custGeom>
              <a:avLst/>
              <a:gdLst/>
              <a:ahLst/>
              <a:cxnLst/>
              <a:rect l="l" t="t" r="r" b="b"/>
              <a:pathLst>
                <a:path w="740" h="623" extrusionOk="0">
                  <a:moveTo>
                    <a:pt x="390" y="0"/>
                  </a:moveTo>
                  <a:cubicBezTo>
                    <a:pt x="0" y="39"/>
                    <a:pt x="0" y="545"/>
                    <a:pt x="390" y="623"/>
                  </a:cubicBezTo>
                  <a:cubicBezTo>
                    <a:pt x="740" y="545"/>
                    <a:pt x="740" y="39"/>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8550300" y="1335774"/>
              <a:ext cx="25198" cy="19229"/>
            </a:xfrm>
            <a:custGeom>
              <a:avLst/>
              <a:gdLst/>
              <a:ahLst/>
              <a:cxnLst/>
              <a:rect l="l" t="t" r="r" b="b"/>
              <a:pathLst>
                <a:path w="818" h="624" extrusionOk="0">
                  <a:moveTo>
                    <a:pt x="429" y="1"/>
                  </a:moveTo>
                  <a:cubicBezTo>
                    <a:pt x="0" y="1"/>
                    <a:pt x="0" y="624"/>
                    <a:pt x="429" y="624"/>
                  </a:cubicBezTo>
                  <a:cubicBezTo>
                    <a:pt x="818" y="624"/>
                    <a:pt x="81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8219444" y="1471295"/>
              <a:ext cx="161855" cy="254217"/>
            </a:xfrm>
            <a:custGeom>
              <a:avLst/>
              <a:gdLst/>
              <a:ahLst/>
              <a:cxnLst/>
              <a:rect l="l" t="t" r="r" b="b"/>
              <a:pathLst>
                <a:path w="5254" h="8250" extrusionOk="0">
                  <a:moveTo>
                    <a:pt x="5254" y="0"/>
                  </a:moveTo>
                  <a:cubicBezTo>
                    <a:pt x="5253" y="0"/>
                    <a:pt x="0" y="2919"/>
                    <a:pt x="234" y="8250"/>
                  </a:cubicBezTo>
                  <a:cubicBezTo>
                    <a:pt x="234" y="8250"/>
                    <a:pt x="3308" y="6460"/>
                    <a:pt x="4942" y="6265"/>
                  </a:cubicBezTo>
                  <a:lnTo>
                    <a:pt x="52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319070" y="1391054"/>
              <a:ext cx="795040" cy="1127123"/>
            </a:xfrm>
            <a:custGeom>
              <a:avLst/>
              <a:gdLst/>
              <a:ahLst/>
              <a:cxnLst/>
              <a:rect l="l" t="t" r="r" b="b"/>
              <a:pathLst>
                <a:path w="25808" h="36578" extrusionOk="0">
                  <a:moveTo>
                    <a:pt x="5894" y="1"/>
                  </a:moveTo>
                  <a:cubicBezTo>
                    <a:pt x="0" y="1"/>
                    <a:pt x="292" y="8923"/>
                    <a:pt x="463" y="10737"/>
                  </a:cubicBezTo>
                  <a:cubicBezTo>
                    <a:pt x="618" y="12796"/>
                    <a:pt x="192" y="33501"/>
                    <a:pt x="25651" y="36559"/>
                  </a:cubicBezTo>
                  <a:lnTo>
                    <a:pt x="25651" y="36559"/>
                  </a:lnTo>
                  <a:cubicBezTo>
                    <a:pt x="24595" y="36380"/>
                    <a:pt x="18399" y="34691"/>
                    <a:pt x="16379" y="21283"/>
                  </a:cubicBezTo>
                  <a:cubicBezTo>
                    <a:pt x="15562" y="15796"/>
                    <a:pt x="15834" y="3071"/>
                    <a:pt x="8674" y="542"/>
                  </a:cubicBezTo>
                  <a:cubicBezTo>
                    <a:pt x="7621" y="167"/>
                    <a:pt x="6700" y="1"/>
                    <a:pt x="5894" y="1"/>
                  </a:cubicBezTo>
                  <a:close/>
                  <a:moveTo>
                    <a:pt x="25651" y="36559"/>
                  </a:moveTo>
                  <a:cubicBezTo>
                    <a:pt x="25738" y="36573"/>
                    <a:pt x="25790" y="36578"/>
                    <a:pt x="25802" y="36578"/>
                  </a:cubicBezTo>
                  <a:cubicBezTo>
                    <a:pt x="25808" y="36578"/>
                    <a:pt x="25806" y="36577"/>
                    <a:pt x="25796" y="36576"/>
                  </a:cubicBezTo>
                  <a:cubicBezTo>
                    <a:pt x="25748" y="36570"/>
                    <a:pt x="25699" y="36564"/>
                    <a:pt x="25651" y="36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8424427" y="1943739"/>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8411242" y="1932923"/>
              <a:ext cx="27601" cy="20430"/>
            </a:xfrm>
            <a:custGeom>
              <a:avLst/>
              <a:gdLst/>
              <a:ahLst/>
              <a:cxnLst/>
              <a:rect l="l" t="t" r="r" b="b"/>
              <a:pathLst>
                <a:path w="896" h="663" extrusionOk="0">
                  <a:moveTo>
                    <a:pt x="429" y="1"/>
                  </a:moveTo>
                  <a:cubicBezTo>
                    <a:pt x="0" y="1"/>
                    <a:pt x="0" y="662"/>
                    <a:pt x="429" y="662"/>
                  </a:cubicBezTo>
                  <a:cubicBezTo>
                    <a:pt x="896" y="662"/>
                    <a:pt x="89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8402863" y="1973721"/>
              <a:ext cx="31" cy="0"/>
            </a:xfrm>
            <a:custGeom>
              <a:avLst/>
              <a:gdLst/>
              <a:ahLst/>
              <a:cxnLst/>
              <a:rect l="l" t="t" r="r" b="b"/>
              <a:pathLst>
                <a:path w="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8388476" y="1962905"/>
              <a:ext cx="27601" cy="21632"/>
            </a:xfrm>
            <a:custGeom>
              <a:avLst/>
              <a:gdLst/>
              <a:ahLst/>
              <a:cxnLst/>
              <a:rect l="l" t="t" r="r" b="b"/>
              <a:pathLst>
                <a:path w="896" h="702" extrusionOk="0">
                  <a:moveTo>
                    <a:pt x="467" y="1"/>
                  </a:moveTo>
                  <a:cubicBezTo>
                    <a:pt x="0" y="1"/>
                    <a:pt x="0" y="701"/>
                    <a:pt x="467" y="701"/>
                  </a:cubicBezTo>
                  <a:cubicBezTo>
                    <a:pt x="895" y="662"/>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8424427" y="2018062"/>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8412443" y="2007277"/>
              <a:ext cx="25198" cy="21632"/>
            </a:xfrm>
            <a:custGeom>
              <a:avLst/>
              <a:gdLst/>
              <a:ahLst/>
              <a:cxnLst/>
              <a:rect l="l" t="t" r="r" b="b"/>
              <a:pathLst>
                <a:path w="818" h="702" extrusionOk="0">
                  <a:moveTo>
                    <a:pt x="390" y="1"/>
                  </a:moveTo>
                  <a:cubicBezTo>
                    <a:pt x="0" y="40"/>
                    <a:pt x="0" y="623"/>
                    <a:pt x="390" y="701"/>
                  </a:cubicBezTo>
                  <a:cubicBezTo>
                    <a:pt x="818" y="623"/>
                    <a:pt x="818"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8460377" y="2031251"/>
              <a:ext cx="31" cy="3636"/>
            </a:xfrm>
            <a:custGeom>
              <a:avLst/>
              <a:gdLst/>
              <a:ahLst/>
              <a:cxnLst/>
              <a:rect l="l" t="t" r="r" b="b"/>
              <a:pathLst>
                <a:path w="1" h="118" extrusionOk="0">
                  <a:moveTo>
                    <a:pt x="1" y="118"/>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8450797" y="2021668"/>
              <a:ext cx="20424" cy="22803"/>
            </a:xfrm>
            <a:custGeom>
              <a:avLst/>
              <a:gdLst/>
              <a:ahLst/>
              <a:cxnLst/>
              <a:rect l="l" t="t" r="r" b="b"/>
              <a:pathLst>
                <a:path w="663" h="740" extrusionOk="0">
                  <a:moveTo>
                    <a:pt x="234" y="1"/>
                  </a:moveTo>
                  <a:cubicBezTo>
                    <a:pt x="195" y="1"/>
                    <a:pt x="117" y="39"/>
                    <a:pt x="78" y="78"/>
                  </a:cubicBezTo>
                  <a:lnTo>
                    <a:pt x="40" y="156"/>
                  </a:lnTo>
                  <a:cubicBezTo>
                    <a:pt x="1" y="195"/>
                    <a:pt x="1" y="273"/>
                    <a:pt x="1" y="312"/>
                  </a:cubicBezTo>
                  <a:lnTo>
                    <a:pt x="1" y="390"/>
                  </a:lnTo>
                  <a:cubicBezTo>
                    <a:pt x="1" y="468"/>
                    <a:pt x="1" y="506"/>
                    <a:pt x="1" y="545"/>
                  </a:cubicBezTo>
                  <a:cubicBezTo>
                    <a:pt x="40" y="584"/>
                    <a:pt x="40" y="623"/>
                    <a:pt x="78" y="662"/>
                  </a:cubicBezTo>
                  <a:cubicBezTo>
                    <a:pt x="117" y="662"/>
                    <a:pt x="156" y="701"/>
                    <a:pt x="195" y="701"/>
                  </a:cubicBezTo>
                  <a:cubicBezTo>
                    <a:pt x="234" y="740"/>
                    <a:pt x="273" y="740"/>
                    <a:pt x="312" y="740"/>
                  </a:cubicBezTo>
                  <a:lnTo>
                    <a:pt x="429" y="740"/>
                  </a:lnTo>
                  <a:cubicBezTo>
                    <a:pt x="468" y="740"/>
                    <a:pt x="507" y="701"/>
                    <a:pt x="545" y="662"/>
                  </a:cubicBezTo>
                  <a:lnTo>
                    <a:pt x="623" y="584"/>
                  </a:lnTo>
                  <a:cubicBezTo>
                    <a:pt x="662" y="545"/>
                    <a:pt x="662" y="468"/>
                    <a:pt x="662" y="429"/>
                  </a:cubicBezTo>
                  <a:lnTo>
                    <a:pt x="662" y="312"/>
                  </a:lnTo>
                  <a:cubicBezTo>
                    <a:pt x="662" y="273"/>
                    <a:pt x="662" y="234"/>
                    <a:pt x="623" y="195"/>
                  </a:cubicBezTo>
                  <a:cubicBezTo>
                    <a:pt x="623" y="156"/>
                    <a:pt x="584" y="117"/>
                    <a:pt x="545" y="78"/>
                  </a:cubicBezTo>
                  <a:cubicBezTo>
                    <a:pt x="507" y="39"/>
                    <a:pt x="42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8458005" y="1984506"/>
              <a:ext cx="31" cy="3605"/>
            </a:xfrm>
            <a:custGeom>
              <a:avLst/>
              <a:gdLst/>
              <a:ahLst/>
              <a:cxnLst/>
              <a:rect l="l" t="t" r="r" b="b"/>
              <a:pathLst>
                <a:path w="1" h="117" extrusionOk="0">
                  <a:moveTo>
                    <a:pt x="0" y="0"/>
                  </a:moveTo>
                  <a:lnTo>
                    <a:pt x="0" y="11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8447192" y="1974892"/>
              <a:ext cx="21625" cy="24036"/>
            </a:xfrm>
            <a:custGeom>
              <a:avLst/>
              <a:gdLst/>
              <a:ahLst/>
              <a:cxnLst/>
              <a:rect l="l" t="t" r="r" b="b"/>
              <a:pathLst>
                <a:path w="702" h="780" extrusionOk="0">
                  <a:moveTo>
                    <a:pt x="273" y="1"/>
                  </a:moveTo>
                  <a:cubicBezTo>
                    <a:pt x="195" y="40"/>
                    <a:pt x="157" y="79"/>
                    <a:pt x="118" y="118"/>
                  </a:cubicBezTo>
                  <a:lnTo>
                    <a:pt x="79" y="157"/>
                  </a:lnTo>
                  <a:cubicBezTo>
                    <a:pt x="40" y="234"/>
                    <a:pt x="1" y="273"/>
                    <a:pt x="1" y="351"/>
                  </a:cubicBezTo>
                  <a:lnTo>
                    <a:pt x="1" y="429"/>
                  </a:lnTo>
                  <a:cubicBezTo>
                    <a:pt x="1" y="468"/>
                    <a:pt x="40" y="507"/>
                    <a:pt x="40" y="546"/>
                  </a:cubicBezTo>
                  <a:cubicBezTo>
                    <a:pt x="40" y="585"/>
                    <a:pt x="79" y="624"/>
                    <a:pt x="118" y="662"/>
                  </a:cubicBezTo>
                  <a:cubicBezTo>
                    <a:pt x="157" y="701"/>
                    <a:pt x="195" y="740"/>
                    <a:pt x="234" y="740"/>
                  </a:cubicBezTo>
                  <a:cubicBezTo>
                    <a:pt x="273" y="740"/>
                    <a:pt x="312" y="779"/>
                    <a:pt x="351" y="779"/>
                  </a:cubicBezTo>
                  <a:lnTo>
                    <a:pt x="429" y="779"/>
                  </a:lnTo>
                  <a:cubicBezTo>
                    <a:pt x="507" y="740"/>
                    <a:pt x="546" y="740"/>
                    <a:pt x="585" y="701"/>
                  </a:cubicBezTo>
                  <a:lnTo>
                    <a:pt x="662" y="624"/>
                  </a:lnTo>
                  <a:cubicBezTo>
                    <a:pt x="662" y="546"/>
                    <a:pt x="701" y="507"/>
                    <a:pt x="701" y="429"/>
                  </a:cubicBezTo>
                  <a:lnTo>
                    <a:pt x="701" y="351"/>
                  </a:lnTo>
                  <a:cubicBezTo>
                    <a:pt x="701" y="312"/>
                    <a:pt x="662" y="273"/>
                    <a:pt x="662" y="234"/>
                  </a:cubicBezTo>
                  <a:cubicBezTo>
                    <a:pt x="624" y="157"/>
                    <a:pt x="546" y="79"/>
                    <a:pt x="468" y="40"/>
                  </a:cubicBezTo>
                  <a:cubicBezTo>
                    <a:pt x="429" y="40"/>
                    <a:pt x="390"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8432806" y="1992887"/>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8420823" y="1982102"/>
              <a:ext cx="25198" cy="21601"/>
            </a:xfrm>
            <a:custGeom>
              <a:avLst/>
              <a:gdLst/>
              <a:ahLst/>
              <a:cxnLst/>
              <a:rect l="l" t="t" r="r" b="b"/>
              <a:pathLst>
                <a:path w="818" h="701" extrusionOk="0">
                  <a:moveTo>
                    <a:pt x="390" y="0"/>
                  </a:moveTo>
                  <a:cubicBezTo>
                    <a:pt x="1" y="39"/>
                    <a:pt x="1" y="623"/>
                    <a:pt x="390" y="701"/>
                  </a:cubicBezTo>
                  <a:cubicBezTo>
                    <a:pt x="818" y="623"/>
                    <a:pt x="818" y="39"/>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8455602" y="2079229"/>
              <a:ext cx="31" cy="31"/>
            </a:xfrm>
            <a:custGeom>
              <a:avLst/>
              <a:gdLst/>
              <a:ahLst/>
              <a:cxnLst/>
              <a:rect l="l" t="t" r="r" b="b"/>
              <a:pathLst>
                <a:path w="1" h="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8441216" y="2068444"/>
              <a:ext cx="27601" cy="20400"/>
            </a:xfrm>
            <a:custGeom>
              <a:avLst/>
              <a:gdLst/>
              <a:ahLst/>
              <a:cxnLst/>
              <a:rect l="l" t="t" r="r" b="b"/>
              <a:pathLst>
                <a:path w="896" h="662" extrusionOk="0">
                  <a:moveTo>
                    <a:pt x="467" y="0"/>
                  </a:moveTo>
                  <a:cubicBezTo>
                    <a:pt x="0" y="0"/>
                    <a:pt x="0" y="662"/>
                    <a:pt x="467" y="662"/>
                  </a:cubicBezTo>
                  <a:cubicBezTo>
                    <a:pt x="895" y="662"/>
                    <a:pt x="895"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8496359" y="2142768"/>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8484375" y="2131983"/>
              <a:ext cx="25198" cy="21632"/>
            </a:xfrm>
            <a:custGeom>
              <a:avLst/>
              <a:gdLst/>
              <a:ahLst/>
              <a:cxnLst/>
              <a:rect l="l" t="t" r="r" b="b"/>
              <a:pathLst>
                <a:path w="818" h="702" extrusionOk="0">
                  <a:moveTo>
                    <a:pt x="389" y="1"/>
                  </a:moveTo>
                  <a:cubicBezTo>
                    <a:pt x="0" y="40"/>
                    <a:pt x="0" y="623"/>
                    <a:pt x="389" y="701"/>
                  </a:cubicBezTo>
                  <a:cubicBezTo>
                    <a:pt x="817" y="623"/>
                    <a:pt x="817" y="40"/>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519124" y="2181162"/>
              <a:ext cx="31" cy="2404"/>
            </a:xfrm>
            <a:custGeom>
              <a:avLst/>
              <a:gdLst/>
              <a:ahLst/>
              <a:cxnLst/>
              <a:rect l="l" t="t" r="r" b="b"/>
              <a:pathLst>
                <a:path w="1" h="78" extrusionOk="0">
                  <a:moveTo>
                    <a:pt x="1" y="78"/>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508342" y="2170346"/>
              <a:ext cx="21594" cy="24036"/>
            </a:xfrm>
            <a:custGeom>
              <a:avLst/>
              <a:gdLst/>
              <a:ahLst/>
              <a:cxnLst/>
              <a:rect l="l" t="t" r="r" b="b"/>
              <a:pathLst>
                <a:path w="701" h="780" extrusionOk="0">
                  <a:moveTo>
                    <a:pt x="234" y="1"/>
                  </a:moveTo>
                  <a:cubicBezTo>
                    <a:pt x="195" y="40"/>
                    <a:pt x="156" y="79"/>
                    <a:pt x="117" y="118"/>
                  </a:cubicBezTo>
                  <a:lnTo>
                    <a:pt x="39" y="156"/>
                  </a:lnTo>
                  <a:cubicBezTo>
                    <a:pt x="39" y="234"/>
                    <a:pt x="0" y="273"/>
                    <a:pt x="0" y="351"/>
                  </a:cubicBezTo>
                  <a:lnTo>
                    <a:pt x="0" y="429"/>
                  </a:lnTo>
                  <a:cubicBezTo>
                    <a:pt x="0" y="468"/>
                    <a:pt x="0" y="507"/>
                    <a:pt x="39" y="546"/>
                  </a:cubicBezTo>
                  <a:cubicBezTo>
                    <a:pt x="39" y="585"/>
                    <a:pt x="78" y="623"/>
                    <a:pt x="117" y="662"/>
                  </a:cubicBezTo>
                  <a:cubicBezTo>
                    <a:pt x="117" y="701"/>
                    <a:pt x="156" y="740"/>
                    <a:pt x="195" y="740"/>
                  </a:cubicBezTo>
                  <a:cubicBezTo>
                    <a:pt x="234" y="740"/>
                    <a:pt x="312" y="779"/>
                    <a:pt x="351" y="779"/>
                  </a:cubicBezTo>
                  <a:lnTo>
                    <a:pt x="429" y="779"/>
                  </a:lnTo>
                  <a:cubicBezTo>
                    <a:pt x="506" y="740"/>
                    <a:pt x="545" y="701"/>
                    <a:pt x="584" y="662"/>
                  </a:cubicBezTo>
                  <a:lnTo>
                    <a:pt x="623" y="623"/>
                  </a:lnTo>
                  <a:cubicBezTo>
                    <a:pt x="662" y="546"/>
                    <a:pt x="662" y="507"/>
                    <a:pt x="662" y="429"/>
                  </a:cubicBezTo>
                  <a:lnTo>
                    <a:pt x="662" y="351"/>
                  </a:lnTo>
                  <a:cubicBezTo>
                    <a:pt x="701" y="312"/>
                    <a:pt x="662" y="273"/>
                    <a:pt x="662" y="234"/>
                  </a:cubicBezTo>
                  <a:cubicBezTo>
                    <a:pt x="623" y="156"/>
                    <a:pt x="545" y="79"/>
                    <a:pt x="467" y="40"/>
                  </a:cubicBezTo>
                  <a:cubicBezTo>
                    <a:pt x="429" y="40"/>
                    <a:pt x="390"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563485" y="2219526"/>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549099" y="2209912"/>
              <a:ext cx="27601" cy="20430"/>
            </a:xfrm>
            <a:custGeom>
              <a:avLst/>
              <a:gdLst/>
              <a:ahLst/>
              <a:cxnLst/>
              <a:rect l="l" t="t" r="r" b="b"/>
              <a:pathLst>
                <a:path w="896" h="663" extrusionOk="0">
                  <a:moveTo>
                    <a:pt x="468" y="1"/>
                  </a:moveTo>
                  <a:cubicBezTo>
                    <a:pt x="1" y="1"/>
                    <a:pt x="1" y="663"/>
                    <a:pt x="468" y="663"/>
                  </a:cubicBezTo>
                  <a:cubicBezTo>
                    <a:pt x="896" y="663"/>
                    <a:pt x="896" y="1"/>
                    <a:pt x="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580274" y="2253083"/>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8565888" y="2242298"/>
              <a:ext cx="27601" cy="21632"/>
            </a:xfrm>
            <a:custGeom>
              <a:avLst/>
              <a:gdLst/>
              <a:ahLst/>
              <a:cxnLst/>
              <a:rect l="l" t="t" r="r" b="b"/>
              <a:pathLst>
                <a:path w="896" h="702" extrusionOk="0">
                  <a:moveTo>
                    <a:pt x="467" y="1"/>
                  </a:moveTo>
                  <a:cubicBezTo>
                    <a:pt x="0" y="1"/>
                    <a:pt x="0" y="701"/>
                    <a:pt x="467" y="701"/>
                  </a:cubicBezTo>
                  <a:cubicBezTo>
                    <a:pt x="895" y="701"/>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8604241" y="2278289"/>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8591056" y="2267473"/>
              <a:ext cx="27601" cy="20430"/>
            </a:xfrm>
            <a:custGeom>
              <a:avLst/>
              <a:gdLst/>
              <a:ahLst/>
              <a:cxnLst/>
              <a:rect l="l" t="t" r="r" b="b"/>
              <a:pathLst>
                <a:path w="896" h="663" extrusionOk="0">
                  <a:moveTo>
                    <a:pt x="429" y="1"/>
                  </a:moveTo>
                  <a:cubicBezTo>
                    <a:pt x="1" y="1"/>
                    <a:pt x="1" y="662"/>
                    <a:pt x="429" y="662"/>
                  </a:cubicBezTo>
                  <a:cubicBezTo>
                    <a:pt x="896" y="662"/>
                    <a:pt x="89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8604241" y="2231513"/>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8591056" y="2220728"/>
              <a:ext cx="27601" cy="20400"/>
            </a:xfrm>
            <a:custGeom>
              <a:avLst/>
              <a:gdLst/>
              <a:ahLst/>
              <a:cxnLst/>
              <a:rect l="l" t="t" r="r" b="b"/>
              <a:pathLst>
                <a:path w="896" h="662" extrusionOk="0">
                  <a:moveTo>
                    <a:pt x="429" y="0"/>
                  </a:moveTo>
                  <a:cubicBezTo>
                    <a:pt x="1" y="0"/>
                    <a:pt x="1" y="662"/>
                    <a:pt x="429" y="662"/>
                  </a:cubicBezTo>
                  <a:cubicBezTo>
                    <a:pt x="896" y="662"/>
                    <a:pt x="896"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555106" y="2170346"/>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540719" y="2159561"/>
              <a:ext cx="27601" cy="20430"/>
            </a:xfrm>
            <a:custGeom>
              <a:avLst/>
              <a:gdLst/>
              <a:ahLst/>
              <a:cxnLst/>
              <a:rect l="l" t="t" r="r" b="b"/>
              <a:pathLst>
                <a:path w="896" h="663" extrusionOk="0">
                  <a:moveTo>
                    <a:pt x="467" y="1"/>
                  </a:moveTo>
                  <a:cubicBezTo>
                    <a:pt x="0" y="1"/>
                    <a:pt x="0" y="662"/>
                    <a:pt x="467" y="662"/>
                  </a:cubicBezTo>
                  <a:cubicBezTo>
                    <a:pt x="895" y="662"/>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513148" y="2117592"/>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8499963" y="2106807"/>
              <a:ext cx="27601" cy="21601"/>
            </a:xfrm>
            <a:custGeom>
              <a:avLst/>
              <a:gdLst/>
              <a:ahLst/>
              <a:cxnLst/>
              <a:rect l="l" t="t" r="r" b="b"/>
              <a:pathLst>
                <a:path w="896" h="701" extrusionOk="0">
                  <a:moveTo>
                    <a:pt x="428" y="0"/>
                  </a:moveTo>
                  <a:cubicBezTo>
                    <a:pt x="0" y="0"/>
                    <a:pt x="0" y="701"/>
                    <a:pt x="428" y="701"/>
                  </a:cubicBezTo>
                  <a:cubicBezTo>
                    <a:pt x="895" y="662"/>
                    <a:pt x="895"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8491553" y="2073220"/>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8477167" y="2062435"/>
              <a:ext cx="27601" cy="21632"/>
            </a:xfrm>
            <a:custGeom>
              <a:avLst/>
              <a:gdLst/>
              <a:ahLst/>
              <a:cxnLst/>
              <a:rect l="l" t="t" r="r" b="b"/>
              <a:pathLst>
                <a:path w="896" h="702" extrusionOk="0">
                  <a:moveTo>
                    <a:pt x="468" y="1"/>
                  </a:moveTo>
                  <a:cubicBezTo>
                    <a:pt x="1" y="1"/>
                    <a:pt x="1" y="701"/>
                    <a:pt x="468" y="701"/>
                  </a:cubicBezTo>
                  <a:cubicBezTo>
                    <a:pt x="896" y="701"/>
                    <a:pt x="896" y="1"/>
                    <a:pt x="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8468787" y="2106807"/>
              <a:ext cx="31" cy="31"/>
            </a:xfrm>
            <a:custGeom>
              <a:avLst/>
              <a:gdLst/>
              <a:ahLst/>
              <a:cxnLst/>
              <a:rect l="l" t="t" r="r" b="b"/>
              <a:pathLst>
                <a:path w="1" h="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455602" y="2096022"/>
              <a:ext cx="27601" cy="20400"/>
            </a:xfrm>
            <a:custGeom>
              <a:avLst/>
              <a:gdLst/>
              <a:ahLst/>
              <a:cxnLst/>
              <a:rect l="l" t="t" r="r" b="b"/>
              <a:pathLst>
                <a:path w="896" h="662" extrusionOk="0">
                  <a:moveTo>
                    <a:pt x="428" y="0"/>
                  </a:moveTo>
                  <a:cubicBezTo>
                    <a:pt x="0" y="0"/>
                    <a:pt x="0" y="662"/>
                    <a:pt x="428" y="662"/>
                  </a:cubicBezTo>
                  <a:cubicBezTo>
                    <a:pt x="895" y="662"/>
                    <a:pt x="895"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8529906" y="2211114"/>
              <a:ext cx="2434" cy="31"/>
            </a:xfrm>
            <a:custGeom>
              <a:avLst/>
              <a:gdLst/>
              <a:ahLst/>
              <a:cxnLst/>
              <a:rect l="l" t="t" r="r" b="b"/>
              <a:pathLst>
                <a:path w="79" h="1" extrusionOk="0">
                  <a:moveTo>
                    <a:pt x="1" y="1"/>
                  </a:moveTo>
                  <a:lnTo>
                    <a:pt x="7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520326" y="2201530"/>
              <a:ext cx="22796" cy="20430"/>
            </a:xfrm>
            <a:custGeom>
              <a:avLst/>
              <a:gdLst/>
              <a:ahLst/>
              <a:cxnLst/>
              <a:rect l="l" t="t" r="r" b="b"/>
              <a:pathLst>
                <a:path w="740" h="663" extrusionOk="0">
                  <a:moveTo>
                    <a:pt x="312" y="1"/>
                  </a:moveTo>
                  <a:cubicBezTo>
                    <a:pt x="273" y="1"/>
                    <a:pt x="234" y="1"/>
                    <a:pt x="195" y="40"/>
                  </a:cubicBezTo>
                  <a:cubicBezTo>
                    <a:pt x="117" y="40"/>
                    <a:pt x="40" y="117"/>
                    <a:pt x="1" y="195"/>
                  </a:cubicBezTo>
                  <a:cubicBezTo>
                    <a:pt x="1" y="234"/>
                    <a:pt x="1" y="273"/>
                    <a:pt x="1" y="312"/>
                  </a:cubicBezTo>
                  <a:lnTo>
                    <a:pt x="1" y="429"/>
                  </a:lnTo>
                  <a:cubicBezTo>
                    <a:pt x="1" y="468"/>
                    <a:pt x="40" y="506"/>
                    <a:pt x="78" y="584"/>
                  </a:cubicBezTo>
                  <a:lnTo>
                    <a:pt x="156" y="623"/>
                  </a:lnTo>
                  <a:cubicBezTo>
                    <a:pt x="195" y="662"/>
                    <a:pt x="273" y="662"/>
                    <a:pt x="312" y="662"/>
                  </a:cubicBezTo>
                  <a:lnTo>
                    <a:pt x="390" y="662"/>
                  </a:lnTo>
                  <a:cubicBezTo>
                    <a:pt x="468" y="662"/>
                    <a:pt x="507" y="662"/>
                    <a:pt x="545" y="623"/>
                  </a:cubicBezTo>
                  <a:cubicBezTo>
                    <a:pt x="584" y="623"/>
                    <a:pt x="623" y="584"/>
                    <a:pt x="623" y="584"/>
                  </a:cubicBezTo>
                  <a:cubicBezTo>
                    <a:pt x="662" y="545"/>
                    <a:pt x="701" y="506"/>
                    <a:pt x="701" y="468"/>
                  </a:cubicBezTo>
                  <a:cubicBezTo>
                    <a:pt x="740" y="429"/>
                    <a:pt x="740" y="390"/>
                    <a:pt x="740" y="312"/>
                  </a:cubicBezTo>
                  <a:lnTo>
                    <a:pt x="740" y="234"/>
                  </a:lnTo>
                  <a:cubicBezTo>
                    <a:pt x="740" y="195"/>
                    <a:pt x="701" y="117"/>
                    <a:pt x="662" y="78"/>
                  </a:cubicBezTo>
                  <a:lnTo>
                    <a:pt x="584" y="40"/>
                  </a:lnTo>
                  <a:cubicBezTo>
                    <a:pt x="545" y="1"/>
                    <a:pt x="46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8392050" y="1926945"/>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8377663" y="1916160"/>
              <a:ext cx="27601" cy="20400"/>
            </a:xfrm>
            <a:custGeom>
              <a:avLst/>
              <a:gdLst/>
              <a:ahLst/>
              <a:cxnLst/>
              <a:rect l="l" t="t" r="r" b="b"/>
              <a:pathLst>
                <a:path w="896" h="662" extrusionOk="0">
                  <a:moveTo>
                    <a:pt x="468" y="0"/>
                  </a:moveTo>
                  <a:cubicBezTo>
                    <a:pt x="1" y="0"/>
                    <a:pt x="1" y="662"/>
                    <a:pt x="468" y="662"/>
                  </a:cubicBezTo>
                  <a:cubicBezTo>
                    <a:pt x="896" y="662"/>
                    <a:pt x="896"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8426830" y="1494066"/>
              <a:ext cx="136682" cy="132073"/>
            </a:xfrm>
            <a:custGeom>
              <a:avLst/>
              <a:gdLst/>
              <a:ahLst/>
              <a:cxnLst/>
              <a:rect l="l" t="t" r="r" b="b"/>
              <a:pathLst>
                <a:path w="4437" h="4286" extrusionOk="0">
                  <a:moveTo>
                    <a:pt x="4086" y="1"/>
                  </a:moveTo>
                  <a:cubicBezTo>
                    <a:pt x="3970" y="1"/>
                    <a:pt x="3853" y="78"/>
                    <a:pt x="3853" y="234"/>
                  </a:cubicBezTo>
                  <a:cubicBezTo>
                    <a:pt x="3853" y="934"/>
                    <a:pt x="3775" y="1635"/>
                    <a:pt x="3619" y="2335"/>
                  </a:cubicBezTo>
                  <a:cubicBezTo>
                    <a:pt x="3542" y="2686"/>
                    <a:pt x="3386" y="2958"/>
                    <a:pt x="3191" y="3230"/>
                  </a:cubicBezTo>
                  <a:cubicBezTo>
                    <a:pt x="2997" y="3425"/>
                    <a:pt x="2724" y="3581"/>
                    <a:pt x="2452" y="3581"/>
                  </a:cubicBezTo>
                  <a:cubicBezTo>
                    <a:pt x="2412" y="3586"/>
                    <a:pt x="2372" y="3588"/>
                    <a:pt x="2333" y="3588"/>
                  </a:cubicBezTo>
                  <a:cubicBezTo>
                    <a:pt x="2072" y="3588"/>
                    <a:pt x="1843" y="3478"/>
                    <a:pt x="1674" y="3308"/>
                  </a:cubicBezTo>
                  <a:cubicBezTo>
                    <a:pt x="1401" y="3075"/>
                    <a:pt x="1207" y="2802"/>
                    <a:pt x="1051" y="2530"/>
                  </a:cubicBezTo>
                  <a:cubicBezTo>
                    <a:pt x="740" y="1868"/>
                    <a:pt x="506" y="1168"/>
                    <a:pt x="390" y="468"/>
                  </a:cubicBezTo>
                  <a:cubicBezTo>
                    <a:pt x="354" y="360"/>
                    <a:pt x="269" y="311"/>
                    <a:pt x="188" y="311"/>
                  </a:cubicBezTo>
                  <a:cubicBezTo>
                    <a:pt x="92" y="311"/>
                    <a:pt x="0" y="380"/>
                    <a:pt x="0" y="506"/>
                  </a:cubicBezTo>
                  <a:cubicBezTo>
                    <a:pt x="39" y="1285"/>
                    <a:pt x="195" y="2063"/>
                    <a:pt x="506" y="2763"/>
                  </a:cubicBezTo>
                  <a:cubicBezTo>
                    <a:pt x="662" y="3153"/>
                    <a:pt x="895" y="3503"/>
                    <a:pt x="1207" y="3814"/>
                  </a:cubicBezTo>
                  <a:cubicBezTo>
                    <a:pt x="1527" y="4099"/>
                    <a:pt x="1945" y="4286"/>
                    <a:pt x="2372" y="4286"/>
                  </a:cubicBezTo>
                  <a:cubicBezTo>
                    <a:pt x="2411" y="4286"/>
                    <a:pt x="2451" y="4284"/>
                    <a:pt x="2491" y="4281"/>
                  </a:cubicBezTo>
                  <a:cubicBezTo>
                    <a:pt x="2958" y="4281"/>
                    <a:pt x="3425" y="4048"/>
                    <a:pt x="3697" y="3658"/>
                  </a:cubicBezTo>
                  <a:cubicBezTo>
                    <a:pt x="3970" y="3347"/>
                    <a:pt x="4164" y="2958"/>
                    <a:pt x="4242" y="2530"/>
                  </a:cubicBezTo>
                  <a:cubicBezTo>
                    <a:pt x="4398" y="1752"/>
                    <a:pt x="4437" y="973"/>
                    <a:pt x="4320" y="195"/>
                  </a:cubicBezTo>
                  <a:cubicBezTo>
                    <a:pt x="4281" y="78"/>
                    <a:pt x="4203" y="1"/>
                    <a:pt x="4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8438813" y="1714234"/>
              <a:ext cx="628195" cy="970402"/>
            </a:xfrm>
            <a:custGeom>
              <a:avLst/>
              <a:gdLst/>
              <a:ahLst/>
              <a:cxnLst/>
              <a:rect l="l" t="t" r="r" b="b"/>
              <a:pathLst>
                <a:path w="20392" h="31492" extrusionOk="0">
                  <a:moveTo>
                    <a:pt x="4797" y="1"/>
                  </a:moveTo>
                  <a:cubicBezTo>
                    <a:pt x="4217" y="1"/>
                    <a:pt x="3672" y="276"/>
                    <a:pt x="3191" y="911"/>
                  </a:cubicBezTo>
                  <a:cubicBezTo>
                    <a:pt x="1" y="5113"/>
                    <a:pt x="6421" y="16126"/>
                    <a:pt x="6421" y="16126"/>
                  </a:cubicBezTo>
                  <a:cubicBezTo>
                    <a:pt x="6421" y="16126"/>
                    <a:pt x="8523" y="20095"/>
                    <a:pt x="6421" y="23753"/>
                  </a:cubicBezTo>
                  <a:cubicBezTo>
                    <a:pt x="4553" y="27032"/>
                    <a:pt x="66" y="31492"/>
                    <a:pt x="1668" y="31492"/>
                  </a:cubicBezTo>
                  <a:cubicBezTo>
                    <a:pt x="1835" y="31492"/>
                    <a:pt x="2067" y="31444"/>
                    <a:pt x="2374" y="31341"/>
                  </a:cubicBezTo>
                  <a:cubicBezTo>
                    <a:pt x="5604" y="30252"/>
                    <a:pt x="8678" y="23208"/>
                    <a:pt x="9885" y="20212"/>
                  </a:cubicBezTo>
                  <a:cubicBezTo>
                    <a:pt x="10083" y="19719"/>
                    <a:pt x="10298" y="19508"/>
                    <a:pt x="10512" y="19508"/>
                  </a:cubicBezTo>
                  <a:cubicBezTo>
                    <a:pt x="11599" y="19508"/>
                    <a:pt x="12682" y="24930"/>
                    <a:pt x="11675" y="26360"/>
                  </a:cubicBezTo>
                  <a:cubicBezTo>
                    <a:pt x="10930" y="27452"/>
                    <a:pt x="11135" y="28291"/>
                    <a:pt x="11765" y="28291"/>
                  </a:cubicBezTo>
                  <a:cubicBezTo>
                    <a:pt x="12123" y="28291"/>
                    <a:pt x="12618" y="28020"/>
                    <a:pt x="13153" y="27372"/>
                  </a:cubicBezTo>
                  <a:cubicBezTo>
                    <a:pt x="14593" y="25543"/>
                    <a:pt x="15138" y="21301"/>
                    <a:pt x="14399" y="18928"/>
                  </a:cubicBezTo>
                  <a:cubicBezTo>
                    <a:pt x="13988" y="17559"/>
                    <a:pt x="14152" y="16926"/>
                    <a:pt x="14523" y="16926"/>
                  </a:cubicBezTo>
                  <a:cubicBezTo>
                    <a:pt x="14785" y="16926"/>
                    <a:pt x="15150" y="17242"/>
                    <a:pt x="15488" y="17838"/>
                  </a:cubicBezTo>
                  <a:cubicBezTo>
                    <a:pt x="16273" y="19258"/>
                    <a:pt x="16232" y="24481"/>
                    <a:pt x="17123" y="24481"/>
                  </a:cubicBezTo>
                  <a:cubicBezTo>
                    <a:pt x="17160" y="24481"/>
                    <a:pt x="17199" y="24472"/>
                    <a:pt x="17239" y="24453"/>
                  </a:cubicBezTo>
                  <a:cubicBezTo>
                    <a:pt x="18212" y="24025"/>
                    <a:pt x="20391" y="22547"/>
                    <a:pt x="19769" y="19745"/>
                  </a:cubicBezTo>
                  <a:cubicBezTo>
                    <a:pt x="19107" y="16943"/>
                    <a:pt x="12803" y="13480"/>
                    <a:pt x="12531" y="10795"/>
                  </a:cubicBezTo>
                  <a:cubicBezTo>
                    <a:pt x="12300" y="8486"/>
                    <a:pt x="8016" y="1"/>
                    <a:pt x="4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8517923" y="2630280"/>
              <a:ext cx="26400" cy="28134"/>
            </a:xfrm>
            <a:custGeom>
              <a:avLst/>
              <a:gdLst/>
              <a:ahLst/>
              <a:cxnLst/>
              <a:rect l="l" t="t" r="r" b="b"/>
              <a:pathLst>
                <a:path w="857" h="913" extrusionOk="0">
                  <a:moveTo>
                    <a:pt x="478" y="0"/>
                  </a:moveTo>
                  <a:cubicBezTo>
                    <a:pt x="459" y="0"/>
                    <a:pt x="442" y="5"/>
                    <a:pt x="429" y="18"/>
                  </a:cubicBezTo>
                  <a:lnTo>
                    <a:pt x="312" y="18"/>
                  </a:lnTo>
                  <a:cubicBezTo>
                    <a:pt x="234" y="18"/>
                    <a:pt x="156" y="57"/>
                    <a:pt x="118" y="96"/>
                  </a:cubicBezTo>
                  <a:lnTo>
                    <a:pt x="40" y="212"/>
                  </a:lnTo>
                  <a:cubicBezTo>
                    <a:pt x="1" y="251"/>
                    <a:pt x="1" y="329"/>
                    <a:pt x="1" y="407"/>
                  </a:cubicBezTo>
                  <a:lnTo>
                    <a:pt x="1" y="485"/>
                  </a:lnTo>
                  <a:cubicBezTo>
                    <a:pt x="1" y="562"/>
                    <a:pt x="1" y="601"/>
                    <a:pt x="40" y="679"/>
                  </a:cubicBezTo>
                  <a:cubicBezTo>
                    <a:pt x="79" y="757"/>
                    <a:pt x="156" y="835"/>
                    <a:pt x="273" y="874"/>
                  </a:cubicBezTo>
                  <a:cubicBezTo>
                    <a:pt x="312" y="913"/>
                    <a:pt x="351" y="913"/>
                    <a:pt x="429" y="913"/>
                  </a:cubicBezTo>
                  <a:lnTo>
                    <a:pt x="546" y="913"/>
                  </a:lnTo>
                  <a:cubicBezTo>
                    <a:pt x="623" y="913"/>
                    <a:pt x="662" y="874"/>
                    <a:pt x="740" y="796"/>
                  </a:cubicBezTo>
                  <a:lnTo>
                    <a:pt x="779" y="718"/>
                  </a:lnTo>
                  <a:cubicBezTo>
                    <a:pt x="818" y="679"/>
                    <a:pt x="857" y="601"/>
                    <a:pt x="857" y="524"/>
                  </a:cubicBezTo>
                  <a:lnTo>
                    <a:pt x="857" y="407"/>
                  </a:lnTo>
                  <a:cubicBezTo>
                    <a:pt x="857" y="368"/>
                    <a:pt x="857" y="290"/>
                    <a:pt x="818" y="251"/>
                  </a:cubicBezTo>
                  <a:cubicBezTo>
                    <a:pt x="779" y="212"/>
                    <a:pt x="779" y="173"/>
                    <a:pt x="740" y="134"/>
                  </a:cubicBezTo>
                  <a:cubicBezTo>
                    <a:pt x="701" y="96"/>
                    <a:pt x="623" y="57"/>
                    <a:pt x="585" y="18"/>
                  </a:cubicBezTo>
                  <a:cubicBezTo>
                    <a:pt x="559" y="18"/>
                    <a:pt x="515" y="0"/>
                    <a:pt x="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8535914" y="2598449"/>
              <a:ext cx="31205" cy="26408"/>
            </a:xfrm>
            <a:custGeom>
              <a:avLst/>
              <a:gdLst/>
              <a:ahLst/>
              <a:cxnLst/>
              <a:rect l="l" t="t" r="r" b="b"/>
              <a:pathLst>
                <a:path w="1013" h="857" extrusionOk="0">
                  <a:moveTo>
                    <a:pt x="506" y="0"/>
                  </a:moveTo>
                  <a:cubicBezTo>
                    <a:pt x="1" y="39"/>
                    <a:pt x="1"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8558679" y="2598449"/>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8555106" y="2561256"/>
              <a:ext cx="31175" cy="26408"/>
            </a:xfrm>
            <a:custGeom>
              <a:avLst/>
              <a:gdLst/>
              <a:ahLst/>
              <a:cxnLst/>
              <a:rect l="l" t="t" r="r" b="b"/>
              <a:pathLst>
                <a:path w="1012" h="857" extrusionOk="0">
                  <a:moveTo>
                    <a:pt x="506" y="1"/>
                  </a:moveTo>
                  <a:cubicBezTo>
                    <a:pt x="0" y="79"/>
                    <a:pt x="0" y="818"/>
                    <a:pt x="506" y="857"/>
                  </a:cubicBezTo>
                  <a:cubicBezTo>
                    <a:pt x="1012" y="818"/>
                    <a:pt x="1012" y="79"/>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8594661" y="2537960"/>
              <a:ext cx="26400" cy="28134"/>
            </a:xfrm>
            <a:custGeom>
              <a:avLst/>
              <a:gdLst/>
              <a:ahLst/>
              <a:cxnLst/>
              <a:rect l="l" t="t" r="r" b="b"/>
              <a:pathLst>
                <a:path w="857" h="913" extrusionOk="0">
                  <a:moveTo>
                    <a:pt x="495" y="0"/>
                  </a:moveTo>
                  <a:cubicBezTo>
                    <a:pt x="476" y="0"/>
                    <a:pt x="454" y="4"/>
                    <a:pt x="428" y="17"/>
                  </a:cubicBezTo>
                  <a:lnTo>
                    <a:pt x="312" y="17"/>
                  </a:lnTo>
                  <a:cubicBezTo>
                    <a:pt x="234" y="17"/>
                    <a:pt x="195" y="56"/>
                    <a:pt x="117" y="95"/>
                  </a:cubicBezTo>
                  <a:lnTo>
                    <a:pt x="78" y="212"/>
                  </a:lnTo>
                  <a:cubicBezTo>
                    <a:pt x="39" y="251"/>
                    <a:pt x="0" y="329"/>
                    <a:pt x="0" y="406"/>
                  </a:cubicBezTo>
                  <a:lnTo>
                    <a:pt x="0" y="484"/>
                  </a:lnTo>
                  <a:cubicBezTo>
                    <a:pt x="0" y="562"/>
                    <a:pt x="0" y="601"/>
                    <a:pt x="39" y="679"/>
                  </a:cubicBezTo>
                  <a:cubicBezTo>
                    <a:pt x="78" y="757"/>
                    <a:pt x="156" y="835"/>
                    <a:pt x="273" y="873"/>
                  </a:cubicBezTo>
                  <a:cubicBezTo>
                    <a:pt x="312" y="912"/>
                    <a:pt x="389" y="912"/>
                    <a:pt x="428" y="912"/>
                  </a:cubicBezTo>
                  <a:lnTo>
                    <a:pt x="545" y="912"/>
                  </a:lnTo>
                  <a:cubicBezTo>
                    <a:pt x="623" y="912"/>
                    <a:pt x="701" y="873"/>
                    <a:pt x="740" y="796"/>
                  </a:cubicBezTo>
                  <a:lnTo>
                    <a:pt x="817" y="718"/>
                  </a:lnTo>
                  <a:cubicBezTo>
                    <a:pt x="817" y="679"/>
                    <a:pt x="856" y="601"/>
                    <a:pt x="856" y="523"/>
                  </a:cubicBezTo>
                  <a:lnTo>
                    <a:pt x="856" y="406"/>
                  </a:lnTo>
                  <a:cubicBezTo>
                    <a:pt x="856" y="368"/>
                    <a:pt x="856" y="329"/>
                    <a:pt x="817" y="251"/>
                  </a:cubicBezTo>
                  <a:cubicBezTo>
                    <a:pt x="779" y="134"/>
                    <a:pt x="701" y="56"/>
                    <a:pt x="584" y="17"/>
                  </a:cubicBezTo>
                  <a:cubicBezTo>
                    <a:pt x="558" y="17"/>
                    <a:pt x="532"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8610248" y="2489305"/>
              <a:ext cx="31175" cy="26408"/>
            </a:xfrm>
            <a:custGeom>
              <a:avLst/>
              <a:gdLst/>
              <a:ahLst/>
              <a:cxnLst/>
              <a:rect l="l" t="t" r="r" b="b"/>
              <a:pathLst>
                <a:path w="1012"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8649803" y="2468936"/>
              <a:ext cx="32376" cy="26408"/>
            </a:xfrm>
            <a:custGeom>
              <a:avLst/>
              <a:gdLst/>
              <a:ahLst/>
              <a:cxnLst/>
              <a:rect l="l" t="t" r="r" b="b"/>
              <a:pathLst>
                <a:path w="1051" h="857" extrusionOk="0">
                  <a:moveTo>
                    <a:pt x="545" y="0"/>
                  </a:moveTo>
                  <a:cubicBezTo>
                    <a:pt x="0" y="39"/>
                    <a:pt x="0" y="779"/>
                    <a:pt x="545" y="856"/>
                  </a:cubicBezTo>
                  <a:cubicBezTo>
                    <a:pt x="1051" y="779"/>
                    <a:pt x="1051" y="39"/>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8642595" y="2437752"/>
              <a:ext cx="34810" cy="26408"/>
            </a:xfrm>
            <a:custGeom>
              <a:avLst/>
              <a:gdLst/>
              <a:ahLst/>
              <a:cxnLst/>
              <a:rect l="l" t="t" r="r" b="b"/>
              <a:pathLst>
                <a:path w="1130" h="857" extrusionOk="0">
                  <a:moveTo>
                    <a:pt x="585" y="1"/>
                  </a:moveTo>
                  <a:cubicBezTo>
                    <a:pt x="1" y="1"/>
                    <a:pt x="1" y="857"/>
                    <a:pt x="585" y="857"/>
                  </a:cubicBezTo>
                  <a:cubicBezTo>
                    <a:pt x="1129" y="818"/>
                    <a:pt x="112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8670166" y="2386200"/>
              <a:ext cx="31205" cy="26408"/>
            </a:xfrm>
            <a:custGeom>
              <a:avLst/>
              <a:gdLst/>
              <a:ahLst/>
              <a:cxnLst/>
              <a:rect l="l" t="t" r="r" b="b"/>
              <a:pathLst>
                <a:path w="1013" h="857" extrusionOk="0">
                  <a:moveTo>
                    <a:pt x="507" y="0"/>
                  </a:moveTo>
                  <a:cubicBezTo>
                    <a:pt x="1" y="39"/>
                    <a:pt x="1" y="779"/>
                    <a:pt x="507" y="856"/>
                  </a:cubicBezTo>
                  <a:cubicBezTo>
                    <a:pt x="1013" y="779"/>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8692962" y="2325034"/>
              <a:ext cx="26400" cy="28812"/>
            </a:xfrm>
            <a:custGeom>
              <a:avLst/>
              <a:gdLst/>
              <a:ahLst/>
              <a:cxnLst/>
              <a:rect l="l" t="t" r="r" b="b"/>
              <a:pathLst>
                <a:path w="857" h="935" extrusionOk="0">
                  <a:moveTo>
                    <a:pt x="311" y="1"/>
                  </a:moveTo>
                  <a:cubicBezTo>
                    <a:pt x="234" y="40"/>
                    <a:pt x="156" y="79"/>
                    <a:pt x="117" y="117"/>
                  </a:cubicBezTo>
                  <a:lnTo>
                    <a:pt x="39" y="195"/>
                  </a:lnTo>
                  <a:cubicBezTo>
                    <a:pt x="0" y="273"/>
                    <a:pt x="0" y="351"/>
                    <a:pt x="0" y="429"/>
                  </a:cubicBezTo>
                  <a:lnTo>
                    <a:pt x="0" y="507"/>
                  </a:lnTo>
                  <a:cubicBezTo>
                    <a:pt x="0" y="584"/>
                    <a:pt x="0" y="623"/>
                    <a:pt x="39" y="701"/>
                  </a:cubicBezTo>
                  <a:cubicBezTo>
                    <a:pt x="39" y="740"/>
                    <a:pt x="78" y="779"/>
                    <a:pt x="117" y="818"/>
                  </a:cubicBezTo>
                  <a:cubicBezTo>
                    <a:pt x="156" y="857"/>
                    <a:pt x="195" y="896"/>
                    <a:pt x="273" y="896"/>
                  </a:cubicBezTo>
                  <a:cubicBezTo>
                    <a:pt x="311" y="935"/>
                    <a:pt x="350" y="935"/>
                    <a:pt x="428" y="935"/>
                  </a:cubicBezTo>
                  <a:lnTo>
                    <a:pt x="545" y="935"/>
                  </a:lnTo>
                  <a:cubicBezTo>
                    <a:pt x="623" y="935"/>
                    <a:pt x="662" y="896"/>
                    <a:pt x="740" y="818"/>
                  </a:cubicBezTo>
                  <a:lnTo>
                    <a:pt x="778" y="740"/>
                  </a:lnTo>
                  <a:cubicBezTo>
                    <a:pt x="817" y="662"/>
                    <a:pt x="856" y="623"/>
                    <a:pt x="856" y="545"/>
                  </a:cubicBezTo>
                  <a:lnTo>
                    <a:pt x="856" y="429"/>
                  </a:lnTo>
                  <a:cubicBezTo>
                    <a:pt x="856" y="390"/>
                    <a:pt x="856" y="312"/>
                    <a:pt x="817" y="273"/>
                  </a:cubicBezTo>
                  <a:cubicBezTo>
                    <a:pt x="778" y="156"/>
                    <a:pt x="701" y="79"/>
                    <a:pt x="584" y="40"/>
                  </a:cubicBezTo>
                  <a:cubicBezTo>
                    <a:pt x="545"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8732517" y="228186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8683351" y="2237521"/>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8674972" y="228186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649803" y="2195552"/>
              <a:ext cx="32376" cy="26408"/>
            </a:xfrm>
            <a:custGeom>
              <a:avLst/>
              <a:gdLst/>
              <a:ahLst/>
              <a:cxnLst/>
              <a:rect l="l" t="t" r="r" b="b"/>
              <a:pathLst>
                <a:path w="1051" h="857" extrusionOk="0">
                  <a:moveTo>
                    <a:pt x="545" y="0"/>
                  </a:moveTo>
                  <a:cubicBezTo>
                    <a:pt x="0" y="78"/>
                    <a:pt x="0" y="817"/>
                    <a:pt x="545" y="856"/>
                  </a:cubicBezTo>
                  <a:cubicBezTo>
                    <a:pt x="1051" y="817"/>
                    <a:pt x="1051" y="78"/>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8672569" y="2134386"/>
              <a:ext cx="31205" cy="26408"/>
            </a:xfrm>
            <a:custGeom>
              <a:avLst/>
              <a:gdLst/>
              <a:ahLst/>
              <a:cxnLst/>
              <a:rect l="l" t="t" r="r" b="b"/>
              <a:pathLst>
                <a:path w="1013" h="857" extrusionOk="0">
                  <a:moveTo>
                    <a:pt x="507" y="0"/>
                  </a:moveTo>
                  <a:cubicBezTo>
                    <a:pt x="1" y="78"/>
                    <a:pt x="1" y="818"/>
                    <a:pt x="507" y="857"/>
                  </a:cubicBezTo>
                  <a:cubicBezTo>
                    <a:pt x="1012" y="818"/>
                    <a:pt x="1012" y="78"/>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8619829" y="213198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8586251" y="2068444"/>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8569492" y="2026475"/>
              <a:ext cx="31175" cy="26408"/>
            </a:xfrm>
            <a:custGeom>
              <a:avLst/>
              <a:gdLst/>
              <a:ahLst/>
              <a:cxnLst/>
              <a:rect l="l" t="t" r="r" b="b"/>
              <a:pathLst>
                <a:path w="1012" h="857" extrusionOk="0">
                  <a:moveTo>
                    <a:pt x="506" y="0"/>
                  </a:moveTo>
                  <a:cubicBezTo>
                    <a:pt x="0" y="78"/>
                    <a:pt x="0"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611450" y="1988080"/>
              <a:ext cx="31175" cy="26439"/>
            </a:xfrm>
            <a:custGeom>
              <a:avLst/>
              <a:gdLst/>
              <a:ahLst/>
              <a:cxnLst/>
              <a:rect l="l" t="t" r="r" b="b"/>
              <a:pathLst>
                <a:path w="1012" h="858"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552703" y="1977295"/>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8539518" y="1935326"/>
              <a:ext cx="31175" cy="26408"/>
            </a:xfrm>
            <a:custGeom>
              <a:avLst/>
              <a:gdLst/>
              <a:ahLst/>
              <a:cxnLst/>
              <a:rect l="l" t="t" r="r" b="b"/>
              <a:pathLst>
                <a:path w="1012" h="857" extrusionOk="0">
                  <a:moveTo>
                    <a:pt x="506" y="1"/>
                  </a:moveTo>
                  <a:cubicBezTo>
                    <a:pt x="0" y="79"/>
                    <a:pt x="0" y="818"/>
                    <a:pt x="506" y="857"/>
                  </a:cubicBezTo>
                  <a:cubicBezTo>
                    <a:pt x="1012" y="818"/>
                    <a:pt x="1012" y="79"/>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8531108" y="1874191"/>
              <a:ext cx="26400" cy="28812"/>
            </a:xfrm>
            <a:custGeom>
              <a:avLst/>
              <a:gdLst/>
              <a:ahLst/>
              <a:cxnLst/>
              <a:rect l="l" t="t" r="r" b="b"/>
              <a:pathLst>
                <a:path w="857" h="935" extrusionOk="0">
                  <a:moveTo>
                    <a:pt x="312" y="0"/>
                  </a:moveTo>
                  <a:cubicBezTo>
                    <a:pt x="234" y="39"/>
                    <a:pt x="157" y="78"/>
                    <a:pt x="118" y="117"/>
                  </a:cubicBezTo>
                  <a:lnTo>
                    <a:pt x="40" y="234"/>
                  </a:lnTo>
                  <a:cubicBezTo>
                    <a:pt x="1" y="273"/>
                    <a:pt x="1" y="350"/>
                    <a:pt x="1" y="428"/>
                  </a:cubicBezTo>
                  <a:lnTo>
                    <a:pt x="1" y="506"/>
                  </a:lnTo>
                  <a:cubicBezTo>
                    <a:pt x="1" y="584"/>
                    <a:pt x="1" y="623"/>
                    <a:pt x="40" y="701"/>
                  </a:cubicBezTo>
                  <a:cubicBezTo>
                    <a:pt x="40" y="740"/>
                    <a:pt x="79" y="778"/>
                    <a:pt x="118" y="817"/>
                  </a:cubicBezTo>
                  <a:cubicBezTo>
                    <a:pt x="157" y="856"/>
                    <a:pt x="195" y="895"/>
                    <a:pt x="234" y="895"/>
                  </a:cubicBezTo>
                  <a:cubicBezTo>
                    <a:pt x="312" y="934"/>
                    <a:pt x="351" y="934"/>
                    <a:pt x="429" y="934"/>
                  </a:cubicBezTo>
                  <a:lnTo>
                    <a:pt x="546" y="934"/>
                  </a:lnTo>
                  <a:cubicBezTo>
                    <a:pt x="585" y="934"/>
                    <a:pt x="662" y="895"/>
                    <a:pt x="701" y="817"/>
                  </a:cubicBezTo>
                  <a:lnTo>
                    <a:pt x="779" y="740"/>
                  </a:lnTo>
                  <a:cubicBezTo>
                    <a:pt x="818" y="662"/>
                    <a:pt x="857" y="623"/>
                    <a:pt x="857" y="545"/>
                  </a:cubicBezTo>
                  <a:lnTo>
                    <a:pt x="857" y="428"/>
                  </a:lnTo>
                  <a:cubicBezTo>
                    <a:pt x="857" y="389"/>
                    <a:pt x="818" y="311"/>
                    <a:pt x="818" y="273"/>
                  </a:cubicBezTo>
                  <a:cubicBezTo>
                    <a:pt x="779" y="156"/>
                    <a:pt x="662" y="78"/>
                    <a:pt x="585" y="39"/>
                  </a:cubicBezTo>
                  <a:cubicBezTo>
                    <a:pt x="507" y="39"/>
                    <a:pt x="468"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8574267" y="1858599"/>
              <a:ext cx="33608" cy="25207"/>
            </a:xfrm>
            <a:custGeom>
              <a:avLst/>
              <a:gdLst/>
              <a:ahLst/>
              <a:cxnLst/>
              <a:rect l="l" t="t" r="r" b="b"/>
              <a:pathLst>
                <a:path w="1091" h="818" extrusionOk="0">
                  <a:moveTo>
                    <a:pt x="546" y="0"/>
                  </a:moveTo>
                  <a:cubicBezTo>
                    <a:pt x="1" y="0"/>
                    <a:pt x="1" y="817"/>
                    <a:pt x="546" y="817"/>
                  </a:cubicBezTo>
                  <a:cubicBezTo>
                    <a:pt x="1090" y="817"/>
                    <a:pt x="1090"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8575468" y="1910151"/>
              <a:ext cx="31205" cy="26408"/>
            </a:xfrm>
            <a:custGeom>
              <a:avLst/>
              <a:gdLst/>
              <a:ahLst/>
              <a:cxnLst/>
              <a:rect l="l" t="t" r="r" b="b"/>
              <a:pathLst>
                <a:path w="1013" h="857" extrusionOk="0">
                  <a:moveTo>
                    <a:pt x="507" y="1"/>
                  </a:moveTo>
                  <a:cubicBezTo>
                    <a:pt x="1" y="78"/>
                    <a:pt x="1" y="818"/>
                    <a:pt x="507" y="857"/>
                  </a:cubicBezTo>
                  <a:cubicBezTo>
                    <a:pt x="1012" y="818"/>
                    <a:pt x="1012"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8545494" y="1799836"/>
              <a:ext cx="31205" cy="26408"/>
            </a:xfrm>
            <a:custGeom>
              <a:avLst/>
              <a:gdLst/>
              <a:ahLst/>
              <a:cxnLst/>
              <a:rect l="l" t="t" r="r" b="b"/>
              <a:pathLst>
                <a:path w="1013" h="857" extrusionOk="0">
                  <a:moveTo>
                    <a:pt x="507" y="1"/>
                  </a:moveTo>
                  <a:cubicBezTo>
                    <a:pt x="1" y="78"/>
                    <a:pt x="1" y="818"/>
                    <a:pt x="507" y="857"/>
                  </a:cubicBezTo>
                  <a:cubicBezTo>
                    <a:pt x="1013" y="818"/>
                    <a:pt x="1013"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8571864" y="1725481"/>
              <a:ext cx="32407" cy="26408"/>
            </a:xfrm>
            <a:custGeom>
              <a:avLst/>
              <a:gdLst/>
              <a:ahLst/>
              <a:cxnLst/>
              <a:rect l="l" t="t" r="r" b="b"/>
              <a:pathLst>
                <a:path w="1052" h="857" extrusionOk="0">
                  <a:moveTo>
                    <a:pt x="546" y="1"/>
                  </a:moveTo>
                  <a:cubicBezTo>
                    <a:pt x="1" y="40"/>
                    <a:pt x="1" y="779"/>
                    <a:pt x="546" y="857"/>
                  </a:cubicBezTo>
                  <a:cubicBezTo>
                    <a:pt x="1052" y="779"/>
                    <a:pt x="1052" y="40"/>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529906" y="1761472"/>
              <a:ext cx="32407" cy="26408"/>
            </a:xfrm>
            <a:custGeom>
              <a:avLst/>
              <a:gdLst/>
              <a:ahLst/>
              <a:cxnLst/>
              <a:rect l="l" t="t" r="r" b="b"/>
              <a:pathLst>
                <a:path w="1052" h="857" extrusionOk="0">
                  <a:moveTo>
                    <a:pt x="546" y="0"/>
                  </a:moveTo>
                  <a:cubicBezTo>
                    <a:pt x="1" y="39"/>
                    <a:pt x="1" y="779"/>
                    <a:pt x="546" y="856"/>
                  </a:cubicBezTo>
                  <a:cubicBezTo>
                    <a:pt x="1052" y="779"/>
                    <a:pt x="1052" y="39"/>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588653" y="1769854"/>
              <a:ext cx="31205" cy="26408"/>
            </a:xfrm>
            <a:custGeom>
              <a:avLst/>
              <a:gdLst/>
              <a:ahLst/>
              <a:cxnLst/>
              <a:rect l="l" t="t" r="r" b="b"/>
              <a:pathLst>
                <a:path w="1013" h="857" extrusionOk="0">
                  <a:moveTo>
                    <a:pt x="507" y="1"/>
                  </a:moveTo>
                  <a:cubicBezTo>
                    <a:pt x="1" y="40"/>
                    <a:pt x="1" y="779"/>
                    <a:pt x="507" y="857"/>
                  </a:cubicBezTo>
                  <a:cubicBezTo>
                    <a:pt x="1012" y="779"/>
                    <a:pt x="1012" y="40"/>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8577871" y="1954524"/>
              <a:ext cx="31205" cy="26408"/>
            </a:xfrm>
            <a:custGeom>
              <a:avLst/>
              <a:gdLst/>
              <a:ahLst/>
              <a:cxnLst/>
              <a:rect l="l" t="t" r="r" b="b"/>
              <a:pathLst>
                <a:path w="1013" h="857" extrusionOk="0">
                  <a:moveTo>
                    <a:pt x="506" y="0"/>
                  </a:moveTo>
                  <a:cubicBezTo>
                    <a:pt x="0" y="78"/>
                    <a:pt x="0" y="818"/>
                    <a:pt x="506" y="856"/>
                  </a:cubicBezTo>
                  <a:cubicBezTo>
                    <a:pt x="1012" y="818"/>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8628208" y="2062435"/>
              <a:ext cx="31205" cy="26408"/>
            </a:xfrm>
            <a:custGeom>
              <a:avLst/>
              <a:gdLst/>
              <a:ahLst/>
              <a:cxnLst/>
              <a:rect l="l" t="t" r="r" b="b"/>
              <a:pathLst>
                <a:path w="1013" h="857" extrusionOk="0">
                  <a:moveTo>
                    <a:pt x="507" y="1"/>
                  </a:moveTo>
                  <a:cubicBezTo>
                    <a:pt x="1" y="78"/>
                    <a:pt x="1" y="818"/>
                    <a:pt x="507" y="857"/>
                  </a:cubicBezTo>
                  <a:cubicBezTo>
                    <a:pt x="1013" y="818"/>
                    <a:pt x="1013"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796039" y="2320258"/>
              <a:ext cx="31205" cy="26408"/>
            </a:xfrm>
            <a:custGeom>
              <a:avLst/>
              <a:gdLst/>
              <a:ahLst/>
              <a:cxnLst/>
              <a:rect l="l" t="t" r="r" b="b"/>
              <a:pathLst>
                <a:path w="1013" h="857" extrusionOk="0">
                  <a:moveTo>
                    <a:pt x="507" y="0"/>
                  </a:moveTo>
                  <a:cubicBezTo>
                    <a:pt x="1" y="39"/>
                    <a:pt x="1" y="778"/>
                    <a:pt x="507" y="856"/>
                  </a:cubicBezTo>
                  <a:cubicBezTo>
                    <a:pt x="1012" y="778"/>
                    <a:pt x="1012"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8812828" y="2389805"/>
              <a:ext cx="31205" cy="26408"/>
            </a:xfrm>
            <a:custGeom>
              <a:avLst/>
              <a:gdLst/>
              <a:ahLst/>
              <a:cxnLst/>
              <a:rect l="l" t="t" r="r" b="b"/>
              <a:pathLst>
                <a:path w="1013" h="857" extrusionOk="0">
                  <a:moveTo>
                    <a:pt x="506" y="0"/>
                  </a:moveTo>
                  <a:cubicBezTo>
                    <a:pt x="1" y="39"/>
                    <a:pt x="1"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8818836" y="2444963"/>
              <a:ext cx="31175" cy="26408"/>
            </a:xfrm>
            <a:custGeom>
              <a:avLst/>
              <a:gdLst/>
              <a:ahLst/>
              <a:cxnLst/>
              <a:rect l="l" t="t" r="r" b="b"/>
              <a:pathLst>
                <a:path w="1012" h="857" extrusionOk="0">
                  <a:moveTo>
                    <a:pt x="506" y="0"/>
                  </a:moveTo>
                  <a:cubicBezTo>
                    <a:pt x="0" y="39"/>
                    <a:pt x="0"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8808023" y="2502493"/>
              <a:ext cx="31205" cy="26439"/>
            </a:xfrm>
            <a:custGeom>
              <a:avLst/>
              <a:gdLst/>
              <a:ahLst/>
              <a:cxnLst/>
              <a:rect l="l" t="t" r="r" b="b"/>
              <a:pathLst>
                <a:path w="1013" h="858" extrusionOk="0">
                  <a:moveTo>
                    <a:pt x="507" y="1"/>
                  </a:moveTo>
                  <a:cubicBezTo>
                    <a:pt x="1" y="79"/>
                    <a:pt x="1" y="818"/>
                    <a:pt x="507" y="857"/>
                  </a:cubicBezTo>
                  <a:cubicBezTo>
                    <a:pt x="1013" y="818"/>
                    <a:pt x="1013" y="79"/>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8796039" y="2536081"/>
              <a:ext cx="31205" cy="26408"/>
            </a:xfrm>
            <a:custGeom>
              <a:avLst/>
              <a:gdLst/>
              <a:ahLst/>
              <a:cxnLst/>
              <a:rect l="l" t="t" r="r" b="b"/>
              <a:pathLst>
                <a:path w="1013" h="857" extrusionOk="0">
                  <a:moveTo>
                    <a:pt x="507" y="1"/>
                  </a:moveTo>
                  <a:cubicBezTo>
                    <a:pt x="1" y="39"/>
                    <a:pt x="1" y="779"/>
                    <a:pt x="507" y="857"/>
                  </a:cubicBezTo>
                  <a:cubicBezTo>
                    <a:pt x="1012" y="779"/>
                    <a:pt x="1012" y="39"/>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8844004" y="2478520"/>
              <a:ext cx="31205" cy="25207"/>
            </a:xfrm>
            <a:custGeom>
              <a:avLst/>
              <a:gdLst/>
              <a:ahLst/>
              <a:cxnLst/>
              <a:rect l="l" t="t" r="r" b="b"/>
              <a:pathLst>
                <a:path w="1013" h="818" extrusionOk="0">
                  <a:moveTo>
                    <a:pt x="506" y="1"/>
                  </a:moveTo>
                  <a:cubicBezTo>
                    <a:pt x="0" y="40"/>
                    <a:pt x="0" y="779"/>
                    <a:pt x="506" y="818"/>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8965071" y="2400590"/>
              <a:ext cx="31205" cy="26408"/>
            </a:xfrm>
            <a:custGeom>
              <a:avLst/>
              <a:gdLst/>
              <a:ahLst/>
              <a:cxnLst/>
              <a:rect l="l" t="t" r="r" b="b"/>
              <a:pathLst>
                <a:path w="1013" h="857" extrusionOk="0">
                  <a:moveTo>
                    <a:pt x="506" y="0"/>
                  </a:moveTo>
                  <a:cubicBezTo>
                    <a:pt x="1" y="39"/>
                    <a:pt x="1" y="779"/>
                    <a:pt x="506" y="856"/>
                  </a:cubicBezTo>
                  <a:cubicBezTo>
                    <a:pt x="1012" y="779"/>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8981861" y="2331043"/>
              <a:ext cx="31205" cy="26408"/>
            </a:xfrm>
            <a:custGeom>
              <a:avLst/>
              <a:gdLst/>
              <a:ahLst/>
              <a:cxnLst/>
              <a:rect l="l" t="t" r="r" b="b"/>
              <a:pathLst>
                <a:path w="1013" h="857" extrusionOk="0">
                  <a:moveTo>
                    <a:pt x="506" y="0"/>
                  </a:moveTo>
                  <a:cubicBezTo>
                    <a:pt x="0" y="78"/>
                    <a:pt x="0"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8943507" y="2358621"/>
              <a:ext cx="28803" cy="26408"/>
            </a:xfrm>
            <a:custGeom>
              <a:avLst/>
              <a:gdLst/>
              <a:ahLst/>
              <a:cxnLst/>
              <a:rect l="l" t="t" r="r" b="b"/>
              <a:pathLst>
                <a:path w="935" h="857" extrusionOk="0">
                  <a:moveTo>
                    <a:pt x="428" y="0"/>
                  </a:moveTo>
                  <a:cubicBezTo>
                    <a:pt x="350" y="0"/>
                    <a:pt x="311" y="39"/>
                    <a:pt x="273" y="39"/>
                  </a:cubicBezTo>
                  <a:cubicBezTo>
                    <a:pt x="195" y="78"/>
                    <a:pt x="156" y="78"/>
                    <a:pt x="117" y="156"/>
                  </a:cubicBezTo>
                  <a:cubicBezTo>
                    <a:pt x="39" y="234"/>
                    <a:pt x="0" y="312"/>
                    <a:pt x="0" y="428"/>
                  </a:cubicBezTo>
                  <a:lnTo>
                    <a:pt x="0" y="545"/>
                  </a:lnTo>
                  <a:cubicBezTo>
                    <a:pt x="0" y="623"/>
                    <a:pt x="39" y="701"/>
                    <a:pt x="117" y="740"/>
                  </a:cubicBezTo>
                  <a:lnTo>
                    <a:pt x="195" y="817"/>
                  </a:lnTo>
                  <a:cubicBezTo>
                    <a:pt x="273" y="856"/>
                    <a:pt x="311" y="856"/>
                    <a:pt x="389" y="856"/>
                  </a:cubicBezTo>
                  <a:lnTo>
                    <a:pt x="506" y="856"/>
                  </a:lnTo>
                  <a:cubicBezTo>
                    <a:pt x="545" y="856"/>
                    <a:pt x="623" y="856"/>
                    <a:pt x="662" y="817"/>
                  </a:cubicBezTo>
                  <a:cubicBezTo>
                    <a:pt x="701" y="817"/>
                    <a:pt x="739" y="779"/>
                    <a:pt x="817" y="740"/>
                  </a:cubicBezTo>
                  <a:cubicBezTo>
                    <a:pt x="856" y="701"/>
                    <a:pt x="856" y="662"/>
                    <a:pt x="895" y="584"/>
                  </a:cubicBezTo>
                  <a:cubicBezTo>
                    <a:pt x="895" y="545"/>
                    <a:pt x="934" y="506"/>
                    <a:pt x="934" y="428"/>
                  </a:cubicBezTo>
                  <a:lnTo>
                    <a:pt x="934" y="312"/>
                  </a:lnTo>
                  <a:cubicBezTo>
                    <a:pt x="895" y="273"/>
                    <a:pt x="856" y="195"/>
                    <a:pt x="817" y="156"/>
                  </a:cubicBezTo>
                  <a:lnTo>
                    <a:pt x="739" y="78"/>
                  </a:lnTo>
                  <a:cubicBezTo>
                    <a:pt x="662" y="39"/>
                    <a:pt x="584"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8937500" y="2278289"/>
              <a:ext cx="31205" cy="26408"/>
            </a:xfrm>
            <a:custGeom>
              <a:avLst/>
              <a:gdLst/>
              <a:ahLst/>
              <a:cxnLst/>
              <a:rect l="l" t="t" r="r" b="b"/>
              <a:pathLst>
                <a:path w="1013" h="857" extrusionOk="0">
                  <a:moveTo>
                    <a:pt x="506" y="0"/>
                  </a:moveTo>
                  <a:cubicBezTo>
                    <a:pt x="1" y="78"/>
                    <a:pt x="1"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939903" y="2248306"/>
              <a:ext cx="31205" cy="26408"/>
            </a:xfrm>
            <a:custGeom>
              <a:avLst/>
              <a:gdLst/>
              <a:ahLst/>
              <a:cxnLst/>
              <a:rect l="l" t="t" r="r" b="b"/>
              <a:pathLst>
                <a:path w="1013" h="857" extrusionOk="0">
                  <a:moveTo>
                    <a:pt x="506" y="0"/>
                  </a:moveTo>
                  <a:cubicBezTo>
                    <a:pt x="0" y="39"/>
                    <a:pt x="0" y="779"/>
                    <a:pt x="506" y="856"/>
                  </a:cubicBezTo>
                  <a:cubicBezTo>
                    <a:pt x="1012" y="779"/>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8882357" y="2201530"/>
              <a:ext cx="31205" cy="26408"/>
            </a:xfrm>
            <a:custGeom>
              <a:avLst/>
              <a:gdLst/>
              <a:ahLst/>
              <a:cxnLst/>
              <a:rect l="l" t="t" r="r" b="b"/>
              <a:pathLst>
                <a:path w="1013" h="857" extrusionOk="0">
                  <a:moveTo>
                    <a:pt x="506" y="1"/>
                  </a:moveTo>
                  <a:cubicBezTo>
                    <a:pt x="1" y="78"/>
                    <a:pt x="1" y="818"/>
                    <a:pt x="506" y="857"/>
                  </a:cubicBezTo>
                  <a:cubicBezTo>
                    <a:pt x="1012" y="818"/>
                    <a:pt x="1012" y="78"/>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8863165" y="2223131"/>
              <a:ext cx="31205" cy="26408"/>
            </a:xfrm>
            <a:custGeom>
              <a:avLst/>
              <a:gdLst/>
              <a:ahLst/>
              <a:cxnLst/>
              <a:rect l="l" t="t" r="r" b="b"/>
              <a:pathLst>
                <a:path w="1013" h="857" extrusionOk="0">
                  <a:moveTo>
                    <a:pt x="507" y="0"/>
                  </a:moveTo>
                  <a:cubicBezTo>
                    <a:pt x="1" y="78"/>
                    <a:pt x="1" y="817"/>
                    <a:pt x="507" y="856"/>
                  </a:cubicBezTo>
                  <a:cubicBezTo>
                    <a:pt x="1013" y="817"/>
                    <a:pt x="1013" y="78"/>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8998650" y="2373012"/>
              <a:ext cx="26400" cy="28812"/>
            </a:xfrm>
            <a:custGeom>
              <a:avLst/>
              <a:gdLst/>
              <a:ahLst/>
              <a:cxnLst/>
              <a:rect l="l" t="t" r="r" b="b"/>
              <a:pathLst>
                <a:path w="857" h="935" extrusionOk="0">
                  <a:moveTo>
                    <a:pt x="311" y="0"/>
                  </a:moveTo>
                  <a:cubicBezTo>
                    <a:pt x="234" y="0"/>
                    <a:pt x="156" y="39"/>
                    <a:pt x="117" y="117"/>
                  </a:cubicBezTo>
                  <a:lnTo>
                    <a:pt x="39" y="195"/>
                  </a:lnTo>
                  <a:cubicBezTo>
                    <a:pt x="0" y="273"/>
                    <a:pt x="0" y="312"/>
                    <a:pt x="0" y="389"/>
                  </a:cubicBezTo>
                  <a:lnTo>
                    <a:pt x="0" y="506"/>
                  </a:lnTo>
                  <a:cubicBezTo>
                    <a:pt x="0" y="545"/>
                    <a:pt x="0" y="623"/>
                    <a:pt x="39" y="662"/>
                  </a:cubicBezTo>
                  <a:cubicBezTo>
                    <a:pt x="39" y="701"/>
                    <a:pt x="78" y="740"/>
                    <a:pt x="117" y="779"/>
                  </a:cubicBezTo>
                  <a:cubicBezTo>
                    <a:pt x="156" y="817"/>
                    <a:pt x="195" y="856"/>
                    <a:pt x="234" y="895"/>
                  </a:cubicBezTo>
                  <a:cubicBezTo>
                    <a:pt x="311" y="895"/>
                    <a:pt x="350" y="934"/>
                    <a:pt x="428" y="934"/>
                  </a:cubicBezTo>
                  <a:lnTo>
                    <a:pt x="545" y="934"/>
                  </a:lnTo>
                  <a:cubicBezTo>
                    <a:pt x="584" y="895"/>
                    <a:pt x="662" y="856"/>
                    <a:pt x="701" y="817"/>
                  </a:cubicBezTo>
                  <a:lnTo>
                    <a:pt x="778" y="740"/>
                  </a:lnTo>
                  <a:cubicBezTo>
                    <a:pt x="817" y="662"/>
                    <a:pt x="817" y="584"/>
                    <a:pt x="856" y="506"/>
                  </a:cubicBezTo>
                  <a:lnTo>
                    <a:pt x="856" y="428"/>
                  </a:lnTo>
                  <a:cubicBezTo>
                    <a:pt x="856" y="350"/>
                    <a:pt x="817" y="312"/>
                    <a:pt x="817" y="273"/>
                  </a:cubicBezTo>
                  <a:cubicBezTo>
                    <a:pt x="778" y="195"/>
                    <a:pt x="739" y="156"/>
                    <a:pt x="701" y="117"/>
                  </a:cubicBezTo>
                  <a:cubicBezTo>
                    <a:pt x="662" y="78"/>
                    <a:pt x="623" y="39"/>
                    <a:pt x="584" y="39"/>
                  </a:cubicBezTo>
                  <a:cubicBezTo>
                    <a:pt x="506" y="0"/>
                    <a:pt x="467"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8939903" y="2311845"/>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9"/>
          <p:cNvGrpSpPr/>
          <p:nvPr/>
        </p:nvGrpSpPr>
        <p:grpSpPr>
          <a:xfrm>
            <a:off x="5948134" y="2087810"/>
            <a:ext cx="1856841" cy="3062615"/>
            <a:chOff x="979413" y="1607825"/>
            <a:chExt cx="1856841" cy="2922900"/>
          </a:xfrm>
        </p:grpSpPr>
        <p:sp>
          <p:nvSpPr>
            <p:cNvPr id="395" name="Google Shape;395;p19"/>
            <p:cNvSpPr/>
            <p:nvPr/>
          </p:nvSpPr>
          <p:spPr>
            <a:xfrm>
              <a:off x="979413" y="4278125"/>
              <a:ext cx="1682400" cy="2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2382241" y="4218046"/>
              <a:ext cx="82672" cy="208513"/>
            </a:xfrm>
            <a:custGeom>
              <a:avLst/>
              <a:gdLst/>
              <a:ahLst/>
              <a:cxnLst/>
              <a:rect l="l" t="t" r="r" b="b"/>
              <a:pathLst>
                <a:path w="2369" h="5975" extrusionOk="0">
                  <a:moveTo>
                    <a:pt x="560" y="0"/>
                  </a:moveTo>
                  <a:cubicBezTo>
                    <a:pt x="552" y="0"/>
                    <a:pt x="543" y="1"/>
                    <a:pt x="534" y="3"/>
                  </a:cubicBezTo>
                  <a:cubicBezTo>
                    <a:pt x="1" y="137"/>
                    <a:pt x="1368" y="3973"/>
                    <a:pt x="2035" y="5741"/>
                  </a:cubicBezTo>
                  <a:cubicBezTo>
                    <a:pt x="2169" y="5907"/>
                    <a:pt x="2269" y="5974"/>
                    <a:pt x="2336" y="5974"/>
                  </a:cubicBezTo>
                  <a:cubicBezTo>
                    <a:pt x="2336" y="5974"/>
                    <a:pt x="2369" y="5941"/>
                    <a:pt x="2369" y="5907"/>
                  </a:cubicBezTo>
                  <a:cubicBezTo>
                    <a:pt x="2139" y="4232"/>
                    <a:pt x="1132" y="0"/>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9"/>
            <p:cNvGrpSpPr/>
            <p:nvPr/>
          </p:nvGrpSpPr>
          <p:grpSpPr>
            <a:xfrm>
              <a:off x="2310074" y="3942046"/>
              <a:ext cx="345762" cy="484514"/>
              <a:chOff x="2310074" y="3942046"/>
              <a:chExt cx="345762" cy="484514"/>
            </a:xfrm>
          </p:grpSpPr>
          <p:sp>
            <p:nvSpPr>
              <p:cNvPr id="398" name="Google Shape;398;p19"/>
              <p:cNvSpPr/>
              <p:nvPr/>
            </p:nvSpPr>
            <p:spPr>
              <a:xfrm>
                <a:off x="2310074" y="4143331"/>
                <a:ext cx="166287" cy="283228"/>
              </a:xfrm>
              <a:custGeom>
                <a:avLst/>
                <a:gdLst/>
                <a:ahLst/>
                <a:cxnLst/>
                <a:rect l="l" t="t" r="r" b="b"/>
                <a:pathLst>
                  <a:path w="4765" h="8116" extrusionOk="0">
                    <a:moveTo>
                      <a:pt x="2373" y="1"/>
                    </a:moveTo>
                    <a:cubicBezTo>
                      <a:pt x="2328" y="1"/>
                      <a:pt x="2282" y="4"/>
                      <a:pt x="2235" y="9"/>
                    </a:cubicBezTo>
                    <a:cubicBezTo>
                      <a:pt x="0" y="276"/>
                      <a:pt x="3003" y="6581"/>
                      <a:pt x="4103" y="7882"/>
                    </a:cubicBezTo>
                    <a:cubicBezTo>
                      <a:pt x="4237" y="8048"/>
                      <a:pt x="4337" y="8115"/>
                      <a:pt x="4404" y="8115"/>
                    </a:cubicBezTo>
                    <a:cubicBezTo>
                      <a:pt x="4404" y="8115"/>
                      <a:pt x="4437" y="8082"/>
                      <a:pt x="4437" y="8048"/>
                    </a:cubicBezTo>
                    <a:cubicBezTo>
                      <a:pt x="4764" y="7394"/>
                      <a:pt x="4674"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2445509" y="3942046"/>
                <a:ext cx="210327" cy="482249"/>
              </a:xfrm>
              <a:custGeom>
                <a:avLst/>
                <a:gdLst/>
                <a:ahLst/>
                <a:cxnLst/>
                <a:rect l="l" t="t" r="r" b="b"/>
                <a:pathLst>
                  <a:path w="6027" h="13819" extrusionOk="0">
                    <a:moveTo>
                      <a:pt x="2970" y="1"/>
                    </a:moveTo>
                    <a:cubicBezTo>
                      <a:pt x="643" y="1"/>
                      <a:pt x="0" y="10118"/>
                      <a:pt x="322" y="13049"/>
                    </a:cubicBezTo>
                    <a:cubicBezTo>
                      <a:pt x="354" y="13524"/>
                      <a:pt x="446" y="13819"/>
                      <a:pt x="541" y="13819"/>
                    </a:cubicBezTo>
                    <a:cubicBezTo>
                      <a:pt x="546" y="13819"/>
                      <a:pt x="551" y="13818"/>
                      <a:pt x="556" y="13816"/>
                    </a:cubicBezTo>
                    <a:cubicBezTo>
                      <a:pt x="589" y="13816"/>
                      <a:pt x="623" y="13783"/>
                      <a:pt x="689" y="13716"/>
                    </a:cubicBezTo>
                    <a:cubicBezTo>
                      <a:pt x="1757" y="12449"/>
                      <a:pt x="6027" y="907"/>
                      <a:pt x="3225" y="40"/>
                    </a:cubicBezTo>
                    <a:cubicBezTo>
                      <a:pt x="3138" y="14"/>
                      <a:pt x="3053" y="1"/>
                      <a:pt x="2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2456746" y="4053926"/>
                <a:ext cx="111777" cy="370367"/>
              </a:xfrm>
              <a:custGeom>
                <a:avLst/>
                <a:gdLst/>
                <a:ahLst/>
                <a:cxnLst/>
                <a:rect l="l" t="t" r="r" b="b"/>
                <a:pathLst>
                  <a:path w="3203" h="10613" extrusionOk="0">
                    <a:moveTo>
                      <a:pt x="2141" y="1"/>
                    </a:moveTo>
                    <a:cubicBezTo>
                      <a:pt x="1184" y="1"/>
                      <a:pt x="265" y="6837"/>
                      <a:pt x="0" y="9843"/>
                    </a:cubicBezTo>
                    <a:cubicBezTo>
                      <a:pt x="32" y="10318"/>
                      <a:pt x="124" y="10613"/>
                      <a:pt x="219" y="10613"/>
                    </a:cubicBezTo>
                    <a:cubicBezTo>
                      <a:pt x="224" y="10613"/>
                      <a:pt x="229" y="10612"/>
                      <a:pt x="234" y="10610"/>
                    </a:cubicBezTo>
                    <a:cubicBezTo>
                      <a:pt x="267" y="10610"/>
                      <a:pt x="301" y="10577"/>
                      <a:pt x="367" y="10510"/>
                    </a:cubicBezTo>
                    <a:cubicBezTo>
                      <a:pt x="1368" y="8042"/>
                      <a:pt x="3203" y="136"/>
                      <a:pt x="2169" y="3"/>
                    </a:cubicBezTo>
                    <a:cubicBezTo>
                      <a:pt x="2159" y="2"/>
                      <a:pt x="2150" y="1"/>
                      <a:pt x="2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9"/>
            <p:cNvSpPr/>
            <p:nvPr/>
          </p:nvSpPr>
          <p:spPr>
            <a:xfrm>
              <a:off x="1483575" y="3658229"/>
              <a:ext cx="265465" cy="674045"/>
            </a:xfrm>
            <a:custGeom>
              <a:avLst/>
              <a:gdLst/>
              <a:ahLst/>
              <a:cxnLst/>
              <a:rect l="l" t="t" r="r" b="b"/>
              <a:pathLst>
                <a:path w="7607" h="19315" extrusionOk="0">
                  <a:moveTo>
                    <a:pt x="6872" y="0"/>
                  </a:moveTo>
                  <a:lnTo>
                    <a:pt x="401" y="100"/>
                  </a:lnTo>
                  <a:cubicBezTo>
                    <a:pt x="201" y="234"/>
                    <a:pt x="68" y="334"/>
                    <a:pt x="68" y="501"/>
                  </a:cubicBezTo>
                  <a:cubicBezTo>
                    <a:pt x="1" y="1702"/>
                    <a:pt x="1" y="2836"/>
                    <a:pt x="1" y="3903"/>
                  </a:cubicBezTo>
                  <a:cubicBezTo>
                    <a:pt x="68" y="8907"/>
                    <a:pt x="1135" y="13844"/>
                    <a:pt x="3070" y="18447"/>
                  </a:cubicBezTo>
                  <a:cubicBezTo>
                    <a:pt x="3303" y="19014"/>
                    <a:pt x="3470" y="19314"/>
                    <a:pt x="3470" y="19314"/>
                  </a:cubicBezTo>
                  <a:lnTo>
                    <a:pt x="7606" y="18714"/>
                  </a:lnTo>
                  <a:cubicBezTo>
                    <a:pt x="7606" y="18714"/>
                    <a:pt x="7540" y="18480"/>
                    <a:pt x="7473" y="18047"/>
                  </a:cubicBezTo>
                  <a:cubicBezTo>
                    <a:pt x="7039" y="15345"/>
                    <a:pt x="6772" y="12643"/>
                    <a:pt x="6739" y="9941"/>
                  </a:cubicBezTo>
                  <a:cubicBezTo>
                    <a:pt x="6672" y="7439"/>
                    <a:pt x="6672" y="5471"/>
                    <a:pt x="6706" y="3970"/>
                  </a:cubicBezTo>
                  <a:cubicBezTo>
                    <a:pt x="6739" y="1802"/>
                    <a:pt x="6839" y="534"/>
                    <a:pt x="687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420726" y="4279813"/>
              <a:ext cx="360805" cy="149292"/>
            </a:xfrm>
            <a:custGeom>
              <a:avLst/>
              <a:gdLst/>
              <a:ahLst/>
              <a:cxnLst/>
              <a:rect l="l" t="t" r="r" b="b"/>
              <a:pathLst>
                <a:path w="10339" h="4278" extrusionOk="0">
                  <a:moveTo>
                    <a:pt x="9081" y="0"/>
                  </a:moveTo>
                  <a:cubicBezTo>
                    <a:pt x="9078" y="0"/>
                    <a:pt x="9076" y="0"/>
                    <a:pt x="9074" y="1"/>
                  </a:cubicBezTo>
                  <a:cubicBezTo>
                    <a:pt x="8006" y="301"/>
                    <a:pt x="6939" y="468"/>
                    <a:pt x="5838" y="535"/>
                  </a:cubicBezTo>
                  <a:cubicBezTo>
                    <a:pt x="5605" y="568"/>
                    <a:pt x="4804" y="502"/>
                    <a:pt x="2402" y="1269"/>
                  </a:cubicBezTo>
                  <a:cubicBezTo>
                    <a:pt x="1" y="2036"/>
                    <a:pt x="1" y="3704"/>
                    <a:pt x="101" y="4171"/>
                  </a:cubicBezTo>
                  <a:cubicBezTo>
                    <a:pt x="122" y="4245"/>
                    <a:pt x="383" y="4277"/>
                    <a:pt x="807" y="4277"/>
                  </a:cubicBezTo>
                  <a:cubicBezTo>
                    <a:pt x="3048" y="4277"/>
                    <a:pt x="9850" y="3384"/>
                    <a:pt x="10074" y="3103"/>
                  </a:cubicBezTo>
                  <a:cubicBezTo>
                    <a:pt x="10338" y="2807"/>
                    <a:pt x="9298" y="0"/>
                    <a:pt x="9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483575" y="3658229"/>
              <a:ext cx="239851" cy="138543"/>
            </a:xfrm>
            <a:custGeom>
              <a:avLst/>
              <a:gdLst/>
              <a:ahLst/>
              <a:cxnLst/>
              <a:rect l="l" t="t" r="r" b="b"/>
              <a:pathLst>
                <a:path w="6873" h="3970" extrusionOk="0">
                  <a:moveTo>
                    <a:pt x="6872" y="0"/>
                  </a:moveTo>
                  <a:lnTo>
                    <a:pt x="401" y="100"/>
                  </a:lnTo>
                  <a:cubicBezTo>
                    <a:pt x="201" y="234"/>
                    <a:pt x="68" y="334"/>
                    <a:pt x="68" y="501"/>
                  </a:cubicBezTo>
                  <a:cubicBezTo>
                    <a:pt x="1" y="1702"/>
                    <a:pt x="1" y="2836"/>
                    <a:pt x="1" y="3903"/>
                  </a:cubicBezTo>
                  <a:lnTo>
                    <a:pt x="6706" y="3970"/>
                  </a:lnTo>
                  <a:cubicBezTo>
                    <a:pt x="6739" y="1802"/>
                    <a:pt x="6839" y="534"/>
                    <a:pt x="6872"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860741" y="3658229"/>
              <a:ext cx="266617" cy="674045"/>
            </a:xfrm>
            <a:custGeom>
              <a:avLst/>
              <a:gdLst/>
              <a:ahLst/>
              <a:cxnLst/>
              <a:rect l="l" t="t" r="r" b="b"/>
              <a:pathLst>
                <a:path w="7640" h="19315" extrusionOk="0">
                  <a:moveTo>
                    <a:pt x="734" y="0"/>
                  </a:moveTo>
                  <a:lnTo>
                    <a:pt x="734" y="0"/>
                  </a:lnTo>
                  <a:cubicBezTo>
                    <a:pt x="768" y="534"/>
                    <a:pt x="868" y="1802"/>
                    <a:pt x="901" y="3970"/>
                  </a:cubicBezTo>
                  <a:cubicBezTo>
                    <a:pt x="935" y="5471"/>
                    <a:pt x="935" y="7439"/>
                    <a:pt x="868" y="9941"/>
                  </a:cubicBezTo>
                  <a:cubicBezTo>
                    <a:pt x="835" y="12643"/>
                    <a:pt x="568" y="15345"/>
                    <a:pt x="134" y="18047"/>
                  </a:cubicBezTo>
                  <a:cubicBezTo>
                    <a:pt x="67" y="18480"/>
                    <a:pt x="1" y="18714"/>
                    <a:pt x="1" y="18714"/>
                  </a:cubicBezTo>
                  <a:lnTo>
                    <a:pt x="4137" y="19314"/>
                  </a:lnTo>
                  <a:cubicBezTo>
                    <a:pt x="4137" y="19314"/>
                    <a:pt x="4304" y="19014"/>
                    <a:pt x="4537" y="18447"/>
                  </a:cubicBezTo>
                  <a:cubicBezTo>
                    <a:pt x="6505" y="13844"/>
                    <a:pt x="7539" y="8907"/>
                    <a:pt x="7606" y="3903"/>
                  </a:cubicBezTo>
                  <a:cubicBezTo>
                    <a:pt x="7639" y="2836"/>
                    <a:pt x="7606" y="1702"/>
                    <a:pt x="7539" y="501"/>
                  </a:cubicBezTo>
                  <a:cubicBezTo>
                    <a:pt x="7539" y="334"/>
                    <a:pt x="7406" y="234"/>
                    <a:pt x="7206" y="100"/>
                  </a:cubicBezTo>
                  <a:lnTo>
                    <a:pt x="734"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828252" y="4279813"/>
              <a:ext cx="361957" cy="149292"/>
            </a:xfrm>
            <a:custGeom>
              <a:avLst/>
              <a:gdLst/>
              <a:ahLst/>
              <a:cxnLst/>
              <a:rect l="l" t="t" r="r" b="b"/>
              <a:pathLst>
                <a:path w="10372" h="4278" extrusionOk="0">
                  <a:moveTo>
                    <a:pt x="1258" y="0"/>
                  </a:moveTo>
                  <a:cubicBezTo>
                    <a:pt x="1041" y="0"/>
                    <a:pt x="1" y="2807"/>
                    <a:pt x="264" y="3103"/>
                  </a:cubicBezTo>
                  <a:cubicBezTo>
                    <a:pt x="489" y="3384"/>
                    <a:pt x="7291" y="4277"/>
                    <a:pt x="9532" y="4277"/>
                  </a:cubicBezTo>
                  <a:cubicBezTo>
                    <a:pt x="9956" y="4277"/>
                    <a:pt x="10217" y="4245"/>
                    <a:pt x="10238" y="4171"/>
                  </a:cubicBezTo>
                  <a:cubicBezTo>
                    <a:pt x="10372" y="3704"/>
                    <a:pt x="10338" y="2036"/>
                    <a:pt x="7937" y="1269"/>
                  </a:cubicBezTo>
                  <a:cubicBezTo>
                    <a:pt x="5535" y="502"/>
                    <a:pt x="4734" y="568"/>
                    <a:pt x="4501" y="535"/>
                  </a:cubicBezTo>
                  <a:cubicBezTo>
                    <a:pt x="3400" y="468"/>
                    <a:pt x="2333" y="301"/>
                    <a:pt x="1265" y="1"/>
                  </a:cubicBezTo>
                  <a:cubicBezTo>
                    <a:pt x="1263" y="0"/>
                    <a:pt x="1260"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1886355" y="3658229"/>
              <a:ext cx="241002" cy="138543"/>
            </a:xfrm>
            <a:custGeom>
              <a:avLst/>
              <a:gdLst/>
              <a:ahLst/>
              <a:cxnLst/>
              <a:rect l="l" t="t" r="r" b="b"/>
              <a:pathLst>
                <a:path w="6906" h="3970" extrusionOk="0">
                  <a:moveTo>
                    <a:pt x="0" y="0"/>
                  </a:moveTo>
                  <a:lnTo>
                    <a:pt x="0" y="0"/>
                  </a:lnTo>
                  <a:cubicBezTo>
                    <a:pt x="34" y="534"/>
                    <a:pt x="134" y="1802"/>
                    <a:pt x="167" y="3970"/>
                  </a:cubicBezTo>
                  <a:lnTo>
                    <a:pt x="6872" y="3903"/>
                  </a:lnTo>
                  <a:cubicBezTo>
                    <a:pt x="6905" y="2836"/>
                    <a:pt x="6872" y="1702"/>
                    <a:pt x="6805" y="501"/>
                  </a:cubicBezTo>
                  <a:cubicBezTo>
                    <a:pt x="6805" y="334"/>
                    <a:pt x="6672" y="234"/>
                    <a:pt x="6472" y="100"/>
                  </a:cubicBezTo>
                  <a:lnTo>
                    <a:pt x="0"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396298" y="3105287"/>
              <a:ext cx="797408" cy="643126"/>
            </a:xfrm>
            <a:custGeom>
              <a:avLst/>
              <a:gdLst/>
              <a:ahLst/>
              <a:cxnLst/>
              <a:rect l="l" t="t" r="r" b="b"/>
              <a:pathLst>
                <a:path w="22850" h="18429" extrusionOk="0">
                  <a:moveTo>
                    <a:pt x="19247" y="1"/>
                  </a:moveTo>
                  <a:lnTo>
                    <a:pt x="2202" y="401"/>
                  </a:lnTo>
                  <a:cubicBezTo>
                    <a:pt x="2168" y="635"/>
                    <a:pt x="1935" y="1569"/>
                    <a:pt x="1635" y="2970"/>
                  </a:cubicBezTo>
                  <a:cubicBezTo>
                    <a:pt x="1101" y="5505"/>
                    <a:pt x="734" y="8073"/>
                    <a:pt x="534" y="10675"/>
                  </a:cubicBezTo>
                  <a:cubicBezTo>
                    <a:pt x="234" y="15645"/>
                    <a:pt x="0" y="17780"/>
                    <a:pt x="434" y="18014"/>
                  </a:cubicBezTo>
                  <a:cubicBezTo>
                    <a:pt x="701" y="18114"/>
                    <a:pt x="3970" y="18381"/>
                    <a:pt x="6605" y="18414"/>
                  </a:cubicBezTo>
                  <a:cubicBezTo>
                    <a:pt x="6760" y="18425"/>
                    <a:pt x="6916" y="18429"/>
                    <a:pt x="7069" y="18429"/>
                  </a:cubicBezTo>
                  <a:cubicBezTo>
                    <a:pt x="7376" y="18429"/>
                    <a:pt x="7672" y="18414"/>
                    <a:pt x="7939" y="18414"/>
                  </a:cubicBezTo>
                  <a:cubicBezTo>
                    <a:pt x="8439" y="18414"/>
                    <a:pt x="8940" y="18381"/>
                    <a:pt x="9440" y="18314"/>
                  </a:cubicBezTo>
                  <a:cubicBezTo>
                    <a:pt x="9707" y="18247"/>
                    <a:pt x="9840" y="18180"/>
                    <a:pt x="9874" y="18114"/>
                  </a:cubicBezTo>
                  <a:cubicBezTo>
                    <a:pt x="10007" y="17413"/>
                    <a:pt x="10508" y="9141"/>
                    <a:pt x="10641" y="8740"/>
                  </a:cubicBezTo>
                  <a:cubicBezTo>
                    <a:pt x="10708" y="8640"/>
                    <a:pt x="10774" y="8607"/>
                    <a:pt x="10875" y="8574"/>
                  </a:cubicBezTo>
                  <a:cubicBezTo>
                    <a:pt x="11082" y="8504"/>
                    <a:pt x="11403" y="8464"/>
                    <a:pt x="11716" y="8464"/>
                  </a:cubicBezTo>
                  <a:cubicBezTo>
                    <a:pt x="12159" y="8464"/>
                    <a:pt x="12584" y="8545"/>
                    <a:pt x="12642" y="8740"/>
                  </a:cubicBezTo>
                  <a:cubicBezTo>
                    <a:pt x="12743" y="9141"/>
                    <a:pt x="13376" y="17747"/>
                    <a:pt x="13677" y="17947"/>
                  </a:cubicBezTo>
                  <a:cubicBezTo>
                    <a:pt x="13916" y="18090"/>
                    <a:pt x="18148" y="18371"/>
                    <a:pt x="20563" y="18371"/>
                  </a:cubicBezTo>
                  <a:cubicBezTo>
                    <a:pt x="21517" y="18371"/>
                    <a:pt x="22188" y="18327"/>
                    <a:pt x="22216" y="18214"/>
                  </a:cubicBezTo>
                  <a:cubicBezTo>
                    <a:pt x="22316" y="17813"/>
                    <a:pt x="22850" y="7706"/>
                    <a:pt x="19914" y="1335"/>
                  </a:cubicBezTo>
                  <a:cubicBezTo>
                    <a:pt x="19714" y="868"/>
                    <a:pt x="19481" y="434"/>
                    <a:pt x="19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1453319" y="3105287"/>
              <a:ext cx="637961" cy="123083"/>
            </a:xfrm>
            <a:custGeom>
              <a:avLst/>
              <a:gdLst/>
              <a:ahLst/>
              <a:cxnLst/>
              <a:rect l="l" t="t" r="r" b="b"/>
              <a:pathLst>
                <a:path w="18281" h="3527" extrusionOk="0">
                  <a:moveTo>
                    <a:pt x="17613" y="1"/>
                  </a:moveTo>
                  <a:lnTo>
                    <a:pt x="568" y="401"/>
                  </a:lnTo>
                  <a:cubicBezTo>
                    <a:pt x="534" y="635"/>
                    <a:pt x="301" y="1569"/>
                    <a:pt x="1" y="2970"/>
                  </a:cubicBezTo>
                  <a:cubicBezTo>
                    <a:pt x="1804" y="3365"/>
                    <a:pt x="3657" y="3527"/>
                    <a:pt x="5478" y="3527"/>
                  </a:cubicBezTo>
                  <a:cubicBezTo>
                    <a:pt x="10563" y="3527"/>
                    <a:pt x="15407" y="2268"/>
                    <a:pt x="18280" y="1335"/>
                  </a:cubicBezTo>
                  <a:cubicBezTo>
                    <a:pt x="18080" y="868"/>
                    <a:pt x="17847" y="434"/>
                    <a:pt x="17613"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1673345" y="3404459"/>
              <a:ext cx="102459" cy="343426"/>
            </a:xfrm>
            <a:custGeom>
              <a:avLst/>
              <a:gdLst/>
              <a:ahLst/>
              <a:cxnLst/>
              <a:rect l="l" t="t" r="r" b="b"/>
              <a:pathLst>
                <a:path w="2936" h="9841" extrusionOk="0">
                  <a:moveTo>
                    <a:pt x="2869" y="1"/>
                  </a:moveTo>
                  <a:cubicBezTo>
                    <a:pt x="534" y="1"/>
                    <a:pt x="467" y="1035"/>
                    <a:pt x="33" y="8373"/>
                  </a:cubicBezTo>
                  <a:cubicBezTo>
                    <a:pt x="0" y="8874"/>
                    <a:pt x="0" y="9341"/>
                    <a:pt x="0" y="9841"/>
                  </a:cubicBezTo>
                  <a:cubicBezTo>
                    <a:pt x="500" y="9841"/>
                    <a:pt x="1001" y="9808"/>
                    <a:pt x="1501" y="9741"/>
                  </a:cubicBezTo>
                  <a:cubicBezTo>
                    <a:pt x="1768" y="9674"/>
                    <a:pt x="1901" y="9607"/>
                    <a:pt x="1935" y="9541"/>
                  </a:cubicBezTo>
                  <a:cubicBezTo>
                    <a:pt x="2068" y="8840"/>
                    <a:pt x="2569" y="568"/>
                    <a:pt x="2702" y="167"/>
                  </a:cubicBezTo>
                  <a:cubicBezTo>
                    <a:pt x="2769" y="67"/>
                    <a:pt x="2835" y="34"/>
                    <a:pt x="2936"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1229840" y="3353230"/>
              <a:ext cx="253775" cy="252658"/>
            </a:xfrm>
            <a:custGeom>
              <a:avLst/>
              <a:gdLst/>
              <a:ahLst/>
              <a:cxnLst/>
              <a:rect l="l" t="t" r="r" b="b"/>
              <a:pathLst>
                <a:path w="7272" h="7240" extrusionOk="0">
                  <a:moveTo>
                    <a:pt x="3636" y="1"/>
                  </a:moveTo>
                  <a:cubicBezTo>
                    <a:pt x="1635" y="1"/>
                    <a:pt x="0" y="1602"/>
                    <a:pt x="0" y="3603"/>
                  </a:cubicBezTo>
                  <a:cubicBezTo>
                    <a:pt x="0" y="5605"/>
                    <a:pt x="1635" y="7239"/>
                    <a:pt x="3636" y="7239"/>
                  </a:cubicBezTo>
                  <a:cubicBezTo>
                    <a:pt x="5671" y="7239"/>
                    <a:pt x="7272" y="5605"/>
                    <a:pt x="7272" y="3603"/>
                  </a:cubicBezTo>
                  <a:cubicBezTo>
                    <a:pt x="7272" y="1602"/>
                    <a:pt x="5671" y="1"/>
                    <a:pt x="3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1312475" y="3380031"/>
              <a:ext cx="176965" cy="158190"/>
            </a:xfrm>
            <a:custGeom>
              <a:avLst/>
              <a:gdLst/>
              <a:ahLst/>
              <a:cxnLst/>
              <a:rect l="l" t="t" r="r" b="b"/>
              <a:pathLst>
                <a:path w="5071" h="4533" extrusionOk="0">
                  <a:moveTo>
                    <a:pt x="1935" y="0"/>
                  </a:moveTo>
                  <a:cubicBezTo>
                    <a:pt x="1868" y="133"/>
                    <a:pt x="0" y="1268"/>
                    <a:pt x="634" y="3036"/>
                  </a:cubicBezTo>
                  <a:cubicBezTo>
                    <a:pt x="985" y="4069"/>
                    <a:pt x="2043" y="4533"/>
                    <a:pt x="2982" y="4533"/>
                  </a:cubicBezTo>
                  <a:cubicBezTo>
                    <a:pt x="3648" y="4533"/>
                    <a:pt x="4254" y="4299"/>
                    <a:pt x="4504" y="3869"/>
                  </a:cubicBezTo>
                  <a:cubicBezTo>
                    <a:pt x="5071" y="2869"/>
                    <a:pt x="1935" y="0"/>
                    <a:pt x="1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1308986" y="2660631"/>
              <a:ext cx="197974" cy="856803"/>
            </a:xfrm>
            <a:custGeom>
              <a:avLst/>
              <a:gdLst/>
              <a:ahLst/>
              <a:cxnLst/>
              <a:rect l="l" t="t" r="r" b="b"/>
              <a:pathLst>
                <a:path w="5673" h="24552" extrusionOk="0">
                  <a:moveTo>
                    <a:pt x="934" y="0"/>
                  </a:moveTo>
                  <a:cubicBezTo>
                    <a:pt x="601" y="1134"/>
                    <a:pt x="367" y="2269"/>
                    <a:pt x="267" y="3403"/>
                  </a:cubicBezTo>
                  <a:cubicBezTo>
                    <a:pt x="34" y="5471"/>
                    <a:pt x="0" y="7539"/>
                    <a:pt x="167" y="9607"/>
                  </a:cubicBezTo>
                  <a:cubicBezTo>
                    <a:pt x="601" y="15545"/>
                    <a:pt x="2169" y="18847"/>
                    <a:pt x="2068" y="19247"/>
                  </a:cubicBezTo>
                  <a:cubicBezTo>
                    <a:pt x="1968" y="19648"/>
                    <a:pt x="634" y="22183"/>
                    <a:pt x="2369" y="23617"/>
                  </a:cubicBezTo>
                  <a:cubicBezTo>
                    <a:pt x="3205" y="24306"/>
                    <a:pt x="4034" y="24551"/>
                    <a:pt x="4644" y="24551"/>
                  </a:cubicBezTo>
                  <a:cubicBezTo>
                    <a:pt x="5275" y="24551"/>
                    <a:pt x="5672" y="24289"/>
                    <a:pt x="5604" y="23984"/>
                  </a:cubicBezTo>
                  <a:cubicBezTo>
                    <a:pt x="5438" y="23417"/>
                    <a:pt x="4037" y="20181"/>
                    <a:pt x="4370" y="19047"/>
                  </a:cubicBezTo>
                  <a:cubicBezTo>
                    <a:pt x="4604" y="18247"/>
                    <a:pt x="4870" y="9941"/>
                    <a:pt x="4971" y="5337"/>
                  </a:cubicBezTo>
                  <a:cubicBezTo>
                    <a:pt x="5037" y="3536"/>
                    <a:pt x="5071" y="2302"/>
                    <a:pt x="5071" y="2302"/>
                  </a:cubicBezTo>
                  <a:lnTo>
                    <a:pt x="934"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1318303" y="2660631"/>
              <a:ext cx="167648" cy="186283"/>
            </a:xfrm>
            <a:custGeom>
              <a:avLst/>
              <a:gdLst/>
              <a:ahLst/>
              <a:cxnLst/>
              <a:rect l="l" t="t" r="r" b="b"/>
              <a:pathLst>
                <a:path w="4804" h="5338" extrusionOk="0">
                  <a:moveTo>
                    <a:pt x="667" y="0"/>
                  </a:moveTo>
                  <a:cubicBezTo>
                    <a:pt x="334" y="1134"/>
                    <a:pt x="100" y="2269"/>
                    <a:pt x="0" y="3403"/>
                  </a:cubicBezTo>
                  <a:cubicBezTo>
                    <a:pt x="1501" y="4203"/>
                    <a:pt x="3069" y="4870"/>
                    <a:pt x="4704" y="5337"/>
                  </a:cubicBezTo>
                  <a:cubicBezTo>
                    <a:pt x="4770" y="3536"/>
                    <a:pt x="4804" y="2302"/>
                    <a:pt x="4804" y="2302"/>
                  </a:cubicBezTo>
                  <a:lnTo>
                    <a:pt x="66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002772" y="2647823"/>
              <a:ext cx="589035" cy="341681"/>
            </a:xfrm>
            <a:custGeom>
              <a:avLst/>
              <a:gdLst/>
              <a:ahLst/>
              <a:cxnLst/>
              <a:rect l="l" t="t" r="r" b="b"/>
              <a:pathLst>
                <a:path w="16879" h="9791" extrusionOk="0">
                  <a:moveTo>
                    <a:pt x="4537" y="0"/>
                  </a:moveTo>
                  <a:lnTo>
                    <a:pt x="0" y="1235"/>
                  </a:lnTo>
                  <a:lnTo>
                    <a:pt x="801" y="5771"/>
                  </a:lnTo>
                  <a:lnTo>
                    <a:pt x="968" y="6739"/>
                  </a:lnTo>
                  <a:cubicBezTo>
                    <a:pt x="3397" y="8701"/>
                    <a:pt x="6408" y="9791"/>
                    <a:pt x="9539" y="9791"/>
                  </a:cubicBezTo>
                  <a:cubicBezTo>
                    <a:pt x="9761" y="9791"/>
                    <a:pt x="9984" y="9785"/>
                    <a:pt x="10207" y="9774"/>
                  </a:cubicBezTo>
                  <a:cubicBezTo>
                    <a:pt x="13910" y="9607"/>
                    <a:pt x="15611" y="6872"/>
                    <a:pt x="16379" y="5004"/>
                  </a:cubicBezTo>
                  <a:cubicBezTo>
                    <a:pt x="16579" y="4470"/>
                    <a:pt x="16745" y="3903"/>
                    <a:pt x="16879" y="3336"/>
                  </a:cubicBezTo>
                  <a:lnTo>
                    <a:pt x="13376" y="2736"/>
                  </a:lnTo>
                  <a:cubicBezTo>
                    <a:pt x="12976" y="3403"/>
                    <a:pt x="12442" y="3970"/>
                    <a:pt x="11775" y="4337"/>
                  </a:cubicBezTo>
                  <a:cubicBezTo>
                    <a:pt x="11200" y="4674"/>
                    <a:pt x="10554" y="4846"/>
                    <a:pt x="9901" y="4846"/>
                  </a:cubicBezTo>
                  <a:cubicBezTo>
                    <a:pt x="9455" y="4846"/>
                    <a:pt x="9006" y="4766"/>
                    <a:pt x="8573" y="4604"/>
                  </a:cubicBezTo>
                  <a:cubicBezTo>
                    <a:pt x="7506" y="4270"/>
                    <a:pt x="6572" y="3603"/>
                    <a:pt x="5871" y="2702"/>
                  </a:cubicBezTo>
                  <a:cubicBezTo>
                    <a:pt x="5237" y="1935"/>
                    <a:pt x="4770" y="1001"/>
                    <a:pt x="4537"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002772" y="2647823"/>
              <a:ext cx="204918" cy="201428"/>
            </a:xfrm>
            <a:custGeom>
              <a:avLst/>
              <a:gdLst/>
              <a:ahLst/>
              <a:cxnLst/>
              <a:rect l="l" t="t" r="r" b="b"/>
              <a:pathLst>
                <a:path w="5872" h="5772" extrusionOk="0">
                  <a:moveTo>
                    <a:pt x="4537" y="0"/>
                  </a:moveTo>
                  <a:lnTo>
                    <a:pt x="0" y="1235"/>
                  </a:lnTo>
                  <a:lnTo>
                    <a:pt x="801" y="5771"/>
                  </a:lnTo>
                  <a:cubicBezTo>
                    <a:pt x="2168" y="4971"/>
                    <a:pt x="4537" y="3536"/>
                    <a:pt x="5871" y="2702"/>
                  </a:cubicBezTo>
                  <a:cubicBezTo>
                    <a:pt x="5237" y="1935"/>
                    <a:pt x="4770" y="1001"/>
                    <a:pt x="4537"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413683" y="2743267"/>
              <a:ext cx="178117" cy="89338"/>
            </a:xfrm>
            <a:custGeom>
              <a:avLst/>
              <a:gdLst/>
              <a:ahLst/>
              <a:cxnLst/>
              <a:rect l="l" t="t" r="r" b="b"/>
              <a:pathLst>
                <a:path w="5104" h="2560" extrusionOk="0">
                  <a:moveTo>
                    <a:pt x="1601" y="1"/>
                  </a:moveTo>
                  <a:cubicBezTo>
                    <a:pt x="1201" y="668"/>
                    <a:pt x="667" y="1235"/>
                    <a:pt x="0" y="1602"/>
                  </a:cubicBezTo>
                  <a:cubicBezTo>
                    <a:pt x="518" y="2073"/>
                    <a:pt x="1368" y="2560"/>
                    <a:pt x="2691" y="2560"/>
                  </a:cubicBezTo>
                  <a:cubicBezTo>
                    <a:pt x="3243" y="2560"/>
                    <a:pt x="3877" y="2475"/>
                    <a:pt x="4604" y="2269"/>
                  </a:cubicBezTo>
                  <a:cubicBezTo>
                    <a:pt x="4804" y="1735"/>
                    <a:pt x="4970" y="1168"/>
                    <a:pt x="5104" y="601"/>
                  </a:cubicBezTo>
                  <a:lnTo>
                    <a:pt x="1601"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2591762" y="2419667"/>
              <a:ext cx="244492" cy="244492"/>
            </a:xfrm>
            <a:custGeom>
              <a:avLst/>
              <a:gdLst/>
              <a:ahLst/>
              <a:cxnLst/>
              <a:rect l="l" t="t" r="r" b="b"/>
              <a:pathLst>
                <a:path w="7006" h="7006" extrusionOk="0">
                  <a:moveTo>
                    <a:pt x="3503" y="0"/>
                  </a:moveTo>
                  <a:cubicBezTo>
                    <a:pt x="1569" y="0"/>
                    <a:pt x="1" y="1568"/>
                    <a:pt x="1" y="3503"/>
                  </a:cubicBezTo>
                  <a:cubicBezTo>
                    <a:pt x="1" y="5438"/>
                    <a:pt x="1569" y="7005"/>
                    <a:pt x="3503" y="7005"/>
                  </a:cubicBezTo>
                  <a:cubicBezTo>
                    <a:pt x="5438" y="7005"/>
                    <a:pt x="7006" y="5438"/>
                    <a:pt x="7006" y="3503"/>
                  </a:cubicBezTo>
                  <a:cubicBezTo>
                    <a:pt x="7006" y="1568"/>
                    <a:pt x="5438" y="0"/>
                    <a:pt x="3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2634860" y="2483668"/>
              <a:ext cx="137391" cy="117500"/>
            </a:xfrm>
            <a:custGeom>
              <a:avLst/>
              <a:gdLst/>
              <a:ahLst/>
              <a:cxnLst/>
              <a:rect l="l" t="t" r="r" b="b"/>
              <a:pathLst>
                <a:path w="3937" h="3367" extrusionOk="0">
                  <a:moveTo>
                    <a:pt x="2268" y="1"/>
                  </a:moveTo>
                  <a:cubicBezTo>
                    <a:pt x="767" y="1"/>
                    <a:pt x="0" y="1802"/>
                    <a:pt x="1068" y="2870"/>
                  </a:cubicBezTo>
                  <a:cubicBezTo>
                    <a:pt x="1411" y="3213"/>
                    <a:pt x="1831" y="3367"/>
                    <a:pt x="2242" y="3367"/>
                  </a:cubicBezTo>
                  <a:cubicBezTo>
                    <a:pt x="3108" y="3367"/>
                    <a:pt x="3936" y="2687"/>
                    <a:pt x="3936" y="1669"/>
                  </a:cubicBezTo>
                  <a:cubicBezTo>
                    <a:pt x="3936" y="735"/>
                    <a:pt x="3202" y="1"/>
                    <a:pt x="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2582480" y="2495603"/>
              <a:ext cx="158330" cy="161575"/>
            </a:xfrm>
            <a:custGeom>
              <a:avLst/>
              <a:gdLst/>
              <a:ahLst/>
              <a:cxnLst/>
              <a:rect l="l" t="t" r="r" b="b"/>
              <a:pathLst>
                <a:path w="4537" h="4630" extrusionOk="0">
                  <a:moveTo>
                    <a:pt x="2346" y="0"/>
                  </a:moveTo>
                  <a:cubicBezTo>
                    <a:pt x="1555" y="0"/>
                    <a:pt x="0" y="1160"/>
                    <a:pt x="0" y="1160"/>
                  </a:cubicBezTo>
                  <a:lnTo>
                    <a:pt x="1901" y="4629"/>
                  </a:lnTo>
                  <a:cubicBezTo>
                    <a:pt x="1901" y="4629"/>
                    <a:pt x="3603" y="3662"/>
                    <a:pt x="4070" y="2995"/>
                  </a:cubicBezTo>
                  <a:cubicBezTo>
                    <a:pt x="4537" y="2294"/>
                    <a:pt x="3202" y="426"/>
                    <a:pt x="2602" y="59"/>
                  </a:cubicBezTo>
                  <a:cubicBezTo>
                    <a:pt x="2531" y="19"/>
                    <a:pt x="2445" y="0"/>
                    <a:pt x="2346"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388069" y="2511621"/>
              <a:ext cx="273596" cy="271258"/>
            </a:xfrm>
            <a:custGeom>
              <a:avLst/>
              <a:gdLst/>
              <a:ahLst/>
              <a:cxnLst/>
              <a:rect l="l" t="t" r="r" b="b"/>
              <a:pathLst>
                <a:path w="7840" h="7773" extrusionOk="0">
                  <a:moveTo>
                    <a:pt x="3937" y="1"/>
                  </a:moveTo>
                  <a:cubicBezTo>
                    <a:pt x="1768" y="1"/>
                    <a:pt x="0" y="1768"/>
                    <a:pt x="0" y="3903"/>
                  </a:cubicBezTo>
                  <a:cubicBezTo>
                    <a:pt x="0" y="6038"/>
                    <a:pt x="1768" y="7773"/>
                    <a:pt x="3937" y="7773"/>
                  </a:cubicBezTo>
                  <a:cubicBezTo>
                    <a:pt x="6071" y="7773"/>
                    <a:pt x="7839" y="6038"/>
                    <a:pt x="7839" y="3903"/>
                  </a:cubicBezTo>
                  <a:cubicBezTo>
                    <a:pt x="7839" y="1768"/>
                    <a:pt x="6071" y="1"/>
                    <a:pt x="3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372923" y="2539573"/>
              <a:ext cx="251471" cy="252623"/>
            </a:xfrm>
            <a:custGeom>
              <a:avLst/>
              <a:gdLst/>
              <a:ahLst/>
              <a:cxnLst/>
              <a:rect l="l" t="t" r="r" b="b"/>
              <a:pathLst>
                <a:path w="7206" h="7239" extrusionOk="0">
                  <a:moveTo>
                    <a:pt x="3603" y="0"/>
                  </a:moveTo>
                  <a:cubicBezTo>
                    <a:pt x="1602" y="0"/>
                    <a:pt x="1" y="1635"/>
                    <a:pt x="1" y="3603"/>
                  </a:cubicBezTo>
                  <a:cubicBezTo>
                    <a:pt x="1" y="5604"/>
                    <a:pt x="1602" y="7239"/>
                    <a:pt x="3603" y="7239"/>
                  </a:cubicBezTo>
                  <a:cubicBezTo>
                    <a:pt x="5605" y="7239"/>
                    <a:pt x="7206" y="5604"/>
                    <a:pt x="7206" y="3603"/>
                  </a:cubicBezTo>
                  <a:cubicBezTo>
                    <a:pt x="7206" y="1635"/>
                    <a:pt x="5605" y="0"/>
                    <a:pt x="3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2439297" y="2607064"/>
              <a:ext cx="117605" cy="117605"/>
            </a:xfrm>
            <a:custGeom>
              <a:avLst/>
              <a:gdLst/>
              <a:ahLst/>
              <a:cxnLst/>
              <a:rect l="l" t="t" r="r" b="b"/>
              <a:pathLst>
                <a:path w="3370" h="3370" extrusionOk="0">
                  <a:moveTo>
                    <a:pt x="1701" y="1"/>
                  </a:moveTo>
                  <a:cubicBezTo>
                    <a:pt x="767" y="1"/>
                    <a:pt x="0" y="735"/>
                    <a:pt x="0" y="1669"/>
                  </a:cubicBezTo>
                  <a:cubicBezTo>
                    <a:pt x="0" y="2603"/>
                    <a:pt x="767" y="3370"/>
                    <a:pt x="1701" y="3370"/>
                  </a:cubicBezTo>
                  <a:cubicBezTo>
                    <a:pt x="2635" y="3370"/>
                    <a:pt x="3369" y="2603"/>
                    <a:pt x="3369" y="1669"/>
                  </a:cubicBezTo>
                  <a:cubicBezTo>
                    <a:pt x="3369" y="735"/>
                    <a:pt x="2635" y="1"/>
                    <a:pt x="1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1943552" y="2362611"/>
              <a:ext cx="262953" cy="364958"/>
            </a:xfrm>
            <a:custGeom>
              <a:avLst/>
              <a:gdLst/>
              <a:ahLst/>
              <a:cxnLst/>
              <a:rect l="l" t="t" r="r" b="b"/>
              <a:pathLst>
                <a:path w="7535" h="10458" extrusionOk="0">
                  <a:moveTo>
                    <a:pt x="128" y="1"/>
                  </a:moveTo>
                  <a:cubicBezTo>
                    <a:pt x="0" y="1"/>
                    <a:pt x="665" y="10209"/>
                    <a:pt x="1330" y="10442"/>
                  </a:cubicBezTo>
                  <a:cubicBezTo>
                    <a:pt x="1365" y="10452"/>
                    <a:pt x="1414" y="10457"/>
                    <a:pt x="1476" y="10457"/>
                  </a:cubicBezTo>
                  <a:cubicBezTo>
                    <a:pt x="1993" y="10457"/>
                    <a:pt x="3383" y="10099"/>
                    <a:pt x="4666" y="9741"/>
                  </a:cubicBezTo>
                  <a:cubicBezTo>
                    <a:pt x="6000" y="9374"/>
                    <a:pt x="7201" y="8974"/>
                    <a:pt x="7301" y="8907"/>
                  </a:cubicBezTo>
                  <a:cubicBezTo>
                    <a:pt x="7535" y="8774"/>
                    <a:pt x="7268" y="7006"/>
                    <a:pt x="4799" y="3670"/>
                  </a:cubicBezTo>
                  <a:cubicBezTo>
                    <a:pt x="3999" y="2569"/>
                    <a:pt x="2998" y="1602"/>
                    <a:pt x="1897" y="801"/>
                  </a:cubicBezTo>
                  <a:cubicBezTo>
                    <a:pt x="1364" y="434"/>
                    <a:pt x="763" y="168"/>
                    <a:pt x="129" y="1"/>
                  </a:cubicBezTo>
                  <a:cubicBezTo>
                    <a:pt x="129" y="1"/>
                    <a:pt x="129" y="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1943552" y="2362611"/>
              <a:ext cx="162832" cy="364958"/>
            </a:xfrm>
            <a:custGeom>
              <a:avLst/>
              <a:gdLst/>
              <a:ahLst/>
              <a:cxnLst/>
              <a:rect l="l" t="t" r="r" b="b"/>
              <a:pathLst>
                <a:path w="4666" h="10458" extrusionOk="0">
                  <a:moveTo>
                    <a:pt x="128" y="1"/>
                  </a:moveTo>
                  <a:cubicBezTo>
                    <a:pt x="0" y="1"/>
                    <a:pt x="665" y="10209"/>
                    <a:pt x="1330" y="10442"/>
                  </a:cubicBezTo>
                  <a:cubicBezTo>
                    <a:pt x="1365" y="10452"/>
                    <a:pt x="1414" y="10457"/>
                    <a:pt x="1476" y="10457"/>
                  </a:cubicBezTo>
                  <a:cubicBezTo>
                    <a:pt x="1993" y="10457"/>
                    <a:pt x="3383" y="10099"/>
                    <a:pt x="4666" y="9741"/>
                  </a:cubicBezTo>
                  <a:cubicBezTo>
                    <a:pt x="3799" y="7006"/>
                    <a:pt x="2464" y="2803"/>
                    <a:pt x="1897" y="801"/>
                  </a:cubicBezTo>
                  <a:cubicBezTo>
                    <a:pt x="1364" y="434"/>
                    <a:pt x="763" y="168"/>
                    <a:pt x="129" y="1"/>
                  </a:cubicBezTo>
                  <a:cubicBezTo>
                    <a:pt x="129" y="1"/>
                    <a:pt x="129" y="1"/>
                    <a:pt x="128"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1730366" y="2271809"/>
              <a:ext cx="175814" cy="194449"/>
            </a:xfrm>
            <a:custGeom>
              <a:avLst/>
              <a:gdLst/>
              <a:ahLst/>
              <a:cxnLst/>
              <a:rect l="l" t="t" r="r" b="b"/>
              <a:pathLst>
                <a:path w="5038" h="5572" extrusionOk="0">
                  <a:moveTo>
                    <a:pt x="1" y="1"/>
                  </a:moveTo>
                  <a:lnTo>
                    <a:pt x="1" y="5572"/>
                  </a:lnTo>
                  <a:lnTo>
                    <a:pt x="5038" y="5572"/>
                  </a:lnTo>
                  <a:lnTo>
                    <a:pt x="503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1730366" y="2271809"/>
              <a:ext cx="175814" cy="78380"/>
            </a:xfrm>
            <a:custGeom>
              <a:avLst/>
              <a:gdLst/>
              <a:ahLst/>
              <a:cxnLst/>
              <a:rect l="l" t="t" r="r" b="b"/>
              <a:pathLst>
                <a:path w="5038" h="2246" extrusionOk="0">
                  <a:moveTo>
                    <a:pt x="1" y="1"/>
                  </a:moveTo>
                  <a:lnTo>
                    <a:pt x="1" y="1669"/>
                  </a:lnTo>
                  <a:cubicBezTo>
                    <a:pt x="585" y="1950"/>
                    <a:pt x="1477" y="2245"/>
                    <a:pt x="2715" y="2245"/>
                  </a:cubicBezTo>
                  <a:cubicBezTo>
                    <a:pt x="3386" y="2245"/>
                    <a:pt x="4158" y="2159"/>
                    <a:pt x="5038" y="1936"/>
                  </a:cubicBezTo>
                  <a:lnTo>
                    <a:pt x="5038"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1417236" y="3247004"/>
              <a:ext cx="306191" cy="278866"/>
            </a:xfrm>
            <a:custGeom>
              <a:avLst/>
              <a:gdLst/>
              <a:ahLst/>
              <a:cxnLst/>
              <a:rect l="l" t="t" r="r" b="b"/>
              <a:pathLst>
                <a:path w="8774" h="7991" extrusionOk="0">
                  <a:moveTo>
                    <a:pt x="4374" y="1"/>
                  </a:moveTo>
                  <a:cubicBezTo>
                    <a:pt x="3353" y="1"/>
                    <a:pt x="2336" y="393"/>
                    <a:pt x="1568" y="1177"/>
                  </a:cubicBezTo>
                  <a:cubicBezTo>
                    <a:pt x="1" y="2711"/>
                    <a:pt x="1" y="5246"/>
                    <a:pt x="1568" y="6814"/>
                  </a:cubicBezTo>
                  <a:cubicBezTo>
                    <a:pt x="2336" y="7598"/>
                    <a:pt x="3353" y="7990"/>
                    <a:pt x="4374" y="7990"/>
                  </a:cubicBezTo>
                  <a:cubicBezTo>
                    <a:pt x="5396" y="7990"/>
                    <a:pt x="6422" y="7598"/>
                    <a:pt x="7206" y="6814"/>
                  </a:cubicBezTo>
                  <a:cubicBezTo>
                    <a:pt x="8773" y="5246"/>
                    <a:pt x="8773" y="2711"/>
                    <a:pt x="7206" y="1177"/>
                  </a:cubicBezTo>
                  <a:cubicBezTo>
                    <a:pt x="6422" y="393"/>
                    <a:pt x="5396" y="1"/>
                    <a:pt x="4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1505700" y="3302036"/>
              <a:ext cx="153689" cy="131564"/>
            </a:xfrm>
            <a:custGeom>
              <a:avLst/>
              <a:gdLst/>
              <a:ahLst/>
              <a:cxnLst/>
              <a:rect l="l" t="t" r="r" b="b"/>
              <a:pathLst>
                <a:path w="4404" h="3770" extrusionOk="0">
                  <a:moveTo>
                    <a:pt x="2502" y="0"/>
                  </a:moveTo>
                  <a:cubicBezTo>
                    <a:pt x="835" y="0"/>
                    <a:pt x="1" y="2002"/>
                    <a:pt x="1168" y="3202"/>
                  </a:cubicBezTo>
                  <a:cubicBezTo>
                    <a:pt x="1549" y="3595"/>
                    <a:pt x="2023" y="3770"/>
                    <a:pt x="2489" y="3770"/>
                  </a:cubicBezTo>
                  <a:cubicBezTo>
                    <a:pt x="3451" y="3770"/>
                    <a:pt x="4381" y="3025"/>
                    <a:pt x="4404" y="1901"/>
                  </a:cubicBezTo>
                  <a:cubicBezTo>
                    <a:pt x="4404" y="867"/>
                    <a:pt x="3570" y="0"/>
                    <a:pt x="2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1551101" y="1645549"/>
              <a:ext cx="565793" cy="675197"/>
            </a:xfrm>
            <a:custGeom>
              <a:avLst/>
              <a:gdLst/>
              <a:ahLst/>
              <a:cxnLst/>
              <a:rect l="l" t="t" r="r" b="b"/>
              <a:pathLst>
                <a:path w="16213" h="19348" extrusionOk="0">
                  <a:moveTo>
                    <a:pt x="8106" y="1"/>
                  </a:moveTo>
                  <a:cubicBezTo>
                    <a:pt x="3637" y="1"/>
                    <a:pt x="1" y="4337"/>
                    <a:pt x="1" y="9674"/>
                  </a:cubicBezTo>
                  <a:cubicBezTo>
                    <a:pt x="1" y="15012"/>
                    <a:pt x="3637" y="19348"/>
                    <a:pt x="8106" y="19348"/>
                  </a:cubicBezTo>
                  <a:cubicBezTo>
                    <a:pt x="12576" y="19348"/>
                    <a:pt x="16212" y="15012"/>
                    <a:pt x="16212" y="9674"/>
                  </a:cubicBezTo>
                  <a:cubicBezTo>
                    <a:pt x="16212" y="4337"/>
                    <a:pt x="12576" y="1"/>
                    <a:pt x="810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1760796" y="2178990"/>
              <a:ext cx="151316" cy="33920"/>
            </a:xfrm>
            <a:custGeom>
              <a:avLst/>
              <a:gdLst/>
              <a:ahLst/>
              <a:cxnLst/>
              <a:rect l="l" t="t" r="r" b="b"/>
              <a:pathLst>
                <a:path w="4336" h="972" extrusionOk="0">
                  <a:moveTo>
                    <a:pt x="251" y="1"/>
                  </a:moveTo>
                  <a:cubicBezTo>
                    <a:pt x="101" y="1"/>
                    <a:pt x="1" y="196"/>
                    <a:pt x="163" y="304"/>
                  </a:cubicBezTo>
                  <a:cubicBezTo>
                    <a:pt x="796" y="738"/>
                    <a:pt x="1564" y="971"/>
                    <a:pt x="2331" y="971"/>
                  </a:cubicBezTo>
                  <a:cubicBezTo>
                    <a:pt x="2998" y="971"/>
                    <a:pt x="3632" y="771"/>
                    <a:pt x="4166" y="404"/>
                  </a:cubicBezTo>
                  <a:cubicBezTo>
                    <a:pt x="4335" y="291"/>
                    <a:pt x="4217" y="82"/>
                    <a:pt x="4076" y="82"/>
                  </a:cubicBezTo>
                  <a:cubicBezTo>
                    <a:pt x="4050" y="82"/>
                    <a:pt x="4024" y="89"/>
                    <a:pt x="3999" y="104"/>
                  </a:cubicBezTo>
                  <a:cubicBezTo>
                    <a:pt x="3411" y="506"/>
                    <a:pt x="2828" y="643"/>
                    <a:pt x="2305" y="643"/>
                  </a:cubicBezTo>
                  <a:cubicBezTo>
                    <a:pt x="1225" y="643"/>
                    <a:pt x="408" y="60"/>
                    <a:pt x="363" y="37"/>
                  </a:cubicBezTo>
                  <a:cubicBezTo>
                    <a:pt x="325" y="12"/>
                    <a:pt x="286"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909632" y="1999438"/>
              <a:ext cx="39609" cy="73355"/>
            </a:xfrm>
            <a:custGeom>
              <a:avLst/>
              <a:gdLst/>
              <a:ahLst/>
              <a:cxnLst/>
              <a:rect l="l" t="t" r="r" b="b"/>
              <a:pathLst>
                <a:path w="1135" h="2102" extrusionOk="0">
                  <a:moveTo>
                    <a:pt x="568" y="0"/>
                  </a:moveTo>
                  <a:cubicBezTo>
                    <a:pt x="234" y="0"/>
                    <a:pt x="1" y="467"/>
                    <a:pt x="1" y="1068"/>
                  </a:cubicBezTo>
                  <a:cubicBezTo>
                    <a:pt x="1" y="1635"/>
                    <a:pt x="234" y="2102"/>
                    <a:pt x="568" y="2102"/>
                  </a:cubicBezTo>
                  <a:cubicBezTo>
                    <a:pt x="868" y="2102"/>
                    <a:pt x="1135" y="1635"/>
                    <a:pt x="1135" y="1068"/>
                  </a:cubicBezTo>
                  <a:cubicBezTo>
                    <a:pt x="1135" y="467"/>
                    <a:pt x="868"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885204" y="1898831"/>
              <a:ext cx="126922" cy="97155"/>
            </a:xfrm>
            <a:custGeom>
              <a:avLst/>
              <a:gdLst/>
              <a:ahLst/>
              <a:cxnLst/>
              <a:rect l="l" t="t" r="r" b="b"/>
              <a:pathLst>
                <a:path w="3637" h="2784" extrusionOk="0">
                  <a:moveTo>
                    <a:pt x="1216" y="1"/>
                  </a:moveTo>
                  <a:cubicBezTo>
                    <a:pt x="980" y="1"/>
                    <a:pt x="765" y="22"/>
                    <a:pt x="601" y="48"/>
                  </a:cubicBezTo>
                  <a:cubicBezTo>
                    <a:pt x="0" y="115"/>
                    <a:pt x="67" y="1316"/>
                    <a:pt x="200" y="1716"/>
                  </a:cubicBezTo>
                  <a:cubicBezTo>
                    <a:pt x="251" y="1867"/>
                    <a:pt x="263" y="1904"/>
                    <a:pt x="336" y="1904"/>
                  </a:cubicBezTo>
                  <a:cubicBezTo>
                    <a:pt x="406" y="1904"/>
                    <a:pt x="531" y="1871"/>
                    <a:pt x="798" y="1871"/>
                  </a:cubicBezTo>
                  <a:cubicBezTo>
                    <a:pt x="991" y="1871"/>
                    <a:pt x="1259" y="1888"/>
                    <a:pt x="1635" y="1949"/>
                  </a:cubicBezTo>
                  <a:cubicBezTo>
                    <a:pt x="3069" y="2183"/>
                    <a:pt x="2869" y="2783"/>
                    <a:pt x="3369" y="2783"/>
                  </a:cubicBezTo>
                  <a:cubicBezTo>
                    <a:pt x="3469" y="2783"/>
                    <a:pt x="3636" y="1883"/>
                    <a:pt x="3102" y="915"/>
                  </a:cubicBezTo>
                  <a:cubicBezTo>
                    <a:pt x="2732" y="175"/>
                    <a:pt x="18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1705938" y="1999438"/>
              <a:ext cx="38422" cy="73355"/>
            </a:xfrm>
            <a:custGeom>
              <a:avLst/>
              <a:gdLst/>
              <a:ahLst/>
              <a:cxnLst/>
              <a:rect l="l" t="t" r="r" b="b"/>
              <a:pathLst>
                <a:path w="1101" h="2102" extrusionOk="0">
                  <a:moveTo>
                    <a:pt x="534" y="0"/>
                  </a:moveTo>
                  <a:cubicBezTo>
                    <a:pt x="234" y="0"/>
                    <a:pt x="0" y="467"/>
                    <a:pt x="0" y="1068"/>
                  </a:cubicBezTo>
                  <a:cubicBezTo>
                    <a:pt x="0" y="1635"/>
                    <a:pt x="234" y="2102"/>
                    <a:pt x="534" y="2102"/>
                  </a:cubicBezTo>
                  <a:cubicBezTo>
                    <a:pt x="867" y="2102"/>
                    <a:pt x="1101" y="1635"/>
                    <a:pt x="1101" y="1068"/>
                  </a:cubicBezTo>
                  <a:cubicBezTo>
                    <a:pt x="1101" y="467"/>
                    <a:pt x="867"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1643054" y="1898831"/>
              <a:ext cx="125771" cy="97155"/>
            </a:xfrm>
            <a:custGeom>
              <a:avLst/>
              <a:gdLst/>
              <a:ahLst/>
              <a:cxnLst/>
              <a:rect l="l" t="t" r="r" b="b"/>
              <a:pathLst>
                <a:path w="3604" h="2784" extrusionOk="0">
                  <a:moveTo>
                    <a:pt x="2407" y="1"/>
                  </a:moveTo>
                  <a:cubicBezTo>
                    <a:pt x="1748" y="1"/>
                    <a:pt x="896" y="175"/>
                    <a:pt x="501" y="915"/>
                  </a:cubicBezTo>
                  <a:cubicBezTo>
                    <a:pt x="1" y="1883"/>
                    <a:pt x="168" y="2783"/>
                    <a:pt x="234" y="2783"/>
                  </a:cubicBezTo>
                  <a:cubicBezTo>
                    <a:pt x="735" y="2783"/>
                    <a:pt x="568" y="2183"/>
                    <a:pt x="2002" y="1949"/>
                  </a:cubicBezTo>
                  <a:cubicBezTo>
                    <a:pt x="2378" y="1888"/>
                    <a:pt x="2643" y="1871"/>
                    <a:pt x="2834" y="1871"/>
                  </a:cubicBezTo>
                  <a:cubicBezTo>
                    <a:pt x="3097" y="1871"/>
                    <a:pt x="3217" y="1904"/>
                    <a:pt x="3286" y="1904"/>
                  </a:cubicBezTo>
                  <a:cubicBezTo>
                    <a:pt x="3358" y="1904"/>
                    <a:pt x="3374" y="1867"/>
                    <a:pt x="3437" y="1716"/>
                  </a:cubicBezTo>
                  <a:cubicBezTo>
                    <a:pt x="3570" y="1316"/>
                    <a:pt x="3603" y="115"/>
                    <a:pt x="3003" y="48"/>
                  </a:cubicBezTo>
                  <a:cubicBezTo>
                    <a:pt x="2847" y="22"/>
                    <a:pt x="2639"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1797130" y="1960834"/>
              <a:ext cx="117081" cy="189982"/>
            </a:xfrm>
            <a:custGeom>
              <a:avLst/>
              <a:gdLst/>
              <a:ahLst/>
              <a:cxnLst/>
              <a:rect l="l" t="t" r="r" b="b"/>
              <a:pathLst>
                <a:path w="3355" h="5444" extrusionOk="0">
                  <a:moveTo>
                    <a:pt x="864" y="0"/>
                  </a:moveTo>
                  <a:cubicBezTo>
                    <a:pt x="697" y="0"/>
                    <a:pt x="163" y="601"/>
                    <a:pt x="96" y="2436"/>
                  </a:cubicBezTo>
                  <a:cubicBezTo>
                    <a:pt x="0" y="4202"/>
                    <a:pt x="337" y="5443"/>
                    <a:pt x="1732" y="5443"/>
                  </a:cubicBezTo>
                  <a:cubicBezTo>
                    <a:pt x="1786" y="5443"/>
                    <a:pt x="1841" y="5441"/>
                    <a:pt x="1898" y="5438"/>
                  </a:cubicBezTo>
                  <a:cubicBezTo>
                    <a:pt x="2231" y="5404"/>
                    <a:pt x="2532" y="5271"/>
                    <a:pt x="2765" y="5037"/>
                  </a:cubicBezTo>
                  <a:cubicBezTo>
                    <a:pt x="3354" y="4448"/>
                    <a:pt x="3136" y="3282"/>
                    <a:pt x="2406" y="3282"/>
                  </a:cubicBezTo>
                  <a:cubicBezTo>
                    <a:pt x="2350" y="3282"/>
                    <a:pt x="2292" y="3289"/>
                    <a:pt x="2231" y="3303"/>
                  </a:cubicBezTo>
                  <a:cubicBezTo>
                    <a:pt x="1998" y="3370"/>
                    <a:pt x="1731" y="3403"/>
                    <a:pt x="1497" y="3403"/>
                  </a:cubicBezTo>
                  <a:cubicBezTo>
                    <a:pt x="1030" y="3403"/>
                    <a:pt x="930" y="3103"/>
                    <a:pt x="997" y="2335"/>
                  </a:cubicBezTo>
                  <a:cubicBezTo>
                    <a:pt x="1097" y="1268"/>
                    <a:pt x="1297" y="67"/>
                    <a:pt x="864" y="0"/>
                  </a:cubicBezTo>
                  <a:close/>
                </a:path>
              </a:pathLst>
            </a:custGeom>
            <a:solidFill>
              <a:srgbClr val="512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1402230" y="1945104"/>
              <a:ext cx="172184" cy="179652"/>
            </a:xfrm>
            <a:custGeom>
              <a:avLst/>
              <a:gdLst/>
              <a:ahLst/>
              <a:cxnLst/>
              <a:rect l="l" t="t" r="r" b="b"/>
              <a:pathLst>
                <a:path w="4934" h="5148" extrusionOk="0">
                  <a:moveTo>
                    <a:pt x="2949" y="1"/>
                  </a:moveTo>
                  <a:cubicBezTo>
                    <a:pt x="2477" y="1"/>
                    <a:pt x="1935" y="140"/>
                    <a:pt x="1365" y="557"/>
                  </a:cubicBezTo>
                  <a:cubicBezTo>
                    <a:pt x="1" y="1553"/>
                    <a:pt x="905" y="5148"/>
                    <a:pt x="2991" y="5148"/>
                  </a:cubicBezTo>
                  <a:cubicBezTo>
                    <a:pt x="3559" y="5148"/>
                    <a:pt x="4213" y="4882"/>
                    <a:pt x="4934" y="4226"/>
                  </a:cubicBezTo>
                  <a:lnTo>
                    <a:pt x="4634" y="557"/>
                  </a:lnTo>
                  <a:cubicBezTo>
                    <a:pt x="4633" y="557"/>
                    <a:pt x="4632" y="557"/>
                    <a:pt x="4630" y="557"/>
                  </a:cubicBezTo>
                  <a:cubicBezTo>
                    <a:pt x="4563" y="557"/>
                    <a:pt x="3895" y="1"/>
                    <a:pt x="294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1450981" y="1962657"/>
              <a:ext cx="91955" cy="129923"/>
            </a:xfrm>
            <a:custGeom>
              <a:avLst/>
              <a:gdLst/>
              <a:ahLst/>
              <a:cxnLst/>
              <a:rect l="l" t="t" r="r" b="b"/>
              <a:pathLst>
                <a:path w="2635" h="3723" extrusionOk="0">
                  <a:moveTo>
                    <a:pt x="1675" y="0"/>
                  </a:moveTo>
                  <a:cubicBezTo>
                    <a:pt x="1642" y="0"/>
                    <a:pt x="1605" y="8"/>
                    <a:pt x="1569" y="20"/>
                  </a:cubicBezTo>
                  <a:cubicBezTo>
                    <a:pt x="1569" y="20"/>
                    <a:pt x="1535" y="20"/>
                    <a:pt x="1535" y="54"/>
                  </a:cubicBezTo>
                  <a:cubicBezTo>
                    <a:pt x="601" y="354"/>
                    <a:pt x="101" y="888"/>
                    <a:pt x="34" y="1621"/>
                  </a:cubicBezTo>
                  <a:cubicBezTo>
                    <a:pt x="1" y="2389"/>
                    <a:pt x="368" y="3089"/>
                    <a:pt x="1002" y="3489"/>
                  </a:cubicBezTo>
                  <a:cubicBezTo>
                    <a:pt x="1202" y="3656"/>
                    <a:pt x="1469" y="3723"/>
                    <a:pt x="1702" y="3723"/>
                  </a:cubicBezTo>
                  <a:cubicBezTo>
                    <a:pt x="1969" y="3723"/>
                    <a:pt x="2236" y="3623"/>
                    <a:pt x="2469" y="3489"/>
                  </a:cubicBezTo>
                  <a:cubicBezTo>
                    <a:pt x="2634" y="3407"/>
                    <a:pt x="2550" y="3189"/>
                    <a:pt x="2404" y="3189"/>
                  </a:cubicBezTo>
                  <a:cubicBezTo>
                    <a:pt x="2372" y="3189"/>
                    <a:pt x="2338" y="3199"/>
                    <a:pt x="2303" y="3223"/>
                  </a:cubicBezTo>
                  <a:cubicBezTo>
                    <a:pt x="2136" y="3323"/>
                    <a:pt x="1936" y="3373"/>
                    <a:pt x="1735" y="3373"/>
                  </a:cubicBezTo>
                  <a:cubicBezTo>
                    <a:pt x="1535" y="3373"/>
                    <a:pt x="1335" y="3323"/>
                    <a:pt x="1168" y="3223"/>
                  </a:cubicBezTo>
                  <a:cubicBezTo>
                    <a:pt x="635" y="2856"/>
                    <a:pt x="368" y="2255"/>
                    <a:pt x="401" y="1655"/>
                  </a:cubicBezTo>
                  <a:cubicBezTo>
                    <a:pt x="435" y="754"/>
                    <a:pt x="1335" y="454"/>
                    <a:pt x="1635" y="354"/>
                  </a:cubicBezTo>
                  <a:cubicBezTo>
                    <a:pt x="1669" y="354"/>
                    <a:pt x="1702" y="354"/>
                    <a:pt x="1735" y="321"/>
                  </a:cubicBezTo>
                  <a:cubicBezTo>
                    <a:pt x="1836" y="254"/>
                    <a:pt x="1836" y="154"/>
                    <a:pt x="1802" y="87"/>
                  </a:cubicBezTo>
                  <a:cubicBezTo>
                    <a:pt x="1781" y="24"/>
                    <a:pt x="1733" y="0"/>
                    <a:pt x="1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076090" y="1945104"/>
              <a:ext cx="172184" cy="179652"/>
            </a:xfrm>
            <a:custGeom>
              <a:avLst/>
              <a:gdLst/>
              <a:ahLst/>
              <a:cxnLst/>
              <a:rect l="l" t="t" r="r" b="b"/>
              <a:pathLst>
                <a:path w="4934" h="5148" extrusionOk="0">
                  <a:moveTo>
                    <a:pt x="1970" y="1"/>
                  </a:moveTo>
                  <a:cubicBezTo>
                    <a:pt x="1025" y="1"/>
                    <a:pt x="371" y="557"/>
                    <a:pt x="304" y="557"/>
                  </a:cubicBezTo>
                  <a:cubicBezTo>
                    <a:pt x="303" y="557"/>
                    <a:pt x="302" y="557"/>
                    <a:pt x="301" y="557"/>
                  </a:cubicBezTo>
                  <a:lnTo>
                    <a:pt x="1" y="4226"/>
                  </a:lnTo>
                  <a:cubicBezTo>
                    <a:pt x="714" y="4882"/>
                    <a:pt x="1364" y="5148"/>
                    <a:pt x="1930" y="5148"/>
                  </a:cubicBezTo>
                  <a:cubicBezTo>
                    <a:pt x="4009" y="5148"/>
                    <a:pt x="4934" y="1553"/>
                    <a:pt x="3570" y="557"/>
                  </a:cubicBezTo>
                  <a:cubicBezTo>
                    <a:pt x="2988" y="140"/>
                    <a:pt x="2443" y="1"/>
                    <a:pt x="197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2107602" y="1962657"/>
              <a:ext cx="90768" cy="129923"/>
            </a:xfrm>
            <a:custGeom>
              <a:avLst/>
              <a:gdLst/>
              <a:ahLst/>
              <a:cxnLst/>
              <a:rect l="l" t="t" r="r" b="b"/>
              <a:pathLst>
                <a:path w="2601" h="3723" extrusionOk="0">
                  <a:moveTo>
                    <a:pt x="951" y="0"/>
                  </a:moveTo>
                  <a:cubicBezTo>
                    <a:pt x="901" y="0"/>
                    <a:pt x="853" y="24"/>
                    <a:pt x="832" y="87"/>
                  </a:cubicBezTo>
                  <a:cubicBezTo>
                    <a:pt x="766" y="154"/>
                    <a:pt x="799" y="254"/>
                    <a:pt x="866" y="321"/>
                  </a:cubicBezTo>
                  <a:cubicBezTo>
                    <a:pt x="899" y="354"/>
                    <a:pt x="966" y="354"/>
                    <a:pt x="999" y="354"/>
                  </a:cubicBezTo>
                  <a:cubicBezTo>
                    <a:pt x="1299" y="454"/>
                    <a:pt x="2167" y="754"/>
                    <a:pt x="2233" y="1655"/>
                  </a:cubicBezTo>
                  <a:cubicBezTo>
                    <a:pt x="2267" y="2255"/>
                    <a:pt x="1966" y="2856"/>
                    <a:pt x="1466" y="3223"/>
                  </a:cubicBezTo>
                  <a:cubicBezTo>
                    <a:pt x="1283" y="3323"/>
                    <a:pt x="1082" y="3373"/>
                    <a:pt x="886" y="3373"/>
                  </a:cubicBezTo>
                  <a:cubicBezTo>
                    <a:pt x="690" y="3373"/>
                    <a:pt x="499" y="3323"/>
                    <a:pt x="332" y="3223"/>
                  </a:cubicBezTo>
                  <a:cubicBezTo>
                    <a:pt x="297" y="3199"/>
                    <a:pt x="262" y="3189"/>
                    <a:pt x="231" y="3189"/>
                  </a:cubicBezTo>
                  <a:cubicBezTo>
                    <a:pt x="84" y="3189"/>
                    <a:pt x="0" y="3407"/>
                    <a:pt x="165" y="3489"/>
                  </a:cubicBezTo>
                  <a:cubicBezTo>
                    <a:pt x="365" y="3623"/>
                    <a:pt x="632" y="3723"/>
                    <a:pt x="899" y="3723"/>
                  </a:cubicBezTo>
                  <a:cubicBezTo>
                    <a:pt x="1166" y="3723"/>
                    <a:pt x="1433" y="3656"/>
                    <a:pt x="1633" y="3489"/>
                  </a:cubicBezTo>
                  <a:cubicBezTo>
                    <a:pt x="2267" y="3089"/>
                    <a:pt x="2600" y="2389"/>
                    <a:pt x="2567" y="1621"/>
                  </a:cubicBezTo>
                  <a:cubicBezTo>
                    <a:pt x="2533" y="888"/>
                    <a:pt x="2033" y="354"/>
                    <a:pt x="1099" y="54"/>
                  </a:cubicBezTo>
                  <a:cubicBezTo>
                    <a:pt x="1066" y="20"/>
                    <a:pt x="1066" y="20"/>
                    <a:pt x="1032" y="20"/>
                  </a:cubicBezTo>
                  <a:cubicBezTo>
                    <a:pt x="1008" y="8"/>
                    <a:pt x="979" y="0"/>
                    <a:pt x="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027200" y="1714121"/>
              <a:ext cx="111777" cy="228404"/>
            </a:xfrm>
            <a:custGeom>
              <a:avLst/>
              <a:gdLst/>
              <a:ahLst/>
              <a:cxnLst/>
              <a:rect l="l" t="t" r="r" b="b"/>
              <a:pathLst>
                <a:path w="3203" h="6545" extrusionOk="0">
                  <a:moveTo>
                    <a:pt x="804" y="1"/>
                  </a:moveTo>
                  <a:cubicBezTo>
                    <a:pt x="645" y="1"/>
                    <a:pt x="487" y="12"/>
                    <a:pt x="334" y="37"/>
                  </a:cubicBezTo>
                  <a:lnTo>
                    <a:pt x="1" y="771"/>
                  </a:lnTo>
                  <a:cubicBezTo>
                    <a:pt x="1" y="837"/>
                    <a:pt x="946" y="6544"/>
                    <a:pt x="2257" y="6544"/>
                  </a:cubicBezTo>
                  <a:cubicBezTo>
                    <a:pt x="2272" y="6544"/>
                    <a:pt x="2287" y="6543"/>
                    <a:pt x="2302" y="6542"/>
                  </a:cubicBezTo>
                  <a:cubicBezTo>
                    <a:pt x="2669" y="6509"/>
                    <a:pt x="2903" y="6042"/>
                    <a:pt x="3003" y="5408"/>
                  </a:cubicBezTo>
                  <a:cubicBezTo>
                    <a:pt x="3203" y="3840"/>
                    <a:pt x="2769" y="1171"/>
                    <a:pt x="2369" y="604"/>
                  </a:cubicBezTo>
                  <a:cubicBezTo>
                    <a:pt x="2169" y="337"/>
                    <a:pt x="1869" y="137"/>
                    <a:pt x="1568" y="71"/>
                  </a:cubicBezTo>
                  <a:cubicBezTo>
                    <a:pt x="1321" y="29"/>
                    <a:pt x="1061"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027200" y="1714121"/>
              <a:ext cx="104797" cy="228404"/>
            </a:xfrm>
            <a:custGeom>
              <a:avLst/>
              <a:gdLst/>
              <a:ahLst/>
              <a:cxnLst/>
              <a:rect l="l" t="t" r="r" b="b"/>
              <a:pathLst>
                <a:path w="3003" h="6545" extrusionOk="0">
                  <a:moveTo>
                    <a:pt x="804" y="1"/>
                  </a:moveTo>
                  <a:cubicBezTo>
                    <a:pt x="645" y="1"/>
                    <a:pt x="487" y="12"/>
                    <a:pt x="334" y="37"/>
                  </a:cubicBezTo>
                  <a:lnTo>
                    <a:pt x="1" y="771"/>
                  </a:lnTo>
                  <a:cubicBezTo>
                    <a:pt x="1" y="837"/>
                    <a:pt x="946" y="6544"/>
                    <a:pt x="2257" y="6544"/>
                  </a:cubicBezTo>
                  <a:cubicBezTo>
                    <a:pt x="2272" y="6544"/>
                    <a:pt x="2287" y="6543"/>
                    <a:pt x="2302" y="6542"/>
                  </a:cubicBezTo>
                  <a:cubicBezTo>
                    <a:pt x="2669" y="6509"/>
                    <a:pt x="2903" y="6042"/>
                    <a:pt x="3003" y="5408"/>
                  </a:cubicBezTo>
                  <a:cubicBezTo>
                    <a:pt x="1669" y="3807"/>
                    <a:pt x="1568" y="1038"/>
                    <a:pt x="1568" y="71"/>
                  </a:cubicBezTo>
                  <a:cubicBezTo>
                    <a:pt x="1321" y="29"/>
                    <a:pt x="1061"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1498720" y="1607825"/>
              <a:ext cx="550648" cy="345101"/>
            </a:xfrm>
            <a:custGeom>
              <a:avLst/>
              <a:gdLst/>
              <a:ahLst/>
              <a:cxnLst/>
              <a:rect l="l" t="t" r="r" b="b"/>
              <a:pathLst>
                <a:path w="15779" h="9889" extrusionOk="0">
                  <a:moveTo>
                    <a:pt x="9152" y="0"/>
                  </a:moveTo>
                  <a:cubicBezTo>
                    <a:pt x="5862" y="0"/>
                    <a:pt x="2923" y="1054"/>
                    <a:pt x="1835" y="2349"/>
                  </a:cubicBezTo>
                  <a:cubicBezTo>
                    <a:pt x="568" y="3817"/>
                    <a:pt x="1" y="9788"/>
                    <a:pt x="1502" y="9888"/>
                  </a:cubicBezTo>
                  <a:cubicBezTo>
                    <a:pt x="1935" y="9888"/>
                    <a:pt x="2369" y="9855"/>
                    <a:pt x="2803" y="9721"/>
                  </a:cubicBezTo>
                  <a:cubicBezTo>
                    <a:pt x="3803" y="9421"/>
                    <a:pt x="4671" y="8821"/>
                    <a:pt x="5304" y="8020"/>
                  </a:cubicBezTo>
                  <a:cubicBezTo>
                    <a:pt x="6281" y="6823"/>
                    <a:pt x="6484" y="5774"/>
                    <a:pt x="6644" y="5774"/>
                  </a:cubicBezTo>
                  <a:cubicBezTo>
                    <a:pt x="6653" y="5774"/>
                    <a:pt x="6663" y="5778"/>
                    <a:pt x="6672" y="5785"/>
                  </a:cubicBezTo>
                  <a:cubicBezTo>
                    <a:pt x="6864" y="5945"/>
                    <a:pt x="7453" y="6992"/>
                    <a:pt x="9936" y="6992"/>
                  </a:cubicBezTo>
                  <a:cubicBezTo>
                    <a:pt x="10045" y="6992"/>
                    <a:pt x="10158" y="6990"/>
                    <a:pt x="10275" y="6986"/>
                  </a:cubicBezTo>
                  <a:cubicBezTo>
                    <a:pt x="13010" y="6919"/>
                    <a:pt x="15645" y="4251"/>
                    <a:pt x="15645" y="3784"/>
                  </a:cubicBezTo>
                  <a:cubicBezTo>
                    <a:pt x="15778" y="3150"/>
                    <a:pt x="15678" y="2516"/>
                    <a:pt x="15345" y="1982"/>
                  </a:cubicBezTo>
                  <a:cubicBezTo>
                    <a:pt x="14945" y="1349"/>
                    <a:pt x="14011" y="682"/>
                    <a:pt x="12042" y="281"/>
                  </a:cubicBezTo>
                  <a:cubicBezTo>
                    <a:pt x="11074" y="87"/>
                    <a:pt x="10098" y="0"/>
                    <a:pt x="9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1498720" y="1607825"/>
              <a:ext cx="535502" cy="345101"/>
            </a:xfrm>
            <a:custGeom>
              <a:avLst/>
              <a:gdLst/>
              <a:ahLst/>
              <a:cxnLst/>
              <a:rect l="l" t="t" r="r" b="b"/>
              <a:pathLst>
                <a:path w="15345" h="9889" extrusionOk="0">
                  <a:moveTo>
                    <a:pt x="9152" y="0"/>
                  </a:moveTo>
                  <a:cubicBezTo>
                    <a:pt x="5862" y="0"/>
                    <a:pt x="2923" y="1054"/>
                    <a:pt x="1835" y="2349"/>
                  </a:cubicBezTo>
                  <a:cubicBezTo>
                    <a:pt x="568" y="3817"/>
                    <a:pt x="1" y="9788"/>
                    <a:pt x="1502" y="9888"/>
                  </a:cubicBezTo>
                  <a:cubicBezTo>
                    <a:pt x="1935" y="9888"/>
                    <a:pt x="2369" y="9855"/>
                    <a:pt x="2803" y="9721"/>
                  </a:cubicBezTo>
                  <a:cubicBezTo>
                    <a:pt x="2636" y="8587"/>
                    <a:pt x="2235" y="4184"/>
                    <a:pt x="4704" y="2583"/>
                  </a:cubicBezTo>
                  <a:cubicBezTo>
                    <a:pt x="6206" y="1600"/>
                    <a:pt x="8234" y="1143"/>
                    <a:pt x="10347" y="1143"/>
                  </a:cubicBezTo>
                  <a:cubicBezTo>
                    <a:pt x="12034" y="1143"/>
                    <a:pt x="13775" y="1434"/>
                    <a:pt x="15345" y="1982"/>
                  </a:cubicBezTo>
                  <a:cubicBezTo>
                    <a:pt x="14945" y="1349"/>
                    <a:pt x="14011" y="682"/>
                    <a:pt x="12042" y="281"/>
                  </a:cubicBezTo>
                  <a:cubicBezTo>
                    <a:pt x="11074" y="87"/>
                    <a:pt x="10098" y="0"/>
                    <a:pt x="9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1501058" y="1773620"/>
              <a:ext cx="642603" cy="92269"/>
            </a:xfrm>
            <a:custGeom>
              <a:avLst/>
              <a:gdLst/>
              <a:ahLst/>
              <a:cxnLst/>
              <a:rect l="l" t="t" r="r" b="b"/>
              <a:pathLst>
                <a:path w="18414" h="2644" extrusionOk="0">
                  <a:moveTo>
                    <a:pt x="767" y="0"/>
                  </a:moveTo>
                  <a:cubicBezTo>
                    <a:pt x="401" y="0"/>
                    <a:pt x="0" y="1434"/>
                    <a:pt x="401" y="1568"/>
                  </a:cubicBezTo>
                  <a:cubicBezTo>
                    <a:pt x="601" y="1668"/>
                    <a:pt x="3703" y="2535"/>
                    <a:pt x="10174" y="2635"/>
                  </a:cubicBezTo>
                  <a:cubicBezTo>
                    <a:pt x="10716" y="2641"/>
                    <a:pt x="11222" y="2643"/>
                    <a:pt x="11694" y="2643"/>
                  </a:cubicBezTo>
                  <a:cubicBezTo>
                    <a:pt x="16958" y="2643"/>
                    <a:pt x="18096" y="2327"/>
                    <a:pt x="18280" y="2235"/>
                  </a:cubicBezTo>
                  <a:cubicBezTo>
                    <a:pt x="18347" y="2202"/>
                    <a:pt x="18413" y="1901"/>
                    <a:pt x="18413" y="1601"/>
                  </a:cubicBezTo>
                  <a:cubicBezTo>
                    <a:pt x="18413" y="1168"/>
                    <a:pt x="18313" y="701"/>
                    <a:pt x="17980" y="567"/>
                  </a:cubicBezTo>
                  <a:cubicBezTo>
                    <a:pt x="17896" y="542"/>
                    <a:pt x="17756" y="532"/>
                    <a:pt x="17560" y="532"/>
                  </a:cubicBezTo>
                  <a:cubicBezTo>
                    <a:pt x="16693" y="532"/>
                    <a:pt x="14739" y="731"/>
                    <a:pt x="11782" y="731"/>
                  </a:cubicBezTo>
                  <a:cubicBezTo>
                    <a:pt x="10901" y="731"/>
                    <a:pt x="9930" y="713"/>
                    <a:pt x="8873" y="667"/>
                  </a:cubicBezTo>
                  <a:cubicBezTo>
                    <a:pt x="7172" y="601"/>
                    <a:pt x="5738" y="500"/>
                    <a:pt x="4604" y="400"/>
                  </a:cubicBezTo>
                  <a:cubicBezTo>
                    <a:pt x="2202" y="200"/>
                    <a:pt x="1034" y="0"/>
                    <a:pt x="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1501058" y="1773620"/>
              <a:ext cx="642603" cy="92269"/>
            </a:xfrm>
            <a:custGeom>
              <a:avLst/>
              <a:gdLst/>
              <a:ahLst/>
              <a:cxnLst/>
              <a:rect l="l" t="t" r="r" b="b"/>
              <a:pathLst>
                <a:path w="18414" h="2644" extrusionOk="0">
                  <a:moveTo>
                    <a:pt x="767" y="0"/>
                  </a:moveTo>
                  <a:cubicBezTo>
                    <a:pt x="401" y="0"/>
                    <a:pt x="0" y="1434"/>
                    <a:pt x="401" y="1568"/>
                  </a:cubicBezTo>
                  <a:cubicBezTo>
                    <a:pt x="601" y="1668"/>
                    <a:pt x="3703" y="2535"/>
                    <a:pt x="10174" y="2635"/>
                  </a:cubicBezTo>
                  <a:cubicBezTo>
                    <a:pt x="10716" y="2641"/>
                    <a:pt x="11222" y="2643"/>
                    <a:pt x="11694" y="2643"/>
                  </a:cubicBezTo>
                  <a:cubicBezTo>
                    <a:pt x="16958" y="2643"/>
                    <a:pt x="18096" y="2327"/>
                    <a:pt x="18280" y="2235"/>
                  </a:cubicBezTo>
                  <a:cubicBezTo>
                    <a:pt x="18347" y="2202"/>
                    <a:pt x="18413" y="1901"/>
                    <a:pt x="18413" y="1601"/>
                  </a:cubicBezTo>
                  <a:lnTo>
                    <a:pt x="18413" y="1601"/>
                  </a:lnTo>
                  <a:cubicBezTo>
                    <a:pt x="16587" y="1989"/>
                    <a:pt x="14157" y="2119"/>
                    <a:pt x="11898" y="2119"/>
                  </a:cubicBezTo>
                  <a:cubicBezTo>
                    <a:pt x="9496" y="2119"/>
                    <a:pt x="7288" y="1972"/>
                    <a:pt x="6205" y="1835"/>
                  </a:cubicBezTo>
                  <a:cubicBezTo>
                    <a:pt x="5071" y="1701"/>
                    <a:pt x="4704" y="1034"/>
                    <a:pt x="4604" y="400"/>
                  </a:cubicBezTo>
                  <a:cubicBezTo>
                    <a:pt x="2202" y="200"/>
                    <a:pt x="1034" y="0"/>
                    <a:pt x="767"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1306648" y="2338008"/>
              <a:ext cx="781146" cy="838866"/>
            </a:xfrm>
            <a:custGeom>
              <a:avLst/>
              <a:gdLst/>
              <a:ahLst/>
              <a:cxnLst/>
              <a:rect l="l" t="t" r="r" b="b"/>
              <a:pathLst>
                <a:path w="22384" h="24038" extrusionOk="0">
                  <a:moveTo>
                    <a:pt x="11589" y="1"/>
                  </a:moveTo>
                  <a:cubicBezTo>
                    <a:pt x="9465" y="1"/>
                    <a:pt x="7385" y="631"/>
                    <a:pt x="5638" y="1807"/>
                  </a:cubicBezTo>
                  <a:cubicBezTo>
                    <a:pt x="2536" y="3941"/>
                    <a:pt x="1" y="9679"/>
                    <a:pt x="167" y="10046"/>
                  </a:cubicBezTo>
                  <a:cubicBezTo>
                    <a:pt x="267" y="10346"/>
                    <a:pt x="1135" y="11580"/>
                    <a:pt x="5071" y="12614"/>
                  </a:cubicBezTo>
                  <a:cubicBezTo>
                    <a:pt x="5071" y="12614"/>
                    <a:pt x="5071" y="12614"/>
                    <a:pt x="5104" y="12648"/>
                  </a:cubicBezTo>
                  <a:cubicBezTo>
                    <a:pt x="5171" y="13348"/>
                    <a:pt x="4437" y="22188"/>
                    <a:pt x="4504" y="22988"/>
                  </a:cubicBezTo>
                  <a:cubicBezTo>
                    <a:pt x="4557" y="23649"/>
                    <a:pt x="4966" y="24038"/>
                    <a:pt x="7739" y="24038"/>
                  </a:cubicBezTo>
                  <a:cubicBezTo>
                    <a:pt x="8466" y="24038"/>
                    <a:pt x="9354" y="24011"/>
                    <a:pt x="10441" y="23956"/>
                  </a:cubicBezTo>
                  <a:cubicBezTo>
                    <a:pt x="14378" y="23722"/>
                    <a:pt x="18280" y="23222"/>
                    <a:pt x="22116" y="22421"/>
                  </a:cubicBezTo>
                  <a:cubicBezTo>
                    <a:pt x="22383" y="22355"/>
                    <a:pt x="22216" y="21187"/>
                    <a:pt x="21749" y="17952"/>
                  </a:cubicBezTo>
                  <a:cubicBezTo>
                    <a:pt x="21616" y="16851"/>
                    <a:pt x="21416" y="15516"/>
                    <a:pt x="21182" y="13882"/>
                  </a:cubicBezTo>
                  <a:cubicBezTo>
                    <a:pt x="20348" y="7477"/>
                    <a:pt x="18881" y="1106"/>
                    <a:pt x="18681" y="773"/>
                  </a:cubicBezTo>
                  <a:cubicBezTo>
                    <a:pt x="18480" y="472"/>
                    <a:pt x="17546" y="439"/>
                    <a:pt x="17346" y="439"/>
                  </a:cubicBezTo>
                  <a:cubicBezTo>
                    <a:pt x="17113" y="439"/>
                    <a:pt x="16913" y="2174"/>
                    <a:pt x="14611" y="2207"/>
                  </a:cubicBezTo>
                  <a:cubicBezTo>
                    <a:pt x="14578" y="2208"/>
                    <a:pt x="14545" y="2208"/>
                    <a:pt x="14512" y="2208"/>
                  </a:cubicBezTo>
                  <a:cubicBezTo>
                    <a:pt x="12298" y="2208"/>
                    <a:pt x="11909" y="5"/>
                    <a:pt x="11909" y="5"/>
                  </a:cubicBezTo>
                  <a:cubicBezTo>
                    <a:pt x="11802" y="2"/>
                    <a:pt x="11696" y="1"/>
                    <a:pt x="1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1461485" y="2552241"/>
              <a:ext cx="626305" cy="624630"/>
            </a:xfrm>
            <a:custGeom>
              <a:avLst/>
              <a:gdLst/>
              <a:ahLst/>
              <a:cxnLst/>
              <a:rect l="l" t="t" r="r" b="b"/>
              <a:pathLst>
                <a:path w="17947" h="17899" extrusionOk="0">
                  <a:moveTo>
                    <a:pt x="3594" y="0"/>
                  </a:moveTo>
                  <a:cubicBezTo>
                    <a:pt x="3236" y="0"/>
                    <a:pt x="3147" y="1524"/>
                    <a:pt x="2969" y="2839"/>
                  </a:cubicBezTo>
                  <a:cubicBezTo>
                    <a:pt x="2569" y="5775"/>
                    <a:pt x="2202" y="6609"/>
                    <a:pt x="2202" y="6609"/>
                  </a:cubicBezTo>
                  <a:lnTo>
                    <a:pt x="667" y="6509"/>
                  </a:lnTo>
                  <a:lnTo>
                    <a:pt x="667" y="6509"/>
                  </a:lnTo>
                  <a:cubicBezTo>
                    <a:pt x="734" y="7209"/>
                    <a:pt x="0" y="16049"/>
                    <a:pt x="67" y="16849"/>
                  </a:cubicBezTo>
                  <a:cubicBezTo>
                    <a:pt x="120" y="17510"/>
                    <a:pt x="529" y="17899"/>
                    <a:pt x="3302" y="17899"/>
                  </a:cubicBezTo>
                  <a:cubicBezTo>
                    <a:pt x="4029" y="17899"/>
                    <a:pt x="4917" y="17872"/>
                    <a:pt x="6004" y="17817"/>
                  </a:cubicBezTo>
                  <a:cubicBezTo>
                    <a:pt x="9941" y="17583"/>
                    <a:pt x="13843" y="17083"/>
                    <a:pt x="17679" y="16282"/>
                  </a:cubicBezTo>
                  <a:cubicBezTo>
                    <a:pt x="17946" y="16216"/>
                    <a:pt x="17779" y="15048"/>
                    <a:pt x="17312" y="11813"/>
                  </a:cubicBezTo>
                  <a:cubicBezTo>
                    <a:pt x="16819" y="11880"/>
                    <a:pt x="16341" y="11913"/>
                    <a:pt x="15880" y="11913"/>
                  </a:cubicBezTo>
                  <a:cubicBezTo>
                    <a:pt x="8643" y="11913"/>
                    <a:pt x="5342" y="3972"/>
                    <a:pt x="4370" y="1338"/>
                  </a:cubicBezTo>
                  <a:cubicBezTo>
                    <a:pt x="4016" y="376"/>
                    <a:pt x="3772" y="0"/>
                    <a:pt x="3594"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1477782" y="2640844"/>
              <a:ext cx="91990" cy="149012"/>
            </a:xfrm>
            <a:custGeom>
              <a:avLst/>
              <a:gdLst/>
              <a:ahLst/>
              <a:cxnLst/>
              <a:rect l="l" t="t" r="r" b="b"/>
              <a:pathLst>
                <a:path w="2636" h="4270" extrusionOk="0">
                  <a:moveTo>
                    <a:pt x="2502" y="0"/>
                  </a:moveTo>
                  <a:cubicBezTo>
                    <a:pt x="2402" y="0"/>
                    <a:pt x="2335" y="67"/>
                    <a:pt x="2302" y="134"/>
                  </a:cubicBezTo>
                  <a:cubicBezTo>
                    <a:pt x="2302" y="434"/>
                    <a:pt x="1801" y="3469"/>
                    <a:pt x="1601" y="3936"/>
                  </a:cubicBezTo>
                  <a:cubicBezTo>
                    <a:pt x="1134" y="3903"/>
                    <a:pt x="667" y="3836"/>
                    <a:pt x="200" y="3770"/>
                  </a:cubicBezTo>
                  <a:cubicBezTo>
                    <a:pt x="183" y="3764"/>
                    <a:pt x="166" y="3761"/>
                    <a:pt x="150" y="3761"/>
                  </a:cubicBezTo>
                  <a:cubicBezTo>
                    <a:pt x="78" y="3761"/>
                    <a:pt x="28" y="3821"/>
                    <a:pt x="0" y="3903"/>
                  </a:cubicBezTo>
                  <a:cubicBezTo>
                    <a:pt x="0" y="3970"/>
                    <a:pt x="67" y="4070"/>
                    <a:pt x="134" y="4103"/>
                  </a:cubicBezTo>
                  <a:cubicBezTo>
                    <a:pt x="601" y="4170"/>
                    <a:pt x="1068" y="4237"/>
                    <a:pt x="1535" y="4270"/>
                  </a:cubicBezTo>
                  <a:cubicBezTo>
                    <a:pt x="1635" y="4270"/>
                    <a:pt x="1735" y="4270"/>
                    <a:pt x="1801" y="4237"/>
                  </a:cubicBezTo>
                  <a:cubicBezTo>
                    <a:pt x="2102" y="4070"/>
                    <a:pt x="2635" y="200"/>
                    <a:pt x="2635" y="167"/>
                  </a:cubicBezTo>
                  <a:cubicBezTo>
                    <a:pt x="2635" y="67"/>
                    <a:pt x="2569" y="0"/>
                    <a:pt x="2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9"/>
          <p:cNvGrpSpPr/>
          <p:nvPr/>
        </p:nvGrpSpPr>
        <p:grpSpPr>
          <a:xfrm>
            <a:off x="-297971" y="134843"/>
            <a:ext cx="3141951" cy="1143726"/>
            <a:chOff x="-297971" y="134843"/>
            <a:chExt cx="3141951" cy="1143726"/>
          </a:xfrm>
        </p:grpSpPr>
        <p:sp>
          <p:nvSpPr>
            <p:cNvPr id="450" name="Google Shape;450;p19"/>
            <p:cNvSpPr/>
            <p:nvPr/>
          </p:nvSpPr>
          <p:spPr>
            <a:xfrm rot="-5031048">
              <a:off x="1577038" y="-506702"/>
              <a:ext cx="499102" cy="1992783"/>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rot="5768943">
              <a:off x="239632" y="332499"/>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0"/>
          <p:cNvSpPr txBox="1">
            <a:spLocks noGrp="1"/>
          </p:cNvSpPr>
          <p:nvPr>
            <p:ph type="title"/>
          </p:nvPr>
        </p:nvSpPr>
        <p:spPr>
          <a:xfrm>
            <a:off x="487030" y="364838"/>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EEF0E9"/>
              </a:buClr>
              <a:buSzPts val="1100"/>
              <a:buFont typeface="Arial"/>
              <a:buNone/>
            </a:pPr>
            <a:r>
              <a:rPr lang="en-US" dirty="0" smtClean="0"/>
              <a:t>First Question</a:t>
            </a:r>
            <a:endParaRPr dirty="0"/>
          </a:p>
        </p:txBody>
      </p:sp>
      <p:sp>
        <p:nvSpPr>
          <p:cNvPr id="457" name="Google Shape;457;p20"/>
          <p:cNvSpPr txBox="1">
            <a:spLocks noGrp="1"/>
          </p:cNvSpPr>
          <p:nvPr>
            <p:ph type="body" idx="1"/>
          </p:nvPr>
        </p:nvSpPr>
        <p:spPr>
          <a:xfrm>
            <a:off x="940459" y="1344501"/>
            <a:ext cx="6312300" cy="61756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dk1"/>
              </a:buClr>
              <a:buSzPts val="1200"/>
              <a:buNone/>
            </a:pPr>
            <a:r>
              <a:rPr lang="en-US" sz="2400" dirty="0" smtClean="0"/>
              <a:t>How do you understand what is greedy?</a:t>
            </a:r>
            <a:endParaRPr sz="2400" dirty="0"/>
          </a:p>
        </p:txBody>
      </p:sp>
      <p:grpSp>
        <p:nvGrpSpPr>
          <p:cNvPr id="458" name="Google Shape;458;p20"/>
          <p:cNvGrpSpPr/>
          <p:nvPr/>
        </p:nvGrpSpPr>
        <p:grpSpPr>
          <a:xfrm>
            <a:off x="6607679" y="3589512"/>
            <a:ext cx="1868771" cy="1033988"/>
            <a:chOff x="6561879" y="3516262"/>
            <a:chExt cx="1868771" cy="1033988"/>
          </a:xfrm>
        </p:grpSpPr>
        <p:sp>
          <p:nvSpPr>
            <p:cNvPr id="459" name="Google Shape;459;p20"/>
            <p:cNvSpPr/>
            <p:nvPr/>
          </p:nvSpPr>
          <p:spPr>
            <a:xfrm>
              <a:off x="6622550" y="4288350"/>
              <a:ext cx="1808100" cy="2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0"/>
            <p:cNvGrpSpPr/>
            <p:nvPr/>
          </p:nvGrpSpPr>
          <p:grpSpPr>
            <a:xfrm>
              <a:off x="6561879" y="3516262"/>
              <a:ext cx="1668242" cy="931849"/>
              <a:chOff x="6561879" y="3516262"/>
              <a:chExt cx="1668242" cy="931849"/>
            </a:xfrm>
          </p:grpSpPr>
          <p:sp>
            <p:nvSpPr>
              <p:cNvPr id="461" name="Google Shape;461;p20"/>
              <p:cNvSpPr/>
              <p:nvPr/>
            </p:nvSpPr>
            <p:spPr>
              <a:xfrm>
                <a:off x="6561879" y="3516262"/>
                <a:ext cx="562268" cy="593436"/>
              </a:xfrm>
              <a:custGeom>
                <a:avLst/>
                <a:gdLst/>
                <a:ahLst/>
                <a:cxnLst/>
                <a:rect l="l" t="t" r="r" b="b"/>
                <a:pathLst>
                  <a:path w="7876" h="8319" extrusionOk="0">
                    <a:moveTo>
                      <a:pt x="4071" y="1"/>
                    </a:moveTo>
                    <a:cubicBezTo>
                      <a:pt x="3077" y="1"/>
                      <a:pt x="2201" y="604"/>
                      <a:pt x="1457" y="1651"/>
                    </a:cubicBezTo>
                    <a:cubicBezTo>
                      <a:pt x="518" y="2935"/>
                      <a:pt x="0" y="4095"/>
                      <a:pt x="1111" y="4367"/>
                    </a:cubicBezTo>
                    <a:cubicBezTo>
                      <a:pt x="1237" y="4395"/>
                      <a:pt x="1369" y="4407"/>
                      <a:pt x="1503" y="4407"/>
                    </a:cubicBezTo>
                    <a:cubicBezTo>
                      <a:pt x="2550" y="4407"/>
                      <a:pt x="3753" y="3651"/>
                      <a:pt x="3753" y="3651"/>
                    </a:cubicBezTo>
                    <a:cubicBezTo>
                      <a:pt x="3753" y="3651"/>
                      <a:pt x="4395" y="7379"/>
                      <a:pt x="5629" y="8144"/>
                    </a:cubicBezTo>
                    <a:cubicBezTo>
                      <a:pt x="5821" y="8267"/>
                      <a:pt x="6007" y="8319"/>
                      <a:pt x="6185" y="8319"/>
                    </a:cubicBezTo>
                    <a:cubicBezTo>
                      <a:pt x="7154" y="8319"/>
                      <a:pt x="7876" y="6786"/>
                      <a:pt x="7876" y="6786"/>
                    </a:cubicBezTo>
                    <a:cubicBezTo>
                      <a:pt x="7876" y="6786"/>
                      <a:pt x="5901" y="5700"/>
                      <a:pt x="6024" y="3750"/>
                    </a:cubicBezTo>
                    <a:cubicBezTo>
                      <a:pt x="6172" y="1799"/>
                      <a:pt x="5901" y="392"/>
                      <a:pt x="4765" y="96"/>
                    </a:cubicBezTo>
                    <a:cubicBezTo>
                      <a:pt x="4528" y="32"/>
                      <a:pt x="4297" y="1"/>
                      <a:pt x="4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92035" y="3860596"/>
                <a:ext cx="238086" cy="229199"/>
              </a:xfrm>
              <a:custGeom>
                <a:avLst/>
                <a:gdLst/>
                <a:ahLst/>
                <a:cxnLst/>
                <a:rect l="l" t="t" r="r" b="b"/>
                <a:pathLst>
                  <a:path w="3335" h="3213" extrusionOk="0">
                    <a:moveTo>
                      <a:pt x="3293" y="1"/>
                    </a:moveTo>
                    <a:cubicBezTo>
                      <a:pt x="3221" y="1"/>
                      <a:pt x="3025" y="359"/>
                      <a:pt x="2681" y="1095"/>
                    </a:cubicBezTo>
                    <a:cubicBezTo>
                      <a:pt x="2409" y="1762"/>
                      <a:pt x="1767" y="2231"/>
                      <a:pt x="1051" y="2256"/>
                    </a:cubicBezTo>
                    <a:cubicBezTo>
                      <a:pt x="1051" y="2256"/>
                      <a:pt x="1" y="3213"/>
                      <a:pt x="794" y="3213"/>
                    </a:cubicBezTo>
                    <a:cubicBezTo>
                      <a:pt x="911" y="3213"/>
                      <a:pt x="1068" y="3192"/>
                      <a:pt x="1274" y="3144"/>
                    </a:cubicBezTo>
                    <a:cubicBezTo>
                      <a:pt x="2854" y="2774"/>
                      <a:pt x="3224" y="972"/>
                      <a:pt x="3298" y="354"/>
                    </a:cubicBezTo>
                    <a:cubicBezTo>
                      <a:pt x="3334" y="120"/>
                      <a:pt x="3334" y="1"/>
                      <a:pt x="3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813060" y="4148290"/>
                <a:ext cx="174763" cy="299821"/>
              </a:xfrm>
              <a:custGeom>
                <a:avLst/>
                <a:gdLst/>
                <a:ahLst/>
                <a:cxnLst/>
                <a:rect l="l" t="t" r="r" b="b"/>
                <a:pathLst>
                  <a:path w="2448" h="4203" extrusionOk="0">
                    <a:moveTo>
                      <a:pt x="867" y="0"/>
                    </a:moveTo>
                    <a:cubicBezTo>
                      <a:pt x="867" y="0"/>
                      <a:pt x="694" y="2642"/>
                      <a:pt x="571" y="2938"/>
                    </a:cubicBezTo>
                    <a:cubicBezTo>
                      <a:pt x="448" y="3234"/>
                      <a:pt x="201" y="3457"/>
                      <a:pt x="53" y="3975"/>
                    </a:cubicBezTo>
                    <a:cubicBezTo>
                      <a:pt x="1" y="4137"/>
                      <a:pt x="97" y="4203"/>
                      <a:pt x="269" y="4203"/>
                    </a:cubicBezTo>
                    <a:cubicBezTo>
                      <a:pt x="674" y="4203"/>
                      <a:pt x="1501" y="3842"/>
                      <a:pt x="1830" y="3531"/>
                    </a:cubicBezTo>
                    <a:cubicBezTo>
                      <a:pt x="2299" y="3086"/>
                      <a:pt x="2447" y="25"/>
                      <a:pt x="2447" y="25"/>
                    </a:cubicBez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645793" y="4123609"/>
                <a:ext cx="193967" cy="250172"/>
              </a:xfrm>
              <a:custGeom>
                <a:avLst/>
                <a:gdLst/>
                <a:ahLst/>
                <a:cxnLst/>
                <a:rect l="l" t="t" r="r" b="b"/>
                <a:pathLst>
                  <a:path w="2717" h="3507" extrusionOk="0">
                    <a:moveTo>
                      <a:pt x="2717" y="0"/>
                    </a:moveTo>
                    <a:lnTo>
                      <a:pt x="1285" y="124"/>
                    </a:lnTo>
                    <a:cubicBezTo>
                      <a:pt x="1285" y="124"/>
                      <a:pt x="939" y="2198"/>
                      <a:pt x="569" y="2494"/>
                    </a:cubicBezTo>
                    <a:cubicBezTo>
                      <a:pt x="346" y="2667"/>
                      <a:pt x="174" y="2864"/>
                      <a:pt x="1" y="3111"/>
                    </a:cubicBezTo>
                    <a:cubicBezTo>
                      <a:pt x="56" y="3409"/>
                      <a:pt x="308" y="3507"/>
                      <a:pt x="611" y="3507"/>
                    </a:cubicBezTo>
                    <a:cubicBezTo>
                      <a:pt x="1112" y="3507"/>
                      <a:pt x="1754" y="3238"/>
                      <a:pt x="1877" y="3161"/>
                    </a:cubicBezTo>
                    <a:cubicBezTo>
                      <a:pt x="2075" y="3062"/>
                      <a:pt x="2618" y="173"/>
                      <a:pt x="2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7122862" y="4127104"/>
                <a:ext cx="276279" cy="315657"/>
              </a:xfrm>
              <a:custGeom>
                <a:avLst/>
                <a:gdLst/>
                <a:ahLst/>
                <a:cxnLst/>
                <a:rect l="l" t="t" r="r" b="b"/>
                <a:pathLst>
                  <a:path w="3870" h="4425" extrusionOk="0">
                    <a:moveTo>
                      <a:pt x="2323" y="1"/>
                    </a:moveTo>
                    <a:cubicBezTo>
                      <a:pt x="1816" y="1"/>
                      <a:pt x="1349" y="192"/>
                      <a:pt x="1228" y="840"/>
                    </a:cubicBezTo>
                    <a:cubicBezTo>
                      <a:pt x="1104" y="1828"/>
                      <a:pt x="783" y="2766"/>
                      <a:pt x="240" y="3605"/>
                    </a:cubicBezTo>
                    <a:cubicBezTo>
                      <a:pt x="1" y="4029"/>
                      <a:pt x="516" y="4425"/>
                      <a:pt x="1234" y="4425"/>
                    </a:cubicBezTo>
                    <a:cubicBezTo>
                      <a:pt x="1479" y="4425"/>
                      <a:pt x="1748" y="4379"/>
                      <a:pt x="2018" y="4272"/>
                    </a:cubicBezTo>
                    <a:cubicBezTo>
                      <a:pt x="3079" y="3828"/>
                      <a:pt x="3869" y="396"/>
                      <a:pt x="3869" y="396"/>
                    </a:cubicBezTo>
                    <a:cubicBezTo>
                      <a:pt x="3869" y="396"/>
                      <a:pt x="3054" y="1"/>
                      <a:pt x="2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6997215" y="4091936"/>
                <a:ext cx="176333" cy="241326"/>
              </a:xfrm>
              <a:custGeom>
                <a:avLst/>
                <a:gdLst/>
                <a:ahLst/>
                <a:cxnLst/>
                <a:rect l="l" t="t" r="r" b="b"/>
                <a:pathLst>
                  <a:path w="2470" h="3383" extrusionOk="0">
                    <a:moveTo>
                      <a:pt x="1358" y="0"/>
                    </a:moveTo>
                    <a:cubicBezTo>
                      <a:pt x="1259" y="840"/>
                      <a:pt x="1012" y="1630"/>
                      <a:pt x="617" y="2346"/>
                    </a:cubicBezTo>
                    <a:cubicBezTo>
                      <a:pt x="0" y="3382"/>
                      <a:pt x="1136" y="3382"/>
                      <a:pt x="1136" y="3382"/>
                    </a:cubicBezTo>
                    <a:cubicBezTo>
                      <a:pt x="2444" y="2815"/>
                      <a:pt x="2469" y="444"/>
                      <a:pt x="2395" y="222"/>
                    </a:cubicBezTo>
                    <a:lnTo>
                      <a:pt x="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6842085" y="3595944"/>
                <a:ext cx="1316717" cy="666340"/>
              </a:xfrm>
              <a:custGeom>
                <a:avLst/>
                <a:gdLst/>
                <a:ahLst/>
                <a:cxnLst/>
                <a:rect l="l" t="t" r="r" b="b"/>
                <a:pathLst>
                  <a:path w="18444" h="9341" extrusionOk="0">
                    <a:moveTo>
                      <a:pt x="10421" y="0"/>
                    </a:moveTo>
                    <a:cubicBezTo>
                      <a:pt x="10291" y="0"/>
                      <a:pt x="10159" y="5"/>
                      <a:pt x="10024" y="15"/>
                    </a:cubicBezTo>
                    <a:cubicBezTo>
                      <a:pt x="6790" y="262"/>
                      <a:pt x="5185" y="1546"/>
                      <a:pt x="3161" y="4484"/>
                    </a:cubicBezTo>
                    <a:cubicBezTo>
                      <a:pt x="3161" y="4484"/>
                      <a:pt x="1803" y="6040"/>
                      <a:pt x="914" y="6336"/>
                    </a:cubicBezTo>
                    <a:cubicBezTo>
                      <a:pt x="1" y="6657"/>
                      <a:pt x="1087" y="8484"/>
                      <a:pt x="7481" y="9175"/>
                    </a:cubicBezTo>
                    <a:cubicBezTo>
                      <a:pt x="8553" y="9291"/>
                      <a:pt x="9526" y="9341"/>
                      <a:pt x="10405" y="9341"/>
                    </a:cubicBezTo>
                    <a:cubicBezTo>
                      <a:pt x="14771" y="9341"/>
                      <a:pt x="16835" y="8109"/>
                      <a:pt x="17308" y="7595"/>
                    </a:cubicBezTo>
                    <a:cubicBezTo>
                      <a:pt x="17875" y="6953"/>
                      <a:pt x="18443" y="5916"/>
                      <a:pt x="18122" y="5521"/>
                    </a:cubicBezTo>
                    <a:cubicBezTo>
                      <a:pt x="17801" y="5126"/>
                      <a:pt x="16295" y="5101"/>
                      <a:pt x="15703" y="3842"/>
                    </a:cubicBezTo>
                    <a:cubicBezTo>
                      <a:pt x="15135" y="2636"/>
                      <a:pt x="13411" y="0"/>
                      <a:pt x="10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6630556" y="3732193"/>
                <a:ext cx="45904" cy="42801"/>
              </a:xfrm>
              <a:custGeom>
                <a:avLst/>
                <a:gdLst/>
                <a:ahLst/>
                <a:cxnLst/>
                <a:rect l="l" t="t" r="r" b="b"/>
                <a:pathLst>
                  <a:path w="643" h="600" extrusionOk="0">
                    <a:moveTo>
                      <a:pt x="556" y="0"/>
                    </a:moveTo>
                    <a:cubicBezTo>
                      <a:pt x="545" y="0"/>
                      <a:pt x="532" y="2"/>
                      <a:pt x="519" y="7"/>
                    </a:cubicBezTo>
                    <a:cubicBezTo>
                      <a:pt x="272" y="31"/>
                      <a:pt x="75" y="204"/>
                      <a:pt x="26" y="451"/>
                    </a:cubicBezTo>
                    <a:cubicBezTo>
                      <a:pt x="1" y="500"/>
                      <a:pt x="50" y="550"/>
                      <a:pt x="100" y="574"/>
                    </a:cubicBezTo>
                    <a:cubicBezTo>
                      <a:pt x="109" y="574"/>
                      <a:pt x="119" y="573"/>
                      <a:pt x="128" y="572"/>
                    </a:cubicBezTo>
                    <a:lnTo>
                      <a:pt x="128" y="572"/>
                    </a:lnTo>
                    <a:cubicBezTo>
                      <a:pt x="152" y="587"/>
                      <a:pt x="181" y="599"/>
                      <a:pt x="198" y="599"/>
                    </a:cubicBezTo>
                    <a:cubicBezTo>
                      <a:pt x="294" y="580"/>
                      <a:pt x="379" y="535"/>
                      <a:pt x="448" y="474"/>
                    </a:cubicBezTo>
                    <a:lnTo>
                      <a:pt x="448" y="474"/>
                    </a:lnTo>
                    <a:cubicBezTo>
                      <a:pt x="476" y="453"/>
                      <a:pt x="501" y="429"/>
                      <a:pt x="519" y="402"/>
                    </a:cubicBezTo>
                    <a:cubicBezTo>
                      <a:pt x="519" y="400"/>
                      <a:pt x="519" y="399"/>
                      <a:pt x="519" y="398"/>
                    </a:cubicBezTo>
                    <a:lnTo>
                      <a:pt x="519" y="398"/>
                    </a:lnTo>
                    <a:cubicBezTo>
                      <a:pt x="588" y="312"/>
                      <a:pt x="631" y="209"/>
                      <a:pt x="643" y="105"/>
                    </a:cubicBezTo>
                    <a:cubicBezTo>
                      <a:pt x="643" y="44"/>
                      <a:pt x="609"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6792326" y="3594588"/>
                <a:ext cx="102730" cy="97444"/>
              </a:xfrm>
              <a:custGeom>
                <a:avLst/>
                <a:gdLst/>
                <a:ahLst/>
                <a:cxnLst/>
                <a:rect l="l" t="t" r="r" b="b"/>
                <a:pathLst>
                  <a:path w="1439" h="1366" extrusionOk="0">
                    <a:moveTo>
                      <a:pt x="851" y="1"/>
                    </a:moveTo>
                    <a:cubicBezTo>
                      <a:pt x="809" y="1"/>
                      <a:pt x="765" y="4"/>
                      <a:pt x="722" y="10"/>
                    </a:cubicBezTo>
                    <a:cubicBezTo>
                      <a:pt x="549" y="59"/>
                      <a:pt x="401" y="158"/>
                      <a:pt x="303" y="331"/>
                    </a:cubicBezTo>
                    <a:cubicBezTo>
                      <a:pt x="179" y="504"/>
                      <a:pt x="80" y="726"/>
                      <a:pt x="31" y="948"/>
                    </a:cubicBezTo>
                    <a:cubicBezTo>
                      <a:pt x="0" y="1009"/>
                      <a:pt x="64" y="1051"/>
                      <a:pt x="123" y="1051"/>
                    </a:cubicBezTo>
                    <a:cubicBezTo>
                      <a:pt x="160" y="1051"/>
                      <a:pt x="194" y="1035"/>
                      <a:pt x="204" y="997"/>
                    </a:cubicBezTo>
                    <a:lnTo>
                      <a:pt x="204" y="973"/>
                    </a:lnTo>
                    <a:cubicBezTo>
                      <a:pt x="303" y="701"/>
                      <a:pt x="401" y="331"/>
                      <a:pt x="698" y="207"/>
                    </a:cubicBezTo>
                    <a:cubicBezTo>
                      <a:pt x="759" y="195"/>
                      <a:pt x="821" y="189"/>
                      <a:pt x="880" y="189"/>
                    </a:cubicBezTo>
                    <a:cubicBezTo>
                      <a:pt x="938" y="189"/>
                      <a:pt x="994" y="195"/>
                      <a:pt x="1043" y="207"/>
                    </a:cubicBezTo>
                    <a:cubicBezTo>
                      <a:pt x="1167" y="257"/>
                      <a:pt x="1241" y="405"/>
                      <a:pt x="1216" y="528"/>
                    </a:cubicBezTo>
                    <a:cubicBezTo>
                      <a:pt x="1216" y="652"/>
                      <a:pt x="1191" y="775"/>
                      <a:pt x="1167" y="874"/>
                    </a:cubicBezTo>
                    <a:cubicBezTo>
                      <a:pt x="1142" y="997"/>
                      <a:pt x="1142" y="1121"/>
                      <a:pt x="1117" y="1244"/>
                    </a:cubicBezTo>
                    <a:cubicBezTo>
                      <a:pt x="1103" y="1318"/>
                      <a:pt x="1158" y="1365"/>
                      <a:pt x="1211" y="1365"/>
                    </a:cubicBezTo>
                    <a:cubicBezTo>
                      <a:pt x="1246" y="1365"/>
                      <a:pt x="1280" y="1343"/>
                      <a:pt x="1290" y="1294"/>
                    </a:cubicBezTo>
                    <a:cubicBezTo>
                      <a:pt x="1339" y="1047"/>
                      <a:pt x="1389" y="800"/>
                      <a:pt x="1414" y="553"/>
                    </a:cubicBezTo>
                    <a:cubicBezTo>
                      <a:pt x="1438" y="355"/>
                      <a:pt x="1364" y="183"/>
                      <a:pt x="1191" y="84"/>
                    </a:cubicBezTo>
                    <a:cubicBezTo>
                      <a:pt x="1099" y="28"/>
                      <a:pt x="978"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6845583" y="376786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6873782" y="3755377"/>
                <a:ext cx="17705" cy="12555"/>
              </a:xfrm>
              <a:custGeom>
                <a:avLst/>
                <a:gdLst/>
                <a:ahLst/>
                <a:cxnLst/>
                <a:rect l="l" t="t" r="r" b="b"/>
                <a:pathLst>
                  <a:path w="248" h="176" extrusionOk="0">
                    <a:moveTo>
                      <a:pt x="145" y="0"/>
                    </a:moveTo>
                    <a:cubicBezTo>
                      <a:pt x="138" y="0"/>
                      <a:pt x="132" y="1"/>
                      <a:pt x="124" y="2"/>
                    </a:cubicBezTo>
                    <a:cubicBezTo>
                      <a:pt x="1" y="2"/>
                      <a:pt x="1" y="175"/>
                      <a:pt x="124" y="175"/>
                    </a:cubicBezTo>
                    <a:cubicBezTo>
                      <a:pt x="241" y="175"/>
                      <a:pt x="247"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6905550" y="3722064"/>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6901981" y="3760799"/>
                <a:ext cx="15991" cy="14196"/>
              </a:xfrm>
              <a:custGeom>
                <a:avLst/>
                <a:gdLst/>
                <a:ahLst/>
                <a:cxnLst/>
                <a:rect l="l" t="t" r="r" b="b"/>
                <a:pathLst>
                  <a:path w="224" h="199" extrusionOk="0">
                    <a:moveTo>
                      <a:pt x="124" y="1"/>
                    </a:moveTo>
                    <a:cubicBezTo>
                      <a:pt x="1" y="1"/>
                      <a:pt x="1" y="198"/>
                      <a:pt x="124" y="198"/>
                    </a:cubicBezTo>
                    <a:cubicBezTo>
                      <a:pt x="223" y="198"/>
                      <a:pt x="22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6872069" y="3797822"/>
                <a:ext cx="17705" cy="12341"/>
              </a:xfrm>
              <a:custGeom>
                <a:avLst/>
                <a:gdLst/>
                <a:ahLst/>
                <a:cxnLst/>
                <a:rect l="l" t="t" r="r" b="b"/>
                <a:pathLst>
                  <a:path w="248" h="173" extrusionOk="0">
                    <a:moveTo>
                      <a:pt x="50" y="0"/>
                    </a:moveTo>
                    <a:cubicBezTo>
                      <a:pt x="25" y="0"/>
                      <a:pt x="25" y="25"/>
                      <a:pt x="0" y="49"/>
                    </a:cubicBezTo>
                    <a:cubicBezTo>
                      <a:pt x="0" y="49"/>
                      <a:pt x="0" y="74"/>
                      <a:pt x="0" y="99"/>
                    </a:cubicBezTo>
                    <a:lnTo>
                      <a:pt x="0" y="123"/>
                    </a:lnTo>
                    <a:cubicBezTo>
                      <a:pt x="0" y="123"/>
                      <a:pt x="25" y="148"/>
                      <a:pt x="25" y="148"/>
                    </a:cubicBezTo>
                    <a:lnTo>
                      <a:pt x="50" y="148"/>
                    </a:lnTo>
                    <a:cubicBezTo>
                      <a:pt x="50" y="173"/>
                      <a:pt x="74" y="173"/>
                      <a:pt x="99" y="173"/>
                    </a:cubicBezTo>
                    <a:lnTo>
                      <a:pt x="198" y="173"/>
                    </a:lnTo>
                    <a:cubicBezTo>
                      <a:pt x="198" y="173"/>
                      <a:pt x="198" y="148"/>
                      <a:pt x="222" y="148"/>
                    </a:cubicBezTo>
                    <a:cubicBezTo>
                      <a:pt x="222" y="148"/>
                      <a:pt x="222" y="123"/>
                      <a:pt x="247" y="123"/>
                    </a:cubicBezTo>
                    <a:cubicBezTo>
                      <a:pt x="247" y="99"/>
                      <a:pt x="247" y="99"/>
                      <a:pt x="247" y="74"/>
                    </a:cubicBezTo>
                    <a:lnTo>
                      <a:pt x="247" y="49"/>
                    </a:lnTo>
                    <a:cubicBezTo>
                      <a:pt x="222" y="49"/>
                      <a:pt x="222" y="25"/>
                      <a:pt x="222" y="25"/>
                    </a:cubicBezTo>
                    <a:lnTo>
                      <a:pt x="198" y="25"/>
                    </a:lnTo>
                    <a:cubicBezTo>
                      <a:pt x="173" y="0"/>
                      <a:pt x="17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6852650" y="3808379"/>
                <a:ext cx="15920" cy="12341"/>
              </a:xfrm>
              <a:custGeom>
                <a:avLst/>
                <a:gdLst/>
                <a:ahLst/>
                <a:cxnLst/>
                <a:rect l="l" t="t" r="r" b="b"/>
                <a:pathLst>
                  <a:path w="223" h="173" extrusionOk="0">
                    <a:moveTo>
                      <a:pt x="25" y="0"/>
                    </a:moveTo>
                    <a:cubicBezTo>
                      <a:pt x="25" y="0"/>
                      <a:pt x="1" y="25"/>
                      <a:pt x="1" y="25"/>
                    </a:cubicBezTo>
                    <a:cubicBezTo>
                      <a:pt x="1" y="25"/>
                      <a:pt x="1" y="50"/>
                      <a:pt x="1" y="74"/>
                    </a:cubicBezTo>
                    <a:lnTo>
                      <a:pt x="1" y="99"/>
                    </a:lnTo>
                    <a:cubicBezTo>
                      <a:pt x="1" y="99"/>
                      <a:pt x="25" y="124"/>
                      <a:pt x="25" y="124"/>
                    </a:cubicBezTo>
                    <a:lnTo>
                      <a:pt x="99" y="124"/>
                    </a:lnTo>
                    <a:lnTo>
                      <a:pt x="75" y="173"/>
                    </a:lnTo>
                    <a:lnTo>
                      <a:pt x="174" y="173"/>
                    </a:lnTo>
                    <a:cubicBezTo>
                      <a:pt x="174" y="173"/>
                      <a:pt x="174" y="148"/>
                      <a:pt x="198" y="148"/>
                    </a:cubicBezTo>
                    <a:cubicBezTo>
                      <a:pt x="198" y="148"/>
                      <a:pt x="198" y="124"/>
                      <a:pt x="223" y="124"/>
                    </a:cubicBezTo>
                    <a:cubicBezTo>
                      <a:pt x="223" y="99"/>
                      <a:pt x="223" y="99"/>
                      <a:pt x="223" y="74"/>
                    </a:cubicBezTo>
                    <a:lnTo>
                      <a:pt x="223" y="50"/>
                    </a:lnTo>
                    <a:cubicBezTo>
                      <a:pt x="198" y="50"/>
                      <a:pt x="198" y="25"/>
                      <a:pt x="198" y="25"/>
                    </a:cubicBez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6879136" y="3864734"/>
                <a:ext cx="15920" cy="14124"/>
              </a:xfrm>
              <a:custGeom>
                <a:avLst/>
                <a:gdLst/>
                <a:ahLst/>
                <a:cxnLst/>
                <a:rect l="l" t="t" r="r" b="b"/>
                <a:pathLst>
                  <a:path w="223" h="198" extrusionOk="0">
                    <a:moveTo>
                      <a:pt x="123" y="0"/>
                    </a:moveTo>
                    <a:cubicBezTo>
                      <a:pt x="0" y="0"/>
                      <a:pt x="0" y="198"/>
                      <a:pt x="123" y="198"/>
                    </a:cubicBezTo>
                    <a:cubicBezTo>
                      <a:pt x="222" y="198"/>
                      <a:pt x="222"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6891415" y="3818937"/>
                <a:ext cx="17705" cy="14124"/>
              </a:xfrm>
              <a:custGeom>
                <a:avLst/>
                <a:gdLst/>
                <a:ahLst/>
                <a:cxnLst/>
                <a:rect l="l" t="t" r="r" b="b"/>
                <a:pathLst>
                  <a:path w="248" h="198" extrusionOk="0">
                    <a:moveTo>
                      <a:pt x="124" y="0"/>
                    </a:moveTo>
                    <a:cubicBezTo>
                      <a:pt x="1" y="0"/>
                      <a:pt x="1" y="198"/>
                      <a:pt x="124" y="198"/>
                    </a:cubicBezTo>
                    <a:cubicBezTo>
                      <a:pt x="248" y="198"/>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6852650" y="3847114"/>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6866786" y="3910531"/>
                <a:ext cx="15920" cy="14124"/>
              </a:xfrm>
              <a:custGeom>
                <a:avLst/>
                <a:gdLst/>
                <a:ahLst/>
                <a:cxnLst/>
                <a:rect l="l" t="t" r="r" b="b"/>
                <a:pathLst>
                  <a:path w="223" h="198" extrusionOk="0">
                    <a:moveTo>
                      <a:pt x="124" y="0"/>
                    </a:moveTo>
                    <a:cubicBezTo>
                      <a:pt x="0" y="0"/>
                      <a:pt x="0" y="198"/>
                      <a:pt x="124" y="198"/>
                    </a:cubicBezTo>
                    <a:cubicBezTo>
                      <a:pt x="222" y="198"/>
                      <a:pt x="22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6884419" y="3952761"/>
                <a:ext cx="17633" cy="12412"/>
              </a:xfrm>
              <a:custGeom>
                <a:avLst/>
                <a:gdLst/>
                <a:ahLst/>
                <a:cxnLst/>
                <a:rect l="l" t="t" r="r" b="b"/>
                <a:pathLst>
                  <a:path w="247"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7039478" y="4280760"/>
                <a:ext cx="33553" cy="42373"/>
              </a:xfrm>
              <a:custGeom>
                <a:avLst/>
                <a:gdLst/>
                <a:ahLst/>
                <a:cxnLst/>
                <a:rect l="l" t="t" r="r" b="b"/>
                <a:pathLst>
                  <a:path w="470" h="594" extrusionOk="0">
                    <a:moveTo>
                      <a:pt x="359" y="1"/>
                    </a:moveTo>
                    <a:cubicBezTo>
                      <a:pt x="334" y="1"/>
                      <a:pt x="309" y="7"/>
                      <a:pt x="297" y="19"/>
                    </a:cubicBezTo>
                    <a:cubicBezTo>
                      <a:pt x="149" y="143"/>
                      <a:pt x="50" y="291"/>
                      <a:pt x="1" y="464"/>
                    </a:cubicBezTo>
                    <a:cubicBezTo>
                      <a:pt x="1" y="513"/>
                      <a:pt x="25" y="563"/>
                      <a:pt x="75" y="587"/>
                    </a:cubicBezTo>
                    <a:cubicBezTo>
                      <a:pt x="84" y="592"/>
                      <a:pt x="93" y="594"/>
                      <a:pt x="102" y="594"/>
                    </a:cubicBezTo>
                    <a:cubicBezTo>
                      <a:pt x="141" y="594"/>
                      <a:pt x="174" y="554"/>
                      <a:pt x="174" y="513"/>
                    </a:cubicBezTo>
                    <a:lnTo>
                      <a:pt x="198" y="513"/>
                    </a:lnTo>
                    <a:lnTo>
                      <a:pt x="223" y="439"/>
                    </a:lnTo>
                    <a:cubicBezTo>
                      <a:pt x="223" y="439"/>
                      <a:pt x="223" y="415"/>
                      <a:pt x="223" y="415"/>
                    </a:cubicBezTo>
                    <a:cubicBezTo>
                      <a:pt x="248" y="390"/>
                      <a:pt x="272" y="340"/>
                      <a:pt x="297" y="316"/>
                    </a:cubicBezTo>
                    <a:lnTo>
                      <a:pt x="322" y="266"/>
                    </a:lnTo>
                    <a:lnTo>
                      <a:pt x="346" y="242"/>
                    </a:lnTo>
                    <a:cubicBezTo>
                      <a:pt x="371" y="192"/>
                      <a:pt x="396" y="168"/>
                      <a:pt x="420" y="143"/>
                    </a:cubicBezTo>
                    <a:cubicBezTo>
                      <a:pt x="470" y="118"/>
                      <a:pt x="470" y="44"/>
                      <a:pt x="420" y="19"/>
                    </a:cubicBezTo>
                    <a:cubicBezTo>
                      <a:pt x="408" y="7"/>
                      <a:pt x="38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7069462" y="4296810"/>
                <a:ext cx="26486" cy="31887"/>
              </a:xfrm>
              <a:custGeom>
                <a:avLst/>
                <a:gdLst/>
                <a:ahLst/>
                <a:cxnLst/>
                <a:rect l="l" t="t" r="r" b="b"/>
                <a:pathLst>
                  <a:path w="371" h="447" extrusionOk="0">
                    <a:moveTo>
                      <a:pt x="248" y="0"/>
                    </a:moveTo>
                    <a:cubicBezTo>
                      <a:pt x="219" y="0"/>
                      <a:pt x="188" y="12"/>
                      <a:pt x="173" y="41"/>
                    </a:cubicBezTo>
                    <a:lnTo>
                      <a:pt x="25" y="313"/>
                    </a:lnTo>
                    <a:cubicBezTo>
                      <a:pt x="0" y="338"/>
                      <a:pt x="25" y="412"/>
                      <a:pt x="74" y="436"/>
                    </a:cubicBezTo>
                    <a:cubicBezTo>
                      <a:pt x="88" y="443"/>
                      <a:pt x="101" y="446"/>
                      <a:pt x="114" y="446"/>
                    </a:cubicBezTo>
                    <a:cubicBezTo>
                      <a:pt x="149" y="446"/>
                      <a:pt x="180" y="423"/>
                      <a:pt x="198" y="387"/>
                    </a:cubicBezTo>
                    <a:lnTo>
                      <a:pt x="346" y="140"/>
                    </a:lnTo>
                    <a:cubicBezTo>
                      <a:pt x="371" y="91"/>
                      <a:pt x="346" y="41"/>
                      <a:pt x="297" y="17"/>
                    </a:cubicBezTo>
                    <a:cubicBezTo>
                      <a:pt x="286" y="6"/>
                      <a:pt x="26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7153845" y="4378274"/>
                <a:ext cx="35552" cy="45940"/>
              </a:xfrm>
              <a:custGeom>
                <a:avLst/>
                <a:gdLst/>
                <a:ahLst/>
                <a:cxnLst/>
                <a:rect l="l" t="t" r="r" b="b"/>
                <a:pathLst>
                  <a:path w="498" h="644" extrusionOk="0">
                    <a:moveTo>
                      <a:pt x="405" y="0"/>
                    </a:moveTo>
                    <a:cubicBezTo>
                      <a:pt x="372" y="0"/>
                      <a:pt x="342" y="18"/>
                      <a:pt x="324" y="35"/>
                    </a:cubicBezTo>
                    <a:lnTo>
                      <a:pt x="53" y="504"/>
                    </a:lnTo>
                    <a:cubicBezTo>
                      <a:pt x="1" y="574"/>
                      <a:pt x="72" y="644"/>
                      <a:pt x="135" y="644"/>
                    </a:cubicBezTo>
                    <a:cubicBezTo>
                      <a:pt x="161" y="644"/>
                      <a:pt x="187" y="632"/>
                      <a:pt x="201" y="603"/>
                    </a:cubicBezTo>
                    <a:lnTo>
                      <a:pt x="473" y="134"/>
                    </a:lnTo>
                    <a:cubicBezTo>
                      <a:pt x="497" y="84"/>
                      <a:pt x="497" y="35"/>
                      <a:pt x="448" y="10"/>
                    </a:cubicBezTo>
                    <a:cubicBezTo>
                      <a:pt x="433" y="3"/>
                      <a:pt x="419"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7206959" y="4394396"/>
                <a:ext cx="28270" cy="43443"/>
              </a:xfrm>
              <a:custGeom>
                <a:avLst/>
                <a:gdLst/>
                <a:ahLst/>
                <a:cxnLst/>
                <a:rect l="l" t="t" r="r" b="b"/>
                <a:pathLst>
                  <a:path w="396" h="609" extrusionOk="0">
                    <a:moveTo>
                      <a:pt x="294" y="0"/>
                    </a:moveTo>
                    <a:cubicBezTo>
                      <a:pt x="254" y="0"/>
                      <a:pt x="218" y="40"/>
                      <a:pt x="198" y="81"/>
                    </a:cubicBezTo>
                    <a:cubicBezTo>
                      <a:pt x="198" y="105"/>
                      <a:pt x="173" y="155"/>
                      <a:pt x="173" y="179"/>
                    </a:cubicBezTo>
                    <a:cubicBezTo>
                      <a:pt x="148" y="204"/>
                      <a:pt x="148" y="229"/>
                      <a:pt x="148" y="229"/>
                    </a:cubicBezTo>
                    <a:lnTo>
                      <a:pt x="148" y="253"/>
                    </a:lnTo>
                    <a:cubicBezTo>
                      <a:pt x="99" y="328"/>
                      <a:pt x="74" y="402"/>
                      <a:pt x="25" y="451"/>
                    </a:cubicBezTo>
                    <a:cubicBezTo>
                      <a:pt x="0" y="500"/>
                      <a:pt x="0" y="550"/>
                      <a:pt x="50" y="599"/>
                    </a:cubicBezTo>
                    <a:cubicBezTo>
                      <a:pt x="63" y="606"/>
                      <a:pt x="76" y="609"/>
                      <a:pt x="89" y="609"/>
                    </a:cubicBezTo>
                    <a:cubicBezTo>
                      <a:pt x="124" y="609"/>
                      <a:pt x="155" y="586"/>
                      <a:pt x="173" y="550"/>
                    </a:cubicBezTo>
                    <a:lnTo>
                      <a:pt x="173" y="574"/>
                    </a:lnTo>
                    <a:cubicBezTo>
                      <a:pt x="272" y="426"/>
                      <a:pt x="346" y="278"/>
                      <a:pt x="371" y="130"/>
                    </a:cubicBezTo>
                    <a:cubicBezTo>
                      <a:pt x="395" y="81"/>
                      <a:pt x="371" y="7"/>
                      <a:pt x="321" y="7"/>
                    </a:cubicBezTo>
                    <a:cubicBezTo>
                      <a:pt x="312" y="2"/>
                      <a:pt x="303"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7658144" y="4325487"/>
                <a:ext cx="30055" cy="37736"/>
              </a:xfrm>
              <a:custGeom>
                <a:avLst/>
                <a:gdLst/>
                <a:ahLst/>
                <a:cxnLst/>
                <a:rect l="l" t="t" r="r" b="b"/>
                <a:pathLst>
                  <a:path w="421" h="529" extrusionOk="0">
                    <a:moveTo>
                      <a:pt x="307" y="0"/>
                    </a:moveTo>
                    <a:cubicBezTo>
                      <a:pt x="274" y="0"/>
                      <a:pt x="247" y="23"/>
                      <a:pt x="247" y="59"/>
                    </a:cubicBezTo>
                    <a:lnTo>
                      <a:pt x="223" y="133"/>
                    </a:lnTo>
                    <a:lnTo>
                      <a:pt x="223" y="158"/>
                    </a:lnTo>
                    <a:cubicBezTo>
                      <a:pt x="198" y="183"/>
                      <a:pt x="173" y="207"/>
                      <a:pt x="173" y="232"/>
                    </a:cubicBezTo>
                    <a:lnTo>
                      <a:pt x="149" y="257"/>
                    </a:lnTo>
                    <a:lnTo>
                      <a:pt x="99" y="306"/>
                    </a:lnTo>
                    <a:lnTo>
                      <a:pt x="25" y="380"/>
                    </a:lnTo>
                    <a:cubicBezTo>
                      <a:pt x="1" y="405"/>
                      <a:pt x="1" y="479"/>
                      <a:pt x="25" y="503"/>
                    </a:cubicBezTo>
                    <a:cubicBezTo>
                      <a:pt x="50" y="528"/>
                      <a:pt x="75" y="528"/>
                      <a:pt x="99" y="528"/>
                    </a:cubicBezTo>
                    <a:cubicBezTo>
                      <a:pt x="124" y="528"/>
                      <a:pt x="149" y="528"/>
                      <a:pt x="149" y="503"/>
                    </a:cubicBezTo>
                    <a:lnTo>
                      <a:pt x="149" y="528"/>
                    </a:lnTo>
                    <a:cubicBezTo>
                      <a:pt x="272" y="405"/>
                      <a:pt x="371" y="281"/>
                      <a:pt x="420" y="108"/>
                    </a:cubicBezTo>
                    <a:cubicBezTo>
                      <a:pt x="420" y="59"/>
                      <a:pt x="396" y="10"/>
                      <a:pt x="346" y="10"/>
                    </a:cubicBezTo>
                    <a:cubicBezTo>
                      <a:pt x="333" y="3"/>
                      <a:pt x="320"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7693410" y="4328483"/>
                <a:ext cx="30055" cy="35382"/>
              </a:xfrm>
              <a:custGeom>
                <a:avLst/>
                <a:gdLst/>
                <a:ahLst/>
                <a:cxnLst/>
                <a:rect l="l" t="t" r="r" b="b"/>
                <a:pathLst>
                  <a:path w="421" h="496" extrusionOk="0">
                    <a:moveTo>
                      <a:pt x="302" y="1"/>
                    </a:moveTo>
                    <a:cubicBezTo>
                      <a:pt x="268" y="1"/>
                      <a:pt x="237" y="13"/>
                      <a:pt x="223" y="42"/>
                    </a:cubicBezTo>
                    <a:lnTo>
                      <a:pt x="25" y="363"/>
                    </a:lnTo>
                    <a:cubicBezTo>
                      <a:pt x="0" y="387"/>
                      <a:pt x="25" y="461"/>
                      <a:pt x="74" y="486"/>
                    </a:cubicBezTo>
                    <a:cubicBezTo>
                      <a:pt x="81" y="493"/>
                      <a:pt x="91" y="496"/>
                      <a:pt x="103" y="496"/>
                    </a:cubicBezTo>
                    <a:cubicBezTo>
                      <a:pt x="135" y="496"/>
                      <a:pt x="180" y="473"/>
                      <a:pt x="198" y="437"/>
                    </a:cubicBezTo>
                    <a:lnTo>
                      <a:pt x="198" y="461"/>
                    </a:lnTo>
                    <a:lnTo>
                      <a:pt x="395" y="141"/>
                    </a:lnTo>
                    <a:cubicBezTo>
                      <a:pt x="420" y="91"/>
                      <a:pt x="395" y="42"/>
                      <a:pt x="371" y="17"/>
                    </a:cubicBezTo>
                    <a:cubicBezTo>
                      <a:pt x="350" y="7"/>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7830265" y="4399532"/>
                <a:ext cx="32411" cy="42658"/>
              </a:xfrm>
              <a:custGeom>
                <a:avLst/>
                <a:gdLst/>
                <a:ahLst/>
                <a:cxnLst/>
                <a:rect l="l" t="t" r="r" b="b"/>
                <a:pathLst>
                  <a:path w="454" h="598" extrusionOk="0">
                    <a:moveTo>
                      <a:pt x="333" y="0"/>
                    </a:moveTo>
                    <a:cubicBezTo>
                      <a:pt x="303" y="0"/>
                      <a:pt x="272" y="17"/>
                      <a:pt x="256" y="58"/>
                    </a:cubicBezTo>
                    <a:lnTo>
                      <a:pt x="34" y="453"/>
                    </a:lnTo>
                    <a:cubicBezTo>
                      <a:pt x="0" y="537"/>
                      <a:pt x="57" y="598"/>
                      <a:pt x="121" y="598"/>
                    </a:cubicBezTo>
                    <a:cubicBezTo>
                      <a:pt x="151" y="598"/>
                      <a:pt x="183" y="584"/>
                      <a:pt x="207" y="552"/>
                    </a:cubicBezTo>
                    <a:cubicBezTo>
                      <a:pt x="256" y="428"/>
                      <a:pt x="330" y="280"/>
                      <a:pt x="404" y="132"/>
                    </a:cubicBezTo>
                    <a:cubicBezTo>
                      <a:pt x="453" y="66"/>
                      <a:pt x="39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7874955" y="4384124"/>
                <a:ext cx="29984" cy="43229"/>
              </a:xfrm>
              <a:custGeom>
                <a:avLst/>
                <a:gdLst/>
                <a:ahLst/>
                <a:cxnLst/>
                <a:rect l="l" t="t" r="r" b="b"/>
                <a:pathLst>
                  <a:path w="420" h="606" extrusionOk="0">
                    <a:moveTo>
                      <a:pt x="315" y="0"/>
                    </a:moveTo>
                    <a:cubicBezTo>
                      <a:pt x="287" y="0"/>
                      <a:pt x="262" y="21"/>
                      <a:pt x="247" y="52"/>
                    </a:cubicBezTo>
                    <a:lnTo>
                      <a:pt x="25" y="472"/>
                    </a:lnTo>
                    <a:cubicBezTo>
                      <a:pt x="0" y="496"/>
                      <a:pt x="25" y="570"/>
                      <a:pt x="50" y="595"/>
                    </a:cubicBezTo>
                    <a:cubicBezTo>
                      <a:pt x="64" y="602"/>
                      <a:pt x="79" y="605"/>
                      <a:pt x="93" y="605"/>
                    </a:cubicBezTo>
                    <a:cubicBezTo>
                      <a:pt x="128" y="605"/>
                      <a:pt x="163" y="588"/>
                      <a:pt x="198" y="570"/>
                    </a:cubicBezTo>
                    <a:lnTo>
                      <a:pt x="395" y="151"/>
                    </a:lnTo>
                    <a:cubicBezTo>
                      <a:pt x="420" y="101"/>
                      <a:pt x="420" y="52"/>
                      <a:pt x="371" y="27"/>
                    </a:cubicBezTo>
                    <a:cubicBezTo>
                      <a:pt x="352" y="8"/>
                      <a:pt x="333"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8158730" y="3984505"/>
                <a:ext cx="17705" cy="12341"/>
              </a:xfrm>
              <a:custGeom>
                <a:avLst/>
                <a:gdLst/>
                <a:ahLst/>
                <a:cxnLst/>
                <a:rect l="l" t="t" r="r" b="b"/>
                <a:pathLst>
                  <a:path w="248" h="173"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8179862" y="3963319"/>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8192212" y="3929863"/>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8199280" y="3894623"/>
                <a:ext cx="17633" cy="12412"/>
              </a:xfrm>
              <a:custGeom>
                <a:avLst/>
                <a:gdLst/>
                <a:ahLst/>
                <a:cxnLst/>
                <a:rect l="l" t="t" r="r" b="b"/>
                <a:pathLst>
                  <a:path w="247" h="174" extrusionOk="0">
                    <a:moveTo>
                      <a:pt x="123" y="1"/>
                    </a:moveTo>
                    <a:cubicBezTo>
                      <a:pt x="0" y="1"/>
                      <a:pt x="0" y="174"/>
                      <a:pt x="123" y="174"/>
                    </a:cubicBezTo>
                    <a:cubicBezTo>
                      <a:pt x="247" y="174"/>
                      <a:pt x="24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6835017" y="353010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6790969" y="3540659"/>
                <a:ext cx="17705" cy="14124"/>
              </a:xfrm>
              <a:custGeom>
                <a:avLst/>
                <a:gdLst/>
                <a:ahLst/>
                <a:cxnLst/>
                <a:rect l="l" t="t" r="r" b="b"/>
                <a:pathLst>
                  <a:path w="248" h="198" extrusionOk="0">
                    <a:moveTo>
                      <a:pt x="124" y="0"/>
                    </a:moveTo>
                    <a:cubicBezTo>
                      <a:pt x="1" y="0"/>
                      <a:pt x="1"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748707" y="3575898"/>
                <a:ext cx="17633" cy="12412"/>
              </a:xfrm>
              <a:custGeom>
                <a:avLst/>
                <a:gdLst/>
                <a:ahLst/>
                <a:cxnLst/>
                <a:rect l="l" t="t" r="r" b="b"/>
                <a:pathLst>
                  <a:path w="247" h="174" extrusionOk="0">
                    <a:moveTo>
                      <a:pt x="123" y="0"/>
                    </a:moveTo>
                    <a:cubicBezTo>
                      <a:pt x="0" y="0"/>
                      <a:pt x="0" y="173"/>
                      <a:pt x="123" y="173"/>
                    </a:cubicBezTo>
                    <a:cubicBezTo>
                      <a:pt x="247" y="173"/>
                      <a:pt x="2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6711655" y="3597014"/>
                <a:ext cx="17705" cy="15908"/>
              </a:xfrm>
              <a:custGeom>
                <a:avLst/>
                <a:gdLst/>
                <a:ahLst/>
                <a:cxnLst/>
                <a:rect l="l" t="t" r="r" b="b"/>
                <a:pathLst>
                  <a:path w="248" h="223" extrusionOk="0">
                    <a:moveTo>
                      <a:pt x="124" y="0"/>
                    </a:moveTo>
                    <a:cubicBezTo>
                      <a:pt x="99" y="0"/>
                      <a:pt x="99" y="0"/>
                      <a:pt x="75" y="25"/>
                    </a:cubicBezTo>
                    <a:lnTo>
                      <a:pt x="25" y="75"/>
                    </a:lnTo>
                    <a:cubicBezTo>
                      <a:pt x="25" y="75"/>
                      <a:pt x="1" y="75"/>
                      <a:pt x="1" y="99"/>
                    </a:cubicBezTo>
                    <a:cubicBezTo>
                      <a:pt x="1" y="124"/>
                      <a:pt x="1" y="149"/>
                      <a:pt x="1" y="173"/>
                    </a:cubicBezTo>
                    <a:cubicBezTo>
                      <a:pt x="1" y="173"/>
                      <a:pt x="25" y="198"/>
                      <a:pt x="25" y="198"/>
                    </a:cubicBezTo>
                    <a:lnTo>
                      <a:pt x="50" y="223"/>
                    </a:lnTo>
                    <a:lnTo>
                      <a:pt x="124" y="223"/>
                    </a:lnTo>
                    <a:cubicBezTo>
                      <a:pt x="149" y="198"/>
                      <a:pt x="149" y="198"/>
                      <a:pt x="173" y="198"/>
                    </a:cubicBezTo>
                    <a:lnTo>
                      <a:pt x="223" y="149"/>
                    </a:lnTo>
                    <a:cubicBezTo>
                      <a:pt x="247" y="124"/>
                      <a:pt x="247" y="124"/>
                      <a:pt x="247" y="99"/>
                    </a:cubicBezTo>
                    <a:cubicBezTo>
                      <a:pt x="247" y="99"/>
                      <a:pt x="247" y="75"/>
                      <a:pt x="247" y="75"/>
                    </a:cubicBezTo>
                    <a:cubicBezTo>
                      <a:pt x="247" y="50"/>
                      <a:pt x="247" y="50"/>
                      <a:pt x="247" y="25"/>
                    </a:cubicBezTo>
                    <a:cubicBezTo>
                      <a:pt x="247" y="25"/>
                      <a:pt x="223" y="25"/>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6764555" y="3600509"/>
                <a:ext cx="17705" cy="14196"/>
              </a:xfrm>
              <a:custGeom>
                <a:avLst/>
                <a:gdLst/>
                <a:ahLst/>
                <a:cxnLst/>
                <a:rect l="l" t="t" r="r" b="b"/>
                <a:pathLst>
                  <a:path w="248" h="199" extrusionOk="0">
                    <a:moveTo>
                      <a:pt x="124" y="1"/>
                    </a:moveTo>
                    <a:cubicBezTo>
                      <a:pt x="0" y="1"/>
                      <a:pt x="0" y="198"/>
                      <a:pt x="124" y="198"/>
                    </a:cubicBezTo>
                    <a:cubicBezTo>
                      <a:pt x="247" y="198"/>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6803320" y="3574115"/>
                <a:ext cx="17705" cy="12412"/>
              </a:xfrm>
              <a:custGeom>
                <a:avLst/>
                <a:gdLst/>
                <a:ahLst/>
                <a:cxnLst/>
                <a:rect l="l" t="t" r="r" b="b"/>
                <a:pathLst>
                  <a:path w="248"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6852650" y="3560062"/>
                <a:ext cx="17705" cy="12341"/>
              </a:xfrm>
              <a:custGeom>
                <a:avLst/>
                <a:gdLst/>
                <a:ahLst/>
                <a:cxnLst/>
                <a:rect l="l" t="t" r="r" b="b"/>
                <a:pathLst>
                  <a:path w="248" h="173"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6882634" y="3535380"/>
                <a:ext cx="17705" cy="12412"/>
              </a:xfrm>
              <a:custGeom>
                <a:avLst/>
                <a:gdLst/>
                <a:ahLst/>
                <a:cxnLst/>
                <a:rect l="l" t="t" r="r" b="b"/>
                <a:pathLst>
                  <a:path w="248" h="174"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669392" y="3635748"/>
                <a:ext cx="15920" cy="15480"/>
              </a:xfrm>
              <a:custGeom>
                <a:avLst/>
                <a:gdLst/>
                <a:ahLst/>
                <a:cxnLst/>
                <a:rect l="l" t="t" r="r" b="b"/>
                <a:pathLst>
                  <a:path w="223" h="217" extrusionOk="0">
                    <a:moveTo>
                      <a:pt x="123" y="1"/>
                    </a:moveTo>
                    <a:cubicBezTo>
                      <a:pt x="99" y="1"/>
                      <a:pt x="99" y="25"/>
                      <a:pt x="74" y="25"/>
                    </a:cubicBezTo>
                    <a:lnTo>
                      <a:pt x="25" y="75"/>
                    </a:lnTo>
                    <a:cubicBezTo>
                      <a:pt x="0" y="75"/>
                      <a:pt x="0" y="99"/>
                      <a:pt x="0" y="99"/>
                    </a:cubicBezTo>
                    <a:cubicBezTo>
                      <a:pt x="0" y="124"/>
                      <a:pt x="0" y="124"/>
                      <a:pt x="0" y="149"/>
                    </a:cubicBezTo>
                    <a:cubicBezTo>
                      <a:pt x="0" y="149"/>
                      <a:pt x="0" y="173"/>
                      <a:pt x="0" y="173"/>
                    </a:cubicBezTo>
                    <a:cubicBezTo>
                      <a:pt x="0" y="198"/>
                      <a:pt x="0" y="198"/>
                      <a:pt x="25" y="198"/>
                    </a:cubicBezTo>
                    <a:cubicBezTo>
                      <a:pt x="37" y="211"/>
                      <a:pt x="49" y="217"/>
                      <a:pt x="59" y="217"/>
                    </a:cubicBezTo>
                    <a:cubicBezTo>
                      <a:pt x="68" y="217"/>
                      <a:pt x="74" y="211"/>
                      <a:pt x="74" y="198"/>
                    </a:cubicBezTo>
                    <a:lnTo>
                      <a:pt x="148" y="198"/>
                    </a:lnTo>
                    <a:lnTo>
                      <a:pt x="198" y="149"/>
                    </a:lnTo>
                    <a:cubicBezTo>
                      <a:pt x="222" y="124"/>
                      <a:pt x="222" y="124"/>
                      <a:pt x="222" y="99"/>
                    </a:cubicBezTo>
                    <a:cubicBezTo>
                      <a:pt x="222" y="99"/>
                      <a:pt x="222" y="75"/>
                      <a:pt x="222" y="75"/>
                    </a:cubicBezTo>
                    <a:cubicBezTo>
                      <a:pt x="222" y="50"/>
                      <a:pt x="222" y="50"/>
                      <a:pt x="222" y="25"/>
                    </a:cubicBezTo>
                    <a:cubicBezTo>
                      <a:pt x="222" y="25"/>
                      <a:pt x="222"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054327" y="3912386"/>
                <a:ext cx="957054" cy="148805"/>
              </a:xfrm>
              <a:custGeom>
                <a:avLst/>
                <a:gdLst/>
                <a:ahLst/>
                <a:cxnLst/>
                <a:rect l="l" t="t" r="r" b="b"/>
                <a:pathLst>
                  <a:path w="13406" h="2086" extrusionOk="0">
                    <a:moveTo>
                      <a:pt x="13275" y="1"/>
                    </a:moveTo>
                    <a:cubicBezTo>
                      <a:pt x="13257" y="1"/>
                      <a:pt x="13239" y="8"/>
                      <a:pt x="13224" y="24"/>
                    </a:cubicBezTo>
                    <a:cubicBezTo>
                      <a:pt x="11643" y="1702"/>
                      <a:pt x="9076" y="1826"/>
                      <a:pt x="6928" y="1875"/>
                    </a:cubicBezTo>
                    <a:cubicBezTo>
                      <a:pt x="6622" y="1888"/>
                      <a:pt x="6314" y="1895"/>
                      <a:pt x="6006" y="1895"/>
                    </a:cubicBezTo>
                    <a:cubicBezTo>
                      <a:pt x="3948" y="1895"/>
                      <a:pt x="1859" y="1565"/>
                      <a:pt x="163" y="320"/>
                    </a:cubicBezTo>
                    <a:cubicBezTo>
                      <a:pt x="149" y="313"/>
                      <a:pt x="136" y="310"/>
                      <a:pt x="124" y="310"/>
                    </a:cubicBezTo>
                    <a:cubicBezTo>
                      <a:pt x="47" y="310"/>
                      <a:pt x="0" y="429"/>
                      <a:pt x="64" y="493"/>
                    </a:cubicBezTo>
                    <a:cubicBezTo>
                      <a:pt x="1838" y="1784"/>
                      <a:pt x="4058" y="2086"/>
                      <a:pt x="6226" y="2086"/>
                    </a:cubicBezTo>
                    <a:cubicBezTo>
                      <a:pt x="6502" y="2086"/>
                      <a:pt x="6778" y="2081"/>
                      <a:pt x="7051" y="2073"/>
                    </a:cubicBezTo>
                    <a:cubicBezTo>
                      <a:pt x="9224" y="1999"/>
                      <a:pt x="11767" y="1850"/>
                      <a:pt x="13347" y="172"/>
                    </a:cubicBezTo>
                    <a:cubicBezTo>
                      <a:pt x="13405" y="94"/>
                      <a:pt x="13341"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7199606" y="3726629"/>
                <a:ext cx="663570" cy="88812"/>
              </a:xfrm>
              <a:custGeom>
                <a:avLst/>
                <a:gdLst/>
                <a:ahLst/>
                <a:cxnLst/>
                <a:rect l="l" t="t" r="r" b="b"/>
                <a:pathLst>
                  <a:path w="9295" h="1245" extrusionOk="0">
                    <a:moveTo>
                      <a:pt x="9132" y="1"/>
                    </a:moveTo>
                    <a:cubicBezTo>
                      <a:pt x="9118" y="1"/>
                      <a:pt x="9104" y="4"/>
                      <a:pt x="9090" y="10"/>
                    </a:cubicBezTo>
                    <a:cubicBezTo>
                      <a:pt x="7658" y="603"/>
                      <a:pt x="6127" y="949"/>
                      <a:pt x="4572" y="1047"/>
                    </a:cubicBezTo>
                    <a:cubicBezTo>
                      <a:pt x="4285" y="1062"/>
                      <a:pt x="3988" y="1072"/>
                      <a:pt x="3686" y="1072"/>
                    </a:cubicBezTo>
                    <a:cubicBezTo>
                      <a:pt x="2476" y="1072"/>
                      <a:pt x="1185" y="914"/>
                      <a:pt x="177" y="282"/>
                    </a:cubicBezTo>
                    <a:cubicBezTo>
                      <a:pt x="160" y="269"/>
                      <a:pt x="143" y="264"/>
                      <a:pt x="127" y="264"/>
                    </a:cubicBezTo>
                    <a:cubicBezTo>
                      <a:pt x="51" y="264"/>
                      <a:pt x="1" y="389"/>
                      <a:pt x="103" y="430"/>
                    </a:cubicBezTo>
                    <a:lnTo>
                      <a:pt x="78" y="430"/>
                    </a:lnTo>
                    <a:cubicBezTo>
                      <a:pt x="1108" y="1084"/>
                      <a:pt x="2423" y="1245"/>
                      <a:pt x="3668" y="1245"/>
                    </a:cubicBezTo>
                    <a:cubicBezTo>
                      <a:pt x="3975" y="1245"/>
                      <a:pt x="4279" y="1235"/>
                      <a:pt x="4572" y="1220"/>
                    </a:cubicBezTo>
                    <a:cubicBezTo>
                      <a:pt x="6152" y="1146"/>
                      <a:pt x="7732" y="776"/>
                      <a:pt x="9189" y="159"/>
                    </a:cubicBezTo>
                    <a:cubicBezTo>
                      <a:pt x="9295" y="116"/>
                      <a:pt x="9218" y="1"/>
                      <a:pt x="9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7454254" y="3596372"/>
                <a:ext cx="194038" cy="36595"/>
              </a:xfrm>
              <a:custGeom>
                <a:avLst/>
                <a:gdLst/>
                <a:ahLst/>
                <a:cxnLst/>
                <a:rect l="l" t="t" r="r" b="b"/>
                <a:pathLst>
                  <a:path w="2718" h="513" extrusionOk="0">
                    <a:moveTo>
                      <a:pt x="2565" y="1"/>
                    </a:moveTo>
                    <a:cubicBezTo>
                      <a:pt x="2555" y="1"/>
                      <a:pt x="2545" y="3"/>
                      <a:pt x="2536" y="9"/>
                    </a:cubicBezTo>
                    <a:cubicBezTo>
                      <a:pt x="2077" y="223"/>
                      <a:pt x="1581" y="333"/>
                      <a:pt x="1082" y="333"/>
                    </a:cubicBezTo>
                    <a:cubicBezTo>
                      <a:pt x="775" y="333"/>
                      <a:pt x="466" y="292"/>
                      <a:pt x="165" y="207"/>
                    </a:cubicBezTo>
                    <a:cubicBezTo>
                      <a:pt x="157" y="205"/>
                      <a:pt x="149" y="205"/>
                      <a:pt x="142" y="205"/>
                    </a:cubicBezTo>
                    <a:cubicBezTo>
                      <a:pt x="36" y="205"/>
                      <a:pt x="1" y="358"/>
                      <a:pt x="116" y="405"/>
                    </a:cubicBezTo>
                    <a:cubicBezTo>
                      <a:pt x="421" y="476"/>
                      <a:pt x="733" y="512"/>
                      <a:pt x="1043" y="512"/>
                    </a:cubicBezTo>
                    <a:cubicBezTo>
                      <a:pt x="1586" y="512"/>
                      <a:pt x="2123" y="402"/>
                      <a:pt x="2610" y="182"/>
                    </a:cubicBezTo>
                    <a:cubicBezTo>
                      <a:pt x="2718" y="139"/>
                      <a:pt x="2636" y="1"/>
                      <a:pt x="2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473101" y="3621695"/>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437834" y="3620483"/>
                <a:ext cx="54899" cy="185756"/>
              </a:xfrm>
              <a:custGeom>
                <a:avLst/>
                <a:gdLst/>
                <a:ahLst/>
                <a:cxnLst/>
                <a:rect l="l" t="t" r="r" b="b"/>
                <a:pathLst>
                  <a:path w="769" h="2604" extrusionOk="0">
                    <a:moveTo>
                      <a:pt x="634" y="1"/>
                    </a:moveTo>
                    <a:cubicBezTo>
                      <a:pt x="608" y="1"/>
                      <a:pt x="583" y="13"/>
                      <a:pt x="568" y="42"/>
                    </a:cubicBezTo>
                    <a:cubicBezTo>
                      <a:pt x="198" y="807"/>
                      <a:pt x="0" y="1671"/>
                      <a:pt x="0" y="2511"/>
                    </a:cubicBezTo>
                    <a:cubicBezTo>
                      <a:pt x="0" y="2572"/>
                      <a:pt x="50" y="2603"/>
                      <a:pt x="99" y="2603"/>
                    </a:cubicBezTo>
                    <a:cubicBezTo>
                      <a:pt x="149" y="2603"/>
                      <a:pt x="198" y="2572"/>
                      <a:pt x="198" y="2511"/>
                    </a:cubicBezTo>
                    <a:cubicBezTo>
                      <a:pt x="173" y="1696"/>
                      <a:pt x="371" y="881"/>
                      <a:pt x="716" y="141"/>
                    </a:cubicBezTo>
                    <a:cubicBezTo>
                      <a:pt x="769" y="71"/>
                      <a:pt x="698"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622449" y="3604361"/>
                <a:ext cx="96591" cy="180763"/>
              </a:xfrm>
              <a:custGeom>
                <a:avLst/>
                <a:gdLst/>
                <a:ahLst/>
                <a:cxnLst/>
                <a:rect l="l" t="t" r="r" b="b"/>
                <a:pathLst>
                  <a:path w="1353" h="2534" extrusionOk="0">
                    <a:moveTo>
                      <a:pt x="124" y="1"/>
                    </a:moveTo>
                    <a:cubicBezTo>
                      <a:pt x="50" y="1"/>
                      <a:pt x="1" y="109"/>
                      <a:pt x="81" y="169"/>
                    </a:cubicBezTo>
                    <a:cubicBezTo>
                      <a:pt x="229" y="293"/>
                      <a:pt x="352" y="441"/>
                      <a:pt x="426" y="638"/>
                    </a:cubicBezTo>
                    <a:cubicBezTo>
                      <a:pt x="550" y="811"/>
                      <a:pt x="649" y="1008"/>
                      <a:pt x="747" y="1206"/>
                    </a:cubicBezTo>
                    <a:cubicBezTo>
                      <a:pt x="945" y="1576"/>
                      <a:pt x="1093" y="1996"/>
                      <a:pt x="1167" y="2440"/>
                    </a:cubicBezTo>
                    <a:cubicBezTo>
                      <a:pt x="1167" y="2502"/>
                      <a:pt x="1217" y="2533"/>
                      <a:pt x="1263" y="2533"/>
                    </a:cubicBezTo>
                    <a:cubicBezTo>
                      <a:pt x="1309" y="2533"/>
                      <a:pt x="1352" y="2502"/>
                      <a:pt x="1340" y="2440"/>
                    </a:cubicBezTo>
                    <a:cubicBezTo>
                      <a:pt x="1266" y="1971"/>
                      <a:pt x="1118" y="1527"/>
                      <a:pt x="896" y="1107"/>
                    </a:cubicBezTo>
                    <a:cubicBezTo>
                      <a:pt x="797" y="910"/>
                      <a:pt x="698" y="688"/>
                      <a:pt x="575" y="490"/>
                    </a:cubicBezTo>
                    <a:cubicBezTo>
                      <a:pt x="476" y="317"/>
                      <a:pt x="328" y="144"/>
                      <a:pt x="180" y="21"/>
                    </a:cubicBezTo>
                    <a:cubicBezTo>
                      <a:pt x="161" y="7"/>
                      <a:pt x="142"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94678" y="3796466"/>
                <a:ext cx="63894" cy="254809"/>
              </a:xfrm>
              <a:custGeom>
                <a:avLst/>
                <a:gdLst/>
                <a:ahLst/>
                <a:cxnLst/>
                <a:rect l="l" t="t" r="r" b="b"/>
                <a:pathLst>
                  <a:path w="895" h="3572" extrusionOk="0">
                    <a:moveTo>
                      <a:pt x="87" y="1"/>
                    </a:moveTo>
                    <a:cubicBezTo>
                      <a:pt x="44" y="1"/>
                      <a:pt x="1" y="31"/>
                      <a:pt x="1" y="93"/>
                    </a:cubicBezTo>
                    <a:cubicBezTo>
                      <a:pt x="25" y="1253"/>
                      <a:pt x="248" y="2414"/>
                      <a:pt x="692" y="3500"/>
                    </a:cubicBezTo>
                    <a:cubicBezTo>
                      <a:pt x="712" y="3550"/>
                      <a:pt x="752" y="3572"/>
                      <a:pt x="789" y="3572"/>
                    </a:cubicBezTo>
                    <a:cubicBezTo>
                      <a:pt x="845" y="3572"/>
                      <a:pt x="894" y="3524"/>
                      <a:pt x="865" y="3451"/>
                    </a:cubicBezTo>
                    <a:cubicBezTo>
                      <a:pt x="445" y="2389"/>
                      <a:pt x="198" y="1253"/>
                      <a:pt x="174" y="93"/>
                    </a:cubicBezTo>
                    <a:cubicBezTo>
                      <a:pt x="174" y="31"/>
                      <a:pt x="130"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814274" y="3738542"/>
                <a:ext cx="87167" cy="261443"/>
              </a:xfrm>
              <a:custGeom>
                <a:avLst/>
                <a:gdLst/>
                <a:ahLst/>
                <a:cxnLst/>
                <a:rect l="l" t="t" r="r" b="b"/>
                <a:pathLst>
                  <a:path w="1221" h="3665" extrusionOk="0">
                    <a:moveTo>
                      <a:pt x="131" y="0"/>
                    </a:moveTo>
                    <a:cubicBezTo>
                      <a:pt x="64" y="0"/>
                      <a:pt x="1" y="70"/>
                      <a:pt x="36" y="140"/>
                    </a:cubicBezTo>
                    <a:cubicBezTo>
                      <a:pt x="727" y="1152"/>
                      <a:pt x="1048" y="2362"/>
                      <a:pt x="974" y="3572"/>
                    </a:cubicBezTo>
                    <a:cubicBezTo>
                      <a:pt x="974" y="3633"/>
                      <a:pt x="1017" y="3664"/>
                      <a:pt x="1060" y="3664"/>
                    </a:cubicBezTo>
                    <a:cubicBezTo>
                      <a:pt x="1103" y="3664"/>
                      <a:pt x="1147" y="3633"/>
                      <a:pt x="1147" y="3572"/>
                    </a:cubicBezTo>
                    <a:cubicBezTo>
                      <a:pt x="1221" y="2337"/>
                      <a:pt x="900" y="1078"/>
                      <a:pt x="208" y="41"/>
                    </a:cubicBezTo>
                    <a:cubicBezTo>
                      <a:pt x="187" y="12"/>
                      <a:pt x="15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310903" y="3789190"/>
                <a:ext cx="34624" cy="261871"/>
              </a:xfrm>
              <a:custGeom>
                <a:avLst/>
                <a:gdLst/>
                <a:ahLst/>
                <a:cxnLst/>
                <a:rect l="l" t="t" r="r" b="b"/>
                <a:pathLst>
                  <a:path w="485" h="3671" extrusionOk="0">
                    <a:moveTo>
                      <a:pt x="377" y="0"/>
                    </a:moveTo>
                    <a:cubicBezTo>
                      <a:pt x="341" y="0"/>
                      <a:pt x="307" y="22"/>
                      <a:pt x="297" y="72"/>
                    </a:cubicBezTo>
                    <a:cubicBezTo>
                      <a:pt x="50" y="1207"/>
                      <a:pt x="1" y="2392"/>
                      <a:pt x="149" y="3577"/>
                    </a:cubicBezTo>
                    <a:cubicBezTo>
                      <a:pt x="149" y="3639"/>
                      <a:pt x="198" y="3670"/>
                      <a:pt x="248" y="3670"/>
                    </a:cubicBezTo>
                    <a:cubicBezTo>
                      <a:pt x="297" y="3670"/>
                      <a:pt x="346" y="3639"/>
                      <a:pt x="346" y="3577"/>
                    </a:cubicBezTo>
                    <a:cubicBezTo>
                      <a:pt x="174" y="2417"/>
                      <a:pt x="223" y="1257"/>
                      <a:pt x="470" y="121"/>
                    </a:cubicBezTo>
                    <a:cubicBezTo>
                      <a:pt x="485" y="47"/>
                      <a:pt x="42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787859" y="4022027"/>
                <a:ext cx="41335" cy="224919"/>
              </a:xfrm>
              <a:custGeom>
                <a:avLst/>
                <a:gdLst/>
                <a:ahLst/>
                <a:cxnLst/>
                <a:rect l="l" t="t" r="r" b="b"/>
                <a:pathLst>
                  <a:path w="579" h="3153" extrusionOk="0">
                    <a:moveTo>
                      <a:pt x="142" y="1"/>
                    </a:moveTo>
                    <a:cubicBezTo>
                      <a:pt x="76" y="1"/>
                      <a:pt x="0" y="71"/>
                      <a:pt x="35" y="141"/>
                    </a:cubicBezTo>
                    <a:cubicBezTo>
                      <a:pt x="233" y="560"/>
                      <a:pt x="331" y="1054"/>
                      <a:pt x="331" y="1523"/>
                    </a:cubicBezTo>
                    <a:cubicBezTo>
                      <a:pt x="381" y="2042"/>
                      <a:pt x="381" y="2560"/>
                      <a:pt x="381" y="3079"/>
                    </a:cubicBezTo>
                    <a:cubicBezTo>
                      <a:pt x="381" y="3128"/>
                      <a:pt x="424" y="3153"/>
                      <a:pt x="467" y="3153"/>
                    </a:cubicBezTo>
                    <a:cubicBezTo>
                      <a:pt x="510" y="3153"/>
                      <a:pt x="554" y="3128"/>
                      <a:pt x="554" y="3079"/>
                    </a:cubicBezTo>
                    <a:cubicBezTo>
                      <a:pt x="578" y="2511"/>
                      <a:pt x="554" y="1968"/>
                      <a:pt x="504" y="1424"/>
                    </a:cubicBezTo>
                    <a:cubicBezTo>
                      <a:pt x="504" y="931"/>
                      <a:pt x="406" y="486"/>
                      <a:pt x="208" y="42"/>
                    </a:cubicBezTo>
                    <a:cubicBezTo>
                      <a:pt x="194" y="13"/>
                      <a:pt x="169"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962694" y="3944130"/>
                <a:ext cx="140067" cy="168636"/>
              </a:xfrm>
              <a:custGeom>
                <a:avLst/>
                <a:gdLst/>
                <a:ahLst/>
                <a:cxnLst/>
                <a:rect l="l" t="t" r="r" b="b"/>
                <a:pathLst>
                  <a:path w="1962" h="2364" extrusionOk="0">
                    <a:moveTo>
                      <a:pt x="106" y="1"/>
                    </a:moveTo>
                    <a:cubicBezTo>
                      <a:pt x="51" y="1"/>
                      <a:pt x="1" y="48"/>
                      <a:pt x="30" y="122"/>
                    </a:cubicBezTo>
                    <a:cubicBezTo>
                      <a:pt x="401" y="1010"/>
                      <a:pt x="1018" y="1776"/>
                      <a:pt x="1783" y="2344"/>
                    </a:cubicBezTo>
                    <a:cubicBezTo>
                      <a:pt x="1802" y="2358"/>
                      <a:pt x="1821" y="2364"/>
                      <a:pt x="1839" y="2364"/>
                    </a:cubicBezTo>
                    <a:cubicBezTo>
                      <a:pt x="1913" y="2364"/>
                      <a:pt x="1962" y="2255"/>
                      <a:pt x="1882" y="2196"/>
                    </a:cubicBezTo>
                    <a:cubicBezTo>
                      <a:pt x="1141" y="1652"/>
                      <a:pt x="574" y="912"/>
                      <a:pt x="203" y="72"/>
                    </a:cubicBezTo>
                    <a:cubicBezTo>
                      <a:pt x="183" y="22"/>
                      <a:pt x="14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493162" y="4048065"/>
                <a:ext cx="27557" cy="207514"/>
              </a:xfrm>
              <a:custGeom>
                <a:avLst/>
                <a:gdLst/>
                <a:ahLst/>
                <a:cxnLst/>
                <a:rect l="l" t="t" r="r" b="b"/>
                <a:pathLst>
                  <a:path w="386" h="2909" extrusionOk="0">
                    <a:moveTo>
                      <a:pt x="109" y="0"/>
                    </a:moveTo>
                    <a:cubicBezTo>
                      <a:pt x="56" y="0"/>
                      <a:pt x="1" y="48"/>
                      <a:pt x="15" y="121"/>
                    </a:cubicBezTo>
                    <a:cubicBezTo>
                      <a:pt x="213" y="1010"/>
                      <a:pt x="213" y="1899"/>
                      <a:pt x="15" y="2788"/>
                    </a:cubicBezTo>
                    <a:cubicBezTo>
                      <a:pt x="1" y="2861"/>
                      <a:pt x="56" y="2909"/>
                      <a:pt x="109" y="2909"/>
                    </a:cubicBezTo>
                    <a:cubicBezTo>
                      <a:pt x="144" y="2909"/>
                      <a:pt x="178" y="2887"/>
                      <a:pt x="188" y="2837"/>
                    </a:cubicBezTo>
                    <a:cubicBezTo>
                      <a:pt x="386" y="1924"/>
                      <a:pt x="386" y="985"/>
                      <a:pt x="188" y="72"/>
                    </a:cubicBezTo>
                    <a:cubicBezTo>
                      <a:pt x="178" y="22"/>
                      <a:pt x="14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233373" y="4025166"/>
                <a:ext cx="41692" cy="200237"/>
              </a:xfrm>
              <a:custGeom>
                <a:avLst/>
                <a:gdLst/>
                <a:ahLst/>
                <a:cxnLst/>
                <a:rect l="l" t="t" r="r" b="b"/>
                <a:pathLst>
                  <a:path w="584" h="2807" extrusionOk="0">
                    <a:moveTo>
                      <a:pt x="470" y="0"/>
                    </a:moveTo>
                    <a:cubicBezTo>
                      <a:pt x="431" y="0"/>
                      <a:pt x="391" y="22"/>
                      <a:pt x="371" y="72"/>
                    </a:cubicBezTo>
                    <a:cubicBezTo>
                      <a:pt x="149" y="936"/>
                      <a:pt x="25" y="1825"/>
                      <a:pt x="1" y="2714"/>
                    </a:cubicBezTo>
                    <a:cubicBezTo>
                      <a:pt x="1" y="2775"/>
                      <a:pt x="44" y="2806"/>
                      <a:pt x="87" y="2806"/>
                    </a:cubicBezTo>
                    <a:cubicBezTo>
                      <a:pt x="130" y="2806"/>
                      <a:pt x="173" y="2775"/>
                      <a:pt x="173" y="2714"/>
                    </a:cubicBezTo>
                    <a:cubicBezTo>
                      <a:pt x="198" y="1850"/>
                      <a:pt x="321" y="961"/>
                      <a:pt x="568" y="121"/>
                    </a:cubicBezTo>
                    <a:cubicBezTo>
                      <a:pt x="583" y="48"/>
                      <a:pt x="52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6986078" y="3971808"/>
                <a:ext cx="142709" cy="193675"/>
              </a:xfrm>
              <a:custGeom>
                <a:avLst/>
                <a:gdLst/>
                <a:ahLst/>
                <a:cxnLst/>
                <a:rect l="l" t="t" r="r" b="b"/>
                <a:pathLst>
                  <a:path w="1999" h="2715" extrusionOk="0">
                    <a:moveTo>
                      <a:pt x="1878" y="1"/>
                    </a:moveTo>
                    <a:cubicBezTo>
                      <a:pt x="1841" y="1"/>
                      <a:pt x="1805" y="17"/>
                      <a:pt x="1786" y="55"/>
                    </a:cubicBezTo>
                    <a:cubicBezTo>
                      <a:pt x="1489" y="1042"/>
                      <a:pt x="897" y="1906"/>
                      <a:pt x="82" y="2524"/>
                    </a:cubicBezTo>
                    <a:cubicBezTo>
                      <a:pt x="0" y="2585"/>
                      <a:pt x="54" y="2714"/>
                      <a:pt x="131" y="2714"/>
                    </a:cubicBezTo>
                    <a:cubicBezTo>
                      <a:pt x="147" y="2714"/>
                      <a:pt x="164" y="2709"/>
                      <a:pt x="181" y="2696"/>
                    </a:cubicBezTo>
                    <a:cubicBezTo>
                      <a:pt x="1020" y="2030"/>
                      <a:pt x="1662" y="1141"/>
                      <a:pt x="1983" y="104"/>
                    </a:cubicBezTo>
                    <a:cubicBezTo>
                      <a:pt x="1998" y="43"/>
                      <a:pt x="1938" y="1"/>
                      <a:pt x="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457;p20"/>
          <p:cNvSpPr txBox="1">
            <a:spLocks/>
          </p:cNvSpPr>
          <p:nvPr/>
        </p:nvSpPr>
        <p:spPr>
          <a:xfrm>
            <a:off x="1317612" y="1868585"/>
            <a:ext cx="6312300" cy="22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ra Light"/>
              <a:buChar char="●"/>
              <a:defRPr sz="1200" b="0" i="0" u="none" strike="noStrike" cap="none">
                <a:solidFill>
                  <a:schemeClr val="dk1"/>
                </a:solidFill>
                <a:latin typeface="Maven Pro"/>
                <a:ea typeface="Maven Pro"/>
                <a:cs typeface="Maven Pro"/>
                <a:sym typeface="Maven Pro"/>
              </a:defRPr>
            </a:lvl1pPr>
            <a:lvl2pPr marL="914400" marR="0" lvl="1" indent="-304800" algn="l" rtl="0">
              <a:lnSpc>
                <a:spcPct val="100000"/>
              </a:lnSpc>
              <a:spcBef>
                <a:spcPts val="0"/>
              </a:spcBef>
              <a:spcAft>
                <a:spcPts val="0"/>
              </a:spcAft>
              <a:buClr>
                <a:schemeClr val="dk2"/>
              </a:buClr>
              <a:buSzPts val="1200"/>
              <a:buFont typeface="Roboto Condensed Light"/>
              <a:buChar char="○"/>
              <a:defRPr sz="1200" b="0" i="0" u="none" strike="noStrike" cap="none">
                <a:solidFill>
                  <a:schemeClr val="dk1"/>
                </a:solidFill>
                <a:latin typeface="Maven Pro"/>
                <a:ea typeface="Maven Pro"/>
                <a:cs typeface="Maven Pro"/>
                <a:sym typeface="Maven Pro"/>
              </a:defRPr>
            </a:lvl2pPr>
            <a:lvl3pPr marL="1371600" marR="0" lvl="2"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3pPr>
            <a:lvl4pPr marL="1828800" marR="0" lvl="3"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4pPr>
            <a:lvl5pPr marL="2286000" marR="0" lvl="4"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5pPr>
            <a:lvl6pPr marL="2743200" marR="0" lvl="5"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6pPr>
            <a:lvl7pPr marL="3200400" marR="0" lvl="6"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7pPr>
            <a:lvl8pPr marL="3657600" marR="0" lvl="7"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8pPr>
            <a:lvl9pPr marL="4114800" marR="0" lvl="8"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9pPr>
          </a:lstStyle>
          <a:p>
            <a:pPr marL="152400" indent="0">
              <a:buClr>
                <a:schemeClr val="dk1"/>
              </a:buClr>
              <a:buNone/>
            </a:pPr>
            <a:r>
              <a:rPr lang="en-US" sz="2400" dirty="0" smtClean="0"/>
              <a:t>Is a person who desires and want to posses everything.</a:t>
            </a:r>
          </a:p>
        </p:txBody>
      </p:sp>
      <p:sp>
        <p:nvSpPr>
          <p:cNvPr id="63" name="Oval 62"/>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randombar(horizontal)">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57">
                                            <p:txEl>
                                              <p:pRg st="0" end="0"/>
                                            </p:txEl>
                                          </p:spTgt>
                                        </p:tgtEl>
                                        <p:attrNameLst>
                                          <p:attrName>style.visibility</p:attrName>
                                        </p:attrNameLst>
                                      </p:cBhvr>
                                      <p:to>
                                        <p:strVal val="visible"/>
                                      </p:to>
                                    </p:set>
                                    <p:animEffect transition="in" filter="barn(inVertical)">
                                      <p:cBhvr>
                                        <p:cTn id="12" dur="500"/>
                                        <p:tgtEl>
                                          <p:spTgt spid="4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7" grpId="0" build="p"/>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0"/>
          <p:cNvSpPr txBox="1">
            <a:spLocks noGrp="1"/>
          </p:cNvSpPr>
          <p:nvPr>
            <p:ph type="title"/>
          </p:nvPr>
        </p:nvSpPr>
        <p:spPr>
          <a:xfrm>
            <a:off x="487030" y="364838"/>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EEF0E9"/>
              </a:buClr>
              <a:buSzPts val="1100"/>
              <a:buFont typeface="Arial"/>
              <a:buNone/>
            </a:pPr>
            <a:r>
              <a:rPr lang="en-US" dirty="0" smtClean="0"/>
              <a:t>What is greedy algorithm?</a:t>
            </a:r>
            <a:endParaRPr dirty="0"/>
          </a:p>
        </p:txBody>
      </p:sp>
      <p:sp>
        <p:nvSpPr>
          <p:cNvPr id="457" name="Google Shape;457;p20"/>
          <p:cNvSpPr txBox="1">
            <a:spLocks noGrp="1"/>
          </p:cNvSpPr>
          <p:nvPr>
            <p:ph type="body" idx="1"/>
          </p:nvPr>
        </p:nvSpPr>
        <p:spPr>
          <a:xfrm>
            <a:off x="940459" y="1344501"/>
            <a:ext cx="6312300" cy="1690096"/>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dk1"/>
              </a:buClr>
              <a:buSzPts val="1200"/>
              <a:buNone/>
            </a:pPr>
            <a:r>
              <a:rPr lang="en-US" sz="2400" dirty="0" smtClean="0"/>
              <a:t>Is an algorithm that solves a problem in a metaheuristic style to search for the local optimal choice at each step in the hope of finding the global optimum.</a:t>
            </a:r>
            <a:endParaRPr sz="2400" dirty="0"/>
          </a:p>
        </p:txBody>
      </p:sp>
      <p:grpSp>
        <p:nvGrpSpPr>
          <p:cNvPr id="458" name="Google Shape;458;p20"/>
          <p:cNvGrpSpPr/>
          <p:nvPr/>
        </p:nvGrpSpPr>
        <p:grpSpPr>
          <a:xfrm>
            <a:off x="6607679" y="3589512"/>
            <a:ext cx="1868771" cy="1033988"/>
            <a:chOff x="6561879" y="3516262"/>
            <a:chExt cx="1868771" cy="1033988"/>
          </a:xfrm>
        </p:grpSpPr>
        <p:sp>
          <p:nvSpPr>
            <p:cNvPr id="459" name="Google Shape;459;p20"/>
            <p:cNvSpPr/>
            <p:nvPr/>
          </p:nvSpPr>
          <p:spPr>
            <a:xfrm>
              <a:off x="6622550" y="4288350"/>
              <a:ext cx="1808100" cy="2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0"/>
            <p:cNvGrpSpPr/>
            <p:nvPr/>
          </p:nvGrpSpPr>
          <p:grpSpPr>
            <a:xfrm>
              <a:off x="6561879" y="3516262"/>
              <a:ext cx="1668242" cy="931849"/>
              <a:chOff x="6561879" y="3516262"/>
              <a:chExt cx="1668242" cy="931849"/>
            </a:xfrm>
          </p:grpSpPr>
          <p:sp>
            <p:nvSpPr>
              <p:cNvPr id="461" name="Google Shape;461;p20"/>
              <p:cNvSpPr/>
              <p:nvPr/>
            </p:nvSpPr>
            <p:spPr>
              <a:xfrm>
                <a:off x="6561879" y="3516262"/>
                <a:ext cx="562268" cy="593436"/>
              </a:xfrm>
              <a:custGeom>
                <a:avLst/>
                <a:gdLst/>
                <a:ahLst/>
                <a:cxnLst/>
                <a:rect l="l" t="t" r="r" b="b"/>
                <a:pathLst>
                  <a:path w="7876" h="8319" extrusionOk="0">
                    <a:moveTo>
                      <a:pt x="4071" y="1"/>
                    </a:moveTo>
                    <a:cubicBezTo>
                      <a:pt x="3077" y="1"/>
                      <a:pt x="2201" y="604"/>
                      <a:pt x="1457" y="1651"/>
                    </a:cubicBezTo>
                    <a:cubicBezTo>
                      <a:pt x="518" y="2935"/>
                      <a:pt x="0" y="4095"/>
                      <a:pt x="1111" y="4367"/>
                    </a:cubicBezTo>
                    <a:cubicBezTo>
                      <a:pt x="1237" y="4395"/>
                      <a:pt x="1369" y="4407"/>
                      <a:pt x="1503" y="4407"/>
                    </a:cubicBezTo>
                    <a:cubicBezTo>
                      <a:pt x="2550" y="4407"/>
                      <a:pt x="3753" y="3651"/>
                      <a:pt x="3753" y="3651"/>
                    </a:cubicBezTo>
                    <a:cubicBezTo>
                      <a:pt x="3753" y="3651"/>
                      <a:pt x="4395" y="7379"/>
                      <a:pt x="5629" y="8144"/>
                    </a:cubicBezTo>
                    <a:cubicBezTo>
                      <a:pt x="5821" y="8267"/>
                      <a:pt x="6007" y="8319"/>
                      <a:pt x="6185" y="8319"/>
                    </a:cubicBezTo>
                    <a:cubicBezTo>
                      <a:pt x="7154" y="8319"/>
                      <a:pt x="7876" y="6786"/>
                      <a:pt x="7876" y="6786"/>
                    </a:cubicBezTo>
                    <a:cubicBezTo>
                      <a:pt x="7876" y="6786"/>
                      <a:pt x="5901" y="5700"/>
                      <a:pt x="6024" y="3750"/>
                    </a:cubicBezTo>
                    <a:cubicBezTo>
                      <a:pt x="6172" y="1799"/>
                      <a:pt x="5901" y="392"/>
                      <a:pt x="4765" y="96"/>
                    </a:cubicBezTo>
                    <a:cubicBezTo>
                      <a:pt x="4528" y="32"/>
                      <a:pt x="4297" y="1"/>
                      <a:pt x="4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92035" y="3860596"/>
                <a:ext cx="238086" cy="229199"/>
              </a:xfrm>
              <a:custGeom>
                <a:avLst/>
                <a:gdLst/>
                <a:ahLst/>
                <a:cxnLst/>
                <a:rect l="l" t="t" r="r" b="b"/>
                <a:pathLst>
                  <a:path w="3335" h="3213" extrusionOk="0">
                    <a:moveTo>
                      <a:pt x="3293" y="1"/>
                    </a:moveTo>
                    <a:cubicBezTo>
                      <a:pt x="3221" y="1"/>
                      <a:pt x="3025" y="359"/>
                      <a:pt x="2681" y="1095"/>
                    </a:cubicBezTo>
                    <a:cubicBezTo>
                      <a:pt x="2409" y="1762"/>
                      <a:pt x="1767" y="2231"/>
                      <a:pt x="1051" y="2256"/>
                    </a:cubicBezTo>
                    <a:cubicBezTo>
                      <a:pt x="1051" y="2256"/>
                      <a:pt x="1" y="3213"/>
                      <a:pt x="794" y="3213"/>
                    </a:cubicBezTo>
                    <a:cubicBezTo>
                      <a:pt x="911" y="3213"/>
                      <a:pt x="1068" y="3192"/>
                      <a:pt x="1274" y="3144"/>
                    </a:cubicBezTo>
                    <a:cubicBezTo>
                      <a:pt x="2854" y="2774"/>
                      <a:pt x="3224" y="972"/>
                      <a:pt x="3298" y="354"/>
                    </a:cubicBezTo>
                    <a:cubicBezTo>
                      <a:pt x="3334" y="120"/>
                      <a:pt x="3334" y="1"/>
                      <a:pt x="3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813060" y="4148290"/>
                <a:ext cx="174763" cy="299821"/>
              </a:xfrm>
              <a:custGeom>
                <a:avLst/>
                <a:gdLst/>
                <a:ahLst/>
                <a:cxnLst/>
                <a:rect l="l" t="t" r="r" b="b"/>
                <a:pathLst>
                  <a:path w="2448" h="4203" extrusionOk="0">
                    <a:moveTo>
                      <a:pt x="867" y="0"/>
                    </a:moveTo>
                    <a:cubicBezTo>
                      <a:pt x="867" y="0"/>
                      <a:pt x="694" y="2642"/>
                      <a:pt x="571" y="2938"/>
                    </a:cubicBezTo>
                    <a:cubicBezTo>
                      <a:pt x="448" y="3234"/>
                      <a:pt x="201" y="3457"/>
                      <a:pt x="53" y="3975"/>
                    </a:cubicBezTo>
                    <a:cubicBezTo>
                      <a:pt x="1" y="4137"/>
                      <a:pt x="97" y="4203"/>
                      <a:pt x="269" y="4203"/>
                    </a:cubicBezTo>
                    <a:cubicBezTo>
                      <a:pt x="674" y="4203"/>
                      <a:pt x="1501" y="3842"/>
                      <a:pt x="1830" y="3531"/>
                    </a:cubicBezTo>
                    <a:cubicBezTo>
                      <a:pt x="2299" y="3086"/>
                      <a:pt x="2447" y="25"/>
                      <a:pt x="2447" y="25"/>
                    </a:cubicBez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645793" y="4123609"/>
                <a:ext cx="193967" cy="250172"/>
              </a:xfrm>
              <a:custGeom>
                <a:avLst/>
                <a:gdLst/>
                <a:ahLst/>
                <a:cxnLst/>
                <a:rect l="l" t="t" r="r" b="b"/>
                <a:pathLst>
                  <a:path w="2717" h="3507" extrusionOk="0">
                    <a:moveTo>
                      <a:pt x="2717" y="0"/>
                    </a:moveTo>
                    <a:lnTo>
                      <a:pt x="1285" y="124"/>
                    </a:lnTo>
                    <a:cubicBezTo>
                      <a:pt x="1285" y="124"/>
                      <a:pt x="939" y="2198"/>
                      <a:pt x="569" y="2494"/>
                    </a:cubicBezTo>
                    <a:cubicBezTo>
                      <a:pt x="346" y="2667"/>
                      <a:pt x="174" y="2864"/>
                      <a:pt x="1" y="3111"/>
                    </a:cubicBezTo>
                    <a:cubicBezTo>
                      <a:pt x="56" y="3409"/>
                      <a:pt x="308" y="3507"/>
                      <a:pt x="611" y="3507"/>
                    </a:cubicBezTo>
                    <a:cubicBezTo>
                      <a:pt x="1112" y="3507"/>
                      <a:pt x="1754" y="3238"/>
                      <a:pt x="1877" y="3161"/>
                    </a:cubicBezTo>
                    <a:cubicBezTo>
                      <a:pt x="2075" y="3062"/>
                      <a:pt x="2618" y="173"/>
                      <a:pt x="2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7122862" y="4127104"/>
                <a:ext cx="276279" cy="315657"/>
              </a:xfrm>
              <a:custGeom>
                <a:avLst/>
                <a:gdLst/>
                <a:ahLst/>
                <a:cxnLst/>
                <a:rect l="l" t="t" r="r" b="b"/>
                <a:pathLst>
                  <a:path w="3870" h="4425" extrusionOk="0">
                    <a:moveTo>
                      <a:pt x="2323" y="1"/>
                    </a:moveTo>
                    <a:cubicBezTo>
                      <a:pt x="1816" y="1"/>
                      <a:pt x="1349" y="192"/>
                      <a:pt x="1228" y="840"/>
                    </a:cubicBezTo>
                    <a:cubicBezTo>
                      <a:pt x="1104" y="1828"/>
                      <a:pt x="783" y="2766"/>
                      <a:pt x="240" y="3605"/>
                    </a:cubicBezTo>
                    <a:cubicBezTo>
                      <a:pt x="1" y="4029"/>
                      <a:pt x="516" y="4425"/>
                      <a:pt x="1234" y="4425"/>
                    </a:cubicBezTo>
                    <a:cubicBezTo>
                      <a:pt x="1479" y="4425"/>
                      <a:pt x="1748" y="4379"/>
                      <a:pt x="2018" y="4272"/>
                    </a:cubicBezTo>
                    <a:cubicBezTo>
                      <a:pt x="3079" y="3828"/>
                      <a:pt x="3869" y="396"/>
                      <a:pt x="3869" y="396"/>
                    </a:cubicBezTo>
                    <a:cubicBezTo>
                      <a:pt x="3869" y="396"/>
                      <a:pt x="3054" y="1"/>
                      <a:pt x="2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6997215" y="4091936"/>
                <a:ext cx="176333" cy="241326"/>
              </a:xfrm>
              <a:custGeom>
                <a:avLst/>
                <a:gdLst/>
                <a:ahLst/>
                <a:cxnLst/>
                <a:rect l="l" t="t" r="r" b="b"/>
                <a:pathLst>
                  <a:path w="2470" h="3383" extrusionOk="0">
                    <a:moveTo>
                      <a:pt x="1358" y="0"/>
                    </a:moveTo>
                    <a:cubicBezTo>
                      <a:pt x="1259" y="840"/>
                      <a:pt x="1012" y="1630"/>
                      <a:pt x="617" y="2346"/>
                    </a:cubicBezTo>
                    <a:cubicBezTo>
                      <a:pt x="0" y="3382"/>
                      <a:pt x="1136" y="3382"/>
                      <a:pt x="1136" y="3382"/>
                    </a:cubicBezTo>
                    <a:cubicBezTo>
                      <a:pt x="2444" y="2815"/>
                      <a:pt x="2469" y="444"/>
                      <a:pt x="2395" y="222"/>
                    </a:cubicBezTo>
                    <a:lnTo>
                      <a:pt x="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6842085" y="3595944"/>
                <a:ext cx="1316717" cy="666340"/>
              </a:xfrm>
              <a:custGeom>
                <a:avLst/>
                <a:gdLst/>
                <a:ahLst/>
                <a:cxnLst/>
                <a:rect l="l" t="t" r="r" b="b"/>
                <a:pathLst>
                  <a:path w="18444" h="9341" extrusionOk="0">
                    <a:moveTo>
                      <a:pt x="10421" y="0"/>
                    </a:moveTo>
                    <a:cubicBezTo>
                      <a:pt x="10291" y="0"/>
                      <a:pt x="10159" y="5"/>
                      <a:pt x="10024" y="15"/>
                    </a:cubicBezTo>
                    <a:cubicBezTo>
                      <a:pt x="6790" y="262"/>
                      <a:pt x="5185" y="1546"/>
                      <a:pt x="3161" y="4484"/>
                    </a:cubicBezTo>
                    <a:cubicBezTo>
                      <a:pt x="3161" y="4484"/>
                      <a:pt x="1803" y="6040"/>
                      <a:pt x="914" y="6336"/>
                    </a:cubicBezTo>
                    <a:cubicBezTo>
                      <a:pt x="1" y="6657"/>
                      <a:pt x="1087" y="8484"/>
                      <a:pt x="7481" y="9175"/>
                    </a:cubicBezTo>
                    <a:cubicBezTo>
                      <a:pt x="8553" y="9291"/>
                      <a:pt x="9526" y="9341"/>
                      <a:pt x="10405" y="9341"/>
                    </a:cubicBezTo>
                    <a:cubicBezTo>
                      <a:pt x="14771" y="9341"/>
                      <a:pt x="16835" y="8109"/>
                      <a:pt x="17308" y="7595"/>
                    </a:cubicBezTo>
                    <a:cubicBezTo>
                      <a:pt x="17875" y="6953"/>
                      <a:pt x="18443" y="5916"/>
                      <a:pt x="18122" y="5521"/>
                    </a:cubicBezTo>
                    <a:cubicBezTo>
                      <a:pt x="17801" y="5126"/>
                      <a:pt x="16295" y="5101"/>
                      <a:pt x="15703" y="3842"/>
                    </a:cubicBezTo>
                    <a:cubicBezTo>
                      <a:pt x="15135" y="2636"/>
                      <a:pt x="13411" y="0"/>
                      <a:pt x="10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6630556" y="3732193"/>
                <a:ext cx="45904" cy="42801"/>
              </a:xfrm>
              <a:custGeom>
                <a:avLst/>
                <a:gdLst/>
                <a:ahLst/>
                <a:cxnLst/>
                <a:rect l="l" t="t" r="r" b="b"/>
                <a:pathLst>
                  <a:path w="643" h="600" extrusionOk="0">
                    <a:moveTo>
                      <a:pt x="556" y="0"/>
                    </a:moveTo>
                    <a:cubicBezTo>
                      <a:pt x="545" y="0"/>
                      <a:pt x="532" y="2"/>
                      <a:pt x="519" y="7"/>
                    </a:cubicBezTo>
                    <a:cubicBezTo>
                      <a:pt x="272" y="31"/>
                      <a:pt x="75" y="204"/>
                      <a:pt x="26" y="451"/>
                    </a:cubicBezTo>
                    <a:cubicBezTo>
                      <a:pt x="1" y="500"/>
                      <a:pt x="50" y="550"/>
                      <a:pt x="100" y="574"/>
                    </a:cubicBezTo>
                    <a:cubicBezTo>
                      <a:pt x="109" y="574"/>
                      <a:pt x="119" y="573"/>
                      <a:pt x="128" y="572"/>
                    </a:cubicBezTo>
                    <a:lnTo>
                      <a:pt x="128" y="572"/>
                    </a:lnTo>
                    <a:cubicBezTo>
                      <a:pt x="152" y="587"/>
                      <a:pt x="181" y="599"/>
                      <a:pt x="198" y="599"/>
                    </a:cubicBezTo>
                    <a:cubicBezTo>
                      <a:pt x="294" y="580"/>
                      <a:pt x="379" y="535"/>
                      <a:pt x="448" y="474"/>
                    </a:cubicBezTo>
                    <a:lnTo>
                      <a:pt x="448" y="474"/>
                    </a:lnTo>
                    <a:cubicBezTo>
                      <a:pt x="476" y="453"/>
                      <a:pt x="501" y="429"/>
                      <a:pt x="519" y="402"/>
                    </a:cubicBezTo>
                    <a:cubicBezTo>
                      <a:pt x="519" y="400"/>
                      <a:pt x="519" y="399"/>
                      <a:pt x="519" y="398"/>
                    </a:cubicBezTo>
                    <a:lnTo>
                      <a:pt x="519" y="398"/>
                    </a:lnTo>
                    <a:cubicBezTo>
                      <a:pt x="588" y="312"/>
                      <a:pt x="631" y="209"/>
                      <a:pt x="643" y="105"/>
                    </a:cubicBezTo>
                    <a:cubicBezTo>
                      <a:pt x="643" y="44"/>
                      <a:pt x="609"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6792326" y="3594588"/>
                <a:ext cx="102730" cy="97444"/>
              </a:xfrm>
              <a:custGeom>
                <a:avLst/>
                <a:gdLst/>
                <a:ahLst/>
                <a:cxnLst/>
                <a:rect l="l" t="t" r="r" b="b"/>
                <a:pathLst>
                  <a:path w="1439" h="1366" extrusionOk="0">
                    <a:moveTo>
                      <a:pt x="851" y="1"/>
                    </a:moveTo>
                    <a:cubicBezTo>
                      <a:pt x="809" y="1"/>
                      <a:pt x="765" y="4"/>
                      <a:pt x="722" y="10"/>
                    </a:cubicBezTo>
                    <a:cubicBezTo>
                      <a:pt x="549" y="59"/>
                      <a:pt x="401" y="158"/>
                      <a:pt x="303" y="331"/>
                    </a:cubicBezTo>
                    <a:cubicBezTo>
                      <a:pt x="179" y="504"/>
                      <a:pt x="80" y="726"/>
                      <a:pt x="31" y="948"/>
                    </a:cubicBezTo>
                    <a:cubicBezTo>
                      <a:pt x="0" y="1009"/>
                      <a:pt x="64" y="1051"/>
                      <a:pt x="123" y="1051"/>
                    </a:cubicBezTo>
                    <a:cubicBezTo>
                      <a:pt x="160" y="1051"/>
                      <a:pt x="194" y="1035"/>
                      <a:pt x="204" y="997"/>
                    </a:cubicBezTo>
                    <a:lnTo>
                      <a:pt x="204" y="973"/>
                    </a:lnTo>
                    <a:cubicBezTo>
                      <a:pt x="303" y="701"/>
                      <a:pt x="401" y="331"/>
                      <a:pt x="698" y="207"/>
                    </a:cubicBezTo>
                    <a:cubicBezTo>
                      <a:pt x="759" y="195"/>
                      <a:pt x="821" y="189"/>
                      <a:pt x="880" y="189"/>
                    </a:cubicBezTo>
                    <a:cubicBezTo>
                      <a:pt x="938" y="189"/>
                      <a:pt x="994" y="195"/>
                      <a:pt x="1043" y="207"/>
                    </a:cubicBezTo>
                    <a:cubicBezTo>
                      <a:pt x="1167" y="257"/>
                      <a:pt x="1241" y="405"/>
                      <a:pt x="1216" y="528"/>
                    </a:cubicBezTo>
                    <a:cubicBezTo>
                      <a:pt x="1216" y="652"/>
                      <a:pt x="1191" y="775"/>
                      <a:pt x="1167" y="874"/>
                    </a:cubicBezTo>
                    <a:cubicBezTo>
                      <a:pt x="1142" y="997"/>
                      <a:pt x="1142" y="1121"/>
                      <a:pt x="1117" y="1244"/>
                    </a:cubicBezTo>
                    <a:cubicBezTo>
                      <a:pt x="1103" y="1318"/>
                      <a:pt x="1158" y="1365"/>
                      <a:pt x="1211" y="1365"/>
                    </a:cubicBezTo>
                    <a:cubicBezTo>
                      <a:pt x="1246" y="1365"/>
                      <a:pt x="1280" y="1343"/>
                      <a:pt x="1290" y="1294"/>
                    </a:cubicBezTo>
                    <a:cubicBezTo>
                      <a:pt x="1339" y="1047"/>
                      <a:pt x="1389" y="800"/>
                      <a:pt x="1414" y="553"/>
                    </a:cubicBezTo>
                    <a:cubicBezTo>
                      <a:pt x="1438" y="355"/>
                      <a:pt x="1364" y="183"/>
                      <a:pt x="1191" y="84"/>
                    </a:cubicBezTo>
                    <a:cubicBezTo>
                      <a:pt x="1099" y="28"/>
                      <a:pt x="978"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6845583" y="376786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6873782" y="3755377"/>
                <a:ext cx="17705" cy="12555"/>
              </a:xfrm>
              <a:custGeom>
                <a:avLst/>
                <a:gdLst/>
                <a:ahLst/>
                <a:cxnLst/>
                <a:rect l="l" t="t" r="r" b="b"/>
                <a:pathLst>
                  <a:path w="248" h="176" extrusionOk="0">
                    <a:moveTo>
                      <a:pt x="145" y="0"/>
                    </a:moveTo>
                    <a:cubicBezTo>
                      <a:pt x="138" y="0"/>
                      <a:pt x="132" y="1"/>
                      <a:pt x="124" y="2"/>
                    </a:cubicBezTo>
                    <a:cubicBezTo>
                      <a:pt x="1" y="2"/>
                      <a:pt x="1" y="175"/>
                      <a:pt x="124" y="175"/>
                    </a:cubicBezTo>
                    <a:cubicBezTo>
                      <a:pt x="241" y="175"/>
                      <a:pt x="247"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6905550" y="3722064"/>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6901981" y="3760799"/>
                <a:ext cx="15991" cy="14196"/>
              </a:xfrm>
              <a:custGeom>
                <a:avLst/>
                <a:gdLst/>
                <a:ahLst/>
                <a:cxnLst/>
                <a:rect l="l" t="t" r="r" b="b"/>
                <a:pathLst>
                  <a:path w="224" h="199" extrusionOk="0">
                    <a:moveTo>
                      <a:pt x="124" y="1"/>
                    </a:moveTo>
                    <a:cubicBezTo>
                      <a:pt x="1" y="1"/>
                      <a:pt x="1" y="198"/>
                      <a:pt x="124" y="198"/>
                    </a:cubicBezTo>
                    <a:cubicBezTo>
                      <a:pt x="223" y="198"/>
                      <a:pt x="22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6872069" y="3797822"/>
                <a:ext cx="17705" cy="12341"/>
              </a:xfrm>
              <a:custGeom>
                <a:avLst/>
                <a:gdLst/>
                <a:ahLst/>
                <a:cxnLst/>
                <a:rect l="l" t="t" r="r" b="b"/>
                <a:pathLst>
                  <a:path w="248" h="173" extrusionOk="0">
                    <a:moveTo>
                      <a:pt x="50" y="0"/>
                    </a:moveTo>
                    <a:cubicBezTo>
                      <a:pt x="25" y="0"/>
                      <a:pt x="25" y="25"/>
                      <a:pt x="0" y="49"/>
                    </a:cubicBezTo>
                    <a:cubicBezTo>
                      <a:pt x="0" y="49"/>
                      <a:pt x="0" y="74"/>
                      <a:pt x="0" y="99"/>
                    </a:cubicBezTo>
                    <a:lnTo>
                      <a:pt x="0" y="123"/>
                    </a:lnTo>
                    <a:cubicBezTo>
                      <a:pt x="0" y="123"/>
                      <a:pt x="25" y="148"/>
                      <a:pt x="25" y="148"/>
                    </a:cubicBezTo>
                    <a:lnTo>
                      <a:pt x="50" y="148"/>
                    </a:lnTo>
                    <a:cubicBezTo>
                      <a:pt x="50" y="173"/>
                      <a:pt x="74" y="173"/>
                      <a:pt x="99" y="173"/>
                    </a:cubicBezTo>
                    <a:lnTo>
                      <a:pt x="198" y="173"/>
                    </a:lnTo>
                    <a:cubicBezTo>
                      <a:pt x="198" y="173"/>
                      <a:pt x="198" y="148"/>
                      <a:pt x="222" y="148"/>
                    </a:cubicBezTo>
                    <a:cubicBezTo>
                      <a:pt x="222" y="148"/>
                      <a:pt x="222" y="123"/>
                      <a:pt x="247" y="123"/>
                    </a:cubicBezTo>
                    <a:cubicBezTo>
                      <a:pt x="247" y="99"/>
                      <a:pt x="247" y="99"/>
                      <a:pt x="247" y="74"/>
                    </a:cubicBezTo>
                    <a:lnTo>
                      <a:pt x="247" y="49"/>
                    </a:lnTo>
                    <a:cubicBezTo>
                      <a:pt x="222" y="49"/>
                      <a:pt x="222" y="25"/>
                      <a:pt x="222" y="25"/>
                    </a:cubicBezTo>
                    <a:lnTo>
                      <a:pt x="198" y="25"/>
                    </a:lnTo>
                    <a:cubicBezTo>
                      <a:pt x="173" y="0"/>
                      <a:pt x="17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6852650" y="3808379"/>
                <a:ext cx="15920" cy="12341"/>
              </a:xfrm>
              <a:custGeom>
                <a:avLst/>
                <a:gdLst/>
                <a:ahLst/>
                <a:cxnLst/>
                <a:rect l="l" t="t" r="r" b="b"/>
                <a:pathLst>
                  <a:path w="223" h="173" extrusionOk="0">
                    <a:moveTo>
                      <a:pt x="25" y="0"/>
                    </a:moveTo>
                    <a:cubicBezTo>
                      <a:pt x="25" y="0"/>
                      <a:pt x="1" y="25"/>
                      <a:pt x="1" y="25"/>
                    </a:cubicBezTo>
                    <a:cubicBezTo>
                      <a:pt x="1" y="25"/>
                      <a:pt x="1" y="50"/>
                      <a:pt x="1" y="74"/>
                    </a:cubicBezTo>
                    <a:lnTo>
                      <a:pt x="1" y="99"/>
                    </a:lnTo>
                    <a:cubicBezTo>
                      <a:pt x="1" y="99"/>
                      <a:pt x="25" y="124"/>
                      <a:pt x="25" y="124"/>
                    </a:cubicBezTo>
                    <a:lnTo>
                      <a:pt x="99" y="124"/>
                    </a:lnTo>
                    <a:lnTo>
                      <a:pt x="75" y="173"/>
                    </a:lnTo>
                    <a:lnTo>
                      <a:pt x="174" y="173"/>
                    </a:lnTo>
                    <a:cubicBezTo>
                      <a:pt x="174" y="173"/>
                      <a:pt x="174" y="148"/>
                      <a:pt x="198" y="148"/>
                    </a:cubicBezTo>
                    <a:cubicBezTo>
                      <a:pt x="198" y="148"/>
                      <a:pt x="198" y="124"/>
                      <a:pt x="223" y="124"/>
                    </a:cubicBezTo>
                    <a:cubicBezTo>
                      <a:pt x="223" y="99"/>
                      <a:pt x="223" y="99"/>
                      <a:pt x="223" y="74"/>
                    </a:cubicBezTo>
                    <a:lnTo>
                      <a:pt x="223" y="50"/>
                    </a:lnTo>
                    <a:cubicBezTo>
                      <a:pt x="198" y="50"/>
                      <a:pt x="198" y="25"/>
                      <a:pt x="198" y="25"/>
                    </a:cubicBez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6879136" y="3864734"/>
                <a:ext cx="15920" cy="14124"/>
              </a:xfrm>
              <a:custGeom>
                <a:avLst/>
                <a:gdLst/>
                <a:ahLst/>
                <a:cxnLst/>
                <a:rect l="l" t="t" r="r" b="b"/>
                <a:pathLst>
                  <a:path w="223" h="198" extrusionOk="0">
                    <a:moveTo>
                      <a:pt x="123" y="0"/>
                    </a:moveTo>
                    <a:cubicBezTo>
                      <a:pt x="0" y="0"/>
                      <a:pt x="0" y="198"/>
                      <a:pt x="123" y="198"/>
                    </a:cubicBezTo>
                    <a:cubicBezTo>
                      <a:pt x="222" y="198"/>
                      <a:pt x="222"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6891415" y="3818937"/>
                <a:ext cx="17705" cy="14124"/>
              </a:xfrm>
              <a:custGeom>
                <a:avLst/>
                <a:gdLst/>
                <a:ahLst/>
                <a:cxnLst/>
                <a:rect l="l" t="t" r="r" b="b"/>
                <a:pathLst>
                  <a:path w="248" h="198" extrusionOk="0">
                    <a:moveTo>
                      <a:pt x="124" y="0"/>
                    </a:moveTo>
                    <a:cubicBezTo>
                      <a:pt x="1" y="0"/>
                      <a:pt x="1" y="198"/>
                      <a:pt x="124" y="198"/>
                    </a:cubicBezTo>
                    <a:cubicBezTo>
                      <a:pt x="248" y="198"/>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6852650" y="3847114"/>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6866786" y="3910531"/>
                <a:ext cx="15920" cy="14124"/>
              </a:xfrm>
              <a:custGeom>
                <a:avLst/>
                <a:gdLst/>
                <a:ahLst/>
                <a:cxnLst/>
                <a:rect l="l" t="t" r="r" b="b"/>
                <a:pathLst>
                  <a:path w="223" h="198" extrusionOk="0">
                    <a:moveTo>
                      <a:pt x="124" y="0"/>
                    </a:moveTo>
                    <a:cubicBezTo>
                      <a:pt x="0" y="0"/>
                      <a:pt x="0" y="198"/>
                      <a:pt x="124" y="198"/>
                    </a:cubicBezTo>
                    <a:cubicBezTo>
                      <a:pt x="222" y="198"/>
                      <a:pt x="22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6884419" y="3952761"/>
                <a:ext cx="17633" cy="12412"/>
              </a:xfrm>
              <a:custGeom>
                <a:avLst/>
                <a:gdLst/>
                <a:ahLst/>
                <a:cxnLst/>
                <a:rect l="l" t="t" r="r" b="b"/>
                <a:pathLst>
                  <a:path w="247"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7039478" y="4280760"/>
                <a:ext cx="33553" cy="42373"/>
              </a:xfrm>
              <a:custGeom>
                <a:avLst/>
                <a:gdLst/>
                <a:ahLst/>
                <a:cxnLst/>
                <a:rect l="l" t="t" r="r" b="b"/>
                <a:pathLst>
                  <a:path w="470" h="594" extrusionOk="0">
                    <a:moveTo>
                      <a:pt x="359" y="1"/>
                    </a:moveTo>
                    <a:cubicBezTo>
                      <a:pt x="334" y="1"/>
                      <a:pt x="309" y="7"/>
                      <a:pt x="297" y="19"/>
                    </a:cubicBezTo>
                    <a:cubicBezTo>
                      <a:pt x="149" y="143"/>
                      <a:pt x="50" y="291"/>
                      <a:pt x="1" y="464"/>
                    </a:cubicBezTo>
                    <a:cubicBezTo>
                      <a:pt x="1" y="513"/>
                      <a:pt x="25" y="563"/>
                      <a:pt x="75" y="587"/>
                    </a:cubicBezTo>
                    <a:cubicBezTo>
                      <a:pt x="84" y="592"/>
                      <a:pt x="93" y="594"/>
                      <a:pt x="102" y="594"/>
                    </a:cubicBezTo>
                    <a:cubicBezTo>
                      <a:pt x="141" y="594"/>
                      <a:pt x="174" y="554"/>
                      <a:pt x="174" y="513"/>
                    </a:cubicBezTo>
                    <a:lnTo>
                      <a:pt x="198" y="513"/>
                    </a:lnTo>
                    <a:lnTo>
                      <a:pt x="223" y="439"/>
                    </a:lnTo>
                    <a:cubicBezTo>
                      <a:pt x="223" y="439"/>
                      <a:pt x="223" y="415"/>
                      <a:pt x="223" y="415"/>
                    </a:cubicBezTo>
                    <a:cubicBezTo>
                      <a:pt x="248" y="390"/>
                      <a:pt x="272" y="340"/>
                      <a:pt x="297" y="316"/>
                    </a:cubicBezTo>
                    <a:lnTo>
                      <a:pt x="322" y="266"/>
                    </a:lnTo>
                    <a:lnTo>
                      <a:pt x="346" y="242"/>
                    </a:lnTo>
                    <a:cubicBezTo>
                      <a:pt x="371" y="192"/>
                      <a:pt x="396" y="168"/>
                      <a:pt x="420" y="143"/>
                    </a:cubicBezTo>
                    <a:cubicBezTo>
                      <a:pt x="470" y="118"/>
                      <a:pt x="470" y="44"/>
                      <a:pt x="420" y="19"/>
                    </a:cubicBezTo>
                    <a:cubicBezTo>
                      <a:pt x="408" y="7"/>
                      <a:pt x="38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7069462" y="4296810"/>
                <a:ext cx="26486" cy="31887"/>
              </a:xfrm>
              <a:custGeom>
                <a:avLst/>
                <a:gdLst/>
                <a:ahLst/>
                <a:cxnLst/>
                <a:rect l="l" t="t" r="r" b="b"/>
                <a:pathLst>
                  <a:path w="371" h="447" extrusionOk="0">
                    <a:moveTo>
                      <a:pt x="248" y="0"/>
                    </a:moveTo>
                    <a:cubicBezTo>
                      <a:pt x="219" y="0"/>
                      <a:pt x="188" y="12"/>
                      <a:pt x="173" y="41"/>
                    </a:cubicBezTo>
                    <a:lnTo>
                      <a:pt x="25" y="313"/>
                    </a:lnTo>
                    <a:cubicBezTo>
                      <a:pt x="0" y="338"/>
                      <a:pt x="25" y="412"/>
                      <a:pt x="74" y="436"/>
                    </a:cubicBezTo>
                    <a:cubicBezTo>
                      <a:pt x="88" y="443"/>
                      <a:pt x="101" y="446"/>
                      <a:pt x="114" y="446"/>
                    </a:cubicBezTo>
                    <a:cubicBezTo>
                      <a:pt x="149" y="446"/>
                      <a:pt x="180" y="423"/>
                      <a:pt x="198" y="387"/>
                    </a:cubicBezTo>
                    <a:lnTo>
                      <a:pt x="346" y="140"/>
                    </a:lnTo>
                    <a:cubicBezTo>
                      <a:pt x="371" y="91"/>
                      <a:pt x="346" y="41"/>
                      <a:pt x="297" y="17"/>
                    </a:cubicBezTo>
                    <a:cubicBezTo>
                      <a:pt x="286" y="6"/>
                      <a:pt x="26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7153845" y="4378274"/>
                <a:ext cx="35552" cy="45940"/>
              </a:xfrm>
              <a:custGeom>
                <a:avLst/>
                <a:gdLst/>
                <a:ahLst/>
                <a:cxnLst/>
                <a:rect l="l" t="t" r="r" b="b"/>
                <a:pathLst>
                  <a:path w="498" h="644" extrusionOk="0">
                    <a:moveTo>
                      <a:pt x="405" y="0"/>
                    </a:moveTo>
                    <a:cubicBezTo>
                      <a:pt x="372" y="0"/>
                      <a:pt x="342" y="18"/>
                      <a:pt x="324" y="35"/>
                    </a:cubicBezTo>
                    <a:lnTo>
                      <a:pt x="53" y="504"/>
                    </a:lnTo>
                    <a:cubicBezTo>
                      <a:pt x="1" y="574"/>
                      <a:pt x="72" y="644"/>
                      <a:pt x="135" y="644"/>
                    </a:cubicBezTo>
                    <a:cubicBezTo>
                      <a:pt x="161" y="644"/>
                      <a:pt x="187" y="632"/>
                      <a:pt x="201" y="603"/>
                    </a:cubicBezTo>
                    <a:lnTo>
                      <a:pt x="473" y="134"/>
                    </a:lnTo>
                    <a:cubicBezTo>
                      <a:pt x="497" y="84"/>
                      <a:pt x="497" y="35"/>
                      <a:pt x="448" y="10"/>
                    </a:cubicBezTo>
                    <a:cubicBezTo>
                      <a:pt x="433" y="3"/>
                      <a:pt x="419"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7206959" y="4394396"/>
                <a:ext cx="28270" cy="43443"/>
              </a:xfrm>
              <a:custGeom>
                <a:avLst/>
                <a:gdLst/>
                <a:ahLst/>
                <a:cxnLst/>
                <a:rect l="l" t="t" r="r" b="b"/>
                <a:pathLst>
                  <a:path w="396" h="609" extrusionOk="0">
                    <a:moveTo>
                      <a:pt x="294" y="0"/>
                    </a:moveTo>
                    <a:cubicBezTo>
                      <a:pt x="254" y="0"/>
                      <a:pt x="218" y="40"/>
                      <a:pt x="198" y="81"/>
                    </a:cubicBezTo>
                    <a:cubicBezTo>
                      <a:pt x="198" y="105"/>
                      <a:pt x="173" y="155"/>
                      <a:pt x="173" y="179"/>
                    </a:cubicBezTo>
                    <a:cubicBezTo>
                      <a:pt x="148" y="204"/>
                      <a:pt x="148" y="229"/>
                      <a:pt x="148" y="229"/>
                    </a:cubicBezTo>
                    <a:lnTo>
                      <a:pt x="148" y="253"/>
                    </a:lnTo>
                    <a:cubicBezTo>
                      <a:pt x="99" y="328"/>
                      <a:pt x="74" y="402"/>
                      <a:pt x="25" y="451"/>
                    </a:cubicBezTo>
                    <a:cubicBezTo>
                      <a:pt x="0" y="500"/>
                      <a:pt x="0" y="550"/>
                      <a:pt x="50" y="599"/>
                    </a:cubicBezTo>
                    <a:cubicBezTo>
                      <a:pt x="63" y="606"/>
                      <a:pt x="76" y="609"/>
                      <a:pt x="89" y="609"/>
                    </a:cubicBezTo>
                    <a:cubicBezTo>
                      <a:pt x="124" y="609"/>
                      <a:pt x="155" y="586"/>
                      <a:pt x="173" y="550"/>
                    </a:cubicBezTo>
                    <a:lnTo>
                      <a:pt x="173" y="574"/>
                    </a:lnTo>
                    <a:cubicBezTo>
                      <a:pt x="272" y="426"/>
                      <a:pt x="346" y="278"/>
                      <a:pt x="371" y="130"/>
                    </a:cubicBezTo>
                    <a:cubicBezTo>
                      <a:pt x="395" y="81"/>
                      <a:pt x="371" y="7"/>
                      <a:pt x="321" y="7"/>
                    </a:cubicBezTo>
                    <a:cubicBezTo>
                      <a:pt x="312" y="2"/>
                      <a:pt x="303"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7658144" y="4325487"/>
                <a:ext cx="30055" cy="37736"/>
              </a:xfrm>
              <a:custGeom>
                <a:avLst/>
                <a:gdLst/>
                <a:ahLst/>
                <a:cxnLst/>
                <a:rect l="l" t="t" r="r" b="b"/>
                <a:pathLst>
                  <a:path w="421" h="529" extrusionOk="0">
                    <a:moveTo>
                      <a:pt x="307" y="0"/>
                    </a:moveTo>
                    <a:cubicBezTo>
                      <a:pt x="274" y="0"/>
                      <a:pt x="247" y="23"/>
                      <a:pt x="247" y="59"/>
                    </a:cubicBezTo>
                    <a:lnTo>
                      <a:pt x="223" y="133"/>
                    </a:lnTo>
                    <a:lnTo>
                      <a:pt x="223" y="158"/>
                    </a:lnTo>
                    <a:cubicBezTo>
                      <a:pt x="198" y="183"/>
                      <a:pt x="173" y="207"/>
                      <a:pt x="173" y="232"/>
                    </a:cubicBezTo>
                    <a:lnTo>
                      <a:pt x="149" y="257"/>
                    </a:lnTo>
                    <a:lnTo>
                      <a:pt x="99" y="306"/>
                    </a:lnTo>
                    <a:lnTo>
                      <a:pt x="25" y="380"/>
                    </a:lnTo>
                    <a:cubicBezTo>
                      <a:pt x="1" y="405"/>
                      <a:pt x="1" y="479"/>
                      <a:pt x="25" y="503"/>
                    </a:cubicBezTo>
                    <a:cubicBezTo>
                      <a:pt x="50" y="528"/>
                      <a:pt x="75" y="528"/>
                      <a:pt x="99" y="528"/>
                    </a:cubicBezTo>
                    <a:cubicBezTo>
                      <a:pt x="124" y="528"/>
                      <a:pt x="149" y="528"/>
                      <a:pt x="149" y="503"/>
                    </a:cubicBezTo>
                    <a:lnTo>
                      <a:pt x="149" y="528"/>
                    </a:lnTo>
                    <a:cubicBezTo>
                      <a:pt x="272" y="405"/>
                      <a:pt x="371" y="281"/>
                      <a:pt x="420" y="108"/>
                    </a:cubicBezTo>
                    <a:cubicBezTo>
                      <a:pt x="420" y="59"/>
                      <a:pt x="396" y="10"/>
                      <a:pt x="346" y="10"/>
                    </a:cubicBezTo>
                    <a:cubicBezTo>
                      <a:pt x="333" y="3"/>
                      <a:pt x="320"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7693410" y="4328483"/>
                <a:ext cx="30055" cy="35382"/>
              </a:xfrm>
              <a:custGeom>
                <a:avLst/>
                <a:gdLst/>
                <a:ahLst/>
                <a:cxnLst/>
                <a:rect l="l" t="t" r="r" b="b"/>
                <a:pathLst>
                  <a:path w="421" h="496" extrusionOk="0">
                    <a:moveTo>
                      <a:pt x="302" y="1"/>
                    </a:moveTo>
                    <a:cubicBezTo>
                      <a:pt x="268" y="1"/>
                      <a:pt x="237" y="13"/>
                      <a:pt x="223" y="42"/>
                    </a:cubicBezTo>
                    <a:lnTo>
                      <a:pt x="25" y="363"/>
                    </a:lnTo>
                    <a:cubicBezTo>
                      <a:pt x="0" y="387"/>
                      <a:pt x="25" y="461"/>
                      <a:pt x="74" y="486"/>
                    </a:cubicBezTo>
                    <a:cubicBezTo>
                      <a:pt x="81" y="493"/>
                      <a:pt x="91" y="496"/>
                      <a:pt x="103" y="496"/>
                    </a:cubicBezTo>
                    <a:cubicBezTo>
                      <a:pt x="135" y="496"/>
                      <a:pt x="180" y="473"/>
                      <a:pt x="198" y="437"/>
                    </a:cubicBezTo>
                    <a:lnTo>
                      <a:pt x="198" y="461"/>
                    </a:lnTo>
                    <a:lnTo>
                      <a:pt x="395" y="141"/>
                    </a:lnTo>
                    <a:cubicBezTo>
                      <a:pt x="420" y="91"/>
                      <a:pt x="395" y="42"/>
                      <a:pt x="371" y="17"/>
                    </a:cubicBezTo>
                    <a:cubicBezTo>
                      <a:pt x="350" y="7"/>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7830265" y="4399532"/>
                <a:ext cx="32411" cy="42658"/>
              </a:xfrm>
              <a:custGeom>
                <a:avLst/>
                <a:gdLst/>
                <a:ahLst/>
                <a:cxnLst/>
                <a:rect l="l" t="t" r="r" b="b"/>
                <a:pathLst>
                  <a:path w="454" h="598" extrusionOk="0">
                    <a:moveTo>
                      <a:pt x="333" y="0"/>
                    </a:moveTo>
                    <a:cubicBezTo>
                      <a:pt x="303" y="0"/>
                      <a:pt x="272" y="17"/>
                      <a:pt x="256" y="58"/>
                    </a:cubicBezTo>
                    <a:lnTo>
                      <a:pt x="34" y="453"/>
                    </a:lnTo>
                    <a:cubicBezTo>
                      <a:pt x="0" y="537"/>
                      <a:pt x="57" y="598"/>
                      <a:pt x="121" y="598"/>
                    </a:cubicBezTo>
                    <a:cubicBezTo>
                      <a:pt x="151" y="598"/>
                      <a:pt x="183" y="584"/>
                      <a:pt x="207" y="552"/>
                    </a:cubicBezTo>
                    <a:cubicBezTo>
                      <a:pt x="256" y="428"/>
                      <a:pt x="330" y="280"/>
                      <a:pt x="404" y="132"/>
                    </a:cubicBezTo>
                    <a:cubicBezTo>
                      <a:pt x="453" y="66"/>
                      <a:pt x="39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7874955" y="4384124"/>
                <a:ext cx="29984" cy="43229"/>
              </a:xfrm>
              <a:custGeom>
                <a:avLst/>
                <a:gdLst/>
                <a:ahLst/>
                <a:cxnLst/>
                <a:rect l="l" t="t" r="r" b="b"/>
                <a:pathLst>
                  <a:path w="420" h="606" extrusionOk="0">
                    <a:moveTo>
                      <a:pt x="315" y="0"/>
                    </a:moveTo>
                    <a:cubicBezTo>
                      <a:pt x="287" y="0"/>
                      <a:pt x="262" y="21"/>
                      <a:pt x="247" y="52"/>
                    </a:cubicBezTo>
                    <a:lnTo>
                      <a:pt x="25" y="472"/>
                    </a:lnTo>
                    <a:cubicBezTo>
                      <a:pt x="0" y="496"/>
                      <a:pt x="25" y="570"/>
                      <a:pt x="50" y="595"/>
                    </a:cubicBezTo>
                    <a:cubicBezTo>
                      <a:pt x="64" y="602"/>
                      <a:pt x="79" y="605"/>
                      <a:pt x="93" y="605"/>
                    </a:cubicBezTo>
                    <a:cubicBezTo>
                      <a:pt x="128" y="605"/>
                      <a:pt x="163" y="588"/>
                      <a:pt x="198" y="570"/>
                    </a:cubicBezTo>
                    <a:lnTo>
                      <a:pt x="395" y="151"/>
                    </a:lnTo>
                    <a:cubicBezTo>
                      <a:pt x="420" y="101"/>
                      <a:pt x="420" y="52"/>
                      <a:pt x="371" y="27"/>
                    </a:cubicBezTo>
                    <a:cubicBezTo>
                      <a:pt x="352" y="8"/>
                      <a:pt x="333"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8158730" y="3984505"/>
                <a:ext cx="17705" cy="12341"/>
              </a:xfrm>
              <a:custGeom>
                <a:avLst/>
                <a:gdLst/>
                <a:ahLst/>
                <a:cxnLst/>
                <a:rect l="l" t="t" r="r" b="b"/>
                <a:pathLst>
                  <a:path w="248" h="173"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8179862" y="3963319"/>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8192212" y="3929863"/>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8199280" y="3894623"/>
                <a:ext cx="17633" cy="12412"/>
              </a:xfrm>
              <a:custGeom>
                <a:avLst/>
                <a:gdLst/>
                <a:ahLst/>
                <a:cxnLst/>
                <a:rect l="l" t="t" r="r" b="b"/>
                <a:pathLst>
                  <a:path w="247" h="174" extrusionOk="0">
                    <a:moveTo>
                      <a:pt x="123" y="1"/>
                    </a:moveTo>
                    <a:cubicBezTo>
                      <a:pt x="0" y="1"/>
                      <a:pt x="0" y="174"/>
                      <a:pt x="123" y="174"/>
                    </a:cubicBezTo>
                    <a:cubicBezTo>
                      <a:pt x="247" y="174"/>
                      <a:pt x="24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6835017" y="353010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6790969" y="3540659"/>
                <a:ext cx="17705" cy="14124"/>
              </a:xfrm>
              <a:custGeom>
                <a:avLst/>
                <a:gdLst/>
                <a:ahLst/>
                <a:cxnLst/>
                <a:rect l="l" t="t" r="r" b="b"/>
                <a:pathLst>
                  <a:path w="248" h="198" extrusionOk="0">
                    <a:moveTo>
                      <a:pt x="124" y="0"/>
                    </a:moveTo>
                    <a:cubicBezTo>
                      <a:pt x="1" y="0"/>
                      <a:pt x="1"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748707" y="3575898"/>
                <a:ext cx="17633" cy="12412"/>
              </a:xfrm>
              <a:custGeom>
                <a:avLst/>
                <a:gdLst/>
                <a:ahLst/>
                <a:cxnLst/>
                <a:rect l="l" t="t" r="r" b="b"/>
                <a:pathLst>
                  <a:path w="247" h="174" extrusionOk="0">
                    <a:moveTo>
                      <a:pt x="123" y="0"/>
                    </a:moveTo>
                    <a:cubicBezTo>
                      <a:pt x="0" y="0"/>
                      <a:pt x="0" y="173"/>
                      <a:pt x="123" y="173"/>
                    </a:cubicBezTo>
                    <a:cubicBezTo>
                      <a:pt x="247" y="173"/>
                      <a:pt x="2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6711655" y="3597014"/>
                <a:ext cx="17705" cy="15908"/>
              </a:xfrm>
              <a:custGeom>
                <a:avLst/>
                <a:gdLst/>
                <a:ahLst/>
                <a:cxnLst/>
                <a:rect l="l" t="t" r="r" b="b"/>
                <a:pathLst>
                  <a:path w="248" h="223" extrusionOk="0">
                    <a:moveTo>
                      <a:pt x="124" y="0"/>
                    </a:moveTo>
                    <a:cubicBezTo>
                      <a:pt x="99" y="0"/>
                      <a:pt x="99" y="0"/>
                      <a:pt x="75" y="25"/>
                    </a:cubicBezTo>
                    <a:lnTo>
                      <a:pt x="25" y="75"/>
                    </a:lnTo>
                    <a:cubicBezTo>
                      <a:pt x="25" y="75"/>
                      <a:pt x="1" y="75"/>
                      <a:pt x="1" y="99"/>
                    </a:cubicBezTo>
                    <a:cubicBezTo>
                      <a:pt x="1" y="124"/>
                      <a:pt x="1" y="149"/>
                      <a:pt x="1" y="173"/>
                    </a:cubicBezTo>
                    <a:cubicBezTo>
                      <a:pt x="1" y="173"/>
                      <a:pt x="25" y="198"/>
                      <a:pt x="25" y="198"/>
                    </a:cubicBezTo>
                    <a:lnTo>
                      <a:pt x="50" y="223"/>
                    </a:lnTo>
                    <a:lnTo>
                      <a:pt x="124" y="223"/>
                    </a:lnTo>
                    <a:cubicBezTo>
                      <a:pt x="149" y="198"/>
                      <a:pt x="149" y="198"/>
                      <a:pt x="173" y="198"/>
                    </a:cubicBezTo>
                    <a:lnTo>
                      <a:pt x="223" y="149"/>
                    </a:lnTo>
                    <a:cubicBezTo>
                      <a:pt x="247" y="124"/>
                      <a:pt x="247" y="124"/>
                      <a:pt x="247" y="99"/>
                    </a:cubicBezTo>
                    <a:cubicBezTo>
                      <a:pt x="247" y="99"/>
                      <a:pt x="247" y="75"/>
                      <a:pt x="247" y="75"/>
                    </a:cubicBezTo>
                    <a:cubicBezTo>
                      <a:pt x="247" y="50"/>
                      <a:pt x="247" y="50"/>
                      <a:pt x="247" y="25"/>
                    </a:cubicBezTo>
                    <a:cubicBezTo>
                      <a:pt x="247" y="25"/>
                      <a:pt x="223" y="25"/>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6764555" y="3600509"/>
                <a:ext cx="17705" cy="14196"/>
              </a:xfrm>
              <a:custGeom>
                <a:avLst/>
                <a:gdLst/>
                <a:ahLst/>
                <a:cxnLst/>
                <a:rect l="l" t="t" r="r" b="b"/>
                <a:pathLst>
                  <a:path w="248" h="199" extrusionOk="0">
                    <a:moveTo>
                      <a:pt x="124" y="1"/>
                    </a:moveTo>
                    <a:cubicBezTo>
                      <a:pt x="0" y="1"/>
                      <a:pt x="0" y="198"/>
                      <a:pt x="124" y="198"/>
                    </a:cubicBezTo>
                    <a:cubicBezTo>
                      <a:pt x="247" y="198"/>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6803320" y="3574115"/>
                <a:ext cx="17705" cy="12412"/>
              </a:xfrm>
              <a:custGeom>
                <a:avLst/>
                <a:gdLst/>
                <a:ahLst/>
                <a:cxnLst/>
                <a:rect l="l" t="t" r="r" b="b"/>
                <a:pathLst>
                  <a:path w="248"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6852650" y="3560062"/>
                <a:ext cx="17705" cy="12341"/>
              </a:xfrm>
              <a:custGeom>
                <a:avLst/>
                <a:gdLst/>
                <a:ahLst/>
                <a:cxnLst/>
                <a:rect l="l" t="t" r="r" b="b"/>
                <a:pathLst>
                  <a:path w="248" h="173"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6882634" y="3535380"/>
                <a:ext cx="17705" cy="12412"/>
              </a:xfrm>
              <a:custGeom>
                <a:avLst/>
                <a:gdLst/>
                <a:ahLst/>
                <a:cxnLst/>
                <a:rect l="l" t="t" r="r" b="b"/>
                <a:pathLst>
                  <a:path w="248" h="174"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669392" y="3635748"/>
                <a:ext cx="15920" cy="15480"/>
              </a:xfrm>
              <a:custGeom>
                <a:avLst/>
                <a:gdLst/>
                <a:ahLst/>
                <a:cxnLst/>
                <a:rect l="l" t="t" r="r" b="b"/>
                <a:pathLst>
                  <a:path w="223" h="217" extrusionOk="0">
                    <a:moveTo>
                      <a:pt x="123" y="1"/>
                    </a:moveTo>
                    <a:cubicBezTo>
                      <a:pt x="99" y="1"/>
                      <a:pt x="99" y="25"/>
                      <a:pt x="74" y="25"/>
                    </a:cubicBezTo>
                    <a:lnTo>
                      <a:pt x="25" y="75"/>
                    </a:lnTo>
                    <a:cubicBezTo>
                      <a:pt x="0" y="75"/>
                      <a:pt x="0" y="99"/>
                      <a:pt x="0" y="99"/>
                    </a:cubicBezTo>
                    <a:cubicBezTo>
                      <a:pt x="0" y="124"/>
                      <a:pt x="0" y="124"/>
                      <a:pt x="0" y="149"/>
                    </a:cubicBezTo>
                    <a:cubicBezTo>
                      <a:pt x="0" y="149"/>
                      <a:pt x="0" y="173"/>
                      <a:pt x="0" y="173"/>
                    </a:cubicBezTo>
                    <a:cubicBezTo>
                      <a:pt x="0" y="198"/>
                      <a:pt x="0" y="198"/>
                      <a:pt x="25" y="198"/>
                    </a:cubicBezTo>
                    <a:cubicBezTo>
                      <a:pt x="37" y="211"/>
                      <a:pt x="49" y="217"/>
                      <a:pt x="59" y="217"/>
                    </a:cubicBezTo>
                    <a:cubicBezTo>
                      <a:pt x="68" y="217"/>
                      <a:pt x="74" y="211"/>
                      <a:pt x="74" y="198"/>
                    </a:cubicBezTo>
                    <a:lnTo>
                      <a:pt x="148" y="198"/>
                    </a:lnTo>
                    <a:lnTo>
                      <a:pt x="198" y="149"/>
                    </a:lnTo>
                    <a:cubicBezTo>
                      <a:pt x="222" y="124"/>
                      <a:pt x="222" y="124"/>
                      <a:pt x="222" y="99"/>
                    </a:cubicBezTo>
                    <a:cubicBezTo>
                      <a:pt x="222" y="99"/>
                      <a:pt x="222" y="75"/>
                      <a:pt x="222" y="75"/>
                    </a:cubicBezTo>
                    <a:cubicBezTo>
                      <a:pt x="222" y="50"/>
                      <a:pt x="222" y="50"/>
                      <a:pt x="222" y="25"/>
                    </a:cubicBezTo>
                    <a:cubicBezTo>
                      <a:pt x="222" y="25"/>
                      <a:pt x="222"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054327" y="3912386"/>
                <a:ext cx="957054" cy="148805"/>
              </a:xfrm>
              <a:custGeom>
                <a:avLst/>
                <a:gdLst/>
                <a:ahLst/>
                <a:cxnLst/>
                <a:rect l="l" t="t" r="r" b="b"/>
                <a:pathLst>
                  <a:path w="13406" h="2086" extrusionOk="0">
                    <a:moveTo>
                      <a:pt x="13275" y="1"/>
                    </a:moveTo>
                    <a:cubicBezTo>
                      <a:pt x="13257" y="1"/>
                      <a:pt x="13239" y="8"/>
                      <a:pt x="13224" y="24"/>
                    </a:cubicBezTo>
                    <a:cubicBezTo>
                      <a:pt x="11643" y="1702"/>
                      <a:pt x="9076" y="1826"/>
                      <a:pt x="6928" y="1875"/>
                    </a:cubicBezTo>
                    <a:cubicBezTo>
                      <a:pt x="6622" y="1888"/>
                      <a:pt x="6314" y="1895"/>
                      <a:pt x="6006" y="1895"/>
                    </a:cubicBezTo>
                    <a:cubicBezTo>
                      <a:pt x="3948" y="1895"/>
                      <a:pt x="1859" y="1565"/>
                      <a:pt x="163" y="320"/>
                    </a:cubicBezTo>
                    <a:cubicBezTo>
                      <a:pt x="149" y="313"/>
                      <a:pt x="136" y="310"/>
                      <a:pt x="124" y="310"/>
                    </a:cubicBezTo>
                    <a:cubicBezTo>
                      <a:pt x="47" y="310"/>
                      <a:pt x="0" y="429"/>
                      <a:pt x="64" y="493"/>
                    </a:cubicBezTo>
                    <a:cubicBezTo>
                      <a:pt x="1838" y="1784"/>
                      <a:pt x="4058" y="2086"/>
                      <a:pt x="6226" y="2086"/>
                    </a:cubicBezTo>
                    <a:cubicBezTo>
                      <a:pt x="6502" y="2086"/>
                      <a:pt x="6778" y="2081"/>
                      <a:pt x="7051" y="2073"/>
                    </a:cubicBezTo>
                    <a:cubicBezTo>
                      <a:pt x="9224" y="1999"/>
                      <a:pt x="11767" y="1850"/>
                      <a:pt x="13347" y="172"/>
                    </a:cubicBezTo>
                    <a:cubicBezTo>
                      <a:pt x="13405" y="94"/>
                      <a:pt x="13341"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7199606" y="3726629"/>
                <a:ext cx="663570" cy="88812"/>
              </a:xfrm>
              <a:custGeom>
                <a:avLst/>
                <a:gdLst/>
                <a:ahLst/>
                <a:cxnLst/>
                <a:rect l="l" t="t" r="r" b="b"/>
                <a:pathLst>
                  <a:path w="9295" h="1245" extrusionOk="0">
                    <a:moveTo>
                      <a:pt x="9132" y="1"/>
                    </a:moveTo>
                    <a:cubicBezTo>
                      <a:pt x="9118" y="1"/>
                      <a:pt x="9104" y="4"/>
                      <a:pt x="9090" y="10"/>
                    </a:cubicBezTo>
                    <a:cubicBezTo>
                      <a:pt x="7658" y="603"/>
                      <a:pt x="6127" y="949"/>
                      <a:pt x="4572" y="1047"/>
                    </a:cubicBezTo>
                    <a:cubicBezTo>
                      <a:pt x="4285" y="1062"/>
                      <a:pt x="3988" y="1072"/>
                      <a:pt x="3686" y="1072"/>
                    </a:cubicBezTo>
                    <a:cubicBezTo>
                      <a:pt x="2476" y="1072"/>
                      <a:pt x="1185" y="914"/>
                      <a:pt x="177" y="282"/>
                    </a:cubicBezTo>
                    <a:cubicBezTo>
                      <a:pt x="160" y="269"/>
                      <a:pt x="143" y="264"/>
                      <a:pt x="127" y="264"/>
                    </a:cubicBezTo>
                    <a:cubicBezTo>
                      <a:pt x="51" y="264"/>
                      <a:pt x="1" y="389"/>
                      <a:pt x="103" y="430"/>
                    </a:cubicBezTo>
                    <a:lnTo>
                      <a:pt x="78" y="430"/>
                    </a:lnTo>
                    <a:cubicBezTo>
                      <a:pt x="1108" y="1084"/>
                      <a:pt x="2423" y="1245"/>
                      <a:pt x="3668" y="1245"/>
                    </a:cubicBezTo>
                    <a:cubicBezTo>
                      <a:pt x="3975" y="1245"/>
                      <a:pt x="4279" y="1235"/>
                      <a:pt x="4572" y="1220"/>
                    </a:cubicBezTo>
                    <a:cubicBezTo>
                      <a:pt x="6152" y="1146"/>
                      <a:pt x="7732" y="776"/>
                      <a:pt x="9189" y="159"/>
                    </a:cubicBezTo>
                    <a:cubicBezTo>
                      <a:pt x="9295" y="116"/>
                      <a:pt x="9218" y="1"/>
                      <a:pt x="9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7454254" y="3596372"/>
                <a:ext cx="194038" cy="36595"/>
              </a:xfrm>
              <a:custGeom>
                <a:avLst/>
                <a:gdLst/>
                <a:ahLst/>
                <a:cxnLst/>
                <a:rect l="l" t="t" r="r" b="b"/>
                <a:pathLst>
                  <a:path w="2718" h="513" extrusionOk="0">
                    <a:moveTo>
                      <a:pt x="2565" y="1"/>
                    </a:moveTo>
                    <a:cubicBezTo>
                      <a:pt x="2555" y="1"/>
                      <a:pt x="2545" y="3"/>
                      <a:pt x="2536" y="9"/>
                    </a:cubicBezTo>
                    <a:cubicBezTo>
                      <a:pt x="2077" y="223"/>
                      <a:pt x="1581" y="333"/>
                      <a:pt x="1082" y="333"/>
                    </a:cubicBezTo>
                    <a:cubicBezTo>
                      <a:pt x="775" y="333"/>
                      <a:pt x="466" y="292"/>
                      <a:pt x="165" y="207"/>
                    </a:cubicBezTo>
                    <a:cubicBezTo>
                      <a:pt x="157" y="205"/>
                      <a:pt x="149" y="205"/>
                      <a:pt x="142" y="205"/>
                    </a:cubicBezTo>
                    <a:cubicBezTo>
                      <a:pt x="36" y="205"/>
                      <a:pt x="1" y="358"/>
                      <a:pt x="116" y="405"/>
                    </a:cubicBezTo>
                    <a:cubicBezTo>
                      <a:pt x="421" y="476"/>
                      <a:pt x="733" y="512"/>
                      <a:pt x="1043" y="512"/>
                    </a:cubicBezTo>
                    <a:cubicBezTo>
                      <a:pt x="1586" y="512"/>
                      <a:pt x="2123" y="402"/>
                      <a:pt x="2610" y="182"/>
                    </a:cubicBezTo>
                    <a:cubicBezTo>
                      <a:pt x="2718" y="139"/>
                      <a:pt x="2636" y="1"/>
                      <a:pt x="2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473101" y="3621695"/>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437834" y="3620483"/>
                <a:ext cx="54899" cy="185756"/>
              </a:xfrm>
              <a:custGeom>
                <a:avLst/>
                <a:gdLst/>
                <a:ahLst/>
                <a:cxnLst/>
                <a:rect l="l" t="t" r="r" b="b"/>
                <a:pathLst>
                  <a:path w="769" h="2604" extrusionOk="0">
                    <a:moveTo>
                      <a:pt x="634" y="1"/>
                    </a:moveTo>
                    <a:cubicBezTo>
                      <a:pt x="608" y="1"/>
                      <a:pt x="583" y="13"/>
                      <a:pt x="568" y="42"/>
                    </a:cubicBezTo>
                    <a:cubicBezTo>
                      <a:pt x="198" y="807"/>
                      <a:pt x="0" y="1671"/>
                      <a:pt x="0" y="2511"/>
                    </a:cubicBezTo>
                    <a:cubicBezTo>
                      <a:pt x="0" y="2572"/>
                      <a:pt x="50" y="2603"/>
                      <a:pt x="99" y="2603"/>
                    </a:cubicBezTo>
                    <a:cubicBezTo>
                      <a:pt x="149" y="2603"/>
                      <a:pt x="198" y="2572"/>
                      <a:pt x="198" y="2511"/>
                    </a:cubicBezTo>
                    <a:cubicBezTo>
                      <a:pt x="173" y="1696"/>
                      <a:pt x="371" y="881"/>
                      <a:pt x="716" y="141"/>
                    </a:cubicBezTo>
                    <a:cubicBezTo>
                      <a:pt x="769" y="71"/>
                      <a:pt x="698"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622449" y="3604361"/>
                <a:ext cx="96591" cy="180763"/>
              </a:xfrm>
              <a:custGeom>
                <a:avLst/>
                <a:gdLst/>
                <a:ahLst/>
                <a:cxnLst/>
                <a:rect l="l" t="t" r="r" b="b"/>
                <a:pathLst>
                  <a:path w="1353" h="2534" extrusionOk="0">
                    <a:moveTo>
                      <a:pt x="124" y="1"/>
                    </a:moveTo>
                    <a:cubicBezTo>
                      <a:pt x="50" y="1"/>
                      <a:pt x="1" y="109"/>
                      <a:pt x="81" y="169"/>
                    </a:cubicBezTo>
                    <a:cubicBezTo>
                      <a:pt x="229" y="293"/>
                      <a:pt x="352" y="441"/>
                      <a:pt x="426" y="638"/>
                    </a:cubicBezTo>
                    <a:cubicBezTo>
                      <a:pt x="550" y="811"/>
                      <a:pt x="649" y="1008"/>
                      <a:pt x="747" y="1206"/>
                    </a:cubicBezTo>
                    <a:cubicBezTo>
                      <a:pt x="945" y="1576"/>
                      <a:pt x="1093" y="1996"/>
                      <a:pt x="1167" y="2440"/>
                    </a:cubicBezTo>
                    <a:cubicBezTo>
                      <a:pt x="1167" y="2502"/>
                      <a:pt x="1217" y="2533"/>
                      <a:pt x="1263" y="2533"/>
                    </a:cubicBezTo>
                    <a:cubicBezTo>
                      <a:pt x="1309" y="2533"/>
                      <a:pt x="1352" y="2502"/>
                      <a:pt x="1340" y="2440"/>
                    </a:cubicBezTo>
                    <a:cubicBezTo>
                      <a:pt x="1266" y="1971"/>
                      <a:pt x="1118" y="1527"/>
                      <a:pt x="896" y="1107"/>
                    </a:cubicBezTo>
                    <a:cubicBezTo>
                      <a:pt x="797" y="910"/>
                      <a:pt x="698" y="688"/>
                      <a:pt x="575" y="490"/>
                    </a:cubicBezTo>
                    <a:cubicBezTo>
                      <a:pt x="476" y="317"/>
                      <a:pt x="328" y="144"/>
                      <a:pt x="180" y="21"/>
                    </a:cubicBezTo>
                    <a:cubicBezTo>
                      <a:pt x="161" y="7"/>
                      <a:pt x="142"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94678" y="3796466"/>
                <a:ext cx="63894" cy="254809"/>
              </a:xfrm>
              <a:custGeom>
                <a:avLst/>
                <a:gdLst/>
                <a:ahLst/>
                <a:cxnLst/>
                <a:rect l="l" t="t" r="r" b="b"/>
                <a:pathLst>
                  <a:path w="895" h="3572" extrusionOk="0">
                    <a:moveTo>
                      <a:pt x="87" y="1"/>
                    </a:moveTo>
                    <a:cubicBezTo>
                      <a:pt x="44" y="1"/>
                      <a:pt x="1" y="31"/>
                      <a:pt x="1" y="93"/>
                    </a:cubicBezTo>
                    <a:cubicBezTo>
                      <a:pt x="25" y="1253"/>
                      <a:pt x="248" y="2414"/>
                      <a:pt x="692" y="3500"/>
                    </a:cubicBezTo>
                    <a:cubicBezTo>
                      <a:pt x="712" y="3550"/>
                      <a:pt x="752" y="3572"/>
                      <a:pt x="789" y="3572"/>
                    </a:cubicBezTo>
                    <a:cubicBezTo>
                      <a:pt x="845" y="3572"/>
                      <a:pt x="894" y="3524"/>
                      <a:pt x="865" y="3451"/>
                    </a:cubicBezTo>
                    <a:cubicBezTo>
                      <a:pt x="445" y="2389"/>
                      <a:pt x="198" y="1253"/>
                      <a:pt x="174" y="93"/>
                    </a:cubicBezTo>
                    <a:cubicBezTo>
                      <a:pt x="174" y="31"/>
                      <a:pt x="130"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814274" y="3738542"/>
                <a:ext cx="87167" cy="261443"/>
              </a:xfrm>
              <a:custGeom>
                <a:avLst/>
                <a:gdLst/>
                <a:ahLst/>
                <a:cxnLst/>
                <a:rect l="l" t="t" r="r" b="b"/>
                <a:pathLst>
                  <a:path w="1221" h="3665" extrusionOk="0">
                    <a:moveTo>
                      <a:pt x="131" y="0"/>
                    </a:moveTo>
                    <a:cubicBezTo>
                      <a:pt x="64" y="0"/>
                      <a:pt x="1" y="70"/>
                      <a:pt x="36" y="140"/>
                    </a:cubicBezTo>
                    <a:cubicBezTo>
                      <a:pt x="727" y="1152"/>
                      <a:pt x="1048" y="2362"/>
                      <a:pt x="974" y="3572"/>
                    </a:cubicBezTo>
                    <a:cubicBezTo>
                      <a:pt x="974" y="3633"/>
                      <a:pt x="1017" y="3664"/>
                      <a:pt x="1060" y="3664"/>
                    </a:cubicBezTo>
                    <a:cubicBezTo>
                      <a:pt x="1103" y="3664"/>
                      <a:pt x="1147" y="3633"/>
                      <a:pt x="1147" y="3572"/>
                    </a:cubicBezTo>
                    <a:cubicBezTo>
                      <a:pt x="1221" y="2337"/>
                      <a:pt x="900" y="1078"/>
                      <a:pt x="208" y="41"/>
                    </a:cubicBezTo>
                    <a:cubicBezTo>
                      <a:pt x="187" y="12"/>
                      <a:pt x="15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310903" y="3789190"/>
                <a:ext cx="34624" cy="261871"/>
              </a:xfrm>
              <a:custGeom>
                <a:avLst/>
                <a:gdLst/>
                <a:ahLst/>
                <a:cxnLst/>
                <a:rect l="l" t="t" r="r" b="b"/>
                <a:pathLst>
                  <a:path w="485" h="3671" extrusionOk="0">
                    <a:moveTo>
                      <a:pt x="377" y="0"/>
                    </a:moveTo>
                    <a:cubicBezTo>
                      <a:pt x="341" y="0"/>
                      <a:pt x="307" y="22"/>
                      <a:pt x="297" y="72"/>
                    </a:cubicBezTo>
                    <a:cubicBezTo>
                      <a:pt x="50" y="1207"/>
                      <a:pt x="1" y="2392"/>
                      <a:pt x="149" y="3577"/>
                    </a:cubicBezTo>
                    <a:cubicBezTo>
                      <a:pt x="149" y="3639"/>
                      <a:pt x="198" y="3670"/>
                      <a:pt x="248" y="3670"/>
                    </a:cubicBezTo>
                    <a:cubicBezTo>
                      <a:pt x="297" y="3670"/>
                      <a:pt x="346" y="3639"/>
                      <a:pt x="346" y="3577"/>
                    </a:cubicBezTo>
                    <a:cubicBezTo>
                      <a:pt x="174" y="2417"/>
                      <a:pt x="223" y="1257"/>
                      <a:pt x="470" y="121"/>
                    </a:cubicBezTo>
                    <a:cubicBezTo>
                      <a:pt x="485" y="47"/>
                      <a:pt x="42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787859" y="4022027"/>
                <a:ext cx="41335" cy="224919"/>
              </a:xfrm>
              <a:custGeom>
                <a:avLst/>
                <a:gdLst/>
                <a:ahLst/>
                <a:cxnLst/>
                <a:rect l="l" t="t" r="r" b="b"/>
                <a:pathLst>
                  <a:path w="579" h="3153" extrusionOk="0">
                    <a:moveTo>
                      <a:pt x="142" y="1"/>
                    </a:moveTo>
                    <a:cubicBezTo>
                      <a:pt x="76" y="1"/>
                      <a:pt x="0" y="71"/>
                      <a:pt x="35" y="141"/>
                    </a:cubicBezTo>
                    <a:cubicBezTo>
                      <a:pt x="233" y="560"/>
                      <a:pt x="331" y="1054"/>
                      <a:pt x="331" y="1523"/>
                    </a:cubicBezTo>
                    <a:cubicBezTo>
                      <a:pt x="381" y="2042"/>
                      <a:pt x="381" y="2560"/>
                      <a:pt x="381" y="3079"/>
                    </a:cubicBezTo>
                    <a:cubicBezTo>
                      <a:pt x="381" y="3128"/>
                      <a:pt x="424" y="3153"/>
                      <a:pt x="467" y="3153"/>
                    </a:cubicBezTo>
                    <a:cubicBezTo>
                      <a:pt x="510" y="3153"/>
                      <a:pt x="554" y="3128"/>
                      <a:pt x="554" y="3079"/>
                    </a:cubicBezTo>
                    <a:cubicBezTo>
                      <a:pt x="578" y="2511"/>
                      <a:pt x="554" y="1968"/>
                      <a:pt x="504" y="1424"/>
                    </a:cubicBezTo>
                    <a:cubicBezTo>
                      <a:pt x="504" y="931"/>
                      <a:pt x="406" y="486"/>
                      <a:pt x="208" y="42"/>
                    </a:cubicBezTo>
                    <a:cubicBezTo>
                      <a:pt x="194" y="13"/>
                      <a:pt x="169"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962694" y="3944130"/>
                <a:ext cx="140067" cy="168636"/>
              </a:xfrm>
              <a:custGeom>
                <a:avLst/>
                <a:gdLst/>
                <a:ahLst/>
                <a:cxnLst/>
                <a:rect l="l" t="t" r="r" b="b"/>
                <a:pathLst>
                  <a:path w="1962" h="2364" extrusionOk="0">
                    <a:moveTo>
                      <a:pt x="106" y="1"/>
                    </a:moveTo>
                    <a:cubicBezTo>
                      <a:pt x="51" y="1"/>
                      <a:pt x="1" y="48"/>
                      <a:pt x="30" y="122"/>
                    </a:cubicBezTo>
                    <a:cubicBezTo>
                      <a:pt x="401" y="1010"/>
                      <a:pt x="1018" y="1776"/>
                      <a:pt x="1783" y="2344"/>
                    </a:cubicBezTo>
                    <a:cubicBezTo>
                      <a:pt x="1802" y="2358"/>
                      <a:pt x="1821" y="2364"/>
                      <a:pt x="1839" y="2364"/>
                    </a:cubicBezTo>
                    <a:cubicBezTo>
                      <a:pt x="1913" y="2364"/>
                      <a:pt x="1962" y="2255"/>
                      <a:pt x="1882" y="2196"/>
                    </a:cubicBezTo>
                    <a:cubicBezTo>
                      <a:pt x="1141" y="1652"/>
                      <a:pt x="574" y="912"/>
                      <a:pt x="203" y="72"/>
                    </a:cubicBezTo>
                    <a:cubicBezTo>
                      <a:pt x="183" y="22"/>
                      <a:pt x="14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493162" y="4048065"/>
                <a:ext cx="27557" cy="207514"/>
              </a:xfrm>
              <a:custGeom>
                <a:avLst/>
                <a:gdLst/>
                <a:ahLst/>
                <a:cxnLst/>
                <a:rect l="l" t="t" r="r" b="b"/>
                <a:pathLst>
                  <a:path w="386" h="2909" extrusionOk="0">
                    <a:moveTo>
                      <a:pt x="109" y="0"/>
                    </a:moveTo>
                    <a:cubicBezTo>
                      <a:pt x="56" y="0"/>
                      <a:pt x="1" y="48"/>
                      <a:pt x="15" y="121"/>
                    </a:cubicBezTo>
                    <a:cubicBezTo>
                      <a:pt x="213" y="1010"/>
                      <a:pt x="213" y="1899"/>
                      <a:pt x="15" y="2788"/>
                    </a:cubicBezTo>
                    <a:cubicBezTo>
                      <a:pt x="1" y="2861"/>
                      <a:pt x="56" y="2909"/>
                      <a:pt x="109" y="2909"/>
                    </a:cubicBezTo>
                    <a:cubicBezTo>
                      <a:pt x="144" y="2909"/>
                      <a:pt x="178" y="2887"/>
                      <a:pt x="188" y="2837"/>
                    </a:cubicBezTo>
                    <a:cubicBezTo>
                      <a:pt x="386" y="1924"/>
                      <a:pt x="386" y="985"/>
                      <a:pt x="188" y="72"/>
                    </a:cubicBezTo>
                    <a:cubicBezTo>
                      <a:pt x="178" y="22"/>
                      <a:pt x="14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233373" y="4025166"/>
                <a:ext cx="41692" cy="200237"/>
              </a:xfrm>
              <a:custGeom>
                <a:avLst/>
                <a:gdLst/>
                <a:ahLst/>
                <a:cxnLst/>
                <a:rect l="l" t="t" r="r" b="b"/>
                <a:pathLst>
                  <a:path w="584" h="2807" extrusionOk="0">
                    <a:moveTo>
                      <a:pt x="470" y="0"/>
                    </a:moveTo>
                    <a:cubicBezTo>
                      <a:pt x="431" y="0"/>
                      <a:pt x="391" y="22"/>
                      <a:pt x="371" y="72"/>
                    </a:cubicBezTo>
                    <a:cubicBezTo>
                      <a:pt x="149" y="936"/>
                      <a:pt x="25" y="1825"/>
                      <a:pt x="1" y="2714"/>
                    </a:cubicBezTo>
                    <a:cubicBezTo>
                      <a:pt x="1" y="2775"/>
                      <a:pt x="44" y="2806"/>
                      <a:pt x="87" y="2806"/>
                    </a:cubicBezTo>
                    <a:cubicBezTo>
                      <a:pt x="130" y="2806"/>
                      <a:pt x="173" y="2775"/>
                      <a:pt x="173" y="2714"/>
                    </a:cubicBezTo>
                    <a:cubicBezTo>
                      <a:pt x="198" y="1850"/>
                      <a:pt x="321" y="961"/>
                      <a:pt x="568" y="121"/>
                    </a:cubicBezTo>
                    <a:cubicBezTo>
                      <a:pt x="583" y="48"/>
                      <a:pt x="52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6986078" y="3971808"/>
                <a:ext cx="142709" cy="193675"/>
              </a:xfrm>
              <a:custGeom>
                <a:avLst/>
                <a:gdLst/>
                <a:ahLst/>
                <a:cxnLst/>
                <a:rect l="l" t="t" r="r" b="b"/>
                <a:pathLst>
                  <a:path w="1999" h="2715" extrusionOk="0">
                    <a:moveTo>
                      <a:pt x="1878" y="1"/>
                    </a:moveTo>
                    <a:cubicBezTo>
                      <a:pt x="1841" y="1"/>
                      <a:pt x="1805" y="17"/>
                      <a:pt x="1786" y="55"/>
                    </a:cubicBezTo>
                    <a:cubicBezTo>
                      <a:pt x="1489" y="1042"/>
                      <a:pt x="897" y="1906"/>
                      <a:pt x="82" y="2524"/>
                    </a:cubicBezTo>
                    <a:cubicBezTo>
                      <a:pt x="0" y="2585"/>
                      <a:pt x="54" y="2714"/>
                      <a:pt x="131" y="2714"/>
                    </a:cubicBezTo>
                    <a:cubicBezTo>
                      <a:pt x="147" y="2714"/>
                      <a:pt x="164" y="2709"/>
                      <a:pt x="181" y="2696"/>
                    </a:cubicBezTo>
                    <a:cubicBezTo>
                      <a:pt x="1020" y="2030"/>
                      <a:pt x="1662" y="1141"/>
                      <a:pt x="1983" y="104"/>
                    </a:cubicBezTo>
                    <a:cubicBezTo>
                      <a:pt x="1998" y="43"/>
                      <a:pt x="1938" y="1"/>
                      <a:pt x="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Oval 64"/>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6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randombar(horizontal)">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57">
                                            <p:txEl>
                                              <p:pRg st="0" end="0"/>
                                            </p:txEl>
                                          </p:spTgt>
                                        </p:tgtEl>
                                        <p:attrNameLst>
                                          <p:attrName>style.visibility</p:attrName>
                                        </p:attrNameLst>
                                      </p:cBhvr>
                                      <p:to>
                                        <p:strVal val="visible"/>
                                      </p:to>
                                    </p:set>
                                    <p:animEffect transition="in" filter="barn(inVertical)">
                                      <p:cBhvr>
                                        <p:cTn id="12" dur="500"/>
                                        <p:tgtEl>
                                          <p:spTgt spid="4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0"/>
          <p:cNvSpPr txBox="1">
            <a:spLocks noGrp="1"/>
          </p:cNvSpPr>
          <p:nvPr>
            <p:ph type="title"/>
          </p:nvPr>
        </p:nvSpPr>
        <p:spPr>
          <a:xfrm>
            <a:off x="487030" y="364838"/>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EEF0E9"/>
              </a:buClr>
              <a:buSzPts val="1100"/>
              <a:buFont typeface="Arial"/>
              <a:buNone/>
            </a:pPr>
            <a:r>
              <a:rPr lang="en-US" dirty="0" smtClean="0"/>
              <a:t>Example 1</a:t>
            </a:r>
            <a:endParaRPr dirty="0"/>
          </a:p>
        </p:txBody>
      </p:sp>
      <p:sp>
        <p:nvSpPr>
          <p:cNvPr id="457" name="Google Shape;457;p20"/>
          <p:cNvSpPr txBox="1">
            <a:spLocks noGrp="1"/>
          </p:cNvSpPr>
          <p:nvPr>
            <p:ph type="body" idx="1"/>
          </p:nvPr>
        </p:nvSpPr>
        <p:spPr>
          <a:xfrm>
            <a:off x="719578" y="951026"/>
            <a:ext cx="7756872" cy="2008678"/>
          </a:xfrm>
          <a:prstGeom prst="rect">
            <a:avLst/>
          </a:prstGeom>
        </p:spPr>
        <p:txBody>
          <a:bodyPr spcFirstLastPara="1" wrap="square" lIns="91425" tIns="91425" rIns="91425" bIns="91425" anchor="t" anchorCtr="0">
            <a:noAutofit/>
          </a:bodyPr>
          <a:lstStyle/>
          <a:p>
            <a:pPr marL="152400" lvl="0" indent="0">
              <a:buClr>
                <a:schemeClr val="dk1"/>
              </a:buClr>
              <a:buNone/>
            </a:pPr>
            <a:r>
              <a:rPr lang="en-US" sz="2400" dirty="0" smtClean="0"/>
              <a:t>are denominations of “1,2,5,10,50,100,200,500”. Total amount need to exchange has a value of N.</a:t>
            </a:r>
            <a:r>
              <a:rPr lang="en-US" sz="2400" dirty="0"/>
              <a:t> </a:t>
            </a:r>
            <a:r>
              <a:rPr lang="en-US" sz="2400" dirty="0" smtClean="0"/>
              <a:t>determine how many bills are at least after exchanging money?</a:t>
            </a:r>
          </a:p>
        </p:txBody>
      </p:sp>
      <p:grpSp>
        <p:nvGrpSpPr>
          <p:cNvPr id="458" name="Google Shape;458;p20"/>
          <p:cNvGrpSpPr/>
          <p:nvPr/>
        </p:nvGrpSpPr>
        <p:grpSpPr>
          <a:xfrm>
            <a:off x="6607679" y="3589512"/>
            <a:ext cx="1868771" cy="1033988"/>
            <a:chOff x="6561879" y="3516262"/>
            <a:chExt cx="1868771" cy="1033988"/>
          </a:xfrm>
        </p:grpSpPr>
        <p:sp>
          <p:nvSpPr>
            <p:cNvPr id="459" name="Google Shape;459;p20"/>
            <p:cNvSpPr/>
            <p:nvPr/>
          </p:nvSpPr>
          <p:spPr>
            <a:xfrm>
              <a:off x="6622550" y="4288350"/>
              <a:ext cx="1808100" cy="2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0"/>
            <p:cNvGrpSpPr/>
            <p:nvPr/>
          </p:nvGrpSpPr>
          <p:grpSpPr>
            <a:xfrm>
              <a:off x="6561879" y="3516262"/>
              <a:ext cx="1668242" cy="931849"/>
              <a:chOff x="6561879" y="3516262"/>
              <a:chExt cx="1668242" cy="931849"/>
            </a:xfrm>
          </p:grpSpPr>
          <p:sp>
            <p:nvSpPr>
              <p:cNvPr id="461" name="Google Shape;461;p20"/>
              <p:cNvSpPr/>
              <p:nvPr/>
            </p:nvSpPr>
            <p:spPr>
              <a:xfrm>
                <a:off x="6561879" y="3516262"/>
                <a:ext cx="562268" cy="593436"/>
              </a:xfrm>
              <a:custGeom>
                <a:avLst/>
                <a:gdLst/>
                <a:ahLst/>
                <a:cxnLst/>
                <a:rect l="l" t="t" r="r" b="b"/>
                <a:pathLst>
                  <a:path w="7876" h="8319" extrusionOk="0">
                    <a:moveTo>
                      <a:pt x="4071" y="1"/>
                    </a:moveTo>
                    <a:cubicBezTo>
                      <a:pt x="3077" y="1"/>
                      <a:pt x="2201" y="604"/>
                      <a:pt x="1457" y="1651"/>
                    </a:cubicBezTo>
                    <a:cubicBezTo>
                      <a:pt x="518" y="2935"/>
                      <a:pt x="0" y="4095"/>
                      <a:pt x="1111" y="4367"/>
                    </a:cubicBezTo>
                    <a:cubicBezTo>
                      <a:pt x="1237" y="4395"/>
                      <a:pt x="1369" y="4407"/>
                      <a:pt x="1503" y="4407"/>
                    </a:cubicBezTo>
                    <a:cubicBezTo>
                      <a:pt x="2550" y="4407"/>
                      <a:pt x="3753" y="3651"/>
                      <a:pt x="3753" y="3651"/>
                    </a:cubicBezTo>
                    <a:cubicBezTo>
                      <a:pt x="3753" y="3651"/>
                      <a:pt x="4395" y="7379"/>
                      <a:pt x="5629" y="8144"/>
                    </a:cubicBezTo>
                    <a:cubicBezTo>
                      <a:pt x="5821" y="8267"/>
                      <a:pt x="6007" y="8319"/>
                      <a:pt x="6185" y="8319"/>
                    </a:cubicBezTo>
                    <a:cubicBezTo>
                      <a:pt x="7154" y="8319"/>
                      <a:pt x="7876" y="6786"/>
                      <a:pt x="7876" y="6786"/>
                    </a:cubicBezTo>
                    <a:cubicBezTo>
                      <a:pt x="7876" y="6786"/>
                      <a:pt x="5901" y="5700"/>
                      <a:pt x="6024" y="3750"/>
                    </a:cubicBezTo>
                    <a:cubicBezTo>
                      <a:pt x="6172" y="1799"/>
                      <a:pt x="5901" y="392"/>
                      <a:pt x="4765" y="96"/>
                    </a:cubicBezTo>
                    <a:cubicBezTo>
                      <a:pt x="4528" y="32"/>
                      <a:pt x="4297" y="1"/>
                      <a:pt x="4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92035" y="3860596"/>
                <a:ext cx="238086" cy="229199"/>
              </a:xfrm>
              <a:custGeom>
                <a:avLst/>
                <a:gdLst/>
                <a:ahLst/>
                <a:cxnLst/>
                <a:rect l="l" t="t" r="r" b="b"/>
                <a:pathLst>
                  <a:path w="3335" h="3213" extrusionOk="0">
                    <a:moveTo>
                      <a:pt x="3293" y="1"/>
                    </a:moveTo>
                    <a:cubicBezTo>
                      <a:pt x="3221" y="1"/>
                      <a:pt x="3025" y="359"/>
                      <a:pt x="2681" y="1095"/>
                    </a:cubicBezTo>
                    <a:cubicBezTo>
                      <a:pt x="2409" y="1762"/>
                      <a:pt x="1767" y="2231"/>
                      <a:pt x="1051" y="2256"/>
                    </a:cubicBezTo>
                    <a:cubicBezTo>
                      <a:pt x="1051" y="2256"/>
                      <a:pt x="1" y="3213"/>
                      <a:pt x="794" y="3213"/>
                    </a:cubicBezTo>
                    <a:cubicBezTo>
                      <a:pt x="911" y="3213"/>
                      <a:pt x="1068" y="3192"/>
                      <a:pt x="1274" y="3144"/>
                    </a:cubicBezTo>
                    <a:cubicBezTo>
                      <a:pt x="2854" y="2774"/>
                      <a:pt x="3224" y="972"/>
                      <a:pt x="3298" y="354"/>
                    </a:cubicBezTo>
                    <a:cubicBezTo>
                      <a:pt x="3334" y="120"/>
                      <a:pt x="3334" y="1"/>
                      <a:pt x="3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813060" y="4148290"/>
                <a:ext cx="174763" cy="299821"/>
              </a:xfrm>
              <a:custGeom>
                <a:avLst/>
                <a:gdLst/>
                <a:ahLst/>
                <a:cxnLst/>
                <a:rect l="l" t="t" r="r" b="b"/>
                <a:pathLst>
                  <a:path w="2448" h="4203" extrusionOk="0">
                    <a:moveTo>
                      <a:pt x="867" y="0"/>
                    </a:moveTo>
                    <a:cubicBezTo>
                      <a:pt x="867" y="0"/>
                      <a:pt x="694" y="2642"/>
                      <a:pt x="571" y="2938"/>
                    </a:cubicBezTo>
                    <a:cubicBezTo>
                      <a:pt x="448" y="3234"/>
                      <a:pt x="201" y="3457"/>
                      <a:pt x="53" y="3975"/>
                    </a:cubicBezTo>
                    <a:cubicBezTo>
                      <a:pt x="1" y="4137"/>
                      <a:pt x="97" y="4203"/>
                      <a:pt x="269" y="4203"/>
                    </a:cubicBezTo>
                    <a:cubicBezTo>
                      <a:pt x="674" y="4203"/>
                      <a:pt x="1501" y="3842"/>
                      <a:pt x="1830" y="3531"/>
                    </a:cubicBezTo>
                    <a:cubicBezTo>
                      <a:pt x="2299" y="3086"/>
                      <a:pt x="2447" y="25"/>
                      <a:pt x="2447" y="25"/>
                    </a:cubicBez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645793" y="4123609"/>
                <a:ext cx="193967" cy="250172"/>
              </a:xfrm>
              <a:custGeom>
                <a:avLst/>
                <a:gdLst/>
                <a:ahLst/>
                <a:cxnLst/>
                <a:rect l="l" t="t" r="r" b="b"/>
                <a:pathLst>
                  <a:path w="2717" h="3507" extrusionOk="0">
                    <a:moveTo>
                      <a:pt x="2717" y="0"/>
                    </a:moveTo>
                    <a:lnTo>
                      <a:pt x="1285" y="124"/>
                    </a:lnTo>
                    <a:cubicBezTo>
                      <a:pt x="1285" y="124"/>
                      <a:pt x="939" y="2198"/>
                      <a:pt x="569" y="2494"/>
                    </a:cubicBezTo>
                    <a:cubicBezTo>
                      <a:pt x="346" y="2667"/>
                      <a:pt x="174" y="2864"/>
                      <a:pt x="1" y="3111"/>
                    </a:cubicBezTo>
                    <a:cubicBezTo>
                      <a:pt x="56" y="3409"/>
                      <a:pt x="308" y="3507"/>
                      <a:pt x="611" y="3507"/>
                    </a:cubicBezTo>
                    <a:cubicBezTo>
                      <a:pt x="1112" y="3507"/>
                      <a:pt x="1754" y="3238"/>
                      <a:pt x="1877" y="3161"/>
                    </a:cubicBezTo>
                    <a:cubicBezTo>
                      <a:pt x="2075" y="3062"/>
                      <a:pt x="2618" y="173"/>
                      <a:pt x="2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7122862" y="4127104"/>
                <a:ext cx="276279" cy="315657"/>
              </a:xfrm>
              <a:custGeom>
                <a:avLst/>
                <a:gdLst/>
                <a:ahLst/>
                <a:cxnLst/>
                <a:rect l="l" t="t" r="r" b="b"/>
                <a:pathLst>
                  <a:path w="3870" h="4425" extrusionOk="0">
                    <a:moveTo>
                      <a:pt x="2323" y="1"/>
                    </a:moveTo>
                    <a:cubicBezTo>
                      <a:pt x="1816" y="1"/>
                      <a:pt x="1349" y="192"/>
                      <a:pt x="1228" y="840"/>
                    </a:cubicBezTo>
                    <a:cubicBezTo>
                      <a:pt x="1104" y="1828"/>
                      <a:pt x="783" y="2766"/>
                      <a:pt x="240" y="3605"/>
                    </a:cubicBezTo>
                    <a:cubicBezTo>
                      <a:pt x="1" y="4029"/>
                      <a:pt x="516" y="4425"/>
                      <a:pt x="1234" y="4425"/>
                    </a:cubicBezTo>
                    <a:cubicBezTo>
                      <a:pt x="1479" y="4425"/>
                      <a:pt x="1748" y="4379"/>
                      <a:pt x="2018" y="4272"/>
                    </a:cubicBezTo>
                    <a:cubicBezTo>
                      <a:pt x="3079" y="3828"/>
                      <a:pt x="3869" y="396"/>
                      <a:pt x="3869" y="396"/>
                    </a:cubicBezTo>
                    <a:cubicBezTo>
                      <a:pt x="3869" y="396"/>
                      <a:pt x="3054" y="1"/>
                      <a:pt x="2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6997215" y="4091936"/>
                <a:ext cx="176333" cy="241326"/>
              </a:xfrm>
              <a:custGeom>
                <a:avLst/>
                <a:gdLst/>
                <a:ahLst/>
                <a:cxnLst/>
                <a:rect l="l" t="t" r="r" b="b"/>
                <a:pathLst>
                  <a:path w="2470" h="3383" extrusionOk="0">
                    <a:moveTo>
                      <a:pt x="1358" y="0"/>
                    </a:moveTo>
                    <a:cubicBezTo>
                      <a:pt x="1259" y="840"/>
                      <a:pt x="1012" y="1630"/>
                      <a:pt x="617" y="2346"/>
                    </a:cubicBezTo>
                    <a:cubicBezTo>
                      <a:pt x="0" y="3382"/>
                      <a:pt x="1136" y="3382"/>
                      <a:pt x="1136" y="3382"/>
                    </a:cubicBezTo>
                    <a:cubicBezTo>
                      <a:pt x="2444" y="2815"/>
                      <a:pt x="2469" y="444"/>
                      <a:pt x="2395" y="222"/>
                    </a:cubicBezTo>
                    <a:lnTo>
                      <a:pt x="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6842085" y="3595944"/>
                <a:ext cx="1316717" cy="666340"/>
              </a:xfrm>
              <a:custGeom>
                <a:avLst/>
                <a:gdLst/>
                <a:ahLst/>
                <a:cxnLst/>
                <a:rect l="l" t="t" r="r" b="b"/>
                <a:pathLst>
                  <a:path w="18444" h="9341" extrusionOk="0">
                    <a:moveTo>
                      <a:pt x="10421" y="0"/>
                    </a:moveTo>
                    <a:cubicBezTo>
                      <a:pt x="10291" y="0"/>
                      <a:pt x="10159" y="5"/>
                      <a:pt x="10024" y="15"/>
                    </a:cubicBezTo>
                    <a:cubicBezTo>
                      <a:pt x="6790" y="262"/>
                      <a:pt x="5185" y="1546"/>
                      <a:pt x="3161" y="4484"/>
                    </a:cubicBezTo>
                    <a:cubicBezTo>
                      <a:pt x="3161" y="4484"/>
                      <a:pt x="1803" y="6040"/>
                      <a:pt x="914" y="6336"/>
                    </a:cubicBezTo>
                    <a:cubicBezTo>
                      <a:pt x="1" y="6657"/>
                      <a:pt x="1087" y="8484"/>
                      <a:pt x="7481" y="9175"/>
                    </a:cubicBezTo>
                    <a:cubicBezTo>
                      <a:pt x="8553" y="9291"/>
                      <a:pt x="9526" y="9341"/>
                      <a:pt x="10405" y="9341"/>
                    </a:cubicBezTo>
                    <a:cubicBezTo>
                      <a:pt x="14771" y="9341"/>
                      <a:pt x="16835" y="8109"/>
                      <a:pt x="17308" y="7595"/>
                    </a:cubicBezTo>
                    <a:cubicBezTo>
                      <a:pt x="17875" y="6953"/>
                      <a:pt x="18443" y="5916"/>
                      <a:pt x="18122" y="5521"/>
                    </a:cubicBezTo>
                    <a:cubicBezTo>
                      <a:pt x="17801" y="5126"/>
                      <a:pt x="16295" y="5101"/>
                      <a:pt x="15703" y="3842"/>
                    </a:cubicBezTo>
                    <a:cubicBezTo>
                      <a:pt x="15135" y="2636"/>
                      <a:pt x="13411" y="0"/>
                      <a:pt x="10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6630556" y="3732193"/>
                <a:ext cx="45904" cy="42801"/>
              </a:xfrm>
              <a:custGeom>
                <a:avLst/>
                <a:gdLst/>
                <a:ahLst/>
                <a:cxnLst/>
                <a:rect l="l" t="t" r="r" b="b"/>
                <a:pathLst>
                  <a:path w="643" h="600" extrusionOk="0">
                    <a:moveTo>
                      <a:pt x="556" y="0"/>
                    </a:moveTo>
                    <a:cubicBezTo>
                      <a:pt x="545" y="0"/>
                      <a:pt x="532" y="2"/>
                      <a:pt x="519" y="7"/>
                    </a:cubicBezTo>
                    <a:cubicBezTo>
                      <a:pt x="272" y="31"/>
                      <a:pt x="75" y="204"/>
                      <a:pt x="26" y="451"/>
                    </a:cubicBezTo>
                    <a:cubicBezTo>
                      <a:pt x="1" y="500"/>
                      <a:pt x="50" y="550"/>
                      <a:pt x="100" y="574"/>
                    </a:cubicBezTo>
                    <a:cubicBezTo>
                      <a:pt x="109" y="574"/>
                      <a:pt x="119" y="573"/>
                      <a:pt x="128" y="572"/>
                    </a:cubicBezTo>
                    <a:lnTo>
                      <a:pt x="128" y="572"/>
                    </a:lnTo>
                    <a:cubicBezTo>
                      <a:pt x="152" y="587"/>
                      <a:pt x="181" y="599"/>
                      <a:pt x="198" y="599"/>
                    </a:cubicBezTo>
                    <a:cubicBezTo>
                      <a:pt x="294" y="580"/>
                      <a:pt x="379" y="535"/>
                      <a:pt x="448" y="474"/>
                    </a:cubicBezTo>
                    <a:lnTo>
                      <a:pt x="448" y="474"/>
                    </a:lnTo>
                    <a:cubicBezTo>
                      <a:pt x="476" y="453"/>
                      <a:pt x="501" y="429"/>
                      <a:pt x="519" y="402"/>
                    </a:cubicBezTo>
                    <a:cubicBezTo>
                      <a:pt x="519" y="400"/>
                      <a:pt x="519" y="399"/>
                      <a:pt x="519" y="398"/>
                    </a:cubicBezTo>
                    <a:lnTo>
                      <a:pt x="519" y="398"/>
                    </a:lnTo>
                    <a:cubicBezTo>
                      <a:pt x="588" y="312"/>
                      <a:pt x="631" y="209"/>
                      <a:pt x="643" y="105"/>
                    </a:cubicBezTo>
                    <a:cubicBezTo>
                      <a:pt x="643" y="44"/>
                      <a:pt x="609"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6792326" y="3594588"/>
                <a:ext cx="102730" cy="97444"/>
              </a:xfrm>
              <a:custGeom>
                <a:avLst/>
                <a:gdLst/>
                <a:ahLst/>
                <a:cxnLst/>
                <a:rect l="l" t="t" r="r" b="b"/>
                <a:pathLst>
                  <a:path w="1439" h="1366" extrusionOk="0">
                    <a:moveTo>
                      <a:pt x="851" y="1"/>
                    </a:moveTo>
                    <a:cubicBezTo>
                      <a:pt x="809" y="1"/>
                      <a:pt x="765" y="4"/>
                      <a:pt x="722" y="10"/>
                    </a:cubicBezTo>
                    <a:cubicBezTo>
                      <a:pt x="549" y="59"/>
                      <a:pt x="401" y="158"/>
                      <a:pt x="303" y="331"/>
                    </a:cubicBezTo>
                    <a:cubicBezTo>
                      <a:pt x="179" y="504"/>
                      <a:pt x="80" y="726"/>
                      <a:pt x="31" y="948"/>
                    </a:cubicBezTo>
                    <a:cubicBezTo>
                      <a:pt x="0" y="1009"/>
                      <a:pt x="64" y="1051"/>
                      <a:pt x="123" y="1051"/>
                    </a:cubicBezTo>
                    <a:cubicBezTo>
                      <a:pt x="160" y="1051"/>
                      <a:pt x="194" y="1035"/>
                      <a:pt x="204" y="997"/>
                    </a:cubicBezTo>
                    <a:lnTo>
                      <a:pt x="204" y="973"/>
                    </a:lnTo>
                    <a:cubicBezTo>
                      <a:pt x="303" y="701"/>
                      <a:pt x="401" y="331"/>
                      <a:pt x="698" y="207"/>
                    </a:cubicBezTo>
                    <a:cubicBezTo>
                      <a:pt x="759" y="195"/>
                      <a:pt x="821" y="189"/>
                      <a:pt x="880" y="189"/>
                    </a:cubicBezTo>
                    <a:cubicBezTo>
                      <a:pt x="938" y="189"/>
                      <a:pt x="994" y="195"/>
                      <a:pt x="1043" y="207"/>
                    </a:cubicBezTo>
                    <a:cubicBezTo>
                      <a:pt x="1167" y="257"/>
                      <a:pt x="1241" y="405"/>
                      <a:pt x="1216" y="528"/>
                    </a:cubicBezTo>
                    <a:cubicBezTo>
                      <a:pt x="1216" y="652"/>
                      <a:pt x="1191" y="775"/>
                      <a:pt x="1167" y="874"/>
                    </a:cubicBezTo>
                    <a:cubicBezTo>
                      <a:pt x="1142" y="997"/>
                      <a:pt x="1142" y="1121"/>
                      <a:pt x="1117" y="1244"/>
                    </a:cubicBezTo>
                    <a:cubicBezTo>
                      <a:pt x="1103" y="1318"/>
                      <a:pt x="1158" y="1365"/>
                      <a:pt x="1211" y="1365"/>
                    </a:cubicBezTo>
                    <a:cubicBezTo>
                      <a:pt x="1246" y="1365"/>
                      <a:pt x="1280" y="1343"/>
                      <a:pt x="1290" y="1294"/>
                    </a:cubicBezTo>
                    <a:cubicBezTo>
                      <a:pt x="1339" y="1047"/>
                      <a:pt x="1389" y="800"/>
                      <a:pt x="1414" y="553"/>
                    </a:cubicBezTo>
                    <a:cubicBezTo>
                      <a:pt x="1438" y="355"/>
                      <a:pt x="1364" y="183"/>
                      <a:pt x="1191" y="84"/>
                    </a:cubicBezTo>
                    <a:cubicBezTo>
                      <a:pt x="1099" y="28"/>
                      <a:pt x="978"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6845583" y="376786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6873782" y="3755377"/>
                <a:ext cx="17705" cy="12555"/>
              </a:xfrm>
              <a:custGeom>
                <a:avLst/>
                <a:gdLst/>
                <a:ahLst/>
                <a:cxnLst/>
                <a:rect l="l" t="t" r="r" b="b"/>
                <a:pathLst>
                  <a:path w="248" h="176" extrusionOk="0">
                    <a:moveTo>
                      <a:pt x="145" y="0"/>
                    </a:moveTo>
                    <a:cubicBezTo>
                      <a:pt x="138" y="0"/>
                      <a:pt x="132" y="1"/>
                      <a:pt x="124" y="2"/>
                    </a:cubicBezTo>
                    <a:cubicBezTo>
                      <a:pt x="1" y="2"/>
                      <a:pt x="1" y="175"/>
                      <a:pt x="124" y="175"/>
                    </a:cubicBezTo>
                    <a:cubicBezTo>
                      <a:pt x="241" y="175"/>
                      <a:pt x="247"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6905550" y="3722064"/>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6901981" y="3760799"/>
                <a:ext cx="15991" cy="14196"/>
              </a:xfrm>
              <a:custGeom>
                <a:avLst/>
                <a:gdLst/>
                <a:ahLst/>
                <a:cxnLst/>
                <a:rect l="l" t="t" r="r" b="b"/>
                <a:pathLst>
                  <a:path w="224" h="199" extrusionOk="0">
                    <a:moveTo>
                      <a:pt x="124" y="1"/>
                    </a:moveTo>
                    <a:cubicBezTo>
                      <a:pt x="1" y="1"/>
                      <a:pt x="1" y="198"/>
                      <a:pt x="124" y="198"/>
                    </a:cubicBezTo>
                    <a:cubicBezTo>
                      <a:pt x="223" y="198"/>
                      <a:pt x="22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6872069" y="3797822"/>
                <a:ext cx="17705" cy="12341"/>
              </a:xfrm>
              <a:custGeom>
                <a:avLst/>
                <a:gdLst/>
                <a:ahLst/>
                <a:cxnLst/>
                <a:rect l="l" t="t" r="r" b="b"/>
                <a:pathLst>
                  <a:path w="248" h="173" extrusionOk="0">
                    <a:moveTo>
                      <a:pt x="50" y="0"/>
                    </a:moveTo>
                    <a:cubicBezTo>
                      <a:pt x="25" y="0"/>
                      <a:pt x="25" y="25"/>
                      <a:pt x="0" y="49"/>
                    </a:cubicBezTo>
                    <a:cubicBezTo>
                      <a:pt x="0" y="49"/>
                      <a:pt x="0" y="74"/>
                      <a:pt x="0" y="99"/>
                    </a:cubicBezTo>
                    <a:lnTo>
                      <a:pt x="0" y="123"/>
                    </a:lnTo>
                    <a:cubicBezTo>
                      <a:pt x="0" y="123"/>
                      <a:pt x="25" y="148"/>
                      <a:pt x="25" y="148"/>
                    </a:cubicBezTo>
                    <a:lnTo>
                      <a:pt x="50" y="148"/>
                    </a:lnTo>
                    <a:cubicBezTo>
                      <a:pt x="50" y="173"/>
                      <a:pt x="74" y="173"/>
                      <a:pt x="99" y="173"/>
                    </a:cubicBezTo>
                    <a:lnTo>
                      <a:pt x="198" y="173"/>
                    </a:lnTo>
                    <a:cubicBezTo>
                      <a:pt x="198" y="173"/>
                      <a:pt x="198" y="148"/>
                      <a:pt x="222" y="148"/>
                    </a:cubicBezTo>
                    <a:cubicBezTo>
                      <a:pt x="222" y="148"/>
                      <a:pt x="222" y="123"/>
                      <a:pt x="247" y="123"/>
                    </a:cubicBezTo>
                    <a:cubicBezTo>
                      <a:pt x="247" y="99"/>
                      <a:pt x="247" y="99"/>
                      <a:pt x="247" y="74"/>
                    </a:cubicBezTo>
                    <a:lnTo>
                      <a:pt x="247" y="49"/>
                    </a:lnTo>
                    <a:cubicBezTo>
                      <a:pt x="222" y="49"/>
                      <a:pt x="222" y="25"/>
                      <a:pt x="222" y="25"/>
                    </a:cubicBezTo>
                    <a:lnTo>
                      <a:pt x="198" y="25"/>
                    </a:lnTo>
                    <a:cubicBezTo>
                      <a:pt x="173" y="0"/>
                      <a:pt x="17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6852650" y="3808379"/>
                <a:ext cx="15920" cy="12341"/>
              </a:xfrm>
              <a:custGeom>
                <a:avLst/>
                <a:gdLst/>
                <a:ahLst/>
                <a:cxnLst/>
                <a:rect l="l" t="t" r="r" b="b"/>
                <a:pathLst>
                  <a:path w="223" h="173" extrusionOk="0">
                    <a:moveTo>
                      <a:pt x="25" y="0"/>
                    </a:moveTo>
                    <a:cubicBezTo>
                      <a:pt x="25" y="0"/>
                      <a:pt x="1" y="25"/>
                      <a:pt x="1" y="25"/>
                    </a:cubicBezTo>
                    <a:cubicBezTo>
                      <a:pt x="1" y="25"/>
                      <a:pt x="1" y="50"/>
                      <a:pt x="1" y="74"/>
                    </a:cubicBezTo>
                    <a:lnTo>
                      <a:pt x="1" y="99"/>
                    </a:lnTo>
                    <a:cubicBezTo>
                      <a:pt x="1" y="99"/>
                      <a:pt x="25" y="124"/>
                      <a:pt x="25" y="124"/>
                    </a:cubicBezTo>
                    <a:lnTo>
                      <a:pt x="99" y="124"/>
                    </a:lnTo>
                    <a:lnTo>
                      <a:pt x="75" y="173"/>
                    </a:lnTo>
                    <a:lnTo>
                      <a:pt x="174" y="173"/>
                    </a:lnTo>
                    <a:cubicBezTo>
                      <a:pt x="174" y="173"/>
                      <a:pt x="174" y="148"/>
                      <a:pt x="198" y="148"/>
                    </a:cubicBezTo>
                    <a:cubicBezTo>
                      <a:pt x="198" y="148"/>
                      <a:pt x="198" y="124"/>
                      <a:pt x="223" y="124"/>
                    </a:cubicBezTo>
                    <a:cubicBezTo>
                      <a:pt x="223" y="99"/>
                      <a:pt x="223" y="99"/>
                      <a:pt x="223" y="74"/>
                    </a:cubicBezTo>
                    <a:lnTo>
                      <a:pt x="223" y="50"/>
                    </a:lnTo>
                    <a:cubicBezTo>
                      <a:pt x="198" y="50"/>
                      <a:pt x="198" y="25"/>
                      <a:pt x="198" y="25"/>
                    </a:cubicBez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6879136" y="3864734"/>
                <a:ext cx="15920" cy="14124"/>
              </a:xfrm>
              <a:custGeom>
                <a:avLst/>
                <a:gdLst/>
                <a:ahLst/>
                <a:cxnLst/>
                <a:rect l="l" t="t" r="r" b="b"/>
                <a:pathLst>
                  <a:path w="223" h="198" extrusionOk="0">
                    <a:moveTo>
                      <a:pt x="123" y="0"/>
                    </a:moveTo>
                    <a:cubicBezTo>
                      <a:pt x="0" y="0"/>
                      <a:pt x="0" y="198"/>
                      <a:pt x="123" y="198"/>
                    </a:cubicBezTo>
                    <a:cubicBezTo>
                      <a:pt x="222" y="198"/>
                      <a:pt x="222"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6891415" y="3818937"/>
                <a:ext cx="17705" cy="14124"/>
              </a:xfrm>
              <a:custGeom>
                <a:avLst/>
                <a:gdLst/>
                <a:ahLst/>
                <a:cxnLst/>
                <a:rect l="l" t="t" r="r" b="b"/>
                <a:pathLst>
                  <a:path w="248" h="198" extrusionOk="0">
                    <a:moveTo>
                      <a:pt x="124" y="0"/>
                    </a:moveTo>
                    <a:cubicBezTo>
                      <a:pt x="1" y="0"/>
                      <a:pt x="1" y="198"/>
                      <a:pt x="124" y="198"/>
                    </a:cubicBezTo>
                    <a:cubicBezTo>
                      <a:pt x="248" y="198"/>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6852650" y="3847114"/>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6866786" y="3910531"/>
                <a:ext cx="15920" cy="14124"/>
              </a:xfrm>
              <a:custGeom>
                <a:avLst/>
                <a:gdLst/>
                <a:ahLst/>
                <a:cxnLst/>
                <a:rect l="l" t="t" r="r" b="b"/>
                <a:pathLst>
                  <a:path w="223" h="198" extrusionOk="0">
                    <a:moveTo>
                      <a:pt x="124" y="0"/>
                    </a:moveTo>
                    <a:cubicBezTo>
                      <a:pt x="0" y="0"/>
                      <a:pt x="0" y="198"/>
                      <a:pt x="124" y="198"/>
                    </a:cubicBezTo>
                    <a:cubicBezTo>
                      <a:pt x="222" y="198"/>
                      <a:pt x="22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6884419" y="3952761"/>
                <a:ext cx="17633" cy="12412"/>
              </a:xfrm>
              <a:custGeom>
                <a:avLst/>
                <a:gdLst/>
                <a:ahLst/>
                <a:cxnLst/>
                <a:rect l="l" t="t" r="r" b="b"/>
                <a:pathLst>
                  <a:path w="247"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7039478" y="4280760"/>
                <a:ext cx="33553" cy="42373"/>
              </a:xfrm>
              <a:custGeom>
                <a:avLst/>
                <a:gdLst/>
                <a:ahLst/>
                <a:cxnLst/>
                <a:rect l="l" t="t" r="r" b="b"/>
                <a:pathLst>
                  <a:path w="470" h="594" extrusionOk="0">
                    <a:moveTo>
                      <a:pt x="359" y="1"/>
                    </a:moveTo>
                    <a:cubicBezTo>
                      <a:pt x="334" y="1"/>
                      <a:pt x="309" y="7"/>
                      <a:pt x="297" y="19"/>
                    </a:cubicBezTo>
                    <a:cubicBezTo>
                      <a:pt x="149" y="143"/>
                      <a:pt x="50" y="291"/>
                      <a:pt x="1" y="464"/>
                    </a:cubicBezTo>
                    <a:cubicBezTo>
                      <a:pt x="1" y="513"/>
                      <a:pt x="25" y="563"/>
                      <a:pt x="75" y="587"/>
                    </a:cubicBezTo>
                    <a:cubicBezTo>
                      <a:pt x="84" y="592"/>
                      <a:pt x="93" y="594"/>
                      <a:pt x="102" y="594"/>
                    </a:cubicBezTo>
                    <a:cubicBezTo>
                      <a:pt x="141" y="594"/>
                      <a:pt x="174" y="554"/>
                      <a:pt x="174" y="513"/>
                    </a:cubicBezTo>
                    <a:lnTo>
                      <a:pt x="198" y="513"/>
                    </a:lnTo>
                    <a:lnTo>
                      <a:pt x="223" y="439"/>
                    </a:lnTo>
                    <a:cubicBezTo>
                      <a:pt x="223" y="439"/>
                      <a:pt x="223" y="415"/>
                      <a:pt x="223" y="415"/>
                    </a:cubicBezTo>
                    <a:cubicBezTo>
                      <a:pt x="248" y="390"/>
                      <a:pt x="272" y="340"/>
                      <a:pt x="297" y="316"/>
                    </a:cubicBezTo>
                    <a:lnTo>
                      <a:pt x="322" y="266"/>
                    </a:lnTo>
                    <a:lnTo>
                      <a:pt x="346" y="242"/>
                    </a:lnTo>
                    <a:cubicBezTo>
                      <a:pt x="371" y="192"/>
                      <a:pt x="396" y="168"/>
                      <a:pt x="420" y="143"/>
                    </a:cubicBezTo>
                    <a:cubicBezTo>
                      <a:pt x="470" y="118"/>
                      <a:pt x="470" y="44"/>
                      <a:pt x="420" y="19"/>
                    </a:cubicBezTo>
                    <a:cubicBezTo>
                      <a:pt x="408" y="7"/>
                      <a:pt x="38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7069462" y="4296810"/>
                <a:ext cx="26486" cy="31887"/>
              </a:xfrm>
              <a:custGeom>
                <a:avLst/>
                <a:gdLst/>
                <a:ahLst/>
                <a:cxnLst/>
                <a:rect l="l" t="t" r="r" b="b"/>
                <a:pathLst>
                  <a:path w="371" h="447" extrusionOk="0">
                    <a:moveTo>
                      <a:pt x="248" y="0"/>
                    </a:moveTo>
                    <a:cubicBezTo>
                      <a:pt x="219" y="0"/>
                      <a:pt x="188" y="12"/>
                      <a:pt x="173" y="41"/>
                    </a:cubicBezTo>
                    <a:lnTo>
                      <a:pt x="25" y="313"/>
                    </a:lnTo>
                    <a:cubicBezTo>
                      <a:pt x="0" y="338"/>
                      <a:pt x="25" y="412"/>
                      <a:pt x="74" y="436"/>
                    </a:cubicBezTo>
                    <a:cubicBezTo>
                      <a:pt x="88" y="443"/>
                      <a:pt x="101" y="446"/>
                      <a:pt x="114" y="446"/>
                    </a:cubicBezTo>
                    <a:cubicBezTo>
                      <a:pt x="149" y="446"/>
                      <a:pt x="180" y="423"/>
                      <a:pt x="198" y="387"/>
                    </a:cubicBezTo>
                    <a:lnTo>
                      <a:pt x="346" y="140"/>
                    </a:lnTo>
                    <a:cubicBezTo>
                      <a:pt x="371" y="91"/>
                      <a:pt x="346" y="41"/>
                      <a:pt x="297" y="17"/>
                    </a:cubicBezTo>
                    <a:cubicBezTo>
                      <a:pt x="286" y="6"/>
                      <a:pt x="26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7153845" y="4378274"/>
                <a:ext cx="35552" cy="45940"/>
              </a:xfrm>
              <a:custGeom>
                <a:avLst/>
                <a:gdLst/>
                <a:ahLst/>
                <a:cxnLst/>
                <a:rect l="l" t="t" r="r" b="b"/>
                <a:pathLst>
                  <a:path w="498" h="644" extrusionOk="0">
                    <a:moveTo>
                      <a:pt x="405" y="0"/>
                    </a:moveTo>
                    <a:cubicBezTo>
                      <a:pt x="372" y="0"/>
                      <a:pt x="342" y="18"/>
                      <a:pt x="324" y="35"/>
                    </a:cubicBezTo>
                    <a:lnTo>
                      <a:pt x="53" y="504"/>
                    </a:lnTo>
                    <a:cubicBezTo>
                      <a:pt x="1" y="574"/>
                      <a:pt x="72" y="644"/>
                      <a:pt x="135" y="644"/>
                    </a:cubicBezTo>
                    <a:cubicBezTo>
                      <a:pt x="161" y="644"/>
                      <a:pt x="187" y="632"/>
                      <a:pt x="201" y="603"/>
                    </a:cubicBezTo>
                    <a:lnTo>
                      <a:pt x="473" y="134"/>
                    </a:lnTo>
                    <a:cubicBezTo>
                      <a:pt x="497" y="84"/>
                      <a:pt x="497" y="35"/>
                      <a:pt x="448" y="10"/>
                    </a:cubicBezTo>
                    <a:cubicBezTo>
                      <a:pt x="433" y="3"/>
                      <a:pt x="419"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7206959" y="4394396"/>
                <a:ext cx="28270" cy="43443"/>
              </a:xfrm>
              <a:custGeom>
                <a:avLst/>
                <a:gdLst/>
                <a:ahLst/>
                <a:cxnLst/>
                <a:rect l="l" t="t" r="r" b="b"/>
                <a:pathLst>
                  <a:path w="396" h="609" extrusionOk="0">
                    <a:moveTo>
                      <a:pt x="294" y="0"/>
                    </a:moveTo>
                    <a:cubicBezTo>
                      <a:pt x="254" y="0"/>
                      <a:pt x="218" y="40"/>
                      <a:pt x="198" y="81"/>
                    </a:cubicBezTo>
                    <a:cubicBezTo>
                      <a:pt x="198" y="105"/>
                      <a:pt x="173" y="155"/>
                      <a:pt x="173" y="179"/>
                    </a:cubicBezTo>
                    <a:cubicBezTo>
                      <a:pt x="148" y="204"/>
                      <a:pt x="148" y="229"/>
                      <a:pt x="148" y="229"/>
                    </a:cubicBezTo>
                    <a:lnTo>
                      <a:pt x="148" y="253"/>
                    </a:lnTo>
                    <a:cubicBezTo>
                      <a:pt x="99" y="328"/>
                      <a:pt x="74" y="402"/>
                      <a:pt x="25" y="451"/>
                    </a:cubicBezTo>
                    <a:cubicBezTo>
                      <a:pt x="0" y="500"/>
                      <a:pt x="0" y="550"/>
                      <a:pt x="50" y="599"/>
                    </a:cubicBezTo>
                    <a:cubicBezTo>
                      <a:pt x="63" y="606"/>
                      <a:pt x="76" y="609"/>
                      <a:pt x="89" y="609"/>
                    </a:cubicBezTo>
                    <a:cubicBezTo>
                      <a:pt x="124" y="609"/>
                      <a:pt x="155" y="586"/>
                      <a:pt x="173" y="550"/>
                    </a:cubicBezTo>
                    <a:lnTo>
                      <a:pt x="173" y="574"/>
                    </a:lnTo>
                    <a:cubicBezTo>
                      <a:pt x="272" y="426"/>
                      <a:pt x="346" y="278"/>
                      <a:pt x="371" y="130"/>
                    </a:cubicBezTo>
                    <a:cubicBezTo>
                      <a:pt x="395" y="81"/>
                      <a:pt x="371" y="7"/>
                      <a:pt x="321" y="7"/>
                    </a:cubicBezTo>
                    <a:cubicBezTo>
                      <a:pt x="312" y="2"/>
                      <a:pt x="303"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7658144" y="4325487"/>
                <a:ext cx="30055" cy="37736"/>
              </a:xfrm>
              <a:custGeom>
                <a:avLst/>
                <a:gdLst/>
                <a:ahLst/>
                <a:cxnLst/>
                <a:rect l="l" t="t" r="r" b="b"/>
                <a:pathLst>
                  <a:path w="421" h="529" extrusionOk="0">
                    <a:moveTo>
                      <a:pt x="307" y="0"/>
                    </a:moveTo>
                    <a:cubicBezTo>
                      <a:pt x="274" y="0"/>
                      <a:pt x="247" y="23"/>
                      <a:pt x="247" y="59"/>
                    </a:cubicBezTo>
                    <a:lnTo>
                      <a:pt x="223" y="133"/>
                    </a:lnTo>
                    <a:lnTo>
                      <a:pt x="223" y="158"/>
                    </a:lnTo>
                    <a:cubicBezTo>
                      <a:pt x="198" y="183"/>
                      <a:pt x="173" y="207"/>
                      <a:pt x="173" y="232"/>
                    </a:cubicBezTo>
                    <a:lnTo>
                      <a:pt x="149" y="257"/>
                    </a:lnTo>
                    <a:lnTo>
                      <a:pt x="99" y="306"/>
                    </a:lnTo>
                    <a:lnTo>
                      <a:pt x="25" y="380"/>
                    </a:lnTo>
                    <a:cubicBezTo>
                      <a:pt x="1" y="405"/>
                      <a:pt x="1" y="479"/>
                      <a:pt x="25" y="503"/>
                    </a:cubicBezTo>
                    <a:cubicBezTo>
                      <a:pt x="50" y="528"/>
                      <a:pt x="75" y="528"/>
                      <a:pt x="99" y="528"/>
                    </a:cubicBezTo>
                    <a:cubicBezTo>
                      <a:pt x="124" y="528"/>
                      <a:pt x="149" y="528"/>
                      <a:pt x="149" y="503"/>
                    </a:cubicBezTo>
                    <a:lnTo>
                      <a:pt x="149" y="528"/>
                    </a:lnTo>
                    <a:cubicBezTo>
                      <a:pt x="272" y="405"/>
                      <a:pt x="371" y="281"/>
                      <a:pt x="420" y="108"/>
                    </a:cubicBezTo>
                    <a:cubicBezTo>
                      <a:pt x="420" y="59"/>
                      <a:pt x="396" y="10"/>
                      <a:pt x="346" y="10"/>
                    </a:cubicBezTo>
                    <a:cubicBezTo>
                      <a:pt x="333" y="3"/>
                      <a:pt x="320"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7693410" y="4328483"/>
                <a:ext cx="30055" cy="35382"/>
              </a:xfrm>
              <a:custGeom>
                <a:avLst/>
                <a:gdLst/>
                <a:ahLst/>
                <a:cxnLst/>
                <a:rect l="l" t="t" r="r" b="b"/>
                <a:pathLst>
                  <a:path w="421" h="496" extrusionOk="0">
                    <a:moveTo>
                      <a:pt x="302" y="1"/>
                    </a:moveTo>
                    <a:cubicBezTo>
                      <a:pt x="268" y="1"/>
                      <a:pt x="237" y="13"/>
                      <a:pt x="223" y="42"/>
                    </a:cubicBezTo>
                    <a:lnTo>
                      <a:pt x="25" y="363"/>
                    </a:lnTo>
                    <a:cubicBezTo>
                      <a:pt x="0" y="387"/>
                      <a:pt x="25" y="461"/>
                      <a:pt x="74" y="486"/>
                    </a:cubicBezTo>
                    <a:cubicBezTo>
                      <a:pt x="81" y="493"/>
                      <a:pt x="91" y="496"/>
                      <a:pt x="103" y="496"/>
                    </a:cubicBezTo>
                    <a:cubicBezTo>
                      <a:pt x="135" y="496"/>
                      <a:pt x="180" y="473"/>
                      <a:pt x="198" y="437"/>
                    </a:cubicBezTo>
                    <a:lnTo>
                      <a:pt x="198" y="461"/>
                    </a:lnTo>
                    <a:lnTo>
                      <a:pt x="395" y="141"/>
                    </a:lnTo>
                    <a:cubicBezTo>
                      <a:pt x="420" y="91"/>
                      <a:pt x="395" y="42"/>
                      <a:pt x="371" y="17"/>
                    </a:cubicBezTo>
                    <a:cubicBezTo>
                      <a:pt x="350" y="7"/>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7830265" y="4399532"/>
                <a:ext cx="32411" cy="42658"/>
              </a:xfrm>
              <a:custGeom>
                <a:avLst/>
                <a:gdLst/>
                <a:ahLst/>
                <a:cxnLst/>
                <a:rect l="l" t="t" r="r" b="b"/>
                <a:pathLst>
                  <a:path w="454" h="598" extrusionOk="0">
                    <a:moveTo>
                      <a:pt x="333" y="0"/>
                    </a:moveTo>
                    <a:cubicBezTo>
                      <a:pt x="303" y="0"/>
                      <a:pt x="272" y="17"/>
                      <a:pt x="256" y="58"/>
                    </a:cubicBezTo>
                    <a:lnTo>
                      <a:pt x="34" y="453"/>
                    </a:lnTo>
                    <a:cubicBezTo>
                      <a:pt x="0" y="537"/>
                      <a:pt x="57" y="598"/>
                      <a:pt x="121" y="598"/>
                    </a:cubicBezTo>
                    <a:cubicBezTo>
                      <a:pt x="151" y="598"/>
                      <a:pt x="183" y="584"/>
                      <a:pt x="207" y="552"/>
                    </a:cubicBezTo>
                    <a:cubicBezTo>
                      <a:pt x="256" y="428"/>
                      <a:pt x="330" y="280"/>
                      <a:pt x="404" y="132"/>
                    </a:cubicBezTo>
                    <a:cubicBezTo>
                      <a:pt x="453" y="66"/>
                      <a:pt x="39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7874955" y="4384124"/>
                <a:ext cx="29984" cy="43229"/>
              </a:xfrm>
              <a:custGeom>
                <a:avLst/>
                <a:gdLst/>
                <a:ahLst/>
                <a:cxnLst/>
                <a:rect l="l" t="t" r="r" b="b"/>
                <a:pathLst>
                  <a:path w="420" h="606" extrusionOk="0">
                    <a:moveTo>
                      <a:pt x="315" y="0"/>
                    </a:moveTo>
                    <a:cubicBezTo>
                      <a:pt x="287" y="0"/>
                      <a:pt x="262" y="21"/>
                      <a:pt x="247" y="52"/>
                    </a:cubicBezTo>
                    <a:lnTo>
                      <a:pt x="25" y="472"/>
                    </a:lnTo>
                    <a:cubicBezTo>
                      <a:pt x="0" y="496"/>
                      <a:pt x="25" y="570"/>
                      <a:pt x="50" y="595"/>
                    </a:cubicBezTo>
                    <a:cubicBezTo>
                      <a:pt x="64" y="602"/>
                      <a:pt x="79" y="605"/>
                      <a:pt x="93" y="605"/>
                    </a:cubicBezTo>
                    <a:cubicBezTo>
                      <a:pt x="128" y="605"/>
                      <a:pt x="163" y="588"/>
                      <a:pt x="198" y="570"/>
                    </a:cubicBezTo>
                    <a:lnTo>
                      <a:pt x="395" y="151"/>
                    </a:lnTo>
                    <a:cubicBezTo>
                      <a:pt x="420" y="101"/>
                      <a:pt x="420" y="52"/>
                      <a:pt x="371" y="27"/>
                    </a:cubicBezTo>
                    <a:cubicBezTo>
                      <a:pt x="352" y="8"/>
                      <a:pt x="333"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8158730" y="3984505"/>
                <a:ext cx="17705" cy="12341"/>
              </a:xfrm>
              <a:custGeom>
                <a:avLst/>
                <a:gdLst/>
                <a:ahLst/>
                <a:cxnLst/>
                <a:rect l="l" t="t" r="r" b="b"/>
                <a:pathLst>
                  <a:path w="248" h="173"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8179862" y="3963319"/>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8192212" y="3929863"/>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8199280" y="3894623"/>
                <a:ext cx="17633" cy="12412"/>
              </a:xfrm>
              <a:custGeom>
                <a:avLst/>
                <a:gdLst/>
                <a:ahLst/>
                <a:cxnLst/>
                <a:rect l="l" t="t" r="r" b="b"/>
                <a:pathLst>
                  <a:path w="247" h="174" extrusionOk="0">
                    <a:moveTo>
                      <a:pt x="123" y="1"/>
                    </a:moveTo>
                    <a:cubicBezTo>
                      <a:pt x="0" y="1"/>
                      <a:pt x="0" y="174"/>
                      <a:pt x="123" y="174"/>
                    </a:cubicBezTo>
                    <a:cubicBezTo>
                      <a:pt x="247" y="174"/>
                      <a:pt x="24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6835017" y="353010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6790969" y="3540659"/>
                <a:ext cx="17705" cy="14124"/>
              </a:xfrm>
              <a:custGeom>
                <a:avLst/>
                <a:gdLst/>
                <a:ahLst/>
                <a:cxnLst/>
                <a:rect l="l" t="t" r="r" b="b"/>
                <a:pathLst>
                  <a:path w="248" h="198" extrusionOk="0">
                    <a:moveTo>
                      <a:pt x="124" y="0"/>
                    </a:moveTo>
                    <a:cubicBezTo>
                      <a:pt x="1" y="0"/>
                      <a:pt x="1"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748707" y="3575898"/>
                <a:ext cx="17633" cy="12412"/>
              </a:xfrm>
              <a:custGeom>
                <a:avLst/>
                <a:gdLst/>
                <a:ahLst/>
                <a:cxnLst/>
                <a:rect l="l" t="t" r="r" b="b"/>
                <a:pathLst>
                  <a:path w="247" h="174" extrusionOk="0">
                    <a:moveTo>
                      <a:pt x="123" y="0"/>
                    </a:moveTo>
                    <a:cubicBezTo>
                      <a:pt x="0" y="0"/>
                      <a:pt x="0" y="173"/>
                      <a:pt x="123" y="173"/>
                    </a:cubicBezTo>
                    <a:cubicBezTo>
                      <a:pt x="247" y="173"/>
                      <a:pt x="2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6711655" y="3597014"/>
                <a:ext cx="17705" cy="15908"/>
              </a:xfrm>
              <a:custGeom>
                <a:avLst/>
                <a:gdLst/>
                <a:ahLst/>
                <a:cxnLst/>
                <a:rect l="l" t="t" r="r" b="b"/>
                <a:pathLst>
                  <a:path w="248" h="223" extrusionOk="0">
                    <a:moveTo>
                      <a:pt x="124" y="0"/>
                    </a:moveTo>
                    <a:cubicBezTo>
                      <a:pt x="99" y="0"/>
                      <a:pt x="99" y="0"/>
                      <a:pt x="75" y="25"/>
                    </a:cubicBezTo>
                    <a:lnTo>
                      <a:pt x="25" y="75"/>
                    </a:lnTo>
                    <a:cubicBezTo>
                      <a:pt x="25" y="75"/>
                      <a:pt x="1" y="75"/>
                      <a:pt x="1" y="99"/>
                    </a:cubicBezTo>
                    <a:cubicBezTo>
                      <a:pt x="1" y="124"/>
                      <a:pt x="1" y="149"/>
                      <a:pt x="1" y="173"/>
                    </a:cubicBezTo>
                    <a:cubicBezTo>
                      <a:pt x="1" y="173"/>
                      <a:pt x="25" y="198"/>
                      <a:pt x="25" y="198"/>
                    </a:cubicBezTo>
                    <a:lnTo>
                      <a:pt x="50" y="223"/>
                    </a:lnTo>
                    <a:lnTo>
                      <a:pt x="124" y="223"/>
                    </a:lnTo>
                    <a:cubicBezTo>
                      <a:pt x="149" y="198"/>
                      <a:pt x="149" y="198"/>
                      <a:pt x="173" y="198"/>
                    </a:cubicBezTo>
                    <a:lnTo>
                      <a:pt x="223" y="149"/>
                    </a:lnTo>
                    <a:cubicBezTo>
                      <a:pt x="247" y="124"/>
                      <a:pt x="247" y="124"/>
                      <a:pt x="247" y="99"/>
                    </a:cubicBezTo>
                    <a:cubicBezTo>
                      <a:pt x="247" y="99"/>
                      <a:pt x="247" y="75"/>
                      <a:pt x="247" y="75"/>
                    </a:cubicBezTo>
                    <a:cubicBezTo>
                      <a:pt x="247" y="50"/>
                      <a:pt x="247" y="50"/>
                      <a:pt x="247" y="25"/>
                    </a:cubicBezTo>
                    <a:cubicBezTo>
                      <a:pt x="247" y="25"/>
                      <a:pt x="223" y="25"/>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6764555" y="3600509"/>
                <a:ext cx="17705" cy="14196"/>
              </a:xfrm>
              <a:custGeom>
                <a:avLst/>
                <a:gdLst/>
                <a:ahLst/>
                <a:cxnLst/>
                <a:rect l="l" t="t" r="r" b="b"/>
                <a:pathLst>
                  <a:path w="248" h="199" extrusionOk="0">
                    <a:moveTo>
                      <a:pt x="124" y="1"/>
                    </a:moveTo>
                    <a:cubicBezTo>
                      <a:pt x="0" y="1"/>
                      <a:pt x="0" y="198"/>
                      <a:pt x="124" y="198"/>
                    </a:cubicBezTo>
                    <a:cubicBezTo>
                      <a:pt x="247" y="198"/>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6803320" y="3574115"/>
                <a:ext cx="17705" cy="12412"/>
              </a:xfrm>
              <a:custGeom>
                <a:avLst/>
                <a:gdLst/>
                <a:ahLst/>
                <a:cxnLst/>
                <a:rect l="l" t="t" r="r" b="b"/>
                <a:pathLst>
                  <a:path w="248"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6852650" y="3560062"/>
                <a:ext cx="17705" cy="12341"/>
              </a:xfrm>
              <a:custGeom>
                <a:avLst/>
                <a:gdLst/>
                <a:ahLst/>
                <a:cxnLst/>
                <a:rect l="l" t="t" r="r" b="b"/>
                <a:pathLst>
                  <a:path w="248" h="173"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6882634" y="3535380"/>
                <a:ext cx="17705" cy="12412"/>
              </a:xfrm>
              <a:custGeom>
                <a:avLst/>
                <a:gdLst/>
                <a:ahLst/>
                <a:cxnLst/>
                <a:rect l="l" t="t" r="r" b="b"/>
                <a:pathLst>
                  <a:path w="248" h="174"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669392" y="3635748"/>
                <a:ext cx="15920" cy="15480"/>
              </a:xfrm>
              <a:custGeom>
                <a:avLst/>
                <a:gdLst/>
                <a:ahLst/>
                <a:cxnLst/>
                <a:rect l="l" t="t" r="r" b="b"/>
                <a:pathLst>
                  <a:path w="223" h="217" extrusionOk="0">
                    <a:moveTo>
                      <a:pt x="123" y="1"/>
                    </a:moveTo>
                    <a:cubicBezTo>
                      <a:pt x="99" y="1"/>
                      <a:pt x="99" y="25"/>
                      <a:pt x="74" y="25"/>
                    </a:cubicBezTo>
                    <a:lnTo>
                      <a:pt x="25" y="75"/>
                    </a:lnTo>
                    <a:cubicBezTo>
                      <a:pt x="0" y="75"/>
                      <a:pt x="0" y="99"/>
                      <a:pt x="0" y="99"/>
                    </a:cubicBezTo>
                    <a:cubicBezTo>
                      <a:pt x="0" y="124"/>
                      <a:pt x="0" y="124"/>
                      <a:pt x="0" y="149"/>
                    </a:cubicBezTo>
                    <a:cubicBezTo>
                      <a:pt x="0" y="149"/>
                      <a:pt x="0" y="173"/>
                      <a:pt x="0" y="173"/>
                    </a:cubicBezTo>
                    <a:cubicBezTo>
                      <a:pt x="0" y="198"/>
                      <a:pt x="0" y="198"/>
                      <a:pt x="25" y="198"/>
                    </a:cubicBezTo>
                    <a:cubicBezTo>
                      <a:pt x="37" y="211"/>
                      <a:pt x="49" y="217"/>
                      <a:pt x="59" y="217"/>
                    </a:cubicBezTo>
                    <a:cubicBezTo>
                      <a:pt x="68" y="217"/>
                      <a:pt x="74" y="211"/>
                      <a:pt x="74" y="198"/>
                    </a:cubicBezTo>
                    <a:lnTo>
                      <a:pt x="148" y="198"/>
                    </a:lnTo>
                    <a:lnTo>
                      <a:pt x="198" y="149"/>
                    </a:lnTo>
                    <a:cubicBezTo>
                      <a:pt x="222" y="124"/>
                      <a:pt x="222" y="124"/>
                      <a:pt x="222" y="99"/>
                    </a:cubicBezTo>
                    <a:cubicBezTo>
                      <a:pt x="222" y="99"/>
                      <a:pt x="222" y="75"/>
                      <a:pt x="222" y="75"/>
                    </a:cubicBezTo>
                    <a:cubicBezTo>
                      <a:pt x="222" y="50"/>
                      <a:pt x="222" y="50"/>
                      <a:pt x="222" y="25"/>
                    </a:cubicBezTo>
                    <a:cubicBezTo>
                      <a:pt x="222" y="25"/>
                      <a:pt x="222"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054327" y="3912386"/>
                <a:ext cx="957054" cy="148805"/>
              </a:xfrm>
              <a:custGeom>
                <a:avLst/>
                <a:gdLst/>
                <a:ahLst/>
                <a:cxnLst/>
                <a:rect l="l" t="t" r="r" b="b"/>
                <a:pathLst>
                  <a:path w="13406" h="2086" extrusionOk="0">
                    <a:moveTo>
                      <a:pt x="13275" y="1"/>
                    </a:moveTo>
                    <a:cubicBezTo>
                      <a:pt x="13257" y="1"/>
                      <a:pt x="13239" y="8"/>
                      <a:pt x="13224" y="24"/>
                    </a:cubicBezTo>
                    <a:cubicBezTo>
                      <a:pt x="11643" y="1702"/>
                      <a:pt x="9076" y="1826"/>
                      <a:pt x="6928" y="1875"/>
                    </a:cubicBezTo>
                    <a:cubicBezTo>
                      <a:pt x="6622" y="1888"/>
                      <a:pt x="6314" y="1895"/>
                      <a:pt x="6006" y="1895"/>
                    </a:cubicBezTo>
                    <a:cubicBezTo>
                      <a:pt x="3948" y="1895"/>
                      <a:pt x="1859" y="1565"/>
                      <a:pt x="163" y="320"/>
                    </a:cubicBezTo>
                    <a:cubicBezTo>
                      <a:pt x="149" y="313"/>
                      <a:pt x="136" y="310"/>
                      <a:pt x="124" y="310"/>
                    </a:cubicBezTo>
                    <a:cubicBezTo>
                      <a:pt x="47" y="310"/>
                      <a:pt x="0" y="429"/>
                      <a:pt x="64" y="493"/>
                    </a:cubicBezTo>
                    <a:cubicBezTo>
                      <a:pt x="1838" y="1784"/>
                      <a:pt x="4058" y="2086"/>
                      <a:pt x="6226" y="2086"/>
                    </a:cubicBezTo>
                    <a:cubicBezTo>
                      <a:pt x="6502" y="2086"/>
                      <a:pt x="6778" y="2081"/>
                      <a:pt x="7051" y="2073"/>
                    </a:cubicBezTo>
                    <a:cubicBezTo>
                      <a:pt x="9224" y="1999"/>
                      <a:pt x="11767" y="1850"/>
                      <a:pt x="13347" y="172"/>
                    </a:cubicBezTo>
                    <a:cubicBezTo>
                      <a:pt x="13405" y="94"/>
                      <a:pt x="13341"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7199606" y="3726629"/>
                <a:ext cx="663570" cy="88812"/>
              </a:xfrm>
              <a:custGeom>
                <a:avLst/>
                <a:gdLst/>
                <a:ahLst/>
                <a:cxnLst/>
                <a:rect l="l" t="t" r="r" b="b"/>
                <a:pathLst>
                  <a:path w="9295" h="1245" extrusionOk="0">
                    <a:moveTo>
                      <a:pt x="9132" y="1"/>
                    </a:moveTo>
                    <a:cubicBezTo>
                      <a:pt x="9118" y="1"/>
                      <a:pt x="9104" y="4"/>
                      <a:pt x="9090" y="10"/>
                    </a:cubicBezTo>
                    <a:cubicBezTo>
                      <a:pt x="7658" y="603"/>
                      <a:pt x="6127" y="949"/>
                      <a:pt x="4572" y="1047"/>
                    </a:cubicBezTo>
                    <a:cubicBezTo>
                      <a:pt x="4285" y="1062"/>
                      <a:pt x="3988" y="1072"/>
                      <a:pt x="3686" y="1072"/>
                    </a:cubicBezTo>
                    <a:cubicBezTo>
                      <a:pt x="2476" y="1072"/>
                      <a:pt x="1185" y="914"/>
                      <a:pt x="177" y="282"/>
                    </a:cubicBezTo>
                    <a:cubicBezTo>
                      <a:pt x="160" y="269"/>
                      <a:pt x="143" y="264"/>
                      <a:pt x="127" y="264"/>
                    </a:cubicBezTo>
                    <a:cubicBezTo>
                      <a:pt x="51" y="264"/>
                      <a:pt x="1" y="389"/>
                      <a:pt x="103" y="430"/>
                    </a:cubicBezTo>
                    <a:lnTo>
                      <a:pt x="78" y="430"/>
                    </a:lnTo>
                    <a:cubicBezTo>
                      <a:pt x="1108" y="1084"/>
                      <a:pt x="2423" y="1245"/>
                      <a:pt x="3668" y="1245"/>
                    </a:cubicBezTo>
                    <a:cubicBezTo>
                      <a:pt x="3975" y="1245"/>
                      <a:pt x="4279" y="1235"/>
                      <a:pt x="4572" y="1220"/>
                    </a:cubicBezTo>
                    <a:cubicBezTo>
                      <a:pt x="6152" y="1146"/>
                      <a:pt x="7732" y="776"/>
                      <a:pt x="9189" y="159"/>
                    </a:cubicBezTo>
                    <a:cubicBezTo>
                      <a:pt x="9295" y="116"/>
                      <a:pt x="9218" y="1"/>
                      <a:pt x="9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7454254" y="3596372"/>
                <a:ext cx="194038" cy="36595"/>
              </a:xfrm>
              <a:custGeom>
                <a:avLst/>
                <a:gdLst/>
                <a:ahLst/>
                <a:cxnLst/>
                <a:rect l="l" t="t" r="r" b="b"/>
                <a:pathLst>
                  <a:path w="2718" h="513" extrusionOk="0">
                    <a:moveTo>
                      <a:pt x="2565" y="1"/>
                    </a:moveTo>
                    <a:cubicBezTo>
                      <a:pt x="2555" y="1"/>
                      <a:pt x="2545" y="3"/>
                      <a:pt x="2536" y="9"/>
                    </a:cubicBezTo>
                    <a:cubicBezTo>
                      <a:pt x="2077" y="223"/>
                      <a:pt x="1581" y="333"/>
                      <a:pt x="1082" y="333"/>
                    </a:cubicBezTo>
                    <a:cubicBezTo>
                      <a:pt x="775" y="333"/>
                      <a:pt x="466" y="292"/>
                      <a:pt x="165" y="207"/>
                    </a:cubicBezTo>
                    <a:cubicBezTo>
                      <a:pt x="157" y="205"/>
                      <a:pt x="149" y="205"/>
                      <a:pt x="142" y="205"/>
                    </a:cubicBezTo>
                    <a:cubicBezTo>
                      <a:pt x="36" y="205"/>
                      <a:pt x="1" y="358"/>
                      <a:pt x="116" y="405"/>
                    </a:cubicBezTo>
                    <a:cubicBezTo>
                      <a:pt x="421" y="476"/>
                      <a:pt x="733" y="512"/>
                      <a:pt x="1043" y="512"/>
                    </a:cubicBezTo>
                    <a:cubicBezTo>
                      <a:pt x="1586" y="512"/>
                      <a:pt x="2123" y="402"/>
                      <a:pt x="2610" y="182"/>
                    </a:cubicBezTo>
                    <a:cubicBezTo>
                      <a:pt x="2718" y="139"/>
                      <a:pt x="2636" y="1"/>
                      <a:pt x="2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473101" y="3621695"/>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437834" y="3620483"/>
                <a:ext cx="54899" cy="185756"/>
              </a:xfrm>
              <a:custGeom>
                <a:avLst/>
                <a:gdLst/>
                <a:ahLst/>
                <a:cxnLst/>
                <a:rect l="l" t="t" r="r" b="b"/>
                <a:pathLst>
                  <a:path w="769" h="2604" extrusionOk="0">
                    <a:moveTo>
                      <a:pt x="634" y="1"/>
                    </a:moveTo>
                    <a:cubicBezTo>
                      <a:pt x="608" y="1"/>
                      <a:pt x="583" y="13"/>
                      <a:pt x="568" y="42"/>
                    </a:cubicBezTo>
                    <a:cubicBezTo>
                      <a:pt x="198" y="807"/>
                      <a:pt x="0" y="1671"/>
                      <a:pt x="0" y="2511"/>
                    </a:cubicBezTo>
                    <a:cubicBezTo>
                      <a:pt x="0" y="2572"/>
                      <a:pt x="50" y="2603"/>
                      <a:pt x="99" y="2603"/>
                    </a:cubicBezTo>
                    <a:cubicBezTo>
                      <a:pt x="149" y="2603"/>
                      <a:pt x="198" y="2572"/>
                      <a:pt x="198" y="2511"/>
                    </a:cubicBezTo>
                    <a:cubicBezTo>
                      <a:pt x="173" y="1696"/>
                      <a:pt x="371" y="881"/>
                      <a:pt x="716" y="141"/>
                    </a:cubicBezTo>
                    <a:cubicBezTo>
                      <a:pt x="769" y="71"/>
                      <a:pt x="698"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622449" y="3604361"/>
                <a:ext cx="96591" cy="180763"/>
              </a:xfrm>
              <a:custGeom>
                <a:avLst/>
                <a:gdLst/>
                <a:ahLst/>
                <a:cxnLst/>
                <a:rect l="l" t="t" r="r" b="b"/>
                <a:pathLst>
                  <a:path w="1353" h="2534" extrusionOk="0">
                    <a:moveTo>
                      <a:pt x="124" y="1"/>
                    </a:moveTo>
                    <a:cubicBezTo>
                      <a:pt x="50" y="1"/>
                      <a:pt x="1" y="109"/>
                      <a:pt x="81" y="169"/>
                    </a:cubicBezTo>
                    <a:cubicBezTo>
                      <a:pt x="229" y="293"/>
                      <a:pt x="352" y="441"/>
                      <a:pt x="426" y="638"/>
                    </a:cubicBezTo>
                    <a:cubicBezTo>
                      <a:pt x="550" y="811"/>
                      <a:pt x="649" y="1008"/>
                      <a:pt x="747" y="1206"/>
                    </a:cubicBezTo>
                    <a:cubicBezTo>
                      <a:pt x="945" y="1576"/>
                      <a:pt x="1093" y="1996"/>
                      <a:pt x="1167" y="2440"/>
                    </a:cubicBezTo>
                    <a:cubicBezTo>
                      <a:pt x="1167" y="2502"/>
                      <a:pt x="1217" y="2533"/>
                      <a:pt x="1263" y="2533"/>
                    </a:cubicBezTo>
                    <a:cubicBezTo>
                      <a:pt x="1309" y="2533"/>
                      <a:pt x="1352" y="2502"/>
                      <a:pt x="1340" y="2440"/>
                    </a:cubicBezTo>
                    <a:cubicBezTo>
                      <a:pt x="1266" y="1971"/>
                      <a:pt x="1118" y="1527"/>
                      <a:pt x="896" y="1107"/>
                    </a:cubicBezTo>
                    <a:cubicBezTo>
                      <a:pt x="797" y="910"/>
                      <a:pt x="698" y="688"/>
                      <a:pt x="575" y="490"/>
                    </a:cubicBezTo>
                    <a:cubicBezTo>
                      <a:pt x="476" y="317"/>
                      <a:pt x="328" y="144"/>
                      <a:pt x="180" y="21"/>
                    </a:cubicBezTo>
                    <a:cubicBezTo>
                      <a:pt x="161" y="7"/>
                      <a:pt x="142"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94678" y="3796466"/>
                <a:ext cx="63894" cy="254809"/>
              </a:xfrm>
              <a:custGeom>
                <a:avLst/>
                <a:gdLst/>
                <a:ahLst/>
                <a:cxnLst/>
                <a:rect l="l" t="t" r="r" b="b"/>
                <a:pathLst>
                  <a:path w="895" h="3572" extrusionOk="0">
                    <a:moveTo>
                      <a:pt x="87" y="1"/>
                    </a:moveTo>
                    <a:cubicBezTo>
                      <a:pt x="44" y="1"/>
                      <a:pt x="1" y="31"/>
                      <a:pt x="1" y="93"/>
                    </a:cubicBezTo>
                    <a:cubicBezTo>
                      <a:pt x="25" y="1253"/>
                      <a:pt x="248" y="2414"/>
                      <a:pt x="692" y="3500"/>
                    </a:cubicBezTo>
                    <a:cubicBezTo>
                      <a:pt x="712" y="3550"/>
                      <a:pt x="752" y="3572"/>
                      <a:pt x="789" y="3572"/>
                    </a:cubicBezTo>
                    <a:cubicBezTo>
                      <a:pt x="845" y="3572"/>
                      <a:pt x="894" y="3524"/>
                      <a:pt x="865" y="3451"/>
                    </a:cubicBezTo>
                    <a:cubicBezTo>
                      <a:pt x="445" y="2389"/>
                      <a:pt x="198" y="1253"/>
                      <a:pt x="174" y="93"/>
                    </a:cubicBezTo>
                    <a:cubicBezTo>
                      <a:pt x="174" y="31"/>
                      <a:pt x="130"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814274" y="3738542"/>
                <a:ext cx="87167" cy="261443"/>
              </a:xfrm>
              <a:custGeom>
                <a:avLst/>
                <a:gdLst/>
                <a:ahLst/>
                <a:cxnLst/>
                <a:rect l="l" t="t" r="r" b="b"/>
                <a:pathLst>
                  <a:path w="1221" h="3665" extrusionOk="0">
                    <a:moveTo>
                      <a:pt x="131" y="0"/>
                    </a:moveTo>
                    <a:cubicBezTo>
                      <a:pt x="64" y="0"/>
                      <a:pt x="1" y="70"/>
                      <a:pt x="36" y="140"/>
                    </a:cubicBezTo>
                    <a:cubicBezTo>
                      <a:pt x="727" y="1152"/>
                      <a:pt x="1048" y="2362"/>
                      <a:pt x="974" y="3572"/>
                    </a:cubicBezTo>
                    <a:cubicBezTo>
                      <a:pt x="974" y="3633"/>
                      <a:pt x="1017" y="3664"/>
                      <a:pt x="1060" y="3664"/>
                    </a:cubicBezTo>
                    <a:cubicBezTo>
                      <a:pt x="1103" y="3664"/>
                      <a:pt x="1147" y="3633"/>
                      <a:pt x="1147" y="3572"/>
                    </a:cubicBezTo>
                    <a:cubicBezTo>
                      <a:pt x="1221" y="2337"/>
                      <a:pt x="900" y="1078"/>
                      <a:pt x="208" y="41"/>
                    </a:cubicBezTo>
                    <a:cubicBezTo>
                      <a:pt x="187" y="12"/>
                      <a:pt x="15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310903" y="3789190"/>
                <a:ext cx="34624" cy="261871"/>
              </a:xfrm>
              <a:custGeom>
                <a:avLst/>
                <a:gdLst/>
                <a:ahLst/>
                <a:cxnLst/>
                <a:rect l="l" t="t" r="r" b="b"/>
                <a:pathLst>
                  <a:path w="485" h="3671" extrusionOk="0">
                    <a:moveTo>
                      <a:pt x="377" y="0"/>
                    </a:moveTo>
                    <a:cubicBezTo>
                      <a:pt x="341" y="0"/>
                      <a:pt x="307" y="22"/>
                      <a:pt x="297" y="72"/>
                    </a:cubicBezTo>
                    <a:cubicBezTo>
                      <a:pt x="50" y="1207"/>
                      <a:pt x="1" y="2392"/>
                      <a:pt x="149" y="3577"/>
                    </a:cubicBezTo>
                    <a:cubicBezTo>
                      <a:pt x="149" y="3639"/>
                      <a:pt x="198" y="3670"/>
                      <a:pt x="248" y="3670"/>
                    </a:cubicBezTo>
                    <a:cubicBezTo>
                      <a:pt x="297" y="3670"/>
                      <a:pt x="346" y="3639"/>
                      <a:pt x="346" y="3577"/>
                    </a:cubicBezTo>
                    <a:cubicBezTo>
                      <a:pt x="174" y="2417"/>
                      <a:pt x="223" y="1257"/>
                      <a:pt x="470" y="121"/>
                    </a:cubicBezTo>
                    <a:cubicBezTo>
                      <a:pt x="485" y="47"/>
                      <a:pt x="42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787859" y="4022027"/>
                <a:ext cx="41335" cy="224919"/>
              </a:xfrm>
              <a:custGeom>
                <a:avLst/>
                <a:gdLst/>
                <a:ahLst/>
                <a:cxnLst/>
                <a:rect l="l" t="t" r="r" b="b"/>
                <a:pathLst>
                  <a:path w="579" h="3153" extrusionOk="0">
                    <a:moveTo>
                      <a:pt x="142" y="1"/>
                    </a:moveTo>
                    <a:cubicBezTo>
                      <a:pt x="76" y="1"/>
                      <a:pt x="0" y="71"/>
                      <a:pt x="35" y="141"/>
                    </a:cubicBezTo>
                    <a:cubicBezTo>
                      <a:pt x="233" y="560"/>
                      <a:pt x="331" y="1054"/>
                      <a:pt x="331" y="1523"/>
                    </a:cubicBezTo>
                    <a:cubicBezTo>
                      <a:pt x="381" y="2042"/>
                      <a:pt x="381" y="2560"/>
                      <a:pt x="381" y="3079"/>
                    </a:cubicBezTo>
                    <a:cubicBezTo>
                      <a:pt x="381" y="3128"/>
                      <a:pt x="424" y="3153"/>
                      <a:pt x="467" y="3153"/>
                    </a:cubicBezTo>
                    <a:cubicBezTo>
                      <a:pt x="510" y="3153"/>
                      <a:pt x="554" y="3128"/>
                      <a:pt x="554" y="3079"/>
                    </a:cubicBezTo>
                    <a:cubicBezTo>
                      <a:pt x="578" y="2511"/>
                      <a:pt x="554" y="1968"/>
                      <a:pt x="504" y="1424"/>
                    </a:cubicBezTo>
                    <a:cubicBezTo>
                      <a:pt x="504" y="931"/>
                      <a:pt x="406" y="486"/>
                      <a:pt x="208" y="42"/>
                    </a:cubicBezTo>
                    <a:cubicBezTo>
                      <a:pt x="194" y="13"/>
                      <a:pt x="169"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962694" y="3944130"/>
                <a:ext cx="140067" cy="168636"/>
              </a:xfrm>
              <a:custGeom>
                <a:avLst/>
                <a:gdLst/>
                <a:ahLst/>
                <a:cxnLst/>
                <a:rect l="l" t="t" r="r" b="b"/>
                <a:pathLst>
                  <a:path w="1962" h="2364" extrusionOk="0">
                    <a:moveTo>
                      <a:pt x="106" y="1"/>
                    </a:moveTo>
                    <a:cubicBezTo>
                      <a:pt x="51" y="1"/>
                      <a:pt x="1" y="48"/>
                      <a:pt x="30" y="122"/>
                    </a:cubicBezTo>
                    <a:cubicBezTo>
                      <a:pt x="401" y="1010"/>
                      <a:pt x="1018" y="1776"/>
                      <a:pt x="1783" y="2344"/>
                    </a:cubicBezTo>
                    <a:cubicBezTo>
                      <a:pt x="1802" y="2358"/>
                      <a:pt x="1821" y="2364"/>
                      <a:pt x="1839" y="2364"/>
                    </a:cubicBezTo>
                    <a:cubicBezTo>
                      <a:pt x="1913" y="2364"/>
                      <a:pt x="1962" y="2255"/>
                      <a:pt x="1882" y="2196"/>
                    </a:cubicBezTo>
                    <a:cubicBezTo>
                      <a:pt x="1141" y="1652"/>
                      <a:pt x="574" y="912"/>
                      <a:pt x="203" y="72"/>
                    </a:cubicBezTo>
                    <a:cubicBezTo>
                      <a:pt x="183" y="22"/>
                      <a:pt x="14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493162" y="4048065"/>
                <a:ext cx="27557" cy="207514"/>
              </a:xfrm>
              <a:custGeom>
                <a:avLst/>
                <a:gdLst/>
                <a:ahLst/>
                <a:cxnLst/>
                <a:rect l="l" t="t" r="r" b="b"/>
                <a:pathLst>
                  <a:path w="386" h="2909" extrusionOk="0">
                    <a:moveTo>
                      <a:pt x="109" y="0"/>
                    </a:moveTo>
                    <a:cubicBezTo>
                      <a:pt x="56" y="0"/>
                      <a:pt x="1" y="48"/>
                      <a:pt x="15" y="121"/>
                    </a:cubicBezTo>
                    <a:cubicBezTo>
                      <a:pt x="213" y="1010"/>
                      <a:pt x="213" y="1899"/>
                      <a:pt x="15" y="2788"/>
                    </a:cubicBezTo>
                    <a:cubicBezTo>
                      <a:pt x="1" y="2861"/>
                      <a:pt x="56" y="2909"/>
                      <a:pt x="109" y="2909"/>
                    </a:cubicBezTo>
                    <a:cubicBezTo>
                      <a:pt x="144" y="2909"/>
                      <a:pt x="178" y="2887"/>
                      <a:pt x="188" y="2837"/>
                    </a:cubicBezTo>
                    <a:cubicBezTo>
                      <a:pt x="386" y="1924"/>
                      <a:pt x="386" y="985"/>
                      <a:pt x="188" y="72"/>
                    </a:cubicBezTo>
                    <a:cubicBezTo>
                      <a:pt x="178" y="22"/>
                      <a:pt x="14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233373" y="4025166"/>
                <a:ext cx="41692" cy="200237"/>
              </a:xfrm>
              <a:custGeom>
                <a:avLst/>
                <a:gdLst/>
                <a:ahLst/>
                <a:cxnLst/>
                <a:rect l="l" t="t" r="r" b="b"/>
                <a:pathLst>
                  <a:path w="584" h="2807" extrusionOk="0">
                    <a:moveTo>
                      <a:pt x="470" y="0"/>
                    </a:moveTo>
                    <a:cubicBezTo>
                      <a:pt x="431" y="0"/>
                      <a:pt x="391" y="22"/>
                      <a:pt x="371" y="72"/>
                    </a:cubicBezTo>
                    <a:cubicBezTo>
                      <a:pt x="149" y="936"/>
                      <a:pt x="25" y="1825"/>
                      <a:pt x="1" y="2714"/>
                    </a:cubicBezTo>
                    <a:cubicBezTo>
                      <a:pt x="1" y="2775"/>
                      <a:pt x="44" y="2806"/>
                      <a:pt x="87" y="2806"/>
                    </a:cubicBezTo>
                    <a:cubicBezTo>
                      <a:pt x="130" y="2806"/>
                      <a:pt x="173" y="2775"/>
                      <a:pt x="173" y="2714"/>
                    </a:cubicBezTo>
                    <a:cubicBezTo>
                      <a:pt x="198" y="1850"/>
                      <a:pt x="321" y="961"/>
                      <a:pt x="568" y="121"/>
                    </a:cubicBezTo>
                    <a:cubicBezTo>
                      <a:pt x="583" y="48"/>
                      <a:pt x="52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6986078" y="3971808"/>
                <a:ext cx="142709" cy="193675"/>
              </a:xfrm>
              <a:custGeom>
                <a:avLst/>
                <a:gdLst/>
                <a:ahLst/>
                <a:cxnLst/>
                <a:rect l="l" t="t" r="r" b="b"/>
                <a:pathLst>
                  <a:path w="1999" h="2715" extrusionOk="0">
                    <a:moveTo>
                      <a:pt x="1878" y="1"/>
                    </a:moveTo>
                    <a:cubicBezTo>
                      <a:pt x="1841" y="1"/>
                      <a:pt x="1805" y="17"/>
                      <a:pt x="1786" y="55"/>
                    </a:cubicBezTo>
                    <a:cubicBezTo>
                      <a:pt x="1489" y="1042"/>
                      <a:pt x="897" y="1906"/>
                      <a:pt x="82" y="2524"/>
                    </a:cubicBezTo>
                    <a:cubicBezTo>
                      <a:pt x="0" y="2585"/>
                      <a:pt x="54" y="2714"/>
                      <a:pt x="131" y="2714"/>
                    </a:cubicBezTo>
                    <a:cubicBezTo>
                      <a:pt x="147" y="2714"/>
                      <a:pt x="164" y="2709"/>
                      <a:pt x="181" y="2696"/>
                    </a:cubicBezTo>
                    <a:cubicBezTo>
                      <a:pt x="1020" y="2030"/>
                      <a:pt x="1662" y="1141"/>
                      <a:pt x="1983" y="104"/>
                    </a:cubicBezTo>
                    <a:cubicBezTo>
                      <a:pt x="1998" y="43"/>
                      <a:pt x="1938" y="1"/>
                      <a:pt x="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457;p20"/>
          <p:cNvSpPr txBox="1">
            <a:spLocks/>
          </p:cNvSpPr>
          <p:nvPr/>
        </p:nvSpPr>
        <p:spPr>
          <a:xfrm>
            <a:off x="719578" y="2704659"/>
            <a:ext cx="7756872" cy="2008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ra Light"/>
              <a:buChar char="●"/>
              <a:defRPr sz="1200" b="0" i="0" u="none" strike="noStrike" cap="none">
                <a:solidFill>
                  <a:schemeClr val="dk1"/>
                </a:solidFill>
                <a:latin typeface="Maven Pro"/>
                <a:ea typeface="Maven Pro"/>
                <a:cs typeface="Maven Pro"/>
                <a:sym typeface="Maven Pro"/>
              </a:defRPr>
            </a:lvl1pPr>
            <a:lvl2pPr marL="914400" marR="0" lvl="1" indent="-304800" algn="l" rtl="0">
              <a:lnSpc>
                <a:spcPct val="100000"/>
              </a:lnSpc>
              <a:spcBef>
                <a:spcPts val="0"/>
              </a:spcBef>
              <a:spcAft>
                <a:spcPts val="0"/>
              </a:spcAft>
              <a:buClr>
                <a:schemeClr val="dk2"/>
              </a:buClr>
              <a:buSzPts val="1200"/>
              <a:buFont typeface="Roboto Condensed Light"/>
              <a:buChar char="○"/>
              <a:defRPr sz="1200" b="0" i="0" u="none" strike="noStrike" cap="none">
                <a:solidFill>
                  <a:schemeClr val="dk1"/>
                </a:solidFill>
                <a:latin typeface="Maven Pro"/>
                <a:ea typeface="Maven Pro"/>
                <a:cs typeface="Maven Pro"/>
                <a:sym typeface="Maven Pro"/>
              </a:defRPr>
            </a:lvl2pPr>
            <a:lvl3pPr marL="1371600" marR="0" lvl="2"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3pPr>
            <a:lvl4pPr marL="1828800" marR="0" lvl="3"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4pPr>
            <a:lvl5pPr marL="2286000" marR="0" lvl="4"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5pPr>
            <a:lvl6pPr marL="2743200" marR="0" lvl="5"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6pPr>
            <a:lvl7pPr marL="3200400" marR="0" lvl="6"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7pPr>
            <a:lvl8pPr marL="3657600" marR="0" lvl="7"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8pPr>
            <a:lvl9pPr marL="4114800" marR="0" lvl="8"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9pPr>
          </a:lstStyle>
          <a:p>
            <a:pPr marL="152400" indent="0">
              <a:buClr>
                <a:schemeClr val="dk1"/>
              </a:buClr>
              <a:buFont typeface="Sora Light"/>
              <a:buNone/>
            </a:pPr>
            <a:r>
              <a:rPr lang="en-US" sz="2400" dirty="0" smtClean="0"/>
              <a:t>Ex:   input: N =  2200</a:t>
            </a:r>
          </a:p>
          <a:p>
            <a:pPr marL="152400" indent="0">
              <a:buClr>
                <a:schemeClr val="dk1"/>
              </a:buClr>
              <a:buFont typeface="Sora Light"/>
              <a:buNone/>
            </a:pPr>
            <a:endParaRPr lang="en-US" sz="2400" dirty="0"/>
          </a:p>
          <a:p>
            <a:pPr marL="152400" indent="0">
              <a:buClr>
                <a:schemeClr val="dk1"/>
              </a:buClr>
              <a:buFont typeface="Sora Light"/>
              <a:buNone/>
            </a:pPr>
            <a:r>
              <a:rPr lang="en-US" sz="2400" dirty="0" smtClean="0"/>
              <a:t>	output: 5 (4 500 bills, 1 200 bills)</a:t>
            </a:r>
          </a:p>
        </p:txBody>
      </p:sp>
      <p:sp>
        <p:nvSpPr>
          <p:cNvPr id="63" name="Oval 62"/>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barn(inVertical)">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7">
                                            <p:txEl>
                                              <p:pRg st="0" end="0"/>
                                            </p:txEl>
                                          </p:spTgt>
                                        </p:tgtEl>
                                        <p:attrNameLst>
                                          <p:attrName>style.visibility</p:attrName>
                                        </p:attrNameLst>
                                      </p:cBhvr>
                                      <p:to>
                                        <p:strVal val="visible"/>
                                      </p:to>
                                    </p:set>
                                    <p:animEffect transition="in" filter="wipe(down)">
                                      <p:cBhvr>
                                        <p:cTn id="12" dur="500"/>
                                        <p:tgtEl>
                                          <p:spTgt spid="4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randombar(horizontal)">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7" grpId="0" build="p"/>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4" name="Rectangle 3"/>
          <p:cNvSpPr/>
          <p:nvPr/>
        </p:nvSpPr>
        <p:spPr>
          <a:xfrm>
            <a:off x="2637270" y="2910057"/>
            <a:ext cx="3790623" cy="164839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Google Shape;520;p21"/>
          <p:cNvSpPr/>
          <p:nvPr/>
        </p:nvSpPr>
        <p:spPr>
          <a:xfrm rot="-5642169" flipH="1">
            <a:off x="2474845" y="-1991010"/>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How to solve the problem</a:t>
            </a:r>
            <a:endParaRPr dirty="0"/>
          </a:p>
        </p:txBody>
      </p:sp>
      <p:grpSp>
        <p:nvGrpSpPr>
          <p:cNvPr id="523" name="Google Shape;523;p21"/>
          <p:cNvGrpSpPr/>
          <p:nvPr/>
        </p:nvGrpSpPr>
        <p:grpSpPr>
          <a:xfrm>
            <a:off x="110614" y="1360210"/>
            <a:ext cx="1816093" cy="2823080"/>
            <a:chOff x="1011467" y="1575984"/>
            <a:chExt cx="1816093" cy="2823080"/>
          </a:xfrm>
        </p:grpSpPr>
        <p:grpSp>
          <p:nvGrpSpPr>
            <p:cNvPr id="524" name="Google Shape;524;p21"/>
            <p:cNvGrpSpPr/>
            <p:nvPr/>
          </p:nvGrpSpPr>
          <p:grpSpPr>
            <a:xfrm>
              <a:off x="1011467" y="1575984"/>
              <a:ext cx="1816093" cy="2823080"/>
              <a:chOff x="1045729" y="1518425"/>
              <a:chExt cx="1816093" cy="2823080"/>
            </a:xfrm>
          </p:grpSpPr>
          <p:sp>
            <p:nvSpPr>
              <p:cNvPr id="525" name="Google Shape;525;p21"/>
              <p:cNvSpPr/>
              <p:nvPr/>
            </p:nvSpPr>
            <p:spPr>
              <a:xfrm>
                <a:off x="1255022" y="4050805"/>
                <a:ext cx="1606800" cy="29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rot="-820833" flipH="1">
                <a:off x="2071768" y="4020463"/>
                <a:ext cx="156735" cy="158966"/>
              </a:xfrm>
              <a:custGeom>
                <a:avLst/>
                <a:gdLst/>
                <a:ahLst/>
                <a:cxnLst/>
                <a:rect l="l" t="t" r="r" b="b"/>
                <a:pathLst>
                  <a:path w="4638" h="4704" extrusionOk="0">
                    <a:moveTo>
                      <a:pt x="2803" y="1"/>
                    </a:moveTo>
                    <a:lnTo>
                      <a:pt x="1" y="2035"/>
                    </a:lnTo>
                    <a:cubicBezTo>
                      <a:pt x="34" y="2135"/>
                      <a:pt x="434" y="2869"/>
                      <a:pt x="801" y="3536"/>
                    </a:cubicBezTo>
                    <a:cubicBezTo>
                      <a:pt x="1135" y="4137"/>
                      <a:pt x="1435" y="4704"/>
                      <a:pt x="1435" y="4704"/>
                    </a:cubicBezTo>
                    <a:lnTo>
                      <a:pt x="4637" y="3636"/>
                    </a:lnTo>
                    <a:lnTo>
                      <a:pt x="3503" y="1402"/>
                    </a:lnTo>
                    <a:lnTo>
                      <a:pt x="2803"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rot="-820833" flipH="1">
                <a:off x="2104883" y="4016491"/>
                <a:ext cx="118413" cy="119528"/>
              </a:xfrm>
              <a:custGeom>
                <a:avLst/>
                <a:gdLst/>
                <a:ahLst/>
                <a:cxnLst/>
                <a:rect l="l" t="t" r="r" b="b"/>
                <a:pathLst>
                  <a:path w="3504" h="3537" extrusionOk="0">
                    <a:moveTo>
                      <a:pt x="2803" y="1"/>
                    </a:moveTo>
                    <a:lnTo>
                      <a:pt x="1" y="2035"/>
                    </a:lnTo>
                    <a:cubicBezTo>
                      <a:pt x="34" y="2135"/>
                      <a:pt x="434" y="2869"/>
                      <a:pt x="801" y="3536"/>
                    </a:cubicBezTo>
                    <a:cubicBezTo>
                      <a:pt x="1869" y="3069"/>
                      <a:pt x="2803" y="2336"/>
                      <a:pt x="3503" y="1402"/>
                    </a:cubicBezTo>
                    <a:lnTo>
                      <a:pt x="2803"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rot="-820833" flipH="1">
                <a:off x="2071692" y="4110487"/>
                <a:ext cx="313403" cy="159608"/>
              </a:xfrm>
              <a:custGeom>
                <a:avLst/>
                <a:gdLst/>
                <a:ahLst/>
                <a:cxnLst/>
                <a:rect l="l" t="t" r="r" b="b"/>
                <a:pathLst>
                  <a:path w="9274" h="4723" extrusionOk="0">
                    <a:moveTo>
                      <a:pt x="8340" y="0"/>
                    </a:moveTo>
                    <a:cubicBezTo>
                      <a:pt x="8340" y="0"/>
                      <a:pt x="7940" y="634"/>
                      <a:pt x="4938" y="1234"/>
                    </a:cubicBezTo>
                    <a:cubicBezTo>
                      <a:pt x="1969" y="1835"/>
                      <a:pt x="1" y="4170"/>
                      <a:pt x="434" y="4637"/>
                    </a:cubicBezTo>
                    <a:cubicBezTo>
                      <a:pt x="490" y="4696"/>
                      <a:pt x="665" y="4723"/>
                      <a:pt x="930" y="4723"/>
                    </a:cubicBezTo>
                    <a:cubicBezTo>
                      <a:pt x="2743" y="4723"/>
                      <a:pt x="8745" y="3481"/>
                      <a:pt x="9007" y="3102"/>
                    </a:cubicBezTo>
                    <a:cubicBezTo>
                      <a:pt x="9274" y="2669"/>
                      <a:pt x="8507" y="200"/>
                      <a:pt x="8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rot="-820833" flipH="1">
                <a:off x="1971276" y="2990334"/>
                <a:ext cx="497174" cy="1086030"/>
              </a:xfrm>
              <a:custGeom>
                <a:avLst/>
                <a:gdLst/>
                <a:ahLst/>
                <a:cxnLst/>
                <a:rect l="l" t="t" r="r" b="b"/>
                <a:pathLst>
                  <a:path w="14712" h="32137" extrusionOk="0">
                    <a:moveTo>
                      <a:pt x="5772" y="0"/>
                    </a:moveTo>
                    <a:cubicBezTo>
                      <a:pt x="5205" y="834"/>
                      <a:pt x="4671" y="1668"/>
                      <a:pt x="4237" y="2536"/>
                    </a:cubicBezTo>
                    <a:cubicBezTo>
                      <a:pt x="2269" y="6238"/>
                      <a:pt x="935" y="10208"/>
                      <a:pt x="268" y="14311"/>
                    </a:cubicBezTo>
                    <a:cubicBezTo>
                      <a:pt x="268" y="14511"/>
                      <a:pt x="234" y="14711"/>
                      <a:pt x="201" y="14878"/>
                    </a:cubicBezTo>
                    <a:cubicBezTo>
                      <a:pt x="1" y="17179"/>
                      <a:pt x="435" y="19514"/>
                      <a:pt x="1435" y="21583"/>
                    </a:cubicBezTo>
                    <a:cubicBezTo>
                      <a:pt x="4037" y="27387"/>
                      <a:pt x="9708" y="31823"/>
                      <a:pt x="10442" y="32090"/>
                    </a:cubicBezTo>
                    <a:cubicBezTo>
                      <a:pt x="10525" y="32122"/>
                      <a:pt x="10618" y="32136"/>
                      <a:pt x="10720" y="32136"/>
                    </a:cubicBezTo>
                    <a:cubicBezTo>
                      <a:pt x="11474" y="32136"/>
                      <a:pt x="12676" y="31324"/>
                      <a:pt x="13411" y="30589"/>
                    </a:cubicBezTo>
                    <a:cubicBezTo>
                      <a:pt x="13711" y="30355"/>
                      <a:pt x="13978" y="30022"/>
                      <a:pt x="14111" y="29688"/>
                    </a:cubicBezTo>
                    <a:cubicBezTo>
                      <a:pt x="14144" y="29121"/>
                      <a:pt x="9508" y="23984"/>
                      <a:pt x="9508" y="18414"/>
                    </a:cubicBezTo>
                    <a:cubicBezTo>
                      <a:pt x="9508" y="14344"/>
                      <a:pt x="11976" y="11342"/>
                      <a:pt x="13310" y="9907"/>
                    </a:cubicBezTo>
                    <a:cubicBezTo>
                      <a:pt x="13644" y="9641"/>
                      <a:pt x="13911" y="9307"/>
                      <a:pt x="14211" y="9007"/>
                    </a:cubicBezTo>
                    <a:lnTo>
                      <a:pt x="14711" y="367"/>
                    </a:lnTo>
                    <a:lnTo>
                      <a:pt x="13411" y="301"/>
                    </a:lnTo>
                    <a:lnTo>
                      <a:pt x="5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rot="-820833" flipH="1">
                <a:off x="1967130" y="3008007"/>
                <a:ext cx="353989" cy="1033717"/>
              </a:xfrm>
              <a:custGeom>
                <a:avLst/>
                <a:gdLst/>
                <a:ahLst/>
                <a:cxnLst/>
                <a:rect l="l" t="t" r="r" b="b"/>
                <a:pathLst>
                  <a:path w="10475" h="30589" extrusionOk="0">
                    <a:moveTo>
                      <a:pt x="1535" y="0"/>
                    </a:moveTo>
                    <a:cubicBezTo>
                      <a:pt x="968" y="834"/>
                      <a:pt x="434" y="1668"/>
                      <a:pt x="0" y="2536"/>
                    </a:cubicBezTo>
                    <a:cubicBezTo>
                      <a:pt x="1468" y="4137"/>
                      <a:pt x="5404" y="8440"/>
                      <a:pt x="4704" y="13010"/>
                    </a:cubicBezTo>
                    <a:cubicBezTo>
                      <a:pt x="3870" y="18347"/>
                      <a:pt x="1902" y="22116"/>
                      <a:pt x="9174" y="30589"/>
                    </a:cubicBezTo>
                    <a:cubicBezTo>
                      <a:pt x="9474" y="30355"/>
                      <a:pt x="9741" y="30055"/>
                      <a:pt x="9874" y="29688"/>
                    </a:cubicBezTo>
                    <a:cubicBezTo>
                      <a:pt x="9907" y="29121"/>
                      <a:pt x="5271" y="23984"/>
                      <a:pt x="5271" y="18414"/>
                    </a:cubicBezTo>
                    <a:cubicBezTo>
                      <a:pt x="5271" y="12810"/>
                      <a:pt x="9907" y="9240"/>
                      <a:pt x="9974" y="9007"/>
                    </a:cubicBezTo>
                    <a:lnTo>
                      <a:pt x="10474" y="367"/>
                    </a:lnTo>
                    <a:lnTo>
                      <a:pt x="1535"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rot="-820833" flipH="1">
                <a:off x="2353039" y="3447257"/>
                <a:ext cx="127436" cy="226621"/>
              </a:xfrm>
              <a:custGeom>
                <a:avLst/>
                <a:gdLst/>
                <a:ahLst/>
                <a:cxnLst/>
                <a:rect l="l" t="t" r="r" b="b"/>
                <a:pathLst>
                  <a:path w="3771" h="6706" extrusionOk="0">
                    <a:moveTo>
                      <a:pt x="201" y="1"/>
                    </a:moveTo>
                    <a:cubicBezTo>
                      <a:pt x="1" y="2302"/>
                      <a:pt x="435" y="4637"/>
                      <a:pt x="1435" y="6706"/>
                    </a:cubicBezTo>
                    <a:cubicBezTo>
                      <a:pt x="2836" y="6239"/>
                      <a:pt x="3770" y="4938"/>
                      <a:pt x="3770" y="3470"/>
                    </a:cubicBezTo>
                    <a:cubicBezTo>
                      <a:pt x="3770" y="1569"/>
                      <a:pt x="220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flipH="1">
                <a:off x="1132118" y="3682915"/>
                <a:ext cx="149926" cy="146547"/>
              </a:xfrm>
              <a:custGeom>
                <a:avLst/>
                <a:gdLst/>
                <a:ahLst/>
                <a:cxnLst/>
                <a:rect l="l" t="t" r="r" b="b"/>
                <a:pathLst>
                  <a:path w="4437" h="4337" extrusionOk="0">
                    <a:moveTo>
                      <a:pt x="567" y="0"/>
                    </a:moveTo>
                    <a:lnTo>
                      <a:pt x="0" y="3436"/>
                    </a:lnTo>
                    <a:cubicBezTo>
                      <a:pt x="100" y="3469"/>
                      <a:pt x="901" y="3736"/>
                      <a:pt x="1635" y="3936"/>
                    </a:cubicBezTo>
                    <a:cubicBezTo>
                      <a:pt x="2302" y="4170"/>
                      <a:pt x="2902" y="4337"/>
                      <a:pt x="2902" y="4337"/>
                    </a:cubicBezTo>
                    <a:lnTo>
                      <a:pt x="4437" y="1368"/>
                    </a:lnTo>
                    <a:lnTo>
                      <a:pt x="2068" y="534"/>
                    </a:lnTo>
                    <a:lnTo>
                      <a:pt x="567"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rot="455074" flipH="1">
                <a:off x="1223481" y="3680422"/>
                <a:ext cx="74407" cy="133034"/>
              </a:xfrm>
              <a:custGeom>
                <a:avLst/>
                <a:gdLst/>
                <a:ahLst/>
                <a:cxnLst/>
                <a:rect l="l" t="t" r="r" b="b"/>
                <a:pathLst>
                  <a:path w="2202" h="3937" extrusionOk="0">
                    <a:moveTo>
                      <a:pt x="567" y="0"/>
                    </a:moveTo>
                    <a:lnTo>
                      <a:pt x="0" y="3436"/>
                    </a:lnTo>
                    <a:cubicBezTo>
                      <a:pt x="100" y="3469"/>
                      <a:pt x="901" y="3736"/>
                      <a:pt x="1635" y="3936"/>
                    </a:cubicBezTo>
                    <a:cubicBezTo>
                      <a:pt x="2068" y="2869"/>
                      <a:pt x="2202" y="1701"/>
                      <a:pt x="2068" y="534"/>
                    </a:cubicBezTo>
                    <a:lnTo>
                      <a:pt x="56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rot="455074" flipH="1">
                <a:off x="1064557" y="3715623"/>
                <a:ext cx="202913" cy="298743"/>
              </a:xfrm>
              <a:custGeom>
                <a:avLst/>
                <a:gdLst/>
                <a:ahLst/>
                <a:cxnLst/>
                <a:rect l="l" t="t" r="r" b="b"/>
                <a:pathLst>
                  <a:path w="6005" h="8841" extrusionOk="0">
                    <a:moveTo>
                      <a:pt x="3302" y="0"/>
                    </a:moveTo>
                    <a:cubicBezTo>
                      <a:pt x="3302" y="0"/>
                      <a:pt x="3436" y="768"/>
                      <a:pt x="1735" y="3269"/>
                    </a:cubicBezTo>
                    <a:cubicBezTo>
                      <a:pt x="0" y="5771"/>
                      <a:pt x="234" y="8807"/>
                      <a:pt x="867" y="8840"/>
                    </a:cubicBezTo>
                    <a:cubicBezTo>
                      <a:pt x="869" y="8840"/>
                      <a:pt x="870" y="8840"/>
                      <a:pt x="872" y="8840"/>
                    </a:cubicBezTo>
                    <a:cubicBezTo>
                      <a:pt x="1491" y="8840"/>
                      <a:pt x="6004" y="2301"/>
                      <a:pt x="5938" y="1802"/>
                    </a:cubicBezTo>
                    <a:cubicBezTo>
                      <a:pt x="5838" y="1268"/>
                      <a:pt x="3569" y="34"/>
                      <a:pt x="3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rot="455074" flipH="1">
                <a:off x="1278163" y="2989137"/>
                <a:ext cx="697743" cy="881902"/>
              </a:xfrm>
              <a:custGeom>
                <a:avLst/>
                <a:gdLst/>
                <a:ahLst/>
                <a:cxnLst/>
                <a:rect l="l" t="t" r="r" b="b"/>
                <a:pathLst>
                  <a:path w="20649" h="26099" extrusionOk="0">
                    <a:moveTo>
                      <a:pt x="4795" y="1"/>
                    </a:moveTo>
                    <a:cubicBezTo>
                      <a:pt x="3415" y="1"/>
                      <a:pt x="2014" y="236"/>
                      <a:pt x="701" y="705"/>
                    </a:cubicBezTo>
                    <a:cubicBezTo>
                      <a:pt x="400" y="805"/>
                      <a:pt x="234" y="871"/>
                      <a:pt x="234" y="871"/>
                    </a:cubicBezTo>
                    <a:cubicBezTo>
                      <a:pt x="0" y="4040"/>
                      <a:pt x="133" y="7209"/>
                      <a:pt x="600" y="10311"/>
                    </a:cubicBezTo>
                    <a:cubicBezTo>
                      <a:pt x="834" y="11979"/>
                      <a:pt x="1268" y="13580"/>
                      <a:pt x="1835" y="15148"/>
                    </a:cubicBezTo>
                    <a:cubicBezTo>
                      <a:pt x="2302" y="16483"/>
                      <a:pt x="3002" y="17683"/>
                      <a:pt x="3903" y="18751"/>
                    </a:cubicBezTo>
                    <a:cubicBezTo>
                      <a:pt x="4537" y="19451"/>
                      <a:pt x="5237" y="20085"/>
                      <a:pt x="5971" y="20652"/>
                    </a:cubicBezTo>
                    <a:cubicBezTo>
                      <a:pt x="10468" y="24130"/>
                      <a:pt x="16958" y="26098"/>
                      <a:pt x="18372" y="26098"/>
                    </a:cubicBezTo>
                    <a:cubicBezTo>
                      <a:pt x="18532" y="26098"/>
                      <a:pt x="18626" y="26073"/>
                      <a:pt x="18647" y="26023"/>
                    </a:cubicBezTo>
                    <a:cubicBezTo>
                      <a:pt x="18847" y="25489"/>
                      <a:pt x="20648" y="22253"/>
                      <a:pt x="20081" y="21686"/>
                    </a:cubicBezTo>
                    <a:cubicBezTo>
                      <a:pt x="19514" y="21153"/>
                      <a:pt x="11909" y="18451"/>
                      <a:pt x="12242" y="12847"/>
                    </a:cubicBezTo>
                    <a:cubicBezTo>
                      <a:pt x="12576" y="7543"/>
                      <a:pt x="12109" y="1639"/>
                      <a:pt x="8339" y="371"/>
                    </a:cubicBezTo>
                    <a:cubicBezTo>
                      <a:pt x="8106" y="304"/>
                      <a:pt x="7872" y="238"/>
                      <a:pt x="7605" y="204"/>
                    </a:cubicBezTo>
                    <a:cubicBezTo>
                      <a:pt x="6772" y="71"/>
                      <a:pt x="5938" y="4"/>
                      <a:pt x="5070" y="4"/>
                    </a:cubicBezTo>
                    <a:cubicBezTo>
                      <a:pt x="4979" y="2"/>
                      <a:pt x="4887" y="1"/>
                      <a:pt x="47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flipH="1">
                <a:off x="1741548" y="3470514"/>
                <a:ext cx="183750" cy="207437"/>
              </a:xfrm>
              <a:custGeom>
                <a:avLst/>
                <a:gdLst/>
                <a:ahLst/>
                <a:cxnLst/>
                <a:rect l="l" t="t" r="r" b="b"/>
                <a:pathLst>
                  <a:path w="5438" h="6139" extrusionOk="0">
                    <a:moveTo>
                      <a:pt x="1969" y="0"/>
                    </a:moveTo>
                    <a:cubicBezTo>
                      <a:pt x="1268" y="0"/>
                      <a:pt x="568" y="234"/>
                      <a:pt x="1" y="634"/>
                    </a:cubicBezTo>
                    <a:cubicBezTo>
                      <a:pt x="468" y="1969"/>
                      <a:pt x="1168" y="3169"/>
                      <a:pt x="2069" y="4237"/>
                    </a:cubicBezTo>
                    <a:cubicBezTo>
                      <a:pt x="2703" y="4937"/>
                      <a:pt x="3403" y="5571"/>
                      <a:pt x="4137" y="6138"/>
                    </a:cubicBezTo>
                    <a:cubicBezTo>
                      <a:pt x="4971" y="5504"/>
                      <a:pt x="5438" y="4504"/>
                      <a:pt x="5438" y="3470"/>
                    </a:cubicBezTo>
                    <a:cubicBezTo>
                      <a:pt x="5438" y="1568"/>
                      <a:pt x="3903" y="34"/>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rot="-1959819" flipH="1">
                <a:off x="2069542" y="2449686"/>
                <a:ext cx="497141" cy="761762"/>
              </a:xfrm>
              <a:custGeom>
                <a:avLst/>
                <a:gdLst/>
                <a:ahLst/>
                <a:cxnLst/>
                <a:rect l="l" t="t" r="r" b="b"/>
                <a:pathLst>
                  <a:path w="14712" h="22543" extrusionOk="0">
                    <a:moveTo>
                      <a:pt x="12676" y="1"/>
                    </a:moveTo>
                    <a:cubicBezTo>
                      <a:pt x="12009" y="3270"/>
                      <a:pt x="10508" y="9407"/>
                      <a:pt x="8273" y="12443"/>
                    </a:cubicBezTo>
                    <a:cubicBezTo>
                      <a:pt x="8207" y="12543"/>
                      <a:pt x="8106" y="12676"/>
                      <a:pt x="8040" y="12776"/>
                    </a:cubicBezTo>
                    <a:cubicBezTo>
                      <a:pt x="4871" y="16813"/>
                      <a:pt x="1" y="18847"/>
                      <a:pt x="301" y="19681"/>
                    </a:cubicBezTo>
                    <a:cubicBezTo>
                      <a:pt x="447" y="20032"/>
                      <a:pt x="708" y="20133"/>
                      <a:pt x="962" y="20133"/>
                    </a:cubicBezTo>
                    <a:cubicBezTo>
                      <a:pt x="1286" y="20133"/>
                      <a:pt x="1598" y="19967"/>
                      <a:pt x="1635" y="19948"/>
                    </a:cubicBezTo>
                    <a:lnTo>
                      <a:pt x="1635" y="19948"/>
                    </a:lnTo>
                    <a:cubicBezTo>
                      <a:pt x="1568" y="19982"/>
                      <a:pt x="935" y="20649"/>
                      <a:pt x="1202" y="21216"/>
                    </a:cubicBezTo>
                    <a:cubicBezTo>
                      <a:pt x="1295" y="21403"/>
                      <a:pt x="1446" y="21467"/>
                      <a:pt x="1609" y="21467"/>
                    </a:cubicBezTo>
                    <a:cubicBezTo>
                      <a:pt x="1909" y="21467"/>
                      <a:pt x="2249" y="21247"/>
                      <a:pt x="2336" y="21182"/>
                    </a:cubicBezTo>
                    <a:lnTo>
                      <a:pt x="2336" y="21182"/>
                    </a:lnTo>
                    <a:cubicBezTo>
                      <a:pt x="2236" y="21282"/>
                      <a:pt x="1635" y="21850"/>
                      <a:pt x="2035" y="22383"/>
                    </a:cubicBezTo>
                    <a:cubicBezTo>
                      <a:pt x="2097" y="22481"/>
                      <a:pt x="2324" y="22543"/>
                      <a:pt x="2677" y="22543"/>
                    </a:cubicBezTo>
                    <a:cubicBezTo>
                      <a:pt x="3652" y="22543"/>
                      <a:pt x="5590" y="22068"/>
                      <a:pt x="7673" y="20549"/>
                    </a:cubicBezTo>
                    <a:cubicBezTo>
                      <a:pt x="9407" y="19248"/>
                      <a:pt x="11242" y="17213"/>
                      <a:pt x="12710" y="14111"/>
                    </a:cubicBezTo>
                    <a:cubicBezTo>
                      <a:pt x="12977" y="13510"/>
                      <a:pt x="13210" y="12943"/>
                      <a:pt x="13410" y="12343"/>
                    </a:cubicBezTo>
                    <a:cubicBezTo>
                      <a:pt x="14177" y="10141"/>
                      <a:pt x="14611" y="7773"/>
                      <a:pt x="14678" y="5438"/>
                    </a:cubicBezTo>
                    <a:cubicBezTo>
                      <a:pt x="14711" y="3803"/>
                      <a:pt x="14611" y="2202"/>
                      <a:pt x="14278" y="601"/>
                    </a:cubicBezTo>
                    <a:cubicBezTo>
                      <a:pt x="13811" y="267"/>
                      <a:pt x="13243" y="67"/>
                      <a:pt x="126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rot="-1959819" flipH="1">
                <a:off x="2071853" y="2524963"/>
                <a:ext cx="237892" cy="694382"/>
              </a:xfrm>
              <a:custGeom>
                <a:avLst/>
                <a:gdLst/>
                <a:ahLst/>
                <a:cxnLst/>
                <a:rect l="l" t="t" r="r" b="b"/>
                <a:pathLst>
                  <a:path w="7040" h="20549" extrusionOk="0">
                    <a:moveTo>
                      <a:pt x="5004" y="1"/>
                    </a:moveTo>
                    <a:cubicBezTo>
                      <a:pt x="4337" y="3270"/>
                      <a:pt x="2836" y="9407"/>
                      <a:pt x="601" y="12443"/>
                    </a:cubicBezTo>
                    <a:cubicBezTo>
                      <a:pt x="535" y="12543"/>
                      <a:pt x="434" y="12676"/>
                      <a:pt x="368" y="12776"/>
                    </a:cubicBezTo>
                    <a:cubicBezTo>
                      <a:pt x="501" y="15378"/>
                      <a:pt x="401" y="17980"/>
                      <a:pt x="1" y="20549"/>
                    </a:cubicBezTo>
                    <a:cubicBezTo>
                      <a:pt x="1735" y="19248"/>
                      <a:pt x="3570" y="17213"/>
                      <a:pt x="5038" y="14111"/>
                    </a:cubicBezTo>
                    <a:cubicBezTo>
                      <a:pt x="5305" y="13510"/>
                      <a:pt x="5538" y="12943"/>
                      <a:pt x="5738" y="12343"/>
                    </a:cubicBezTo>
                    <a:lnTo>
                      <a:pt x="7006" y="5438"/>
                    </a:lnTo>
                    <a:cubicBezTo>
                      <a:pt x="7039" y="3803"/>
                      <a:pt x="6939" y="2202"/>
                      <a:pt x="6606" y="601"/>
                    </a:cubicBezTo>
                    <a:cubicBezTo>
                      <a:pt x="6139" y="267"/>
                      <a:pt x="5571" y="67"/>
                      <a:pt x="5004"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flipH="1">
                <a:off x="1930888" y="2086732"/>
                <a:ext cx="201794" cy="193583"/>
              </a:xfrm>
              <a:custGeom>
                <a:avLst/>
                <a:gdLst/>
                <a:ahLst/>
                <a:cxnLst/>
                <a:rect l="l" t="t" r="r" b="b"/>
                <a:pathLst>
                  <a:path w="5972" h="5729" extrusionOk="0">
                    <a:moveTo>
                      <a:pt x="5104" y="1"/>
                    </a:moveTo>
                    <a:lnTo>
                      <a:pt x="0" y="1635"/>
                    </a:lnTo>
                    <a:cubicBezTo>
                      <a:pt x="67" y="2336"/>
                      <a:pt x="167" y="3036"/>
                      <a:pt x="300" y="3703"/>
                    </a:cubicBezTo>
                    <a:cubicBezTo>
                      <a:pt x="501" y="4704"/>
                      <a:pt x="734" y="5671"/>
                      <a:pt x="834" y="5705"/>
                    </a:cubicBezTo>
                    <a:cubicBezTo>
                      <a:pt x="863" y="5721"/>
                      <a:pt x="965" y="5729"/>
                      <a:pt x="1122" y="5729"/>
                    </a:cubicBezTo>
                    <a:cubicBezTo>
                      <a:pt x="2217" y="5729"/>
                      <a:pt x="5971" y="5371"/>
                      <a:pt x="5971" y="5371"/>
                    </a:cubicBezTo>
                    <a:lnTo>
                      <a:pt x="5571" y="2869"/>
                    </a:lnTo>
                    <a:lnTo>
                      <a:pt x="510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944438" y="2086732"/>
                <a:ext cx="188244" cy="125158"/>
              </a:xfrm>
              <a:custGeom>
                <a:avLst/>
                <a:gdLst/>
                <a:ahLst/>
                <a:cxnLst/>
                <a:rect l="l" t="t" r="r" b="b"/>
                <a:pathLst>
                  <a:path w="5571" h="3704" extrusionOk="0">
                    <a:moveTo>
                      <a:pt x="5104" y="1"/>
                    </a:moveTo>
                    <a:lnTo>
                      <a:pt x="0" y="1635"/>
                    </a:lnTo>
                    <a:cubicBezTo>
                      <a:pt x="67" y="2336"/>
                      <a:pt x="167" y="3036"/>
                      <a:pt x="300" y="3703"/>
                    </a:cubicBezTo>
                    <a:cubicBezTo>
                      <a:pt x="1468" y="3670"/>
                      <a:pt x="3770" y="3503"/>
                      <a:pt x="5571" y="2869"/>
                    </a:cubicBezTo>
                    <a:lnTo>
                      <a:pt x="5104"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flipH="1">
                <a:off x="1875686" y="1602025"/>
                <a:ext cx="499349" cy="587507"/>
              </a:xfrm>
              <a:custGeom>
                <a:avLst/>
                <a:gdLst/>
                <a:ahLst/>
                <a:cxnLst/>
                <a:rect l="l" t="t" r="r" b="b"/>
                <a:pathLst>
                  <a:path w="14778" h="17387" extrusionOk="0">
                    <a:moveTo>
                      <a:pt x="12776" y="1"/>
                    </a:moveTo>
                    <a:lnTo>
                      <a:pt x="4837" y="234"/>
                    </a:lnTo>
                    <a:cubicBezTo>
                      <a:pt x="4837" y="401"/>
                      <a:pt x="3836" y="5638"/>
                      <a:pt x="2502" y="6239"/>
                    </a:cubicBezTo>
                    <a:cubicBezTo>
                      <a:pt x="1168" y="6806"/>
                      <a:pt x="0" y="6806"/>
                      <a:pt x="401" y="7340"/>
                    </a:cubicBezTo>
                    <a:cubicBezTo>
                      <a:pt x="801" y="7873"/>
                      <a:pt x="1868" y="7807"/>
                      <a:pt x="1802" y="8140"/>
                    </a:cubicBezTo>
                    <a:cubicBezTo>
                      <a:pt x="1468" y="9474"/>
                      <a:pt x="1301" y="10809"/>
                      <a:pt x="1335" y="12176"/>
                    </a:cubicBezTo>
                    <a:cubicBezTo>
                      <a:pt x="1368" y="12310"/>
                      <a:pt x="1368" y="12443"/>
                      <a:pt x="1368" y="12577"/>
                    </a:cubicBezTo>
                    <a:cubicBezTo>
                      <a:pt x="1535" y="13911"/>
                      <a:pt x="2035" y="15279"/>
                      <a:pt x="3269" y="16112"/>
                    </a:cubicBezTo>
                    <a:cubicBezTo>
                      <a:pt x="4538" y="16990"/>
                      <a:pt x="6206" y="17387"/>
                      <a:pt x="7835" y="17387"/>
                    </a:cubicBezTo>
                    <a:cubicBezTo>
                      <a:pt x="10231" y="17387"/>
                      <a:pt x="12543" y="16528"/>
                      <a:pt x="13377" y="15078"/>
                    </a:cubicBezTo>
                    <a:cubicBezTo>
                      <a:pt x="14778" y="12610"/>
                      <a:pt x="12776" y="1"/>
                      <a:pt x="127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flipH="1">
                <a:off x="2146577" y="1793035"/>
                <a:ext cx="93869" cy="95186"/>
              </a:xfrm>
              <a:custGeom>
                <a:avLst/>
                <a:gdLst/>
                <a:ahLst/>
                <a:cxnLst/>
                <a:rect l="l" t="t" r="r" b="b"/>
                <a:pathLst>
                  <a:path w="2778" h="2817" extrusionOk="0">
                    <a:moveTo>
                      <a:pt x="1711" y="1"/>
                    </a:moveTo>
                    <a:cubicBezTo>
                      <a:pt x="838" y="1"/>
                      <a:pt x="137" y="1827"/>
                      <a:pt x="42" y="2050"/>
                    </a:cubicBezTo>
                    <a:cubicBezTo>
                      <a:pt x="0" y="2175"/>
                      <a:pt x="115" y="2274"/>
                      <a:pt x="223" y="2274"/>
                    </a:cubicBezTo>
                    <a:cubicBezTo>
                      <a:pt x="288" y="2274"/>
                      <a:pt x="350" y="2238"/>
                      <a:pt x="376" y="2150"/>
                    </a:cubicBezTo>
                    <a:cubicBezTo>
                      <a:pt x="600" y="1540"/>
                      <a:pt x="1196" y="343"/>
                      <a:pt x="1716" y="343"/>
                    </a:cubicBezTo>
                    <a:cubicBezTo>
                      <a:pt x="1736" y="343"/>
                      <a:pt x="1756" y="345"/>
                      <a:pt x="1777" y="349"/>
                    </a:cubicBezTo>
                    <a:cubicBezTo>
                      <a:pt x="2244" y="482"/>
                      <a:pt x="2143" y="1916"/>
                      <a:pt x="2010" y="2617"/>
                    </a:cubicBezTo>
                    <a:cubicBezTo>
                      <a:pt x="1977" y="2717"/>
                      <a:pt x="2077" y="2817"/>
                      <a:pt x="2177" y="2817"/>
                    </a:cubicBezTo>
                    <a:cubicBezTo>
                      <a:pt x="2277" y="2817"/>
                      <a:pt x="2344" y="2750"/>
                      <a:pt x="2344" y="2684"/>
                    </a:cubicBezTo>
                    <a:cubicBezTo>
                      <a:pt x="2410" y="2417"/>
                      <a:pt x="2777" y="248"/>
                      <a:pt x="1843" y="15"/>
                    </a:cubicBezTo>
                    <a:cubicBezTo>
                      <a:pt x="1799" y="5"/>
                      <a:pt x="1755" y="1"/>
                      <a:pt x="1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flipH="1">
                <a:off x="2179997" y="2001645"/>
                <a:ext cx="149960" cy="40041"/>
              </a:xfrm>
              <a:custGeom>
                <a:avLst/>
                <a:gdLst/>
                <a:ahLst/>
                <a:cxnLst/>
                <a:rect l="l" t="t" r="r" b="b"/>
                <a:pathLst>
                  <a:path w="4438" h="1185" extrusionOk="0">
                    <a:moveTo>
                      <a:pt x="4270" y="0"/>
                    </a:moveTo>
                    <a:cubicBezTo>
                      <a:pt x="4220" y="0"/>
                      <a:pt x="4170" y="17"/>
                      <a:pt x="4137" y="50"/>
                    </a:cubicBezTo>
                    <a:cubicBezTo>
                      <a:pt x="3495" y="633"/>
                      <a:pt x="2752" y="821"/>
                      <a:pt x="2059" y="821"/>
                    </a:cubicBezTo>
                    <a:cubicBezTo>
                      <a:pt x="1204" y="821"/>
                      <a:pt x="424" y="535"/>
                      <a:pt x="1" y="350"/>
                    </a:cubicBezTo>
                    <a:lnTo>
                      <a:pt x="1" y="350"/>
                    </a:lnTo>
                    <a:cubicBezTo>
                      <a:pt x="34" y="484"/>
                      <a:pt x="34" y="617"/>
                      <a:pt x="34" y="751"/>
                    </a:cubicBezTo>
                    <a:cubicBezTo>
                      <a:pt x="668" y="1017"/>
                      <a:pt x="1368" y="1151"/>
                      <a:pt x="2069" y="1184"/>
                    </a:cubicBezTo>
                    <a:cubicBezTo>
                      <a:pt x="2903" y="1184"/>
                      <a:pt x="3737" y="884"/>
                      <a:pt x="4370" y="284"/>
                    </a:cubicBezTo>
                    <a:cubicBezTo>
                      <a:pt x="4437" y="217"/>
                      <a:pt x="4437" y="117"/>
                      <a:pt x="4404" y="50"/>
                    </a:cubicBezTo>
                    <a:cubicBezTo>
                      <a:pt x="4370" y="17"/>
                      <a:pt x="4320" y="0"/>
                      <a:pt x="4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flipH="1">
                <a:off x="1696458" y="1518425"/>
                <a:ext cx="544458" cy="652958"/>
              </a:xfrm>
              <a:custGeom>
                <a:avLst/>
                <a:gdLst/>
                <a:ahLst/>
                <a:cxnLst/>
                <a:rect l="l" t="t" r="r" b="b"/>
                <a:pathLst>
                  <a:path w="16113" h="19324" extrusionOk="0">
                    <a:moveTo>
                      <a:pt x="5851" y="1"/>
                    </a:moveTo>
                    <a:cubicBezTo>
                      <a:pt x="4350" y="1"/>
                      <a:pt x="3164" y="301"/>
                      <a:pt x="2269" y="674"/>
                    </a:cubicBezTo>
                    <a:cubicBezTo>
                      <a:pt x="1569" y="941"/>
                      <a:pt x="902" y="1374"/>
                      <a:pt x="368" y="1908"/>
                    </a:cubicBezTo>
                    <a:cubicBezTo>
                      <a:pt x="1" y="2408"/>
                      <a:pt x="401" y="4343"/>
                      <a:pt x="1402" y="5244"/>
                    </a:cubicBezTo>
                    <a:cubicBezTo>
                      <a:pt x="1885" y="5694"/>
                      <a:pt x="2555" y="5811"/>
                      <a:pt x="3118" y="5811"/>
                    </a:cubicBezTo>
                    <a:cubicBezTo>
                      <a:pt x="3722" y="5811"/>
                      <a:pt x="4204" y="5677"/>
                      <a:pt x="4204" y="5677"/>
                    </a:cubicBezTo>
                    <a:lnTo>
                      <a:pt x="4204" y="5677"/>
                    </a:lnTo>
                    <a:cubicBezTo>
                      <a:pt x="4204" y="5677"/>
                      <a:pt x="4004" y="6411"/>
                      <a:pt x="4337" y="8880"/>
                    </a:cubicBezTo>
                    <a:cubicBezTo>
                      <a:pt x="4629" y="11243"/>
                      <a:pt x="6995" y="12318"/>
                      <a:pt x="7286" y="12318"/>
                    </a:cubicBezTo>
                    <a:cubicBezTo>
                      <a:pt x="7294" y="12318"/>
                      <a:pt x="7301" y="12317"/>
                      <a:pt x="7306" y="12315"/>
                    </a:cubicBezTo>
                    <a:lnTo>
                      <a:pt x="7306" y="12315"/>
                    </a:lnTo>
                    <a:cubicBezTo>
                      <a:pt x="7273" y="12349"/>
                      <a:pt x="7039" y="12749"/>
                      <a:pt x="7373" y="15584"/>
                    </a:cubicBezTo>
                    <a:cubicBezTo>
                      <a:pt x="7650" y="18192"/>
                      <a:pt x="8597" y="19323"/>
                      <a:pt x="10730" y="19323"/>
                    </a:cubicBezTo>
                    <a:cubicBezTo>
                      <a:pt x="11162" y="19323"/>
                      <a:pt x="11643" y="19277"/>
                      <a:pt x="12176" y="19187"/>
                    </a:cubicBezTo>
                    <a:cubicBezTo>
                      <a:pt x="12376" y="19154"/>
                      <a:pt x="12543" y="19087"/>
                      <a:pt x="12710" y="19020"/>
                    </a:cubicBezTo>
                    <a:cubicBezTo>
                      <a:pt x="15278" y="17953"/>
                      <a:pt x="14478" y="12582"/>
                      <a:pt x="14711" y="9480"/>
                    </a:cubicBezTo>
                    <a:cubicBezTo>
                      <a:pt x="14978" y="6178"/>
                      <a:pt x="16112" y="2608"/>
                      <a:pt x="10008" y="674"/>
                    </a:cubicBezTo>
                    <a:cubicBezTo>
                      <a:pt x="8419" y="188"/>
                      <a:pt x="7037" y="1"/>
                      <a:pt x="5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flipH="1">
                <a:off x="1811445" y="1541167"/>
                <a:ext cx="429471" cy="630217"/>
              </a:xfrm>
              <a:custGeom>
                <a:avLst/>
                <a:gdLst/>
                <a:ahLst/>
                <a:cxnLst/>
                <a:rect l="l" t="t" r="r" b="b"/>
                <a:pathLst>
                  <a:path w="12710" h="18651" extrusionOk="0">
                    <a:moveTo>
                      <a:pt x="2269" y="1"/>
                    </a:moveTo>
                    <a:cubicBezTo>
                      <a:pt x="1569" y="268"/>
                      <a:pt x="902" y="701"/>
                      <a:pt x="368" y="1235"/>
                    </a:cubicBezTo>
                    <a:cubicBezTo>
                      <a:pt x="1" y="1735"/>
                      <a:pt x="401" y="3670"/>
                      <a:pt x="1402" y="4571"/>
                    </a:cubicBezTo>
                    <a:cubicBezTo>
                      <a:pt x="1885" y="5021"/>
                      <a:pt x="2555" y="5138"/>
                      <a:pt x="3118" y="5138"/>
                    </a:cubicBezTo>
                    <a:cubicBezTo>
                      <a:pt x="3722" y="5138"/>
                      <a:pt x="4204" y="5004"/>
                      <a:pt x="4204" y="5004"/>
                    </a:cubicBezTo>
                    <a:lnTo>
                      <a:pt x="4204" y="5004"/>
                    </a:lnTo>
                    <a:cubicBezTo>
                      <a:pt x="4204" y="5004"/>
                      <a:pt x="4004" y="5738"/>
                      <a:pt x="4337" y="8207"/>
                    </a:cubicBezTo>
                    <a:cubicBezTo>
                      <a:pt x="4629" y="10570"/>
                      <a:pt x="6995" y="11645"/>
                      <a:pt x="7286" y="11645"/>
                    </a:cubicBezTo>
                    <a:cubicBezTo>
                      <a:pt x="7294" y="11645"/>
                      <a:pt x="7301" y="11644"/>
                      <a:pt x="7306" y="11642"/>
                    </a:cubicBezTo>
                    <a:lnTo>
                      <a:pt x="7306" y="11642"/>
                    </a:lnTo>
                    <a:cubicBezTo>
                      <a:pt x="7273" y="11676"/>
                      <a:pt x="7039" y="12076"/>
                      <a:pt x="7373" y="14911"/>
                    </a:cubicBezTo>
                    <a:cubicBezTo>
                      <a:pt x="7650" y="17519"/>
                      <a:pt x="8597" y="18650"/>
                      <a:pt x="10730" y="18650"/>
                    </a:cubicBezTo>
                    <a:cubicBezTo>
                      <a:pt x="11162" y="18650"/>
                      <a:pt x="11643" y="18604"/>
                      <a:pt x="12176" y="18514"/>
                    </a:cubicBezTo>
                    <a:cubicBezTo>
                      <a:pt x="12376" y="18481"/>
                      <a:pt x="12543" y="18414"/>
                      <a:pt x="12710" y="18347"/>
                    </a:cubicBezTo>
                    <a:cubicBezTo>
                      <a:pt x="11843" y="17747"/>
                      <a:pt x="11442" y="16646"/>
                      <a:pt x="11776" y="15645"/>
                    </a:cubicBezTo>
                    <a:cubicBezTo>
                      <a:pt x="12310" y="13777"/>
                      <a:pt x="12009" y="13277"/>
                      <a:pt x="11643" y="12877"/>
                    </a:cubicBezTo>
                    <a:cubicBezTo>
                      <a:pt x="11276" y="12476"/>
                      <a:pt x="10975" y="11476"/>
                      <a:pt x="8307" y="10408"/>
                    </a:cubicBezTo>
                    <a:cubicBezTo>
                      <a:pt x="4738" y="8940"/>
                      <a:pt x="5538" y="3670"/>
                      <a:pt x="5438" y="3403"/>
                    </a:cubicBezTo>
                    <a:cubicBezTo>
                      <a:pt x="5427" y="3359"/>
                      <a:pt x="5394" y="3343"/>
                      <a:pt x="5341" y="3343"/>
                    </a:cubicBezTo>
                    <a:cubicBezTo>
                      <a:pt x="5204" y="3343"/>
                      <a:pt x="4932" y="3449"/>
                      <a:pt x="4550" y="3449"/>
                    </a:cubicBezTo>
                    <a:cubicBezTo>
                      <a:pt x="4183" y="3449"/>
                      <a:pt x="3716" y="3351"/>
                      <a:pt x="3170" y="2969"/>
                    </a:cubicBezTo>
                    <a:cubicBezTo>
                      <a:pt x="2436" y="2436"/>
                      <a:pt x="2269" y="1101"/>
                      <a:pt x="2269"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flipH="1">
                <a:off x="1802350" y="1877055"/>
                <a:ext cx="296541" cy="195914"/>
              </a:xfrm>
              <a:custGeom>
                <a:avLst/>
                <a:gdLst/>
                <a:ahLst/>
                <a:cxnLst/>
                <a:rect l="l" t="t" r="r" b="b"/>
                <a:pathLst>
                  <a:path w="8776" h="5798" extrusionOk="0">
                    <a:moveTo>
                      <a:pt x="4967" y="0"/>
                    </a:moveTo>
                    <a:cubicBezTo>
                      <a:pt x="3336" y="0"/>
                      <a:pt x="1802" y="1602"/>
                      <a:pt x="1802" y="1602"/>
                    </a:cubicBezTo>
                    <a:cubicBezTo>
                      <a:pt x="1802" y="1602"/>
                      <a:pt x="1" y="5238"/>
                      <a:pt x="2770" y="5739"/>
                    </a:cubicBezTo>
                    <a:cubicBezTo>
                      <a:pt x="2991" y="5779"/>
                      <a:pt x="3217" y="5798"/>
                      <a:pt x="3443" y="5798"/>
                    </a:cubicBezTo>
                    <a:cubicBezTo>
                      <a:pt x="6048" y="5798"/>
                      <a:pt x="8775" y="3270"/>
                      <a:pt x="6872" y="968"/>
                    </a:cubicBezTo>
                    <a:cubicBezTo>
                      <a:pt x="6283" y="255"/>
                      <a:pt x="5617" y="0"/>
                      <a:pt x="4967"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flipH="1">
                <a:off x="1885807" y="1904122"/>
                <a:ext cx="115460" cy="133031"/>
              </a:xfrm>
              <a:custGeom>
                <a:avLst/>
                <a:gdLst/>
                <a:ahLst/>
                <a:cxnLst/>
                <a:rect l="l" t="t" r="r" b="b"/>
                <a:pathLst>
                  <a:path w="3417" h="3937" extrusionOk="0">
                    <a:moveTo>
                      <a:pt x="1648" y="1"/>
                    </a:moveTo>
                    <a:cubicBezTo>
                      <a:pt x="1548" y="1"/>
                      <a:pt x="1482" y="67"/>
                      <a:pt x="1448" y="167"/>
                    </a:cubicBezTo>
                    <a:cubicBezTo>
                      <a:pt x="1448" y="268"/>
                      <a:pt x="1548" y="334"/>
                      <a:pt x="1615" y="334"/>
                    </a:cubicBezTo>
                    <a:cubicBezTo>
                      <a:pt x="2049" y="368"/>
                      <a:pt x="2449" y="568"/>
                      <a:pt x="2749" y="868"/>
                    </a:cubicBezTo>
                    <a:cubicBezTo>
                      <a:pt x="2983" y="1135"/>
                      <a:pt x="3049" y="1502"/>
                      <a:pt x="2983" y="1835"/>
                    </a:cubicBezTo>
                    <a:cubicBezTo>
                      <a:pt x="2916" y="2402"/>
                      <a:pt x="2582" y="2936"/>
                      <a:pt x="2115" y="3203"/>
                    </a:cubicBezTo>
                    <a:cubicBezTo>
                      <a:pt x="1738" y="3439"/>
                      <a:pt x="1293" y="3575"/>
                      <a:pt x="852" y="3575"/>
                    </a:cubicBezTo>
                    <a:cubicBezTo>
                      <a:pt x="671" y="3575"/>
                      <a:pt x="490" y="3552"/>
                      <a:pt x="314" y="3503"/>
                    </a:cubicBezTo>
                    <a:cubicBezTo>
                      <a:pt x="295" y="3497"/>
                      <a:pt x="275" y="3494"/>
                      <a:pt x="257" y="3494"/>
                    </a:cubicBezTo>
                    <a:cubicBezTo>
                      <a:pt x="91" y="3494"/>
                      <a:pt x="0" y="3747"/>
                      <a:pt x="181" y="3837"/>
                    </a:cubicBezTo>
                    <a:cubicBezTo>
                      <a:pt x="381" y="3903"/>
                      <a:pt x="581" y="3937"/>
                      <a:pt x="815" y="3937"/>
                    </a:cubicBezTo>
                    <a:cubicBezTo>
                      <a:pt x="1315" y="3903"/>
                      <a:pt x="1849" y="3770"/>
                      <a:pt x="2282" y="3503"/>
                    </a:cubicBezTo>
                    <a:cubicBezTo>
                      <a:pt x="2883" y="3170"/>
                      <a:pt x="3250" y="2569"/>
                      <a:pt x="3350" y="1869"/>
                    </a:cubicBezTo>
                    <a:cubicBezTo>
                      <a:pt x="3416" y="1435"/>
                      <a:pt x="3283" y="968"/>
                      <a:pt x="3016" y="634"/>
                    </a:cubicBezTo>
                    <a:cubicBezTo>
                      <a:pt x="2649" y="268"/>
                      <a:pt x="2149" y="34"/>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flipH="1">
                <a:off x="1625463" y="2249675"/>
                <a:ext cx="573720" cy="818597"/>
              </a:xfrm>
              <a:custGeom>
                <a:avLst/>
                <a:gdLst/>
                <a:ahLst/>
                <a:cxnLst/>
                <a:rect l="l" t="t" r="r" b="b"/>
                <a:pathLst>
                  <a:path w="16979" h="24226" extrusionOk="0">
                    <a:moveTo>
                      <a:pt x="7951" y="1"/>
                    </a:moveTo>
                    <a:cubicBezTo>
                      <a:pt x="7166" y="1"/>
                      <a:pt x="5185" y="501"/>
                      <a:pt x="3710" y="501"/>
                    </a:cubicBezTo>
                    <a:cubicBezTo>
                      <a:pt x="3202" y="501"/>
                      <a:pt x="2754" y="441"/>
                      <a:pt x="2435" y="282"/>
                    </a:cubicBezTo>
                    <a:cubicBezTo>
                      <a:pt x="2302" y="282"/>
                      <a:pt x="1034" y="8722"/>
                      <a:pt x="734" y="14859"/>
                    </a:cubicBezTo>
                    <a:cubicBezTo>
                      <a:pt x="434" y="21030"/>
                      <a:pt x="0" y="22965"/>
                      <a:pt x="667" y="23199"/>
                    </a:cubicBezTo>
                    <a:cubicBezTo>
                      <a:pt x="3503" y="23766"/>
                      <a:pt x="6371" y="24099"/>
                      <a:pt x="9240" y="24199"/>
                    </a:cubicBezTo>
                    <a:cubicBezTo>
                      <a:pt x="9678" y="24217"/>
                      <a:pt x="10107" y="24226"/>
                      <a:pt x="10522" y="24226"/>
                    </a:cubicBezTo>
                    <a:cubicBezTo>
                      <a:pt x="12513" y="24226"/>
                      <a:pt x="14170" y="24012"/>
                      <a:pt x="14777" y="23432"/>
                    </a:cubicBezTo>
                    <a:cubicBezTo>
                      <a:pt x="16545" y="21631"/>
                      <a:pt x="16979" y="11757"/>
                      <a:pt x="14010" y="7154"/>
                    </a:cubicBezTo>
                    <a:cubicBezTo>
                      <a:pt x="12743" y="5152"/>
                      <a:pt x="11308" y="3251"/>
                      <a:pt x="9740" y="1483"/>
                    </a:cubicBezTo>
                    <a:cubicBezTo>
                      <a:pt x="9307" y="949"/>
                      <a:pt x="8806" y="482"/>
                      <a:pt x="8239" y="49"/>
                    </a:cubicBezTo>
                    <a:cubicBezTo>
                      <a:pt x="8183" y="15"/>
                      <a:pt x="8085" y="1"/>
                      <a:pt x="7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flipH="1">
                <a:off x="1625456" y="2299619"/>
                <a:ext cx="396762" cy="768655"/>
              </a:xfrm>
              <a:custGeom>
                <a:avLst/>
                <a:gdLst/>
                <a:ahLst/>
                <a:cxnLst/>
                <a:rect l="l" t="t" r="r" b="b"/>
                <a:pathLst>
                  <a:path w="11742" h="22748" extrusionOk="0">
                    <a:moveTo>
                      <a:pt x="4228" y="0"/>
                    </a:moveTo>
                    <a:cubicBezTo>
                      <a:pt x="3168" y="0"/>
                      <a:pt x="1280" y="240"/>
                      <a:pt x="701" y="2373"/>
                    </a:cubicBezTo>
                    <a:cubicBezTo>
                      <a:pt x="0" y="5142"/>
                      <a:pt x="6772" y="14482"/>
                      <a:pt x="4003" y="22721"/>
                    </a:cubicBezTo>
                    <a:cubicBezTo>
                      <a:pt x="4441" y="22739"/>
                      <a:pt x="4870" y="22748"/>
                      <a:pt x="5285" y="22748"/>
                    </a:cubicBezTo>
                    <a:cubicBezTo>
                      <a:pt x="7276" y="22748"/>
                      <a:pt x="8933" y="22534"/>
                      <a:pt x="9540" y="21954"/>
                    </a:cubicBezTo>
                    <a:cubicBezTo>
                      <a:pt x="11308" y="20153"/>
                      <a:pt x="11742" y="10279"/>
                      <a:pt x="8773" y="5676"/>
                    </a:cubicBezTo>
                    <a:cubicBezTo>
                      <a:pt x="7506" y="3674"/>
                      <a:pt x="6071" y="1773"/>
                      <a:pt x="4503" y="5"/>
                    </a:cubicBezTo>
                    <a:cubicBezTo>
                      <a:pt x="4420" y="2"/>
                      <a:pt x="4327" y="0"/>
                      <a:pt x="4228"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rot="1948603" flipH="1">
                <a:off x="1349438" y="2225298"/>
                <a:ext cx="471909" cy="1055164"/>
              </a:xfrm>
              <a:custGeom>
                <a:avLst/>
                <a:gdLst/>
                <a:ahLst/>
                <a:cxnLst/>
                <a:rect l="l" t="t" r="r" b="b"/>
                <a:pathLst>
                  <a:path w="13965" h="31225" extrusionOk="0">
                    <a:moveTo>
                      <a:pt x="3275" y="1"/>
                    </a:moveTo>
                    <a:cubicBezTo>
                      <a:pt x="2913" y="1"/>
                      <a:pt x="2554" y="74"/>
                      <a:pt x="2202" y="227"/>
                    </a:cubicBezTo>
                    <a:cubicBezTo>
                      <a:pt x="1001" y="761"/>
                      <a:pt x="1" y="2629"/>
                      <a:pt x="3437" y="7599"/>
                    </a:cubicBezTo>
                    <a:cubicBezTo>
                      <a:pt x="6906" y="12569"/>
                      <a:pt x="7873" y="13303"/>
                      <a:pt x="8507" y="19307"/>
                    </a:cubicBezTo>
                    <a:cubicBezTo>
                      <a:pt x="9141" y="25312"/>
                      <a:pt x="7106" y="30149"/>
                      <a:pt x="8040" y="30482"/>
                    </a:cubicBezTo>
                    <a:cubicBezTo>
                      <a:pt x="8140" y="30521"/>
                      <a:pt x="8233" y="30539"/>
                      <a:pt x="8320" y="30539"/>
                    </a:cubicBezTo>
                    <a:cubicBezTo>
                      <a:pt x="8973" y="30539"/>
                      <a:pt x="9276" y="29553"/>
                      <a:pt x="9331" y="29351"/>
                    </a:cubicBezTo>
                    <a:lnTo>
                      <a:pt x="9331" y="29351"/>
                    </a:lnTo>
                    <a:cubicBezTo>
                      <a:pt x="9269" y="29597"/>
                      <a:pt x="8937" y="31022"/>
                      <a:pt x="9608" y="31083"/>
                    </a:cubicBezTo>
                    <a:cubicBezTo>
                      <a:pt x="9630" y="31085"/>
                      <a:pt x="9652" y="31087"/>
                      <a:pt x="9673" y="31087"/>
                    </a:cubicBezTo>
                    <a:cubicBezTo>
                      <a:pt x="10321" y="31087"/>
                      <a:pt x="10536" y="29791"/>
                      <a:pt x="10570" y="29552"/>
                    </a:cubicBezTo>
                    <a:lnTo>
                      <a:pt x="10570" y="29552"/>
                    </a:lnTo>
                    <a:cubicBezTo>
                      <a:pt x="10541" y="29786"/>
                      <a:pt x="10426" y="31035"/>
                      <a:pt x="11242" y="31216"/>
                    </a:cubicBezTo>
                    <a:cubicBezTo>
                      <a:pt x="11263" y="31221"/>
                      <a:pt x="11285" y="31224"/>
                      <a:pt x="11307" y="31224"/>
                    </a:cubicBezTo>
                    <a:cubicBezTo>
                      <a:pt x="12227" y="31224"/>
                      <a:pt x="13965" y="26493"/>
                      <a:pt x="13444" y="18707"/>
                    </a:cubicBezTo>
                    <a:cubicBezTo>
                      <a:pt x="12980" y="11327"/>
                      <a:pt x="7800" y="1"/>
                      <a:pt x="327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1"/>
            <p:cNvSpPr/>
            <p:nvPr/>
          </p:nvSpPr>
          <p:spPr>
            <a:xfrm>
              <a:off x="2083999" y="1770477"/>
              <a:ext cx="107722" cy="69074"/>
            </a:xfrm>
            <a:custGeom>
              <a:avLst/>
              <a:gdLst/>
              <a:ahLst/>
              <a:cxnLst/>
              <a:rect l="l" t="t" r="r" b="b"/>
              <a:pathLst>
                <a:path w="3370" h="2261" extrusionOk="0">
                  <a:moveTo>
                    <a:pt x="2497" y="0"/>
                  </a:moveTo>
                  <a:cubicBezTo>
                    <a:pt x="2046" y="0"/>
                    <a:pt x="1414" y="117"/>
                    <a:pt x="801" y="477"/>
                  </a:cubicBezTo>
                  <a:cubicBezTo>
                    <a:pt x="234" y="844"/>
                    <a:pt x="1" y="1578"/>
                    <a:pt x="268" y="2212"/>
                  </a:cubicBezTo>
                  <a:cubicBezTo>
                    <a:pt x="282" y="2246"/>
                    <a:pt x="300" y="2261"/>
                    <a:pt x="322" y="2261"/>
                  </a:cubicBezTo>
                  <a:cubicBezTo>
                    <a:pt x="454" y="2261"/>
                    <a:pt x="736" y="1740"/>
                    <a:pt x="1335" y="1511"/>
                  </a:cubicBezTo>
                  <a:cubicBezTo>
                    <a:pt x="1611" y="1365"/>
                    <a:pt x="1911" y="1290"/>
                    <a:pt x="2211" y="1290"/>
                  </a:cubicBezTo>
                  <a:cubicBezTo>
                    <a:pt x="2528" y="1290"/>
                    <a:pt x="2845" y="1374"/>
                    <a:pt x="3136" y="1545"/>
                  </a:cubicBezTo>
                  <a:cubicBezTo>
                    <a:pt x="3370" y="1545"/>
                    <a:pt x="3136" y="344"/>
                    <a:pt x="3136" y="177"/>
                  </a:cubicBezTo>
                  <a:cubicBezTo>
                    <a:pt x="3136" y="85"/>
                    <a:pt x="2882" y="0"/>
                    <a:pt x="2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457;p20"/>
          <p:cNvSpPr txBox="1">
            <a:spLocks/>
          </p:cNvSpPr>
          <p:nvPr/>
        </p:nvSpPr>
        <p:spPr>
          <a:xfrm>
            <a:off x="1886585" y="1026978"/>
            <a:ext cx="7087697" cy="20086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Clr>
                <a:schemeClr val="dk1"/>
              </a:buClr>
            </a:pPr>
            <a:endParaRPr lang="en-US" sz="2400" dirty="0" smtClean="0"/>
          </a:p>
        </p:txBody>
      </p:sp>
      <p:sp>
        <p:nvSpPr>
          <p:cNvPr id="2" name="Rectangle 1"/>
          <p:cNvSpPr/>
          <p:nvPr/>
        </p:nvSpPr>
        <p:spPr>
          <a:xfrm>
            <a:off x="2575931" y="1102044"/>
            <a:ext cx="4750894" cy="307777"/>
          </a:xfrm>
          <a:prstGeom prst="rect">
            <a:avLst/>
          </a:prstGeom>
        </p:spPr>
        <p:txBody>
          <a:bodyPr wrap="square">
            <a:spAutoFit/>
          </a:bodyPr>
          <a:lstStyle/>
          <a:p>
            <a:r>
              <a:rPr lang="en-US" dirty="0" smtClean="0"/>
              <a:t>A = [1, 2, 5, 10, 50, 100, 200, 500]</a:t>
            </a:r>
            <a:endParaRPr lang="en-US" dirty="0"/>
          </a:p>
        </p:txBody>
      </p:sp>
      <p:sp>
        <p:nvSpPr>
          <p:cNvPr id="37" name="Rectangle 36"/>
          <p:cNvSpPr/>
          <p:nvPr/>
        </p:nvSpPr>
        <p:spPr>
          <a:xfrm>
            <a:off x="2575931" y="1376622"/>
            <a:ext cx="4750894" cy="307777"/>
          </a:xfrm>
          <a:prstGeom prst="rect">
            <a:avLst/>
          </a:prstGeom>
        </p:spPr>
        <p:txBody>
          <a:bodyPr wrap="square">
            <a:spAutoFit/>
          </a:bodyPr>
          <a:lstStyle/>
          <a:p>
            <a:r>
              <a:rPr lang="en-US" dirty="0" smtClean="0"/>
              <a:t>N = 2200 </a:t>
            </a:r>
            <a:endParaRPr lang="en-US" dirty="0"/>
          </a:p>
        </p:txBody>
      </p:sp>
      <p:sp>
        <p:nvSpPr>
          <p:cNvPr id="39" name="Rectangle 38"/>
          <p:cNvSpPr/>
          <p:nvPr/>
        </p:nvSpPr>
        <p:spPr>
          <a:xfrm>
            <a:off x="2437428" y="1759240"/>
            <a:ext cx="4750894" cy="338554"/>
          </a:xfrm>
          <a:prstGeom prst="rect">
            <a:avLst/>
          </a:prstGeom>
        </p:spPr>
        <p:txBody>
          <a:bodyPr wrap="square">
            <a:spAutoFit/>
          </a:bodyPr>
          <a:lstStyle/>
          <a:p>
            <a:r>
              <a:rPr lang="en-US" sz="1600" i="1" dirty="0" smtClean="0"/>
              <a:t>** First we will sort the array in descending order</a:t>
            </a:r>
            <a:endParaRPr lang="en-US" sz="1600" i="1" dirty="0"/>
          </a:p>
        </p:txBody>
      </p:sp>
      <p:sp>
        <p:nvSpPr>
          <p:cNvPr id="40" name="Rectangle 39"/>
          <p:cNvSpPr/>
          <p:nvPr/>
        </p:nvSpPr>
        <p:spPr>
          <a:xfrm>
            <a:off x="2575931" y="2141404"/>
            <a:ext cx="4750894" cy="307777"/>
          </a:xfrm>
          <a:prstGeom prst="rect">
            <a:avLst/>
          </a:prstGeom>
        </p:spPr>
        <p:txBody>
          <a:bodyPr wrap="square">
            <a:spAutoFit/>
          </a:bodyPr>
          <a:lstStyle/>
          <a:p>
            <a:r>
              <a:rPr lang="en-US" dirty="0" smtClean="0"/>
              <a:t>A = [500, 200, 100, 50, 10, 5, 2, 1]</a:t>
            </a:r>
            <a:endParaRPr lang="en-US" dirty="0"/>
          </a:p>
        </p:txBody>
      </p:sp>
      <p:sp>
        <p:nvSpPr>
          <p:cNvPr id="41" name="Rectangle 40"/>
          <p:cNvSpPr/>
          <p:nvPr/>
        </p:nvSpPr>
        <p:spPr>
          <a:xfrm>
            <a:off x="2455437" y="2545900"/>
            <a:ext cx="4871388" cy="338554"/>
          </a:xfrm>
          <a:prstGeom prst="rect">
            <a:avLst/>
          </a:prstGeom>
        </p:spPr>
        <p:txBody>
          <a:bodyPr wrap="square">
            <a:spAutoFit/>
          </a:bodyPr>
          <a:lstStyle/>
          <a:p>
            <a:r>
              <a:rPr lang="en-US" sz="1600" i="1" dirty="0" smtClean="0"/>
              <a:t>** Second: We using the greedy algorithm</a:t>
            </a:r>
            <a:endParaRPr lang="en-US" sz="1600" i="1" dirty="0"/>
          </a:p>
        </p:txBody>
      </p:sp>
      <p:sp>
        <p:nvSpPr>
          <p:cNvPr id="43" name="Rectangle 42"/>
          <p:cNvSpPr/>
          <p:nvPr/>
        </p:nvSpPr>
        <p:spPr>
          <a:xfrm>
            <a:off x="2676584" y="2934036"/>
            <a:ext cx="5687418" cy="1600438"/>
          </a:xfrm>
          <a:prstGeom prst="rect">
            <a:avLst/>
          </a:prstGeom>
        </p:spPr>
        <p:txBody>
          <a:bodyPr wrap="square">
            <a:spAutoFit/>
          </a:bodyPr>
          <a:lstStyle/>
          <a:p>
            <a:r>
              <a:rPr lang="en-US" dirty="0"/>
              <a:t>r</a:t>
            </a:r>
            <a:r>
              <a:rPr lang="en-US" dirty="0" smtClean="0"/>
              <a:t>es = 0;</a:t>
            </a:r>
          </a:p>
          <a:p>
            <a:endParaRPr lang="en-US" dirty="0"/>
          </a:p>
          <a:p>
            <a:r>
              <a:rPr lang="en-US" dirty="0"/>
              <a:t>f</a:t>
            </a:r>
            <a:r>
              <a:rPr lang="en-US" dirty="0" smtClean="0"/>
              <a:t>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8; </a:t>
            </a:r>
            <a:r>
              <a:rPr lang="en-US" dirty="0" err="1" smtClean="0"/>
              <a:t>i</a:t>
            </a:r>
            <a:r>
              <a:rPr lang="en-US" dirty="0" smtClean="0"/>
              <a:t>++)</a:t>
            </a:r>
          </a:p>
          <a:p>
            <a:r>
              <a:rPr lang="en-US" dirty="0" smtClean="0"/>
              <a:t>{</a:t>
            </a:r>
          </a:p>
          <a:p>
            <a:r>
              <a:rPr lang="en-US" dirty="0" smtClean="0"/>
              <a:t>    res += n / a[</a:t>
            </a:r>
            <a:r>
              <a:rPr lang="en-US" dirty="0" err="1" smtClean="0"/>
              <a:t>i</a:t>
            </a:r>
            <a:r>
              <a:rPr lang="en-US" dirty="0" smtClean="0"/>
              <a:t>];</a:t>
            </a:r>
          </a:p>
          <a:p>
            <a:r>
              <a:rPr lang="en-US" dirty="0" smtClean="0"/>
              <a:t>    n %= a[</a:t>
            </a:r>
            <a:r>
              <a:rPr lang="en-US" dirty="0" err="1" smtClean="0"/>
              <a:t>i</a:t>
            </a:r>
            <a:r>
              <a:rPr lang="en-US" dirty="0" smtClean="0"/>
              <a:t>];</a:t>
            </a:r>
            <a:endParaRPr lang="en-US" dirty="0"/>
          </a:p>
          <a:p>
            <a:r>
              <a:rPr lang="en-US" dirty="0" smtClean="0"/>
              <a:t>}</a:t>
            </a:r>
            <a:endParaRPr lang="en-US" dirty="0"/>
          </a:p>
        </p:txBody>
      </p:sp>
      <p:sp>
        <p:nvSpPr>
          <p:cNvPr id="45" name="Oval 44"/>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randombar(horizontal)">
                                      <p:cBhvr>
                                        <p:cTn id="7" dur="500"/>
                                        <p:tgtEl>
                                          <p:spTgt spid="5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arn(inVertical)">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down)">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randombar(horizontal)">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randombar(horizontal)">
                                      <p:cBhvr>
                                        <p:cTn id="35" dur="500"/>
                                        <p:tgtEl>
                                          <p:spTgt spid="43"/>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randombar(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21" grpId="0"/>
      <p:bldP spid="2" grpId="0"/>
      <p:bldP spid="37" grpId="0"/>
      <p:bldP spid="39" grpId="0"/>
      <p:bldP spid="40" grpId="0"/>
      <p:bldP spid="41"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0"/>
          <p:cNvSpPr txBox="1">
            <a:spLocks noGrp="1"/>
          </p:cNvSpPr>
          <p:nvPr>
            <p:ph type="title"/>
          </p:nvPr>
        </p:nvSpPr>
        <p:spPr>
          <a:xfrm>
            <a:off x="487030" y="364838"/>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EEF0E9"/>
              </a:buClr>
              <a:buSzPts val="1100"/>
              <a:buFont typeface="Arial"/>
              <a:buNone/>
            </a:pPr>
            <a:r>
              <a:rPr lang="en-US" dirty="0" smtClean="0"/>
              <a:t>Example 2</a:t>
            </a:r>
            <a:endParaRPr dirty="0"/>
          </a:p>
        </p:txBody>
      </p:sp>
      <p:sp>
        <p:nvSpPr>
          <p:cNvPr id="457" name="Google Shape;457;p20"/>
          <p:cNvSpPr txBox="1">
            <a:spLocks noGrp="1"/>
          </p:cNvSpPr>
          <p:nvPr>
            <p:ph type="body" idx="1"/>
          </p:nvPr>
        </p:nvSpPr>
        <p:spPr>
          <a:xfrm>
            <a:off x="719578" y="951026"/>
            <a:ext cx="7756872" cy="2008678"/>
          </a:xfrm>
          <a:prstGeom prst="rect">
            <a:avLst/>
          </a:prstGeom>
        </p:spPr>
        <p:txBody>
          <a:bodyPr spcFirstLastPara="1" wrap="square" lIns="91425" tIns="91425" rIns="91425" bIns="91425" anchor="t" anchorCtr="0">
            <a:noAutofit/>
          </a:bodyPr>
          <a:lstStyle/>
          <a:p>
            <a:pPr marL="152400" lvl="0" indent="0">
              <a:buClr>
                <a:schemeClr val="dk1"/>
              </a:buClr>
              <a:buNone/>
            </a:pPr>
            <a:r>
              <a:rPr lang="en-US" sz="2000" dirty="0" smtClean="0"/>
              <a:t>During a math lesson, a teacher wrote two integers (A and B), and asked John to do summation, John never miscalculates, but sometimes he copies the numbers incorrectly. The only mistake is to mistakenly write ‘5’ as ‘6’ or vice versa. Give two numbers, A and B sum the smallest and largest number that John can get.</a:t>
            </a:r>
          </a:p>
        </p:txBody>
      </p:sp>
      <p:grpSp>
        <p:nvGrpSpPr>
          <p:cNvPr id="458" name="Google Shape;458;p20"/>
          <p:cNvGrpSpPr/>
          <p:nvPr/>
        </p:nvGrpSpPr>
        <p:grpSpPr>
          <a:xfrm>
            <a:off x="6607679" y="3589512"/>
            <a:ext cx="1868771" cy="1033988"/>
            <a:chOff x="6561879" y="3516262"/>
            <a:chExt cx="1868771" cy="1033988"/>
          </a:xfrm>
        </p:grpSpPr>
        <p:sp>
          <p:nvSpPr>
            <p:cNvPr id="459" name="Google Shape;459;p20"/>
            <p:cNvSpPr/>
            <p:nvPr/>
          </p:nvSpPr>
          <p:spPr>
            <a:xfrm>
              <a:off x="6622550" y="4288350"/>
              <a:ext cx="1808100" cy="2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0"/>
            <p:cNvGrpSpPr/>
            <p:nvPr/>
          </p:nvGrpSpPr>
          <p:grpSpPr>
            <a:xfrm>
              <a:off x="6561879" y="3516262"/>
              <a:ext cx="1668242" cy="931849"/>
              <a:chOff x="6561879" y="3516262"/>
              <a:chExt cx="1668242" cy="931849"/>
            </a:xfrm>
          </p:grpSpPr>
          <p:sp>
            <p:nvSpPr>
              <p:cNvPr id="461" name="Google Shape;461;p20"/>
              <p:cNvSpPr/>
              <p:nvPr/>
            </p:nvSpPr>
            <p:spPr>
              <a:xfrm>
                <a:off x="6561879" y="3516262"/>
                <a:ext cx="562268" cy="593436"/>
              </a:xfrm>
              <a:custGeom>
                <a:avLst/>
                <a:gdLst/>
                <a:ahLst/>
                <a:cxnLst/>
                <a:rect l="l" t="t" r="r" b="b"/>
                <a:pathLst>
                  <a:path w="7876" h="8319" extrusionOk="0">
                    <a:moveTo>
                      <a:pt x="4071" y="1"/>
                    </a:moveTo>
                    <a:cubicBezTo>
                      <a:pt x="3077" y="1"/>
                      <a:pt x="2201" y="604"/>
                      <a:pt x="1457" y="1651"/>
                    </a:cubicBezTo>
                    <a:cubicBezTo>
                      <a:pt x="518" y="2935"/>
                      <a:pt x="0" y="4095"/>
                      <a:pt x="1111" y="4367"/>
                    </a:cubicBezTo>
                    <a:cubicBezTo>
                      <a:pt x="1237" y="4395"/>
                      <a:pt x="1369" y="4407"/>
                      <a:pt x="1503" y="4407"/>
                    </a:cubicBezTo>
                    <a:cubicBezTo>
                      <a:pt x="2550" y="4407"/>
                      <a:pt x="3753" y="3651"/>
                      <a:pt x="3753" y="3651"/>
                    </a:cubicBezTo>
                    <a:cubicBezTo>
                      <a:pt x="3753" y="3651"/>
                      <a:pt x="4395" y="7379"/>
                      <a:pt x="5629" y="8144"/>
                    </a:cubicBezTo>
                    <a:cubicBezTo>
                      <a:pt x="5821" y="8267"/>
                      <a:pt x="6007" y="8319"/>
                      <a:pt x="6185" y="8319"/>
                    </a:cubicBezTo>
                    <a:cubicBezTo>
                      <a:pt x="7154" y="8319"/>
                      <a:pt x="7876" y="6786"/>
                      <a:pt x="7876" y="6786"/>
                    </a:cubicBezTo>
                    <a:cubicBezTo>
                      <a:pt x="7876" y="6786"/>
                      <a:pt x="5901" y="5700"/>
                      <a:pt x="6024" y="3750"/>
                    </a:cubicBezTo>
                    <a:cubicBezTo>
                      <a:pt x="6172" y="1799"/>
                      <a:pt x="5901" y="392"/>
                      <a:pt x="4765" y="96"/>
                    </a:cubicBezTo>
                    <a:cubicBezTo>
                      <a:pt x="4528" y="32"/>
                      <a:pt x="4297" y="1"/>
                      <a:pt x="4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92035" y="3860596"/>
                <a:ext cx="238086" cy="229199"/>
              </a:xfrm>
              <a:custGeom>
                <a:avLst/>
                <a:gdLst/>
                <a:ahLst/>
                <a:cxnLst/>
                <a:rect l="l" t="t" r="r" b="b"/>
                <a:pathLst>
                  <a:path w="3335" h="3213" extrusionOk="0">
                    <a:moveTo>
                      <a:pt x="3293" y="1"/>
                    </a:moveTo>
                    <a:cubicBezTo>
                      <a:pt x="3221" y="1"/>
                      <a:pt x="3025" y="359"/>
                      <a:pt x="2681" y="1095"/>
                    </a:cubicBezTo>
                    <a:cubicBezTo>
                      <a:pt x="2409" y="1762"/>
                      <a:pt x="1767" y="2231"/>
                      <a:pt x="1051" y="2256"/>
                    </a:cubicBezTo>
                    <a:cubicBezTo>
                      <a:pt x="1051" y="2256"/>
                      <a:pt x="1" y="3213"/>
                      <a:pt x="794" y="3213"/>
                    </a:cubicBezTo>
                    <a:cubicBezTo>
                      <a:pt x="911" y="3213"/>
                      <a:pt x="1068" y="3192"/>
                      <a:pt x="1274" y="3144"/>
                    </a:cubicBezTo>
                    <a:cubicBezTo>
                      <a:pt x="2854" y="2774"/>
                      <a:pt x="3224" y="972"/>
                      <a:pt x="3298" y="354"/>
                    </a:cubicBezTo>
                    <a:cubicBezTo>
                      <a:pt x="3334" y="120"/>
                      <a:pt x="3334" y="1"/>
                      <a:pt x="3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813060" y="4148290"/>
                <a:ext cx="174763" cy="299821"/>
              </a:xfrm>
              <a:custGeom>
                <a:avLst/>
                <a:gdLst/>
                <a:ahLst/>
                <a:cxnLst/>
                <a:rect l="l" t="t" r="r" b="b"/>
                <a:pathLst>
                  <a:path w="2448" h="4203" extrusionOk="0">
                    <a:moveTo>
                      <a:pt x="867" y="0"/>
                    </a:moveTo>
                    <a:cubicBezTo>
                      <a:pt x="867" y="0"/>
                      <a:pt x="694" y="2642"/>
                      <a:pt x="571" y="2938"/>
                    </a:cubicBezTo>
                    <a:cubicBezTo>
                      <a:pt x="448" y="3234"/>
                      <a:pt x="201" y="3457"/>
                      <a:pt x="53" y="3975"/>
                    </a:cubicBezTo>
                    <a:cubicBezTo>
                      <a:pt x="1" y="4137"/>
                      <a:pt x="97" y="4203"/>
                      <a:pt x="269" y="4203"/>
                    </a:cubicBezTo>
                    <a:cubicBezTo>
                      <a:pt x="674" y="4203"/>
                      <a:pt x="1501" y="3842"/>
                      <a:pt x="1830" y="3531"/>
                    </a:cubicBezTo>
                    <a:cubicBezTo>
                      <a:pt x="2299" y="3086"/>
                      <a:pt x="2447" y="25"/>
                      <a:pt x="2447" y="25"/>
                    </a:cubicBez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645793" y="4123609"/>
                <a:ext cx="193967" cy="250172"/>
              </a:xfrm>
              <a:custGeom>
                <a:avLst/>
                <a:gdLst/>
                <a:ahLst/>
                <a:cxnLst/>
                <a:rect l="l" t="t" r="r" b="b"/>
                <a:pathLst>
                  <a:path w="2717" h="3507" extrusionOk="0">
                    <a:moveTo>
                      <a:pt x="2717" y="0"/>
                    </a:moveTo>
                    <a:lnTo>
                      <a:pt x="1285" y="124"/>
                    </a:lnTo>
                    <a:cubicBezTo>
                      <a:pt x="1285" y="124"/>
                      <a:pt x="939" y="2198"/>
                      <a:pt x="569" y="2494"/>
                    </a:cubicBezTo>
                    <a:cubicBezTo>
                      <a:pt x="346" y="2667"/>
                      <a:pt x="174" y="2864"/>
                      <a:pt x="1" y="3111"/>
                    </a:cubicBezTo>
                    <a:cubicBezTo>
                      <a:pt x="56" y="3409"/>
                      <a:pt x="308" y="3507"/>
                      <a:pt x="611" y="3507"/>
                    </a:cubicBezTo>
                    <a:cubicBezTo>
                      <a:pt x="1112" y="3507"/>
                      <a:pt x="1754" y="3238"/>
                      <a:pt x="1877" y="3161"/>
                    </a:cubicBezTo>
                    <a:cubicBezTo>
                      <a:pt x="2075" y="3062"/>
                      <a:pt x="2618" y="173"/>
                      <a:pt x="2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7122862" y="4127104"/>
                <a:ext cx="276279" cy="315657"/>
              </a:xfrm>
              <a:custGeom>
                <a:avLst/>
                <a:gdLst/>
                <a:ahLst/>
                <a:cxnLst/>
                <a:rect l="l" t="t" r="r" b="b"/>
                <a:pathLst>
                  <a:path w="3870" h="4425" extrusionOk="0">
                    <a:moveTo>
                      <a:pt x="2323" y="1"/>
                    </a:moveTo>
                    <a:cubicBezTo>
                      <a:pt x="1816" y="1"/>
                      <a:pt x="1349" y="192"/>
                      <a:pt x="1228" y="840"/>
                    </a:cubicBezTo>
                    <a:cubicBezTo>
                      <a:pt x="1104" y="1828"/>
                      <a:pt x="783" y="2766"/>
                      <a:pt x="240" y="3605"/>
                    </a:cubicBezTo>
                    <a:cubicBezTo>
                      <a:pt x="1" y="4029"/>
                      <a:pt x="516" y="4425"/>
                      <a:pt x="1234" y="4425"/>
                    </a:cubicBezTo>
                    <a:cubicBezTo>
                      <a:pt x="1479" y="4425"/>
                      <a:pt x="1748" y="4379"/>
                      <a:pt x="2018" y="4272"/>
                    </a:cubicBezTo>
                    <a:cubicBezTo>
                      <a:pt x="3079" y="3828"/>
                      <a:pt x="3869" y="396"/>
                      <a:pt x="3869" y="396"/>
                    </a:cubicBezTo>
                    <a:cubicBezTo>
                      <a:pt x="3869" y="396"/>
                      <a:pt x="3054" y="1"/>
                      <a:pt x="2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6997215" y="4091936"/>
                <a:ext cx="176333" cy="241326"/>
              </a:xfrm>
              <a:custGeom>
                <a:avLst/>
                <a:gdLst/>
                <a:ahLst/>
                <a:cxnLst/>
                <a:rect l="l" t="t" r="r" b="b"/>
                <a:pathLst>
                  <a:path w="2470" h="3383" extrusionOk="0">
                    <a:moveTo>
                      <a:pt x="1358" y="0"/>
                    </a:moveTo>
                    <a:cubicBezTo>
                      <a:pt x="1259" y="840"/>
                      <a:pt x="1012" y="1630"/>
                      <a:pt x="617" y="2346"/>
                    </a:cubicBezTo>
                    <a:cubicBezTo>
                      <a:pt x="0" y="3382"/>
                      <a:pt x="1136" y="3382"/>
                      <a:pt x="1136" y="3382"/>
                    </a:cubicBezTo>
                    <a:cubicBezTo>
                      <a:pt x="2444" y="2815"/>
                      <a:pt x="2469" y="444"/>
                      <a:pt x="2395" y="222"/>
                    </a:cubicBezTo>
                    <a:lnTo>
                      <a:pt x="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6842085" y="3595944"/>
                <a:ext cx="1316717" cy="666340"/>
              </a:xfrm>
              <a:custGeom>
                <a:avLst/>
                <a:gdLst/>
                <a:ahLst/>
                <a:cxnLst/>
                <a:rect l="l" t="t" r="r" b="b"/>
                <a:pathLst>
                  <a:path w="18444" h="9341" extrusionOk="0">
                    <a:moveTo>
                      <a:pt x="10421" y="0"/>
                    </a:moveTo>
                    <a:cubicBezTo>
                      <a:pt x="10291" y="0"/>
                      <a:pt x="10159" y="5"/>
                      <a:pt x="10024" y="15"/>
                    </a:cubicBezTo>
                    <a:cubicBezTo>
                      <a:pt x="6790" y="262"/>
                      <a:pt x="5185" y="1546"/>
                      <a:pt x="3161" y="4484"/>
                    </a:cubicBezTo>
                    <a:cubicBezTo>
                      <a:pt x="3161" y="4484"/>
                      <a:pt x="1803" y="6040"/>
                      <a:pt x="914" y="6336"/>
                    </a:cubicBezTo>
                    <a:cubicBezTo>
                      <a:pt x="1" y="6657"/>
                      <a:pt x="1087" y="8484"/>
                      <a:pt x="7481" y="9175"/>
                    </a:cubicBezTo>
                    <a:cubicBezTo>
                      <a:pt x="8553" y="9291"/>
                      <a:pt x="9526" y="9341"/>
                      <a:pt x="10405" y="9341"/>
                    </a:cubicBezTo>
                    <a:cubicBezTo>
                      <a:pt x="14771" y="9341"/>
                      <a:pt x="16835" y="8109"/>
                      <a:pt x="17308" y="7595"/>
                    </a:cubicBezTo>
                    <a:cubicBezTo>
                      <a:pt x="17875" y="6953"/>
                      <a:pt x="18443" y="5916"/>
                      <a:pt x="18122" y="5521"/>
                    </a:cubicBezTo>
                    <a:cubicBezTo>
                      <a:pt x="17801" y="5126"/>
                      <a:pt x="16295" y="5101"/>
                      <a:pt x="15703" y="3842"/>
                    </a:cubicBezTo>
                    <a:cubicBezTo>
                      <a:pt x="15135" y="2636"/>
                      <a:pt x="13411" y="0"/>
                      <a:pt x="10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6630556" y="3732193"/>
                <a:ext cx="45904" cy="42801"/>
              </a:xfrm>
              <a:custGeom>
                <a:avLst/>
                <a:gdLst/>
                <a:ahLst/>
                <a:cxnLst/>
                <a:rect l="l" t="t" r="r" b="b"/>
                <a:pathLst>
                  <a:path w="643" h="600" extrusionOk="0">
                    <a:moveTo>
                      <a:pt x="556" y="0"/>
                    </a:moveTo>
                    <a:cubicBezTo>
                      <a:pt x="545" y="0"/>
                      <a:pt x="532" y="2"/>
                      <a:pt x="519" y="7"/>
                    </a:cubicBezTo>
                    <a:cubicBezTo>
                      <a:pt x="272" y="31"/>
                      <a:pt x="75" y="204"/>
                      <a:pt x="26" y="451"/>
                    </a:cubicBezTo>
                    <a:cubicBezTo>
                      <a:pt x="1" y="500"/>
                      <a:pt x="50" y="550"/>
                      <a:pt x="100" y="574"/>
                    </a:cubicBezTo>
                    <a:cubicBezTo>
                      <a:pt x="109" y="574"/>
                      <a:pt x="119" y="573"/>
                      <a:pt x="128" y="572"/>
                    </a:cubicBezTo>
                    <a:lnTo>
                      <a:pt x="128" y="572"/>
                    </a:lnTo>
                    <a:cubicBezTo>
                      <a:pt x="152" y="587"/>
                      <a:pt x="181" y="599"/>
                      <a:pt x="198" y="599"/>
                    </a:cubicBezTo>
                    <a:cubicBezTo>
                      <a:pt x="294" y="580"/>
                      <a:pt x="379" y="535"/>
                      <a:pt x="448" y="474"/>
                    </a:cubicBezTo>
                    <a:lnTo>
                      <a:pt x="448" y="474"/>
                    </a:lnTo>
                    <a:cubicBezTo>
                      <a:pt x="476" y="453"/>
                      <a:pt x="501" y="429"/>
                      <a:pt x="519" y="402"/>
                    </a:cubicBezTo>
                    <a:cubicBezTo>
                      <a:pt x="519" y="400"/>
                      <a:pt x="519" y="399"/>
                      <a:pt x="519" y="398"/>
                    </a:cubicBezTo>
                    <a:lnTo>
                      <a:pt x="519" y="398"/>
                    </a:lnTo>
                    <a:cubicBezTo>
                      <a:pt x="588" y="312"/>
                      <a:pt x="631" y="209"/>
                      <a:pt x="643" y="105"/>
                    </a:cubicBezTo>
                    <a:cubicBezTo>
                      <a:pt x="643" y="44"/>
                      <a:pt x="609"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6792326" y="3594588"/>
                <a:ext cx="102730" cy="97444"/>
              </a:xfrm>
              <a:custGeom>
                <a:avLst/>
                <a:gdLst/>
                <a:ahLst/>
                <a:cxnLst/>
                <a:rect l="l" t="t" r="r" b="b"/>
                <a:pathLst>
                  <a:path w="1439" h="1366" extrusionOk="0">
                    <a:moveTo>
                      <a:pt x="851" y="1"/>
                    </a:moveTo>
                    <a:cubicBezTo>
                      <a:pt x="809" y="1"/>
                      <a:pt x="765" y="4"/>
                      <a:pt x="722" y="10"/>
                    </a:cubicBezTo>
                    <a:cubicBezTo>
                      <a:pt x="549" y="59"/>
                      <a:pt x="401" y="158"/>
                      <a:pt x="303" y="331"/>
                    </a:cubicBezTo>
                    <a:cubicBezTo>
                      <a:pt x="179" y="504"/>
                      <a:pt x="80" y="726"/>
                      <a:pt x="31" y="948"/>
                    </a:cubicBezTo>
                    <a:cubicBezTo>
                      <a:pt x="0" y="1009"/>
                      <a:pt x="64" y="1051"/>
                      <a:pt x="123" y="1051"/>
                    </a:cubicBezTo>
                    <a:cubicBezTo>
                      <a:pt x="160" y="1051"/>
                      <a:pt x="194" y="1035"/>
                      <a:pt x="204" y="997"/>
                    </a:cubicBezTo>
                    <a:lnTo>
                      <a:pt x="204" y="973"/>
                    </a:lnTo>
                    <a:cubicBezTo>
                      <a:pt x="303" y="701"/>
                      <a:pt x="401" y="331"/>
                      <a:pt x="698" y="207"/>
                    </a:cubicBezTo>
                    <a:cubicBezTo>
                      <a:pt x="759" y="195"/>
                      <a:pt x="821" y="189"/>
                      <a:pt x="880" y="189"/>
                    </a:cubicBezTo>
                    <a:cubicBezTo>
                      <a:pt x="938" y="189"/>
                      <a:pt x="994" y="195"/>
                      <a:pt x="1043" y="207"/>
                    </a:cubicBezTo>
                    <a:cubicBezTo>
                      <a:pt x="1167" y="257"/>
                      <a:pt x="1241" y="405"/>
                      <a:pt x="1216" y="528"/>
                    </a:cubicBezTo>
                    <a:cubicBezTo>
                      <a:pt x="1216" y="652"/>
                      <a:pt x="1191" y="775"/>
                      <a:pt x="1167" y="874"/>
                    </a:cubicBezTo>
                    <a:cubicBezTo>
                      <a:pt x="1142" y="997"/>
                      <a:pt x="1142" y="1121"/>
                      <a:pt x="1117" y="1244"/>
                    </a:cubicBezTo>
                    <a:cubicBezTo>
                      <a:pt x="1103" y="1318"/>
                      <a:pt x="1158" y="1365"/>
                      <a:pt x="1211" y="1365"/>
                    </a:cubicBezTo>
                    <a:cubicBezTo>
                      <a:pt x="1246" y="1365"/>
                      <a:pt x="1280" y="1343"/>
                      <a:pt x="1290" y="1294"/>
                    </a:cubicBezTo>
                    <a:cubicBezTo>
                      <a:pt x="1339" y="1047"/>
                      <a:pt x="1389" y="800"/>
                      <a:pt x="1414" y="553"/>
                    </a:cubicBezTo>
                    <a:cubicBezTo>
                      <a:pt x="1438" y="355"/>
                      <a:pt x="1364" y="183"/>
                      <a:pt x="1191" y="84"/>
                    </a:cubicBezTo>
                    <a:cubicBezTo>
                      <a:pt x="1099" y="28"/>
                      <a:pt x="978"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6845583" y="376786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6873782" y="3755377"/>
                <a:ext cx="17705" cy="12555"/>
              </a:xfrm>
              <a:custGeom>
                <a:avLst/>
                <a:gdLst/>
                <a:ahLst/>
                <a:cxnLst/>
                <a:rect l="l" t="t" r="r" b="b"/>
                <a:pathLst>
                  <a:path w="248" h="176" extrusionOk="0">
                    <a:moveTo>
                      <a:pt x="145" y="0"/>
                    </a:moveTo>
                    <a:cubicBezTo>
                      <a:pt x="138" y="0"/>
                      <a:pt x="132" y="1"/>
                      <a:pt x="124" y="2"/>
                    </a:cubicBezTo>
                    <a:cubicBezTo>
                      <a:pt x="1" y="2"/>
                      <a:pt x="1" y="175"/>
                      <a:pt x="124" y="175"/>
                    </a:cubicBezTo>
                    <a:cubicBezTo>
                      <a:pt x="241" y="175"/>
                      <a:pt x="247"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6905550" y="3722064"/>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6901981" y="3760799"/>
                <a:ext cx="15991" cy="14196"/>
              </a:xfrm>
              <a:custGeom>
                <a:avLst/>
                <a:gdLst/>
                <a:ahLst/>
                <a:cxnLst/>
                <a:rect l="l" t="t" r="r" b="b"/>
                <a:pathLst>
                  <a:path w="224" h="199" extrusionOk="0">
                    <a:moveTo>
                      <a:pt x="124" y="1"/>
                    </a:moveTo>
                    <a:cubicBezTo>
                      <a:pt x="1" y="1"/>
                      <a:pt x="1" y="198"/>
                      <a:pt x="124" y="198"/>
                    </a:cubicBezTo>
                    <a:cubicBezTo>
                      <a:pt x="223" y="198"/>
                      <a:pt x="22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6872069" y="3797822"/>
                <a:ext cx="17705" cy="12341"/>
              </a:xfrm>
              <a:custGeom>
                <a:avLst/>
                <a:gdLst/>
                <a:ahLst/>
                <a:cxnLst/>
                <a:rect l="l" t="t" r="r" b="b"/>
                <a:pathLst>
                  <a:path w="248" h="173" extrusionOk="0">
                    <a:moveTo>
                      <a:pt x="50" y="0"/>
                    </a:moveTo>
                    <a:cubicBezTo>
                      <a:pt x="25" y="0"/>
                      <a:pt x="25" y="25"/>
                      <a:pt x="0" y="49"/>
                    </a:cubicBezTo>
                    <a:cubicBezTo>
                      <a:pt x="0" y="49"/>
                      <a:pt x="0" y="74"/>
                      <a:pt x="0" y="99"/>
                    </a:cubicBezTo>
                    <a:lnTo>
                      <a:pt x="0" y="123"/>
                    </a:lnTo>
                    <a:cubicBezTo>
                      <a:pt x="0" y="123"/>
                      <a:pt x="25" y="148"/>
                      <a:pt x="25" y="148"/>
                    </a:cubicBezTo>
                    <a:lnTo>
                      <a:pt x="50" y="148"/>
                    </a:lnTo>
                    <a:cubicBezTo>
                      <a:pt x="50" y="173"/>
                      <a:pt x="74" y="173"/>
                      <a:pt x="99" y="173"/>
                    </a:cubicBezTo>
                    <a:lnTo>
                      <a:pt x="198" y="173"/>
                    </a:lnTo>
                    <a:cubicBezTo>
                      <a:pt x="198" y="173"/>
                      <a:pt x="198" y="148"/>
                      <a:pt x="222" y="148"/>
                    </a:cubicBezTo>
                    <a:cubicBezTo>
                      <a:pt x="222" y="148"/>
                      <a:pt x="222" y="123"/>
                      <a:pt x="247" y="123"/>
                    </a:cubicBezTo>
                    <a:cubicBezTo>
                      <a:pt x="247" y="99"/>
                      <a:pt x="247" y="99"/>
                      <a:pt x="247" y="74"/>
                    </a:cubicBezTo>
                    <a:lnTo>
                      <a:pt x="247" y="49"/>
                    </a:lnTo>
                    <a:cubicBezTo>
                      <a:pt x="222" y="49"/>
                      <a:pt x="222" y="25"/>
                      <a:pt x="222" y="25"/>
                    </a:cubicBezTo>
                    <a:lnTo>
                      <a:pt x="198" y="25"/>
                    </a:lnTo>
                    <a:cubicBezTo>
                      <a:pt x="173" y="0"/>
                      <a:pt x="17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6852650" y="3808379"/>
                <a:ext cx="15920" cy="12341"/>
              </a:xfrm>
              <a:custGeom>
                <a:avLst/>
                <a:gdLst/>
                <a:ahLst/>
                <a:cxnLst/>
                <a:rect l="l" t="t" r="r" b="b"/>
                <a:pathLst>
                  <a:path w="223" h="173" extrusionOk="0">
                    <a:moveTo>
                      <a:pt x="25" y="0"/>
                    </a:moveTo>
                    <a:cubicBezTo>
                      <a:pt x="25" y="0"/>
                      <a:pt x="1" y="25"/>
                      <a:pt x="1" y="25"/>
                    </a:cubicBezTo>
                    <a:cubicBezTo>
                      <a:pt x="1" y="25"/>
                      <a:pt x="1" y="50"/>
                      <a:pt x="1" y="74"/>
                    </a:cubicBezTo>
                    <a:lnTo>
                      <a:pt x="1" y="99"/>
                    </a:lnTo>
                    <a:cubicBezTo>
                      <a:pt x="1" y="99"/>
                      <a:pt x="25" y="124"/>
                      <a:pt x="25" y="124"/>
                    </a:cubicBezTo>
                    <a:lnTo>
                      <a:pt x="99" y="124"/>
                    </a:lnTo>
                    <a:lnTo>
                      <a:pt x="75" y="173"/>
                    </a:lnTo>
                    <a:lnTo>
                      <a:pt x="174" y="173"/>
                    </a:lnTo>
                    <a:cubicBezTo>
                      <a:pt x="174" y="173"/>
                      <a:pt x="174" y="148"/>
                      <a:pt x="198" y="148"/>
                    </a:cubicBezTo>
                    <a:cubicBezTo>
                      <a:pt x="198" y="148"/>
                      <a:pt x="198" y="124"/>
                      <a:pt x="223" y="124"/>
                    </a:cubicBezTo>
                    <a:cubicBezTo>
                      <a:pt x="223" y="99"/>
                      <a:pt x="223" y="99"/>
                      <a:pt x="223" y="74"/>
                    </a:cubicBezTo>
                    <a:lnTo>
                      <a:pt x="223" y="50"/>
                    </a:lnTo>
                    <a:cubicBezTo>
                      <a:pt x="198" y="50"/>
                      <a:pt x="198" y="25"/>
                      <a:pt x="198" y="25"/>
                    </a:cubicBez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6879136" y="3864734"/>
                <a:ext cx="15920" cy="14124"/>
              </a:xfrm>
              <a:custGeom>
                <a:avLst/>
                <a:gdLst/>
                <a:ahLst/>
                <a:cxnLst/>
                <a:rect l="l" t="t" r="r" b="b"/>
                <a:pathLst>
                  <a:path w="223" h="198" extrusionOk="0">
                    <a:moveTo>
                      <a:pt x="123" y="0"/>
                    </a:moveTo>
                    <a:cubicBezTo>
                      <a:pt x="0" y="0"/>
                      <a:pt x="0" y="198"/>
                      <a:pt x="123" y="198"/>
                    </a:cubicBezTo>
                    <a:cubicBezTo>
                      <a:pt x="222" y="198"/>
                      <a:pt x="222"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6891415" y="3818937"/>
                <a:ext cx="17705" cy="14124"/>
              </a:xfrm>
              <a:custGeom>
                <a:avLst/>
                <a:gdLst/>
                <a:ahLst/>
                <a:cxnLst/>
                <a:rect l="l" t="t" r="r" b="b"/>
                <a:pathLst>
                  <a:path w="248" h="198" extrusionOk="0">
                    <a:moveTo>
                      <a:pt x="124" y="0"/>
                    </a:moveTo>
                    <a:cubicBezTo>
                      <a:pt x="1" y="0"/>
                      <a:pt x="1" y="198"/>
                      <a:pt x="124" y="198"/>
                    </a:cubicBezTo>
                    <a:cubicBezTo>
                      <a:pt x="248" y="198"/>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6852650" y="3847114"/>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6866786" y="3910531"/>
                <a:ext cx="15920" cy="14124"/>
              </a:xfrm>
              <a:custGeom>
                <a:avLst/>
                <a:gdLst/>
                <a:ahLst/>
                <a:cxnLst/>
                <a:rect l="l" t="t" r="r" b="b"/>
                <a:pathLst>
                  <a:path w="223" h="198" extrusionOk="0">
                    <a:moveTo>
                      <a:pt x="124" y="0"/>
                    </a:moveTo>
                    <a:cubicBezTo>
                      <a:pt x="0" y="0"/>
                      <a:pt x="0" y="198"/>
                      <a:pt x="124" y="198"/>
                    </a:cubicBezTo>
                    <a:cubicBezTo>
                      <a:pt x="222" y="198"/>
                      <a:pt x="22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6884419" y="3952761"/>
                <a:ext cx="17633" cy="12412"/>
              </a:xfrm>
              <a:custGeom>
                <a:avLst/>
                <a:gdLst/>
                <a:ahLst/>
                <a:cxnLst/>
                <a:rect l="l" t="t" r="r" b="b"/>
                <a:pathLst>
                  <a:path w="247"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7039478" y="4280760"/>
                <a:ext cx="33553" cy="42373"/>
              </a:xfrm>
              <a:custGeom>
                <a:avLst/>
                <a:gdLst/>
                <a:ahLst/>
                <a:cxnLst/>
                <a:rect l="l" t="t" r="r" b="b"/>
                <a:pathLst>
                  <a:path w="470" h="594" extrusionOk="0">
                    <a:moveTo>
                      <a:pt x="359" y="1"/>
                    </a:moveTo>
                    <a:cubicBezTo>
                      <a:pt x="334" y="1"/>
                      <a:pt x="309" y="7"/>
                      <a:pt x="297" y="19"/>
                    </a:cubicBezTo>
                    <a:cubicBezTo>
                      <a:pt x="149" y="143"/>
                      <a:pt x="50" y="291"/>
                      <a:pt x="1" y="464"/>
                    </a:cubicBezTo>
                    <a:cubicBezTo>
                      <a:pt x="1" y="513"/>
                      <a:pt x="25" y="563"/>
                      <a:pt x="75" y="587"/>
                    </a:cubicBezTo>
                    <a:cubicBezTo>
                      <a:pt x="84" y="592"/>
                      <a:pt x="93" y="594"/>
                      <a:pt x="102" y="594"/>
                    </a:cubicBezTo>
                    <a:cubicBezTo>
                      <a:pt x="141" y="594"/>
                      <a:pt x="174" y="554"/>
                      <a:pt x="174" y="513"/>
                    </a:cubicBezTo>
                    <a:lnTo>
                      <a:pt x="198" y="513"/>
                    </a:lnTo>
                    <a:lnTo>
                      <a:pt x="223" y="439"/>
                    </a:lnTo>
                    <a:cubicBezTo>
                      <a:pt x="223" y="439"/>
                      <a:pt x="223" y="415"/>
                      <a:pt x="223" y="415"/>
                    </a:cubicBezTo>
                    <a:cubicBezTo>
                      <a:pt x="248" y="390"/>
                      <a:pt x="272" y="340"/>
                      <a:pt x="297" y="316"/>
                    </a:cubicBezTo>
                    <a:lnTo>
                      <a:pt x="322" y="266"/>
                    </a:lnTo>
                    <a:lnTo>
                      <a:pt x="346" y="242"/>
                    </a:lnTo>
                    <a:cubicBezTo>
                      <a:pt x="371" y="192"/>
                      <a:pt x="396" y="168"/>
                      <a:pt x="420" y="143"/>
                    </a:cubicBezTo>
                    <a:cubicBezTo>
                      <a:pt x="470" y="118"/>
                      <a:pt x="470" y="44"/>
                      <a:pt x="420" y="19"/>
                    </a:cubicBezTo>
                    <a:cubicBezTo>
                      <a:pt x="408" y="7"/>
                      <a:pt x="383"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7069462" y="4296810"/>
                <a:ext cx="26486" cy="31887"/>
              </a:xfrm>
              <a:custGeom>
                <a:avLst/>
                <a:gdLst/>
                <a:ahLst/>
                <a:cxnLst/>
                <a:rect l="l" t="t" r="r" b="b"/>
                <a:pathLst>
                  <a:path w="371" h="447" extrusionOk="0">
                    <a:moveTo>
                      <a:pt x="248" y="0"/>
                    </a:moveTo>
                    <a:cubicBezTo>
                      <a:pt x="219" y="0"/>
                      <a:pt x="188" y="12"/>
                      <a:pt x="173" y="41"/>
                    </a:cubicBezTo>
                    <a:lnTo>
                      <a:pt x="25" y="313"/>
                    </a:lnTo>
                    <a:cubicBezTo>
                      <a:pt x="0" y="338"/>
                      <a:pt x="25" y="412"/>
                      <a:pt x="74" y="436"/>
                    </a:cubicBezTo>
                    <a:cubicBezTo>
                      <a:pt x="88" y="443"/>
                      <a:pt x="101" y="446"/>
                      <a:pt x="114" y="446"/>
                    </a:cubicBezTo>
                    <a:cubicBezTo>
                      <a:pt x="149" y="446"/>
                      <a:pt x="180" y="423"/>
                      <a:pt x="198" y="387"/>
                    </a:cubicBezTo>
                    <a:lnTo>
                      <a:pt x="346" y="140"/>
                    </a:lnTo>
                    <a:cubicBezTo>
                      <a:pt x="371" y="91"/>
                      <a:pt x="346" y="41"/>
                      <a:pt x="297" y="17"/>
                    </a:cubicBezTo>
                    <a:cubicBezTo>
                      <a:pt x="286" y="6"/>
                      <a:pt x="26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7153845" y="4378274"/>
                <a:ext cx="35552" cy="45940"/>
              </a:xfrm>
              <a:custGeom>
                <a:avLst/>
                <a:gdLst/>
                <a:ahLst/>
                <a:cxnLst/>
                <a:rect l="l" t="t" r="r" b="b"/>
                <a:pathLst>
                  <a:path w="498" h="644" extrusionOk="0">
                    <a:moveTo>
                      <a:pt x="405" y="0"/>
                    </a:moveTo>
                    <a:cubicBezTo>
                      <a:pt x="372" y="0"/>
                      <a:pt x="342" y="18"/>
                      <a:pt x="324" y="35"/>
                    </a:cubicBezTo>
                    <a:lnTo>
                      <a:pt x="53" y="504"/>
                    </a:lnTo>
                    <a:cubicBezTo>
                      <a:pt x="1" y="574"/>
                      <a:pt x="72" y="644"/>
                      <a:pt x="135" y="644"/>
                    </a:cubicBezTo>
                    <a:cubicBezTo>
                      <a:pt x="161" y="644"/>
                      <a:pt x="187" y="632"/>
                      <a:pt x="201" y="603"/>
                    </a:cubicBezTo>
                    <a:lnTo>
                      <a:pt x="473" y="134"/>
                    </a:lnTo>
                    <a:cubicBezTo>
                      <a:pt x="497" y="84"/>
                      <a:pt x="497" y="35"/>
                      <a:pt x="448" y="10"/>
                    </a:cubicBezTo>
                    <a:cubicBezTo>
                      <a:pt x="433" y="3"/>
                      <a:pt x="419"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7206959" y="4394396"/>
                <a:ext cx="28270" cy="43443"/>
              </a:xfrm>
              <a:custGeom>
                <a:avLst/>
                <a:gdLst/>
                <a:ahLst/>
                <a:cxnLst/>
                <a:rect l="l" t="t" r="r" b="b"/>
                <a:pathLst>
                  <a:path w="396" h="609" extrusionOk="0">
                    <a:moveTo>
                      <a:pt x="294" y="0"/>
                    </a:moveTo>
                    <a:cubicBezTo>
                      <a:pt x="254" y="0"/>
                      <a:pt x="218" y="40"/>
                      <a:pt x="198" y="81"/>
                    </a:cubicBezTo>
                    <a:cubicBezTo>
                      <a:pt x="198" y="105"/>
                      <a:pt x="173" y="155"/>
                      <a:pt x="173" y="179"/>
                    </a:cubicBezTo>
                    <a:cubicBezTo>
                      <a:pt x="148" y="204"/>
                      <a:pt x="148" y="229"/>
                      <a:pt x="148" y="229"/>
                    </a:cubicBezTo>
                    <a:lnTo>
                      <a:pt x="148" y="253"/>
                    </a:lnTo>
                    <a:cubicBezTo>
                      <a:pt x="99" y="328"/>
                      <a:pt x="74" y="402"/>
                      <a:pt x="25" y="451"/>
                    </a:cubicBezTo>
                    <a:cubicBezTo>
                      <a:pt x="0" y="500"/>
                      <a:pt x="0" y="550"/>
                      <a:pt x="50" y="599"/>
                    </a:cubicBezTo>
                    <a:cubicBezTo>
                      <a:pt x="63" y="606"/>
                      <a:pt x="76" y="609"/>
                      <a:pt x="89" y="609"/>
                    </a:cubicBezTo>
                    <a:cubicBezTo>
                      <a:pt x="124" y="609"/>
                      <a:pt x="155" y="586"/>
                      <a:pt x="173" y="550"/>
                    </a:cubicBezTo>
                    <a:lnTo>
                      <a:pt x="173" y="574"/>
                    </a:lnTo>
                    <a:cubicBezTo>
                      <a:pt x="272" y="426"/>
                      <a:pt x="346" y="278"/>
                      <a:pt x="371" y="130"/>
                    </a:cubicBezTo>
                    <a:cubicBezTo>
                      <a:pt x="395" y="81"/>
                      <a:pt x="371" y="7"/>
                      <a:pt x="321" y="7"/>
                    </a:cubicBezTo>
                    <a:cubicBezTo>
                      <a:pt x="312" y="2"/>
                      <a:pt x="303"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7658144" y="4325487"/>
                <a:ext cx="30055" cy="37736"/>
              </a:xfrm>
              <a:custGeom>
                <a:avLst/>
                <a:gdLst/>
                <a:ahLst/>
                <a:cxnLst/>
                <a:rect l="l" t="t" r="r" b="b"/>
                <a:pathLst>
                  <a:path w="421" h="529" extrusionOk="0">
                    <a:moveTo>
                      <a:pt x="307" y="0"/>
                    </a:moveTo>
                    <a:cubicBezTo>
                      <a:pt x="274" y="0"/>
                      <a:pt x="247" y="23"/>
                      <a:pt x="247" y="59"/>
                    </a:cubicBezTo>
                    <a:lnTo>
                      <a:pt x="223" y="133"/>
                    </a:lnTo>
                    <a:lnTo>
                      <a:pt x="223" y="158"/>
                    </a:lnTo>
                    <a:cubicBezTo>
                      <a:pt x="198" y="183"/>
                      <a:pt x="173" y="207"/>
                      <a:pt x="173" y="232"/>
                    </a:cubicBezTo>
                    <a:lnTo>
                      <a:pt x="149" y="257"/>
                    </a:lnTo>
                    <a:lnTo>
                      <a:pt x="99" y="306"/>
                    </a:lnTo>
                    <a:lnTo>
                      <a:pt x="25" y="380"/>
                    </a:lnTo>
                    <a:cubicBezTo>
                      <a:pt x="1" y="405"/>
                      <a:pt x="1" y="479"/>
                      <a:pt x="25" y="503"/>
                    </a:cubicBezTo>
                    <a:cubicBezTo>
                      <a:pt x="50" y="528"/>
                      <a:pt x="75" y="528"/>
                      <a:pt x="99" y="528"/>
                    </a:cubicBezTo>
                    <a:cubicBezTo>
                      <a:pt x="124" y="528"/>
                      <a:pt x="149" y="528"/>
                      <a:pt x="149" y="503"/>
                    </a:cubicBezTo>
                    <a:lnTo>
                      <a:pt x="149" y="528"/>
                    </a:lnTo>
                    <a:cubicBezTo>
                      <a:pt x="272" y="405"/>
                      <a:pt x="371" y="281"/>
                      <a:pt x="420" y="108"/>
                    </a:cubicBezTo>
                    <a:cubicBezTo>
                      <a:pt x="420" y="59"/>
                      <a:pt x="396" y="10"/>
                      <a:pt x="346" y="10"/>
                    </a:cubicBezTo>
                    <a:cubicBezTo>
                      <a:pt x="333" y="3"/>
                      <a:pt x="320"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7693410" y="4328483"/>
                <a:ext cx="30055" cy="35382"/>
              </a:xfrm>
              <a:custGeom>
                <a:avLst/>
                <a:gdLst/>
                <a:ahLst/>
                <a:cxnLst/>
                <a:rect l="l" t="t" r="r" b="b"/>
                <a:pathLst>
                  <a:path w="421" h="496" extrusionOk="0">
                    <a:moveTo>
                      <a:pt x="302" y="1"/>
                    </a:moveTo>
                    <a:cubicBezTo>
                      <a:pt x="268" y="1"/>
                      <a:pt x="237" y="13"/>
                      <a:pt x="223" y="42"/>
                    </a:cubicBezTo>
                    <a:lnTo>
                      <a:pt x="25" y="363"/>
                    </a:lnTo>
                    <a:cubicBezTo>
                      <a:pt x="0" y="387"/>
                      <a:pt x="25" y="461"/>
                      <a:pt x="74" y="486"/>
                    </a:cubicBezTo>
                    <a:cubicBezTo>
                      <a:pt x="81" y="493"/>
                      <a:pt x="91" y="496"/>
                      <a:pt x="103" y="496"/>
                    </a:cubicBezTo>
                    <a:cubicBezTo>
                      <a:pt x="135" y="496"/>
                      <a:pt x="180" y="473"/>
                      <a:pt x="198" y="437"/>
                    </a:cubicBezTo>
                    <a:lnTo>
                      <a:pt x="198" y="461"/>
                    </a:lnTo>
                    <a:lnTo>
                      <a:pt x="395" y="141"/>
                    </a:lnTo>
                    <a:cubicBezTo>
                      <a:pt x="420" y="91"/>
                      <a:pt x="395" y="42"/>
                      <a:pt x="371" y="17"/>
                    </a:cubicBezTo>
                    <a:cubicBezTo>
                      <a:pt x="350" y="7"/>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7830265" y="4399532"/>
                <a:ext cx="32411" cy="42658"/>
              </a:xfrm>
              <a:custGeom>
                <a:avLst/>
                <a:gdLst/>
                <a:ahLst/>
                <a:cxnLst/>
                <a:rect l="l" t="t" r="r" b="b"/>
                <a:pathLst>
                  <a:path w="454" h="598" extrusionOk="0">
                    <a:moveTo>
                      <a:pt x="333" y="0"/>
                    </a:moveTo>
                    <a:cubicBezTo>
                      <a:pt x="303" y="0"/>
                      <a:pt x="272" y="17"/>
                      <a:pt x="256" y="58"/>
                    </a:cubicBezTo>
                    <a:lnTo>
                      <a:pt x="34" y="453"/>
                    </a:lnTo>
                    <a:cubicBezTo>
                      <a:pt x="0" y="537"/>
                      <a:pt x="57" y="598"/>
                      <a:pt x="121" y="598"/>
                    </a:cubicBezTo>
                    <a:cubicBezTo>
                      <a:pt x="151" y="598"/>
                      <a:pt x="183" y="584"/>
                      <a:pt x="207" y="552"/>
                    </a:cubicBezTo>
                    <a:cubicBezTo>
                      <a:pt x="256" y="428"/>
                      <a:pt x="330" y="280"/>
                      <a:pt x="404" y="132"/>
                    </a:cubicBezTo>
                    <a:cubicBezTo>
                      <a:pt x="453" y="66"/>
                      <a:pt x="39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7874955" y="4384124"/>
                <a:ext cx="29984" cy="43229"/>
              </a:xfrm>
              <a:custGeom>
                <a:avLst/>
                <a:gdLst/>
                <a:ahLst/>
                <a:cxnLst/>
                <a:rect l="l" t="t" r="r" b="b"/>
                <a:pathLst>
                  <a:path w="420" h="606" extrusionOk="0">
                    <a:moveTo>
                      <a:pt x="315" y="0"/>
                    </a:moveTo>
                    <a:cubicBezTo>
                      <a:pt x="287" y="0"/>
                      <a:pt x="262" y="21"/>
                      <a:pt x="247" y="52"/>
                    </a:cubicBezTo>
                    <a:lnTo>
                      <a:pt x="25" y="472"/>
                    </a:lnTo>
                    <a:cubicBezTo>
                      <a:pt x="0" y="496"/>
                      <a:pt x="25" y="570"/>
                      <a:pt x="50" y="595"/>
                    </a:cubicBezTo>
                    <a:cubicBezTo>
                      <a:pt x="64" y="602"/>
                      <a:pt x="79" y="605"/>
                      <a:pt x="93" y="605"/>
                    </a:cubicBezTo>
                    <a:cubicBezTo>
                      <a:pt x="128" y="605"/>
                      <a:pt x="163" y="588"/>
                      <a:pt x="198" y="570"/>
                    </a:cubicBezTo>
                    <a:lnTo>
                      <a:pt x="395" y="151"/>
                    </a:lnTo>
                    <a:cubicBezTo>
                      <a:pt x="420" y="101"/>
                      <a:pt x="420" y="52"/>
                      <a:pt x="371" y="27"/>
                    </a:cubicBezTo>
                    <a:cubicBezTo>
                      <a:pt x="352" y="8"/>
                      <a:pt x="333"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8158730" y="3984505"/>
                <a:ext cx="17705" cy="12341"/>
              </a:xfrm>
              <a:custGeom>
                <a:avLst/>
                <a:gdLst/>
                <a:ahLst/>
                <a:cxnLst/>
                <a:rect l="l" t="t" r="r" b="b"/>
                <a:pathLst>
                  <a:path w="248" h="173"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8179862" y="3963319"/>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8192212" y="3929863"/>
                <a:ext cx="17705" cy="12412"/>
              </a:xfrm>
              <a:custGeom>
                <a:avLst/>
                <a:gdLst/>
                <a:ahLst/>
                <a:cxnLst/>
                <a:rect l="l" t="t" r="r" b="b"/>
                <a:pathLst>
                  <a:path w="248" h="174" extrusionOk="0">
                    <a:moveTo>
                      <a:pt x="124" y="1"/>
                    </a:moveTo>
                    <a:cubicBezTo>
                      <a:pt x="0" y="1"/>
                      <a:pt x="0" y="174"/>
                      <a:pt x="124" y="174"/>
                    </a:cubicBezTo>
                    <a:cubicBezTo>
                      <a:pt x="247" y="174"/>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8199280" y="3894623"/>
                <a:ext cx="17633" cy="12412"/>
              </a:xfrm>
              <a:custGeom>
                <a:avLst/>
                <a:gdLst/>
                <a:ahLst/>
                <a:cxnLst/>
                <a:rect l="l" t="t" r="r" b="b"/>
                <a:pathLst>
                  <a:path w="247" h="174" extrusionOk="0">
                    <a:moveTo>
                      <a:pt x="123" y="1"/>
                    </a:moveTo>
                    <a:cubicBezTo>
                      <a:pt x="0" y="1"/>
                      <a:pt x="0" y="174"/>
                      <a:pt x="123" y="174"/>
                    </a:cubicBezTo>
                    <a:cubicBezTo>
                      <a:pt x="247" y="174"/>
                      <a:pt x="24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6835017" y="3530101"/>
                <a:ext cx="17705" cy="12412"/>
              </a:xfrm>
              <a:custGeom>
                <a:avLst/>
                <a:gdLst/>
                <a:ahLst/>
                <a:cxnLst/>
                <a:rect l="l" t="t" r="r" b="b"/>
                <a:pathLst>
                  <a:path w="248" h="174"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6790969" y="3540659"/>
                <a:ext cx="17705" cy="14124"/>
              </a:xfrm>
              <a:custGeom>
                <a:avLst/>
                <a:gdLst/>
                <a:ahLst/>
                <a:cxnLst/>
                <a:rect l="l" t="t" r="r" b="b"/>
                <a:pathLst>
                  <a:path w="248" h="198" extrusionOk="0">
                    <a:moveTo>
                      <a:pt x="124" y="0"/>
                    </a:moveTo>
                    <a:cubicBezTo>
                      <a:pt x="1" y="0"/>
                      <a:pt x="1"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748707" y="3575898"/>
                <a:ext cx="17633" cy="12412"/>
              </a:xfrm>
              <a:custGeom>
                <a:avLst/>
                <a:gdLst/>
                <a:ahLst/>
                <a:cxnLst/>
                <a:rect l="l" t="t" r="r" b="b"/>
                <a:pathLst>
                  <a:path w="247" h="174" extrusionOk="0">
                    <a:moveTo>
                      <a:pt x="123" y="0"/>
                    </a:moveTo>
                    <a:cubicBezTo>
                      <a:pt x="0" y="0"/>
                      <a:pt x="0" y="173"/>
                      <a:pt x="123" y="173"/>
                    </a:cubicBezTo>
                    <a:cubicBezTo>
                      <a:pt x="247" y="173"/>
                      <a:pt x="2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6711655" y="3597014"/>
                <a:ext cx="17705" cy="15908"/>
              </a:xfrm>
              <a:custGeom>
                <a:avLst/>
                <a:gdLst/>
                <a:ahLst/>
                <a:cxnLst/>
                <a:rect l="l" t="t" r="r" b="b"/>
                <a:pathLst>
                  <a:path w="248" h="223" extrusionOk="0">
                    <a:moveTo>
                      <a:pt x="124" y="0"/>
                    </a:moveTo>
                    <a:cubicBezTo>
                      <a:pt x="99" y="0"/>
                      <a:pt x="99" y="0"/>
                      <a:pt x="75" y="25"/>
                    </a:cubicBezTo>
                    <a:lnTo>
                      <a:pt x="25" y="75"/>
                    </a:lnTo>
                    <a:cubicBezTo>
                      <a:pt x="25" y="75"/>
                      <a:pt x="1" y="75"/>
                      <a:pt x="1" y="99"/>
                    </a:cubicBezTo>
                    <a:cubicBezTo>
                      <a:pt x="1" y="124"/>
                      <a:pt x="1" y="149"/>
                      <a:pt x="1" y="173"/>
                    </a:cubicBezTo>
                    <a:cubicBezTo>
                      <a:pt x="1" y="173"/>
                      <a:pt x="25" y="198"/>
                      <a:pt x="25" y="198"/>
                    </a:cubicBezTo>
                    <a:lnTo>
                      <a:pt x="50" y="223"/>
                    </a:lnTo>
                    <a:lnTo>
                      <a:pt x="124" y="223"/>
                    </a:lnTo>
                    <a:cubicBezTo>
                      <a:pt x="149" y="198"/>
                      <a:pt x="149" y="198"/>
                      <a:pt x="173" y="198"/>
                    </a:cubicBezTo>
                    <a:lnTo>
                      <a:pt x="223" y="149"/>
                    </a:lnTo>
                    <a:cubicBezTo>
                      <a:pt x="247" y="124"/>
                      <a:pt x="247" y="124"/>
                      <a:pt x="247" y="99"/>
                    </a:cubicBezTo>
                    <a:cubicBezTo>
                      <a:pt x="247" y="99"/>
                      <a:pt x="247" y="75"/>
                      <a:pt x="247" y="75"/>
                    </a:cubicBezTo>
                    <a:cubicBezTo>
                      <a:pt x="247" y="50"/>
                      <a:pt x="247" y="50"/>
                      <a:pt x="247" y="25"/>
                    </a:cubicBezTo>
                    <a:cubicBezTo>
                      <a:pt x="247" y="25"/>
                      <a:pt x="223" y="25"/>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6764555" y="3600509"/>
                <a:ext cx="17705" cy="14196"/>
              </a:xfrm>
              <a:custGeom>
                <a:avLst/>
                <a:gdLst/>
                <a:ahLst/>
                <a:cxnLst/>
                <a:rect l="l" t="t" r="r" b="b"/>
                <a:pathLst>
                  <a:path w="248" h="199" extrusionOk="0">
                    <a:moveTo>
                      <a:pt x="124" y="1"/>
                    </a:moveTo>
                    <a:cubicBezTo>
                      <a:pt x="0" y="1"/>
                      <a:pt x="0" y="198"/>
                      <a:pt x="124" y="198"/>
                    </a:cubicBezTo>
                    <a:cubicBezTo>
                      <a:pt x="247" y="198"/>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6803320" y="3574115"/>
                <a:ext cx="17705" cy="12412"/>
              </a:xfrm>
              <a:custGeom>
                <a:avLst/>
                <a:gdLst/>
                <a:ahLst/>
                <a:cxnLst/>
                <a:rect l="l" t="t" r="r" b="b"/>
                <a:pathLst>
                  <a:path w="248" h="174" extrusionOk="0">
                    <a:moveTo>
                      <a:pt x="124" y="1"/>
                    </a:moveTo>
                    <a:cubicBezTo>
                      <a:pt x="0" y="1"/>
                      <a:pt x="0" y="173"/>
                      <a:pt x="124" y="173"/>
                    </a:cubicBezTo>
                    <a:cubicBezTo>
                      <a:pt x="247" y="173"/>
                      <a:pt x="247"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6852650" y="3560062"/>
                <a:ext cx="17705" cy="12341"/>
              </a:xfrm>
              <a:custGeom>
                <a:avLst/>
                <a:gdLst/>
                <a:ahLst/>
                <a:cxnLst/>
                <a:rect l="l" t="t" r="r" b="b"/>
                <a:pathLst>
                  <a:path w="248" h="173" extrusionOk="0">
                    <a:moveTo>
                      <a:pt x="124" y="0"/>
                    </a:moveTo>
                    <a:cubicBezTo>
                      <a:pt x="1" y="0"/>
                      <a:pt x="1" y="173"/>
                      <a:pt x="124" y="173"/>
                    </a:cubicBezTo>
                    <a:cubicBezTo>
                      <a:pt x="248" y="173"/>
                      <a:pt x="24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6882634" y="3535380"/>
                <a:ext cx="17705" cy="12412"/>
              </a:xfrm>
              <a:custGeom>
                <a:avLst/>
                <a:gdLst/>
                <a:ahLst/>
                <a:cxnLst/>
                <a:rect l="l" t="t" r="r" b="b"/>
                <a:pathLst>
                  <a:path w="248" h="174" extrusionOk="0">
                    <a:moveTo>
                      <a:pt x="124" y="0"/>
                    </a:moveTo>
                    <a:cubicBezTo>
                      <a:pt x="0" y="0"/>
                      <a:pt x="0" y="173"/>
                      <a:pt x="124" y="173"/>
                    </a:cubicBezTo>
                    <a:cubicBezTo>
                      <a:pt x="247" y="173"/>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669392" y="3635748"/>
                <a:ext cx="15920" cy="15480"/>
              </a:xfrm>
              <a:custGeom>
                <a:avLst/>
                <a:gdLst/>
                <a:ahLst/>
                <a:cxnLst/>
                <a:rect l="l" t="t" r="r" b="b"/>
                <a:pathLst>
                  <a:path w="223" h="217" extrusionOk="0">
                    <a:moveTo>
                      <a:pt x="123" y="1"/>
                    </a:moveTo>
                    <a:cubicBezTo>
                      <a:pt x="99" y="1"/>
                      <a:pt x="99" y="25"/>
                      <a:pt x="74" y="25"/>
                    </a:cubicBezTo>
                    <a:lnTo>
                      <a:pt x="25" y="75"/>
                    </a:lnTo>
                    <a:cubicBezTo>
                      <a:pt x="0" y="75"/>
                      <a:pt x="0" y="99"/>
                      <a:pt x="0" y="99"/>
                    </a:cubicBezTo>
                    <a:cubicBezTo>
                      <a:pt x="0" y="124"/>
                      <a:pt x="0" y="124"/>
                      <a:pt x="0" y="149"/>
                    </a:cubicBezTo>
                    <a:cubicBezTo>
                      <a:pt x="0" y="149"/>
                      <a:pt x="0" y="173"/>
                      <a:pt x="0" y="173"/>
                    </a:cubicBezTo>
                    <a:cubicBezTo>
                      <a:pt x="0" y="198"/>
                      <a:pt x="0" y="198"/>
                      <a:pt x="25" y="198"/>
                    </a:cubicBezTo>
                    <a:cubicBezTo>
                      <a:pt x="37" y="211"/>
                      <a:pt x="49" y="217"/>
                      <a:pt x="59" y="217"/>
                    </a:cubicBezTo>
                    <a:cubicBezTo>
                      <a:pt x="68" y="217"/>
                      <a:pt x="74" y="211"/>
                      <a:pt x="74" y="198"/>
                    </a:cubicBezTo>
                    <a:lnTo>
                      <a:pt x="148" y="198"/>
                    </a:lnTo>
                    <a:lnTo>
                      <a:pt x="198" y="149"/>
                    </a:lnTo>
                    <a:cubicBezTo>
                      <a:pt x="222" y="124"/>
                      <a:pt x="222" y="124"/>
                      <a:pt x="222" y="99"/>
                    </a:cubicBezTo>
                    <a:cubicBezTo>
                      <a:pt x="222" y="99"/>
                      <a:pt x="222" y="75"/>
                      <a:pt x="222" y="75"/>
                    </a:cubicBezTo>
                    <a:cubicBezTo>
                      <a:pt x="222" y="50"/>
                      <a:pt x="222" y="50"/>
                      <a:pt x="222" y="25"/>
                    </a:cubicBezTo>
                    <a:cubicBezTo>
                      <a:pt x="222" y="25"/>
                      <a:pt x="222"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054327" y="3912386"/>
                <a:ext cx="957054" cy="148805"/>
              </a:xfrm>
              <a:custGeom>
                <a:avLst/>
                <a:gdLst/>
                <a:ahLst/>
                <a:cxnLst/>
                <a:rect l="l" t="t" r="r" b="b"/>
                <a:pathLst>
                  <a:path w="13406" h="2086" extrusionOk="0">
                    <a:moveTo>
                      <a:pt x="13275" y="1"/>
                    </a:moveTo>
                    <a:cubicBezTo>
                      <a:pt x="13257" y="1"/>
                      <a:pt x="13239" y="8"/>
                      <a:pt x="13224" y="24"/>
                    </a:cubicBezTo>
                    <a:cubicBezTo>
                      <a:pt x="11643" y="1702"/>
                      <a:pt x="9076" y="1826"/>
                      <a:pt x="6928" y="1875"/>
                    </a:cubicBezTo>
                    <a:cubicBezTo>
                      <a:pt x="6622" y="1888"/>
                      <a:pt x="6314" y="1895"/>
                      <a:pt x="6006" y="1895"/>
                    </a:cubicBezTo>
                    <a:cubicBezTo>
                      <a:pt x="3948" y="1895"/>
                      <a:pt x="1859" y="1565"/>
                      <a:pt x="163" y="320"/>
                    </a:cubicBezTo>
                    <a:cubicBezTo>
                      <a:pt x="149" y="313"/>
                      <a:pt x="136" y="310"/>
                      <a:pt x="124" y="310"/>
                    </a:cubicBezTo>
                    <a:cubicBezTo>
                      <a:pt x="47" y="310"/>
                      <a:pt x="0" y="429"/>
                      <a:pt x="64" y="493"/>
                    </a:cubicBezTo>
                    <a:cubicBezTo>
                      <a:pt x="1838" y="1784"/>
                      <a:pt x="4058" y="2086"/>
                      <a:pt x="6226" y="2086"/>
                    </a:cubicBezTo>
                    <a:cubicBezTo>
                      <a:pt x="6502" y="2086"/>
                      <a:pt x="6778" y="2081"/>
                      <a:pt x="7051" y="2073"/>
                    </a:cubicBezTo>
                    <a:cubicBezTo>
                      <a:pt x="9224" y="1999"/>
                      <a:pt x="11767" y="1850"/>
                      <a:pt x="13347" y="172"/>
                    </a:cubicBezTo>
                    <a:cubicBezTo>
                      <a:pt x="13405" y="94"/>
                      <a:pt x="13341"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7199606" y="3726629"/>
                <a:ext cx="663570" cy="88812"/>
              </a:xfrm>
              <a:custGeom>
                <a:avLst/>
                <a:gdLst/>
                <a:ahLst/>
                <a:cxnLst/>
                <a:rect l="l" t="t" r="r" b="b"/>
                <a:pathLst>
                  <a:path w="9295" h="1245" extrusionOk="0">
                    <a:moveTo>
                      <a:pt x="9132" y="1"/>
                    </a:moveTo>
                    <a:cubicBezTo>
                      <a:pt x="9118" y="1"/>
                      <a:pt x="9104" y="4"/>
                      <a:pt x="9090" y="10"/>
                    </a:cubicBezTo>
                    <a:cubicBezTo>
                      <a:pt x="7658" y="603"/>
                      <a:pt x="6127" y="949"/>
                      <a:pt x="4572" y="1047"/>
                    </a:cubicBezTo>
                    <a:cubicBezTo>
                      <a:pt x="4285" y="1062"/>
                      <a:pt x="3988" y="1072"/>
                      <a:pt x="3686" y="1072"/>
                    </a:cubicBezTo>
                    <a:cubicBezTo>
                      <a:pt x="2476" y="1072"/>
                      <a:pt x="1185" y="914"/>
                      <a:pt x="177" y="282"/>
                    </a:cubicBezTo>
                    <a:cubicBezTo>
                      <a:pt x="160" y="269"/>
                      <a:pt x="143" y="264"/>
                      <a:pt x="127" y="264"/>
                    </a:cubicBezTo>
                    <a:cubicBezTo>
                      <a:pt x="51" y="264"/>
                      <a:pt x="1" y="389"/>
                      <a:pt x="103" y="430"/>
                    </a:cubicBezTo>
                    <a:lnTo>
                      <a:pt x="78" y="430"/>
                    </a:lnTo>
                    <a:cubicBezTo>
                      <a:pt x="1108" y="1084"/>
                      <a:pt x="2423" y="1245"/>
                      <a:pt x="3668" y="1245"/>
                    </a:cubicBezTo>
                    <a:cubicBezTo>
                      <a:pt x="3975" y="1245"/>
                      <a:pt x="4279" y="1235"/>
                      <a:pt x="4572" y="1220"/>
                    </a:cubicBezTo>
                    <a:cubicBezTo>
                      <a:pt x="6152" y="1146"/>
                      <a:pt x="7732" y="776"/>
                      <a:pt x="9189" y="159"/>
                    </a:cubicBezTo>
                    <a:cubicBezTo>
                      <a:pt x="9295" y="116"/>
                      <a:pt x="9218" y="1"/>
                      <a:pt x="9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7454254" y="3596372"/>
                <a:ext cx="194038" cy="36595"/>
              </a:xfrm>
              <a:custGeom>
                <a:avLst/>
                <a:gdLst/>
                <a:ahLst/>
                <a:cxnLst/>
                <a:rect l="l" t="t" r="r" b="b"/>
                <a:pathLst>
                  <a:path w="2718" h="513" extrusionOk="0">
                    <a:moveTo>
                      <a:pt x="2565" y="1"/>
                    </a:moveTo>
                    <a:cubicBezTo>
                      <a:pt x="2555" y="1"/>
                      <a:pt x="2545" y="3"/>
                      <a:pt x="2536" y="9"/>
                    </a:cubicBezTo>
                    <a:cubicBezTo>
                      <a:pt x="2077" y="223"/>
                      <a:pt x="1581" y="333"/>
                      <a:pt x="1082" y="333"/>
                    </a:cubicBezTo>
                    <a:cubicBezTo>
                      <a:pt x="775" y="333"/>
                      <a:pt x="466" y="292"/>
                      <a:pt x="165" y="207"/>
                    </a:cubicBezTo>
                    <a:cubicBezTo>
                      <a:pt x="157" y="205"/>
                      <a:pt x="149" y="205"/>
                      <a:pt x="142" y="205"/>
                    </a:cubicBezTo>
                    <a:cubicBezTo>
                      <a:pt x="36" y="205"/>
                      <a:pt x="1" y="358"/>
                      <a:pt x="116" y="405"/>
                    </a:cubicBezTo>
                    <a:cubicBezTo>
                      <a:pt x="421" y="476"/>
                      <a:pt x="733" y="512"/>
                      <a:pt x="1043" y="512"/>
                    </a:cubicBezTo>
                    <a:cubicBezTo>
                      <a:pt x="1586" y="512"/>
                      <a:pt x="2123" y="402"/>
                      <a:pt x="2610" y="182"/>
                    </a:cubicBezTo>
                    <a:cubicBezTo>
                      <a:pt x="2718" y="139"/>
                      <a:pt x="2636" y="1"/>
                      <a:pt x="2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473101" y="3621695"/>
                <a:ext cx="17705" cy="14124"/>
              </a:xfrm>
              <a:custGeom>
                <a:avLst/>
                <a:gdLst/>
                <a:ahLst/>
                <a:cxnLst/>
                <a:rect l="l" t="t" r="r" b="b"/>
                <a:pathLst>
                  <a:path w="248" h="198" extrusionOk="0">
                    <a:moveTo>
                      <a:pt x="124" y="0"/>
                    </a:moveTo>
                    <a:cubicBezTo>
                      <a:pt x="0" y="0"/>
                      <a:pt x="0" y="198"/>
                      <a:pt x="124" y="198"/>
                    </a:cubicBezTo>
                    <a:cubicBezTo>
                      <a:pt x="247" y="198"/>
                      <a:pt x="247"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437834" y="3620483"/>
                <a:ext cx="54899" cy="185756"/>
              </a:xfrm>
              <a:custGeom>
                <a:avLst/>
                <a:gdLst/>
                <a:ahLst/>
                <a:cxnLst/>
                <a:rect l="l" t="t" r="r" b="b"/>
                <a:pathLst>
                  <a:path w="769" h="2604" extrusionOk="0">
                    <a:moveTo>
                      <a:pt x="634" y="1"/>
                    </a:moveTo>
                    <a:cubicBezTo>
                      <a:pt x="608" y="1"/>
                      <a:pt x="583" y="13"/>
                      <a:pt x="568" y="42"/>
                    </a:cubicBezTo>
                    <a:cubicBezTo>
                      <a:pt x="198" y="807"/>
                      <a:pt x="0" y="1671"/>
                      <a:pt x="0" y="2511"/>
                    </a:cubicBezTo>
                    <a:cubicBezTo>
                      <a:pt x="0" y="2572"/>
                      <a:pt x="50" y="2603"/>
                      <a:pt x="99" y="2603"/>
                    </a:cubicBezTo>
                    <a:cubicBezTo>
                      <a:pt x="149" y="2603"/>
                      <a:pt x="198" y="2572"/>
                      <a:pt x="198" y="2511"/>
                    </a:cubicBezTo>
                    <a:cubicBezTo>
                      <a:pt x="173" y="1696"/>
                      <a:pt x="371" y="881"/>
                      <a:pt x="716" y="141"/>
                    </a:cubicBezTo>
                    <a:cubicBezTo>
                      <a:pt x="769" y="71"/>
                      <a:pt x="698"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622449" y="3604361"/>
                <a:ext cx="96591" cy="180763"/>
              </a:xfrm>
              <a:custGeom>
                <a:avLst/>
                <a:gdLst/>
                <a:ahLst/>
                <a:cxnLst/>
                <a:rect l="l" t="t" r="r" b="b"/>
                <a:pathLst>
                  <a:path w="1353" h="2534" extrusionOk="0">
                    <a:moveTo>
                      <a:pt x="124" y="1"/>
                    </a:moveTo>
                    <a:cubicBezTo>
                      <a:pt x="50" y="1"/>
                      <a:pt x="1" y="109"/>
                      <a:pt x="81" y="169"/>
                    </a:cubicBezTo>
                    <a:cubicBezTo>
                      <a:pt x="229" y="293"/>
                      <a:pt x="352" y="441"/>
                      <a:pt x="426" y="638"/>
                    </a:cubicBezTo>
                    <a:cubicBezTo>
                      <a:pt x="550" y="811"/>
                      <a:pt x="649" y="1008"/>
                      <a:pt x="747" y="1206"/>
                    </a:cubicBezTo>
                    <a:cubicBezTo>
                      <a:pt x="945" y="1576"/>
                      <a:pt x="1093" y="1996"/>
                      <a:pt x="1167" y="2440"/>
                    </a:cubicBezTo>
                    <a:cubicBezTo>
                      <a:pt x="1167" y="2502"/>
                      <a:pt x="1217" y="2533"/>
                      <a:pt x="1263" y="2533"/>
                    </a:cubicBezTo>
                    <a:cubicBezTo>
                      <a:pt x="1309" y="2533"/>
                      <a:pt x="1352" y="2502"/>
                      <a:pt x="1340" y="2440"/>
                    </a:cubicBezTo>
                    <a:cubicBezTo>
                      <a:pt x="1266" y="1971"/>
                      <a:pt x="1118" y="1527"/>
                      <a:pt x="896" y="1107"/>
                    </a:cubicBezTo>
                    <a:cubicBezTo>
                      <a:pt x="797" y="910"/>
                      <a:pt x="698" y="688"/>
                      <a:pt x="575" y="490"/>
                    </a:cubicBezTo>
                    <a:cubicBezTo>
                      <a:pt x="476" y="317"/>
                      <a:pt x="328" y="144"/>
                      <a:pt x="180" y="21"/>
                    </a:cubicBezTo>
                    <a:cubicBezTo>
                      <a:pt x="161" y="7"/>
                      <a:pt x="142"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94678" y="3796466"/>
                <a:ext cx="63894" cy="254809"/>
              </a:xfrm>
              <a:custGeom>
                <a:avLst/>
                <a:gdLst/>
                <a:ahLst/>
                <a:cxnLst/>
                <a:rect l="l" t="t" r="r" b="b"/>
                <a:pathLst>
                  <a:path w="895" h="3572" extrusionOk="0">
                    <a:moveTo>
                      <a:pt x="87" y="1"/>
                    </a:moveTo>
                    <a:cubicBezTo>
                      <a:pt x="44" y="1"/>
                      <a:pt x="1" y="31"/>
                      <a:pt x="1" y="93"/>
                    </a:cubicBezTo>
                    <a:cubicBezTo>
                      <a:pt x="25" y="1253"/>
                      <a:pt x="248" y="2414"/>
                      <a:pt x="692" y="3500"/>
                    </a:cubicBezTo>
                    <a:cubicBezTo>
                      <a:pt x="712" y="3550"/>
                      <a:pt x="752" y="3572"/>
                      <a:pt x="789" y="3572"/>
                    </a:cubicBezTo>
                    <a:cubicBezTo>
                      <a:pt x="845" y="3572"/>
                      <a:pt x="894" y="3524"/>
                      <a:pt x="865" y="3451"/>
                    </a:cubicBezTo>
                    <a:cubicBezTo>
                      <a:pt x="445" y="2389"/>
                      <a:pt x="198" y="1253"/>
                      <a:pt x="174" y="93"/>
                    </a:cubicBezTo>
                    <a:cubicBezTo>
                      <a:pt x="174" y="31"/>
                      <a:pt x="130"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814274" y="3738542"/>
                <a:ext cx="87167" cy="261443"/>
              </a:xfrm>
              <a:custGeom>
                <a:avLst/>
                <a:gdLst/>
                <a:ahLst/>
                <a:cxnLst/>
                <a:rect l="l" t="t" r="r" b="b"/>
                <a:pathLst>
                  <a:path w="1221" h="3665" extrusionOk="0">
                    <a:moveTo>
                      <a:pt x="131" y="0"/>
                    </a:moveTo>
                    <a:cubicBezTo>
                      <a:pt x="64" y="0"/>
                      <a:pt x="1" y="70"/>
                      <a:pt x="36" y="140"/>
                    </a:cubicBezTo>
                    <a:cubicBezTo>
                      <a:pt x="727" y="1152"/>
                      <a:pt x="1048" y="2362"/>
                      <a:pt x="974" y="3572"/>
                    </a:cubicBezTo>
                    <a:cubicBezTo>
                      <a:pt x="974" y="3633"/>
                      <a:pt x="1017" y="3664"/>
                      <a:pt x="1060" y="3664"/>
                    </a:cubicBezTo>
                    <a:cubicBezTo>
                      <a:pt x="1103" y="3664"/>
                      <a:pt x="1147" y="3633"/>
                      <a:pt x="1147" y="3572"/>
                    </a:cubicBezTo>
                    <a:cubicBezTo>
                      <a:pt x="1221" y="2337"/>
                      <a:pt x="900" y="1078"/>
                      <a:pt x="208" y="41"/>
                    </a:cubicBezTo>
                    <a:cubicBezTo>
                      <a:pt x="187" y="12"/>
                      <a:pt x="15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310903" y="3789190"/>
                <a:ext cx="34624" cy="261871"/>
              </a:xfrm>
              <a:custGeom>
                <a:avLst/>
                <a:gdLst/>
                <a:ahLst/>
                <a:cxnLst/>
                <a:rect l="l" t="t" r="r" b="b"/>
                <a:pathLst>
                  <a:path w="485" h="3671" extrusionOk="0">
                    <a:moveTo>
                      <a:pt x="377" y="0"/>
                    </a:moveTo>
                    <a:cubicBezTo>
                      <a:pt x="341" y="0"/>
                      <a:pt x="307" y="22"/>
                      <a:pt x="297" y="72"/>
                    </a:cubicBezTo>
                    <a:cubicBezTo>
                      <a:pt x="50" y="1207"/>
                      <a:pt x="1" y="2392"/>
                      <a:pt x="149" y="3577"/>
                    </a:cubicBezTo>
                    <a:cubicBezTo>
                      <a:pt x="149" y="3639"/>
                      <a:pt x="198" y="3670"/>
                      <a:pt x="248" y="3670"/>
                    </a:cubicBezTo>
                    <a:cubicBezTo>
                      <a:pt x="297" y="3670"/>
                      <a:pt x="346" y="3639"/>
                      <a:pt x="346" y="3577"/>
                    </a:cubicBezTo>
                    <a:cubicBezTo>
                      <a:pt x="174" y="2417"/>
                      <a:pt x="223" y="1257"/>
                      <a:pt x="470" y="121"/>
                    </a:cubicBezTo>
                    <a:cubicBezTo>
                      <a:pt x="485" y="47"/>
                      <a:pt x="42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787859" y="4022027"/>
                <a:ext cx="41335" cy="224919"/>
              </a:xfrm>
              <a:custGeom>
                <a:avLst/>
                <a:gdLst/>
                <a:ahLst/>
                <a:cxnLst/>
                <a:rect l="l" t="t" r="r" b="b"/>
                <a:pathLst>
                  <a:path w="579" h="3153" extrusionOk="0">
                    <a:moveTo>
                      <a:pt x="142" y="1"/>
                    </a:moveTo>
                    <a:cubicBezTo>
                      <a:pt x="76" y="1"/>
                      <a:pt x="0" y="71"/>
                      <a:pt x="35" y="141"/>
                    </a:cubicBezTo>
                    <a:cubicBezTo>
                      <a:pt x="233" y="560"/>
                      <a:pt x="331" y="1054"/>
                      <a:pt x="331" y="1523"/>
                    </a:cubicBezTo>
                    <a:cubicBezTo>
                      <a:pt x="381" y="2042"/>
                      <a:pt x="381" y="2560"/>
                      <a:pt x="381" y="3079"/>
                    </a:cubicBezTo>
                    <a:cubicBezTo>
                      <a:pt x="381" y="3128"/>
                      <a:pt x="424" y="3153"/>
                      <a:pt x="467" y="3153"/>
                    </a:cubicBezTo>
                    <a:cubicBezTo>
                      <a:pt x="510" y="3153"/>
                      <a:pt x="554" y="3128"/>
                      <a:pt x="554" y="3079"/>
                    </a:cubicBezTo>
                    <a:cubicBezTo>
                      <a:pt x="578" y="2511"/>
                      <a:pt x="554" y="1968"/>
                      <a:pt x="504" y="1424"/>
                    </a:cubicBezTo>
                    <a:cubicBezTo>
                      <a:pt x="504" y="931"/>
                      <a:pt x="406" y="486"/>
                      <a:pt x="208" y="42"/>
                    </a:cubicBezTo>
                    <a:cubicBezTo>
                      <a:pt x="194" y="13"/>
                      <a:pt x="169"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962694" y="3944130"/>
                <a:ext cx="140067" cy="168636"/>
              </a:xfrm>
              <a:custGeom>
                <a:avLst/>
                <a:gdLst/>
                <a:ahLst/>
                <a:cxnLst/>
                <a:rect l="l" t="t" r="r" b="b"/>
                <a:pathLst>
                  <a:path w="1962" h="2364" extrusionOk="0">
                    <a:moveTo>
                      <a:pt x="106" y="1"/>
                    </a:moveTo>
                    <a:cubicBezTo>
                      <a:pt x="51" y="1"/>
                      <a:pt x="1" y="48"/>
                      <a:pt x="30" y="122"/>
                    </a:cubicBezTo>
                    <a:cubicBezTo>
                      <a:pt x="401" y="1010"/>
                      <a:pt x="1018" y="1776"/>
                      <a:pt x="1783" y="2344"/>
                    </a:cubicBezTo>
                    <a:cubicBezTo>
                      <a:pt x="1802" y="2358"/>
                      <a:pt x="1821" y="2364"/>
                      <a:pt x="1839" y="2364"/>
                    </a:cubicBezTo>
                    <a:cubicBezTo>
                      <a:pt x="1913" y="2364"/>
                      <a:pt x="1962" y="2255"/>
                      <a:pt x="1882" y="2196"/>
                    </a:cubicBezTo>
                    <a:cubicBezTo>
                      <a:pt x="1141" y="1652"/>
                      <a:pt x="574" y="912"/>
                      <a:pt x="203" y="72"/>
                    </a:cubicBezTo>
                    <a:cubicBezTo>
                      <a:pt x="183" y="22"/>
                      <a:pt x="14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493162" y="4048065"/>
                <a:ext cx="27557" cy="207514"/>
              </a:xfrm>
              <a:custGeom>
                <a:avLst/>
                <a:gdLst/>
                <a:ahLst/>
                <a:cxnLst/>
                <a:rect l="l" t="t" r="r" b="b"/>
                <a:pathLst>
                  <a:path w="386" h="2909" extrusionOk="0">
                    <a:moveTo>
                      <a:pt x="109" y="0"/>
                    </a:moveTo>
                    <a:cubicBezTo>
                      <a:pt x="56" y="0"/>
                      <a:pt x="1" y="48"/>
                      <a:pt x="15" y="121"/>
                    </a:cubicBezTo>
                    <a:cubicBezTo>
                      <a:pt x="213" y="1010"/>
                      <a:pt x="213" y="1899"/>
                      <a:pt x="15" y="2788"/>
                    </a:cubicBezTo>
                    <a:cubicBezTo>
                      <a:pt x="1" y="2861"/>
                      <a:pt x="56" y="2909"/>
                      <a:pt x="109" y="2909"/>
                    </a:cubicBezTo>
                    <a:cubicBezTo>
                      <a:pt x="144" y="2909"/>
                      <a:pt x="178" y="2887"/>
                      <a:pt x="188" y="2837"/>
                    </a:cubicBezTo>
                    <a:cubicBezTo>
                      <a:pt x="386" y="1924"/>
                      <a:pt x="386" y="985"/>
                      <a:pt x="188" y="72"/>
                    </a:cubicBezTo>
                    <a:cubicBezTo>
                      <a:pt x="178" y="22"/>
                      <a:pt x="14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233373" y="4025166"/>
                <a:ext cx="41692" cy="200237"/>
              </a:xfrm>
              <a:custGeom>
                <a:avLst/>
                <a:gdLst/>
                <a:ahLst/>
                <a:cxnLst/>
                <a:rect l="l" t="t" r="r" b="b"/>
                <a:pathLst>
                  <a:path w="584" h="2807" extrusionOk="0">
                    <a:moveTo>
                      <a:pt x="470" y="0"/>
                    </a:moveTo>
                    <a:cubicBezTo>
                      <a:pt x="431" y="0"/>
                      <a:pt x="391" y="22"/>
                      <a:pt x="371" y="72"/>
                    </a:cubicBezTo>
                    <a:cubicBezTo>
                      <a:pt x="149" y="936"/>
                      <a:pt x="25" y="1825"/>
                      <a:pt x="1" y="2714"/>
                    </a:cubicBezTo>
                    <a:cubicBezTo>
                      <a:pt x="1" y="2775"/>
                      <a:pt x="44" y="2806"/>
                      <a:pt x="87" y="2806"/>
                    </a:cubicBezTo>
                    <a:cubicBezTo>
                      <a:pt x="130" y="2806"/>
                      <a:pt x="173" y="2775"/>
                      <a:pt x="173" y="2714"/>
                    </a:cubicBezTo>
                    <a:cubicBezTo>
                      <a:pt x="198" y="1850"/>
                      <a:pt x="321" y="961"/>
                      <a:pt x="568" y="121"/>
                    </a:cubicBezTo>
                    <a:cubicBezTo>
                      <a:pt x="583" y="48"/>
                      <a:pt x="52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6986078" y="3971808"/>
                <a:ext cx="142709" cy="193675"/>
              </a:xfrm>
              <a:custGeom>
                <a:avLst/>
                <a:gdLst/>
                <a:ahLst/>
                <a:cxnLst/>
                <a:rect l="l" t="t" r="r" b="b"/>
                <a:pathLst>
                  <a:path w="1999" h="2715" extrusionOk="0">
                    <a:moveTo>
                      <a:pt x="1878" y="1"/>
                    </a:moveTo>
                    <a:cubicBezTo>
                      <a:pt x="1841" y="1"/>
                      <a:pt x="1805" y="17"/>
                      <a:pt x="1786" y="55"/>
                    </a:cubicBezTo>
                    <a:cubicBezTo>
                      <a:pt x="1489" y="1042"/>
                      <a:pt x="897" y="1906"/>
                      <a:pt x="82" y="2524"/>
                    </a:cubicBezTo>
                    <a:cubicBezTo>
                      <a:pt x="0" y="2585"/>
                      <a:pt x="54" y="2714"/>
                      <a:pt x="131" y="2714"/>
                    </a:cubicBezTo>
                    <a:cubicBezTo>
                      <a:pt x="147" y="2714"/>
                      <a:pt x="164" y="2709"/>
                      <a:pt x="181" y="2696"/>
                    </a:cubicBezTo>
                    <a:cubicBezTo>
                      <a:pt x="1020" y="2030"/>
                      <a:pt x="1662" y="1141"/>
                      <a:pt x="1983" y="104"/>
                    </a:cubicBezTo>
                    <a:cubicBezTo>
                      <a:pt x="1998" y="43"/>
                      <a:pt x="1938" y="1"/>
                      <a:pt x="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457;p20"/>
          <p:cNvSpPr txBox="1">
            <a:spLocks/>
          </p:cNvSpPr>
          <p:nvPr/>
        </p:nvSpPr>
        <p:spPr>
          <a:xfrm>
            <a:off x="719578" y="2854035"/>
            <a:ext cx="7756872" cy="2008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ra Light"/>
              <a:buChar char="●"/>
              <a:defRPr sz="1200" b="0" i="0" u="none" strike="noStrike" cap="none">
                <a:solidFill>
                  <a:schemeClr val="dk1"/>
                </a:solidFill>
                <a:latin typeface="Maven Pro"/>
                <a:ea typeface="Maven Pro"/>
                <a:cs typeface="Maven Pro"/>
                <a:sym typeface="Maven Pro"/>
              </a:defRPr>
            </a:lvl1pPr>
            <a:lvl2pPr marL="914400" marR="0" lvl="1" indent="-304800" algn="l" rtl="0">
              <a:lnSpc>
                <a:spcPct val="100000"/>
              </a:lnSpc>
              <a:spcBef>
                <a:spcPts val="0"/>
              </a:spcBef>
              <a:spcAft>
                <a:spcPts val="0"/>
              </a:spcAft>
              <a:buClr>
                <a:schemeClr val="dk2"/>
              </a:buClr>
              <a:buSzPts val="1200"/>
              <a:buFont typeface="Roboto Condensed Light"/>
              <a:buChar char="○"/>
              <a:defRPr sz="1200" b="0" i="0" u="none" strike="noStrike" cap="none">
                <a:solidFill>
                  <a:schemeClr val="dk1"/>
                </a:solidFill>
                <a:latin typeface="Maven Pro"/>
                <a:ea typeface="Maven Pro"/>
                <a:cs typeface="Maven Pro"/>
                <a:sym typeface="Maven Pro"/>
              </a:defRPr>
            </a:lvl2pPr>
            <a:lvl3pPr marL="1371600" marR="0" lvl="2"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3pPr>
            <a:lvl4pPr marL="1828800" marR="0" lvl="3"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4pPr>
            <a:lvl5pPr marL="2286000" marR="0" lvl="4"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5pPr>
            <a:lvl6pPr marL="2743200" marR="0" lvl="5"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6pPr>
            <a:lvl7pPr marL="3200400" marR="0" lvl="6"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7pPr>
            <a:lvl8pPr marL="3657600" marR="0" lvl="7"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8pPr>
            <a:lvl9pPr marL="4114800" marR="0" lvl="8" indent="-304800" algn="l" rtl="0">
              <a:lnSpc>
                <a:spcPct val="100000"/>
              </a:lnSpc>
              <a:spcBef>
                <a:spcPts val="0"/>
              </a:spcBef>
              <a:spcAft>
                <a:spcPts val="0"/>
              </a:spcAft>
              <a:buClr>
                <a:srgbClr val="281F12"/>
              </a:buClr>
              <a:buSzPts val="1200"/>
              <a:buFont typeface="Roboto Condensed Light"/>
              <a:buChar char="■"/>
              <a:defRPr sz="1600" b="0" i="0" u="none" strike="noStrike" cap="none">
                <a:solidFill>
                  <a:schemeClr val="dk1"/>
                </a:solidFill>
                <a:latin typeface="Maven Pro"/>
                <a:ea typeface="Maven Pro"/>
                <a:cs typeface="Maven Pro"/>
                <a:sym typeface="Maven Pro"/>
              </a:defRPr>
            </a:lvl9pPr>
          </a:lstStyle>
          <a:p>
            <a:pPr marL="152400" indent="0">
              <a:buClr>
                <a:schemeClr val="dk1"/>
              </a:buClr>
              <a:buFont typeface="Sora Light"/>
              <a:buNone/>
            </a:pPr>
            <a:r>
              <a:rPr lang="en-US" sz="2400" dirty="0" smtClean="0"/>
              <a:t>Ex:   input: A = 11; B = 25</a:t>
            </a:r>
          </a:p>
          <a:p>
            <a:pPr marL="152400" indent="0">
              <a:buClr>
                <a:schemeClr val="dk1"/>
              </a:buClr>
              <a:buFont typeface="Sora Light"/>
              <a:buNone/>
            </a:pPr>
            <a:endParaRPr lang="en-US" sz="2400" dirty="0"/>
          </a:p>
          <a:p>
            <a:pPr marL="152400" indent="0">
              <a:buClr>
                <a:schemeClr val="dk1"/>
              </a:buClr>
              <a:buFont typeface="Sora Light"/>
              <a:buNone/>
            </a:pPr>
            <a:r>
              <a:rPr lang="en-US" sz="2400" dirty="0" smtClean="0"/>
              <a:t>	output: 36; 37</a:t>
            </a:r>
          </a:p>
        </p:txBody>
      </p:sp>
      <p:sp>
        <p:nvSpPr>
          <p:cNvPr id="63" name="Oval 62"/>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9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randombar(horizontal)">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57">
                                            <p:txEl>
                                              <p:pRg st="0" end="0"/>
                                            </p:txEl>
                                          </p:spTgt>
                                        </p:tgtEl>
                                        <p:attrNameLst>
                                          <p:attrName>style.visibility</p:attrName>
                                        </p:attrNameLst>
                                      </p:cBhvr>
                                      <p:to>
                                        <p:strVal val="visible"/>
                                      </p:to>
                                    </p:set>
                                    <p:animEffect transition="in" filter="randombar(horizontal)">
                                      <p:cBhvr>
                                        <p:cTn id="12" dur="500"/>
                                        <p:tgtEl>
                                          <p:spTgt spid="4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randombar(horizontal)">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7" grpId="0" build="p"/>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4" name="Rectangle 3"/>
          <p:cNvSpPr/>
          <p:nvPr/>
        </p:nvSpPr>
        <p:spPr>
          <a:xfrm>
            <a:off x="5062836" y="2015644"/>
            <a:ext cx="3790623" cy="164839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Google Shape;520;p21"/>
          <p:cNvSpPr/>
          <p:nvPr/>
        </p:nvSpPr>
        <p:spPr>
          <a:xfrm rot="-5642169" flipH="1">
            <a:off x="2474845" y="-1991010"/>
            <a:ext cx="711776" cy="5403541"/>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txBox="1">
            <a:spLocks noGrp="1"/>
          </p:cNvSpPr>
          <p:nvPr>
            <p:ph type="title"/>
          </p:nvPr>
        </p:nvSpPr>
        <p:spPr>
          <a:xfrm>
            <a:off x="713225" y="4450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How to solve the problem</a:t>
            </a:r>
            <a:endParaRPr dirty="0"/>
          </a:p>
        </p:txBody>
      </p:sp>
      <p:grpSp>
        <p:nvGrpSpPr>
          <p:cNvPr id="523" name="Google Shape;523;p21"/>
          <p:cNvGrpSpPr/>
          <p:nvPr/>
        </p:nvGrpSpPr>
        <p:grpSpPr>
          <a:xfrm>
            <a:off x="110614" y="1360210"/>
            <a:ext cx="1816093" cy="2823080"/>
            <a:chOff x="1011467" y="1575984"/>
            <a:chExt cx="1816093" cy="2823080"/>
          </a:xfrm>
        </p:grpSpPr>
        <p:grpSp>
          <p:nvGrpSpPr>
            <p:cNvPr id="524" name="Google Shape;524;p21"/>
            <p:cNvGrpSpPr/>
            <p:nvPr/>
          </p:nvGrpSpPr>
          <p:grpSpPr>
            <a:xfrm>
              <a:off x="1011467" y="1575984"/>
              <a:ext cx="1816093" cy="2823080"/>
              <a:chOff x="1045729" y="1518425"/>
              <a:chExt cx="1816093" cy="2823080"/>
            </a:xfrm>
          </p:grpSpPr>
          <p:sp>
            <p:nvSpPr>
              <p:cNvPr id="525" name="Google Shape;525;p21"/>
              <p:cNvSpPr/>
              <p:nvPr/>
            </p:nvSpPr>
            <p:spPr>
              <a:xfrm>
                <a:off x="1255022" y="4050805"/>
                <a:ext cx="1606800" cy="29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rot="-820833" flipH="1">
                <a:off x="2071768" y="4020463"/>
                <a:ext cx="156735" cy="158966"/>
              </a:xfrm>
              <a:custGeom>
                <a:avLst/>
                <a:gdLst/>
                <a:ahLst/>
                <a:cxnLst/>
                <a:rect l="l" t="t" r="r" b="b"/>
                <a:pathLst>
                  <a:path w="4638" h="4704" extrusionOk="0">
                    <a:moveTo>
                      <a:pt x="2803" y="1"/>
                    </a:moveTo>
                    <a:lnTo>
                      <a:pt x="1" y="2035"/>
                    </a:lnTo>
                    <a:cubicBezTo>
                      <a:pt x="34" y="2135"/>
                      <a:pt x="434" y="2869"/>
                      <a:pt x="801" y="3536"/>
                    </a:cubicBezTo>
                    <a:cubicBezTo>
                      <a:pt x="1135" y="4137"/>
                      <a:pt x="1435" y="4704"/>
                      <a:pt x="1435" y="4704"/>
                    </a:cubicBezTo>
                    <a:lnTo>
                      <a:pt x="4637" y="3636"/>
                    </a:lnTo>
                    <a:lnTo>
                      <a:pt x="3503" y="1402"/>
                    </a:lnTo>
                    <a:lnTo>
                      <a:pt x="2803"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rot="-820833" flipH="1">
                <a:off x="2104883" y="4016491"/>
                <a:ext cx="118413" cy="119528"/>
              </a:xfrm>
              <a:custGeom>
                <a:avLst/>
                <a:gdLst/>
                <a:ahLst/>
                <a:cxnLst/>
                <a:rect l="l" t="t" r="r" b="b"/>
                <a:pathLst>
                  <a:path w="3504" h="3537" extrusionOk="0">
                    <a:moveTo>
                      <a:pt x="2803" y="1"/>
                    </a:moveTo>
                    <a:lnTo>
                      <a:pt x="1" y="2035"/>
                    </a:lnTo>
                    <a:cubicBezTo>
                      <a:pt x="34" y="2135"/>
                      <a:pt x="434" y="2869"/>
                      <a:pt x="801" y="3536"/>
                    </a:cubicBezTo>
                    <a:cubicBezTo>
                      <a:pt x="1869" y="3069"/>
                      <a:pt x="2803" y="2336"/>
                      <a:pt x="3503" y="1402"/>
                    </a:cubicBezTo>
                    <a:lnTo>
                      <a:pt x="2803"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rot="-820833" flipH="1">
                <a:off x="2071692" y="4110487"/>
                <a:ext cx="313403" cy="159608"/>
              </a:xfrm>
              <a:custGeom>
                <a:avLst/>
                <a:gdLst/>
                <a:ahLst/>
                <a:cxnLst/>
                <a:rect l="l" t="t" r="r" b="b"/>
                <a:pathLst>
                  <a:path w="9274" h="4723" extrusionOk="0">
                    <a:moveTo>
                      <a:pt x="8340" y="0"/>
                    </a:moveTo>
                    <a:cubicBezTo>
                      <a:pt x="8340" y="0"/>
                      <a:pt x="7940" y="634"/>
                      <a:pt x="4938" y="1234"/>
                    </a:cubicBezTo>
                    <a:cubicBezTo>
                      <a:pt x="1969" y="1835"/>
                      <a:pt x="1" y="4170"/>
                      <a:pt x="434" y="4637"/>
                    </a:cubicBezTo>
                    <a:cubicBezTo>
                      <a:pt x="490" y="4696"/>
                      <a:pt x="665" y="4723"/>
                      <a:pt x="930" y="4723"/>
                    </a:cubicBezTo>
                    <a:cubicBezTo>
                      <a:pt x="2743" y="4723"/>
                      <a:pt x="8745" y="3481"/>
                      <a:pt x="9007" y="3102"/>
                    </a:cubicBezTo>
                    <a:cubicBezTo>
                      <a:pt x="9274" y="2669"/>
                      <a:pt x="8507" y="200"/>
                      <a:pt x="8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rot="-820833" flipH="1">
                <a:off x="1971276" y="2990334"/>
                <a:ext cx="497174" cy="1086030"/>
              </a:xfrm>
              <a:custGeom>
                <a:avLst/>
                <a:gdLst/>
                <a:ahLst/>
                <a:cxnLst/>
                <a:rect l="l" t="t" r="r" b="b"/>
                <a:pathLst>
                  <a:path w="14712" h="32137" extrusionOk="0">
                    <a:moveTo>
                      <a:pt x="5772" y="0"/>
                    </a:moveTo>
                    <a:cubicBezTo>
                      <a:pt x="5205" y="834"/>
                      <a:pt x="4671" y="1668"/>
                      <a:pt x="4237" y="2536"/>
                    </a:cubicBezTo>
                    <a:cubicBezTo>
                      <a:pt x="2269" y="6238"/>
                      <a:pt x="935" y="10208"/>
                      <a:pt x="268" y="14311"/>
                    </a:cubicBezTo>
                    <a:cubicBezTo>
                      <a:pt x="268" y="14511"/>
                      <a:pt x="234" y="14711"/>
                      <a:pt x="201" y="14878"/>
                    </a:cubicBezTo>
                    <a:cubicBezTo>
                      <a:pt x="1" y="17179"/>
                      <a:pt x="435" y="19514"/>
                      <a:pt x="1435" y="21583"/>
                    </a:cubicBezTo>
                    <a:cubicBezTo>
                      <a:pt x="4037" y="27387"/>
                      <a:pt x="9708" y="31823"/>
                      <a:pt x="10442" y="32090"/>
                    </a:cubicBezTo>
                    <a:cubicBezTo>
                      <a:pt x="10525" y="32122"/>
                      <a:pt x="10618" y="32136"/>
                      <a:pt x="10720" y="32136"/>
                    </a:cubicBezTo>
                    <a:cubicBezTo>
                      <a:pt x="11474" y="32136"/>
                      <a:pt x="12676" y="31324"/>
                      <a:pt x="13411" y="30589"/>
                    </a:cubicBezTo>
                    <a:cubicBezTo>
                      <a:pt x="13711" y="30355"/>
                      <a:pt x="13978" y="30022"/>
                      <a:pt x="14111" y="29688"/>
                    </a:cubicBezTo>
                    <a:cubicBezTo>
                      <a:pt x="14144" y="29121"/>
                      <a:pt x="9508" y="23984"/>
                      <a:pt x="9508" y="18414"/>
                    </a:cubicBezTo>
                    <a:cubicBezTo>
                      <a:pt x="9508" y="14344"/>
                      <a:pt x="11976" y="11342"/>
                      <a:pt x="13310" y="9907"/>
                    </a:cubicBezTo>
                    <a:cubicBezTo>
                      <a:pt x="13644" y="9641"/>
                      <a:pt x="13911" y="9307"/>
                      <a:pt x="14211" y="9007"/>
                    </a:cubicBezTo>
                    <a:lnTo>
                      <a:pt x="14711" y="367"/>
                    </a:lnTo>
                    <a:lnTo>
                      <a:pt x="13411" y="301"/>
                    </a:lnTo>
                    <a:lnTo>
                      <a:pt x="5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rot="-820833" flipH="1">
                <a:off x="1967130" y="3008007"/>
                <a:ext cx="353989" cy="1033717"/>
              </a:xfrm>
              <a:custGeom>
                <a:avLst/>
                <a:gdLst/>
                <a:ahLst/>
                <a:cxnLst/>
                <a:rect l="l" t="t" r="r" b="b"/>
                <a:pathLst>
                  <a:path w="10475" h="30589" extrusionOk="0">
                    <a:moveTo>
                      <a:pt x="1535" y="0"/>
                    </a:moveTo>
                    <a:cubicBezTo>
                      <a:pt x="968" y="834"/>
                      <a:pt x="434" y="1668"/>
                      <a:pt x="0" y="2536"/>
                    </a:cubicBezTo>
                    <a:cubicBezTo>
                      <a:pt x="1468" y="4137"/>
                      <a:pt x="5404" y="8440"/>
                      <a:pt x="4704" y="13010"/>
                    </a:cubicBezTo>
                    <a:cubicBezTo>
                      <a:pt x="3870" y="18347"/>
                      <a:pt x="1902" y="22116"/>
                      <a:pt x="9174" y="30589"/>
                    </a:cubicBezTo>
                    <a:cubicBezTo>
                      <a:pt x="9474" y="30355"/>
                      <a:pt x="9741" y="30055"/>
                      <a:pt x="9874" y="29688"/>
                    </a:cubicBezTo>
                    <a:cubicBezTo>
                      <a:pt x="9907" y="29121"/>
                      <a:pt x="5271" y="23984"/>
                      <a:pt x="5271" y="18414"/>
                    </a:cubicBezTo>
                    <a:cubicBezTo>
                      <a:pt x="5271" y="12810"/>
                      <a:pt x="9907" y="9240"/>
                      <a:pt x="9974" y="9007"/>
                    </a:cubicBezTo>
                    <a:lnTo>
                      <a:pt x="10474" y="367"/>
                    </a:lnTo>
                    <a:lnTo>
                      <a:pt x="1535"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rot="-820833" flipH="1">
                <a:off x="2353039" y="3447257"/>
                <a:ext cx="127436" cy="226621"/>
              </a:xfrm>
              <a:custGeom>
                <a:avLst/>
                <a:gdLst/>
                <a:ahLst/>
                <a:cxnLst/>
                <a:rect l="l" t="t" r="r" b="b"/>
                <a:pathLst>
                  <a:path w="3771" h="6706" extrusionOk="0">
                    <a:moveTo>
                      <a:pt x="201" y="1"/>
                    </a:moveTo>
                    <a:cubicBezTo>
                      <a:pt x="1" y="2302"/>
                      <a:pt x="435" y="4637"/>
                      <a:pt x="1435" y="6706"/>
                    </a:cubicBezTo>
                    <a:cubicBezTo>
                      <a:pt x="2836" y="6239"/>
                      <a:pt x="3770" y="4938"/>
                      <a:pt x="3770" y="3470"/>
                    </a:cubicBezTo>
                    <a:cubicBezTo>
                      <a:pt x="3770" y="1569"/>
                      <a:pt x="220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flipH="1">
                <a:off x="1132118" y="3682915"/>
                <a:ext cx="149926" cy="146547"/>
              </a:xfrm>
              <a:custGeom>
                <a:avLst/>
                <a:gdLst/>
                <a:ahLst/>
                <a:cxnLst/>
                <a:rect l="l" t="t" r="r" b="b"/>
                <a:pathLst>
                  <a:path w="4437" h="4337" extrusionOk="0">
                    <a:moveTo>
                      <a:pt x="567" y="0"/>
                    </a:moveTo>
                    <a:lnTo>
                      <a:pt x="0" y="3436"/>
                    </a:lnTo>
                    <a:cubicBezTo>
                      <a:pt x="100" y="3469"/>
                      <a:pt x="901" y="3736"/>
                      <a:pt x="1635" y="3936"/>
                    </a:cubicBezTo>
                    <a:cubicBezTo>
                      <a:pt x="2302" y="4170"/>
                      <a:pt x="2902" y="4337"/>
                      <a:pt x="2902" y="4337"/>
                    </a:cubicBezTo>
                    <a:lnTo>
                      <a:pt x="4437" y="1368"/>
                    </a:lnTo>
                    <a:lnTo>
                      <a:pt x="2068" y="534"/>
                    </a:lnTo>
                    <a:lnTo>
                      <a:pt x="567"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rot="455074" flipH="1">
                <a:off x="1223481" y="3680422"/>
                <a:ext cx="74407" cy="133034"/>
              </a:xfrm>
              <a:custGeom>
                <a:avLst/>
                <a:gdLst/>
                <a:ahLst/>
                <a:cxnLst/>
                <a:rect l="l" t="t" r="r" b="b"/>
                <a:pathLst>
                  <a:path w="2202" h="3937" extrusionOk="0">
                    <a:moveTo>
                      <a:pt x="567" y="0"/>
                    </a:moveTo>
                    <a:lnTo>
                      <a:pt x="0" y="3436"/>
                    </a:lnTo>
                    <a:cubicBezTo>
                      <a:pt x="100" y="3469"/>
                      <a:pt x="901" y="3736"/>
                      <a:pt x="1635" y="3936"/>
                    </a:cubicBezTo>
                    <a:cubicBezTo>
                      <a:pt x="2068" y="2869"/>
                      <a:pt x="2202" y="1701"/>
                      <a:pt x="2068" y="534"/>
                    </a:cubicBezTo>
                    <a:lnTo>
                      <a:pt x="56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rot="455074" flipH="1">
                <a:off x="1064557" y="3715623"/>
                <a:ext cx="202913" cy="298743"/>
              </a:xfrm>
              <a:custGeom>
                <a:avLst/>
                <a:gdLst/>
                <a:ahLst/>
                <a:cxnLst/>
                <a:rect l="l" t="t" r="r" b="b"/>
                <a:pathLst>
                  <a:path w="6005" h="8841" extrusionOk="0">
                    <a:moveTo>
                      <a:pt x="3302" y="0"/>
                    </a:moveTo>
                    <a:cubicBezTo>
                      <a:pt x="3302" y="0"/>
                      <a:pt x="3436" y="768"/>
                      <a:pt x="1735" y="3269"/>
                    </a:cubicBezTo>
                    <a:cubicBezTo>
                      <a:pt x="0" y="5771"/>
                      <a:pt x="234" y="8807"/>
                      <a:pt x="867" y="8840"/>
                    </a:cubicBezTo>
                    <a:cubicBezTo>
                      <a:pt x="869" y="8840"/>
                      <a:pt x="870" y="8840"/>
                      <a:pt x="872" y="8840"/>
                    </a:cubicBezTo>
                    <a:cubicBezTo>
                      <a:pt x="1491" y="8840"/>
                      <a:pt x="6004" y="2301"/>
                      <a:pt x="5938" y="1802"/>
                    </a:cubicBezTo>
                    <a:cubicBezTo>
                      <a:pt x="5838" y="1268"/>
                      <a:pt x="3569" y="34"/>
                      <a:pt x="3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rot="455074" flipH="1">
                <a:off x="1278163" y="2989137"/>
                <a:ext cx="697743" cy="881902"/>
              </a:xfrm>
              <a:custGeom>
                <a:avLst/>
                <a:gdLst/>
                <a:ahLst/>
                <a:cxnLst/>
                <a:rect l="l" t="t" r="r" b="b"/>
                <a:pathLst>
                  <a:path w="20649" h="26099" extrusionOk="0">
                    <a:moveTo>
                      <a:pt x="4795" y="1"/>
                    </a:moveTo>
                    <a:cubicBezTo>
                      <a:pt x="3415" y="1"/>
                      <a:pt x="2014" y="236"/>
                      <a:pt x="701" y="705"/>
                    </a:cubicBezTo>
                    <a:cubicBezTo>
                      <a:pt x="400" y="805"/>
                      <a:pt x="234" y="871"/>
                      <a:pt x="234" y="871"/>
                    </a:cubicBezTo>
                    <a:cubicBezTo>
                      <a:pt x="0" y="4040"/>
                      <a:pt x="133" y="7209"/>
                      <a:pt x="600" y="10311"/>
                    </a:cubicBezTo>
                    <a:cubicBezTo>
                      <a:pt x="834" y="11979"/>
                      <a:pt x="1268" y="13580"/>
                      <a:pt x="1835" y="15148"/>
                    </a:cubicBezTo>
                    <a:cubicBezTo>
                      <a:pt x="2302" y="16483"/>
                      <a:pt x="3002" y="17683"/>
                      <a:pt x="3903" y="18751"/>
                    </a:cubicBezTo>
                    <a:cubicBezTo>
                      <a:pt x="4537" y="19451"/>
                      <a:pt x="5237" y="20085"/>
                      <a:pt x="5971" y="20652"/>
                    </a:cubicBezTo>
                    <a:cubicBezTo>
                      <a:pt x="10468" y="24130"/>
                      <a:pt x="16958" y="26098"/>
                      <a:pt x="18372" y="26098"/>
                    </a:cubicBezTo>
                    <a:cubicBezTo>
                      <a:pt x="18532" y="26098"/>
                      <a:pt x="18626" y="26073"/>
                      <a:pt x="18647" y="26023"/>
                    </a:cubicBezTo>
                    <a:cubicBezTo>
                      <a:pt x="18847" y="25489"/>
                      <a:pt x="20648" y="22253"/>
                      <a:pt x="20081" y="21686"/>
                    </a:cubicBezTo>
                    <a:cubicBezTo>
                      <a:pt x="19514" y="21153"/>
                      <a:pt x="11909" y="18451"/>
                      <a:pt x="12242" y="12847"/>
                    </a:cubicBezTo>
                    <a:cubicBezTo>
                      <a:pt x="12576" y="7543"/>
                      <a:pt x="12109" y="1639"/>
                      <a:pt x="8339" y="371"/>
                    </a:cubicBezTo>
                    <a:cubicBezTo>
                      <a:pt x="8106" y="304"/>
                      <a:pt x="7872" y="238"/>
                      <a:pt x="7605" y="204"/>
                    </a:cubicBezTo>
                    <a:cubicBezTo>
                      <a:pt x="6772" y="71"/>
                      <a:pt x="5938" y="4"/>
                      <a:pt x="5070" y="4"/>
                    </a:cubicBezTo>
                    <a:cubicBezTo>
                      <a:pt x="4979" y="2"/>
                      <a:pt x="4887" y="1"/>
                      <a:pt x="47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flipH="1">
                <a:off x="1741548" y="3470514"/>
                <a:ext cx="183750" cy="207437"/>
              </a:xfrm>
              <a:custGeom>
                <a:avLst/>
                <a:gdLst/>
                <a:ahLst/>
                <a:cxnLst/>
                <a:rect l="l" t="t" r="r" b="b"/>
                <a:pathLst>
                  <a:path w="5438" h="6139" extrusionOk="0">
                    <a:moveTo>
                      <a:pt x="1969" y="0"/>
                    </a:moveTo>
                    <a:cubicBezTo>
                      <a:pt x="1268" y="0"/>
                      <a:pt x="568" y="234"/>
                      <a:pt x="1" y="634"/>
                    </a:cubicBezTo>
                    <a:cubicBezTo>
                      <a:pt x="468" y="1969"/>
                      <a:pt x="1168" y="3169"/>
                      <a:pt x="2069" y="4237"/>
                    </a:cubicBezTo>
                    <a:cubicBezTo>
                      <a:pt x="2703" y="4937"/>
                      <a:pt x="3403" y="5571"/>
                      <a:pt x="4137" y="6138"/>
                    </a:cubicBezTo>
                    <a:cubicBezTo>
                      <a:pt x="4971" y="5504"/>
                      <a:pt x="5438" y="4504"/>
                      <a:pt x="5438" y="3470"/>
                    </a:cubicBezTo>
                    <a:cubicBezTo>
                      <a:pt x="5438" y="1568"/>
                      <a:pt x="3903" y="34"/>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rot="-1959819" flipH="1">
                <a:off x="2069542" y="2449686"/>
                <a:ext cx="497141" cy="761762"/>
              </a:xfrm>
              <a:custGeom>
                <a:avLst/>
                <a:gdLst/>
                <a:ahLst/>
                <a:cxnLst/>
                <a:rect l="l" t="t" r="r" b="b"/>
                <a:pathLst>
                  <a:path w="14712" h="22543" extrusionOk="0">
                    <a:moveTo>
                      <a:pt x="12676" y="1"/>
                    </a:moveTo>
                    <a:cubicBezTo>
                      <a:pt x="12009" y="3270"/>
                      <a:pt x="10508" y="9407"/>
                      <a:pt x="8273" y="12443"/>
                    </a:cubicBezTo>
                    <a:cubicBezTo>
                      <a:pt x="8207" y="12543"/>
                      <a:pt x="8106" y="12676"/>
                      <a:pt x="8040" y="12776"/>
                    </a:cubicBezTo>
                    <a:cubicBezTo>
                      <a:pt x="4871" y="16813"/>
                      <a:pt x="1" y="18847"/>
                      <a:pt x="301" y="19681"/>
                    </a:cubicBezTo>
                    <a:cubicBezTo>
                      <a:pt x="447" y="20032"/>
                      <a:pt x="708" y="20133"/>
                      <a:pt x="962" y="20133"/>
                    </a:cubicBezTo>
                    <a:cubicBezTo>
                      <a:pt x="1286" y="20133"/>
                      <a:pt x="1598" y="19967"/>
                      <a:pt x="1635" y="19948"/>
                    </a:cubicBezTo>
                    <a:lnTo>
                      <a:pt x="1635" y="19948"/>
                    </a:lnTo>
                    <a:cubicBezTo>
                      <a:pt x="1568" y="19982"/>
                      <a:pt x="935" y="20649"/>
                      <a:pt x="1202" y="21216"/>
                    </a:cubicBezTo>
                    <a:cubicBezTo>
                      <a:pt x="1295" y="21403"/>
                      <a:pt x="1446" y="21467"/>
                      <a:pt x="1609" y="21467"/>
                    </a:cubicBezTo>
                    <a:cubicBezTo>
                      <a:pt x="1909" y="21467"/>
                      <a:pt x="2249" y="21247"/>
                      <a:pt x="2336" y="21182"/>
                    </a:cubicBezTo>
                    <a:lnTo>
                      <a:pt x="2336" y="21182"/>
                    </a:lnTo>
                    <a:cubicBezTo>
                      <a:pt x="2236" y="21282"/>
                      <a:pt x="1635" y="21850"/>
                      <a:pt x="2035" y="22383"/>
                    </a:cubicBezTo>
                    <a:cubicBezTo>
                      <a:pt x="2097" y="22481"/>
                      <a:pt x="2324" y="22543"/>
                      <a:pt x="2677" y="22543"/>
                    </a:cubicBezTo>
                    <a:cubicBezTo>
                      <a:pt x="3652" y="22543"/>
                      <a:pt x="5590" y="22068"/>
                      <a:pt x="7673" y="20549"/>
                    </a:cubicBezTo>
                    <a:cubicBezTo>
                      <a:pt x="9407" y="19248"/>
                      <a:pt x="11242" y="17213"/>
                      <a:pt x="12710" y="14111"/>
                    </a:cubicBezTo>
                    <a:cubicBezTo>
                      <a:pt x="12977" y="13510"/>
                      <a:pt x="13210" y="12943"/>
                      <a:pt x="13410" y="12343"/>
                    </a:cubicBezTo>
                    <a:cubicBezTo>
                      <a:pt x="14177" y="10141"/>
                      <a:pt x="14611" y="7773"/>
                      <a:pt x="14678" y="5438"/>
                    </a:cubicBezTo>
                    <a:cubicBezTo>
                      <a:pt x="14711" y="3803"/>
                      <a:pt x="14611" y="2202"/>
                      <a:pt x="14278" y="601"/>
                    </a:cubicBezTo>
                    <a:cubicBezTo>
                      <a:pt x="13811" y="267"/>
                      <a:pt x="13243" y="67"/>
                      <a:pt x="126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rot="-1959819" flipH="1">
                <a:off x="2071853" y="2524963"/>
                <a:ext cx="237892" cy="694382"/>
              </a:xfrm>
              <a:custGeom>
                <a:avLst/>
                <a:gdLst/>
                <a:ahLst/>
                <a:cxnLst/>
                <a:rect l="l" t="t" r="r" b="b"/>
                <a:pathLst>
                  <a:path w="7040" h="20549" extrusionOk="0">
                    <a:moveTo>
                      <a:pt x="5004" y="1"/>
                    </a:moveTo>
                    <a:cubicBezTo>
                      <a:pt x="4337" y="3270"/>
                      <a:pt x="2836" y="9407"/>
                      <a:pt x="601" y="12443"/>
                    </a:cubicBezTo>
                    <a:cubicBezTo>
                      <a:pt x="535" y="12543"/>
                      <a:pt x="434" y="12676"/>
                      <a:pt x="368" y="12776"/>
                    </a:cubicBezTo>
                    <a:cubicBezTo>
                      <a:pt x="501" y="15378"/>
                      <a:pt x="401" y="17980"/>
                      <a:pt x="1" y="20549"/>
                    </a:cubicBezTo>
                    <a:cubicBezTo>
                      <a:pt x="1735" y="19248"/>
                      <a:pt x="3570" y="17213"/>
                      <a:pt x="5038" y="14111"/>
                    </a:cubicBezTo>
                    <a:cubicBezTo>
                      <a:pt x="5305" y="13510"/>
                      <a:pt x="5538" y="12943"/>
                      <a:pt x="5738" y="12343"/>
                    </a:cubicBezTo>
                    <a:lnTo>
                      <a:pt x="7006" y="5438"/>
                    </a:lnTo>
                    <a:cubicBezTo>
                      <a:pt x="7039" y="3803"/>
                      <a:pt x="6939" y="2202"/>
                      <a:pt x="6606" y="601"/>
                    </a:cubicBezTo>
                    <a:cubicBezTo>
                      <a:pt x="6139" y="267"/>
                      <a:pt x="5571" y="67"/>
                      <a:pt x="5004"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flipH="1">
                <a:off x="1930888" y="2086732"/>
                <a:ext cx="201794" cy="193583"/>
              </a:xfrm>
              <a:custGeom>
                <a:avLst/>
                <a:gdLst/>
                <a:ahLst/>
                <a:cxnLst/>
                <a:rect l="l" t="t" r="r" b="b"/>
                <a:pathLst>
                  <a:path w="5972" h="5729" extrusionOk="0">
                    <a:moveTo>
                      <a:pt x="5104" y="1"/>
                    </a:moveTo>
                    <a:lnTo>
                      <a:pt x="0" y="1635"/>
                    </a:lnTo>
                    <a:cubicBezTo>
                      <a:pt x="67" y="2336"/>
                      <a:pt x="167" y="3036"/>
                      <a:pt x="300" y="3703"/>
                    </a:cubicBezTo>
                    <a:cubicBezTo>
                      <a:pt x="501" y="4704"/>
                      <a:pt x="734" y="5671"/>
                      <a:pt x="834" y="5705"/>
                    </a:cubicBezTo>
                    <a:cubicBezTo>
                      <a:pt x="863" y="5721"/>
                      <a:pt x="965" y="5729"/>
                      <a:pt x="1122" y="5729"/>
                    </a:cubicBezTo>
                    <a:cubicBezTo>
                      <a:pt x="2217" y="5729"/>
                      <a:pt x="5971" y="5371"/>
                      <a:pt x="5971" y="5371"/>
                    </a:cubicBezTo>
                    <a:lnTo>
                      <a:pt x="5571" y="2869"/>
                    </a:lnTo>
                    <a:lnTo>
                      <a:pt x="510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944438" y="2086732"/>
                <a:ext cx="188244" cy="125158"/>
              </a:xfrm>
              <a:custGeom>
                <a:avLst/>
                <a:gdLst/>
                <a:ahLst/>
                <a:cxnLst/>
                <a:rect l="l" t="t" r="r" b="b"/>
                <a:pathLst>
                  <a:path w="5571" h="3704" extrusionOk="0">
                    <a:moveTo>
                      <a:pt x="5104" y="1"/>
                    </a:moveTo>
                    <a:lnTo>
                      <a:pt x="0" y="1635"/>
                    </a:lnTo>
                    <a:cubicBezTo>
                      <a:pt x="67" y="2336"/>
                      <a:pt x="167" y="3036"/>
                      <a:pt x="300" y="3703"/>
                    </a:cubicBezTo>
                    <a:cubicBezTo>
                      <a:pt x="1468" y="3670"/>
                      <a:pt x="3770" y="3503"/>
                      <a:pt x="5571" y="2869"/>
                    </a:cubicBezTo>
                    <a:lnTo>
                      <a:pt x="5104"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flipH="1">
                <a:off x="1875686" y="1602025"/>
                <a:ext cx="499349" cy="587507"/>
              </a:xfrm>
              <a:custGeom>
                <a:avLst/>
                <a:gdLst/>
                <a:ahLst/>
                <a:cxnLst/>
                <a:rect l="l" t="t" r="r" b="b"/>
                <a:pathLst>
                  <a:path w="14778" h="17387" extrusionOk="0">
                    <a:moveTo>
                      <a:pt x="12776" y="1"/>
                    </a:moveTo>
                    <a:lnTo>
                      <a:pt x="4837" y="234"/>
                    </a:lnTo>
                    <a:cubicBezTo>
                      <a:pt x="4837" y="401"/>
                      <a:pt x="3836" y="5638"/>
                      <a:pt x="2502" y="6239"/>
                    </a:cubicBezTo>
                    <a:cubicBezTo>
                      <a:pt x="1168" y="6806"/>
                      <a:pt x="0" y="6806"/>
                      <a:pt x="401" y="7340"/>
                    </a:cubicBezTo>
                    <a:cubicBezTo>
                      <a:pt x="801" y="7873"/>
                      <a:pt x="1868" y="7807"/>
                      <a:pt x="1802" y="8140"/>
                    </a:cubicBezTo>
                    <a:cubicBezTo>
                      <a:pt x="1468" y="9474"/>
                      <a:pt x="1301" y="10809"/>
                      <a:pt x="1335" y="12176"/>
                    </a:cubicBezTo>
                    <a:cubicBezTo>
                      <a:pt x="1368" y="12310"/>
                      <a:pt x="1368" y="12443"/>
                      <a:pt x="1368" y="12577"/>
                    </a:cubicBezTo>
                    <a:cubicBezTo>
                      <a:pt x="1535" y="13911"/>
                      <a:pt x="2035" y="15279"/>
                      <a:pt x="3269" y="16112"/>
                    </a:cubicBezTo>
                    <a:cubicBezTo>
                      <a:pt x="4538" y="16990"/>
                      <a:pt x="6206" y="17387"/>
                      <a:pt x="7835" y="17387"/>
                    </a:cubicBezTo>
                    <a:cubicBezTo>
                      <a:pt x="10231" y="17387"/>
                      <a:pt x="12543" y="16528"/>
                      <a:pt x="13377" y="15078"/>
                    </a:cubicBezTo>
                    <a:cubicBezTo>
                      <a:pt x="14778" y="12610"/>
                      <a:pt x="12776" y="1"/>
                      <a:pt x="127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flipH="1">
                <a:off x="2146577" y="1793035"/>
                <a:ext cx="93869" cy="95186"/>
              </a:xfrm>
              <a:custGeom>
                <a:avLst/>
                <a:gdLst/>
                <a:ahLst/>
                <a:cxnLst/>
                <a:rect l="l" t="t" r="r" b="b"/>
                <a:pathLst>
                  <a:path w="2778" h="2817" extrusionOk="0">
                    <a:moveTo>
                      <a:pt x="1711" y="1"/>
                    </a:moveTo>
                    <a:cubicBezTo>
                      <a:pt x="838" y="1"/>
                      <a:pt x="137" y="1827"/>
                      <a:pt x="42" y="2050"/>
                    </a:cubicBezTo>
                    <a:cubicBezTo>
                      <a:pt x="0" y="2175"/>
                      <a:pt x="115" y="2274"/>
                      <a:pt x="223" y="2274"/>
                    </a:cubicBezTo>
                    <a:cubicBezTo>
                      <a:pt x="288" y="2274"/>
                      <a:pt x="350" y="2238"/>
                      <a:pt x="376" y="2150"/>
                    </a:cubicBezTo>
                    <a:cubicBezTo>
                      <a:pt x="600" y="1540"/>
                      <a:pt x="1196" y="343"/>
                      <a:pt x="1716" y="343"/>
                    </a:cubicBezTo>
                    <a:cubicBezTo>
                      <a:pt x="1736" y="343"/>
                      <a:pt x="1756" y="345"/>
                      <a:pt x="1777" y="349"/>
                    </a:cubicBezTo>
                    <a:cubicBezTo>
                      <a:pt x="2244" y="482"/>
                      <a:pt x="2143" y="1916"/>
                      <a:pt x="2010" y="2617"/>
                    </a:cubicBezTo>
                    <a:cubicBezTo>
                      <a:pt x="1977" y="2717"/>
                      <a:pt x="2077" y="2817"/>
                      <a:pt x="2177" y="2817"/>
                    </a:cubicBezTo>
                    <a:cubicBezTo>
                      <a:pt x="2277" y="2817"/>
                      <a:pt x="2344" y="2750"/>
                      <a:pt x="2344" y="2684"/>
                    </a:cubicBezTo>
                    <a:cubicBezTo>
                      <a:pt x="2410" y="2417"/>
                      <a:pt x="2777" y="248"/>
                      <a:pt x="1843" y="15"/>
                    </a:cubicBezTo>
                    <a:cubicBezTo>
                      <a:pt x="1799" y="5"/>
                      <a:pt x="1755" y="1"/>
                      <a:pt x="1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flipH="1">
                <a:off x="2179997" y="2001645"/>
                <a:ext cx="149960" cy="40041"/>
              </a:xfrm>
              <a:custGeom>
                <a:avLst/>
                <a:gdLst/>
                <a:ahLst/>
                <a:cxnLst/>
                <a:rect l="l" t="t" r="r" b="b"/>
                <a:pathLst>
                  <a:path w="4438" h="1185" extrusionOk="0">
                    <a:moveTo>
                      <a:pt x="4270" y="0"/>
                    </a:moveTo>
                    <a:cubicBezTo>
                      <a:pt x="4220" y="0"/>
                      <a:pt x="4170" y="17"/>
                      <a:pt x="4137" y="50"/>
                    </a:cubicBezTo>
                    <a:cubicBezTo>
                      <a:pt x="3495" y="633"/>
                      <a:pt x="2752" y="821"/>
                      <a:pt x="2059" y="821"/>
                    </a:cubicBezTo>
                    <a:cubicBezTo>
                      <a:pt x="1204" y="821"/>
                      <a:pt x="424" y="535"/>
                      <a:pt x="1" y="350"/>
                    </a:cubicBezTo>
                    <a:lnTo>
                      <a:pt x="1" y="350"/>
                    </a:lnTo>
                    <a:cubicBezTo>
                      <a:pt x="34" y="484"/>
                      <a:pt x="34" y="617"/>
                      <a:pt x="34" y="751"/>
                    </a:cubicBezTo>
                    <a:cubicBezTo>
                      <a:pt x="668" y="1017"/>
                      <a:pt x="1368" y="1151"/>
                      <a:pt x="2069" y="1184"/>
                    </a:cubicBezTo>
                    <a:cubicBezTo>
                      <a:pt x="2903" y="1184"/>
                      <a:pt x="3737" y="884"/>
                      <a:pt x="4370" y="284"/>
                    </a:cubicBezTo>
                    <a:cubicBezTo>
                      <a:pt x="4437" y="217"/>
                      <a:pt x="4437" y="117"/>
                      <a:pt x="4404" y="50"/>
                    </a:cubicBezTo>
                    <a:cubicBezTo>
                      <a:pt x="4370" y="17"/>
                      <a:pt x="4320" y="0"/>
                      <a:pt x="4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flipH="1">
                <a:off x="1696458" y="1518425"/>
                <a:ext cx="544458" cy="652958"/>
              </a:xfrm>
              <a:custGeom>
                <a:avLst/>
                <a:gdLst/>
                <a:ahLst/>
                <a:cxnLst/>
                <a:rect l="l" t="t" r="r" b="b"/>
                <a:pathLst>
                  <a:path w="16113" h="19324" extrusionOk="0">
                    <a:moveTo>
                      <a:pt x="5851" y="1"/>
                    </a:moveTo>
                    <a:cubicBezTo>
                      <a:pt x="4350" y="1"/>
                      <a:pt x="3164" y="301"/>
                      <a:pt x="2269" y="674"/>
                    </a:cubicBezTo>
                    <a:cubicBezTo>
                      <a:pt x="1569" y="941"/>
                      <a:pt x="902" y="1374"/>
                      <a:pt x="368" y="1908"/>
                    </a:cubicBezTo>
                    <a:cubicBezTo>
                      <a:pt x="1" y="2408"/>
                      <a:pt x="401" y="4343"/>
                      <a:pt x="1402" y="5244"/>
                    </a:cubicBezTo>
                    <a:cubicBezTo>
                      <a:pt x="1885" y="5694"/>
                      <a:pt x="2555" y="5811"/>
                      <a:pt x="3118" y="5811"/>
                    </a:cubicBezTo>
                    <a:cubicBezTo>
                      <a:pt x="3722" y="5811"/>
                      <a:pt x="4204" y="5677"/>
                      <a:pt x="4204" y="5677"/>
                    </a:cubicBezTo>
                    <a:lnTo>
                      <a:pt x="4204" y="5677"/>
                    </a:lnTo>
                    <a:cubicBezTo>
                      <a:pt x="4204" y="5677"/>
                      <a:pt x="4004" y="6411"/>
                      <a:pt x="4337" y="8880"/>
                    </a:cubicBezTo>
                    <a:cubicBezTo>
                      <a:pt x="4629" y="11243"/>
                      <a:pt x="6995" y="12318"/>
                      <a:pt x="7286" y="12318"/>
                    </a:cubicBezTo>
                    <a:cubicBezTo>
                      <a:pt x="7294" y="12318"/>
                      <a:pt x="7301" y="12317"/>
                      <a:pt x="7306" y="12315"/>
                    </a:cubicBezTo>
                    <a:lnTo>
                      <a:pt x="7306" y="12315"/>
                    </a:lnTo>
                    <a:cubicBezTo>
                      <a:pt x="7273" y="12349"/>
                      <a:pt x="7039" y="12749"/>
                      <a:pt x="7373" y="15584"/>
                    </a:cubicBezTo>
                    <a:cubicBezTo>
                      <a:pt x="7650" y="18192"/>
                      <a:pt x="8597" y="19323"/>
                      <a:pt x="10730" y="19323"/>
                    </a:cubicBezTo>
                    <a:cubicBezTo>
                      <a:pt x="11162" y="19323"/>
                      <a:pt x="11643" y="19277"/>
                      <a:pt x="12176" y="19187"/>
                    </a:cubicBezTo>
                    <a:cubicBezTo>
                      <a:pt x="12376" y="19154"/>
                      <a:pt x="12543" y="19087"/>
                      <a:pt x="12710" y="19020"/>
                    </a:cubicBezTo>
                    <a:cubicBezTo>
                      <a:pt x="15278" y="17953"/>
                      <a:pt x="14478" y="12582"/>
                      <a:pt x="14711" y="9480"/>
                    </a:cubicBezTo>
                    <a:cubicBezTo>
                      <a:pt x="14978" y="6178"/>
                      <a:pt x="16112" y="2608"/>
                      <a:pt x="10008" y="674"/>
                    </a:cubicBezTo>
                    <a:cubicBezTo>
                      <a:pt x="8419" y="188"/>
                      <a:pt x="7037" y="1"/>
                      <a:pt x="5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flipH="1">
                <a:off x="1811445" y="1541167"/>
                <a:ext cx="429471" cy="630217"/>
              </a:xfrm>
              <a:custGeom>
                <a:avLst/>
                <a:gdLst/>
                <a:ahLst/>
                <a:cxnLst/>
                <a:rect l="l" t="t" r="r" b="b"/>
                <a:pathLst>
                  <a:path w="12710" h="18651" extrusionOk="0">
                    <a:moveTo>
                      <a:pt x="2269" y="1"/>
                    </a:moveTo>
                    <a:cubicBezTo>
                      <a:pt x="1569" y="268"/>
                      <a:pt x="902" y="701"/>
                      <a:pt x="368" y="1235"/>
                    </a:cubicBezTo>
                    <a:cubicBezTo>
                      <a:pt x="1" y="1735"/>
                      <a:pt x="401" y="3670"/>
                      <a:pt x="1402" y="4571"/>
                    </a:cubicBezTo>
                    <a:cubicBezTo>
                      <a:pt x="1885" y="5021"/>
                      <a:pt x="2555" y="5138"/>
                      <a:pt x="3118" y="5138"/>
                    </a:cubicBezTo>
                    <a:cubicBezTo>
                      <a:pt x="3722" y="5138"/>
                      <a:pt x="4204" y="5004"/>
                      <a:pt x="4204" y="5004"/>
                    </a:cubicBezTo>
                    <a:lnTo>
                      <a:pt x="4204" y="5004"/>
                    </a:lnTo>
                    <a:cubicBezTo>
                      <a:pt x="4204" y="5004"/>
                      <a:pt x="4004" y="5738"/>
                      <a:pt x="4337" y="8207"/>
                    </a:cubicBezTo>
                    <a:cubicBezTo>
                      <a:pt x="4629" y="10570"/>
                      <a:pt x="6995" y="11645"/>
                      <a:pt x="7286" y="11645"/>
                    </a:cubicBezTo>
                    <a:cubicBezTo>
                      <a:pt x="7294" y="11645"/>
                      <a:pt x="7301" y="11644"/>
                      <a:pt x="7306" y="11642"/>
                    </a:cubicBezTo>
                    <a:lnTo>
                      <a:pt x="7306" y="11642"/>
                    </a:lnTo>
                    <a:cubicBezTo>
                      <a:pt x="7273" y="11676"/>
                      <a:pt x="7039" y="12076"/>
                      <a:pt x="7373" y="14911"/>
                    </a:cubicBezTo>
                    <a:cubicBezTo>
                      <a:pt x="7650" y="17519"/>
                      <a:pt x="8597" y="18650"/>
                      <a:pt x="10730" y="18650"/>
                    </a:cubicBezTo>
                    <a:cubicBezTo>
                      <a:pt x="11162" y="18650"/>
                      <a:pt x="11643" y="18604"/>
                      <a:pt x="12176" y="18514"/>
                    </a:cubicBezTo>
                    <a:cubicBezTo>
                      <a:pt x="12376" y="18481"/>
                      <a:pt x="12543" y="18414"/>
                      <a:pt x="12710" y="18347"/>
                    </a:cubicBezTo>
                    <a:cubicBezTo>
                      <a:pt x="11843" y="17747"/>
                      <a:pt x="11442" y="16646"/>
                      <a:pt x="11776" y="15645"/>
                    </a:cubicBezTo>
                    <a:cubicBezTo>
                      <a:pt x="12310" y="13777"/>
                      <a:pt x="12009" y="13277"/>
                      <a:pt x="11643" y="12877"/>
                    </a:cubicBezTo>
                    <a:cubicBezTo>
                      <a:pt x="11276" y="12476"/>
                      <a:pt x="10975" y="11476"/>
                      <a:pt x="8307" y="10408"/>
                    </a:cubicBezTo>
                    <a:cubicBezTo>
                      <a:pt x="4738" y="8940"/>
                      <a:pt x="5538" y="3670"/>
                      <a:pt x="5438" y="3403"/>
                    </a:cubicBezTo>
                    <a:cubicBezTo>
                      <a:pt x="5427" y="3359"/>
                      <a:pt x="5394" y="3343"/>
                      <a:pt x="5341" y="3343"/>
                    </a:cubicBezTo>
                    <a:cubicBezTo>
                      <a:pt x="5204" y="3343"/>
                      <a:pt x="4932" y="3449"/>
                      <a:pt x="4550" y="3449"/>
                    </a:cubicBezTo>
                    <a:cubicBezTo>
                      <a:pt x="4183" y="3449"/>
                      <a:pt x="3716" y="3351"/>
                      <a:pt x="3170" y="2969"/>
                    </a:cubicBezTo>
                    <a:cubicBezTo>
                      <a:pt x="2436" y="2436"/>
                      <a:pt x="2269" y="1101"/>
                      <a:pt x="2269"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flipH="1">
                <a:off x="1802350" y="1877055"/>
                <a:ext cx="296541" cy="195914"/>
              </a:xfrm>
              <a:custGeom>
                <a:avLst/>
                <a:gdLst/>
                <a:ahLst/>
                <a:cxnLst/>
                <a:rect l="l" t="t" r="r" b="b"/>
                <a:pathLst>
                  <a:path w="8776" h="5798" extrusionOk="0">
                    <a:moveTo>
                      <a:pt x="4967" y="0"/>
                    </a:moveTo>
                    <a:cubicBezTo>
                      <a:pt x="3336" y="0"/>
                      <a:pt x="1802" y="1602"/>
                      <a:pt x="1802" y="1602"/>
                    </a:cubicBezTo>
                    <a:cubicBezTo>
                      <a:pt x="1802" y="1602"/>
                      <a:pt x="1" y="5238"/>
                      <a:pt x="2770" y="5739"/>
                    </a:cubicBezTo>
                    <a:cubicBezTo>
                      <a:pt x="2991" y="5779"/>
                      <a:pt x="3217" y="5798"/>
                      <a:pt x="3443" y="5798"/>
                    </a:cubicBezTo>
                    <a:cubicBezTo>
                      <a:pt x="6048" y="5798"/>
                      <a:pt x="8775" y="3270"/>
                      <a:pt x="6872" y="968"/>
                    </a:cubicBezTo>
                    <a:cubicBezTo>
                      <a:pt x="6283" y="255"/>
                      <a:pt x="5617" y="0"/>
                      <a:pt x="4967"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flipH="1">
                <a:off x="1885807" y="1904122"/>
                <a:ext cx="115460" cy="133031"/>
              </a:xfrm>
              <a:custGeom>
                <a:avLst/>
                <a:gdLst/>
                <a:ahLst/>
                <a:cxnLst/>
                <a:rect l="l" t="t" r="r" b="b"/>
                <a:pathLst>
                  <a:path w="3417" h="3937" extrusionOk="0">
                    <a:moveTo>
                      <a:pt x="1648" y="1"/>
                    </a:moveTo>
                    <a:cubicBezTo>
                      <a:pt x="1548" y="1"/>
                      <a:pt x="1482" y="67"/>
                      <a:pt x="1448" y="167"/>
                    </a:cubicBezTo>
                    <a:cubicBezTo>
                      <a:pt x="1448" y="268"/>
                      <a:pt x="1548" y="334"/>
                      <a:pt x="1615" y="334"/>
                    </a:cubicBezTo>
                    <a:cubicBezTo>
                      <a:pt x="2049" y="368"/>
                      <a:pt x="2449" y="568"/>
                      <a:pt x="2749" y="868"/>
                    </a:cubicBezTo>
                    <a:cubicBezTo>
                      <a:pt x="2983" y="1135"/>
                      <a:pt x="3049" y="1502"/>
                      <a:pt x="2983" y="1835"/>
                    </a:cubicBezTo>
                    <a:cubicBezTo>
                      <a:pt x="2916" y="2402"/>
                      <a:pt x="2582" y="2936"/>
                      <a:pt x="2115" y="3203"/>
                    </a:cubicBezTo>
                    <a:cubicBezTo>
                      <a:pt x="1738" y="3439"/>
                      <a:pt x="1293" y="3575"/>
                      <a:pt x="852" y="3575"/>
                    </a:cubicBezTo>
                    <a:cubicBezTo>
                      <a:pt x="671" y="3575"/>
                      <a:pt x="490" y="3552"/>
                      <a:pt x="314" y="3503"/>
                    </a:cubicBezTo>
                    <a:cubicBezTo>
                      <a:pt x="295" y="3497"/>
                      <a:pt x="275" y="3494"/>
                      <a:pt x="257" y="3494"/>
                    </a:cubicBezTo>
                    <a:cubicBezTo>
                      <a:pt x="91" y="3494"/>
                      <a:pt x="0" y="3747"/>
                      <a:pt x="181" y="3837"/>
                    </a:cubicBezTo>
                    <a:cubicBezTo>
                      <a:pt x="381" y="3903"/>
                      <a:pt x="581" y="3937"/>
                      <a:pt x="815" y="3937"/>
                    </a:cubicBezTo>
                    <a:cubicBezTo>
                      <a:pt x="1315" y="3903"/>
                      <a:pt x="1849" y="3770"/>
                      <a:pt x="2282" y="3503"/>
                    </a:cubicBezTo>
                    <a:cubicBezTo>
                      <a:pt x="2883" y="3170"/>
                      <a:pt x="3250" y="2569"/>
                      <a:pt x="3350" y="1869"/>
                    </a:cubicBezTo>
                    <a:cubicBezTo>
                      <a:pt x="3416" y="1435"/>
                      <a:pt x="3283" y="968"/>
                      <a:pt x="3016" y="634"/>
                    </a:cubicBezTo>
                    <a:cubicBezTo>
                      <a:pt x="2649" y="268"/>
                      <a:pt x="2149" y="34"/>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flipH="1">
                <a:off x="1625463" y="2249675"/>
                <a:ext cx="573720" cy="818597"/>
              </a:xfrm>
              <a:custGeom>
                <a:avLst/>
                <a:gdLst/>
                <a:ahLst/>
                <a:cxnLst/>
                <a:rect l="l" t="t" r="r" b="b"/>
                <a:pathLst>
                  <a:path w="16979" h="24226" extrusionOk="0">
                    <a:moveTo>
                      <a:pt x="7951" y="1"/>
                    </a:moveTo>
                    <a:cubicBezTo>
                      <a:pt x="7166" y="1"/>
                      <a:pt x="5185" y="501"/>
                      <a:pt x="3710" y="501"/>
                    </a:cubicBezTo>
                    <a:cubicBezTo>
                      <a:pt x="3202" y="501"/>
                      <a:pt x="2754" y="441"/>
                      <a:pt x="2435" y="282"/>
                    </a:cubicBezTo>
                    <a:cubicBezTo>
                      <a:pt x="2302" y="282"/>
                      <a:pt x="1034" y="8722"/>
                      <a:pt x="734" y="14859"/>
                    </a:cubicBezTo>
                    <a:cubicBezTo>
                      <a:pt x="434" y="21030"/>
                      <a:pt x="0" y="22965"/>
                      <a:pt x="667" y="23199"/>
                    </a:cubicBezTo>
                    <a:cubicBezTo>
                      <a:pt x="3503" y="23766"/>
                      <a:pt x="6371" y="24099"/>
                      <a:pt x="9240" y="24199"/>
                    </a:cubicBezTo>
                    <a:cubicBezTo>
                      <a:pt x="9678" y="24217"/>
                      <a:pt x="10107" y="24226"/>
                      <a:pt x="10522" y="24226"/>
                    </a:cubicBezTo>
                    <a:cubicBezTo>
                      <a:pt x="12513" y="24226"/>
                      <a:pt x="14170" y="24012"/>
                      <a:pt x="14777" y="23432"/>
                    </a:cubicBezTo>
                    <a:cubicBezTo>
                      <a:pt x="16545" y="21631"/>
                      <a:pt x="16979" y="11757"/>
                      <a:pt x="14010" y="7154"/>
                    </a:cubicBezTo>
                    <a:cubicBezTo>
                      <a:pt x="12743" y="5152"/>
                      <a:pt x="11308" y="3251"/>
                      <a:pt x="9740" y="1483"/>
                    </a:cubicBezTo>
                    <a:cubicBezTo>
                      <a:pt x="9307" y="949"/>
                      <a:pt x="8806" y="482"/>
                      <a:pt x="8239" y="49"/>
                    </a:cubicBezTo>
                    <a:cubicBezTo>
                      <a:pt x="8183" y="15"/>
                      <a:pt x="8085" y="1"/>
                      <a:pt x="7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flipH="1">
                <a:off x="1625456" y="2299619"/>
                <a:ext cx="396762" cy="768655"/>
              </a:xfrm>
              <a:custGeom>
                <a:avLst/>
                <a:gdLst/>
                <a:ahLst/>
                <a:cxnLst/>
                <a:rect l="l" t="t" r="r" b="b"/>
                <a:pathLst>
                  <a:path w="11742" h="22748" extrusionOk="0">
                    <a:moveTo>
                      <a:pt x="4228" y="0"/>
                    </a:moveTo>
                    <a:cubicBezTo>
                      <a:pt x="3168" y="0"/>
                      <a:pt x="1280" y="240"/>
                      <a:pt x="701" y="2373"/>
                    </a:cubicBezTo>
                    <a:cubicBezTo>
                      <a:pt x="0" y="5142"/>
                      <a:pt x="6772" y="14482"/>
                      <a:pt x="4003" y="22721"/>
                    </a:cubicBezTo>
                    <a:cubicBezTo>
                      <a:pt x="4441" y="22739"/>
                      <a:pt x="4870" y="22748"/>
                      <a:pt x="5285" y="22748"/>
                    </a:cubicBezTo>
                    <a:cubicBezTo>
                      <a:pt x="7276" y="22748"/>
                      <a:pt x="8933" y="22534"/>
                      <a:pt x="9540" y="21954"/>
                    </a:cubicBezTo>
                    <a:cubicBezTo>
                      <a:pt x="11308" y="20153"/>
                      <a:pt x="11742" y="10279"/>
                      <a:pt x="8773" y="5676"/>
                    </a:cubicBezTo>
                    <a:cubicBezTo>
                      <a:pt x="7506" y="3674"/>
                      <a:pt x="6071" y="1773"/>
                      <a:pt x="4503" y="5"/>
                    </a:cubicBezTo>
                    <a:cubicBezTo>
                      <a:pt x="4420" y="2"/>
                      <a:pt x="4327" y="0"/>
                      <a:pt x="4228"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rot="1948603" flipH="1">
                <a:off x="1349438" y="2225298"/>
                <a:ext cx="471909" cy="1055164"/>
              </a:xfrm>
              <a:custGeom>
                <a:avLst/>
                <a:gdLst/>
                <a:ahLst/>
                <a:cxnLst/>
                <a:rect l="l" t="t" r="r" b="b"/>
                <a:pathLst>
                  <a:path w="13965" h="31225" extrusionOk="0">
                    <a:moveTo>
                      <a:pt x="3275" y="1"/>
                    </a:moveTo>
                    <a:cubicBezTo>
                      <a:pt x="2913" y="1"/>
                      <a:pt x="2554" y="74"/>
                      <a:pt x="2202" y="227"/>
                    </a:cubicBezTo>
                    <a:cubicBezTo>
                      <a:pt x="1001" y="761"/>
                      <a:pt x="1" y="2629"/>
                      <a:pt x="3437" y="7599"/>
                    </a:cubicBezTo>
                    <a:cubicBezTo>
                      <a:pt x="6906" y="12569"/>
                      <a:pt x="7873" y="13303"/>
                      <a:pt x="8507" y="19307"/>
                    </a:cubicBezTo>
                    <a:cubicBezTo>
                      <a:pt x="9141" y="25312"/>
                      <a:pt x="7106" y="30149"/>
                      <a:pt x="8040" y="30482"/>
                    </a:cubicBezTo>
                    <a:cubicBezTo>
                      <a:pt x="8140" y="30521"/>
                      <a:pt x="8233" y="30539"/>
                      <a:pt x="8320" y="30539"/>
                    </a:cubicBezTo>
                    <a:cubicBezTo>
                      <a:pt x="8973" y="30539"/>
                      <a:pt x="9276" y="29553"/>
                      <a:pt x="9331" y="29351"/>
                    </a:cubicBezTo>
                    <a:lnTo>
                      <a:pt x="9331" y="29351"/>
                    </a:lnTo>
                    <a:cubicBezTo>
                      <a:pt x="9269" y="29597"/>
                      <a:pt x="8937" y="31022"/>
                      <a:pt x="9608" y="31083"/>
                    </a:cubicBezTo>
                    <a:cubicBezTo>
                      <a:pt x="9630" y="31085"/>
                      <a:pt x="9652" y="31087"/>
                      <a:pt x="9673" y="31087"/>
                    </a:cubicBezTo>
                    <a:cubicBezTo>
                      <a:pt x="10321" y="31087"/>
                      <a:pt x="10536" y="29791"/>
                      <a:pt x="10570" y="29552"/>
                    </a:cubicBezTo>
                    <a:lnTo>
                      <a:pt x="10570" y="29552"/>
                    </a:lnTo>
                    <a:cubicBezTo>
                      <a:pt x="10541" y="29786"/>
                      <a:pt x="10426" y="31035"/>
                      <a:pt x="11242" y="31216"/>
                    </a:cubicBezTo>
                    <a:cubicBezTo>
                      <a:pt x="11263" y="31221"/>
                      <a:pt x="11285" y="31224"/>
                      <a:pt x="11307" y="31224"/>
                    </a:cubicBezTo>
                    <a:cubicBezTo>
                      <a:pt x="12227" y="31224"/>
                      <a:pt x="13965" y="26493"/>
                      <a:pt x="13444" y="18707"/>
                    </a:cubicBezTo>
                    <a:cubicBezTo>
                      <a:pt x="12980" y="11327"/>
                      <a:pt x="7800" y="1"/>
                      <a:pt x="327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1"/>
            <p:cNvSpPr/>
            <p:nvPr/>
          </p:nvSpPr>
          <p:spPr>
            <a:xfrm>
              <a:off x="2083999" y="1770477"/>
              <a:ext cx="107722" cy="69074"/>
            </a:xfrm>
            <a:custGeom>
              <a:avLst/>
              <a:gdLst/>
              <a:ahLst/>
              <a:cxnLst/>
              <a:rect l="l" t="t" r="r" b="b"/>
              <a:pathLst>
                <a:path w="3370" h="2261" extrusionOk="0">
                  <a:moveTo>
                    <a:pt x="2497" y="0"/>
                  </a:moveTo>
                  <a:cubicBezTo>
                    <a:pt x="2046" y="0"/>
                    <a:pt x="1414" y="117"/>
                    <a:pt x="801" y="477"/>
                  </a:cubicBezTo>
                  <a:cubicBezTo>
                    <a:pt x="234" y="844"/>
                    <a:pt x="1" y="1578"/>
                    <a:pt x="268" y="2212"/>
                  </a:cubicBezTo>
                  <a:cubicBezTo>
                    <a:pt x="282" y="2246"/>
                    <a:pt x="300" y="2261"/>
                    <a:pt x="322" y="2261"/>
                  </a:cubicBezTo>
                  <a:cubicBezTo>
                    <a:pt x="454" y="2261"/>
                    <a:pt x="736" y="1740"/>
                    <a:pt x="1335" y="1511"/>
                  </a:cubicBezTo>
                  <a:cubicBezTo>
                    <a:pt x="1611" y="1365"/>
                    <a:pt x="1911" y="1290"/>
                    <a:pt x="2211" y="1290"/>
                  </a:cubicBezTo>
                  <a:cubicBezTo>
                    <a:pt x="2528" y="1290"/>
                    <a:pt x="2845" y="1374"/>
                    <a:pt x="3136" y="1545"/>
                  </a:cubicBezTo>
                  <a:cubicBezTo>
                    <a:pt x="3370" y="1545"/>
                    <a:pt x="3136" y="344"/>
                    <a:pt x="3136" y="177"/>
                  </a:cubicBezTo>
                  <a:cubicBezTo>
                    <a:pt x="3136" y="85"/>
                    <a:pt x="2882" y="0"/>
                    <a:pt x="2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457;p20"/>
          <p:cNvSpPr txBox="1">
            <a:spLocks/>
          </p:cNvSpPr>
          <p:nvPr/>
        </p:nvSpPr>
        <p:spPr>
          <a:xfrm>
            <a:off x="1886585" y="1026978"/>
            <a:ext cx="7087697" cy="20086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Clr>
                <a:schemeClr val="dk1"/>
              </a:buClr>
            </a:pPr>
            <a:endParaRPr lang="en-US" sz="2400" dirty="0" smtClean="0"/>
          </a:p>
        </p:txBody>
      </p:sp>
      <p:sp>
        <p:nvSpPr>
          <p:cNvPr id="2" name="Rectangle 1"/>
          <p:cNvSpPr/>
          <p:nvPr/>
        </p:nvSpPr>
        <p:spPr>
          <a:xfrm>
            <a:off x="2575931" y="1102044"/>
            <a:ext cx="4750894" cy="523220"/>
          </a:xfrm>
          <a:prstGeom prst="rect">
            <a:avLst/>
          </a:prstGeom>
        </p:spPr>
        <p:txBody>
          <a:bodyPr wrap="square">
            <a:spAutoFit/>
          </a:bodyPr>
          <a:lstStyle/>
          <a:p>
            <a:r>
              <a:rPr lang="en-US" dirty="0" smtClean="0"/>
              <a:t>A = 11; </a:t>
            </a:r>
          </a:p>
          <a:p>
            <a:r>
              <a:rPr lang="en-US" dirty="0" smtClean="0"/>
              <a:t>B = 25;</a:t>
            </a:r>
            <a:endParaRPr lang="en-US" dirty="0"/>
          </a:p>
        </p:txBody>
      </p:sp>
      <p:sp>
        <p:nvSpPr>
          <p:cNvPr id="39" name="Rectangle 38"/>
          <p:cNvSpPr/>
          <p:nvPr/>
        </p:nvSpPr>
        <p:spPr>
          <a:xfrm>
            <a:off x="2370927" y="1637963"/>
            <a:ext cx="4750894" cy="584775"/>
          </a:xfrm>
          <a:prstGeom prst="rect">
            <a:avLst/>
          </a:prstGeom>
        </p:spPr>
        <p:txBody>
          <a:bodyPr wrap="square">
            <a:spAutoFit/>
          </a:bodyPr>
          <a:lstStyle/>
          <a:p>
            <a:r>
              <a:rPr lang="en-US" sz="1600" i="1" dirty="0" smtClean="0"/>
              <a:t>** First We will change 5 to 6 for two numbers A and B and vice versa</a:t>
            </a:r>
            <a:endParaRPr lang="en-US" sz="1600" i="1" dirty="0"/>
          </a:p>
        </p:txBody>
      </p:sp>
      <p:sp>
        <p:nvSpPr>
          <p:cNvPr id="40" name="Rectangle 39"/>
          <p:cNvSpPr/>
          <p:nvPr/>
        </p:nvSpPr>
        <p:spPr>
          <a:xfrm>
            <a:off x="2476288" y="2167531"/>
            <a:ext cx="4750894" cy="523220"/>
          </a:xfrm>
          <a:prstGeom prst="rect">
            <a:avLst/>
          </a:prstGeom>
        </p:spPr>
        <p:txBody>
          <a:bodyPr wrap="square">
            <a:spAutoFit/>
          </a:bodyPr>
          <a:lstStyle/>
          <a:p>
            <a:r>
              <a:rPr lang="en-US" dirty="0" smtClean="0"/>
              <a:t>A = 11; B = 26</a:t>
            </a:r>
          </a:p>
          <a:p>
            <a:r>
              <a:rPr lang="en-US" dirty="0" smtClean="0"/>
              <a:t>A = 11; B = 25</a:t>
            </a:r>
            <a:endParaRPr lang="en-US" dirty="0"/>
          </a:p>
        </p:txBody>
      </p:sp>
      <p:sp>
        <p:nvSpPr>
          <p:cNvPr id="41" name="Rectangle 40"/>
          <p:cNvSpPr/>
          <p:nvPr/>
        </p:nvSpPr>
        <p:spPr>
          <a:xfrm>
            <a:off x="2151144" y="3755014"/>
            <a:ext cx="4871388" cy="338554"/>
          </a:xfrm>
          <a:prstGeom prst="rect">
            <a:avLst/>
          </a:prstGeom>
        </p:spPr>
        <p:txBody>
          <a:bodyPr wrap="square">
            <a:spAutoFit/>
          </a:bodyPr>
          <a:lstStyle/>
          <a:p>
            <a:r>
              <a:rPr lang="en-US" sz="1600" i="1" dirty="0" smtClean="0"/>
              <a:t>** Second: Sum</a:t>
            </a:r>
            <a:endParaRPr lang="en-US" sz="1600" i="1" dirty="0"/>
          </a:p>
        </p:txBody>
      </p:sp>
      <p:sp>
        <p:nvSpPr>
          <p:cNvPr id="43" name="Rectangle 42"/>
          <p:cNvSpPr/>
          <p:nvPr/>
        </p:nvSpPr>
        <p:spPr>
          <a:xfrm>
            <a:off x="5062836" y="1993943"/>
            <a:ext cx="2786863" cy="1600438"/>
          </a:xfrm>
          <a:prstGeom prst="rect">
            <a:avLst/>
          </a:prstGeom>
        </p:spPr>
        <p:txBody>
          <a:bodyPr wrap="square">
            <a:spAutoFit/>
          </a:bodyPr>
          <a:lstStyle/>
          <a:p>
            <a:r>
              <a:rPr lang="en-US" dirty="0" err="1" smtClean="0"/>
              <a:t>int</a:t>
            </a:r>
            <a:r>
              <a:rPr lang="en-US" dirty="0" smtClean="0"/>
              <a:t> </a:t>
            </a:r>
            <a:r>
              <a:rPr lang="en-US" dirty="0" err="1" smtClean="0"/>
              <a:t>xuly</a:t>
            </a:r>
            <a:r>
              <a:rPr lang="en-US" dirty="0" smtClean="0"/>
              <a:t>(</a:t>
            </a:r>
            <a:r>
              <a:rPr lang="en-US" dirty="0" err="1" smtClean="0"/>
              <a:t>int</a:t>
            </a:r>
            <a:r>
              <a:rPr lang="en-US" dirty="0" smtClean="0"/>
              <a:t> n, char p, char q)</a:t>
            </a:r>
          </a:p>
          <a:p>
            <a:r>
              <a:rPr lang="en-US" dirty="0" smtClean="0"/>
              <a:t>{</a:t>
            </a:r>
          </a:p>
          <a:p>
            <a:r>
              <a:rPr lang="en-US" dirty="0"/>
              <a:t> </a:t>
            </a:r>
            <a:r>
              <a:rPr lang="en-US" dirty="0" smtClean="0"/>
              <a:t>   string s = </a:t>
            </a:r>
            <a:r>
              <a:rPr lang="en-US" dirty="0" err="1" smtClean="0"/>
              <a:t>to_string</a:t>
            </a:r>
            <a:r>
              <a:rPr lang="en-US" dirty="0" smtClean="0"/>
              <a:t>(n);</a:t>
            </a:r>
          </a:p>
          <a:p>
            <a:r>
              <a:rPr lang="en-US" dirty="0"/>
              <a:t> </a:t>
            </a: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s.length</a:t>
            </a:r>
            <a:r>
              <a:rPr lang="en-US" dirty="0" smtClean="0"/>
              <a:t>(); </a:t>
            </a:r>
            <a:r>
              <a:rPr lang="en-US" dirty="0" err="1" smtClean="0"/>
              <a:t>i</a:t>
            </a:r>
            <a:r>
              <a:rPr lang="en-US" dirty="0" smtClean="0"/>
              <a:t>++)</a:t>
            </a:r>
          </a:p>
          <a:p>
            <a:r>
              <a:rPr lang="en-US" dirty="0" smtClean="0"/>
              <a:t>        if (s[</a:t>
            </a:r>
            <a:r>
              <a:rPr lang="en-US" dirty="0" err="1" smtClean="0"/>
              <a:t>i</a:t>
            </a:r>
            <a:r>
              <a:rPr lang="en-US" dirty="0" smtClean="0"/>
              <a:t>] == p) s[</a:t>
            </a:r>
            <a:r>
              <a:rPr lang="en-US" dirty="0" err="1" smtClean="0"/>
              <a:t>i</a:t>
            </a:r>
            <a:r>
              <a:rPr lang="en-US" dirty="0" smtClean="0"/>
              <a:t>] = q;</a:t>
            </a:r>
          </a:p>
          <a:p>
            <a:r>
              <a:rPr lang="en-US" dirty="0" smtClean="0"/>
              <a:t>    return </a:t>
            </a:r>
            <a:r>
              <a:rPr lang="en-US" dirty="0" err="1" smtClean="0"/>
              <a:t>stoi</a:t>
            </a:r>
            <a:r>
              <a:rPr lang="en-US" dirty="0" smtClean="0"/>
              <a:t>(s);</a:t>
            </a:r>
            <a:endParaRPr lang="en-US" dirty="0"/>
          </a:p>
          <a:p>
            <a:r>
              <a:rPr lang="en-US" dirty="0"/>
              <a:t>}</a:t>
            </a:r>
            <a:endParaRPr lang="en-US" dirty="0" smtClean="0"/>
          </a:p>
        </p:txBody>
      </p:sp>
      <p:sp>
        <p:nvSpPr>
          <p:cNvPr id="42" name="Rectangle 41"/>
          <p:cNvSpPr/>
          <p:nvPr/>
        </p:nvSpPr>
        <p:spPr>
          <a:xfrm>
            <a:off x="3743970" y="4146678"/>
            <a:ext cx="3227656" cy="71868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743970" y="4155718"/>
            <a:ext cx="3278562" cy="523220"/>
          </a:xfrm>
          <a:prstGeom prst="rect">
            <a:avLst/>
          </a:prstGeom>
        </p:spPr>
        <p:txBody>
          <a:bodyPr wrap="square">
            <a:spAutoFit/>
          </a:bodyPr>
          <a:lstStyle/>
          <a:p>
            <a:r>
              <a:rPr lang="en-US" dirty="0" err="1" smtClean="0"/>
              <a:t>cout</a:t>
            </a:r>
            <a:r>
              <a:rPr lang="en-US" dirty="0" smtClean="0"/>
              <a:t> &lt;&lt; </a:t>
            </a:r>
            <a:r>
              <a:rPr lang="en-US" dirty="0" err="1" smtClean="0"/>
              <a:t>xuly</a:t>
            </a:r>
            <a:r>
              <a:rPr lang="en-US" dirty="0" smtClean="0"/>
              <a:t>(A, ’5’, ’6’) + </a:t>
            </a:r>
            <a:r>
              <a:rPr lang="en-US" dirty="0" err="1" smtClean="0"/>
              <a:t>xuly</a:t>
            </a:r>
            <a:r>
              <a:rPr lang="en-US" dirty="0" smtClean="0"/>
              <a:t>(B, ’5’,’6’)</a:t>
            </a:r>
          </a:p>
          <a:p>
            <a:r>
              <a:rPr lang="en-US" dirty="0" err="1" smtClean="0"/>
              <a:t>cout</a:t>
            </a:r>
            <a:r>
              <a:rPr lang="en-US" dirty="0" smtClean="0"/>
              <a:t> &lt;&lt; </a:t>
            </a:r>
            <a:r>
              <a:rPr lang="en-US" dirty="0" err="1" smtClean="0"/>
              <a:t>xuly</a:t>
            </a:r>
            <a:r>
              <a:rPr lang="en-US" dirty="0" smtClean="0"/>
              <a:t>(A, ‘6’, ‘5’) + </a:t>
            </a:r>
            <a:r>
              <a:rPr lang="en-US" dirty="0" err="1" smtClean="0"/>
              <a:t>xuly</a:t>
            </a:r>
            <a:r>
              <a:rPr lang="en-US" dirty="0" smtClean="0"/>
              <a:t>(B, ‘6’, ‘5’)</a:t>
            </a:r>
          </a:p>
        </p:txBody>
      </p:sp>
      <p:sp>
        <p:nvSpPr>
          <p:cNvPr id="45" name="Oval 44"/>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8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wipe(down)">
                                      <p:cBhvr>
                                        <p:cTn id="7" dur="500"/>
                                        <p:tgtEl>
                                          <p:spTgt spid="5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style.rotation</p:attrName>
                                        </p:attrNameLst>
                                      </p:cBhvr>
                                      <p:tavLst>
                                        <p:tav tm="0">
                                          <p:val>
                                            <p:fltVal val="90"/>
                                          </p:val>
                                        </p:tav>
                                        <p:tav tm="100000">
                                          <p:val>
                                            <p:fltVal val="0"/>
                                          </p:val>
                                        </p:tav>
                                      </p:tavLst>
                                    </p:anim>
                                    <p:animEffect transition="in" filter="fade">
                                      <p:cBhvr>
                                        <p:cTn id="20" dur="10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randombar(horizontal)">
                                      <p:cBhvr>
                                        <p:cTn id="32" dur="500"/>
                                        <p:tgtEl>
                                          <p:spTgt spid="4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circle(in)">
                                      <p:cBhvr>
                                        <p:cTn id="40" dur="20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randombar(horizontal)">
                                      <p:cBhvr>
                                        <p:cTn id="45" dur="500"/>
                                        <p:tgtEl>
                                          <p:spTgt spid="4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randombar(horizontal)">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21" grpId="0"/>
      <p:bldP spid="2" grpId="0"/>
      <p:bldP spid="39" grpId="0"/>
      <p:bldP spid="40" grpId="0"/>
      <p:bldP spid="41" grpId="0"/>
      <p:bldP spid="43" grpId="0"/>
      <p:bldP spid="42"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p:nvPr/>
        </p:nvSpPr>
        <p:spPr>
          <a:xfrm rot="-5400040">
            <a:off x="1792465" y="-191636"/>
            <a:ext cx="3100627" cy="4968795"/>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txBox="1">
            <a:spLocks noGrp="1"/>
          </p:cNvSpPr>
          <p:nvPr>
            <p:ph type="ctrTitle"/>
          </p:nvPr>
        </p:nvSpPr>
        <p:spPr>
          <a:xfrm>
            <a:off x="237292" y="1976203"/>
            <a:ext cx="6013021" cy="183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Thank for watching</a:t>
            </a:r>
            <a:endParaRPr dirty="0"/>
          </a:p>
        </p:txBody>
      </p:sp>
      <p:sp>
        <p:nvSpPr>
          <p:cNvPr id="214" name="Google Shape;214;p19"/>
          <p:cNvSpPr/>
          <p:nvPr/>
        </p:nvSpPr>
        <p:spPr>
          <a:xfrm rot="5001364" flipH="1">
            <a:off x="8335364" y="-570712"/>
            <a:ext cx="556112" cy="2220407"/>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9"/>
          <p:cNvGrpSpPr/>
          <p:nvPr/>
        </p:nvGrpSpPr>
        <p:grpSpPr>
          <a:xfrm>
            <a:off x="858375" y="3995929"/>
            <a:ext cx="2179549" cy="1216144"/>
            <a:chOff x="809200" y="3943767"/>
            <a:chExt cx="2179549" cy="1216144"/>
          </a:xfrm>
        </p:grpSpPr>
        <p:grpSp>
          <p:nvGrpSpPr>
            <p:cNvPr id="216" name="Google Shape;216;p19"/>
            <p:cNvGrpSpPr/>
            <p:nvPr/>
          </p:nvGrpSpPr>
          <p:grpSpPr>
            <a:xfrm flipH="1">
              <a:off x="1681732" y="3943767"/>
              <a:ext cx="1307016" cy="1216144"/>
              <a:chOff x="-61526" y="3752577"/>
              <a:chExt cx="1522974" cy="1417087"/>
            </a:xfrm>
          </p:grpSpPr>
          <p:sp>
            <p:nvSpPr>
              <p:cNvPr id="217" name="Google Shape;217;p19"/>
              <p:cNvSpPr/>
              <p:nvPr/>
            </p:nvSpPr>
            <p:spPr>
              <a:xfrm>
                <a:off x="-61526" y="3752577"/>
                <a:ext cx="1522974" cy="1417087"/>
              </a:xfrm>
              <a:custGeom>
                <a:avLst/>
                <a:gdLst/>
                <a:ahLst/>
                <a:cxnLst/>
                <a:rect l="l" t="t" r="r" b="b"/>
                <a:pathLst>
                  <a:path w="15284" h="14221" fill="none" extrusionOk="0">
                    <a:moveTo>
                      <a:pt x="14246" y="14196"/>
                    </a:moveTo>
                    <a:cubicBezTo>
                      <a:pt x="14246" y="14196"/>
                      <a:pt x="15283" y="9258"/>
                      <a:pt x="13629" y="7506"/>
                    </a:cubicBezTo>
                    <a:cubicBezTo>
                      <a:pt x="12839" y="6666"/>
                      <a:pt x="12024" y="6888"/>
                      <a:pt x="11407" y="7333"/>
                    </a:cubicBezTo>
                    <a:cubicBezTo>
                      <a:pt x="10987" y="7678"/>
                      <a:pt x="10345" y="7382"/>
                      <a:pt x="10370" y="6839"/>
                    </a:cubicBezTo>
                    <a:cubicBezTo>
                      <a:pt x="10444" y="4889"/>
                      <a:pt x="10345" y="1951"/>
                      <a:pt x="9210" y="1235"/>
                    </a:cubicBezTo>
                    <a:cubicBezTo>
                      <a:pt x="7259" y="0"/>
                      <a:pt x="6000" y="1037"/>
                      <a:pt x="5531" y="6567"/>
                    </a:cubicBezTo>
                    <a:cubicBezTo>
                      <a:pt x="5531" y="6592"/>
                      <a:pt x="5012" y="9110"/>
                      <a:pt x="3655" y="7333"/>
                    </a:cubicBezTo>
                    <a:cubicBezTo>
                      <a:pt x="50" y="2592"/>
                      <a:pt x="1" y="14221"/>
                      <a:pt x="1" y="14221"/>
                    </a:cubicBezTo>
                  </a:path>
                </a:pathLst>
              </a:custGeom>
              <a:noFill/>
              <a:ln w="19050" cap="rnd" cmpd="sng">
                <a:solidFill>
                  <a:schemeClr val="lt2"/>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118036" y="4079423"/>
                <a:ext cx="1119512" cy="1080478"/>
              </a:xfrm>
              <a:custGeom>
                <a:avLst/>
                <a:gdLst/>
                <a:ahLst/>
                <a:cxnLst/>
                <a:rect l="l" t="t" r="r" b="b"/>
                <a:pathLst>
                  <a:path w="11235" h="10843" extrusionOk="0">
                    <a:moveTo>
                      <a:pt x="4225" y="1"/>
                    </a:moveTo>
                    <a:cubicBezTo>
                      <a:pt x="4078" y="1"/>
                      <a:pt x="3929" y="41"/>
                      <a:pt x="3778" y="127"/>
                    </a:cubicBezTo>
                    <a:cubicBezTo>
                      <a:pt x="2149" y="1090"/>
                      <a:pt x="3754" y="6127"/>
                      <a:pt x="4519" y="8225"/>
                    </a:cubicBezTo>
                    <a:cubicBezTo>
                      <a:pt x="4622" y="8492"/>
                      <a:pt x="4468" y="8810"/>
                      <a:pt x="4286" y="8810"/>
                    </a:cubicBezTo>
                    <a:cubicBezTo>
                      <a:pt x="4249" y="8810"/>
                      <a:pt x="4211" y="8797"/>
                      <a:pt x="4173" y="8768"/>
                    </a:cubicBezTo>
                    <a:cubicBezTo>
                      <a:pt x="3219" y="8072"/>
                      <a:pt x="2089" y="6912"/>
                      <a:pt x="1324" y="6912"/>
                    </a:cubicBezTo>
                    <a:cubicBezTo>
                      <a:pt x="1139" y="6912"/>
                      <a:pt x="975" y="6980"/>
                      <a:pt x="840" y="7139"/>
                    </a:cubicBezTo>
                    <a:cubicBezTo>
                      <a:pt x="1" y="8102"/>
                      <a:pt x="1063" y="9929"/>
                      <a:pt x="1630" y="10842"/>
                    </a:cubicBezTo>
                    <a:lnTo>
                      <a:pt x="11210" y="10842"/>
                    </a:lnTo>
                    <a:cubicBezTo>
                      <a:pt x="11234" y="8991"/>
                      <a:pt x="11185" y="3510"/>
                      <a:pt x="9605" y="2349"/>
                    </a:cubicBezTo>
                    <a:cubicBezTo>
                      <a:pt x="9505" y="2271"/>
                      <a:pt x="9385" y="2234"/>
                      <a:pt x="9265" y="2234"/>
                    </a:cubicBezTo>
                    <a:cubicBezTo>
                      <a:pt x="9119" y="2234"/>
                      <a:pt x="8973" y="2290"/>
                      <a:pt x="8864" y="2399"/>
                    </a:cubicBezTo>
                    <a:cubicBezTo>
                      <a:pt x="8568" y="2695"/>
                      <a:pt x="8124" y="3287"/>
                      <a:pt x="7852" y="4596"/>
                    </a:cubicBezTo>
                    <a:cubicBezTo>
                      <a:pt x="7788" y="4877"/>
                      <a:pt x="7618" y="5019"/>
                      <a:pt x="7446" y="5019"/>
                    </a:cubicBezTo>
                    <a:cubicBezTo>
                      <a:pt x="7285" y="5019"/>
                      <a:pt x="7121" y="4895"/>
                      <a:pt x="7037" y="4645"/>
                    </a:cubicBezTo>
                    <a:cubicBezTo>
                      <a:pt x="6443" y="2666"/>
                      <a:pt x="5419" y="1"/>
                      <a:pt x="4225" y="1"/>
                    </a:cubicBez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9"/>
            <p:cNvGrpSpPr/>
            <p:nvPr/>
          </p:nvGrpSpPr>
          <p:grpSpPr>
            <a:xfrm>
              <a:off x="809200" y="4111649"/>
              <a:ext cx="1184703" cy="1040880"/>
              <a:chOff x="5960650" y="4170099"/>
              <a:chExt cx="1184703" cy="1040880"/>
            </a:xfrm>
          </p:grpSpPr>
          <p:sp>
            <p:nvSpPr>
              <p:cNvPr id="220" name="Google Shape;220;p19"/>
              <p:cNvSpPr/>
              <p:nvPr/>
            </p:nvSpPr>
            <p:spPr>
              <a:xfrm>
                <a:off x="5960650" y="4170099"/>
                <a:ext cx="1184703" cy="1040880"/>
              </a:xfrm>
              <a:custGeom>
                <a:avLst/>
                <a:gdLst/>
                <a:ahLst/>
                <a:cxnLst/>
                <a:rect l="l" t="t" r="r" b="b"/>
                <a:pathLst>
                  <a:path w="18888" h="16595" extrusionOk="0">
                    <a:moveTo>
                      <a:pt x="9795" y="1"/>
                    </a:moveTo>
                    <a:cubicBezTo>
                      <a:pt x="8290" y="1"/>
                      <a:pt x="7300" y="1971"/>
                      <a:pt x="6889" y="7164"/>
                    </a:cubicBezTo>
                    <a:cubicBezTo>
                      <a:pt x="6889" y="7182"/>
                      <a:pt x="6524" y="8876"/>
                      <a:pt x="5654" y="8876"/>
                    </a:cubicBezTo>
                    <a:cubicBezTo>
                      <a:pt x="5348" y="8876"/>
                      <a:pt x="4980" y="8667"/>
                      <a:pt x="4544" y="8102"/>
                    </a:cubicBezTo>
                    <a:cubicBezTo>
                      <a:pt x="3785" y="7104"/>
                      <a:pt x="3153" y="6690"/>
                      <a:pt x="2627" y="6690"/>
                    </a:cubicBezTo>
                    <a:cubicBezTo>
                      <a:pt x="52" y="6690"/>
                      <a:pt x="1" y="16595"/>
                      <a:pt x="1" y="16595"/>
                    </a:cubicBezTo>
                    <a:lnTo>
                      <a:pt x="17629" y="16570"/>
                    </a:lnTo>
                    <a:cubicBezTo>
                      <a:pt x="17629" y="16570"/>
                      <a:pt x="18888" y="10472"/>
                      <a:pt x="16839" y="8324"/>
                    </a:cubicBezTo>
                    <a:cubicBezTo>
                      <a:pt x="16365" y="7813"/>
                      <a:pt x="15879" y="7620"/>
                      <a:pt x="15416" y="7620"/>
                    </a:cubicBezTo>
                    <a:cubicBezTo>
                      <a:pt x="14939" y="7620"/>
                      <a:pt x="14487" y="7826"/>
                      <a:pt x="14098" y="8102"/>
                    </a:cubicBezTo>
                    <a:cubicBezTo>
                      <a:pt x="13951" y="8214"/>
                      <a:pt x="13786" y="8264"/>
                      <a:pt x="13625" y="8264"/>
                    </a:cubicBezTo>
                    <a:cubicBezTo>
                      <a:pt x="13219" y="8264"/>
                      <a:pt x="12839" y="7944"/>
                      <a:pt x="12839" y="7484"/>
                    </a:cubicBezTo>
                    <a:cubicBezTo>
                      <a:pt x="12938" y="5065"/>
                      <a:pt x="12814" y="1460"/>
                      <a:pt x="11407" y="572"/>
                    </a:cubicBezTo>
                    <a:cubicBezTo>
                      <a:pt x="10818" y="205"/>
                      <a:pt x="10280" y="1"/>
                      <a:pt x="97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6101589" y="4311227"/>
                <a:ext cx="870337" cy="893545"/>
              </a:xfrm>
              <a:custGeom>
                <a:avLst/>
                <a:gdLst/>
                <a:ahLst/>
                <a:cxnLst/>
                <a:rect l="l" t="t" r="r" b="b"/>
                <a:pathLst>
                  <a:path w="13876" h="14246" fill="none" extrusionOk="0">
                    <a:moveTo>
                      <a:pt x="2025" y="14246"/>
                    </a:moveTo>
                    <a:cubicBezTo>
                      <a:pt x="1334" y="13110"/>
                      <a:pt x="0" y="10839"/>
                      <a:pt x="1037" y="9654"/>
                    </a:cubicBezTo>
                    <a:cubicBezTo>
                      <a:pt x="1902" y="8642"/>
                      <a:pt x="3704" y="10617"/>
                      <a:pt x="5160" y="11678"/>
                    </a:cubicBezTo>
                    <a:cubicBezTo>
                      <a:pt x="5432" y="11876"/>
                      <a:pt x="5728" y="11382"/>
                      <a:pt x="5580" y="10987"/>
                    </a:cubicBezTo>
                    <a:cubicBezTo>
                      <a:pt x="4667" y="8395"/>
                      <a:pt x="2642" y="2173"/>
                      <a:pt x="4667" y="988"/>
                    </a:cubicBezTo>
                    <a:cubicBezTo>
                      <a:pt x="6370" y="0"/>
                      <a:pt x="7876" y="3852"/>
                      <a:pt x="8691" y="6568"/>
                    </a:cubicBezTo>
                    <a:cubicBezTo>
                      <a:pt x="8889" y="7210"/>
                      <a:pt x="9555" y="7185"/>
                      <a:pt x="9703" y="6518"/>
                    </a:cubicBezTo>
                    <a:cubicBezTo>
                      <a:pt x="10049" y="4889"/>
                      <a:pt x="10567" y="4148"/>
                      <a:pt x="10938" y="3802"/>
                    </a:cubicBezTo>
                    <a:cubicBezTo>
                      <a:pt x="11185" y="3556"/>
                      <a:pt x="11580" y="3531"/>
                      <a:pt x="11851" y="3728"/>
                    </a:cubicBezTo>
                    <a:cubicBezTo>
                      <a:pt x="13802" y="5160"/>
                      <a:pt x="13876" y="11925"/>
                      <a:pt x="13826" y="14221"/>
                    </a:cubicBezTo>
                  </a:path>
                </a:pathLst>
              </a:custGeom>
              <a:noFill/>
              <a:ln w="19050" cap="flat" cmpd="sng">
                <a:solidFill>
                  <a:srgbClr val="818529"/>
                </a:solidFill>
                <a:prstDash val="solid"/>
                <a:miter lim="246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19"/>
          <p:cNvGrpSpPr/>
          <p:nvPr/>
        </p:nvGrpSpPr>
        <p:grpSpPr>
          <a:xfrm>
            <a:off x="8080283" y="1145585"/>
            <a:ext cx="1094552" cy="1600604"/>
            <a:chOff x="8034885" y="1038601"/>
            <a:chExt cx="1125619" cy="1646035"/>
          </a:xfrm>
        </p:grpSpPr>
        <p:grpSp>
          <p:nvGrpSpPr>
            <p:cNvPr id="223" name="Google Shape;223;p19"/>
            <p:cNvGrpSpPr/>
            <p:nvPr/>
          </p:nvGrpSpPr>
          <p:grpSpPr>
            <a:xfrm>
              <a:off x="8034885" y="2200267"/>
              <a:ext cx="348807" cy="430909"/>
              <a:chOff x="8034885" y="2200267"/>
              <a:chExt cx="348807" cy="430909"/>
            </a:xfrm>
          </p:grpSpPr>
          <p:sp>
            <p:nvSpPr>
              <p:cNvPr id="224" name="Google Shape;224;p19"/>
              <p:cNvSpPr/>
              <p:nvPr/>
            </p:nvSpPr>
            <p:spPr>
              <a:xfrm>
                <a:off x="8114026" y="2200267"/>
                <a:ext cx="269667" cy="298690"/>
              </a:xfrm>
              <a:custGeom>
                <a:avLst/>
                <a:gdLst/>
                <a:ahLst/>
                <a:cxnLst/>
                <a:rect l="l" t="t" r="r" b="b"/>
                <a:pathLst>
                  <a:path w="8754" h="9693" extrusionOk="0">
                    <a:moveTo>
                      <a:pt x="2403" y="0"/>
                    </a:moveTo>
                    <a:cubicBezTo>
                      <a:pt x="2132" y="0"/>
                      <a:pt x="1" y="7381"/>
                      <a:pt x="7820" y="9692"/>
                    </a:cubicBezTo>
                    <a:cubicBezTo>
                      <a:pt x="7820" y="9692"/>
                      <a:pt x="8753" y="3738"/>
                      <a:pt x="2411" y="3"/>
                    </a:cubicBezTo>
                    <a:cubicBezTo>
                      <a:pt x="2408" y="1"/>
                      <a:pt x="240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8191873" y="2202732"/>
                <a:ext cx="190621" cy="296225"/>
              </a:xfrm>
              <a:custGeom>
                <a:avLst/>
                <a:gdLst/>
                <a:ahLst/>
                <a:cxnLst/>
                <a:rect l="l" t="t" r="r" b="b"/>
                <a:pathLst>
                  <a:path w="6188" h="9613" extrusionOk="0">
                    <a:moveTo>
                      <a:pt x="0" y="1"/>
                    </a:moveTo>
                    <a:lnTo>
                      <a:pt x="0" y="1"/>
                    </a:lnTo>
                    <a:cubicBezTo>
                      <a:pt x="156" y="740"/>
                      <a:pt x="351" y="1518"/>
                      <a:pt x="584" y="2258"/>
                    </a:cubicBezTo>
                    <a:cubicBezTo>
                      <a:pt x="1090" y="3581"/>
                      <a:pt x="1751" y="4904"/>
                      <a:pt x="2530" y="6110"/>
                    </a:cubicBezTo>
                    <a:cubicBezTo>
                      <a:pt x="3230" y="7238"/>
                      <a:pt x="4008" y="8367"/>
                      <a:pt x="4826" y="9457"/>
                    </a:cubicBezTo>
                    <a:lnTo>
                      <a:pt x="5254" y="9612"/>
                    </a:lnTo>
                    <a:cubicBezTo>
                      <a:pt x="5254" y="9612"/>
                      <a:pt x="6188" y="37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8034885" y="2531335"/>
                <a:ext cx="208550" cy="99841"/>
              </a:xfrm>
              <a:custGeom>
                <a:avLst/>
                <a:gdLst/>
                <a:ahLst/>
                <a:cxnLst/>
                <a:rect l="l" t="t" r="r" b="b"/>
                <a:pathLst>
                  <a:path w="6770" h="3240" extrusionOk="0">
                    <a:moveTo>
                      <a:pt x="5277" y="0"/>
                    </a:moveTo>
                    <a:cubicBezTo>
                      <a:pt x="3924" y="0"/>
                      <a:pt x="1874" y="435"/>
                      <a:pt x="76" y="2606"/>
                    </a:cubicBezTo>
                    <a:cubicBezTo>
                      <a:pt x="1" y="2682"/>
                      <a:pt x="1045" y="3239"/>
                      <a:pt x="2402" y="3239"/>
                    </a:cubicBezTo>
                    <a:cubicBezTo>
                      <a:pt x="3826" y="3239"/>
                      <a:pt x="5594" y="2625"/>
                      <a:pt x="6770" y="193"/>
                    </a:cubicBezTo>
                    <a:cubicBezTo>
                      <a:pt x="6770" y="193"/>
                      <a:pt x="6178" y="0"/>
                      <a:pt x="5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8038428" y="2531243"/>
                <a:ext cx="205007" cy="79225"/>
              </a:xfrm>
              <a:custGeom>
                <a:avLst/>
                <a:gdLst/>
                <a:ahLst/>
                <a:cxnLst/>
                <a:rect l="l" t="t" r="r" b="b"/>
                <a:pathLst>
                  <a:path w="6655" h="2571" extrusionOk="0">
                    <a:moveTo>
                      <a:pt x="5158" y="1"/>
                    </a:moveTo>
                    <a:cubicBezTo>
                      <a:pt x="3817" y="1"/>
                      <a:pt x="1790" y="431"/>
                      <a:pt x="0" y="2570"/>
                    </a:cubicBezTo>
                    <a:cubicBezTo>
                      <a:pt x="506" y="2531"/>
                      <a:pt x="973" y="2453"/>
                      <a:pt x="1479" y="2376"/>
                    </a:cubicBezTo>
                    <a:cubicBezTo>
                      <a:pt x="2413" y="2220"/>
                      <a:pt x="3269" y="1948"/>
                      <a:pt x="4125" y="1558"/>
                    </a:cubicBezTo>
                    <a:cubicBezTo>
                      <a:pt x="4942" y="1247"/>
                      <a:pt x="5721" y="858"/>
                      <a:pt x="6499" y="469"/>
                    </a:cubicBezTo>
                    <a:lnTo>
                      <a:pt x="6655" y="196"/>
                    </a:lnTo>
                    <a:cubicBezTo>
                      <a:pt x="6655" y="196"/>
                      <a:pt x="6062" y="1"/>
                      <a:pt x="5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9"/>
            <p:cNvSpPr/>
            <p:nvPr/>
          </p:nvSpPr>
          <p:spPr>
            <a:xfrm>
              <a:off x="8209863" y="2238692"/>
              <a:ext cx="10813" cy="10847"/>
            </a:xfrm>
            <a:custGeom>
              <a:avLst/>
              <a:gdLst/>
              <a:ahLst/>
              <a:cxnLst/>
              <a:rect l="l" t="t" r="r" b="b"/>
              <a:pathLst>
                <a:path w="351" h="352" extrusionOk="0">
                  <a:moveTo>
                    <a:pt x="195" y="1"/>
                  </a:moveTo>
                  <a:cubicBezTo>
                    <a:pt x="0" y="40"/>
                    <a:pt x="0" y="312"/>
                    <a:pt x="195" y="351"/>
                  </a:cubicBezTo>
                  <a:cubicBezTo>
                    <a:pt x="350" y="312"/>
                    <a:pt x="350"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232629" y="2275885"/>
              <a:ext cx="10813" cy="10816"/>
            </a:xfrm>
            <a:custGeom>
              <a:avLst/>
              <a:gdLst/>
              <a:ahLst/>
              <a:cxnLst/>
              <a:rect l="l" t="t" r="r" b="b"/>
              <a:pathLst>
                <a:path w="351" h="351" extrusionOk="0">
                  <a:moveTo>
                    <a:pt x="195" y="0"/>
                  </a:moveTo>
                  <a:cubicBezTo>
                    <a:pt x="0" y="39"/>
                    <a:pt x="0" y="312"/>
                    <a:pt x="195" y="350"/>
                  </a:cubicBezTo>
                  <a:cubicBezTo>
                    <a:pt x="351" y="312"/>
                    <a:pt x="351"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8236233" y="2249508"/>
              <a:ext cx="12014" cy="10816"/>
            </a:xfrm>
            <a:custGeom>
              <a:avLst/>
              <a:gdLst/>
              <a:ahLst/>
              <a:cxnLst/>
              <a:rect l="l" t="t" r="r" b="b"/>
              <a:pathLst>
                <a:path w="390" h="351" extrusionOk="0">
                  <a:moveTo>
                    <a:pt x="234" y="0"/>
                  </a:moveTo>
                  <a:lnTo>
                    <a:pt x="234" y="39"/>
                  </a:lnTo>
                  <a:lnTo>
                    <a:pt x="78" y="39"/>
                  </a:lnTo>
                  <a:cubicBezTo>
                    <a:pt x="78" y="39"/>
                    <a:pt x="39" y="39"/>
                    <a:pt x="39" y="78"/>
                  </a:cubicBezTo>
                  <a:cubicBezTo>
                    <a:pt x="0" y="78"/>
                    <a:pt x="0" y="117"/>
                    <a:pt x="0" y="117"/>
                  </a:cubicBezTo>
                  <a:cubicBezTo>
                    <a:pt x="0" y="156"/>
                    <a:pt x="0" y="156"/>
                    <a:pt x="0" y="195"/>
                  </a:cubicBezTo>
                  <a:lnTo>
                    <a:pt x="0" y="234"/>
                  </a:lnTo>
                  <a:cubicBezTo>
                    <a:pt x="0" y="273"/>
                    <a:pt x="39" y="273"/>
                    <a:pt x="39" y="311"/>
                  </a:cubicBezTo>
                  <a:lnTo>
                    <a:pt x="78" y="350"/>
                  </a:lnTo>
                  <a:lnTo>
                    <a:pt x="311" y="350"/>
                  </a:lnTo>
                  <a:cubicBezTo>
                    <a:pt x="311" y="311"/>
                    <a:pt x="350" y="311"/>
                    <a:pt x="350" y="311"/>
                  </a:cubicBezTo>
                  <a:cubicBezTo>
                    <a:pt x="350" y="273"/>
                    <a:pt x="389" y="273"/>
                    <a:pt x="389" y="234"/>
                  </a:cubicBezTo>
                  <a:cubicBezTo>
                    <a:pt x="389" y="234"/>
                    <a:pt x="389" y="195"/>
                    <a:pt x="389" y="195"/>
                  </a:cubicBezTo>
                  <a:lnTo>
                    <a:pt x="389" y="156"/>
                  </a:lnTo>
                  <a:cubicBezTo>
                    <a:pt x="389" y="117"/>
                    <a:pt x="350" y="78"/>
                    <a:pt x="350" y="78"/>
                  </a:cubicBezTo>
                  <a:lnTo>
                    <a:pt x="311" y="39"/>
                  </a:lnTo>
                  <a:cubicBezTo>
                    <a:pt x="273" y="39"/>
                    <a:pt x="273"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260200" y="2277087"/>
              <a:ext cx="12014" cy="9614"/>
            </a:xfrm>
            <a:custGeom>
              <a:avLst/>
              <a:gdLst/>
              <a:ahLst/>
              <a:cxnLst/>
              <a:rect l="l" t="t" r="r" b="b"/>
              <a:pathLst>
                <a:path w="390" h="312" extrusionOk="0">
                  <a:moveTo>
                    <a:pt x="195" y="0"/>
                  </a:moveTo>
                  <a:cubicBezTo>
                    <a:pt x="0" y="0"/>
                    <a:pt x="0" y="273"/>
                    <a:pt x="195" y="311"/>
                  </a:cubicBezTo>
                  <a:cubicBezTo>
                    <a:pt x="390" y="273"/>
                    <a:pt x="39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8255395" y="2304666"/>
              <a:ext cx="12014" cy="10816"/>
            </a:xfrm>
            <a:custGeom>
              <a:avLst/>
              <a:gdLst/>
              <a:ahLst/>
              <a:cxnLst/>
              <a:rect l="l" t="t" r="r" b="b"/>
              <a:pathLst>
                <a:path w="390" h="351" extrusionOk="0">
                  <a:moveTo>
                    <a:pt x="195" y="0"/>
                  </a:moveTo>
                  <a:cubicBezTo>
                    <a:pt x="1" y="39"/>
                    <a:pt x="1" y="311"/>
                    <a:pt x="195" y="350"/>
                  </a:cubicBezTo>
                  <a:cubicBezTo>
                    <a:pt x="390" y="311"/>
                    <a:pt x="390"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8238605" y="2309442"/>
              <a:ext cx="12045" cy="9645"/>
            </a:xfrm>
            <a:custGeom>
              <a:avLst/>
              <a:gdLst/>
              <a:ahLst/>
              <a:cxnLst/>
              <a:rect l="l" t="t" r="r" b="b"/>
              <a:pathLst>
                <a:path w="391" h="313" extrusionOk="0">
                  <a:moveTo>
                    <a:pt x="196" y="1"/>
                  </a:moveTo>
                  <a:cubicBezTo>
                    <a:pt x="1" y="40"/>
                    <a:pt x="1" y="312"/>
                    <a:pt x="196" y="312"/>
                  </a:cubicBezTo>
                  <a:cubicBezTo>
                    <a:pt x="390" y="312"/>
                    <a:pt x="390" y="40"/>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8279392" y="2314249"/>
              <a:ext cx="12014" cy="12018"/>
            </a:xfrm>
            <a:custGeom>
              <a:avLst/>
              <a:gdLst/>
              <a:ahLst/>
              <a:cxnLst/>
              <a:rect l="l" t="t" r="r" b="b"/>
              <a:pathLst>
                <a:path w="390" h="390" extrusionOk="0">
                  <a:moveTo>
                    <a:pt x="195" y="0"/>
                  </a:moveTo>
                  <a:cubicBezTo>
                    <a:pt x="156" y="0"/>
                    <a:pt x="156" y="0"/>
                    <a:pt x="117" y="39"/>
                  </a:cubicBezTo>
                  <a:lnTo>
                    <a:pt x="39" y="117"/>
                  </a:lnTo>
                  <a:cubicBezTo>
                    <a:pt x="39" y="156"/>
                    <a:pt x="0" y="156"/>
                    <a:pt x="0" y="195"/>
                  </a:cubicBezTo>
                  <a:cubicBezTo>
                    <a:pt x="0" y="234"/>
                    <a:pt x="0" y="273"/>
                    <a:pt x="0" y="312"/>
                  </a:cubicBezTo>
                  <a:cubicBezTo>
                    <a:pt x="0" y="312"/>
                    <a:pt x="39" y="351"/>
                    <a:pt x="39" y="351"/>
                  </a:cubicBezTo>
                  <a:lnTo>
                    <a:pt x="78" y="390"/>
                  </a:lnTo>
                  <a:lnTo>
                    <a:pt x="195" y="390"/>
                  </a:lnTo>
                  <a:cubicBezTo>
                    <a:pt x="233" y="390"/>
                    <a:pt x="272" y="351"/>
                    <a:pt x="272" y="351"/>
                  </a:cubicBezTo>
                  <a:lnTo>
                    <a:pt x="350" y="273"/>
                  </a:lnTo>
                  <a:cubicBezTo>
                    <a:pt x="389" y="273"/>
                    <a:pt x="389" y="234"/>
                    <a:pt x="389" y="234"/>
                  </a:cubicBezTo>
                  <a:cubicBezTo>
                    <a:pt x="389" y="195"/>
                    <a:pt x="389" y="195"/>
                    <a:pt x="389" y="156"/>
                  </a:cubicBezTo>
                  <a:cubicBezTo>
                    <a:pt x="389" y="117"/>
                    <a:pt x="389" y="117"/>
                    <a:pt x="389" y="78"/>
                  </a:cubicBezTo>
                  <a:cubicBezTo>
                    <a:pt x="389" y="78"/>
                    <a:pt x="389" y="39"/>
                    <a:pt x="350" y="39"/>
                  </a:cubicBez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299755" y="2337021"/>
              <a:ext cx="10813" cy="10847"/>
            </a:xfrm>
            <a:custGeom>
              <a:avLst/>
              <a:gdLst/>
              <a:ahLst/>
              <a:cxnLst/>
              <a:rect l="l" t="t" r="r" b="b"/>
              <a:pathLst>
                <a:path w="351" h="352" extrusionOk="0">
                  <a:moveTo>
                    <a:pt x="195" y="1"/>
                  </a:moveTo>
                  <a:cubicBezTo>
                    <a:pt x="1" y="40"/>
                    <a:pt x="1" y="312"/>
                    <a:pt x="195" y="351"/>
                  </a:cubicBezTo>
                  <a:cubicBezTo>
                    <a:pt x="351" y="312"/>
                    <a:pt x="351"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315343" y="2375415"/>
              <a:ext cx="12014" cy="10816"/>
            </a:xfrm>
            <a:custGeom>
              <a:avLst/>
              <a:gdLst/>
              <a:ahLst/>
              <a:cxnLst/>
              <a:rect l="l" t="t" r="r" b="b"/>
              <a:pathLst>
                <a:path w="390" h="351" extrusionOk="0">
                  <a:moveTo>
                    <a:pt x="195" y="0"/>
                  </a:moveTo>
                  <a:cubicBezTo>
                    <a:pt x="0" y="39"/>
                    <a:pt x="0" y="311"/>
                    <a:pt x="195" y="350"/>
                  </a:cubicBezTo>
                  <a:cubicBezTo>
                    <a:pt x="390" y="311"/>
                    <a:pt x="390"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321319" y="2417384"/>
              <a:ext cx="12045" cy="10816"/>
            </a:xfrm>
            <a:custGeom>
              <a:avLst/>
              <a:gdLst/>
              <a:ahLst/>
              <a:cxnLst/>
              <a:rect l="l" t="t" r="r" b="b"/>
              <a:pathLst>
                <a:path w="391" h="351" extrusionOk="0">
                  <a:moveTo>
                    <a:pt x="196" y="0"/>
                  </a:moveTo>
                  <a:cubicBezTo>
                    <a:pt x="1" y="39"/>
                    <a:pt x="1" y="311"/>
                    <a:pt x="196" y="350"/>
                  </a:cubicBezTo>
                  <a:cubicBezTo>
                    <a:pt x="390" y="311"/>
                    <a:pt x="390" y="39"/>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8333334" y="2443761"/>
              <a:ext cx="10813" cy="9614"/>
            </a:xfrm>
            <a:custGeom>
              <a:avLst/>
              <a:gdLst/>
              <a:ahLst/>
              <a:cxnLst/>
              <a:rect l="l" t="t" r="r" b="b"/>
              <a:pathLst>
                <a:path w="351" h="312" extrusionOk="0">
                  <a:moveTo>
                    <a:pt x="195" y="0"/>
                  </a:moveTo>
                  <a:cubicBezTo>
                    <a:pt x="0" y="0"/>
                    <a:pt x="0" y="273"/>
                    <a:pt x="195" y="311"/>
                  </a:cubicBezTo>
                  <a:cubicBezTo>
                    <a:pt x="350" y="273"/>
                    <a:pt x="35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8298554" y="2384998"/>
              <a:ext cx="12014" cy="9614"/>
            </a:xfrm>
            <a:custGeom>
              <a:avLst/>
              <a:gdLst/>
              <a:ahLst/>
              <a:cxnLst/>
              <a:rect l="l" t="t" r="r" b="b"/>
              <a:pathLst>
                <a:path w="390" h="312" extrusionOk="0">
                  <a:moveTo>
                    <a:pt x="195" y="0"/>
                  </a:moveTo>
                  <a:cubicBezTo>
                    <a:pt x="1" y="0"/>
                    <a:pt x="1" y="273"/>
                    <a:pt x="195" y="312"/>
                  </a:cubicBezTo>
                  <a:cubicBezTo>
                    <a:pt x="390" y="273"/>
                    <a:pt x="390"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8287772" y="2349007"/>
              <a:ext cx="10813" cy="10847"/>
            </a:xfrm>
            <a:custGeom>
              <a:avLst/>
              <a:gdLst/>
              <a:ahLst/>
              <a:cxnLst/>
              <a:rect l="l" t="t" r="r" b="b"/>
              <a:pathLst>
                <a:path w="351" h="352" extrusionOk="0">
                  <a:moveTo>
                    <a:pt x="195" y="1"/>
                  </a:moveTo>
                  <a:cubicBezTo>
                    <a:pt x="0" y="40"/>
                    <a:pt x="0" y="312"/>
                    <a:pt x="195" y="351"/>
                  </a:cubicBezTo>
                  <a:cubicBezTo>
                    <a:pt x="351" y="312"/>
                    <a:pt x="351" y="40"/>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8257797" y="2329841"/>
              <a:ext cx="10813" cy="10816"/>
            </a:xfrm>
            <a:custGeom>
              <a:avLst/>
              <a:gdLst/>
              <a:ahLst/>
              <a:cxnLst/>
              <a:rect l="l" t="t" r="r" b="b"/>
              <a:pathLst>
                <a:path w="351" h="351" extrusionOk="0">
                  <a:moveTo>
                    <a:pt x="195" y="0"/>
                  </a:moveTo>
                  <a:cubicBezTo>
                    <a:pt x="1" y="39"/>
                    <a:pt x="1" y="312"/>
                    <a:pt x="195" y="351"/>
                  </a:cubicBezTo>
                  <a:cubicBezTo>
                    <a:pt x="351" y="312"/>
                    <a:pt x="351"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8317746" y="2356218"/>
              <a:ext cx="12014" cy="10816"/>
            </a:xfrm>
            <a:custGeom>
              <a:avLst/>
              <a:gdLst/>
              <a:ahLst/>
              <a:cxnLst/>
              <a:rect l="l" t="t" r="r" b="b"/>
              <a:pathLst>
                <a:path w="390" h="351" extrusionOk="0">
                  <a:moveTo>
                    <a:pt x="195" y="0"/>
                  </a:moveTo>
                  <a:cubicBezTo>
                    <a:pt x="0" y="39"/>
                    <a:pt x="0" y="312"/>
                    <a:pt x="195" y="351"/>
                  </a:cubicBezTo>
                  <a:cubicBezTo>
                    <a:pt x="389" y="312"/>
                    <a:pt x="389" y="39"/>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8062395" y="2596045"/>
              <a:ext cx="8441" cy="7211"/>
            </a:xfrm>
            <a:custGeom>
              <a:avLst/>
              <a:gdLst/>
              <a:ahLst/>
              <a:cxnLst/>
              <a:rect l="l" t="t" r="r" b="b"/>
              <a:pathLst>
                <a:path w="274" h="234" extrusionOk="0">
                  <a:moveTo>
                    <a:pt x="156" y="0"/>
                  </a:moveTo>
                  <a:cubicBezTo>
                    <a:pt x="1" y="39"/>
                    <a:pt x="1" y="195"/>
                    <a:pt x="156" y="234"/>
                  </a:cubicBezTo>
                  <a:cubicBezTo>
                    <a:pt x="273" y="195"/>
                    <a:pt x="273" y="39"/>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8088765" y="2585229"/>
              <a:ext cx="8441" cy="7242"/>
            </a:xfrm>
            <a:custGeom>
              <a:avLst/>
              <a:gdLst/>
              <a:ahLst/>
              <a:cxnLst/>
              <a:rect l="l" t="t" r="r" b="b"/>
              <a:pathLst>
                <a:path w="274" h="235" extrusionOk="0">
                  <a:moveTo>
                    <a:pt x="156" y="1"/>
                  </a:moveTo>
                  <a:cubicBezTo>
                    <a:pt x="1" y="1"/>
                    <a:pt x="1" y="234"/>
                    <a:pt x="156" y="234"/>
                  </a:cubicBezTo>
                  <a:cubicBezTo>
                    <a:pt x="273" y="234"/>
                    <a:pt x="273"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074379" y="2580453"/>
              <a:ext cx="4836" cy="7211"/>
            </a:xfrm>
            <a:custGeom>
              <a:avLst/>
              <a:gdLst/>
              <a:ahLst/>
              <a:cxnLst/>
              <a:rect l="l" t="t" r="r" b="b"/>
              <a:pathLst>
                <a:path w="157" h="234" extrusionOk="0">
                  <a:moveTo>
                    <a:pt x="1" y="0"/>
                  </a:moveTo>
                  <a:cubicBezTo>
                    <a:pt x="1" y="0"/>
                    <a:pt x="1" y="39"/>
                    <a:pt x="1" y="39"/>
                  </a:cubicBezTo>
                  <a:lnTo>
                    <a:pt x="1" y="117"/>
                  </a:lnTo>
                  <a:cubicBezTo>
                    <a:pt x="1" y="117"/>
                    <a:pt x="1" y="117"/>
                    <a:pt x="1" y="156"/>
                  </a:cubicBezTo>
                  <a:cubicBezTo>
                    <a:pt x="1" y="156"/>
                    <a:pt x="1" y="156"/>
                    <a:pt x="1" y="195"/>
                  </a:cubicBezTo>
                  <a:cubicBezTo>
                    <a:pt x="1" y="195"/>
                    <a:pt x="1" y="195"/>
                    <a:pt x="1" y="234"/>
                  </a:cubicBezTo>
                  <a:lnTo>
                    <a:pt x="156" y="234"/>
                  </a:lnTo>
                  <a:cubicBezTo>
                    <a:pt x="156" y="195"/>
                    <a:pt x="156" y="195"/>
                    <a:pt x="156" y="156"/>
                  </a:cubicBezTo>
                  <a:lnTo>
                    <a:pt x="156" y="117"/>
                  </a:lnTo>
                  <a:cubicBezTo>
                    <a:pt x="156" y="117"/>
                    <a:pt x="156" y="78"/>
                    <a:pt x="156" y="78"/>
                  </a:cubicBezTo>
                  <a:cubicBezTo>
                    <a:pt x="156" y="78"/>
                    <a:pt x="156" y="39"/>
                    <a:pt x="156" y="39"/>
                  </a:cubicBezTo>
                  <a:lnTo>
                    <a:pt x="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8092369" y="2567265"/>
              <a:ext cx="8410" cy="7211"/>
            </a:xfrm>
            <a:custGeom>
              <a:avLst/>
              <a:gdLst/>
              <a:ahLst/>
              <a:cxnLst/>
              <a:rect l="l" t="t" r="r" b="b"/>
              <a:pathLst>
                <a:path w="273" h="234" extrusionOk="0">
                  <a:moveTo>
                    <a:pt x="156" y="0"/>
                  </a:moveTo>
                  <a:cubicBezTo>
                    <a:pt x="0" y="0"/>
                    <a:pt x="0" y="234"/>
                    <a:pt x="156" y="234"/>
                  </a:cubicBezTo>
                  <a:cubicBezTo>
                    <a:pt x="273" y="234"/>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8110360" y="2573243"/>
              <a:ext cx="7208" cy="7242"/>
            </a:xfrm>
            <a:custGeom>
              <a:avLst/>
              <a:gdLst/>
              <a:ahLst/>
              <a:cxnLst/>
              <a:rect l="l" t="t" r="r" b="b"/>
              <a:pathLst>
                <a:path w="234" h="235" extrusionOk="0">
                  <a:moveTo>
                    <a:pt x="117" y="1"/>
                  </a:moveTo>
                  <a:cubicBezTo>
                    <a:pt x="0" y="40"/>
                    <a:pt x="0" y="195"/>
                    <a:pt x="117" y="234"/>
                  </a:cubicBezTo>
                  <a:cubicBezTo>
                    <a:pt x="234" y="195"/>
                    <a:pt x="234" y="4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8110360" y="2584058"/>
              <a:ext cx="8410" cy="7211"/>
            </a:xfrm>
            <a:custGeom>
              <a:avLst/>
              <a:gdLst/>
              <a:ahLst/>
              <a:cxnLst/>
              <a:rect l="l" t="t" r="r" b="b"/>
              <a:pathLst>
                <a:path w="273" h="234" extrusionOk="0">
                  <a:moveTo>
                    <a:pt x="117" y="0"/>
                  </a:moveTo>
                  <a:cubicBezTo>
                    <a:pt x="0" y="0"/>
                    <a:pt x="0" y="234"/>
                    <a:pt x="117" y="234"/>
                  </a:cubicBezTo>
                  <a:cubicBezTo>
                    <a:pt x="273" y="234"/>
                    <a:pt x="273"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8118739" y="2558852"/>
              <a:ext cx="7239" cy="7242"/>
            </a:xfrm>
            <a:custGeom>
              <a:avLst/>
              <a:gdLst/>
              <a:ahLst/>
              <a:cxnLst/>
              <a:rect l="l" t="t" r="r" b="b"/>
              <a:pathLst>
                <a:path w="235" h="235" extrusionOk="0">
                  <a:moveTo>
                    <a:pt x="39" y="1"/>
                  </a:moveTo>
                  <a:cubicBezTo>
                    <a:pt x="39" y="40"/>
                    <a:pt x="39" y="40"/>
                    <a:pt x="39" y="79"/>
                  </a:cubicBezTo>
                  <a:cubicBezTo>
                    <a:pt x="1" y="118"/>
                    <a:pt x="1" y="118"/>
                    <a:pt x="39" y="157"/>
                  </a:cubicBezTo>
                  <a:lnTo>
                    <a:pt x="78" y="195"/>
                  </a:lnTo>
                  <a:cubicBezTo>
                    <a:pt x="78" y="195"/>
                    <a:pt x="78" y="234"/>
                    <a:pt x="78" y="234"/>
                  </a:cubicBezTo>
                  <a:lnTo>
                    <a:pt x="195" y="234"/>
                  </a:lnTo>
                  <a:cubicBezTo>
                    <a:pt x="234" y="234"/>
                    <a:pt x="234" y="195"/>
                    <a:pt x="234" y="195"/>
                  </a:cubicBezTo>
                  <a:lnTo>
                    <a:pt x="234" y="157"/>
                  </a:lnTo>
                  <a:cubicBezTo>
                    <a:pt x="234" y="157"/>
                    <a:pt x="234" y="118"/>
                    <a:pt x="234" y="118"/>
                  </a:cubicBezTo>
                  <a:lnTo>
                    <a:pt x="195" y="40"/>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8135528" y="2549269"/>
              <a:ext cx="7208" cy="6040"/>
            </a:xfrm>
            <a:custGeom>
              <a:avLst/>
              <a:gdLst/>
              <a:ahLst/>
              <a:cxnLst/>
              <a:rect l="l" t="t" r="r" b="b"/>
              <a:pathLst>
                <a:path w="234" h="196" extrusionOk="0">
                  <a:moveTo>
                    <a:pt x="117" y="1"/>
                  </a:moveTo>
                  <a:cubicBezTo>
                    <a:pt x="0" y="1"/>
                    <a:pt x="0" y="195"/>
                    <a:pt x="117" y="195"/>
                  </a:cubicBezTo>
                  <a:cubicBezTo>
                    <a:pt x="234" y="195"/>
                    <a:pt x="234"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8160697" y="2543260"/>
              <a:ext cx="7239" cy="6040"/>
            </a:xfrm>
            <a:custGeom>
              <a:avLst/>
              <a:gdLst/>
              <a:ahLst/>
              <a:cxnLst/>
              <a:rect l="l" t="t" r="r" b="b"/>
              <a:pathLst>
                <a:path w="235" h="196" extrusionOk="0">
                  <a:moveTo>
                    <a:pt x="117" y="1"/>
                  </a:moveTo>
                  <a:cubicBezTo>
                    <a:pt x="1" y="1"/>
                    <a:pt x="1" y="157"/>
                    <a:pt x="117" y="196"/>
                  </a:cubicBezTo>
                  <a:cubicBezTo>
                    <a:pt x="234" y="157"/>
                    <a:pt x="234"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8187067" y="2543260"/>
              <a:ext cx="9611" cy="6040"/>
            </a:xfrm>
            <a:custGeom>
              <a:avLst/>
              <a:gdLst/>
              <a:ahLst/>
              <a:cxnLst/>
              <a:rect l="l" t="t" r="r" b="b"/>
              <a:pathLst>
                <a:path w="312" h="196" extrusionOk="0">
                  <a:moveTo>
                    <a:pt x="156" y="1"/>
                  </a:moveTo>
                  <a:cubicBezTo>
                    <a:pt x="1" y="1"/>
                    <a:pt x="1" y="196"/>
                    <a:pt x="156" y="196"/>
                  </a:cubicBezTo>
                  <a:cubicBezTo>
                    <a:pt x="312" y="196"/>
                    <a:pt x="312"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8205058" y="2538484"/>
              <a:ext cx="8410" cy="6009"/>
            </a:xfrm>
            <a:custGeom>
              <a:avLst/>
              <a:gdLst/>
              <a:ahLst/>
              <a:cxnLst/>
              <a:rect l="l" t="t" r="r" b="b"/>
              <a:pathLst>
                <a:path w="273" h="195" extrusionOk="0">
                  <a:moveTo>
                    <a:pt x="156" y="0"/>
                  </a:moveTo>
                  <a:cubicBezTo>
                    <a:pt x="0" y="0"/>
                    <a:pt x="0" y="195"/>
                    <a:pt x="156" y="195"/>
                  </a:cubicBezTo>
                  <a:cubicBezTo>
                    <a:pt x="273" y="195"/>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8165503" y="2554076"/>
              <a:ext cx="7208" cy="7211"/>
            </a:xfrm>
            <a:custGeom>
              <a:avLst/>
              <a:gdLst/>
              <a:ahLst/>
              <a:cxnLst/>
              <a:rect l="l" t="t" r="r" b="b"/>
              <a:pathLst>
                <a:path w="234" h="234" extrusionOk="0">
                  <a:moveTo>
                    <a:pt x="117" y="0"/>
                  </a:moveTo>
                  <a:cubicBezTo>
                    <a:pt x="0" y="39"/>
                    <a:pt x="0" y="195"/>
                    <a:pt x="117" y="234"/>
                  </a:cubicBezTo>
                  <a:cubicBezTo>
                    <a:pt x="234" y="195"/>
                    <a:pt x="234" y="39"/>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8141505" y="2557651"/>
              <a:ext cx="7239" cy="7242"/>
            </a:xfrm>
            <a:custGeom>
              <a:avLst/>
              <a:gdLst/>
              <a:ahLst/>
              <a:cxnLst/>
              <a:rect l="l" t="t" r="r" b="b"/>
              <a:pathLst>
                <a:path w="235" h="235" extrusionOk="0">
                  <a:moveTo>
                    <a:pt x="118" y="1"/>
                  </a:moveTo>
                  <a:cubicBezTo>
                    <a:pt x="1" y="40"/>
                    <a:pt x="1" y="196"/>
                    <a:pt x="118" y="234"/>
                  </a:cubicBezTo>
                  <a:cubicBezTo>
                    <a:pt x="234" y="196"/>
                    <a:pt x="234" y="40"/>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8125948" y="2574444"/>
              <a:ext cx="7208" cy="7242"/>
            </a:xfrm>
            <a:custGeom>
              <a:avLst/>
              <a:gdLst/>
              <a:ahLst/>
              <a:cxnLst/>
              <a:rect l="l" t="t" r="r" b="b"/>
              <a:pathLst>
                <a:path w="234" h="235" extrusionOk="0">
                  <a:moveTo>
                    <a:pt x="117" y="1"/>
                  </a:moveTo>
                  <a:cubicBezTo>
                    <a:pt x="0" y="40"/>
                    <a:pt x="0" y="195"/>
                    <a:pt x="117" y="234"/>
                  </a:cubicBezTo>
                  <a:cubicBezTo>
                    <a:pt x="234" y="195"/>
                    <a:pt x="234" y="4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8148713" y="2539686"/>
              <a:ext cx="8410" cy="6009"/>
            </a:xfrm>
            <a:custGeom>
              <a:avLst/>
              <a:gdLst/>
              <a:ahLst/>
              <a:cxnLst/>
              <a:rect l="l" t="t" r="r" b="b"/>
              <a:pathLst>
                <a:path w="273" h="195" extrusionOk="0">
                  <a:moveTo>
                    <a:pt x="156" y="0"/>
                  </a:moveTo>
                  <a:cubicBezTo>
                    <a:pt x="0" y="0"/>
                    <a:pt x="0" y="195"/>
                    <a:pt x="156" y="195"/>
                  </a:cubicBezTo>
                  <a:cubicBezTo>
                    <a:pt x="273" y="195"/>
                    <a:pt x="27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8141505" y="2455748"/>
              <a:ext cx="1019000" cy="107480"/>
            </a:xfrm>
            <a:custGeom>
              <a:avLst/>
              <a:gdLst/>
              <a:ahLst/>
              <a:cxnLst/>
              <a:rect l="l" t="t" r="r" b="b"/>
              <a:pathLst>
                <a:path w="33078" h="3488" extrusionOk="0">
                  <a:moveTo>
                    <a:pt x="32611" y="0"/>
                  </a:moveTo>
                  <a:cubicBezTo>
                    <a:pt x="29964" y="467"/>
                    <a:pt x="27318" y="740"/>
                    <a:pt x="24633" y="856"/>
                  </a:cubicBezTo>
                  <a:cubicBezTo>
                    <a:pt x="24192" y="882"/>
                    <a:pt x="23756" y="895"/>
                    <a:pt x="23320" y="895"/>
                  </a:cubicBezTo>
                  <a:cubicBezTo>
                    <a:pt x="22450" y="895"/>
                    <a:pt x="21585" y="843"/>
                    <a:pt x="20703" y="740"/>
                  </a:cubicBezTo>
                  <a:cubicBezTo>
                    <a:pt x="20392" y="701"/>
                    <a:pt x="20041" y="662"/>
                    <a:pt x="19769" y="623"/>
                  </a:cubicBezTo>
                  <a:lnTo>
                    <a:pt x="18718" y="428"/>
                  </a:lnTo>
                  <a:cubicBezTo>
                    <a:pt x="18368" y="351"/>
                    <a:pt x="17979" y="312"/>
                    <a:pt x="17629" y="312"/>
                  </a:cubicBezTo>
                  <a:cubicBezTo>
                    <a:pt x="17279" y="273"/>
                    <a:pt x="16889" y="234"/>
                    <a:pt x="16539" y="234"/>
                  </a:cubicBezTo>
                  <a:cubicBezTo>
                    <a:pt x="16262" y="230"/>
                    <a:pt x="15984" y="228"/>
                    <a:pt x="15707" y="228"/>
                  </a:cubicBezTo>
                  <a:cubicBezTo>
                    <a:pt x="13183" y="228"/>
                    <a:pt x="10662" y="389"/>
                    <a:pt x="8173" y="740"/>
                  </a:cubicBezTo>
                  <a:cubicBezTo>
                    <a:pt x="5449" y="1090"/>
                    <a:pt x="2725" y="1518"/>
                    <a:pt x="1" y="2024"/>
                  </a:cubicBezTo>
                  <a:lnTo>
                    <a:pt x="157" y="2919"/>
                  </a:lnTo>
                  <a:cubicBezTo>
                    <a:pt x="2842" y="2608"/>
                    <a:pt x="5604" y="2335"/>
                    <a:pt x="8328" y="2179"/>
                  </a:cubicBezTo>
                  <a:cubicBezTo>
                    <a:pt x="9671" y="2082"/>
                    <a:pt x="11013" y="2034"/>
                    <a:pt x="12356" y="2034"/>
                  </a:cubicBezTo>
                  <a:cubicBezTo>
                    <a:pt x="13699" y="2034"/>
                    <a:pt x="15041" y="2082"/>
                    <a:pt x="16384" y="2179"/>
                  </a:cubicBezTo>
                  <a:cubicBezTo>
                    <a:pt x="16734" y="2218"/>
                    <a:pt x="17045" y="2296"/>
                    <a:pt x="17356" y="2335"/>
                  </a:cubicBezTo>
                  <a:cubicBezTo>
                    <a:pt x="17668" y="2374"/>
                    <a:pt x="17979" y="2413"/>
                    <a:pt x="18290" y="2530"/>
                  </a:cubicBezTo>
                  <a:lnTo>
                    <a:pt x="18757" y="2608"/>
                  </a:lnTo>
                  <a:lnTo>
                    <a:pt x="19302" y="2763"/>
                  </a:lnTo>
                  <a:cubicBezTo>
                    <a:pt x="19652" y="2880"/>
                    <a:pt x="20003" y="2958"/>
                    <a:pt x="20353" y="2997"/>
                  </a:cubicBezTo>
                  <a:cubicBezTo>
                    <a:pt x="21793" y="3269"/>
                    <a:pt x="23193" y="3386"/>
                    <a:pt x="24633" y="3464"/>
                  </a:cubicBezTo>
                  <a:cubicBezTo>
                    <a:pt x="25205" y="3479"/>
                    <a:pt x="25779" y="3487"/>
                    <a:pt x="26354" y="3487"/>
                  </a:cubicBezTo>
                  <a:cubicBezTo>
                    <a:pt x="28593" y="3487"/>
                    <a:pt x="30848" y="3369"/>
                    <a:pt x="33077" y="3152"/>
                  </a:cubicBezTo>
                  <a:lnTo>
                    <a:pt x="32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454401" y="2146373"/>
              <a:ext cx="10813" cy="354949"/>
            </a:xfrm>
            <a:custGeom>
              <a:avLst/>
              <a:gdLst/>
              <a:ahLst/>
              <a:cxnLst/>
              <a:rect l="l" t="t" r="r" b="b"/>
              <a:pathLst>
                <a:path w="351" h="11519" fill="none" extrusionOk="0">
                  <a:moveTo>
                    <a:pt x="351" y="1"/>
                  </a:moveTo>
                  <a:lnTo>
                    <a:pt x="0" y="11519"/>
                  </a:lnTo>
                </a:path>
              </a:pathLst>
            </a:custGeom>
            <a:noFill/>
            <a:ln w="6800" cap="rnd" cmpd="sng">
              <a:solidFill>
                <a:schemeClr val="dk1"/>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8366850" y="2491801"/>
              <a:ext cx="89981" cy="26316"/>
            </a:xfrm>
            <a:custGeom>
              <a:avLst/>
              <a:gdLst/>
              <a:ahLst/>
              <a:cxnLst/>
              <a:rect l="l" t="t" r="r" b="b"/>
              <a:pathLst>
                <a:path w="2921" h="854" extrusionOk="0">
                  <a:moveTo>
                    <a:pt x="1073" y="1"/>
                  </a:moveTo>
                  <a:cubicBezTo>
                    <a:pt x="850" y="1"/>
                    <a:pt x="710" y="31"/>
                    <a:pt x="741" y="114"/>
                  </a:cubicBezTo>
                  <a:cubicBezTo>
                    <a:pt x="772" y="267"/>
                    <a:pt x="898" y="372"/>
                    <a:pt x="1027" y="372"/>
                  </a:cubicBezTo>
                  <a:cubicBezTo>
                    <a:pt x="1054" y="372"/>
                    <a:pt x="1082" y="368"/>
                    <a:pt x="1108" y="357"/>
                  </a:cubicBezTo>
                  <a:lnTo>
                    <a:pt x="1108" y="357"/>
                  </a:lnTo>
                  <a:cubicBezTo>
                    <a:pt x="951" y="427"/>
                    <a:pt x="1" y="854"/>
                    <a:pt x="430" y="854"/>
                  </a:cubicBezTo>
                  <a:cubicBezTo>
                    <a:pt x="936" y="815"/>
                    <a:pt x="2726" y="737"/>
                    <a:pt x="2920" y="231"/>
                  </a:cubicBezTo>
                  <a:cubicBezTo>
                    <a:pt x="2920" y="231"/>
                    <a:pt x="1686"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8629410" y="2134386"/>
              <a:ext cx="10813" cy="354949"/>
            </a:xfrm>
            <a:custGeom>
              <a:avLst/>
              <a:gdLst/>
              <a:ahLst/>
              <a:cxnLst/>
              <a:rect l="l" t="t" r="r" b="b"/>
              <a:pathLst>
                <a:path w="351" h="11519" fill="none" extrusionOk="0">
                  <a:moveTo>
                    <a:pt x="351" y="0"/>
                  </a:moveTo>
                  <a:lnTo>
                    <a:pt x="1" y="11519"/>
                  </a:lnTo>
                </a:path>
              </a:pathLst>
            </a:custGeom>
            <a:noFill/>
            <a:ln w="6800" cap="rnd" cmpd="sng">
              <a:solidFill>
                <a:schemeClr val="dk1"/>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8543769" y="2480492"/>
              <a:ext cx="86870" cy="25700"/>
            </a:xfrm>
            <a:custGeom>
              <a:avLst/>
              <a:gdLst/>
              <a:ahLst/>
              <a:cxnLst/>
              <a:rect l="l" t="t" r="r" b="b"/>
              <a:pathLst>
                <a:path w="2820" h="834" extrusionOk="0">
                  <a:moveTo>
                    <a:pt x="1020" y="1"/>
                  </a:moveTo>
                  <a:cubicBezTo>
                    <a:pt x="792" y="1"/>
                    <a:pt x="648" y="36"/>
                    <a:pt x="679" y="131"/>
                  </a:cubicBezTo>
                  <a:cubicBezTo>
                    <a:pt x="710" y="253"/>
                    <a:pt x="835" y="351"/>
                    <a:pt x="963" y="351"/>
                  </a:cubicBezTo>
                  <a:cubicBezTo>
                    <a:pt x="995" y="351"/>
                    <a:pt x="1027" y="344"/>
                    <a:pt x="1058" y="331"/>
                  </a:cubicBezTo>
                  <a:lnTo>
                    <a:pt x="1058" y="331"/>
                  </a:lnTo>
                  <a:cubicBezTo>
                    <a:pt x="947" y="383"/>
                    <a:pt x="0" y="834"/>
                    <a:pt x="326" y="834"/>
                  </a:cubicBezTo>
                  <a:cubicBezTo>
                    <a:pt x="338" y="834"/>
                    <a:pt x="352" y="833"/>
                    <a:pt x="368" y="832"/>
                  </a:cubicBezTo>
                  <a:cubicBezTo>
                    <a:pt x="835" y="793"/>
                    <a:pt x="2703" y="715"/>
                    <a:pt x="2820" y="248"/>
                  </a:cubicBezTo>
                  <a:cubicBezTo>
                    <a:pt x="2820" y="248"/>
                    <a:pt x="1626"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8329175" y="1038601"/>
              <a:ext cx="631122" cy="436299"/>
            </a:xfrm>
            <a:custGeom>
              <a:avLst/>
              <a:gdLst/>
              <a:ahLst/>
              <a:cxnLst/>
              <a:rect l="l" t="t" r="r" b="b"/>
              <a:pathLst>
                <a:path w="20487" h="14159" extrusionOk="0">
                  <a:moveTo>
                    <a:pt x="3799" y="0"/>
                  </a:moveTo>
                  <a:cubicBezTo>
                    <a:pt x="2833" y="0"/>
                    <a:pt x="0" y="1890"/>
                    <a:pt x="57" y="4820"/>
                  </a:cubicBezTo>
                  <a:cubicBezTo>
                    <a:pt x="174" y="10501"/>
                    <a:pt x="2236" y="14159"/>
                    <a:pt x="2236" y="14159"/>
                  </a:cubicBezTo>
                  <a:lnTo>
                    <a:pt x="9474" y="14042"/>
                  </a:lnTo>
                  <a:cubicBezTo>
                    <a:pt x="9552" y="13770"/>
                    <a:pt x="10797" y="9139"/>
                    <a:pt x="14105" y="6649"/>
                  </a:cubicBezTo>
                  <a:cubicBezTo>
                    <a:pt x="16362" y="4897"/>
                    <a:pt x="20487" y="3380"/>
                    <a:pt x="20176" y="3185"/>
                  </a:cubicBezTo>
                  <a:cubicBezTo>
                    <a:pt x="19304" y="2645"/>
                    <a:pt x="18442" y="2417"/>
                    <a:pt x="17597" y="2417"/>
                  </a:cubicBezTo>
                  <a:cubicBezTo>
                    <a:pt x="13877" y="2417"/>
                    <a:pt x="10491" y="6843"/>
                    <a:pt x="8112" y="8555"/>
                  </a:cubicBezTo>
                  <a:cubicBezTo>
                    <a:pt x="7819" y="8765"/>
                    <a:pt x="7604" y="8860"/>
                    <a:pt x="7456" y="8860"/>
                  </a:cubicBezTo>
                  <a:cubicBezTo>
                    <a:pt x="6153" y="8860"/>
                    <a:pt x="10109" y="1475"/>
                    <a:pt x="12276" y="461"/>
                  </a:cubicBezTo>
                  <a:cubicBezTo>
                    <a:pt x="12771" y="235"/>
                    <a:pt x="12129" y="29"/>
                    <a:pt x="11037" y="29"/>
                  </a:cubicBezTo>
                  <a:cubicBezTo>
                    <a:pt x="9125" y="29"/>
                    <a:pt x="5834" y="659"/>
                    <a:pt x="4844" y="2913"/>
                  </a:cubicBezTo>
                  <a:cubicBezTo>
                    <a:pt x="3061" y="7038"/>
                    <a:pt x="2645" y="9297"/>
                    <a:pt x="2494" y="9297"/>
                  </a:cubicBezTo>
                  <a:cubicBezTo>
                    <a:pt x="2414" y="9297"/>
                    <a:pt x="2408" y="8667"/>
                    <a:pt x="2314" y="7349"/>
                  </a:cubicBezTo>
                  <a:cubicBezTo>
                    <a:pt x="2042" y="3536"/>
                    <a:pt x="2392" y="2913"/>
                    <a:pt x="3871" y="812"/>
                  </a:cubicBezTo>
                  <a:cubicBezTo>
                    <a:pt x="4258" y="256"/>
                    <a:pt x="4155" y="0"/>
                    <a:pt x="3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8387275" y="1369361"/>
              <a:ext cx="21594" cy="21324"/>
            </a:xfrm>
            <a:custGeom>
              <a:avLst/>
              <a:gdLst/>
              <a:ahLst/>
              <a:cxnLst/>
              <a:rect l="l" t="t" r="r" b="b"/>
              <a:pathLst>
                <a:path w="701" h="692" extrusionOk="0">
                  <a:moveTo>
                    <a:pt x="312" y="1"/>
                  </a:moveTo>
                  <a:cubicBezTo>
                    <a:pt x="273" y="1"/>
                    <a:pt x="234" y="1"/>
                    <a:pt x="195" y="39"/>
                  </a:cubicBezTo>
                  <a:cubicBezTo>
                    <a:pt x="156" y="39"/>
                    <a:pt x="117" y="39"/>
                    <a:pt x="117" y="78"/>
                  </a:cubicBezTo>
                  <a:lnTo>
                    <a:pt x="39" y="156"/>
                  </a:lnTo>
                  <a:cubicBezTo>
                    <a:pt x="39" y="195"/>
                    <a:pt x="0" y="234"/>
                    <a:pt x="0" y="312"/>
                  </a:cubicBezTo>
                  <a:lnTo>
                    <a:pt x="0" y="390"/>
                  </a:lnTo>
                  <a:cubicBezTo>
                    <a:pt x="39" y="429"/>
                    <a:pt x="39" y="467"/>
                    <a:pt x="78" y="506"/>
                  </a:cubicBezTo>
                  <a:lnTo>
                    <a:pt x="195" y="623"/>
                  </a:lnTo>
                  <a:cubicBezTo>
                    <a:pt x="195" y="623"/>
                    <a:pt x="234" y="662"/>
                    <a:pt x="273" y="662"/>
                  </a:cubicBezTo>
                  <a:cubicBezTo>
                    <a:pt x="292" y="682"/>
                    <a:pt x="312" y="691"/>
                    <a:pt x="331" y="691"/>
                  </a:cubicBezTo>
                  <a:cubicBezTo>
                    <a:pt x="350" y="691"/>
                    <a:pt x="370" y="682"/>
                    <a:pt x="389" y="662"/>
                  </a:cubicBezTo>
                  <a:cubicBezTo>
                    <a:pt x="409" y="682"/>
                    <a:pt x="428" y="691"/>
                    <a:pt x="448" y="691"/>
                  </a:cubicBezTo>
                  <a:cubicBezTo>
                    <a:pt x="467" y="691"/>
                    <a:pt x="487" y="682"/>
                    <a:pt x="506" y="662"/>
                  </a:cubicBezTo>
                  <a:cubicBezTo>
                    <a:pt x="545" y="662"/>
                    <a:pt x="584" y="623"/>
                    <a:pt x="623" y="623"/>
                  </a:cubicBezTo>
                  <a:lnTo>
                    <a:pt x="662" y="545"/>
                  </a:lnTo>
                  <a:cubicBezTo>
                    <a:pt x="701" y="506"/>
                    <a:pt x="701" y="429"/>
                    <a:pt x="701" y="390"/>
                  </a:cubicBezTo>
                  <a:lnTo>
                    <a:pt x="701" y="312"/>
                  </a:lnTo>
                  <a:cubicBezTo>
                    <a:pt x="701" y="273"/>
                    <a:pt x="662" y="195"/>
                    <a:pt x="623" y="156"/>
                  </a:cubicBezTo>
                  <a:lnTo>
                    <a:pt x="545" y="78"/>
                  </a:lnTo>
                  <a:cubicBezTo>
                    <a:pt x="506" y="39"/>
                    <a:pt x="467" y="39"/>
                    <a:pt x="428" y="39"/>
                  </a:cubicBezTo>
                  <a:cubicBezTo>
                    <a:pt x="389" y="1"/>
                    <a:pt x="350"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8370486" y="1327392"/>
              <a:ext cx="19222" cy="21601"/>
            </a:xfrm>
            <a:custGeom>
              <a:avLst/>
              <a:gdLst/>
              <a:ahLst/>
              <a:cxnLst/>
              <a:rect l="l" t="t" r="r" b="b"/>
              <a:pathLst>
                <a:path w="624" h="701" extrusionOk="0">
                  <a:moveTo>
                    <a:pt x="234" y="1"/>
                  </a:moveTo>
                  <a:cubicBezTo>
                    <a:pt x="195" y="39"/>
                    <a:pt x="156" y="39"/>
                    <a:pt x="117" y="78"/>
                  </a:cubicBezTo>
                  <a:lnTo>
                    <a:pt x="78" y="156"/>
                  </a:lnTo>
                  <a:cubicBezTo>
                    <a:pt x="39" y="195"/>
                    <a:pt x="0" y="234"/>
                    <a:pt x="39" y="312"/>
                  </a:cubicBezTo>
                  <a:lnTo>
                    <a:pt x="39" y="390"/>
                  </a:lnTo>
                  <a:cubicBezTo>
                    <a:pt x="0" y="429"/>
                    <a:pt x="39" y="468"/>
                    <a:pt x="39" y="506"/>
                  </a:cubicBezTo>
                  <a:cubicBezTo>
                    <a:pt x="78" y="545"/>
                    <a:pt x="78" y="584"/>
                    <a:pt x="117" y="623"/>
                  </a:cubicBezTo>
                  <a:cubicBezTo>
                    <a:pt x="117" y="662"/>
                    <a:pt x="156" y="662"/>
                    <a:pt x="195" y="662"/>
                  </a:cubicBezTo>
                  <a:cubicBezTo>
                    <a:pt x="234" y="701"/>
                    <a:pt x="273" y="701"/>
                    <a:pt x="312" y="701"/>
                  </a:cubicBezTo>
                  <a:lnTo>
                    <a:pt x="428" y="701"/>
                  </a:lnTo>
                  <a:cubicBezTo>
                    <a:pt x="467" y="701"/>
                    <a:pt x="506" y="662"/>
                    <a:pt x="545" y="623"/>
                  </a:cubicBezTo>
                  <a:lnTo>
                    <a:pt x="584" y="584"/>
                  </a:lnTo>
                  <a:cubicBezTo>
                    <a:pt x="623" y="506"/>
                    <a:pt x="623" y="468"/>
                    <a:pt x="623" y="429"/>
                  </a:cubicBezTo>
                  <a:lnTo>
                    <a:pt x="623" y="390"/>
                  </a:lnTo>
                  <a:lnTo>
                    <a:pt x="623" y="312"/>
                  </a:lnTo>
                  <a:cubicBezTo>
                    <a:pt x="623" y="273"/>
                    <a:pt x="623" y="234"/>
                    <a:pt x="623" y="195"/>
                  </a:cubicBezTo>
                  <a:cubicBezTo>
                    <a:pt x="584" y="156"/>
                    <a:pt x="584" y="117"/>
                    <a:pt x="545" y="117"/>
                  </a:cubicBezTo>
                  <a:cubicBezTo>
                    <a:pt x="506" y="78"/>
                    <a:pt x="467" y="39"/>
                    <a:pt x="467" y="39"/>
                  </a:cubicBezTo>
                  <a:cubicBezTo>
                    <a:pt x="428" y="1"/>
                    <a:pt x="351"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8360905" y="1291432"/>
              <a:ext cx="22796" cy="19198"/>
            </a:xfrm>
            <a:custGeom>
              <a:avLst/>
              <a:gdLst/>
              <a:ahLst/>
              <a:cxnLst/>
              <a:rect l="l" t="t" r="r" b="b"/>
              <a:pathLst>
                <a:path w="740" h="623" extrusionOk="0">
                  <a:moveTo>
                    <a:pt x="389" y="0"/>
                  </a:moveTo>
                  <a:cubicBezTo>
                    <a:pt x="0" y="39"/>
                    <a:pt x="0" y="584"/>
                    <a:pt x="389" y="623"/>
                  </a:cubicBezTo>
                  <a:cubicBezTo>
                    <a:pt x="739" y="584"/>
                    <a:pt x="739" y="39"/>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8339310" y="1238647"/>
              <a:ext cx="21625" cy="19229"/>
            </a:xfrm>
            <a:custGeom>
              <a:avLst/>
              <a:gdLst/>
              <a:ahLst/>
              <a:cxnLst/>
              <a:rect l="l" t="t" r="r" b="b"/>
              <a:pathLst>
                <a:path w="702" h="624" extrusionOk="0">
                  <a:moveTo>
                    <a:pt x="351" y="1"/>
                  </a:moveTo>
                  <a:cubicBezTo>
                    <a:pt x="1" y="40"/>
                    <a:pt x="1" y="585"/>
                    <a:pt x="351" y="624"/>
                  </a:cubicBezTo>
                  <a:cubicBezTo>
                    <a:pt x="701" y="585"/>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8354898" y="1202687"/>
              <a:ext cx="22796" cy="19229"/>
            </a:xfrm>
            <a:custGeom>
              <a:avLst/>
              <a:gdLst/>
              <a:ahLst/>
              <a:cxnLst/>
              <a:rect l="l" t="t" r="r" b="b"/>
              <a:pathLst>
                <a:path w="740" h="624" extrusionOk="0">
                  <a:moveTo>
                    <a:pt x="390" y="1"/>
                  </a:moveTo>
                  <a:cubicBezTo>
                    <a:pt x="1" y="39"/>
                    <a:pt x="1" y="584"/>
                    <a:pt x="390" y="623"/>
                  </a:cubicBezTo>
                  <a:cubicBezTo>
                    <a:pt x="740" y="584"/>
                    <a:pt x="740" y="39"/>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8352495" y="1175108"/>
              <a:ext cx="19222" cy="21601"/>
            </a:xfrm>
            <a:custGeom>
              <a:avLst/>
              <a:gdLst/>
              <a:ahLst/>
              <a:cxnLst/>
              <a:rect l="l" t="t" r="r" b="b"/>
              <a:pathLst>
                <a:path w="624" h="701" extrusionOk="0">
                  <a:moveTo>
                    <a:pt x="234" y="1"/>
                  </a:moveTo>
                  <a:cubicBezTo>
                    <a:pt x="156" y="39"/>
                    <a:pt x="117" y="39"/>
                    <a:pt x="79" y="78"/>
                  </a:cubicBezTo>
                  <a:lnTo>
                    <a:pt x="40" y="156"/>
                  </a:lnTo>
                  <a:cubicBezTo>
                    <a:pt x="1" y="195"/>
                    <a:pt x="1" y="234"/>
                    <a:pt x="1" y="312"/>
                  </a:cubicBezTo>
                  <a:lnTo>
                    <a:pt x="1" y="390"/>
                  </a:lnTo>
                  <a:cubicBezTo>
                    <a:pt x="1" y="429"/>
                    <a:pt x="1" y="467"/>
                    <a:pt x="40" y="506"/>
                  </a:cubicBezTo>
                  <a:cubicBezTo>
                    <a:pt x="40" y="545"/>
                    <a:pt x="40" y="584"/>
                    <a:pt x="79" y="623"/>
                  </a:cubicBezTo>
                  <a:cubicBezTo>
                    <a:pt x="117" y="662"/>
                    <a:pt x="156" y="662"/>
                    <a:pt x="195" y="701"/>
                  </a:cubicBezTo>
                  <a:lnTo>
                    <a:pt x="390" y="701"/>
                  </a:lnTo>
                  <a:cubicBezTo>
                    <a:pt x="429" y="701"/>
                    <a:pt x="507" y="662"/>
                    <a:pt x="507" y="623"/>
                  </a:cubicBezTo>
                  <a:lnTo>
                    <a:pt x="584" y="584"/>
                  </a:lnTo>
                  <a:cubicBezTo>
                    <a:pt x="584" y="506"/>
                    <a:pt x="623" y="467"/>
                    <a:pt x="623" y="429"/>
                  </a:cubicBezTo>
                  <a:lnTo>
                    <a:pt x="584" y="429"/>
                  </a:lnTo>
                  <a:lnTo>
                    <a:pt x="584" y="312"/>
                  </a:lnTo>
                  <a:cubicBezTo>
                    <a:pt x="584" y="273"/>
                    <a:pt x="584" y="234"/>
                    <a:pt x="584" y="195"/>
                  </a:cubicBezTo>
                  <a:cubicBezTo>
                    <a:pt x="546" y="117"/>
                    <a:pt x="507" y="78"/>
                    <a:pt x="429" y="39"/>
                  </a:cubicBezTo>
                  <a:cubicBezTo>
                    <a:pt x="390" y="1"/>
                    <a:pt x="351"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352495" y="1130736"/>
              <a:ext cx="22827" cy="19229"/>
            </a:xfrm>
            <a:custGeom>
              <a:avLst/>
              <a:gdLst/>
              <a:ahLst/>
              <a:cxnLst/>
              <a:rect l="l" t="t" r="r" b="b"/>
              <a:pathLst>
                <a:path w="741" h="624" extrusionOk="0">
                  <a:moveTo>
                    <a:pt x="390" y="1"/>
                  </a:moveTo>
                  <a:cubicBezTo>
                    <a:pt x="1" y="40"/>
                    <a:pt x="1" y="584"/>
                    <a:pt x="390" y="623"/>
                  </a:cubicBezTo>
                  <a:cubicBezTo>
                    <a:pt x="740" y="584"/>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374090" y="1104359"/>
              <a:ext cx="19192" cy="21632"/>
            </a:xfrm>
            <a:custGeom>
              <a:avLst/>
              <a:gdLst/>
              <a:ahLst/>
              <a:cxnLst/>
              <a:rect l="l" t="t" r="r" b="b"/>
              <a:pathLst>
                <a:path w="623" h="702" extrusionOk="0">
                  <a:moveTo>
                    <a:pt x="234" y="1"/>
                  </a:moveTo>
                  <a:cubicBezTo>
                    <a:pt x="156" y="1"/>
                    <a:pt x="117" y="40"/>
                    <a:pt x="78" y="78"/>
                  </a:cubicBezTo>
                  <a:lnTo>
                    <a:pt x="39" y="156"/>
                  </a:lnTo>
                  <a:cubicBezTo>
                    <a:pt x="0" y="195"/>
                    <a:pt x="0" y="234"/>
                    <a:pt x="0" y="312"/>
                  </a:cubicBezTo>
                  <a:lnTo>
                    <a:pt x="0" y="390"/>
                  </a:lnTo>
                  <a:cubicBezTo>
                    <a:pt x="0" y="429"/>
                    <a:pt x="0" y="468"/>
                    <a:pt x="39" y="506"/>
                  </a:cubicBezTo>
                  <a:cubicBezTo>
                    <a:pt x="39" y="545"/>
                    <a:pt x="39" y="584"/>
                    <a:pt x="78" y="584"/>
                  </a:cubicBezTo>
                  <a:cubicBezTo>
                    <a:pt x="117" y="623"/>
                    <a:pt x="156" y="662"/>
                    <a:pt x="195" y="662"/>
                  </a:cubicBezTo>
                  <a:cubicBezTo>
                    <a:pt x="234" y="701"/>
                    <a:pt x="273" y="701"/>
                    <a:pt x="311" y="701"/>
                  </a:cubicBezTo>
                  <a:lnTo>
                    <a:pt x="389" y="701"/>
                  </a:lnTo>
                  <a:cubicBezTo>
                    <a:pt x="428" y="662"/>
                    <a:pt x="467" y="662"/>
                    <a:pt x="506" y="623"/>
                  </a:cubicBezTo>
                  <a:lnTo>
                    <a:pt x="584" y="545"/>
                  </a:lnTo>
                  <a:cubicBezTo>
                    <a:pt x="584" y="506"/>
                    <a:pt x="623" y="468"/>
                    <a:pt x="623" y="390"/>
                  </a:cubicBezTo>
                  <a:lnTo>
                    <a:pt x="623" y="273"/>
                  </a:lnTo>
                  <a:cubicBezTo>
                    <a:pt x="623" y="234"/>
                    <a:pt x="584" y="195"/>
                    <a:pt x="584" y="156"/>
                  </a:cubicBezTo>
                  <a:cubicBezTo>
                    <a:pt x="584" y="117"/>
                    <a:pt x="545" y="78"/>
                    <a:pt x="506" y="78"/>
                  </a:cubicBezTo>
                  <a:cubicBezTo>
                    <a:pt x="506"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8372888" y="1078660"/>
              <a:ext cx="22796" cy="18551"/>
            </a:xfrm>
            <a:custGeom>
              <a:avLst/>
              <a:gdLst/>
              <a:ahLst/>
              <a:cxnLst/>
              <a:rect l="l" t="t" r="r" b="b"/>
              <a:pathLst>
                <a:path w="740" h="602" extrusionOk="0">
                  <a:moveTo>
                    <a:pt x="273" y="0"/>
                  </a:moveTo>
                  <a:cubicBezTo>
                    <a:pt x="247" y="0"/>
                    <a:pt x="221" y="17"/>
                    <a:pt x="195" y="17"/>
                  </a:cubicBezTo>
                  <a:cubicBezTo>
                    <a:pt x="117" y="56"/>
                    <a:pt x="78" y="95"/>
                    <a:pt x="39" y="173"/>
                  </a:cubicBezTo>
                  <a:cubicBezTo>
                    <a:pt x="39" y="212"/>
                    <a:pt x="0" y="251"/>
                    <a:pt x="0" y="290"/>
                  </a:cubicBezTo>
                  <a:lnTo>
                    <a:pt x="0" y="407"/>
                  </a:lnTo>
                  <a:cubicBezTo>
                    <a:pt x="39" y="445"/>
                    <a:pt x="39" y="484"/>
                    <a:pt x="117" y="523"/>
                  </a:cubicBezTo>
                  <a:lnTo>
                    <a:pt x="156" y="562"/>
                  </a:lnTo>
                  <a:cubicBezTo>
                    <a:pt x="195" y="601"/>
                    <a:pt x="273" y="601"/>
                    <a:pt x="312" y="601"/>
                  </a:cubicBezTo>
                  <a:lnTo>
                    <a:pt x="545" y="601"/>
                  </a:lnTo>
                  <a:cubicBezTo>
                    <a:pt x="623" y="562"/>
                    <a:pt x="701" y="484"/>
                    <a:pt x="701" y="407"/>
                  </a:cubicBezTo>
                  <a:cubicBezTo>
                    <a:pt x="740" y="368"/>
                    <a:pt x="740" y="329"/>
                    <a:pt x="701" y="290"/>
                  </a:cubicBezTo>
                  <a:lnTo>
                    <a:pt x="701" y="212"/>
                  </a:lnTo>
                  <a:cubicBezTo>
                    <a:pt x="701" y="173"/>
                    <a:pt x="662" y="134"/>
                    <a:pt x="623" y="95"/>
                  </a:cubicBezTo>
                  <a:lnTo>
                    <a:pt x="584" y="17"/>
                  </a:lnTo>
                  <a:cubicBezTo>
                    <a:pt x="532" y="17"/>
                    <a:pt x="497" y="0"/>
                    <a:pt x="469" y="0"/>
                  </a:cubicBezTo>
                  <a:cubicBezTo>
                    <a:pt x="454" y="0"/>
                    <a:pt x="441" y="4"/>
                    <a:pt x="428" y="17"/>
                  </a:cubicBezTo>
                  <a:lnTo>
                    <a:pt x="312" y="17"/>
                  </a:lnTo>
                  <a:cubicBezTo>
                    <a:pt x="299" y="4"/>
                    <a:pt x="286"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8411242" y="1056412"/>
              <a:ext cx="21594" cy="19198"/>
            </a:xfrm>
            <a:custGeom>
              <a:avLst/>
              <a:gdLst/>
              <a:ahLst/>
              <a:cxnLst/>
              <a:rect l="l" t="t" r="r" b="b"/>
              <a:pathLst>
                <a:path w="701" h="623" extrusionOk="0">
                  <a:moveTo>
                    <a:pt x="351" y="0"/>
                  </a:moveTo>
                  <a:cubicBezTo>
                    <a:pt x="0" y="39"/>
                    <a:pt x="0" y="584"/>
                    <a:pt x="351" y="623"/>
                  </a:cubicBezTo>
                  <a:cubicBezTo>
                    <a:pt x="701" y="584"/>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8441216" y="1319011"/>
              <a:ext cx="22796" cy="19198"/>
            </a:xfrm>
            <a:custGeom>
              <a:avLst/>
              <a:gdLst/>
              <a:ahLst/>
              <a:cxnLst/>
              <a:rect l="l" t="t" r="r" b="b"/>
              <a:pathLst>
                <a:path w="740" h="623" extrusionOk="0">
                  <a:moveTo>
                    <a:pt x="351" y="0"/>
                  </a:moveTo>
                  <a:cubicBezTo>
                    <a:pt x="0" y="39"/>
                    <a:pt x="0"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8498762" y="1295006"/>
              <a:ext cx="21594" cy="21632"/>
            </a:xfrm>
            <a:custGeom>
              <a:avLst/>
              <a:gdLst/>
              <a:ahLst/>
              <a:cxnLst/>
              <a:rect l="l" t="t" r="r" b="b"/>
              <a:pathLst>
                <a:path w="701" h="702" extrusionOk="0">
                  <a:moveTo>
                    <a:pt x="195" y="1"/>
                  </a:moveTo>
                  <a:cubicBezTo>
                    <a:pt x="156" y="1"/>
                    <a:pt x="117" y="40"/>
                    <a:pt x="78" y="79"/>
                  </a:cubicBezTo>
                  <a:lnTo>
                    <a:pt x="39" y="118"/>
                  </a:lnTo>
                  <a:cubicBezTo>
                    <a:pt x="0" y="195"/>
                    <a:pt x="0" y="234"/>
                    <a:pt x="0" y="273"/>
                  </a:cubicBezTo>
                  <a:lnTo>
                    <a:pt x="0" y="390"/>
                  </a:lnTo>
                  <a:cubicBezTo>
                    <a:pt x="0" y="429"/>
                    <a:pt x="39" y="468"/>
                    <a:pt x="78" y="507"/>
                  </a:cubicBezTo>
                  <a:lnTo>
                    <a:pt x="156" y="585"/>
                  </a:lnTo>
                  <a:cubicBezTo>
                    <a:pt x="195" y="623"/>
                    <a:pt x="234" y="662"/>
                    <a:pt x="273" y="662"/>
                  </a:cubicBezTo>
                  <a:cubicBezTo>
                    <a:pt x="273" y="662"/>
                    <a:pt x="350" y="701"/>
                    <a:pt x="389" y="701"/>
                  </a:cubicBezTo>
                  <a:cubicBezTo>
                    <a:pt x="428" y="701"/>
                    <a:pt x="467" y="662"/>
                    <a:pt x="506" y="662"/>
                  </a:cubicBezTo>
                  <a:cubicBezTo>
                    <a:pt x="545" y="662"/>
                    <a:pt x="584" y="623"/>
                    <a:pt x="584" y="585"/>
                  </a:cubicBezTo>
                  <a:lnTo>
                    <a:pt x="662" y="546"/>
                  </a:lnTo>
                  <a:cubicBezTo>
                    <a:pt x="662" y="507"/>
                    <a:pt x="662" y="429"/>
                    <a:pt x="701" y="390"/>
                  </a:cubicBezTo>
                  <a:lnTo>
                    <a:pt x="701" y="312"/>
                  </a:lnTo>
                  <a:cubicBezTo>
                    <a:pt x="662" y="234"/>
                    <a:pt x="623" y="195"/>
                    <a:pt x="623" y="157"/>
                  </a:cubicBezTo>
                  <a:lnTo>
                    <a:pt x="506" y="79"/>
                  </a:lnTo>
                  <a:cubicBezTo>
                    <a:pt x="467"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8438813" y="1266226"/>
              <a:ext cx="21594" cy="19229"/>
            </a:xfrm>
            <a:custGeom>
              <a:avLst/>
              <a:gdLst/>
              <a:ahLst/>
              <a:cxnLst/>
              <a:rect l="l" t="t" r="r" b="b"/>
              <a:pathLst>
                <a:path w="701" h="624" extrusionOk="0">
                  <a:moveTo>
                    <a:pt x="351" y="1"/>
                  </a:moveTo>
                  <a:cubicBezTo>
                    <a:pt x="1" y="79"/>
                    <a:pt x="1" y="585"/>
                    <a:pt x="351" y="624"/>
                  </a:cubicBezTo>
                  <a:cubicBezTo>
                    <a:pt x="701" y="585"/>
                    <a:pt x="701" y="79"/>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8453200" y="1265055"/>
              <a:ext cx="25198" cy="19198"/>
            </a:xfrm>
            <a:custGeom>
              <a:avLst/>
              <a:gdLst/>
              <a:ahLst/>
              <a:cxnLst/>
              <a:rect l="l" t="t" r="r" b="b"/>
              <a:pathLst>
                <a:path w="818" h="623" extrusionOk="0">
                  <a:moveTo>
                    <a:pt x="429" y="0"/>
                  </a:moveTo>
                  <a:cubicBezTo>
                    <a:pt x="0" y="0"/>
                    <a:pt x="0" y="623"/>
                    <a:pt x="429" y="623"/>
                  </a:cubicBezTo>
                  <a:cubicBezTo>
                    <a:pt x="818" y="584"/>
                    <a:pt x="81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8477167" y="1206292"/>
              <a:ext cx="19222" cy="21601"/>
            </a:xfrm>
            <a:custGeom>
              <a:avLst/>
              <a:gdLst/>
              <a:ahLst/>
              <a:cxnLst/>
              <a:rect l="l" t="t" r="r" b="b"/>
              <a:pathLst>
                <a:path w="624" h="701" extrusionOk="0">
                  <a:moveTo>
                    <a:pt x="234" y="0"/>
                  </a:moveTo>
                  <a:cubicBezTo>
                    <a:pt x="156" y="0"/>
                    <a:pt x="117" y="39"/>
                    <a:pt x="79" y="78"/>
                  </a:cubicBezTo>
                  <a:lnTo>
                    <a:pt x="40" y="117"/>
                  </a:lnTo>
                  <a:cubicBezTo>
                    <a:pt x="1" y="156"/>
                    <a:pt x="1" y="234"/>
                    <a:pt x="1" y="273"/>
                  </a:cubicBezTo>
                  <a:lnTo>
                    <a:pt x="1" y="389"/>
                  </a:lnTo>
                  <a:cubicBezTo>
                    <a:pt x="1" y="428"/>
                    <a:pt x="1" y="467"/>
                    <a:pt x="40" y="506"/>
                  </a:cubicBezTo>
                  <a:cubicBezTo>
                    <a:pt x="40" y="545"/>
                    <a:pt x="40" y="584"/>
                    <a:pt x="79" y="584"/>
                  </a:cubicBezTo>
                  <a:cubicBezTo>
                    <a:pt x="117" y="623"/>
                    <a:pt x="156" y="662"/>
                    <a:pt x="195" y="662"/>
                  </a:cubicBezTo>
                  <a:cubicBezTo>
                    <a:pt x="234" y="662"/>
                    <a:pt x="273" y="701"/>
                    <a:pt x="312" y="701"/>
                  </a:cubicBezTo>
                  <a:lnTo>
                    <a:pt x="390" y="701"/>
                  </a:lnTo>
                  <a:cubicBezTo>
                    <a:pt x="429" y="662"/>
                    <a:pt x="468" y="623"/>
                    <a:pt x="507" y="623"/>
                  </a:cubicBezTo>
                  <a:lnTo>
                    <a:pt x="546" y="545"/>
                  </a:lnTo>
                  <a:cubicBezTo>
                    <a:pt x="584" y="506"/>
                    <a:pt x="623" y="428"/>
                    <a:pt x="623" y="389"/>
                  </a:cubicBezTo>
                  <a:lnTo>
                    <a:pt x="584" y="389"/>
                  </a:lnTo>
                  <a:lnTo>
                    <a:pt x="584" y="312"/>
                  </a:lnTo>
                  <a:cubicBezTo>
                    <a:pt x="584" y="273"/>
                    <a:pt x="584" y="195"/>
                    <a:pt x="584" y="195"/>
                  </a:cubicBezTo>
                  <a:cubicBezTo>
                    <a:pt x="546" y="78"/>
                    <a:pt x="507" y="39"/>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8511947" y="1225459"/>
              <a:ext cx="19192" cy="21632"/>
            </a:xfrm>
            <a:custGeom>
              <a:avLst/>
              <a:gdLst/>
              <a:ahLst/>
              <a:cxnLst/>
              <a:rect l="l" t="t" r="r" b="b"/>
              <a:pathLst>
                <a:path w="623" h="702" extrusionOk="0">
                  <a:moveTo>
                    <a:pt x="234" y="1"/>
                  </a:moveTo>
                  <a:cubicBezTo>
                    <a:pt x="195" y="1"/>
                    <a:pt x="117" y="40"/>
                    <a:pt x="117" y="79"/>
                  </a:cubicBezTo>
                  <a:lnTo>
                    <a:pt x="39" y="118"/>
                  </a:lnTo>
                  <a:cubicBezTo>
                    <a:pt x="39" y="195"/>
                    <a:pt x="0" y="234"/>
                    <a:pt x="0" y="273"/>
                  </a:cubicBezTo>
                  <a:lnTo>
                    <a:pt x="0" y="390"/>
                  </a:lnTo>
                  <a:cubicBezTo>
                    <a:pt x="0" y="429"/>
                    <a:pt x="0" y="468"/>
                    <a:pt x="39" y="507"/>
                  </a:cubicBezTo>
                  <a:cubicBezTo>
                    <a:pt x="39" y="546"/>
                    <a:pt x="78" y="585"/>
                    <a:pt x="117" y="585"/>
                  </a:cubicBezTo>
                  <a:cubicBezTo>
                    <a:pt x="117" y="624"/>
                    <a:pt x="156" y="662"/>
                    <a:pt x="195" y="662"/>
                  </a:cubicBezTo>
                  <a:cubicBezTo>
                    <a:pt x="234" y="701"/>
                    <a:pt x="273" y="701"/>
                    <a:pt x="312" y="701"/>
                  </a:cubicBezTo>
                  <a:lnTo>
                    <a:pt x="389" y="701"/>
                  </a:lnTo>
                  <a:cubicBezTo>
                    <a:pt x="467" y="662"/>
                    <a:pt x="506" y="662"/>
                    <a:pt x="545" y="624"/>
                  </a:cubicBezTo>
                  <a:lnTo>
                    <a:pt x="584" y="546"/>
                  </a:lnTo>
                  <a:cubicBezTo>
                    <a:pt x="623" y="507"/>
                    <a:pt x="623" y="429"/>
                    <a:pt x="623" y="390"/>
                  </a:cubicBezTo>
                  <a:lnTo>
                    <a:pt x="623" y="312"/>
                  </a:lnTo>
                  <a:cubicBezTo>
                    <a:pt x="623" y="273"/>
                    <a:pt x="623" y="234"/>
                    <a:pt x="584" y="195"/>
                  </a:cubicBezTo>
                  <a:cubicBezTo>
                    <a:pt x="584" y="157"/>
                    <a:pt x="584" y="118"/>
                    <a:pt x="545" y="79"/>
                  </a:cubicBezTo>
                  <a:cubicBezTo>
                    <a:pt x="506" y="40"/>
                    <a:pt x="467" y="40"/>
                    <a:pt x="428" y="40"/>
                  </a:cubicBezTo>
                  <a:cubicBezTo>
                    <a:pt x="389" y="1"/>
                    <a:pt x="350"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8475965" y="1175786"/>
              <a:ext cx="19222" cy="20923"/>
            </a:xfrm>
            <a:custGeom>
              <a:avLst/>
              <a:gdLst/>
              <a:ahLst/>
              <a:cxnLst/>
              <a:rect l="l" t="t" r="r" b="b"/>
              <a:pathLst>
                <a:path w="624" h="679" extrusionOk="0">
                  <a:moveTo>
                    <a:pt x="390" y="0"/>
                  </a:moveTo>
                  <a:cubicBezTo>
                    <a:pt x="377" y="0"/>
                    <a:pt x="364" y="4"/>
                    <a:pt x="351" y="17"/>
                  </a:cubicBezTo>
                  <a:lnTo>
                    <a:pt x="273" y="17"/>
                  </a:lnTo>
                  <a:cubicBezTo>
                    <a:pt x="195" y="17"/>
                    <a:pt x="156" y="56"/>
                    <a:pt x="118" y="95"/>
                  </a:cubicBezTo>
                  <a:lnTo>
                    <a:pt x="79" y="134"/>
                  </a:lnTo>
                  <a:cubicBezTo>
                    <a:pt x="40" y="173"/>
                    <a:pt x="40" y="251"/>
                    <a:pt x="40" y="290"/>
                  </a:cubicBezTo>
                  <a:lnTo>
                    <a:pt x="1" y="290"/>
                  </a:lnTo>
                  <a:lnTo>
                    <a:pt x="1" y="407"/>
                  </a:lnTo>
                  <a:cubicBezTo>
                    <a:pt x="1" y="445"/>
                    <a:pt x="1" y="484"/>
                    <a:pt x="40" y="523"/>
                  </a:cubicBezTo>
                  <a:cubicBezTo>
                    <a:pt x="40" y="523"/>
                    <a:pt x="79" y="562"/>
                    <a:pt x="118" y="601"/>
                  </a:cubicBezTo>
                  <a:cubicBezTo>
                    <a:pt x="118" y="640"/>
                    <a:pt x="156" y="640"/>
                    <a:pt x="195" y="679"/>
                  </a:cubicBezTo>
                  <a:lnTo>
                    <a:pt x="390" y="679"/>
                  </a:lnTo>
                  <a:cubicBezTo>
                    <a:pt x="468" y="679"/>
                    <a:pt x="507" y="640"/>
                    <a:pt x="546" y="601"/>
                  </a:cubicBezTo>
                  <a:lnTo>
                    <a:pt x="585" y="562"/>
                  </a:lnTo>
                  <a:cubicBezTo>
                    <a:pt x="623" y="523"/>
                    <a:pt x="623" y="445"/>
                    <a:pt x="623" y="407"/>
                  </a:cubicBezTo>
                  <a:lnTo>
                    <a:pt x="623" y="290"/>
                  </a:lnTo>
                  <a:cubicBezTo>
                    <a:pt x="623" y="251"/>
                    <a:pt x="623" y="212"/>
                    <a:pt x="623" y="173"/>
                  </a:cubicBezTo>
                  <a:cubicBezTo>
                    <a:pt x="585" y="95"/>
                    <a:pt x="546" y="56"/>
                    <a:pt x="468" y="17"/>
                  </a:cubicBezTo>
                  <a:cubicBezTo>
                    <a:pt x="442" y="17"/>
                    <a:pt x="416"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8504738" y="1130736"/>
              <a:ext cx="22827" cy="19229"/>
            </a:xfrm>
            <a:custGeom>
              <a:avLst/>
              <a:gdLst/>
              <a:ahLst/>
              <a:cxnLst/>
              <a:rect l="l" t="t" r="r" b="b"/>
              <a:pathLst>
                <a:path w="741" h="624" extrusionOk="0">
                  <a:moveTo>
                    <a:pt x="390" y="1"/>
                  </a:moveTo>
                  <a:cubicBezTo>
                    <a:pt x="1" y="40"/>
                    <a:pt x="1" y="584"/>
                    <a:pt x="390" y="623"/>
                  </a:cubicBezTo>
                  <a:cubicBezTo>
                    <a:pt x="740" y="584"/>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8537115" y="1151073"/>
              <a:ext cx="25198" cy="18058"/>
            </a:xfrm>
            <a:custGeom>
              <a:avLst/>
              <a:gdLst/>
              <a:ahLst/>
              <a:cxnLst/>
              <a:rect l="l" t="t" r="r" b="b"/>
              <a:pathLst>
                <a:path w="818" h="586" extrusionOk="0">
                  <a:moveTo>
                    <a:pt x="427" y="0"/>
                  </a:moveTo>
                  <a:cubicBezTo>
                    <a:pt x="415" y="0"/>
                    <a:pt x="403" y="1"/>
                    <a:pt x="390" y="2"/>
                  </a:cubicBezTo>
                  <a:cubicBezTo>
                    <a:pt x="0" y="2"/>
                    <a:pt x="0" y="586"/>
                    <a:pt x="390" y="586"/>
                  </a:cubicBezTo>
                  <a:cubicBezTo>
                    <a:pt x="805" y="586"/>
                    <a:pt x="817"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8543091" y="1170301"/>
              <a:ext cx="22827" cy="19229"/>
            </a:xfrm>
            <a:custGeom>
              <a:avLst/>
              <a:gdLst/>
              <a:ahLst/>
              <a:cxnLst/>
              <a:rect l="l" t="t" r="r" b="b"/>
              <a:pathLst>
                <a:path w="741" h="624" extrusionOk="0">
                  <a:moveTo>
                    <a:pt x="390" y="1"/>
                  </a:moveTo>
                  <a:cubicBezTo>
                    <a:pt x="1" y="40"/>
                    <a:pt x="1" y="546"/>
                    <a:pt x="390" y="623"/>
                  </a:cubicBezTo>
                  <a:cubicBezTo>
                    <a:pt x="740" y="546"/>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8559881" y="1109443"/>
              <a:ext cx="19222" cy="22526"/>
            </a:xfrm>
            <a:custGeom>
              <a:avLst/>
              <a:gdLst/>
              <a:ahLst/>
              <a:cxnLst/>
              <a:rect l="l" t="t" r="r" b="b"/>
              <a:pathLst>
                <a:path w="624" h="731" extrusionOk="0">
                  <a:moveTo>
                    <a:pt x="370" y="1"/>
                  </a:moveTo>
                  <a:cubicBezTo>
                    <a:pt x="351" y="1"/>
                    <a:pt x="332" y="11"/>
                    <a:pt x="312" y="30"/>
                  </a:cubicBezTo>
                  <a:lnTo>
                    <a:pt x="234" y="30"/>
                  </a:lnTo>
                  <a:cubicBezTo>
                    <a:pt x="195" y="30"/>
                    <a:pt x="118" y="69"/>
                    <a:pt x="79" y="108"/>
                  </a:cubicBezTo>
                  <a:lnTo>
                    <a:pt x="40" y="147"/>
                  </a:lnTo>
                  <a:cubicBezTo>
                    <a:pt x="1" y="225"/>
                    <a:pt x="1" y="264"/>
                    <a:pt x="1" y="303"/>
                  </a:cubicBezTo>
                  <a:lnTo>
                    <a:pt x="1" y="419"/>
                  </a:lnTo>
                  <a:cubicBezTo>
                    <a:pt x="1" y="458"/>
                    <a:pt x="1" y="497"/>
                    <a:pt x="40" y="536"/>
                  </a:cubicBezTo>
                  <a:cubicBezTo>
                    <a:pt x="40" y="575"/>
                    <a:pt x="79" y="614"/>
                    <a:pt x="79" y="614"/>
                  </a:cubicBezTo>
                  <a:cubicBezTo>
                    <a:pt x="118" y="653"/>
                    <a:pt x="156" y="692"/>
                    <a:pt x="195" y="692"/>
                  </a:cubicBezTo>
                  <a:cubicBezTo>
                    <a:pt x="234" y="692"/>
                    <a:pt x="273" y="731"/>
                    <a:pt x="312" y="731"/>
                  </a:cubicBezTo>
                  <a:lnTo>
                    <a:pt x="390" y="731"/>
                  </a:lnTo>
                  <a:cubicBezTo>
                    <a:pt x="429" y="692"/>
                    <a:pt x="507" y="692"/>
                    <a:pt x="546" y="653"/>
                  </a:cubicBezTo>
                  <a:lnTo>
                    <a:pt x="584" y="575"/>
                  </a:lnTo>
                  <a:cubicBezTo>
                    <a:pt x="584" y="536"/>
                    <a:pt x="623" y="458"/>
                    <a:pt x="623" y="419"/>
                  </a:cubicBezTo>
                  <a:lnTo>
                    <a:pt x="584" y="380"/>
                  </a:lnTo>
                  <a:lnTo>
                    <a:pt x="584" y="303"/>
                  </a:lnTo>
                  <a:cubicBezTo>
                    <a:pt x="623" y="264"/>
                    <a:pt x="623" y="225"/>
                    <a:pt x="584" y="186"/>
                  </a:cubicBezTo>
                  <a:cubicBezTo>
                    <a:pt x="584" y="147"/>
                    <a:pt x="546" y="108"/>
                    <a:pt x="546" y="69"/>
                  </a:cubicBezTo>
                  <a:cubicBezTo>
                    <a:pt x="507" y="69"/>
                    <a:pt x="468" y="30"/>
                    <a:pt x="429" y="30"/>
                  </a:cubicBezTo>
                  <a:cubicBezTo>
                    <a:pt x="409" y="11"/>
                    <a:pt x="39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8595862" y="1081587"/>
              <a:ext cx="22796" cy="19198"/>
            </a:xfrm>
            <a:custGeom>
              <a:avLst/>
              <a:gdLst/>
              <a:ahLst/>
              <a:cxnLst/>
              <a:rect l="l" t="t" r="r" b="b"/>
              <a:pathLst>
                <a:path w="740" h="623" extrusionOk="0">
                  <a:moveTo>
                    <a:pt x="389" y="0"/>
                  </a:moveTo>
                  <a:cubicBezTo>
                    <a:pt x="0" y="39"/>
                    <a:pt x="0" y="545"/>
                    <a:pt x="389" y="623"/>
                  </a:cubicBezTo>
                  <a:cubicBezTo>
                    <a:pt x="740" y="545"/>
                    <a:pt x="740" y="39"/>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8629410" y="1056412"/>
              <a:ext cx="22827" cy="19198"/>
            </a:xfrm>
            <a:custGeom>
              <a:avLst/>
              <a:gdLst/>
              <a:ahLst/>
              <a:cxnLst/>
              <a:rect l="l" t="t" r="r" b="b"/>
              <a:pathLst>
                <a:path w="741" h="623" extrusionOk="0">
                  <a:moveTo>
                    <a:pt x="351" y="0"/>
                  </a:moveTo>
                  <a:cubicBezTo>
                    <a:pt x="1" y="39"/>
                    <a:pt x="1"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8529906" y="1089968"/>
              <a:ext cx="22827" cy="19229"/>
            </a:xfrm>
            <a:custGeom>
              <a:avLst/>
              <a:gdLst/>
              <a:ahLst/>
              <a:cxnLst/>
              <a:rect l="l" t="t" r="r" b="b"/>
              <a:pathLst>
                <a:path w="741" h="624" extrusionOk="0">
                  <a:moveTo>
                    <a:pt x="351" y="1"/>
                  </a:moveTo>
                  <a:cubicBezTo>
                    <a:pt x="1" y="40"/>
                    <a:pt x="1" y="545"/>
                    <a:pt x="351" y="623"/>
                  </a:cubicBezTo>
                  <a:cubicBezTo>
                    <a:pt x="740" y="545"/>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8679777" y="1042021"/>
              <a:ext cx="21594" cy="19198"/>
            </a:xfrm>
            <a:custGeom>
              <a:avLst/>
              <a:gdLst/>
              <a:ahLst/>
              <a:cxnLst/>
              <a:rect l="l" t="t" r="r" b="b"/>
              <a:pathLst>
                <a:path w="701" h="623" extrusionOk="0">
                  <a:moveTo>
                    <a:pt x="350" y="0"/>
                  </a:moveTo>
                  <a:cubicBezTo>
                    <a:pt x="0" y="78"/>
                    <a:pt x="0" y="584"/>
                    <a:pt x="350" y="623"/>
                  </a:cubicBezTo>
                  <a:cubicBezTo>
                    <a:pt x="701" y="584"/>
                    <a:pt x="701" y="78"/>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8445991" y="1227862"/>
              <a:ext cx="24028" cy="19229"/>
            </a:xfrm>
            <a:custGeom>
              <a:avLst/>
              <a:gdLst/>
              <a:ahLst/>
              <a:cxnLst/>
              <a:rect l="l" t="t" r="r" b="b"/>
              <a:pathLst>
                <a:path w="780" h="624" extrusionOk="0">
                  <a:moveTo>
                    <a:pt x="390" y="1"/>
                  </a:moveTo>
                  <a:cubicBezTo>
                    <a:pt x="1" y="1"/>
                    <a:pt x="1" y="623"/>
                    <a:pt x="390" y="623"/>
                  </a:cubicBezTo>
                  <a:cubicBezTo>
                    <a:pt x="779" y="623"/>
                    <a:pt x="779"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8576670" y="1308195"/>
              <a:ext cx="22796" cy="19229"/>
            </a:xfrm>
            <a:custGeom>
              <a:avLst/>
              <a:gdLst/>
              <a:ahLst/>
              <a:cxnLst/>
              <a:rect l="l" t="t" r="r" b="b"/>
              <a:pathLst>
                <a:path w="740" h="624" extrusionOk="0">
                  <a:moveTo>
                    <a:pt x="390" y="1"/>
                  </a:moveTo>
                  <a:cubicBezTo>
                    <a:pt x="1" y="40"/>
                    <a:pt x="1" y="585"/>
                    <a:pt x="390" y="624"/>
                  </a:cubicBezTo>
                  <a:cubicBezTo>
                    <a:pt x="740" y="585"/>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8593459" y="1352567"/>
              <a:ext cx="22796" cy="19229"/>
            </a:xfrm>
            <a:custGeom>
              <a:avLst/>
              <a:gdLst/>
              <a:ahLst/>
              <a:cxnLst/>
              <a:rect l="l" t="t" r="r" b="b"/>
              <a:pathLst>
                <a:path w="740" h="624" extrusionOk="0">
                  <a:moveTo>
                    <a:pt x="351" y="1"/>
                  </a:moveTo>
                  <a:cubicBezTo>
                    <a:pt x="0" y="40"/>
                    <a:pt x="0" y="584"/>
                    <a:pt x="351" y="623"/>
                  </a:cubicBezTo>
                  <a:cubicBezTo>
                    <a:pt x="740" y="584"/>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627007" y="1297410"/>
              <a:ext cx="21625" cy="19229"/>
            </a:xfrm>
            <a:custGeom>
              <a:avLst/>
              <a:gdLst/>
              <a:ahLst/>
              <a:cxnLst/>
              <a:rect l="l" t="t" r="r" b="b"/>
              <a:pathLst>
                <a:path w="702" h="624" extrusionOk="0">
                  <a:moveTo>
                    <a:pt x="351" y="1"/>
                  </a:moveTo>
                  <a:cubicBezTo>
                    <a:pt x="1" y="40"/>
                    <a:pt x="1" y="545"/>
                    <a:pt x="351" y="623"/>
                  </a:cubicBezTo>
                  <a:cubicBezTo>
                    <a:pt x="701" y="545"/>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8607846" y="1286625"/>
              <a:ext cx="21594" cy="18027"/>
            </a:xfrm>
            <a:custGeom>
              <a:avLst/>
              <a:gdLst/>
              <a:ahLst/>
              <a:cxnLst/>
              <a:rect l="l" t="t" r="r" b="b"/>
              <a:pathLst>
                <a:path w="701" h="585" extrusionOk="0">
                  <a:moveTo>
                    <a:pt x="351" y="0"/>
                  </a:moveTo>
                  <a:cubicBezTo>
                    <a:pt x="0" y="39"/>
                    <a:pt x="0" y="545"/>
                    <a:pt x="351" y="584"/>
                  </a:cubicBezTo>
                  <a:cubicBezTo>
                    <a:pt x="701" y="545"/>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8647400" y="1239849"/>
              <a:ext cx="19222" cy="21632"/>
            </a:xfrm>
            <a:custGeom>
              <a:avLst/>
              <a:gdLst/>
              <a:ahLst/>
              <a:cxnLst/>
              <a:rect l="l" t="t" r="r" b="b"/>
              <a:pathLst>
                <a:path w="624" h="702" extrusionOk="0">
                  <a:moveTo>
                    <a:pt x="234" y="1"/>
                  </a:moveTo>
                  <a:cubicBezTo>
                    <a:pt x="195" y="1"/>
                    <a:pt x="156" y="40"/>
                    <a:pt x="117" y="79"/>
                  </a:cubicBezTo>
                  <a:lnTo>
                    <a:pt x="39" y="118"/>
                  </a:lnTo>
                  <a:cubicBezTo>
                    <a:pt x="39" y="157"/>
                    <a:pt x="0" y="234"/>
                    <a:pt x="0" y="273"/>
                  </a:cubicBezTo>
                  <a:lnTo>
                    <a:pt x="0" y="390"/>
                  </a:lnTo>
                  <a:cubicBezTo>
                    <a:pt x="0" y="429"/>
                    <a:pt x="0" y="468"/>
                    <a:pt x="39" y="507"/>
                  </a:cubicBezTo>
                  <a:cubicBezTo>
                    <a:pt x="39" y="546"/>
                    <a:pt x="78" y="546"/>
                    <a:pt x="117" y="585"/>
                  </a:cubicBezTo>
                  <a:cubicBezTo>
                    <a:pt x="117" y="623"/>
                    <a:pt x="156" y="623"/>
                    <a:pt x="195" y="662"/>
                  </a:cubicBezTo>
                  <a:cubicBezTo>
                    <a:pt x="234" y="662"/>
                    <a:pt x="273" y="662"/>
                    <a:pt x="312" y="701"/>
                  </a:cubicBezTo>
                  <a:lnTo>
                    <a:pt x="390" y="701"/>
                  </a:lnTo>
                  <a:cubicBezTo>
                    <a:pt x="467" y="662"/>
                    <a:pt x="506" y="623"/>
                    <a:pt x="545" y="623"/>
                  </a:cubicBezTo>
                  <a:lnTo>
                    <a:pt x="584" y="546"/>
                  </a:lnTo>
                  <a:cubicBezTo>
                    <a:pt x="623" y="507"/>
                    <a:pt x="623" y="429"/>
                    <a:pt x="623" y="390"/>
                  </a:cubicBezTo>
                  <a:lnTo>
                    <a:pt x="623" y="312"/>
                  </a:lnTo>
                  <a:cubicBezTo>
                    <a:pt x="623" y="273"/>
                    <a:pt x="623" y="195"/>
                    <a:pt x="584" y="195"/>
                  </a:cubicBezTo>
                  <a:cubicBezTo>
                    <a:pt x="584" y="157"/>
                    <a:pt x="545" y="118"/>
                    <a:pt x="545" y="79"/>
                  </a:cubicBezTo>
                  <a:cubicBezTo>
                    <a:pt x="506" y="40"/>
                    <a:pt x="467" y="40"/>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8673770" y="1247059"/>
              <a:ext cx="22796" cy="19198"/>
            </a:xfrm>
            <a:custGeom>
              <a:avLst/>
              <a:gdLst/>
              <a:ahLst/>
              <a:cxnLst/>
              <a:rect l="l" t="t" r="r" b="b"/>
              <a:pathLst>
                <a:path w="740" h="623" extrusionOk="0">
                  <a:moveTo>
                    <a:pt x="351" y="0"/>
                  </a:moveTo>
                  <a:cubicBezTo>
                    <a:pt x="1" y="39"/>
                    <a:pt x="1" y="584"/>
                    <a:pt x="351" y="623"/>
                  </a:cubicBezTo>
                  <a:cubicBezTo>
                    <a:pt x="740" y="584"/>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8712124" y="1211068"/>
              <a:ext cx="22827" cy="19229"/>
            </a:xfrm>
            <a:custGeom>
              <a:avLst/>
              <a:gdLst/>
              <a:ahLst/>
              <a:cxnLst/>
              <a:rect l="l" t="t" r="r" b="b"/>
              <a:pathLst>
                <a:path w="741" h="624" extrusionOk="0">
                  <a:moveTo>
                    <a:pt x="390" y="1"/>
                  </a:moveTo>
                  <a:cubicBezTo>
                    <a:pt x="1" y="40"/>
                    <a:pt x="1" y="585"/>
                    <a:pt x="390" y="624"/>
                  </a:cubicBezTo>
                  <a:cubicBezTo>
                    <a:pt x="740" y="585"/>
                    <a:pt x="740"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8709721" y="1183490"/>
              <a:ext cx="22827" cy="19229"/>
            </a:xfrm>
            <a:custGeom>
              <a:avLst/>
              <a:gdLst/>
              <a:ahLst/>
              <a:cxnLst/>
              <a:rect l="l" t="t" r="r" b="b"/>
              <a:pathLst>
                <a:path w="741" h="624" extrusionOk="0">
                  <a:moveTo>
                    <a:pt x="351" y="1"/>
                  </a:moveTo>
                  <a:cubicBezTo>
                    <a:pt x="1" y="40"/>
                    <a:pt x="1" y="585"/>
                    <a:pt x="351" y="624"/>
                  </a:cubicBezTo>
                  <a:cubicBezTo>
                    <a:pt x="740" y="585"/>
                    <a:pt x="740"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8773274" y="1161920"/>
              <a:ext cx="22796" cy="19229"/>
            </a:xfrm>
            <a:custGeom>
              <a:avLst/>
              <a:gdLst/>
              <a:ahLst/>
              <a:cxnLst/>
              <a:rect l="l" t="t" r="r" b="b"/>
              <a:pathLst>
                <a:path w="740" h="624" extrusionOk="0">
                  <a:moveTo>
                    <a:pt x="351" y="0"/>
                  </a:moveTo>
                  <a:cubicBezTo>
                    <a:pt x="0" y="39"/>
                    <a:pt x="0" y="545"/>
                    <a:pt x="351" y="623"/>
                  </a:cubicBezTo>
                  <a:cubicBezTo>
                    <a:pt x="740" y="545"/>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8787660" y="1164323"/>
              <a:ext cx="21594" cy="19198"/>
            </a:xfrm>
            <a:custGeom>
              <a:avLst/>
              <a:gdLst/>
              <a:ahLst/>
              <a:cxnLst/>
              <a:rect l="l" t="t" r="r" b="b"/>
              <a:pathLst>
                <a:path w="701" h="623" extrusionOk="0">
                  <a:moveTo>
                    <a:pt x="351" y="0"/>
                  </a:moveTo>
                  <a:cubicBezTo>
                    <a:pt x="0" y="39"/>
                    <a:pt x="0" y="584"/>
                    <a:pt x="351" y="623"/>
                  </a:cubicBezTo>
                  <a:cubicBezTo>
                    <a:pt x="701" y="584"/>
                    <a:pt x="701"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8806821" y="1130736"/>
              <a:ext cx="21625" cy="19229"/>
            </a:xfrm>
            <a:custGeom>
              <a:avLst/>
              <a:gdLst/>
              <a:ahLst/>
              <a:cxnLst/>
              <a:rect l="l" t="t" r="r" b="b"/>
              <a:pathLst>
                <a:path w="702" h="624" extrusionOk="0">
                  <a:moveTo>
                    <a:pt x="351" y="1"/>
                  </a:moveTo>
                  <a:cubicBezTo>
                    <a:pt x="1" y="40"/>
                    <a:pt x="1" y="584"/>
                    <a:pt x="351" y="623"/>
                  </a:cubicBezTo>
                  <a:cubicBezTo>
                    <a:pt x="701" y="584"/>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8859592" y="1128332"/>
              <a:ext cx="21594" cy="19229"/>
            </a:xfrm>
            <a:custGeom>
              <a:avLst/>
              <a:gdLst/>
              <a:ahLst/>
              <a:cxnLst/>
              <a:rect l="l" t="t" r="r" b="b"/>
              <a:pathLst>
                <a:path w="701" h="624" extrusionOk="0">
                  <a:moveTo>
                    <a:pt x="350" y="1"/>
                  </a:moveTo>
                  <a:cubicBezTo>
                    <a:pt x="0" y="40"/>
                    <a:pt x="0" y="585"/>
                    <a:pt x="350" y="624"/>
                  </a:cubicBezTo>
                  <a:cubicBezTo>
                    <a:pt x="701" y="585"/>
                    <a:pt x="701" y="40"/>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8897945" y="1134341"/>
              <a:ext cx="22796" cy="18027"/>
            </a:xfrm>
            <a:custGeom>
              <a:avLst/>
              <a:gdLst/>
              <a:ahLst/>
              <a:cxnLst/>
              <a:rect l="l" t="t" r="r" b="b"/>
              <a:pathLst>
                <a:path w="740" h="585" extrusionOk="0">
                  <a:moveTo>
                    <a:pt x="351" y="0"/>
                  </a:moveTo>
                  <a:cubicBezTo>
                    <a:pt x="0" y="39"/>
                    <a:pt x="0" y="545"/>
                    <a:pt x="351" y="584"/>
                  </a:cubicBezTo>
                  <a:cubicBezTo>
                    <a:pt x="740" y="545"/>
                    <a:pt x="740" y="39"/>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8738494" y="1166727"/>
              <a:ext cx="21625" cy="19198"/>
            </a:xfrm>
            <a:custGeom>
              <a:avLst/>
              <a:gdLst/>
              <a:ahLst/>
              <a:cxnLst/>
              <a:rect l="l" t="t" r="r" b="b"/>
              <a:pathLst>
                <a:path w="702" h="623" extrusionOk="0">
                  <a:moveTo>
                    <a:pt x="312" y="0"/>
                  </a:moveTo>
                  <a:cubicBezTo>
                    <a:pt x="273" y="0"/>
                    <a:pt x="234" y="39"/>
                    <a:pt x="195" y="39"/>
                  </a:cubicBezTo>
                  <a:cubicBezTo>
                    <a:pt x="118" y="78"/>
                    <a:pt x="79" y="117"/>
                    <a:pt x="40" y="195"/>
                  </a:cubicBezTo>
                  <a:cubicBezTo>
                    <a:pt x="40" y="234"/>
                    <a:pt x="1" y="273"/>
                    <a:pt x="1" y="311"/>
                  </a:cubicBezTo>
                  <a:lnTo>
                    <a:pt x="1" y="389"/>
                  </a:lnTo>
                  <a:cubicBezTo>
                    <a:pt x="40" y="467"/>
                    <a:pt x="40" y="506"/>
                    <a:pt x="79" y="545"/>
                  </a:cubicBezTo>
                  <a:lnTo>
                    <a:pt x="157" y="584"/>
                  </a:lnTo>
                  <a:cubicBezTo>
                    <a:pt x="195" y="623"/>
                    <a:pt x="273" y="623"/>
                    <a:pt x="312" y="623"/>
                  </a:cubicBezTo>
                  <a:lnTo>
                    <a:pt x="507" y="623"/>
                  </a:lnTo>
                  <a:cubicBezTo>
                    <a:pt x="546" y="584"/>
                    <a:pt x="585" y="584"/>
                    <a:pt x="624" y="545"/>
                  </a:cubicBezTo>
                  <a:cubicBezTo>
                    <a:pt x="662" y="506"/>
                    <a:pt x="662" y="467"/>
                    <a:pt x="662" y="428"/>
                  </a:cubicBezTo>
                  <a:cubicBezTo>
                    <a:pt x="701" y="389"/>
                    <a:pt x="701" y="350"/>
                    <a:pt x="701" y="311"/>
                  </a:cubicBezTo>
                  <a:lnTo>
                    <a:pt x="701" y="234"/>
                  </a:lnTo>
                  <a:cubicBezTo>
                    <a:pt x="701" y="195"/>
                    <a:pt x="662" y="156"/>
                    <a:pt x="624" y="117"/>
                  </a:cubicBezTo>
                  <a:lnTo>
                    <a:pt x="585" y="39"/>
                  </a:lnTo>
                  <a:cubicBezTo>
                    <a:pt x="507" y="39"/>
                    <a:pt x="46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8754081" y="1200283"/>
              <a:ext cx="21625" cy="19229"/>
            </a:xfrm>
            <a:custGeom>
              <a:avLst/>
              <a:gdLst/>
              <a:ahLst/>
              <a:cxnLst/>
              <a:rect l="l" t="t" r="r" b="b"/>
              <a:pathLst>
                <a:path w="702" h="624" extrusionOk="0">
                  <a:moveTo>
                    <a:pt x="351" y="1"/>
                  </a:moveTo>
                  <a:cubicBezTo>
                    <a:pt x="1" y="40"/>
                    <a:pt x="1" y="584"/>
                    <a:pt x="351" y="623"/>
                  </a:cubicBezTo>
                  <a:cubicBezTo>
                    <a:pt x="701" y="584"/>
                    <a:pt x="701" y="40"/>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8828416" y="1153538"/>
              <a:ext cx="22796" cy="19198"/>
            </a:xfrm>
            <a:custGeom>
              <a:avLst/>
              <a:gdLst/>
              <a:ahLst/>
              <a:cxnLst/>
              <a:rect l="l" t="t" r="r" b="b"/>
              <a:pathLst>
                <a:path w="740" h="623" extrusionOk="0">
                  <a:moveTo>
                    <a:pt x="390" y="0"/>
                  </a:moveTo>
                  <a:cubicBezTo>
                    <a:pt x="0" y="39"/>
                    <a:pt x="0" y="545"/>
                    <a:pt x="390" y="623"/>
                  </a:cubicBezTo>
                  <a:cubicBezTo>
                    <a:pt x="740" y="545"/>
                    <a:pt x="740" y="39"/>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8550300" y="1335774"/>
              <a:ext cx="25198" cy="19229"/>
            </a:xfrm>
            <a:custGeom>
              <a:avLst/>
              <a:gdLst/>
              <a:ahLst/>
              <a:cxnLst/>
              <a:rect l="l" t="t" r="r" b="b"/>
              <a:pathLst>
                <a:path w="818" h="624" extrusionOk="0">
                  <a:moveTo>
                    <a:pt x="429" y="1"/>
                  </a:moveTo>
                  <a:cubicBezTo>
                    <a:pt x="0" y="1"/>
                    <a:pt x="0" y="624"/>
                    <a:pt x="429" y="624"/>
                  </a:cubicBezTo>
                  <a:cubicBezTo>
                    <a:pt x="818" y="624"/>
                    <a:pt x="81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8219444" y="1471295"/>
              <a:ext cx="161855" cy="254217"/>
            </a:xfrm>
            <a:custGeom>
              <a:avLst/>
              <a:gdLst/>
              <a:ahLst/>
              <a:cxnLst/>
              <a:rect l="l" t="t" r="r" b="b"/>
              <a:pathLst>
                <a:path w="5254" h="8250" extrusionOk="0">
                  <a:moveTo>
                    <a:pt x="5254" y="0"/>
                  </a:moveTo>
                  <a:cubicBezTo>
                    <a:pt x="5253" y="0"/>
                    <a:pt x="0" y="2919"/>
                    <a:pt x="234" y="8250"/>
                  </a:cubicBezTo>
                  <a:cubicBezTo>
                    <a:pt x="234" y="8250"/>
                    <a:pt x="3308" y="6460"/>
                    <a:pt x="4942" y="6265"/>
                  </a:cubicBezTo>
                  <a:lnTo>
                    <a:pt x="52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319070" y="1391054"/>
              <a:ext cx="795040" cy="1127123"/>
            </a:xfrm>
            <a:custGeom>
              <a:avLst/>
              <a:gdLst/>
              <a:ahLst/>
              <a:cxnLst/>
              <a:rect l="l" t="t" r="r" b="b"/>
              <a:pathLst>
                <a:path w="25808" h="36578" extrusionOk="0">
                  <a:moveTo>
                    <a:pt x="5894" y="1"/>
                  </a:moveTo>
                  <a:cubicBezTo>
                    <a:pt x="0" y="1"/>
                    <a:pt x="292" y="8923"/>
                    <a:pt x="463" y="10737"/>
                  </a:cubicBezTo>
                  <a:cubicBezTo>
                    <a:pt x="618" y="12796"/>
                    <a:pt x="192" y="33501"/>
                    <a:pt x="25651" y="36559"/>
                  </a:cubicBezTo>
                  <a:lnTo>
                    <a:pt x="25651" y="36559"/>
                  </a:lnTo>
                  <a:cubicBezTo>
                    <a:pt x="24595" y="36380"/>
                    <a:pt x="18399" y="34691"/>
                    <a:pt x="16379" y="21283"/>
                  </a:cubicBezTo>
                  <a:cubicBezTo>
                    <a:pt x="15562" y="15796"/>
                    <a:pt x="15834" y="3071"/>
                    <a:pt x="8674" y="542"/>
                  </a:cubicBezTo>
                  <a:cubicBezTo>
                    <a:pt x="7621" y="167"/>
                    <a:pt x="6700" y="1"/>
                    <a:pt x="5894" y="1"/>
                  </a:cubicBezTo>
                  <a:close/>
                  <a:moveTo>
                    <a:pt x="25651" y="36559"/>
                  </a:moveTo>
                  <a:cubicBezTo>
                    <a:pt x="25738" y="36573"/>
                    <a:pt x="25790" y="36578"/>
                    <a:pt x="25802" y="36578"/>
                  </a:cubicBezTo>
                  <a:cubicBezTo>
                    <a:pt x="25808" y="36578"/>
                    <a:pt x="25806" y="36577"/>
                    <a:pt x="25796" y="36576"/>
                  </a:cubicBezTo>
                  <a:cubicBezTo>
                    <a:pt x="25748" y="36570"/>
                    <a:pt x="25699" y="36564"/>
                    <a:pt x="25651" y="36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8424427" y="1943739"/>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8411242" y="1932923"/>
              <a:ext cx="27601" cy="20430"/>
            </a:xfrm>
            <a:custGeom>
              <a:avLst/>
              <a:gdLst/>
              <a:ahLst/>
              <a:cxnLst/>
              <a:rect l="l" t="t" r="r" b="b"/>
              <a:pathLst>
                <a:path w="896" h="663" extrusionOk="0">
                  <a:moveTo>
                    <a:pt x="429" y="1"/>
                  </a:moveTo>
                  <a:cubicBezTo>
                    <a:pt x="0" y="1"/>
                    <a:pt x="0" y="662"/>
                    <a:pt x="429" y="662"/>
                  </a:cubicBezTo>
                  <a:cubicBezTo>
                    <a:pt x="896" y="662"/>
                    <a:pt x="89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8402863" y="1973721"/>
              <a:ext cx="31" cy="0"/>
            </a:xfrm>
            <a:custGeom>
              <a:avLst/>
              <a:gdLst/>
              <a:ahLst/>
              <a:cxnLst/>
              <a:rect l="l" t="t" r="r" b="b"/>
              <a:pathLst>
                <a:path w="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8388476" y="1962905"/>
              <a:ext cx="27601" cy="21632"/>
            </a:xfrm>
            <a:custGeom>
              <a:avLst/>
              <a:gdLst/>
              <a:ahLst/>
              <a:cxnLst/>
              <a:rect l="l" t="t" r="r" b="b"/>
              <a:pathLst>
                <a:path w="896" h="702" extrusionOk="0">
                  <a:moveTo>
                    <a:pt x="467" y="1"/>
                  </a:moveTo>
                  <a:cubicBezTo>
                    <a:pt x="0" y="1"/>
                    <a:pt x="0" y="701"/>
                    <a:pt x="467" y="701"/>
                  </a:cubicBezTo>
                  <a:cubicBezTo>
                    <a:pt x="895" y="662"/>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8424427" y="2018062"/>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8412443" y="2007277"/>
              <a:ext cx="25198" cy="21632"/>
            </a:xfrm>
            <a:custGeom>
              <a:avLst/>
              <a:gdLst/>
              <a:ahLst/>
              <a:cxnLst/>
              <a:rect l="l" t="t" r="r" b="b"/>
              <a:pathLst>
                <a:path w="818" h="702" extrusionOk="0">
                  <a:moveTo>
                    <a:pt x="390" y="1"/>
                  </a:moveTo>
                  <a:cubicBezTo>
                    <a:pt x="0" y="40"/>
                    <a:pt x="0" y="623"/>
                    <a:pt x="390" y="701"/>
                  </a:cubicBezTo>
                  <a:cubicBezTo>
                    <a:pt x="818" y="623"/>
                    <a:pt x="818" y="40"/>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8460377" y="2031251"/>
              <a:ext cx="31" cy="3636"/>
            </a:xfrm>
            <a:custGeom>
              <a:avLst/>
              <a:gdLst/>
              <a:ahLst/>
              <a:cxnLst/>
              <a:rect l="l" t="t" r="r" b="b"/>
              <a:pathLst>
                <a:path w="1" h="118" extrusionOk="0">
                  <a:moveTo>
                    <a:pt x="1" y="118"/>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8450797" y="2021668"/>
              <a:ext cx="20424" cy="22803"/>
            </a:xfrm>
            <a:custGeom>
              <a:avLst/>
              <a:gdLst/>
              <a:ahLst/>
              <a:cxnLst/>
              <a:rect l="l" t="t" r="r" b="b"/>
              <a:pathLst>
                <a:path w="663" h="740" extrusionOk="0">
                  <a:moveTo>
                    <a:pt x="234" y="1"/>
                  </a:moveTo>
                  <a:cubicBezTo>
                    <a:pt x="195" y="1"/>
                    <a:pt x="117" y="39"/>
                    <a:pt x="78" y="78"/>
                  </a:cubicBezTo>
                  <a:lnTo>
                    <a:pt x="40" y="156"/>
                  </a:lnTo>
                  <a:cubicBezTo>
                    <a:pt x="1" y="195"/>
                    <a:pt x="1" y="273"/>
                    <a:pt x="1" y="312"/>
                  </a:cubicBezTo>
                  <a:lnTo>
                    <a:pt x="1" y="390"/>
                  </a:lnTo>
                  <a:cubicBezTo>
                    <a:pt x="1" y="468"/>
                    <a:pt x="1" y="506"/>
                    <a:pt x="1" y="545"/>
                  </a:cubicBezTo>
                  <a:cubicBezTo>
                    <a:pt x="40" y="584"/>
                    <a:pt x="40" y="623"/>
                    <a:pt x="78" y="662"/>
                  </a:cubicBezTo>
                  <a:cubicBezTo>
                    <a:pt x="117" y="662"/>
                    <a:pt x="156" y="701"/>
                    <a:pt x="195" y="701"/>
                  </a:cubicBezTo>
                  <a:cubicBezTo>
                    <a:pt x="234" y="740"/>
                    <a:pt x="273" y="740"/>
                    <a:pt x="312" y="740"/>
                  </a:cubicBezTo>
                  <a:lnTo>
                    <a:pt x="429" y="740"/>
                  </a:lnTo>
                  <a:cubicBezTo>
                    <a:pt x="468" y="740"/>
                    <a:pt x="507" y="701"/>
                    <a:pt x="545" y="662"/>
                  </a:cubicBezTo>
                  <a:lnTo>
                    <a:pt x="623" y="584"/>
                  </a:lnTo>
                  <a:cubicBezTo>
                    <a:pt x="662" y="545"/>
                    <a:pt x="662" y="468"/>
                    <a:pt x="662" y="429"/>
                  </a:cubicBezTo>
                  <a:lnTo>
                    <a:pt x="662" y="312"/>
                  </a:lnTo>
                  <a:cubicBezTo>
                    <a:pt x="662" y="273"/>
                    <a:pt x="662" y="234"/>
                    <a:pt x="623" y="195"/>
                  </a:cubicBezTo>
                  <a:cubicBezTo>
                    <a:pt x="623" y="156"/>
                    <a:pt x="584" y="117"/>
                    <a:pt x="545" y="78"/>
                  </a:cubicBezTo>
                  <a:cubicBezTo>
                    <a:pt x="507" y="39"/>
                    <a:pt x="42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8458005" y="1984506"/>
              <a:ext cx="31" cy="3605"/>
            </a:xfrm>
            <a:custGeom>
              <a:avLst/>
              <a:gdLst/>
              <a:ahLst/>
              <a:cxnLst/>
              <a:rect l="l" t="t" r="r" b="b"/>
              <a:pathLst>
                <a:path w="1" h="117" extrusionOk="0">
                  <a:moveTo>
                    <a:pt x="0" y="0"/>
                  </a:moveTo>
                  <a:lnTo>
                    <a:pt x="0" y="11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8447192" y="1974892"/>
              <a:ext cx="21625" cy="24036"/>
            </a:xfrm>
            <a:custGeom>
              <a:avLst/>
              <a:gdLst/>
              <a:ahLst/>
              <a:cxnLst/>
              <a:rect l="l" t="t" r="r" b="b"/>
              <a:pathLst>
                <a:path w="702" h="780" extrusionOk="0">
                  <a:moveTo>
                    <a:pt x="273" y="1"/>
                  </a:moveTo>
                  <a:cubicBezTo>
                    <a:pt x="195" y="40"/>
                    <a:pt x="157" y="79"/>
                    <a:pt x="118" y="118"/>
                  </a:cubicBezTo>
                  <a:lnTo>
                    <a:pt x="79" y="157"/>
                  </a:lnTo>
                  <a:cubicBezTo>
                    <a:pt x="40" y="234"/>
                    <a:pt x="1" y="273"/>
                    <a:pt x="1" y="351"/>
                  </a:cubicBezTo>
                  <a:lnTo>
                    <a:pt x="1" y="429"/>
                  </a:lnTo>
                  <a:cubicBezTo>
                    <a:pt x="1" y="468"/>
                    <a:pt x="40" y="507"/>
                    <a:pt x="40" y="546"/>
                  </a:cubicBezTo>
                  <a:cubicBezTo>
                    <a:pt x="40" y="585"/>
                    <a:pt x="79" y="624"/>
                    <a:pt x="118" y="662"/>
                  </a:cubicBezTo>
                  <a:cubicBezTo>
                    <a:pt x="157" y="701"/>
                    <a:pt x="195" y="740"/>
                    <a:pt x="234" y="740"/>
                  </a:cubicBezTo>
                  <a:cubicBezTo>
                    <a:pt x="273" y="740"/>
                    <a:pt x="312" y="779"/>
                    <a:pt x="351" y="779"/>
                  </a:cubicBezTo>
                  <a:lnTo>
                    <a:pt x="429" y="779"/>
                  </a:lnTo>
                  <a:cubicBezTo>
                    <a:pt x="507" y="740"/>
                    <a:pt x="546" y="740"/>
                    <a:pt x="585" y="701"/>
                  </a:cubicBezTo>
                  <a:lnTo>
                    <a:pt x="662" y="624"/>
                  </a:lnTo>
                  <a:cubicBezTo>
                    <a:pt x="662" y="546"/>
                    <a:pt x="701" y="507"/>
                    <a:pt x="701" y="429"/>
                  </a:cubicBezTo>
                  <a:lnTo>
                    <a:pt x="701" y="351"/>
                  </a:lnTo>
                  <a:cubicBezTo>
                    <a:pt x="701" y="312"/>
                    <a:pt x="662" y="273"/>
                    <a:pt x="662" y="234"/>
                  </a:cubicBezTo>
                  <a:cubicBezTo>
                    <a:pt x="624" y="157"/>
                    <a:pt x="546" y="79"/>
                    <a:pt x="468" y="40"/>
                  </a:cubicBezTo>
                  <a:cubicBezTo>
                    <a:pt x="429" y="40"/>
                    <a:pt x="390"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8432806" y="1992887"/>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8420823" y="1982102"/>
              <a:ext cx="25198" cy="21601"/>
            </a:xfrm>
            <a:custGeom>
              <a:avLst/>
              <a:gdLst/>
              <a:ahLst/>
              <a:cxnLst/>
              <a:rect l="l" t="t" r="r" b="b"/>
              <a:pathLst>
                <a:path w="818" h="701" extrusionOk="0">
                  <a:moveTo>
                    <a:pt x="390" y="0"/>
                  </a:moveTo>
                  <a:cubicBezTo>
                    <a:pt x="1" y="39"/>
                    <a:pt x="1" y="623"/>
                    <a:pt x="390" y="701"/>
                  </a:cubicBezTo>
                  <a:cubicBezTo>
                    <a:pt x="818" y="623"/>
                    <a:pt x="818" y="39"/>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8455602" y="2079229"/>
              <a:ext cx="31" cy="31"/>
            </a:xfrm>
            <a:custGeom>
              <a:avLst/>
              <a:gdLst/>
              <a:ahLst/>
              <a:cxnLst/>
              <a:rect l="l" t="t" r="r" b="b"/>
              <a:pathLst>
                <a:path w="1" h="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8441216" y="2068444"/>
              <a:ext cx="27601" cy="20400"/>
            </a:xfrm>
            <a:custGeom>
              <a:avLst/>
              <a:gdLst/>
              <a:ahLst/>
              <a:cxnLst/>
              <a:rect l="l" t="t" r="r" b="b"/>
              <a:pathLst>
                <a:path w="896" h="662" extrusionOk="0">
                  <a:moveTo>
                    <a:pt x="467" y="0"/>
                  </a:moveTo>
                  <a:cubicBezTo>
                    <a:pt x="0" y="0"/>
                    <a:pt x="0" y="662"/>
                    <a:pt x="467" y="662"/>
                  </a:cubicBezTo>
                  <a:cubicBezTo>
                    <a:pt x="895" y="662"/>
                    <a:pt x="895"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8496359" y="2142768"/>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8484375" y="2131983"/>
              <a:ext cx="25198" cy="21632"/>
            </a:xfrm>
            <a:custGeom>
              <a:avLst/>
              <a:gdLst/>
              <a:ahLst/>
              <a:cxnLst/>
              <a:rect l="l" t="t" r="r" b="b"/>
              <a:pathLst>
                <a:path w="818" h="702" extrusionOk="0">
                  <a:moveTo>
                    <a:pt x="389" y="1"/>
                  </a:moveTo>
                  <a:cubicBezTo>
                    <a:pt x="0" y="40"/>
                    <a:pt x="0" y="623"/>
                    <a:pt x="389" y="701"/>
                  </a:cubicBezTo>
                  <a:cubicBezTo>
                    <a:pt x="817" y="623"/>
                    <a:pt x="817" y="40"/>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519124" y="2181162"/>
              <a:ext cx="31" cy="2404"/>
            </a:xfrm>
            <a:custGeom>
              <a:avLst/>
              <a:gdLst/>
              <a:ahLst/>
              <a:cxnLst/>
              <a:rect l="l" t="t" r="r" b="b"/>
              <a:pathLst>
                <a:path w="1" h="78" extrusionOk="0">
                  <a:moveTo>
                    <a:pt x="1" y="78"/>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508342" y="2170346"/>
              <a:ext cx="21594" cy="24036"/>
            </a:xfrm>
            <a:custGeom>
              <a:avLst/>
              <a:gdLst/>
              <a:ahLst/>
              <a:cxnLst/>
              <a:rect l="l" t="t" r="r" b="b"/>
              <a:pathLst>
                <a:path w="701" h="780" extrusionOk="0">
                  <a:moveTo>
                    <a:pt x="234" y="1"/>
                  </a:moveTo>
                  <a:cubicBezTo>
                    <a:pt x="195" y="40"/>
                    <a:pt x="156" y="79"/>
                    <a:pt x="117" y="118"/>
                  </a:cubicBezTo>
                  <a:lnTo>
                    <a:pt x="39" y="156"/>
                  </a:lnTo>
                  <a:cubicBezTo>
                    <a:pt x="39" y="234"/>
                    <a:pt x="0" y="273"/>
                    <a:pt x="0" y="351"/>
                  </a:cubicBezTo>
                  <a:lnTo>
                    <a:pt x="0" y="429"/>
                  </a:lnTo>
                  <a:cubicBezTo>
                    <a:pt x="0" y="468"/>
                    <a:pt x="0" y="507"/>
                    <a:pt x="39" y="546"/>
                  </a:cubicBezTo>
                  <a:cubicBezTo>
                    <a:pt x="39" y="585"/>
                    <a:pt x="78" y="623"/>
                    <a:pt x="117" y="662"/>
                  </a:cubicBezTo>
                  <a:cubicBezTo>
                    <a:pt x="117" y="701"/>
                    <a:pt x="156" y="740"/>
                    <a:pt x="195" y="740"/>
                  </a:cubicBezTo>
                  <a:cubicBezTo>
                    <a:pt x="234" y="740"/>
                    <a:pt x="312" y="779"/>
                    <a:pt x="351" y="779"/>
                  </a:cubicBezTo>
                  <a:lnTo>
                    <a:pt x="429" y="779"/>
                  </a:lnTo>
                  <a:cubicBezTo>
                    <a:pt x="506" y="740"/>
                    <a:pt x="545" y="701"/>
                    <a:pt x="584" y="662"/>
                  </a:cubicBezTo>
                  <a:lnTo>
                    <a:pt x="623" y="623"/>
                  </a:lnTo>
                  <a:cubicBezTo>
                    <a:pt x="662" y="546"/>
                    <a:pt x="662" y="507"/>
                    <a:pt x="662" y="429"/>
                  </a:cubicBezTo>
                  <a:lnTo>
                    <a:pt x="662" y="351"/>
                  </a:lnTo>
                  <a:cubicBezTo>
                    <a:pt x="701" y="312"/>
                    <a:pt x="662" y="273"/>
                    <a:pt x="662" y="234"/>
                  </a:cubicBezTo>
                  <a:cubicBezTo>
                    <a:pt x="623" y="156"/>
                    <a:pt x="545" y="79"/>
                    <a:pt x="467" y="40"/>
                  </a:cubicBezTo>
                  <a:cubicBezTo>
                    <a:pt x="429" y="40"/>
                    <a:pt x="390"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563485" y="2219526"/>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549099" y="2209912"/>
              <a:ext cx="27601" cy="20430"/>
            </a:xfrm>
            <a:custGeom>
              <a:avLst/>
              <a:gdLst/>
              <a:ahLst/>
              <a:cxnLst/>
              <a:rect l="l" t="t" r="r" b="b"/>
              <a:pathLst>
                <a:path w="896" h="663" extrusionOk="0">
                  <a:moveTo>
                    <a:pt x="468" y="1"/>
                  </a:moveTo>
                  <a:cubicBezTo>
                    <a:pt x="1" y="1"/>
                    <a:pt x="1" y="663"/>
                    <a:pt x="468" y="663"/>
                  </a:cubicBezTo>
                  <a:cubicBezTo>
                    <a:pt x="896" y="663"/>
                    <a:pt x="896" y="1"/>
                    <a:pt x="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580274" y="2253083"/>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8565888" y="2242298"/>
              <a:ext cx="27601" cy="21632"/>
            </a:xfrm>
            <a:custGeom>
              <a:avLst/>
              <a:gdLst/>
              <a:ahLst/>
              <a:cxnLst/>
              <a:rect l="l" t="t" r="r" b="b"/>
              <a:pathLst>
                <a:path w="896" h="702" extrusionOk="0">
                  <a:moveTo>
                    <a:pt x="467" y="1"/>
                  </a:moveTo>
                  <a:cubicBezTo>
                    <a:pt x="0" y="1"/>
                    <a:pt x="0" y="701"/>
                    <a:pt x="467" y="701"/>
                  </a:cubicBezTo>
                  <a:cubicBezTo>
                    <a:pt x="895" y="701"/>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8604241" y="2278289"/>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8591056" y="2267473"/>
              <a:ext cx="27601" cy="20430"/>
            </a:xfrm>
            <a:custGeom>
              <a:avLst/>
              <a:gdLst/>
              <a:ahLst/>
              <a:cxnLst/>
              <a:rect l="l" t="t" r="r" b="b"/>
              <a:pathLst>
                <a:path w="896" h="663" extrusionOk="0">
                  <a:moveTo>
                    <a:pt x="429" y="1"/>
                  </a:moveTo>
                  <a:cubicBezTo>
                    <a:pt x="1" y="1"/>
                    <a:pt x="1" y="662"/>
                    <a:pt x="429" y="662"/>
                  </a:cubicBezTo>
                  <a:cubicBezTo>
                    <a:pt x="896" y="662"/>
                    <a:pt x="89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8604241" y="2231513"/>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8591056" y="2220728"/>
              <a:ext cx="27601" cy="20400"/>
            </a:xfrm>
            <a:custGeom>
              <a:avLst/>
              <a:gdLst/>
              <a:ahLst/>
              <a:cxnLst/>
              <a:rect l="l" t="t" r="r" b="b"/>
              <a:pathLst>
                <a:path w="896" h="662" extrusionOk="0">
                  <a:moveTo>
                    <a:pt x="429" y="0"/>
                  </a:moveTo>
                  <a:cubicBezTo>
                    <a:pt x="1" y="0"/>
                    <a:pt x="1" y="662"/>
                    <a:pt x="429" y="662"/>
                  </a:cubicBezTo>
                  <a:cubicBezTo>
                    <a:pt x="896" y="662"/>
                    <a:pt x="896"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555106" y="2170346"/>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540719" y="2159561"/>
              <a:ext cx="27601" cy="20430"/>
            </a:xfrm>
            <a:custGeom>
              <a:avLst/>
              <a:gdLst/>
              <a:ahLst/>
              <a:cxnLst/>
              <a:rect l="l" t="t" r="r" b="b"/>
              <a:pathLst>
                <a:path w="896" h="663" extrusionOk="0">
                  <a:moveTo>
                    <a:pt x="467" y="1"/>
                  </a:moveTo>
                  <a:cubicBezTo>
                    <a:pt x="0" y="1"/>
                    <a:pt x="0" y="662"/>
                    <a:pt x="467" y="662"/>
                  </a:cubicBezTo>
                  <a:cubicBezTo>
                    <a:pt x="895" y="662"/>
                    <a:pt x="89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513148" y="2117592"/>
              <a:ext cx="31" cy="3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8499963" y="2106807"/>
              <a:ext cx="27601" cy="21601"/>
            </a:xfrm>
            <a:custGeom>
              <a:avLst/>
              <a:gdLst/>
              <a:ahLst/>
              <a:cxnLst/>
              <a:rect l="l" t="t" r="r" b="b"/>
              <a:pathLst>
                <a:path w="896" h="701" extrusionOk="0">
                  <a:moveTo>
                    <a:pt x="428" y="0"/>
                  </a:moveTo>
                  <a:cubicBezTo>
                    <a:pt x="0" y="0"/>
                    <a:pt x="0" y="701"/>
                    <a:pt x="428" y="701"/>
                  </a:cubicBezTo>
                  <a:cubicBezTo>
                    <a:pt x="895" y="662"/>
                    <a:pt x="895"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8491553" y="2073220"/>
              <a:ext cx="31" cy="31"/>
            </a:xfrm>
            <a:custGeom>
              <a:avLst/>
              <a:gdLst/>
              <a:ahLst/>
              <a:cxnLst/>
              <a:rect l="l" t="t" r="r" b="b"/>
              <a:pathLst>
                <a:path w="1" h="1" extrusionOk="0">
                  <a:moveTo>
                    <a:pt x="1"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8477167" y="2062435"/>
              <a:ext cx="27601" cy="21632"/>
            </a:xfrm>
            <a:custGeom>
              <a:avLst/>
              <a:gdLst/>
              <a:ahLst/>
              <a:cxnLst/>
              <a:rect l="l" t="t" r="r" b="b"/>
              <a:pathLst>
                <a:path w="896" h="702" extrusionOk="0">
                  <a:moveTo>
                    <a:pt x="468" y="1"/>
                  </a:moveTo>
                  <a:cubicBezTo>
                    <a:pt x="1" y="1"/>
                    <a:pt x="1" y="701"/>
                    <a:pt x="468" y="701"/>
                  </a:cubicBezTo>
                  <a:cubicBezTo>
                    <a:pt x="896" y="701"/>
                    <a:pt x="896" y="1"/>
                    <a:pt x="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8468787" y="2106807"/>
              <a:ext cx="31" cy="31"/>
            </a:xfrm>
            <a:custGeom>
              <a:avLst/>
              <a:gdLst/>
              <a:ahLst/>
              <a:cxnLst/>
              <a:rect l="l" t="t" r="r" b="b"/>
              <a:pathLst>
                <a:path w="1" h="1" extrusionOk="0">
                  <a:moveTo>
                    <a:pt x="0"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455602" y="2096022"/>
              <a:ext cx="27601" cy="20400"/>
            </a:xfrm>
            <a:custGeom>
              <a:avLst/>
              <a:gdLst/>
              <a:ahLst/>
              <a:cxnLst/>
              <a:rect l="l" t="t" r="r" b="b"/>
              <a:pathLst>
                <a:path w="896" h="662" extrusionOk="0">
                  <a:moveTo>
                    <a:pt x="428" y="0"/>
                  </a:moveTo>
                  <a:cubicBezTo>
                    <a:pt x="0" y="0"/>
                    <a:pt x="0" y="662"/>
                    <a:pt x="428" y="662"/>
                  </a:cubicBezTo>
                  <a:cubicBezTo>
                    <a:pt x="895" y="662"/>
                    <a:pt x="895"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8529906" y="2211114"/>
              <a:ext cx="2434" cy="31"/>
            </a:xfrm>
            <a:custGeom>
              <a:avLst/>
              <a:gdLst/>
              <a:ahLst/>
              <a:cxnLst/>
              <a:rect l="l" t="t" r="r" b="b"/>
              <a:pathLst>
                <a:path w="79" h="1" extrusionOk="0">
                  <a:moveTo>
                    <a:pt x="1" y="1"/>
                  </a:moveTo>
                  <a:lnTo>
                    <a:pt x="7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520326" y="2201530"/>
              <a:ext cx="22796" cy="20430"/>
            </a:xfrm>
            <a:custGeom>
              <a:avLst/>
              <a:gdLst/>
              <a:ahLst/>
              <a:cxnLst/>
              <a:rect l="l" t="t" r="r" b="b"/>
              <a:pathLst>
                <a:path w="740" h="663" extrusionOk="0">
                  <a:moveTo>
                    <a:pt x="312" y="1"/>
                  </a:moveTo>
                  <a:cubicBezTo>
                    <a:pt x="273" y="1"/>
                    <a:pt x="234" y="1"/>
                    <a:pt x="195" y="40"/>
                  </a:cubicBezTo>
                  <a:cubicBezTo>
                    <a:pt x="117" y="40"/>
                    <a:pt x="40" y="117"/>
                    <a:pt x="1" y="195"/>
                  </a:cubicBezTo>
                  <a:cubicBezTo>
                    <a:pt x="1" y="234"/>
                    <a:pt x="1" y="273"/>
                    <a:pt x="1" y="312"/>
                  </a:cubicBezTo>
                  <a:lnTo>
                    <a:pt x="1" y="429"/>
                  </a:lnTo>
                  <a:cubicBezTo>
                    <a:pt x="1" y="468"/>
                    <a:pt x="40" y="506"/>
                    <a:pt x="78" y="584"/>
                  </a:cubicBezTo>
                  <a:lnTo>
                    <a:pt x="156" y="623"/>
                  </a:lnTo>
                  <a:cubicBezTo>
                    <a:pt x="195" y="662"/>
                    <a:pt x="273" y="662"/>
                    <a:pt x="312" y="662"/>
                  </a:cubicBezTo>
                  <a:lnTo>
                    <a:pt x="390" y="662"/>
                  </a:lnTo>
                  <a:cubicBezTo>
                    <a:pt x="468" y="662"/>
                    <a:pt x="507" y="662"/>
                    <a:pt x="545" y="623"/>
                  </a:cubicBezTo>
                  <a:cubicBezTo>
                    <a:pt x="584" y="623"/>
                    <a:pt x="623" y="584"/>
                    <a:pt x="623" y="584"/>
                  </a:cubicBezTo>
                  <a:cubicBezTo>
                    <a:pt x="662" y="545"/>
                    <a:pt x="701" y="506"/>
                    <a:pt x="701" y="468"/>
                  </a:cubicBezTo>
                  <a:cubicBezTo>
                    <a:pt x="740" y="429"/>
                    <a:pt x="740" y="390"/>
                    <a:pt x="740" y="312"/>
                  </a:cubicBezTo>
                  <a:lnTo>
                    <a:pt x="740" y="234"/>
                  </a:lnTo>
                  <a:cubicBezTo>
                    <a:pt x="740" y="195"/>
                    <a:pt x="701" y="117"/>
                    <a:pt x="662" y="78"/>
                  </a:cubicBezTo>
                  <a:lnTo>
                    <a:pt x="584" y="40"/>
                  </a:lnTo>
                  <a:cubicBezTo>
                    <a:pt x="545" y="1"/>
                    <a:pt x="46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8392050" y="1926945"/>
              <a:ext cx="31" cy="3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8377663" y="1916160"/>
              <a:ext cx="27601" cy="20400"/>
            </a:xfrm>
            <a:custGeom>
              <a:avLst/>
              <a:gdLst/>
              <a:ahLst/>
              <a:cxnLst/>
              <a:rect l="l" t="t" r="r" b="b"/>
              <a:pathLst>
                <a:path w="896" h="662" extrusionOk="0">
                  <a:moveTo>
                    <a:pt x="468" y="0"/>
                  </a:moveTo>
                  <a:cubicBezTo>
                    <a:pt x="1" y="0"/>
                    <a:pt x="1" y="662"/>
                    <a:pt x="468" y="662"/>
                  </a:cubicBezTo>
                  <a:cubicBezTo>
                    <a:pt x="896" y="662"/>
                    <a:pt x="896"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8426830" y="1494066"/>
              <a:ext cx="136682" cy="132073"/>
            </a:xfrm>
            <a:custGeom>
              <a:avLst/>
              <a:gdLst/>
              <a:ahLst/>
              <a:cxnLst/>
              <a:rect l="l" t="t" r="r" b="b"/>
              <a:pathLst>
                <a:path w="4437" h="4286" extrusionOk="0">
                  <a:moveTo>
                    <a:pt x="4086" y="1"/>
                  </a:moveTo>
                  <a:cubicBezTo>
                    <a:pt x="3970" y="1"/>
                    <a:pt x="3853" y="78"/>
                    <a:pt x="3853" y="234"/>
                  </a:cubicBezTo>
                  <a:cubicBezTo>
                    <a:pt x="3853" y="934"/>
                    <a:pt x="3775" y="1635"/>
                    <a:pt x="3619" y="2335"/>
                  </a:cubicBezTo>
                  <a:cubicBezTo>
                    <a:pt x="3542" y="2686"/>
                    <a:pt x="3386" y="2958"/>
                    <a:pt x="3191" y="3230"/>
                  </a:cubicBezTo>
                  <a:cubicBezTo>
                    <a:pt x="2997" y="3425"/>
                    <a:pt x="2724" y="3581"/>
                    <a:pt x="2452" y="3581"/>
                  </a:cubicBezTo>
                  <a:cubicBezTo>
                    <a:pt x="2412" y="3586"/>
                    <a:pt x="2372" y="3588"/>
                    <a:pt x="2333" y="3588"/>
                  </a:cubicBezTo>
                  <a:cubicBezTo>
                    <a:pt x="2072" y="3588"/>
                    <a:pt x="1843" y="3478"/>
                    <a:pt x="1674" y="3308"/>
                  </a:cubicBezTo>
                  <a:cubicBezTo>
                    <a:pt x="1401" y="3075"/>
                    <a:pt x="1207" y="2802"/>
                    <a:pt x="1051" y="2530"/>
                  </a:cubicBezTo>
                  <a:cubicBezTo>
                    <a:pt x="740" y="1868"/>
                    <a:pt x="506" y="1168"/>
                    <a:pt x="390" y="468"/>
                  </a:cubicBezTo>
                  <a:cubicBezTo>
                    <a:pt x="354" y="360"/>
                    <a:pt x="269" y="311"/>
                    <a:pt x="188" y="311"/>
                  </a:cubicBezTo>
                  <a:cubicBezTo>
                    <a:pt x="92" y="311"/>
                    <a:pt x="0" y="380"/>
                    <a:pt x="0" y="506"/>
                  </a:cubicBezTo>
                  <a:cubicBezTo>
                    <a:pt x="39" y="1285"/>
                    <a:pt x="195" y="2063"/>
                    <a:pt x="506" y="2763"/>
                  </a:cubicBezTo>
                  <a:cubicBezTo>
                    <a:pt x="662" y="3153"/>
                    <a:pt x="895" y="3503"/>
                    <a:pt x="1207" y="3814"/>
                  </a:cubicBezTo>
                  <a:cubicBezTo>
                    <a:pt x="1527" y="4099"/>
                    <a:pt x="1945" y="4286"/>
                    <a:pt x="2372" y="4286"/>
                  </a:cubicBezTo>
                  <a:cubicBezTo>
                    <a:pt x="2411" y="4286"/>
                    <a:pt x="2451" y="4284"/>
                    <a:pt x="2491" y="4281"/>
                  </a:cubicBezTo>
                  <a:cubicBezTo>
                    <a:pt x="2958" y="4281"/>
                    <a:pt x="3425" y="4048"/>
                    <a:pt x="3697" y="3658"/>
                  </a:cubicBezTo>
                  <a:cubicBezTo>
                    <a:pt x="3970" y="3347"/>
                    <a:pt x="4164" y="2958"/>
                    <a:pt x="4242" y="2530"/>
                  </a:cubicBezTo>
                  <a:cubicBezTo>
                    <a:pt x="4398" y="1752"/>
                    <a:pt x="4437" y="973"/>
                    <a:pt x="4320" y="195"/>
                  </a:cubicBezTo>
                  <a:cubicBezTo>
                    <a:pt x="4281" y="78"/>
                    <a:pt x="4203" y="1"/>
                    <a:pt x="4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8438813" y="1714234"/>
              <a:ext cx="628195" cy="970402"/>
            </a:xfrm>
            <a:custGeom>
              <a:avLst/>
              <a:gdLst/>
              <a:ahLst/>
              <a:cxnLst/>
              <a:rect l="l" t="t" r="r" b="b"/>
              <a:pathLst>
                <a:path w="20392" h="31492" extrusionOk="0">
                  <a:moveTo>
                    <a:pt x="4797" y="1"/>
                  </a:moveTo>
                  <a:cubicBezTo>
                    <a:pt x="4217" y="1"/>
                    <a:pt x="3672" y="276"/>
                    <a:pt x="3191" y="911"/>
                  </a:cubicBezTo>
                  <a:cubicBezTo>
                    <a:pt x="1" y="5113"/>
                    <a:pt x="6421" y="16126"/>
                    <a:pt x="6421" y="16126"/>
                  </a:cubicBezTo>
                  <a:cubicBezTo>
                    <a:pt x="6421" y="16126"/>
                    <a:pt x="8523" y="20095"/>
                    <a:pt x="6421" y="23753"/>
                  </a:cubicBezTo>
                  <a:cubicBezTo>
                    <a:pt x="4553" y="27032"/>
                    <a:pt x="66" y="31492"/>
                    <a:pt x="1668" y="31492"/>
                  </a:cubicBezTo>
                  <a:cubicBezTo>
                    <a:pt x="1835" y="31492"/>
                    <a:pt x="2067" y="31444"/>
                    <a:pt x="2374" y="31341"/>
                  </a:cubicBezTo>
                  <a:cubicBezTo>
                    <a:pt x="5604" y="30252"/>
                    <a:pt x="8678" y="23208"/>
                    <a:pt x="9885" y="20212"/>
                  </a:cubicBezTo>
                  <a:cubicBezTo>
                    <a:pt x="10083" y="19719"/>
                    <a:pt x="10298" y="19508"/>
                    <a:pt x="10512" y="19508"/>
                  </a:cubicBezTo>
                  <a:cubicBezTo>
                    <a:pt x="11599" y="19508"/>
                    <a:pt x="12682" y="24930"/>
                    <a:pt x="11675" y="26360"/>
                  </a:cubicBezTo>
                  <a:cubicBezTo>
                    <a:pt x="10930" y="27452"/>
                    <a:pt x="11135" y="28291"/>
                    <a:pt x="11765" y="28291"/>
                  </a:cubicBezTo>
                  <a:cubicBezTo>
                    <a:pt x="12123" y="28291"/>
                    <a:pt x="12618" y="28020"/>
                    <a:pt x="13153" y="27372"/>
                  </a:cubicBezTo>
                  <a:cubicBezTo>
                    <a:pt x="14593" y="25543"/>
                    <a:pt x="15138" y="21301"/>
                    <a:pt x="14399" y="18928"/>
                  </a:cubicBezTo>
                  <a:cubicBezTo>
                    <a:pt x="13988" y="17559"/>
                    <a:pt x="14152" y="16926"/>
                    <a:pt x="14523" y="16926"/>
                  </a:cubicBezTo>
                  <a:cubicBezTo>
                    <a:pt x="14785" y="16926"/>
                    <a:pt x="15150" y="17242"/>
                    <a:pt x="15488" y="17838"/>
                  </a:cubicBezTo>
                  <a:cubicBezTo>
                    <a:pt x="16273" y="19258"/>
                    <a:pt x="16232" y="24481"/>
                    <a:pt x="17123" y="24481"/>
                  </a:cubicBezTo>
                  <a:cubicBezTo>
                    <a:pt x="17160" y="24481"/>
                    <a:pt x="17199" y="24472"/>
                    <a:pt x="17239" y="24453"/>
                  </a:cubicBezTo>
                  <a:cubicBezTo>
                    <a:pt x="18212" y="24025"/>
                    <a:pt x="20391" y="22547"/>
                    <a:pt x="19769" y="19745"/>
                  </a:cubicBezTo>
                  <a:cubicBezTo>
                    <a:pt x="19107" y="16943"/>
                    <a:pt x="12803" y="13480"/>
                    <a:pt x="12531" y="10795"/>
                  </a:cubicBezTo>
                  <a:cubicBezTo>
                    <a:pt x="12300" y="8486"/>
                    <a:pt x="8016" y="1"/>
                    <a:pt x="4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8517923" y="2630280"/>
              <a:ext cx="26400" cy="28134"/>
            </a:xfrm>
            <a:custGeom>
              <a:avLst/>
              <a:gdLst/>
              <a:ahLst/>
              <a:cxnLst/>
              <a:rect l="l" t="t" r="r" b="b"/>
              <a:pathLst>
                <a:path w="857" h="913" extrusionOk="0">
                  <a:moveTo>
                    <a:pt x="478" y="0"/>
                  </a:moveTo>
                  <a:cubicBezTo>
                    <a:pt x="459" y="0"/>
                    <a:pt x="442" y="5"/>
                    <a:pt x="429" y="18"/>
                  </a:cubicBezTo>
                  <a:lnTo>
                    <a:pt x="312" y="18"/>
                  </a:lnTo>
                  <a:cubicBezTo>
                    <a:pt x="234" y="18"/>
                    <a:pt x="156" y="57"/>
                    <a:pt x="118" y="96"/>
                  </a:cubicBezTo>
                  <a:lnTo>
                    <a:pt x="40" y="212"/>
                  </a:lnTo>
                  <a:cubicBezTo>
                    <a:pt x="1" y="251"/>
                    <a:pt x="1" y="329"/>
                    <a:pt x="1" y="407"/>
                  </a:cubicBezTo>
                  <a:lnTo>
                    <a:pt x="1" y="485"/>
                  </a:lnTo>
                  <a:cubicBezTo>
                    <a:pt x="1" y="562"/>
                    <a:pt x="1" y="601"/>
                    <a:pt x="40" y="679"/>
                  </a:cubicBezTo>
                  <a:cubicBezTo>
                    <a:pt x="79" y="757"/>
                    <a:pt x="156" y="835"/>
                    <a:pt x="273" y="874"/>
                  </a:cubicBezTo>
                  <a:cubicBezTo>
                    <a:pt x="312" y="913"/>
                    <a:pt x="351" y="913"/>
                    <a:pt x="429" y="913"/>
                  </a:cubicBezTo>
                  <a:lnTo>
                    <a:pt x="546" y="913"/>
                  </a:lnTo>
                  <a:cubicBezTo>
                    <a:pt x="623" y="913"/>
                    <a:pt x="662" y="874"/>
                    <a:pt x="740" y="796"/>
                  </a:cubicBezTo>
                  <a:lnTo>
                    <a:pt x="779" y="718"/>
                  </a:lnTo>
                  <a:cubicBezTo>
                    <a:pt x="818" y="679"/>
                    <a:pt x="857" y="601"/>
                    <a:pt x="857" y="524"/>
                  </a:cubicBezTo>
                  <a:lnTo>
                    <a:pt x="857" y="407"/>
                  </a:lnTo>
                  <a:cubicBezTo>
                    <a:pt x="857" y="368"/>
                    <a:pt x="857" y="290"/>
                    <a:pt x="818" y="251"/>
                  </a:cubicBezTo>
                  <a:cubicBezTo>
                    <a:pt x="779" y="212"/>
                    <a:pt x="779" y="173"/>
                    <a:pt x="740" y="134"/>
                  </a:cubicBezTo>
                  <a:cubicBezTo>
                    <a:pt x="701" y="96"/>
                    <a:pt x="623" y="57"/>
                    <a:pt x="585" y="18"/>
                  </a:cubicBezTo>
                  <a:cubicBezTo>
                    <a:pt x="559" y="18"/>
                    <a:pt x="515" y="0"/>
                    <a:pt x="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8535914" y="2598449"/>
              <a:ext cx="31205" cy="26408"/>
            </a:xfrm>
            <a:custGeom>
              <a:avLst/>
              <a:gdLst/>
              <a:ahLst/>
              <a:cxnLst/>
              <a:rect l="l" t="t" r="r" b="b"/>
              <a:pathLst>
                <a:path w="1013" h="857" extrusionOk="0">
                  <a:moveTo>
                    <a:pt x="506" y="0"/>
                  </a:moveTo>
                  <a:cubicBezTo>
                    <a:pt x="1" y="39"/>
                    <a:pt x="1"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8558679" y="2598449"/>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8555106" y="2561256"/>
              <a:ext cx="31175" cy="26408"/>
            </a:xfrm>
            <a:custGeom>
              <a:avLst/>
              <a:gdLst/>
              <a:ahLst/>
              <a:cxnLst/>
              <a:rect l="l" t="t" r="r" b="b"/>
              <a:pathLst>
                <a:path w="1012" h="857" extrusionOk="0">
                  <a:moveTo>
                    <a:pt x="506" y="1"/>
                  </a:moveTo>
                  <a:cubicBezTo>
                    <a:pt x="0" y="79"/>
                    <a:pt x="0" y="818"/>
                    <a:pt x="506" y="857"/>
                  </a:cubicBezTo>
                  <a:cubicBezTo>
                    <a:pt x="1012" y="818"/>
                    <a:pt x="1012" y="79"/>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8594661" y="2537960"/>
              <a:ext cx="26400" cy="28134"/>
            </a:xfrm>
            <a:custGeom>
              <a:avLst/>
              <a:gdLst/>
              <a:ahLst/>
              <a:cxnLst/>
              <a:rect l="l" t="t" r="r" b="b"/>
              <a:pathLst>
                <a:path w="857" h="913" extrusionOk="0">
                  <a:moveTo>
                    <a:pt x="495" y="0"/>
                  </a:moveTo>
                  <a:cubicBezTo>
                    <a:pt x="476" y="0"/>
                    <a:pt x="454" y="4"/>
                    <a:pt x="428" y="17"/>
                  </a:cubicBezTo>
                  <a:lnTo>
                    <a:pt x="312" y="17"/>
                  </a:lnTo>
                  <a:cubicBezTo>
                    <a:pt x="234" y="17"/>
                    <a:pt x="195" y="56"/>
                    <a:pt x="117" y="95"/>
                  </a:cubicBezTo>
                  <a:lnTo>
                    <a:pt x="78" y="212"/>
                  </a:lnTo>
                  <a:cubicBezTo>
                    <a:pt x="39" y="251"/>
                    <a:pt x="0" y="329"/>
                    <a:pt x="0" y="406"/>
                  </a:cubicBezTo>
                  <a:lnTo>
                    <a:pt x="0" y="484"/>
                  </a:lnTo>
                  <a:cubicBezTo>
                    <a:pt x="0" y="562"/>
                    <a:pt x="0" y="601"/>
                    <a:pt x="39" y="679"/>
                  </a:cubicBezTo>
                  <a:cubicBezTo>
                    <a:pt x="78" y="757"/>
                    <a:pt x="156" y="835"/>
                    <a:pt x="273" y="873"/>
                  </a:cubicBezTo>
                  <a:cubicBezTo>
                    <a:pt x="312" y="912"/>
                    <a:pt x="389" y="912"/>
                    <a:pt x="428" y="912"/>
                  </a:cubicBezTo>
                  <a:lnTo>
                    <a:pt x="545" y="912"/>
                  </a:lnTo>
                  <a:cubicBezTo>
                    <a:pt x="623" y="912"/>
                    <a:pt x="701" y="873"/>
                    <a:pt x="740" y="796"/>
                  </a:cubicBezTo>
                  <a:lnTo>
                    <a:pt x="817" y="718"/>
                  </a:lnTo>
                  <a:cubicBezTo>
                    <a:pt x="817" y="679"/>
                    <a:pt x="856" y="601"/>
                    <a:pt x="856" y="523"/>
                  </a:cubicBezTo>
                  <a:lnTo>
                    <a:pt x="856" y="406"/>
                  </a:lnTo>
                  <a:cubicBezTo>
                    <a:pt x="856" y="368"/>
                    <a:pt x="856" y="329"/>
                    <a:pt x="817" y="251"/>
                  </a:cubicBezTo>
                  <a:cubicBezTo>
                    <a:pt x="779" y="134"/>
                    <a:pt x="701" y="56"/>
                    <a:pt x="584" y="17"/>
                  </a:cubicBezTo>
                  <a:cubicBezTo>
                    <a:pt x="558" y="17"/>
                    <a:pt x="532"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8610248" y="2489305"/>
              <a:ext cx="31175" cy="26408"/>
            </a:xfrm>
            <a:custGeom>
              <a:avLst/>
              <a:gdLst/>
              <a:ahLst/>
              <a:cxnLst/>
              <a:rect l="l" t="t" r="r" b="b"/>
              <a:pathLst>
                <a:path w="1012"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8649803" y="2468936"/>
              <a:ext cx="32376" cy="26408"/>
            </a:xfrm>
            <a:custGeom>
              <a:avLst/>
              <a:gdLst/>
              <a:ahLst/>
              <a:cxnLst/>
              <a:rect l="l" t="t" r="r" b="b"/>
              <a:pathLst>
                <a:path w="1051" h="857" extrusionOk="0">
                  <a:moveTo>
                    <a:pt x="545" y="0"/>
                  </a:moveTo>
                  <a:cubicBezTo>
                    <a:pt x="0" y="39"/>
                    <a:pt x="0" y="779"/>
                    <a:pt x="545" y="856"/>
                  </a:cubicBezTo>
                  <a:cubicBezTo>
                    <a:pt x="1051" y="779"/>
                    <a:pt x="1051" y="39"/>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8642595" y="2437752"/>
              <a:ext cx="34810" cy="26408"/>
            </a:xfrm>
            <a:custGeom>
              <a:avLst/>
              <a:gdLst/>
              <a:ahLst/>
              <a:cxnLst/>
              <a:rect l="l" t="t" r="r" b="b"/>
              <a:pathLst>
                <a:path w="1130" h="857" extrusionOk="0">
                  <a:moveTo>
                    <a:pt x="585" y="1"/>
                  </a:moveTo>
                  <a:cubicBezTo>
                    <a:pt x="1" y="1"/>
                    <a:pt x="1" y="857"/>
                    <a:pt x="585" y="857"/>
                  </a:cubicBezTo>
                  <a:cubicBezTo>
                    <a:pt x="1129" y="818"/>
                    <a:pt x="112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8670166" y="2386200"/>
              <a:ext cx="31205" cy="26408"/>
            </a:xfrm>
            <a:custGeom>
              <a:avLst/>
              <a:gdLst/>
              <a:ahLst/>
              <a:cxnLst/>
              <a:rect l="l" t="t" r="r" b="b"/>
              <a:pathLst>
                <a:path w="1013" h="857" extrusionOk="0">
                  <a:moveTo>
                    <a:pt x="507" y="0"/>
                  </a:moveTo>
                  <a:cubicBezTo>
                    <a:pt x="1" y="39"/>
                    <a:pt x="1" y="779"/>
                    <a:pt x="507" y="856"/>
                  </a:cubicBezTo>
                  <a:cubicBezTo>
                    <a:pt x="1013" y="779"/>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8692962" y="2325034"/>
              <a:ext cx="26400" cy="28812"/>
            </a:xfrm>
            <a:custGeom>
              <a:avLst/>
              <a:gdLst/>
              <a:ahLst/>
              <a:cxnLst/>
              <a:rect l="l" t="t" r="r" b="b"/>
              <a:pathLst>
                <a:path w="857" h="935" extrusionOk="0">
                  <a:moveTo>
                    <a:pt x="311" y="1"/>
                  </a:moveTo>
                  <a:cubicBezTo>
                    <a:pt x="234" y="40"/>
                    <a:pt x="156" y="79"/>
                    <a:pt x="117" y="117"/>
                  </a:cubicBezTo>
                  <a:lnTo>
                    <a:pt x="39" y="195"/>
                  </a:lnTo>
                  <a:cubicBezTo>
                    <a:pt x="0" y="273"/>
                    <a:pt x="0" y="351"/>
                    <a:pt x="0" y="429"/>
                  </a:cubicBezTo>
                  <a:lnTo>
                    <a:pt x="0" y="507"/>
                  </a:lnTo>
                  <a:cubicBezTo>
                    <a:pt x="0" y="584"/>
                    <a:pt x="0" y="623"/>
                    <a:pt x="39" y="701"/>
                  </a:cubicBezTo>
                  <a:cubicBezTo>
                    <a:pt x="39" y="740"/>
                    <a:pt x="78" y="779"/>
                    <a:pt x="117" y="818"/>
                  </a:cubicBezTo>
                  <a:cubicBezTo>
                    <a:pt x="156" y="857"/>
                    <a:pt x="195" y="896"/>
                    <a:pt x="273" y="896"/>
                  </a:cubicBezTo>
                  <a:cubicBezTo>
                    <a:pt x="311" y="935"/>
                    <a:pt x="350" y="935"/>
                    <a:pt x="428" y="935"/>
                  </a:cubicBezTo>
                  <a:lnTo>
                    <a:pt x="545" y="935"/>
                  </a:lnTo>
                  <a:cubicBezTo>
                    <a:pt x="623" y="935"/>
                    <a:pt x="662" y="896"/>
                    <a:pt x="740" y="818"/>
                  </a:cubicBezTo>
                  <a:lnTo>
                    <a:pt x="778" y="740"/>
                  </a:lnTo>
                  <a:cubicBezTo>
                    <a:pt x="817" y="662"/>
                    <a:pt x="856" y="623"/>
                    <a:pt x="856" y="545"/>
                  </a:cubicBezTo>
                  <a:lnTo>
                    <a:pt x="856" y="429"/>
                  </a:lnTo>
                  <a:cubicBezTo>
                    <a:pt x="856" y="390"/>
                    <a:pt x="856" y="312"/>
                    <a:pt x="817" y="273"/>
                  </a:cubicBezTo>
                  <a:cubicBezTo>
                    <a:pt x="778" y="156"/>
                    <a:pt x="701" y="79"/>
                    <a:pt x="584" y="40"/>
                  </a:cubicBezTo>
                  <a:cubicBezTo>
                    <a:pt x="545" y="40"/>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8732517" y="228186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8683351" y="2237521"/>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8674972" y="228186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649803" y="2195552"/>
              <a:ext cx="32376" cy="26408"/>
            </a:xfrm>
            <a:custGeom>
              <a:avLst/>
              <a:gdLst/>
              <a:ahLst/>
              <a:cxnLst/>
              <a:rect l="l" t="t" r="r" b="b"/>
              <a:pathLst>
                <a:path w="1051" h="857" extrusionOk="0">
                  <a:moveTo>
                    <a:pt x="545" y="0"/>
                  </a:moveTo>
                  <a:cubicBezTo>
                    <a:pt x="0" y="78"/>
                    <a:pt x="0" y="817"/>
                    <a:pt x="545" y="856"/>
                  </a:cubicBezTo>
                  <a:cubicBezTo>
                    <a:pt x="1051" y="817"/>
                    <a:pt x="1051" y="78"/>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8672569" y="2134386"/>
              <a:ext cx="31205" cy="26408"/>
            </a:xfrm>
            <a:custGeom>
              <a:avLst/>
              <a:gdLst/>
              <a:ahLst/>
              <a:cxnLst/>
              <a:rect l="l" t="t" r="r" b="b"/>
              <a:pathLst>
                <a:path w="1013" h="857" extrusionOk="0">
                  <a:moveTo>
                    <a:pt x="507" y="0"/>
                  </a:moveTo>
                  <a:cubicBezTo>
                    <a:pt x="1" y="78"/>
                    <a:pt x="1" y="818"/>
                    <a:pt x="507" y="857"/>
                  </a:cubicBezTo>
                  <a:cubicBezTo>
                    <a:pt x="1012" y="818"/>
                    <a:pt x="1012" y="78"/>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8619829" y="2131983"/>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8586251" y="2068444"/>
              <a:ext cx="31205" cy="26408"/>
            </a:xfrm>
            <a:custGeom>
              <a:avLst/>
              <a:gdLst/>
              <a:ahLst/>
              <a:cxnLst/>
              <a:rect l="l" t="t" r="r" b="b"/>
              <a:pathLst>
                <a:path w="1013" h="857" extrusionOk="0">
                  <a:moveTo>
                    <a:pt x="507" y="0"/>
                  </a:moveTo>
                  <a:cubicBezTo>
                    <a:pt x="1" y="39"/>
                    <a:pt x="1" y="778"/>
                    <a:pt x="507" y="856"/>
                  </a:cubicBezTo>
                  <a:cubicBezTo>
                    <a:pt x="1013" y="778"/>
                    <a:pt x="1013"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8569492" y="2026475"/>
              <a:ext cx="31175" cy="26408"/>
            </a:xfrm>
            <a:custGeom>
              <a:avLst/>
              <a:gdLst/>
              <a:ahLst/>
              <a:cxnLst/>
              <a:rect l="l" t="t" r="r" b="b"/>
              <a:pathLst>
                <a:path w="1012" h="857" extrusionOk="0">
                  <a:moveTo>
                    <a:pt x="506" y="0"/>
                  </a:moveTo>
                  <a:cubicBezTo>
                    <a:pt x="0" y="78"/>
                    <a:pt x="0"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611450" y="1988080"/>
              <a:ext cx="31175" cy="26439"/>
            </a:xfrm>
            <a:custGeom>
              <a:avLst/>
              <a:gdLst/>
              <a:ahLst/>
              <a:cxnLst/>
              <a:rect l="l" t="t" r="r" b="b"/>
              <a:pathLst>
                <a:path w="1012" h="858"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552703" y="1977295"/>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8539518" y="1935326"/>
              <a:ext cx="31175" cy="26408"/>
            </a:xfrm>
            <a:custGeom>
              <a:avLst/>
              <a:gdLst/>
              <a:ahLst/>
              <a:cxnLst/>
              <a:rect l="l" t="t" r="r" b="b"/>
              <a:pathLst>
                <a:path w="1012" h="857" extrusionOk="0">
                  <a:moveTo>
                    <a:pt x="506" y="1"/>
                  </a:moveTo>
                  <a:cubicBezTo>
                    <a:pt x="0" y="79"/>
                    <a:pt x="0" y="818"/>
                    <a:pt x="506" y="857"/>
                  </a:cubicBezTo>
                  <a:cubicBezTo>
                    <a:pt x="1012" y="818"/>
                    <a:pt x="1012" y="79"/>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8531108" y="1874191"/>
              <a:ext cx="26400" cy="28812"/>
            </a:xfrm>
            <a:custGeom>
              <a:avLst/>
              <a:gdLst/>
              <a:ahLst/>
              <a:cxnLst/>
              <a:rect l="l" t="t" r="r" b="b"/>
              <a:pathLst>
                <a:path w="857" h="935" extrusionOk="0">
                  <a:moveTo>
                    <a:pt x="312" y="0"/>
                  </a:moveTo>
                  <a:cubicBezTo>
                    <a:pt x="234" y="39"/>
                    <a:pt x="157" y="78"/>
                    <a:pt x="118" y="117"/>
                  </a:cubicBezTo>
                  <a:lnTo>
                    <a:pt x="40" y="234"/>
                  </a:lnTo>
                  <a:cubicBezTo>
                    <a:pt x="1" y="273"/>
                    <a:pt x="1" y="350"/>
                    <a:pt x="1" y="428"/>
                  </a:cubicBezTo>
                  <a:lnTo>
                    <a:pt x="1" y="506"/>
                  </a:lnTo>
                  <a:cubicBezTo>
                    <a:pt x="1" y="584"/>
                    <a:pt x="1" y="623"/>
                    <a:pt x="40" y="701"/>
                  </a:cubicBezTo>
                  <a:cubicBezTo>
                    <a:pt x="40" y="740"/>
                    <a:pt x="79" y="778"/>
                    <a:pt x="118" y="817"/>
                  </a:cubicBezTo>
                  <a:cubicBezTo>
                    <a:pt x="157" y="856"/>
                    <a:pt x="195" y="895"/>
                    <a:pt x="234" y="895"/>
                  </a:cubicBezTo>
                  <a:cubicBezTo>
                    <a:pt x="312" y="934"/>
                    <a:pt x="351" y="934"/>
                    <a:pt x="429" y="934"/>
                  </a:cubicBezTo>
                  <a:lnTo>
                    <a:pt x="546" y="934"/>
                  </a:lnTo>
                  <a:cubicBezTo>
                    <a:pt x="585" y="934"/>
                    <a:pt x="662" y="895"/>
                    <a:pt x="701" y="817"/>
                  </a:cubicBezTo>
                  <a:lnTo>
                    <a:pt x="779" y="740"/>
                  </a:lnTo>
                  <a:cubicBezTo>
                    <a:pt x="818" y="662"/>
                    <a:pt x="857" y="623"/>
                    <a:pt x="857" y="545"/>
                  </a:cubicBezTo>
                  <a:lnTo>
                    <a:pt x="857" y="428"/>
                  </a:lnTo>
                  <a:cubicBezTo>
                    <a:pt x="857" y="389"/>
                    <a:pt x="818" y="311"/>
                    <a:pt x="818" y="273"/>
                  </a:cubicBezTo>
                  <a:cubicBezTo>
                    <a:pt x="779" y="156"/>
                    <a:pt x="662" y="78"/>
                    <a:pt x="585" y="39"/>
                  </a:cubicBezTo>
                  <a:cubicBezTo>
                    <a:pt x="507" y="39"/>
                    <a:pt x="468"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8574267" y="1858599"/>
              <a:ext cx="33608" cy="25207"/>
            </a:xfrm>
            <a:custGeom>
              <a:avLst/>
              <a:gdLst/>
              <a:ahLst/>
              <a:cxnLst/>
              <a:rect l="l" t="t" r="r" b="b"/>
              <a:pathLst>
                <a:path w="1091" h="818" extrusionOk="0">
                  <a:moveTo>
                    <a:pt x="546" y="0"/>
                  </a:moveTo>
                  <a:cubicBezTo>
                    <a:pt x="1" y="0"/>
                    <a:pt x="1" y="817"/>
                    <a:pt x="546" y="817"/>
                  </a:cubicBezTo>
                  <a:cubicBezTo>
                    <a:pt x="1090" y="817"/>
                    <a:pt x="1090"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8575468" y="1910151"/>
              <a:ext cx="31205" cy="26408"/>
            </a:xfrm>
            <a:custGeom>
              <a:avLst/>
              <a:gdLst/>
              <a:ahLst/>
              <a:cxnLst/>
              <a:rect l="l" t="t" r="r" b="b"/>
              <a:pathLst>
                <a:path w="1013" h="857" extrusionOk="0">
                  <a:moveTo>
                    <a:pt x="507" y="1"/>
                  </a:moveTo>
                  <a:cubicBezTo>
                    <a:pt x="1" y="78"/>
                    <a:pt x="1" y="818"/>
                    <a:pt x="507" y="857"/>
                  </a:cubicBezTo>
                  <a:cubicBezTo>
                    <a:pt x="1012" y="818"/>
                    <a:pt x="1012"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8545494" y="1799836"/>
              <a:ext cx="31205" cy="26408"/>
            </a:xfrm>
            <a:custGeom>
              <a:avLst/>
              <a:gdLst/>
              <a:ahLst/>
              <a:cxnLst/>
              <a:rect l="l" t="t" r="r" b="b"/>
              <a:pathLst>
                <a:path w="1013" h="857" extrusionOk="0">
                  <a:moveTo>
                    <a:pt x="507" y="1"/>
                  </a:moveTo>
                  <a:cubicBezTo>
                    <a:pt x="1" y="78"/>
                    <a:pt x="1" y="818"/>
                    <a:pt x="507" y="857"/>
                  </a:cubicBezTo>
                  <a:cubicBezTo>
                    <a:pt x="1013" y="818"/>
                    <a:pt x="1013"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8571864" y="1725481"/>
              <a:ext cx="32407" cy="26408"/>
            </a:xfrm>
            <a:custGeom>
              <a:avLst/>
              <a:gdLst/>
              <a:ahLst/>
              <a:cxnLst/>
              <a:rect l="l" t="t" r="r" b="b"/>
              <a:pathLst>
                <a:path w="1052" h="857" extrusionOk="0">
                  <a:moveTo>
                    <a:pt x="546" y="1"/>
                  </a:moveTo>
                  <a:cubicBezTo>
                    <a:pt x="1" y="40"/>
                    <a:pt x="1" y="779"/>
                    <a:pt x="546" y="857"/>
                  </a:cubicBezTo>
                  <a:cubicBezTo>
                    <a:pt x="1052" y="779"/>
                    <a:pt x="1052" y="40"/>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529906" y="1761472"/>
              <a:ext cx="32407" cy="26408"/>
            </a:xfrm>
            <a:custGeom>
              <a:avLst/>
              <a:gdLst/>
              <a:ahLst/>
              <a:cxnLst/>
              <a:rect l="l" t="t" r="r" b="b"/>
              <a:pathLst>
                <a:path w="1052" h="857" extrusionOk="0">
                  <a:moveTo>
                    <a:pt x="546" y="0"/>
                  </a:moveTo>
                  <a:cubicBezTo>
                    <a:pt x="1" y="39"/>
                    <a:pt x="1" y="779"/>
                    <a:pt x="546" y="856"/>
                  </a:cubicBezTo>
                  <a:cubicBezTo>
                    <a:pt x="1052" y="779"/>
                    <a:pt x="1052" y="39"/>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588653" y="1769854"/>
              <a:ext cx="31205" cy="26408"/>
            </a:xfrm>
            <a:custGeom>
              <a:avLst/>
              <a:gdLst/>
              <a:ahLst/>
              <a:cxnLst/>
              <a:rect l="l" t="t" r="r" b="b"/>
              <a:pathLst>
                <a:path w="1013" h="857" extrusionOk="0">
                  <a:moveTo>
                    <a:pt x="507" y="1"/>
                  </a:moveTo>
                  <a:cubicBezTo>
                    <a:pt x="1" y="40"/>
                    <a:pt x="1" y="779"/>
                    <a:pt x="507" y="857"/>
                  </a:cubicBezTo>
                  <a:cubicBezTo>
                    <a:pt x="1012" y="779"/>
                    <a:pt x="1012" y="40"/>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8577871" y="1954524"/>
              <a:ext cx="31205" cy="26408"/>
            </a:xfrm>
            <a:custGeom>
              <a:avLst/>
              <a:gdLst/>
              <a:ahLst/>
              <a:cxnLst/>
              <a:rect l="l" t="t" r="r" b="b"/>
              <a:pathLst>
                <a:path w="1013" h="857" extrusionOk="0">
                  <a:moveTo>
                    <a:pt x="506" y="0"/>
                  </a:moveTo>
                  <a:cubicBezTo>
                    <a:pt x="0" y="78"/>
                    <a:pt x="0" y="818"/>
                    <a:pt x="506" y="856"/>
                  </a:cubicBezTo>
                  <a:cubicBezTo>
                    <a:pt x="1012" y="818"/>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8628208" y="2062435"/>
              <a:ext cx="31205" cy="26408"/>
            </a:xfrm>
            <a:custGeom>
              <a:avLst/>
              <a:gdLst/>
              <a:ahLst/>
              <a:cxnLst/>
              <a:rect l="l" t="t" r="r" b="b"/>
              <a:pathLst>
                <a:path w="1013" h="857" extrusionOk="0">
                  <a:moveTo>
                    <a:pt x="507" y="1"/>
                  </a:moveTo>
                  <a:cubicBezTo>
                    <a:pt x="1" y="78"/>
                    <a:pt x="1" y="818"/>
                    <a:pt x="507" y="857"/>
                  </a:cubicBezTo>
                  <a:cubicBezTo>
                    <a:pt x="1013" y="818"/>
                    <a:pt x="1013" y="78"/>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796039" y="2320258"/>
              <a:ext cx="31205" cy="26408"/>
            </a:xfrm>
            <a:custGeom>
              <a:avLst/>
              <a:gdLst/>
              <a:ahLst/>
              <a:cxnLst/>
              <a:rect l="l" t="t" r="r" b="b"/>
              <a:pathLst>
                <a:path w="1013" h="857" extrusionOk="0">
                  <a:moveTo>
                    <a:pt x="507" y="0"/>
                  </a:moveTo>
                  <a:cubicBezTo>
                    <a:pt x="1" y="39"/>
                    <a:pt x="1" y="778"/>
                    <a:pt x="507" y="856"/>
                  </a:cubicBezTo>
                  <a:cubicBezTo>
                    <a:pt x="1012" y="778"/>
                    <a:pt x="1012" y="39"/>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8812828" y="2389805"/>
              <a:ext cx="31205" cy="26408"/>
            </a:xfrm>
            <a:custGeom>
              <a:avLst/>
              <a:gdLst/>
              <a:ahLst/>
              <a:cxnLst/>
              <a:rect l="l" t="t" r="r" b="b"/>
              <a:pathLst>
                <a:path w="1013" h="857" extrusionOk="0">
                  <a:moveTo>
                    <a:pt x="506" y="0"/>
                  </a:moveTo>
                  <a:cubicBezTo>
                    <a:pt x="1" y="39"/>
                    <a:pt x="1"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8818836" y="2444963"/>
              <a:ext cx="31175" cy="26408"/>
            </a:xfrm>
            <a:custGeom>
              <a:avLst/>
              <a:gdLst/>
              <a:ahLst/>
              <a:cxnLst/>
              <a:rect l="l" t="t" r="r" b="b"/>
              <a:pathLst>
                <a:path w="1012" h="857" extrusionOk="0">
                  <a:moveTo>
                    <a:pt x="506" y="0"/>
                  </a:moveTo>
                  <a:cubicBezTo>
                    <a:pt x="0" y="39"/>
                    <a:pt x="0" y="778"/>
                    <a:pt x="506" y="856"/>
                  </a:cubicBezTo>
                  <a:cubicBezTo>
                    <a:pt x="1012" y="778"/>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8808023" y="2502493"/>
              <a:ext cx="31205" cy="26439"/>
            </a:xfrm>
            <a:custGeom>
              <a:avLst/>
              <a:gdLst/>
              <a:ahLst/>
              <a:cxnLst/>
              <a:rect l="l" t="t" r="r" b="b"/>
              <a:pathLst>
                <a:path w="1013" h="858" extrusionOk="0">
                  <a:moveTo>
                    <a:pt x="507" y="1"/>
                  </a:moveTo>
                  <a:cubicBezTo>
                    <a:pt x="1" y="79"/>
                    <a:pt x="1" y="818"/>
                    <a:pt x="507" y="857"/>
                  </a:cubicBezTo>
                  <a:cubicBezTo>
                    <a:pt x="1013" y="818"/>
                    <a:pt x="1013" y="79"/>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8796039" y="2536081"/>
              <a:ext cx="31205" cy="26408"/>
            </a:xfrm>
            <a:custGeom>
              <a:avLst/>
              <a:gdLst/>
              <a:ahLst/>
              <a:cxnLst/>
              <a:rect l="l" t="t" r="r" b="b"/>
              <a:pathLst>
                <a:path w="1013" h="857" extrusionOk="0">
                  <a:moveTo>
                    <a:pt x="507" y="1"/>
                  </a:moveTo>
                  <a:cubicBezTo>
                    <a:pt x="1" y="39"/>
                    <a:pt x="1" y="779"/>
                    <a:pt x="507" y="857"/>
                  </a:cubicBezTo>
                  <a:cubicBezTo>
                    <a:pt x="1012" y="779"/>
                    <a:pt x="1012" y="39"/>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8844004" y="2478520"/>
              <a:ext cx="31205" cy="25207"/>
            </a:xfrm>
            <a:custGeom>
              <a:avLst/>
              <a:gdLst/>
              <a:ahLst/>
              <a:cxnLst/>
              <a:rect l="l" t="t" r="r" b="b"/>
              <a:pathLst>
                <a:path w="1013" h="818" extrusionOk="0">
                  <a:moveTo>
                    <a:pt x="506" y="1"/>
                  </a:moveTo>
                  <a:cubicBezTo>
                    <a:pt x="0" y="40"/>
                    <a:pt x="0" y="779"/>
                    <a:pt x="506" y="818"/>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8965071" y="2400590"/>
              <a:ext cx="31205" cy="26408"/>
            </a:xfrm>
            <a:custGeom>
              <a:avLst/>
              <a:gdLst/>
              <a:ahLst/>
              <a:cxnLst/>
              <a:rect l="l" t="t" r="r" b="b"/>
              <a:pathLst>
                <a:path w="1013" h="857" extrusionOk="0">
                  <a:moveTo>
                    <a:pt x="506" y="0"/>
                  </a:moveTo>
                  <a:cubicBezTo>
                    <a:pt x="1" y="39"/>
                    <a:pt x="1" y="779"/>
                    <a:pt x="506" y="856"/>
                  </a:cubicBezTo>
                  <a:cubicBezTo>
                    <a:pt x="1012" y="779"/>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8981861" y="2331043"/>
              <a:ext cx="31205" cy="26408"/>
            </a:xfrm>
            <a:custGeom>
              <a:avLst/>
              <a:gdLst/>
              <a:ahLst/>
              <a:cxnLst/>
              <a:rect l="l" t="t" r="r" b="b"/>
              <a:pathLst>
                <a:path w="1013" h="857" extrusionOk="0">
                  <a:moveTo>
                    <a:pt x="506" y="0"/>
                  </a:moveTo>
                  <a:cubicBezTo>
                    <a:pt x="0" y="78"/>
                    <a:pt x="0"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8943507" y="2358621"/>
              <a:ext cx="28803" cy="26408"/>
            </a:xfrm>
            <a:custGeom>
              <a:avLst/>
              <a:gdLst/>
              <a:ahLst/>
              <a:cxnLst/>
              <a:rect l="l" t="t" r="r" b="b"/>
              <a:pathLst>
                <a:path w="935" h="857" extrusionOk="0">
                  <a:moveTo>
                    <a:pt x="428" y="0"/>
                  </a:moveTo>
                  <a:cubicBezTo>
                    <a:pt x="350" y="0"/>
                    <a:pt x="311" y="39"/>
                    <a:pt x="273" y="39"/>
                  </a:cubicBezTo>
                  <a:cubicBezTo>
                    <a:pt x="195" y="78"/>
                    <a:pt x="156" y="78"/>
                    <a:pt x="117" y="156"/>
                  </a:cubicBezTo>
                  <a:cubicBezTo>
                    <a:pt x="39" y="234"/>
                    <a:pt x="0" y="312"/>
                    <a:pt x="0" y="428"/>
                  </a:cubicBezTo>
                  <a:lnTo>
                    <a:pt x="0" y="545"/>
                  </a:lnTo>
                  <a:cubicBezTo>
                    <a:pt x="0" y="623"/>
                    <a:pt x="39" y="701"/>
                    <a:pt x="117" y="740"/>
                  </a:cubicBezTo>
                  <a:lnTo>
                    <a:pt x="195" y="817"/>
                  </a:lnTo>
                  <a:cubicBezTo>
                    <a:pt x="273" y="856"/>
                    <a:pt x="311" y="856"/>
                    <a:pt x="389" y="856"/>
                  </a:cubicBezTo>
                  <a:lnTo>
                    <a:pt x="506" y="856"/>
                  </a:lnTo>
                  <a:cubicBezTo>
                    <a:pt x="545" y="856"/>
                    <a:pt x="623" y="856"/>
                    <a:pt x="662" y="817"/>
                  </a:cubicBezTo>
                  <a:cubicBezTo>
                    <a:pt x="701" y="817"/>
                    <a:pt x="739" y="779"/>
                    <a:pt x="817" y="740"/>
                  </a:cubicBezTo>
                  <a:cubicBezTo>
                    <a:pt x="856" y="701"/>
                    <a:pt x="856" y="662"/>
                    <a:pt x="895" y="584"/>
                  </a:cubicBezTo>
                  <a:cubicBezTo>
                    <a:pt x="895" y="545"/>
                    <a:pt x="934" y="506"/>
                    <a:pt x="934" y="428"/>
                  </a:cubicBezTo>
                  <a:lnTo>
                    <a:pt x="934" y="312"/>
                  </a:lnTo>
                  <a:cubicBezTo>
                    <a:pt x="895" y="273"/>
                    <a:pt x="856" y="195"/>
                    <a:pt x="817" y="156"/>
                  </a:cubicBezTo>
                  <a:lnTo>
                    <a:pt x="739" y="78"/>
                  </a:lnTo>
                  <a:cubicBezTo>
                    <a:pt x="662" y="39"/>
                    <a:pt x="584"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8937500" y="2278289"/>
              <a:ext cx="31205" cy="26408"/>
            </a:xfrm>
            <a:custGeom>
              <a:avLst/>
              <a:gdLst/>
              <a:ahLst/>
              <a:cxnLst/>
              <a:rect l="l" t="t" r="r" b="b"/>
              <a:pathLst>
                <a:path w="1013" h="857" extrusionOk="0">
                  <a:moveTo>
                    <a:pt x="506" y="0"/>
                  </a:moveTo>
                  <a:cubicBezTo>
                    <a:pt x="1" y="78"/>
                    <a:pt x="1" y="817"/>
                    <a:pt x="506" y="856"/>
                  </a:cubicBezTo>
                  <a:cubicBezTo>
                    <a:pt x="1012" y="817"/>
                    <a:pt x="1012"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939903" y="2248306"/>
              <a:ext cx="31205" cy="26408"/>
            </a:xfrm>
            <a:custGeom>
              <a:avLst/>
              <a:gdLst/>
              <a:ahLst/>
              <a:cxnLst/>
              <a:rect l="l" t="t" r="r" b="b"/>
              <a:pathLst>
                <a:path w="1013" h="857" extrusionOk="0">
                  <a:moveTo>
                    <a:pt x="506" y="0"/>
                  </a:moveTo>
                  <a:cubicBezTo>
                    <a:pt x="0" y="39"/>
                    <a:pt x="0" y="779"/>
                    <a:pt x="506" y="856"/>
                  </a:cubicBezTo>
                  <a:cubicBezTo>
                    <a:pt x="1012" y="779"/>
                    <a:pt x="1012" y="39"/>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8882357" y="2201530"/>
              <a:ext cx="31205" cy="26408"/>
            </a:xfrm>
            <a:custGeom>
              <a:avLst/>
              <a:gdLst/>
              <a:ahLst/>
              <a:cxnLst/>
              <a:rect l="l" t="t" r="r" b="b"/>
              <a:pathLst>
                <a:path w="1013" h="857" extrusionOk="0">
                  <a:moveTo>
                    <a:pt x="506" y="1"/>
                  </a:moveTo>
                  <a:cubicBezTo>
                    <a:pt x="1" y="78"/>
                    <a:pt x="1" y="818"/>
                    <a:pt x="506" y="857"/>
                  </a:cubicBezTo>
                  <a:cubicBezTo>
                    <a:pt x="1012" y="818"/>
                    <a:pt x="1012" y="78"/>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8863165" y="2223131"/>
              <a:ext cx="31205" cy="26408"/>
            </a:xfrm>
            <a:custGeom>
              <a:avLst/>
              <a:gdLst/>
              <a:ahLst/>
              <a:cxnLst/>
              <a:rect l="l" t="t" r="r" b="b"/>
              <a:pathLst>
                <a:path w="1013" h="857" extrusionOk="0">
                  <a:moveTo>
                    <a:pt x="507" y="0"/>
                  </a:moveTo>
                  <a:cubicBezTo>
                    <a:pt x="1" y="78"/>
                    <a:pt x="1" y="817"/>
                    <a:pt x="507" y="856"/>
                  </a:cubicBezTo>
                  <a:cubicBezTo>
                    <a:pt x="1013" y="817"/>
                    <a:pt x="1013" y="78"/>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8998650" y="2373012"/>
              <a:ext cx="26400" cy="28812"/>
            </a:xfrm>
            <a:custGeom>
              <a:avLst/>
              <a:gdLst/>
              <a:ahLst/>
              <a:cxnLst/>
              <a:rect l="l" t="t" r="r" b="b"/>
              <a:pathLst>
                <a:path w="857" h="935" extrusionOk="0">
                  <a:moveTo>
                    <a:pt x="311" y="0"/>
                  </a:moveTo>
                  <a:cubicBezTo>
                    <a:pt x="234" y="0"/>
                    <a:pt x="156" y="39"/>
                    <a:pt x="117" y="117"/>
                  </a:cubicBezTo>
                  <a:lnTo>
                    <a:pt x="39" y="195"/>
                  </a:lnTo>
                  <a:cubicBezTo>
                    <a:pt x="0" y="273"/>
                    <a:pt x="0" y="312"/>
                    <a:pt x="0" y="389"/>
                  </a:cubicBezTo>
                  <a:lnTo>
                    <a:pt x="0" y="506"/>
                  </a:lnTo>
                  <a:cubicBezTo>
                    <a:pt x="0" y="545"/>
                    <a:pt x="0" y="623"/>
                    <a:pt x="39" y="662"/>
                  </a:cubicBezTo>
                  <a:cubicBezTo>
                    <a:pt x="39" y="701"/>
                    <a:pt x="78" y="740"/>
                    <a:pt x="117" y="779"/>
                  </a:cubicBezTo>
                  <a:cubicBezTo>
                    <a:pt x="156" y="817"/>
                    <a:pt x="195" y="856"/>
                    <a:pt x="234" y="895"/>
                  </a:cubicBezTo>
                  <a:cubicBezTo>
                    <a:pt x="311" y="895"/>
                    <a:pt x="350" y="934"/>
                    <a:pt x="428" y="934"/>
                  </a:cubicBezTo>
                  <a:lnTo>
                    <a:pt x="545" y="934"/>
                  </a:lnTo>
                  <a:cubicBezTo>
                    <a:pt x="584" y="895"/>
                    <a:pt x="662" y="856"/>
                    <a:pt x="701" y="817"/>
                  </a:cubicBezTo>
                  <a:lnTo>
                    <a:pt x="778" y="740"/>
                  </a:lnTo>
                  <a:cubicBezTo>
                    <a:pt x="817" y="662"/>
                    <a:pt x="817" y="584"/>
                    <a:pt x="856" y="506"/>
                  </a:cubicBezTo>
                  <a:lnTo>
                    <a:pt x="856" y="428"/>
                  </a:lnTo>
                  <a:cubicBezTo>
                    <a:pt x="856" y="350"/>
                    <a:pt x="817" y="312"/>
                    <a:pt x="817" y="273"/>
                  </a:cubicBezTo>
                  <a:cubicBezTo>
                    <a:pt x="778" y="195"/>
                    <a:pt x="739" y="156"/>
                    <a:pt x="701" y="117"/>
                  </a:cubicBezTo>
                  <a:cubicBezTo>
                    <a:pt x="662" y="78"/>
                    <a:pt x="623" y="39"/>
                    <a:pt x="584" y="39"/>
                  </a:cubicBezTo>
                  <a:cubicBezTo>
                    <a:pt x="506" y="0"/>
                    <a:pt x="467"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8939903" y="2311845"/>
              <a:ext cx="31205" cy="26408"/>
            </a:xfrm>
            <a:custGeom>
              <a:avLst/>
              <a:gdLst/>
              <a:ahLst/>
              <a:cxnLst/>
              <a:rect l="l" t="t" r="r" b="b"/>
              <a:pathLst>
                <a:path w="1013" h="857" extrusionOk="0">
                  <a:moveTo>
                    <a:pt x="506" y="1"/>
                  </a:moveTo>
                  <a:cubicBezTo>
                    <a:pt x="0" y="40"/>
                    <a:pt x="0" y="779"/>
                    <a:pt x="506" y="857"/>
                  </a:cubicBezTo>
                  <a:cubicBezTo>
                    <a:pt x="1012" y="779"/>
                    <a:pt x="1012" y="40"/>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9"/>
          <p:cNvGrpSpPr/>
          <p:nvPr/>
        </p:nvGrpSpPr>
        <p:grpSpPr>
          <a:xfrm>
            <a:off x="5948134" y="2087810"/>
            <a:ext cx="1856841" cy="3062615"/>
            <a:chOff x="979413" y="1607825"/>
            <a:chExt cx="1856841" cy="2922900"/>
          </a:xfrm>
        </p:grpSpPr>
        <p:sp>
          <p:nvSpPr>
            <p:cNvPr id="395" name="Google Shape;395;p19"/>
            <p:cNvSpPr/>
            <p:nvPr/>
          </p:nvSpPr>
          <p:spPr>
            <a:xfrm>
              <a:off x="979413" y="4278125"/>
              <a:ext cx="1682400" cy="2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2382241" y="4218046"/>
              <a:ext cx="82672" cy="208513"/>
            </a:xfrm>
            <a:custGeom>
              <a:avLst/>
              <a:gdLst/>
              <a:ahLst/>
              <a:cxnLst/>
              <a:rect l="l" t="t" r="r" b="b"/>
              <a:pathLst>
                <a:path w="2369" h="5975" extrusionOk="0">
                  <a:moveTo>
                    <a:pt x="560" y="0"/>
                  </a:moveTo>
                  <a:cubicBezTo>
                    <a:pt x="552" y="0"/>
                    <a:pt x="543" y="1"/>
                    <a:pt x="534" y="3"/>
                  </a:cubicBezTo>
                  <a:cubicBezTo>
                    <a:pt x="1" y="137"/>
                    <a:pt x="1368" y="3973"/>
                    <a:pt x="2035" y="5741"/>
                  </a:cubicBezTo>
                  <a:cubicBezTo>
                    <a:pt x="2169" y="5907"/>
                    <a:pt x="2269" y="5974"/>
                    <a:pt x="2336" y="5974"/>
                  </a:cubicBezTo>
                  <a:cubicBezTo>
                    <a:pt x="2336" y="5974"/>
                    <a:pt x="2369" y="5941"/>
                    <a:pt x="2369" y="5907"/>
                  </a:cubicBezTo>
                  <a:cubicBezTo>
                    <a:pt x="2139" y="4232"/>
                    <a:pt x="1132" y="0"/>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9"/>
            <p:cNvGrpSpPr/>
            <p:nvPr/>
          </p:nvGrpSpPr>
          <p:grpSpPr>
            <a:xfrm>
              <a:off x="2310074" y="3942046"/>
              <a:ext cx="345762" cy="484514"/>
              <a:chOff x="2310074" y="3942046"/>
              <a:chExt cx="345762" cy="484514"/>
            </a:xfrm>
          </p:grpSpPr>
          <p:sp>
            <p:nvSpPr>
              <p:cNvPr id="398" name="Google Shape;398;p19"/>
              <p:cNvSpPr/>
              <p:nvPr/>
            </p:nvSpPr>
            <p:spPr>
              <a:xfrm>
                <a:off x="2310074" y="4143331"/>
                <a:ext cx="166287" cy="283228"/>
              </a:xfrm>
              <a:custGeom>
                <a:avLst/>
                <a:gdLst/>
                <a:ahLst/>
                <a:cxnLst/>
                <a:rect l="l" t="t" r="r" b="b"/>
                <a:pathLst>
                  <a:path w="4765" h="8116" extrusionOk="0">
                    <a:moveTo>
                      <a:pt x="2373" y="1"/>
                    </a:moveTo>
                    <a:cubicBezTo>
                      <a:pt x="2328" y="1"/>
                      <a:pt x="2282" y="4"/>
                      <a:pt x="2235" y="9"/>
                    </a:cubicBezTo>
                    <a:cubicBezTo>
                      <a:pt x="0" y="276"/>
                      <a:pt x="3003" y="6581"/>
                      <a:pt x="4103" y="7882"/>
                    </a:cubicBezTo>
                    <a:cubicBezTo>
                      <a:pt x="4237" y="8048"/>
                      <a:pt x="4337" y="8115"/>
                      <a:pt x="4404" y="8115"/>
                    </a:cubicBezTo>
                    <a:cubicBezTo>
                      <a:pt x="4404" y="8115"/>
                      <a:pt x="4437" y="8082"/>
                      <a:pt x="4437" y="8048"/>
                    </a:cubicBezTo>
                    <a:cubicBezTo>
                      <a:pt x="4764" y="7394"/>
                      <a:pt x="4674"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2445509" y="3942046"/>
                <a:ext cx="210327" cy="482249"/>
              </a:xfrm>
              <a:custGeom>
                <a:avLst/>
                <a:gdLst/>
                <a:ahLst/>
                <a:cxnLst/>
                <a:rect l="l" t="t" r="r" b="b"/>
                <a:pathLst>
                  <a:path w="6027" h="13819" extrusionOk="0">
                    <a:moveTo>
                      <a:pt x="2970" y="1"/>
                    </a:moveTo>
                    <a:cubicBezTo>
                      <a:pt x="643" y="1"/>
                      <a:pt x="0" y="10118"/>
                      <a:pt x="322" y="13049"/>
                    </a:cubicBezTo>
                    <a:cubicBezTo>
                      <a:pt x="354" y="13524"/>
                      <a:pt x="446" y="13819"/>
                      <a:pt x="541" y="13819"/>
                    </a:cubicBezTo>
                    <a:cubicBezTo>
                      <a:pt x="546" y="13819"/>
                      <a:pt x="551" y="13818"/>
                      <a:pt x="556" y="13816"/>
                    </a:cubicBezTo>
                    <a:cubicBezTo>
                      <a:pt x="589" y="13816"/>
                      <a:pt x="623" y="13783"/>
                      <a:pt x="689" y="13716"/>
                    </a:cubicBezTo>
                    <a:cubicBezTo>
                      <a:pt x="1757" y="12449"/>
                      <a:pt x="6027" y="907"/>
                      <a:pt x="3225" y="40"/>
                    </a:cubicBezTo>
                    <a:cubicBezTo>
                      <a:pt x="3138" y="14"/>
                      <a:pt x="3053" y="1"/>
                      <a:pt x="2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2456746" y="4053926"/>
                <a:ext cx="111777" cy="370367"/>
              </a:xfrm>
              <a:custGeom>
                <a:avLst/>
                <a:gdLst/>
                <a:ahLst/>
                <a:cxnLst/>
                <a:rect l="l" t="t" r="r" b="b"/>
                <a:pathLst>
                  <a:path w="3203" h="10613" extrusionOk="0">
                    <a:moveTo>
                      <a:pt x="2141" y="1"/>
                    </a:moveTo>
                    <a:cubicBezTo>
                      <a:pt x="1184" y="1"/>
                      <a:pt x="265" y="6837"/>
                      <a:pt x="0" y="9843"/>
                    </a:cubicBezTo>
                    <a:cubicBezTo>
                      <a:pt x="32" y="10318"/>
                      <a:pt x="124" y="10613"/>
                      <a:pt x="219" y="10613"/>
                    </a:cubicBezTo>
                    <a:cubicBezTo>
                      <a:pt x="224" y="10613"/>
                      <a:pt x="229" y="10612"/>
                      <a:pt x="234" y="10610"/>
                    </a:cubicBezTo>
                    <a:cubicBezTo>
                      <a:pt x="267" y="10610"/>
                      <a:pt x="301" y="10577"/>
                      <a:pt x="367" y="10510"/>
                    </a:cubicBezTo>
                    <a:cubicBezTo>
                      <a:pt x="1368" y="8042"/>
                      <a:pt x="3203" y="136"/>
                      <a:pt x="2169" y="3"/>
                    </a:cubicBezTo>
                    <a:cubicBezTo>
                      <a:pt x="2159" y="2"/>
                      <a:pt x="2150" y="1"/>
                      <a:pt x="2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9"/>
            <p:cNvSpPr/>
            <p:nvPr/>
          </p:nvSpPr>
          <p:spPr>
            <a:xfrm>
              <a:off x="1483575" y="3658229"/>
              <a:ext cx="265465" cy="674045"/>
            </a:xfrm>
            <a:custGeom>
              <a:avLst/>
              <a:gdLst/>
              <a:ahLst/>
              <a:cxnLst/>
              <a:rect l="l" t="t" r="r" b="b"/>
              <a:pathLst>
                <a:path w="7607" h="19315" extrusionOk="0">
                  <a:moveTo>
                    <a:pt x="6872" y="0"/>
                  </a:moveTo>
                  <a:lnTo>
                    <a:pt x="401" y="100"/>
                  </a:lnTo>
                  <a:cubicBezTo>
                    <a:pt x="201" y="234"/>
                    <a:pt x="68" y="334"/>
                    <a:pt x="68" y="501"/>
                  </a:cubicBezTo>
                  <a:cubicBezTo>
                    <a:pt x="1" y="1702"/>
                    <a:pt x="1" y="2836"/>
                    <a:pt x="1" y="3903"/>
                  </a:cubicBezTo>
                  <a:cubicBezTo>
                    <a:pt x="68" y="8907"/>
                    <a:pt x="1135" y="13844"/>
                    <a:pt x="3070" y="18447"/>
                  </a:cubicBezTo>
                  <a:cubicBezTo>
                    <a:pt x="3303" y="19014"/>
                    <a:pt x="3470" y="19314"/>
                    <a:pt x="3470" y="19314"/>
                  </a:cubicBezTo>
                  <a:lnTo>
                    <a:pt x="7606" y="18714"/>
                  </a:lnTo>
                  <a:cubicBezTo>
                    <a:pt x="7606" y="18714"/>
                    <a:pt x="7540" y="18480"/>
                    <a:pt x="7473" y="18047"/>
                  </a:cubicBezTo>
                  <a:cubicBezTo>
                    <a:pt x="7039" y="15345"/>
                    <a:pt x="6772" y="12643"/>
                    <a:pt x="6739" y="9941"/>
                  </a:cubicBezTo>
                  <a:cubicBezTo>
                    <a:pt x="6672" y="7439"/>
                    <a:pt x="6672" y="5471"/>
                    <a:pt x="6706" y="3970"/>
                  </a:cubicBezTo>
                  <a:cubicBezTo>
                    <a:pt x="6739" y="1802"/>
                    <a:pt x="6839" y="534"/>
                    <a:pt x="687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420726" y="4279813"/>
              <a:ext cx="360805" cy="149292"/>
            </a:xfrm>
            <a:custGeom>
              <a:avLst/>
              <a:gdLst/>
              <a:ahLst/>
              <a:cxnLst/>
              <a:rect l="l" t="t" r="r" b="b"/>
              <a:pathLst>
                <a:path w="10339" h="4278" extrusionOk="0">
                  <a:moveTo>
                    <a:pt x="9081" y="0"/>
                  </a:moveTo>
                  <a:cubicBezTo>
                    <a:pt x="9078" y="0"/>
                    <a:pt x="9076" y="0"/>
                    <a:pt x="9074" y="1"/>
                  </a:cubicBezTo>
                  <a:cubicBezTo>
                    <a:pt x="8006" y="301"/>
                    <a:pt x="6939" y="468"/>
                    <a:pt x="5838" y="535"/>
                  </a:cubicBezTo>
                  <a:cubicBezTo>
                    <a:pt x="5605" y="568"/>
                    <a:pt x="4804" y="502"/>
                    <a:pt x="2402" y="1269"/>
                  </a:cubicBezTo>
                  <a:cubicBezTo>
                    <a:pt x="1" y="2036"/>
                    <a:pt x="1" y="3704"/>
                    <a:pt x="101" y="4171"/>
                  </a:cubicBezTo>
                  <a:cubicBezTo>
                    <a:pt x="122" y="4245"/>
                    <a:pt x="383" y="4277"/>
                    <a:pt x="807" y="4277"/>
                  </a:cubicBezTo>
                  <a:cubicBezTo>
                    <a:pt x="3048" y="4277"/>
                    <a:pt x="9850" y="3384"/>
                    <a:pt x="10074" y="3103"/>
                  </a:cubicBezTo>
                  <a:cubicBezTo>
                    <a:pt x="10338" y="2807"/>
                    <a:pt x="9298" y="0"/>
                    <a:pt x="9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483575" y="3658229"/>
              <a:ext cx="239851" cy="138543"/>
            </a:xfrm>
            <a:custGeom>
              <a:avLst/>
              <a:gdLst/>
              <a:ahLst/>
              <a:cxnLst/>
              <a:rect l="l" t="t" r="r" b="b"/>
              <a:pathLst>
                <a:path w="6873" h="3970" extrusionOk="0">
                  <a:moveTo>
                    <a:pt x="6872" y="0"/>
                  </a:moveTo>
                  <a:lnTo>
                    <a:pt x="401" y="100"/>
                  </a:lnTo>
                  <a:cubicBezTo>
                    <a:pt x="201" y="234"/>
                    <a:pt x="68" y="334"/>
                    <a:pt x="68" y="501"/>
                  </a:cubicBezTo>
                  <a:cubicBezTo>
                    <a:pt x="1" y="1702"/>
                    <a:pt x="1" y="2836"/>
                    <a:pt x="1" y="3903"/>
                  </a:cubicBezTo>
                  <a:lnTo>
                    <a:pt x="6706" y="3970"/>
                  </a:lnTo>
                  <a:cubicBezTo>
                    <a:pt x="6739" y="1802"/>
                    <a:pt x="6839" y="534"/>
                    <a:pt x="6872"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860741" y="3658229"/>
              <a:ext cx="266617" cy="674045"/>
            </a:xfrm>
            <a:custGeom>
              <a:avLst/>
              <a:gdLst/>
              <a:ahLst/>
              <a:cxnLst/>
              <a:rect l="l" t="t" r="r" b="b"/>
              <a:pathLst>
                <a:path w="7640" h="19315" extrusionOk="0">
                  <a:moveTo>
                    <a:pt x="734" y="0"/>
                  </a:moveTo>
                  <a:lnTo>
                    <a:pt x="734" y="0"/>
                  </a:lnTo>
                  <a:cubicBezTo>
                    <a:pt x="768" y="534"/>
                    <a:pt x="868" y="1802"/>
                    <a:pt x="901" y="3970"/>
                  </a:cubicBezTo>
                  <a:cubicBezTo>
                    <a:pt x="935" y="5471"/>
                    <a:pt x="935" y="7439"/>
                    <a:pt x="868" y="9941"/>
                  </a:cubicBezTo>
                  <a:cubicBezTo>
                    <a:pt x="835" y="12643"/>
                    <a:pt x="568" y="15345"/>
                    <a:pt x="134" y="18047"/>
                  </a:cubicBezTo>
                  <a:cubicBezTo>
                    <a:pt x="67" y="18480"/>
                    <a:pt x="1" y="18714"/>
                    <a:pt x="1" y="18714"/>
                  </a:cubicBezTo>
                  <a:lnTo>
                    <a:pt x="4137" y="19314"/>
                  </a:lnTo>
                  <a:cubicBezTo>
                    <a:pt x="4137" y="19314"/>
                    <a:pt x="4304" y="19014"/>
                    <a:pt x="4537" y="18447"/>
                  </a:cubicBezTo>
                  <a:cubicBezTo>
                    <a:pt x="6505" y="13844"/>
                    <a:pt x="7539" y="8907"/>
                    <a:pt x="7606" y="3903"/>
                  </a:cubicBezTo>
                  <a:cubicBezTo>
                    <a:pt x="7639" y="2836"/>
                    <a:pt x="7606" y="1702"/>
                    <a:pt x="7539" y="501"/>
                  </a:cubicBezTo>
                  <a:cubicBezTo>
                    <a:pt x="7539" y="334"/>
                    <a:pt x="7406" y="234"/>
                    <a:pt x="7206" y="100"/>
                  </a:cubicBezTo>
                  <a:lnTo>
                    <a:pt x="734"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828252" y="4279813"/>
              <a:ext cx="361957" cy="149292"/>
            </a:xfrm>
            <a:custGeom>
              <a:avLst/>
              <a:gdLst/>
              <a:ahLst/>
              <a:cxnLst/>
              <a:rect l="l" t="t" r="r" b="b"/>
              <a:pathLst>
                <a:path w="10372" h="4278" extrusionOk="0">
                  <a:moveTo>
                    <a:pt x="1258" y="0"/>
                  </a:moveTo>
                  <a:cubicBezTo>
                    <a:pt x="1041" y="0"/>
                    <a:pt x="1" y="2807"/>
                    <a:pt x="264" y="3103"/>
                  </a:cubicBezTo>
                  <a:cubicBezTo>
                    <a:pt x="489" y="3384"/>
                    <a:pt x="7291" y="4277"/>
                    <a:pt x="9532" y="4277"/>
                  </a:cubicBezTo>
                  <a:cubicBezTo>
                    <a:pt x="9956" y="4277"/>
                    <a:pt x="10217" y="4245"/>
                    <a:pt x="10238" y="4171"/>
                  </a:cubicBezTo>
                  <a:cubicBezTo>
                    <a:pt x="10372" y="3704"/>
                    <a:pt x="10338" y="2036"/>
                    <a:pt x="7937" y="1269"/>
                  </a:cubicBezTo>
                  <a:cubicBezTo>
                    <a:pt x="5535" y="502"/>
                    <a:pt x="4734" y="568"/>
                    <a:pt x="4501" y="535"/>
                  </a:cubicBezTo>
                  <a:cubicBezTo>
                    <a:pt x="3400" y="468"/>
                    <a:pt x="2333" y="301"/>
                    <a:pt x="1265" y="1"/>
                  </a:cubicBezTo>
                  <a:cubicBezTo>
                    <a:pt x="1263" y="0"/>
                    <a:pt x="1260"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1886355" y="3658229"/>
              <a:ext cx="241002" cy="138543"/>
            </a:xfrm>
            <a:custGeom>
              <a:avLst/>
              <a:gdLst/>
              <a:ahLst/>
              <a:cxnLst/>
              <a:rect l="l" t="t" r="r" b="b"/>
              <a:pathLst>
                <a:path w="6906" h="3970" extrusionOk="0">
                  <a:moveTo>
                    <a:pt x="0" y="0"/>
                  </a:moveTo>
                  <a:lnTo>
                    <a:pt x="0" y="0"/>
                  </a:lnTo>
                  <a:cubicBezTo>
                    <a:pt x="34" y="534"/>
                    <a:pt x="134" y="1802"/>
                    <a:pt x="167" y="3970"/>
                  </a:cubicBezTo>
                  <a:lnTo>
                    <a:pt x="6872" y="3903"/>
                  </a:lnTo>
                  <a:cubicBezTo>
                    <a:pt x="6905" y="2836"/>
                    <a:pt x="6872" y="1702"/>
                    <a:pt x="6805" y="501"/>
                  </a:cubicBezTo>
                  <a:cubicBezTo>
                    <a:pt x="6805" y="334"/>
                    <a:pt x="6672" y="234"/>
                    <a:pt x="6472" y="100"/>
                  </a:cubicBezTo>
                  <a:lnTo>
                    <a:pt x="0"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396298" y="3105287"/>
              <a:ext cx="797408" cy="643126"/>
            </a:xfrm>
            <a:custGeom>
              <a:avLst/>
              <a:gdLst/>
              <a:ahLst/>
              <a:cxnLst/>
              <a:rect l="l" t="t" r="r" b="b"/>
              <a:pathLst>
                <a:path w="22850" h="18429" extrusionOk="0">
                  <a:moveTo>
                    <a:pt x="19247" y="1"/>
                  </a:moveTo>
                  <a:lnTo>
                    <a:pt x="2202" y="401"/>
                  </a:lnTo>
                  <a:cubicBezTo>
                    <a:pt x="2168" y="635"/>
                    <a:pt x="1935" y="1569"/>
                    <a:pt x="1635" y="2970"/>
                  </a:cubicBezTo>
                  <a:cubicBezTo>
                    <a:pt x="1101" y="5505"/>
                    <a:pt x="734" y="8073"/>
                    <a:pt x="534" y="10675"/>
                  </a:cubicBezTo>
                  <a:cubicBezTo>
                    <a:pt x="234" y="15645"/>
                    <a:pt x="0" y="17780"/>
                    <a:pt x="434" y="18014"/>
                  </a:cubicBezTo>
                  <a:cubicBezTo>
                    <a:pt x="701" y="18114"/>
                    <a:pt x="3970" y="18381"/>
                    <a:pt x="6605" y="18414"/>
                  </a:cubicBezTo>
                  <a:cubicBezTo>
                    <a:pt x="6760" y="18425"/>
                    <a:pt x="6916" y="18429"/>
                    <a:pt x="7069" y="18429"/>
                  </a:cubicBezTo>
                  <a:cubicBezTo>
                    <a:pt x="7376" y="18429"/>
                    <a:pt x="7672" y="18414"/>
                    <a:pt x="7939" y="18414"/>
                  </a:cubicBezTo>
                  <a:cubicBezTo>
                    <a:pt x="8439" y="18414"/>
                    <a:pt x="8940" y="18381"/>
                    <a:pt x="9440" y="18314"/>
                  </a:cubicBezTo>
                  <a:cubicBezTo>
                    <a:pt x="9707" y="18247"/>
                    <a:pt x="9840" y="18180"/>
                    <a:pt x="9874" y="18114"/>
                  </a:cubicBezTo>
                  <a:cubicBezTo>
                    <a:pt x="10007" y="17413"/>
                    <a:pt x="10508" y="9141"/>
                    <a:pt x="10641" y="8740"/>
                  </a:cubicBezTo>
                  <a:cubicBezTo>
                    <a:pt x="10708" y="8640"/>
                    <a:pt x="10774" y="8607"/>
                    <a:pt x="10875" y="8574"/>
                  </a:cubicBezTo>
                  <a:cubicBezTo>
                    <a:pt x="11082" y="8504"/>
                    <a:pt x="11403" y="8464"/>
                    <a:pt x="11716" y="8464"/>
                  </a:cubicBezTo>
                  <a:cubicBezTo>
                    <a:pt x="12159" y="8464"/>
                    <a:pt x="12584" y="8545"/>
                    <a:pt x="12642" y="8740"/>
                  </a:cubicBezTo>
                  <a:cubicBezTo>
                    <a:pt x="12743" y="9141"/>
                    <a:pt x="13376" y="17747"/>
                    <a:pt x="13677" y="17947"/>
                  </a:cubicBezTo>
                  <a:cubicBezTo>
                    <a:pt x="13916" y="18090"/>
                    <a:pt x="18148" y="18371"/>
                    <a:pt x="20563" y="18371"/>
                  </a:cubicBezTo>
                  <a:cubicBezTo>
                    <a:pt x="21517" y="18371"/>
                    <a:pt x="22188" y="18327"/>
                    <a:pt x="22216" y="18214"/>
                  </a:cubicBezTo>
                  <a:cubicBezTo>
                    <a:pt x="22316" y="17813"/>
                    <a:pt x="22850" y="7706"/>
                    <a:pt x="19914" y="1335"/>
                  </a:cubicBezTo>
                  <a:cubicBezTo>
                    <a:pt x="19714" y="868"/>
                    <a:pt x="19481" y="434"/>
                    <a:pt x="19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1453319" y="3105287"/>
              <a:ext cx="637961" cy="123083"/>
            </a:xfrm>
            <a:custGeom>
              <a:avLst/>
              <a:gdLst/>
              <a:ahLst/>
              <a:cxnLst/>
              <a:rect l="l" t="t" r="r" b="b"/>
              <a:pathLst>
                <a:path w="18281" h="3527" extrusionOk="0">
                  <a:moveTo>
                    <a:pt x="17613" y="1"/>
                  </a:moveTo>
                  <a:lnTo>
                    <a:pt x="568" y="401"/>
                  </a:lnTo>
                  <a:cubicBezTo>
                    <a:pt x="534" y="635"/>
                    <a:pt x="301" y="1569"/>
                    <a:pt x="1" y="2970"/>
                  </a:cubicBezTo>
                  <a:cubicBezTo>
                    <a:pt x="1804" y="3365"/>
                    <a:pt x="3657" y="3527"/>
                    <a:pt x="5478" y="3527"/>
                  </a:cubicBezTo>
                  <a:cubicBezTo>
                    <a:pt x="10563" y="3527"/>
                    <a:pt x="15407" y="2268"/>
                    <a:pt x="18280" y="1335"/>
                  </a:cubicBezTo>
                  <a:cubicBezTo>
                    <a:pt x="18080" y="868"/>
                    <a:pt x="17847" y="434"/>
                    <a:pt x="17613"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1673345" y="3404459"/>
              <a:ext cx="102459" cy="343426"/>
            </a:xfrm>
            <a:custGeom>
              <a:avLst/>
              <a:gdLst/>
              <a:ahLst/>
              <a:cxnLst/>
              <a:rect l="l" t="t" r="r" b="b"/>
              <a:pathLst>
                <a:path w="2936" h="9841" extrusionOk="0">
                  <a:moveTo>
                    <a:pt x="2869" y="1"/>
                  </a:moveTo>
                  <a:cubicBezTo>
                    <a:pt x="534" y="1"/>
                    <a:pt x="467" y="1035"/>
                    <a:pt x="33" y="8373"/>
                  </a:cubicBezTo>
                  <a:cubicBezTo>
                    <a:pt x="0" y="8874"/>
                    <a:pt x="0" y="9341"/>
                    <a:pt x="0" y="9841"/>
                  </a:cubicBezTo>
                  <a:cubicBezTo>
                    <a:pt x="500" y="9841"/>
                    <a:pt x="1001" y="9808"/>
                    <a:pt x="1501" y="9741"/>
                  </a:cubicBezTo>
                  <a:cubicBezTo>
                    <a:pt x="1768" y="9674"/>
                    <a:pt x="1901" y="9607"/>
                    <a:pt x="1935" y="9541"/>
                  </a:cubicBezTo>
                  <a:cubicBezTo>
                    <a:pt x="2068" y="8840"/>
                    <a:pt x="2569" y="568"/>
                    <a:pt x="2702" y="167"/>
                  </a:cubicBezTo>
                  <a:cubicBezTo>
                    <a:pt x="2769" y="67"/>
                    <a:pt x="2835" y="34"/>
                    <a:pt x="2936"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1229840" y="3353230"/>
              <a:ext cx="253775" cy="252658"/>
            </a:xfrm>
            <a:custGeom>
              <a:avLst/>
              <a:gdLst/>
              <a:ahLst/>
              <a:cxnLst/>
              <a:rect l="l" t="t" r="r" b="b"/>
              <a:pathLst>
                <a:path w="7272" h="7240" extrusionOk="0">
                  <a:moveTo>
                    <a:pt x="3636" y="1"/>
                  </a:moveTo>
                  <a:cubicBezTo>
                    <a:pt x="1635" y="1"/>
                    <a:pt x="0" y="1602"/>
                    <a:pt x="0" y="3603"/>
                  </a:cubicBezTo>
                  <a:cubicBezTo>
                    <a:pt x="0" y="5605"/>
                    <a:pt x="1635" y="7239"/>
                    <a:pt x="3636" y="7239"/>
                  </a:cubicBezTo>
                  <a:cubicBezTo>
                    <a:pt x="5671" y="7239"/>
                    <a:pt x="7272" y="5605"/>
                    <a:pt x="7272" y="3603"/>
                  </a:cubicBezTo>
                  <a:cubicBezTo>
                    <a:pt x="7272" y="1602"/>
                    <a:pt x="5671" y="1"/>
                    <a:pt x="3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1312475" y="3380031"/>
              <a:ext cx="176965" cy="158190"/>
            </a:xfrm>
            <a:custGeom>
              <a:avLst/>
              <a:gdLst/>
              <a:ahLst/>
              <a:cxnLst/>
              <a:rect l="l" t="t" r="r" b="b"/>
              <a:pathLst>
                <a:path w="5071" h="4533" extrusionOk="0">
                  <a:moveTo>
                    <a:pt x="1935" y="0"/>
                  </a:moveTo>
                  <a:cubicBezTo>
                    <a:pt x="1868" y="133"/>
                    <a:pt x="0" y="1268"/>
                    <a:pt x="634" y="3036"/>
                  </a:cubicBezTo>
                  <a:cubicBezTo>
                    <a:pt x="985" y="4069"/>
                    <a:pt x="2043" y="4533"/>
                    <a:pt x="2982" y="4533"/>
                  </a:cubicBezTo>
                  <a:cubicBezTo>
                    <a:pt x="3648" y="4533"/>
                    <a:pt x="4254" y="4299"/>
                    <a:pt x="4504" y="3869"/>
                  </a:cubicBezTo>
                  <a:cubicBezTo>
                    <a:pt x="5071" y="2869"/>
                    <a:pt x="1935" y="0"/>
                    <a:pt x="1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1308986" y="2660631"/>
              <a:ext cx="197974" cy="856803"/>
            </a:xfrm>
            <a:custGeom>
              <a:avLst/>
              <a:gdLst/>
              <a:ahLst/>
              <a:cxnLst/>
              <a:rect l="l" t="t" r="r" b="b"/>
              <a:pathLst>
                <a:path w="5673" h="24552" extrusionOk="0">
                  <a:moveTo>
                    <a:pt x="934" y="0"/>
                  </a:moveTo>
                  <a:cubicBezTo>
                    <a:pt x="601" y="1134"/>
                    <a:pt x="367" y="2269"/>
                    <a:pt x="267" y="3403"/>
                  </a:cubicBezTo>
                  <a:cubicBezTo>
                    <a:pt x="34" y="5471"/>
                    <a:pt x="0" y="7539"/>
                    <a:pt x="167" y="9607"/>
                  </a:cubicBezTo>
                  <a:cubicBezTo>
                    <a:pt x="601" y="15545"/>
                    <a:pt x="2169" y="18847"/>
                    <a:pt x="2068" y="19247"/>
                  </a:cubicBezTo>
                  <a:cubicBezTo>
                    <a:pt x="1968" y="19648"/>
                    <a:pt x="634" y="22183"/>
                    <a:pt x="2369" y="23617"/>
                  </a:cubicBezTo>
                  <a:cubicBezTo>
                    <a:pt x="3205" y="24306"/>
                    <a:pt x="4034" y="24551"/>
                    <a:pt x="4644" y="24551"/>
                  </a:cubicBezTo>
                  <a:cubicBezTo>
                    <a:pt x="5275" y="24551"/>
                    <a:pt x="5672" y="24289"/>
                    <a:pt x="5604" y="23984"/>
                  </a:cubicBezTo>
                  <a:cubicBezTo>
                    <a:pt x="5438" y="23417"/>
                    <a:pt x="4037" y="20181"/>
                    <a:pt x="4370" y="19047"/>
                  </a:cubicBezTo>
                  <a:cubicBezTo>
                    <a:pt x="4604" y="18247"/>
                    <a:pt x="4870" y="9941"/>
                    <a:pt x="4971" y="5337"/>
                  </a:cubicBezTo>
                  <a:cubicBezTo>
                    <a:pt x="5037" y="3536"/>
                    <a:pt x="5071" y="2302"/>
                    <a:pt x="5071" y="2302"/>
                  </a:cubicBezTo>
                  <a:lnTo>
                    <a:pt x="934"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1318303" y="2660631"/>
              <a:ext cx="167648" cy="186283"/>
            </a:xfrm>
            <a:custGeom>
              <a:avLst/>
              <a:gdLst/>
              <a:ahLst/>
              <a:cxnLst/>
              <a:rect l="l" t="t" r="r" b="b"/>
              <a:pathLst>
                <a:path w="4804" h="5338" extrusionOk="0">
                  <a:moveTo>
                    <a:pt x="667" y="0"/>
                  </a:moveTo>
                  <a:cubicBezTo>
                    <a:pt x="334" y="1134"/>
                    <a:pt x="100" y="2269"/>
                    <a:pt x="0" y="3403"/>
                  </a:cubicBezTo>
                  <a:cubicBezTo>
                    <a:pt x="1501" y="4203"/>
                    <a:pt x="3069" y="4870"/>
                    <a:pt x="4704" y="5337"/>
                  </a:cubicBezTo>
                  <a:cubicBezTo>
                    <a:pt x="4770" y="3536"/>
                    <a:pt x="4804" y="2302"/>
                    <a:pt x="4804" y="2302"/>
                  </a:cubicBezTo>
                  <a:lnTo>
                    <a:pt x="667" y="0"/>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002772" y="2647823"/>
              <a:ext cx="589035" cy="341681"/>
            </a:xfrm>
            <a:custGeom>
              <a:avLst/>
              <a:gdLst/>
              <a:ahLst/>
              <a:cxnLst/>
              <a:rect l="l" t="t" r="r" b="b"/>
              <a:pathLst>
                <a:path w="16879" h="9791" extrusionOk="0">
                  <a:moveTo>
                    <a:pt x="4537" y="0"/>
                  </a:moveTo>
                  <a:lnTo>
                    <a:pt x="0" y="1235"/>
                  </a:lnTo>
                  <a:lnTo>
                    <a:pt x="801" y="5771"/>
                  </a:lnTo>
                  <a:lnTo>
                    <a:pt x="968" y="6739"/>
                  </a:lnTo>
                  <a:cubicBezTo>
                    <a:pt x="3397" y="8701"/>
                    <a:pt x="6408" y="9791"/>
                    <a:pt x="9539" y="9791"/>
                  </a:cubicBezTo>
                  <a:cubicBezTo>
                    <a:pt x="9761" y="9791"/>
                    <a:pt x="9984" y="9785"/>
                    <a:pt x="10207" y="9774"/>
                  </a:cubicBezTo>
                  <a:cubicBezTo>
                    <a:pt x="13910" y="9607"/>
                    <a:pt x="15611" y="6872"/>
                    <a:pt x="16379" y="5004"/>
                  </a:cubicBezTo>
                  <a:cubicBezTo>
                    <a:pt x="16579" y="4470"/>
                    <a:pt x="16745" y="3903"/>
                    <a:pt x="16879" y="3336"/>
                  </a:cubicBezTo>
                  <a:lnTo>
                    <a:pt x="13376" y="2736"/>
                  </a:lnTo>
                  <a:cubicBezTo>
                    <a:pt x="12976" y="3403"/>
                    <a:pt x="12442" y="3970"/>
                    <a:pt x="11775" y="4337"/>
                  </a:cubicBezTo>
                  <a:cubicBezTo>
                    <a:pt x="11200" y="4674"/>
                    <a:pt x="10554" y="4846"/>
                    <a:pt x="9901" y="4846"/>
                  </a:cubicBezTo>
                  <a:cubicBezTo>
                    <a:pt x="9455" y="4846"/>
                    <a:pt x="9006" y="4766"/>
                    <a:pt x="8573" y="4604"/>
                  </a:cubicBezTo>
                  <a:cubicBezTo>
                    <a:pt x="7506" y="4270"/>
                    <a:pt x="6572" y="3603"/>
                    <a:pt x="5871" y="2702"/>
                  </a:cubicBezTo>
                  <a:cubicBezTo>
                    <a:pt x="5237" y="1935"/>
                    <a:pt x="4770" y="1001"/>
                    <a:pt x="4537"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002772" y="2647823"/>
              <a:ext cx="204918" cy="201428"/>
            </a:xfrm>
            <a:custGeom>
              <a:avLst/>
              <a:gdLst/>
              <a:ahLst/>
              <a:cxnLst/>
              <a:rect l="l" t="t" r="r" b="b"/>
              <a:pathLst>
                <a:path w="5872" h="5772" extrusionOk="0">
                  <a:moveTo>
                    <a:pt x="4537" y="0"/>
                  </a:moveTo>
                  <a:lnTo>
                    <a:pt x="0" y="1235"/>
                  </a:lnTo>
                  <a:lnTo>
                    <a:pt x="801" y="5771"/>
                  </a:lnTo>
                  <a:cubicBezTo>
                    <a:pt x="2168" y="4971"/>
                    <a:pt x="4537" y="3536"/>
                    <a:pt x="5871" y="2702"/>
                  </a:cubicBezTo>
                  <a:cubicBezTo>
                    <a:pt x="5237" y="1935"/>
                    <a:pt x="4770" y="1001"/>
                    <a:pt x="4537"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413683" y="2743267"/>
              <a:ext cx="178117" cy="89338"/>
            </a:xfrm>
            <a:custGeom>
              <a:avLst/>
              <a:gdLst/>
              <a:ahLst/>
              <a:cxnLst/>
              <a:rect l="l" t="t" r="r" b="b"/>
              <a:pathLst>
                <a:path w="5104" h="2560" extrusionOk="0">
                  <a:moveTo>
                    <a:pt x="1601" y="1"/>
                  </a:moveTo>
                  <a:cubicBezTo>
                    <a:pt x="1201" y="668"/>
                    <a:pt x="667" y="1235"/>
                    <a:pt x="0" y="1602"/>
                  </a:cubicBezTo>
                  <a:cubicBezTo>
                    <a:pt x="518" y="2073"/>
                    <a:pt x="1368" y="2560"/>
                    <a:pt x="2691" y="2560"/>
                  </a:cubicBezTo>
                  <a:cubicBezTo>
                    <a:pt x="3243" y="2560"/>
                    <a:pt x="3877" y="2475"/>
                    <a:pt x="4604" y="2269"/>
                  </a:cubicBezTo>
                  <a:cubicBezTo>
                    <a:pt x="4804" y="1735"/>
                    <a:pt x="4970" y="1168"/>
                    <a:pt x="5104" y="601"/>
                  </a:cubicBezTo>
                  <a:lnTo>
                    <a:pt x="1601"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2591762" y="2419667"/>
              <a:ext cx="244492" cy="244492"/>
            </a:xfrm>
            <a:custGeom>
              <a:avLst/>
              <a:gdLst/>
              <a:ahLst/>
              <a:cxnLst/>
              <a:rect l="l" t="t" r="r" b="b"/>
              <a:pathLst>
                <a:path w="7006" h="7006" extrusionOk="0">
                  <a:moveTo>
                    <a:pt x="3503" y="0"/>
                  </a:moveTo>
                  <a:cubicBezTo>
                    <a:pt x="1569" y="0"/>
                    <a:pt x="1" y="1568"/>
                    <a:pt x="1" y="3503"/>
                  </a:cubicBezTo>
                  <a:cubicBezTo>
                    <a:pt x="1" y="5438"/>
                    <a:pt x="1569" y="7005"/>
                    <a:pt x="3503" y="7005"/>
                  </a:cubicBezTo>
                  <a:cubicBezTo>
                    <a:pt x="5438" y="7005"/>
                    <a:pt x="7006" y="5438"/>
                    <a:pt x="7006" y="3503"/>
                  </a:cubicBezTo>
                  <a:cubicBezTo>
                    <a:pt x="7006" y="1568"/>
                    <a:pt x="5438" y="0"/>
                    <a:pt x="3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2634860" y="2483668"/>
              <a:ext cx="137391" cy="117500"/>
            </a:xfrm>
            <a:custGeom>
              <a:avLst/>
              <a:gdLst/>
              <a:ahLst/>
              <a:cxnLst/>
              <a:rect l="l" t="t" r="r" b="b"/>
              <a:pathLst>
                <a:path w="3937" h="3367" extrusionOk="0">
                  <a:moveTo>
                    <a:pt x="2268" y="1"/>
                  </a:moveTo>
                  <a:cubicBezTo>
                    <a:pt x="767" y="1"/>
                    <a:pt x="0" y="1802"/>
                    <a:pt x="1068" y="2870"/>
                  </a:cubicBezTo>
                  <a:cubicBezTo>
                    <a:pt x="1411" y="3213"/>
                    <a:pt x="1831" y="3367"/>
                    <a:pt x="2242" y="3367"/>
                  </a:cubicBezTo>
                  <a:cubicBezTo>
                    <a:pt x="3108" y="3367"/>
                    <a:pt x="3936" y="2687"/>
                    <a:pt x="3936" y="1669"/>
                  </a:cubicBezTo>
                  <a:cubicBezTo>
                    <a:pt x="3936" y="735"/>
                    <a:pt x="3202" y="1"/>
                    <a:pt x="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2582480" y="2495603"/>
              <a:ext cx="158330" cy="161575"/>
            </a:xfrm>
            <a:custGeom>
              <a:avLst/>
              <a:gdLst/>
              <a:ahLst/>
              <a:cxnLst/>
              <a:rect l="l" t="t" r="r" b="b"/>
              <a:pathLst>
                <a:path w="4537" h="4630" extrusionOk="0">
                  <a:moveTo>
                    <a:pt x="2346" y="0"/>
                  </a:moveTo>
                  <a:cubicBezTo>
                    <a:pt x="1555" y="0"/>
                    <a:pt x="0" y="1160"/>
                    <a:pt x="0" y="1160"/>
                  </a:cubicBezTo>
                  <a:lnTo>
                    <a:pt x="1901" y="4629"/>
                  </a:lnTo>
                  <a:cubicBezTo>
                    <a:pt x="1901" y="4629"/>
                    <a:pt x="3603" y="3662"/>
                    <a:pt x="4070" y="2995"/>
                  </a:cubicBezTo>
                  <a:cubicBezTo>
                    <a:pt x="4537" y="2294"/>
                    <a:pt x="3202" y="426"/>
                    <a:pt x="2602" y="59"/>
                  </a:cubicBezTo>
                  <a:cubicBezTo>
                    <a:pt x="2531" y="19"/>
                    <a:pt x="2445" y="0"/>
                    <a:pt x="2346"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388069" y="2511621"/>
              <a:ext cx="273596" cy="271258"/>
            </a:xfrm>
            <a:custGeom>
              <a:avLst/>
              <a:gdLst/>
              <a:ahLst/>
              <a:cxnLst/>
              <a:rect l="l" t="t" r="r" b="b"/>
              <a:pathLst>
                <a:path w="7840" h="7773" extrusionOk="0">
                  <a:moveTo>
                    <a:pt x="3937" y="1"/>
                  </a:moveTo>
                  <a:cubicBezTo>
                    <a:pt x="1768" y="1"/>
                    <a:pt x="0" y="1768"/>
                    <a:pt x="0" y="3903"/>
                  </a:cubicBezTo>
                  <a:cubicBezTo>
                    <a:pt x="0" y="6038"/>
                    <a:pt x="1768" y="7773"/>
                    <a:pt x="3937" y="7773"/>
                  </a:cubicBezTo>
                  <a:cubicBezTo>
                    <a:pt x="6071" y="7773"/>
                    <a:pt x="7839" y="6038"/>
                    <a:pt x="7839" y="3903"/>
                  </a:cubicBezTo>
                  <a:cubicBezTo>
                    <a:pt x="7839" y="1768"/>
                    <a:pt x="6071" y="1"/>
                    <a:pt x="3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372923" y="2539573"/>
              <a:ext cx="251471" cy="252623"/>
            </a:xfrm>
            <a:custGeom>
              <a:avLst/>
              <a:gdLst/>
              <a:ahLst/>
              <a:cxnLst/>
              <a:rect l="l" t="t" r="r" b="b"/>
              <a:pathLst>
                <a:path w="7206" h="7239" extrusionOk="0">
                  <a:moveTo>
                    <a:pt x="3603" y="0"/>
                  </a:moveTo>
                  <a:cubicBezTo>
                    <a:pt x="1602" y="0"/>
                    <a:pt x="1" y="1635"/>
                    <a:pt x="1" y="3603"/>
                  </a:cubicBezTo>
                  <a:cubicBezTo>
                    <a:pt x="1" y="5604"/>
                    <a:pt x="1602" y="7239"/>
                    <a:pt x="3603" y="7239"/>
                  </a:cubicBezTo>
                  <a:cubicBezTo>
                    <a:pt x="5605" y="7239"/>
                    <a:pt x="7206" y="5604"/>
                    <a:pt x="7206" y="3603"/>
                  </a:cubicBezTo>
                  <a:cubicBezTo>
                    <a:pt x="7206" y="1635"/>
                    <a:pt x="5605" y="0"/>
                    <a:pt x="3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2439297" y="2607064"/>
              <a:ext cx="117605" cy="117605"/>
            </a:xfrm>
            <a:custGeom>
              <a:avLst/>
              <a:gdLst/>
              <a:ahLst/>
              <a:cxnLst/>
              <a:rect l="l" t="t" r="r" b="b"/>
              <a:pathLst>
                <a:path w="3370" h="3370" extrusionOk="0">
                  <a:moveTo>
                    <a:pt x="1701" y="1"/>
                  </a:moveTo>
                  <a:cubicBezTo>
                    <a:pt x="767" y="1"/>
                    <a:pt x="0" y="735"/>
                    <a:pt x="0" y="1669"/>
                  </a:cubicBezTo>
                  <a:cubicBezTo>
                    <a:pt x="0" y="2603"/>
                    <a:pt x="767" y="3370"/>
                    <a:pt x="1701" y="3370"/>
                  </a:cubicBezTo>
                  <a:cubicBezTo>
                    <a:pt x="2635" y="3370"/>
                    <a:pt x="3369" y="2603"/>
                    <a:pt x="3369" y="1669"/>
                  </a:cubicBezTo>
                  <a:cubicBezTo>
                    <a:pt x="3369" y="735"/>
                    <a:pt x="2635" y="1"/>
                    <a:pt x="1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1943552" y="2362611"/>
              <a:ext cx="262953" cy="364958"/>
            </a:xfrm>
            <a:custGeom>
              <a:avLst/>
              <a:gdLst/>
              <a:ahLst/>
              <a:cxnLst/>
              <a:rect l="l" t="t" r="r" b="b"/>
              <a:pathLst>
                <a:path w="7535" h="10458" extrusionOk="0">
                  <a:moveTo>
                    <a:pt x="128" y="1"/>
                  </a:moveTo>
                  <a:cubicBezTo>
                    <a:pt x="0" y="1"/>
                    <a:pt x="665" y="10209"/>
                    <a:pt x="1330" y="10442"/>
                  </a:cubicBezTo>
                  <a:cubicBezTo>
                    <a:pt x="1365" y="10452"/>
                    <a:pt x="1414" y="10457"/>
                    <a:pt x="1476" y="10457"/>
                  </a:cubicBezTo>
                  <a:cubicBezTo>
                    <a:pt x="1993" y="10457"/>
                    <a:pt x="3383" y="10099"/>
                    <a:pt x="4666" y="9741"/>
                  </a:cubicBezTo>
                  <a:cubicBezTo>
                    <a:pt x="6000" y="9374"/>
                    <a:pt x="7201" y="8974"/>
                    <a:pt x="7301" y="8907"/>
                  </a:cubicBezTo>
                  <a:cubicBezTo>
                    <a:pt x="7535" y="8774"/>
                    <a:pt x="7268" y="7006"/>
                    <a:pt x="4799" y="3670"/>
                  </a:cubicBezTo>
                  <a:cubicBezTo>
                    <a:pt x="3999" y="2569"/>
                    <a:pt x="2998" y="1602"/>
                    <a:pt x="1897" y="801"/>
                  </a:cubicBezTo>
                  <a:cubicBezTo>
                    <a:pt x="1364" y="434"/>
                    <a:pt x="763" y="168"/>
                    <a:pt x="129" y="1"/>
                  </a:cubicBezTo>
                  <a:cubicBezTo>
                    <a:pt x="129" y="1"/>
                    <a:pt x="129" y="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1943552" y="2362611"/>
              <a:ext cx="162832" cy="364958"/>
            </a:xfrm>
            <a:custGeom>
              <a:avLst/>
              <a:gdLst/>
              <a:ahLst/>
              <a:cxnLst/>
              <a:rect l="l" t="t" r="r" b="b"/>
              <a:pathLst>
                <a:path w="4666" h="10458" extrusionOk="0">
                  <a:moveTo>
                    <a:pt x="128" y="1"/>
                  </a:moveTo>
                  <a:cubicBezTo>
                    <a:pt x="0" y="1"/>
                    <a:pt x="665" y="10209"/>
                    <a:pt x="1330" y="10442"/>
                  </a:cubicBezTo>
                  <a:cubicBezTo>
                    <a:pt x="1365" y="10452"/>
                    <a:pt x="1414" y="10457"/>
                    <a:pt x="1476" y="10457"/>
                  </a:cubicBezTo>
                  <a:cubicBezTo>
                    <a:pt x="1993" y="10457"/>
                    <a:pt x="3383" y="10099"/>
                    <a:pt x="4666" y="9741"/>
                  </a:cubicBezTo>
                  <a:cubicBezTo>
                    <a:pt x="3799" y="7006"/>
                    <a:pt x="2464" y="2803"/>
                    <a:pt x="1897" y="801"/>
                  </a:cubicBezTo>
                  <a:cubicBezTo>
                    <a:pt x="1364" y="434"/>
                    <a:pt x="763" y="168"/>
                    <a:pt x="129" y="1"/>
                  </a:cubicBezTo>
                  <a:cubicBezTo>
                    <a:pt x="129" y="1"/>
                    <a:pt x="129" y="1"/>
                    <a:pt x="128" y="1"/>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1730366" y="2271809"/>
              <a:ext cx="175814" cy="194449"/>
            </a:xfrm>
            <a:custGeom>
              <a:avLst/>
              <a:gdLst/>
              <a:ahLst/>
              <a:cxnLst/>
              <a:rect l="l" t="t" r="r" b="b"/>
              <a:pathLst>
                <a:path w="5038" h="5572" extrusionOk="0">
                  <a:moveTo>
                    <a:pt x="1" y="1"/>
                  </a:moveTo>
                  <a:lnTo>
                    <a:pt x="1" y="5572"/>
                  </a:lnTo>
                  <a:lnTo>
                    <a:pt x="5038" y="5572"/>
                  </a:lnTo>
                  <a:lnTo>
                    <a:pt x="503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1730366" y="2271809"/>
              <a:ext cx="175814" cy="78380"/>
            </a:xfrm>
            <a:custGeom>
              <a:avLst/>
              <a:gdLst/>
              <a:ahLst/>
              <a:cxnLst/>
              <a:rect l="l" t="t" r="r" b="b"/>
              <a:pathLst>
                <a:path w="5038" h="2246" extrusionOk="0">
                  <a:moveTo>
                    <a:pt x="1" y="1"/>
                  </a:moveTo>
                  <a:lnTo>
                    <a:pt x="1" y="1669"/>
                  </a:lnTo>
                  <a:cubicBezTo>
                    <a:pt x="585" y="1950"/>
                    <a:pt x="1477" y="2245"/>
                    <a:pt x="2715" y="2245"/>
                  </a:cubicBezTo>
                  <a:cubicBezTo>
                    <a:pt x="3386" y="2245"/>
                    <a:pt x="4158" y="2159"/>
                    <a:pt x="5038" y="1936"/>
                  </a:cubicBezTo>
                  <a:lnTo>
                    <a:pt x="5038" y="1"/>
                  </a:ln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1417236" y="3247004"/>
              <a:ext cx="306191" cy="278866"/>
            </a:xfrm>
            <a:custGeom>
              <a:avLst/>
              <a:gdLst/>
              <a:ahLst/>
              <a:cxnLst/>
              <a:rect l="l" t="t" r="r" b="b"/>
              <a:pathLst>
                <a:path w="8774" h="7991" extrusionOk="0">
                  <a:moveTo>
                    <a:pt x="4374" y="1"/>
                  </a:moveTo>
                  <a:cubicBezTo>
                    <a:pt x="3353" y="1"/>
                    <a:pt x="2336" y="393"/>
                    <a:pt x="1568" y="1177"/>
                  </a:cubicBezTo>
                  <a:cubicBezTo>
                    <a:pt x="1" y="2711"/>
                    <a:pt x="1" y="5246"/>
                    <a:pt x="1568" y="6814"/>
                  </a:cubicBezTo>
                  <a:cubicBezTo>
                    <a:pt x="2336" y="7598"/>
                    <a:pt x="3353" y="7990"/>
                    <a:pt x="4374" y="7990"/>
                  </a:cubicBezTo>
                  <a:cubicBezTo>
                    <a:pt x="5396" y="7990"/>
                    <a:pt x="6422" y="7598"/>
                    <a:pt x="7206" y="6814"/>
                  </a:cubicBezTo>
                  <a:cubicBezTo>
                    <a:pt x="8773" y="5246"/>
                    <a:pt x="8773" y="2711"/>
                    <a:pt x="7206" y="1177"/>
                  </a:cubicBezTo>
                  <a:cubicBezTo>
                    <a:pt x="6422" y="393"/>
                    <a:pt x="5396" y="1"/>
                    <a:pt x="4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1505700" y="3302036"/>
              <a:ext cx="153689" cy="131564"/>
            </a:xfrm>
            <a:custGeom>
              <a:avLst/>
              <a:gdLst/>
              <a:ahLst/>
              <a:cxnLst/>
              <a:rect l="l" t="t" r="r" b="b"/>
              <a:pathLst>
                <a:path w="4404" h="3770" extrusionOk="0">
                  <a:moveTo>
                    <a:pt x="2502" y="0"/>
                  </a:moveTo>
                  <a:cubicBezTo>
                    <a:pt x="835" y="0"/>
                    <a:pt x="1" y="2002"/>
                    <a:pt x="1168" y="3202"/>
                  </a:cubicBezTo>
                  <a:cubicBezTo>
                    <a:pt x="1549" y="3595"/>
                    <a:pt x="2023" y="3770"/>
                    <a:pt x="2489" y="3770"/>
                  </a:cubicBezTo>
                  <a:cubicBezTo>
                    <a:pt x="3451" y="3770"/>
                    <a:pt x="4381" y="3025"/>
                    <a:pt x="4404" y="1901"/>
                  </a:cubicBezTo>
                  <a:cubicBezTo>
                    <a:pt x="4404" y="867"/>
                    <a:pt x="3570" y="0"/>
                    <a:pt x="2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1551101" y="1645549"/>
              <a:ext cx="565793" cy="675197"/>
            </a:xfrm>
            <a:custGeom>
              <a:avLst/>
              <a:gdLst/>
              <a:ahLst/>
              <a:cxnLst/>
              <a:rect l="l" t="t" r="r" b="b"/>
              <a:pathLst>
                <a:path w="16213" h="19348" extrusionOk="0">
                  <a:moveTo>
                    <a:pt x="8106" y="1"/>
                  </a:moveTo>
                  <a:cubicBezTo>
                    <a:pt x="3637" y="1"/>
                    <a:pt x="1" y="4337"/>
                    <a:pt x="1" y="9674"/>
                  </a:cubicBezTo>
                  <a:cubicBezTo>
                    <a:pt x="1" y="15012"/>
                    <a:pt x="3637" y="19348"/>
                    <a:pt x="8106" y="19348"/>
                  </a:cubicBezTo>
                  <a:cubicBezTo>
                    <a:pt x="12576" y="19348"/>
                    <a:pt x="16212" y="15012"/>
                    <a:pt x="16212" y="9674"/>
                  </a:cubicBezTo>
                  <a:cubicBezTo>
                    <a:pt x="16212" y="4337"/>
                    <a:pt x="12576" y="1"/>
                    <a:pt x="810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1760796" y="2178990"/>
              <a:ext cx="151316" cy="33920"/>
            </a:xfrm>
            <a:custGeom>
              <a:avLst/>
              <a:gdLst/>
              <a:ahLst/>
              <a:cxnLst/>
              <a:rect l="l" t="t" r="r" b="b"/>
              <a:pathLst>
                <a:path w="4336" h="972" extrusionOk="0">
                  <a:moveTo>
                    <a:pt x="251" y="1"/>
                  </a:moveTo>
                  <a:cubicBezTo>
                    <a:pt x="101" y="1"/>
                    <a:pt x="1" y="196"/>
                    <a:pt x="163" y="304"/>
                  </a:cubicBezTo>
                  <a:cubicBezTo>
                    <a:pt x="796" y="738"/>
                    <a:pt x="1564" y="971"/>
                    <a:pt x="2331" y="971"/>
                  </a:cubicBezTo>
                  <a:cubicBezTo>
                    <a:pt x="2998" y="971"/>
                    <a:pt x="3632" y="771"/>
                    <a:pt x="4166" y="404"/>
                  </a:cubicBezTo>
                  <a:cubicBezTo>
                    <a:pt x="4335" y="291"/>
                    <a:pt x="4217" y="82"/>
                    <a:pt x="4076" y="82"/>
                  </a:cubicBezTo>
                  <a:cubicBezTo>
                    <a:pt x="4050" y="82"/>
                    <a:pt x="4024" y="89"/>
                    <a:pt x="3999" y="104"/>
                  </a:cubicBezTo>
                  <a:cubicBezTo>
                    <a:pt x="3411" y="506"/>
                    <a:pt x="2828" y="643"/>
                    <a:pt x="2305" y="643"/>
                  </a:cubicBezTo>
                  <a:cubicBezTo>
                    <a:pt x="1225" y="643"/>
                    <a:pt x="408" y="60"/>
                    <a:pt x="363" y="37"/>
                  </a:cubicBezTo>
                  <a:cubicBezTo>
                    <a:pt x="325" y="12"/>
                    <a:pt x="286"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909632" y="1999438"/>
              <a:ext cx="39609" cy="73355"/>
            </a:xfrm>
            <a:custGeom>
              <a:avLst/>
              <a:gdLst/>
              <a:ahLst/>
              <a:cxnLst/>
              <a:rect l="l" t="t" r="r" b="b"/>
              <a:pathLst>
                <a:path w="1135" h="2102" extrusionOk="0">
                  <a:moveTo>
                    <a:pt x="568" y="0"/>
                  </a:moveTo>
                  <a:cubicBezTo>
                    <a:pt x="234" y="0"/>
                    <a:pt x="1" y="467"/>
                    <a:pt x="1" y="1068"/>
                  </a:cubicBezTo>
                  <a:cubicBezTo>
                    <a:pt x="1" y="1635"/>
                    <a:pt x="234" y="2102"/>
                    <a:pt x="568" y="2102"/>
                  </a:cubicBezTo>
                  <a:cubicBezTo>
                    <a:pt x="868" y="2102"/>
                    <a:pt x="1135" y="1635"/>
                    <a:pt x="1135" y="1068"/>
                  </a:cubicBezTo>
                  <a:cubicBezTo>
                    <a:pt x="1135" y="467"/>
                    <a:pt x="868"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885204" y="1898831"/>
              <a:ext cx="126922" cy="97155"/>
            </a:xfrm>
            <a:custGeom>
              <a:avLst/>
              <a:gdLst/>
              <a:ahLst/>
              <a:cxnLst/>
              <a:rect l="l" t="t" r="r" b="b"/>
              <a:pathLst>
                <a:path w="3637" h="2784" extrusionOk="0">
                  <a:moveTo>
                    <a:pt x="1216" y="1"/>
                  </a:moveTo>
                  <a:cubicBezTo>
                    <a:pt x="980" y="1"/>
                    <a:pt x="765" y="22"/>
                    <a:pt x="601" y="48"/>
                  </a:cubicBezTo>
                  <a:cubicBezTo>
                    <a:pt x="0" y="115"/>
                    <a:pt x="67" y="1316"/>
                    <a:pt x="200" y="1716"/>
                  </a:cubicBezTo>
                  <a:cubicBezTo>
                    <a:pt x="251" y="1867"/>
                    <a:pt x="263" y="1904"/>
                    <a:pt x="336" y="1904"/>
                  </a:cubicBezTo>
                  <a:cubicBezTo>
                    <a:pt x="406" y="1904"/>
                    <a:pt x="531" y="1871"/>
                    <a:pt x="798" y="1871"/>
                  </a:cubicBezTo>
                  <a:cubicBezTo>
                    <a:pt x="991" y="1871"/>
                    <a:pt x="1259" y="1888"/>
                    <a:pt x="1635" y="1949"/>
                  </a:cubicBezTo>
                  <a:cubicBezTo>
                    <a:pt x="3069" y="2183"/>
                    <a:pt x="2869" y="2783"/>
                    <a:pt x="3369" y="2783"/>
                  </a:cubicBezTo>
                  <a:cubicBezTo>
                    <a:pt x="3469" y="2783"/>
                    <a:pt x="3636" y="1883"/>
                    <a:pt x="3102" y="915"/>
                  </a:cubicBezTo>
                  <a:cubicBezTo>
                    <a:pt x="2732" y="175"/>
                    <a:pt x="18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1705938" y="1999438"/>
              <a:ext cx="38422" cy="73355"/>
            </a:xfrm>
            <a:custGeom>
              <a:avLst/>
              <a:gdLst/>
              <a:ahLst/>
              <a:cxnLst/>
              <a:rect l="l" t="t" r="r" b="b"/>
              <a:pathLst>
                <a:path w="1101" h="2102" extrusionOk="0">
                  <a:moveTo>
                    <a:pt x="534" y="0"/>
                  </a:moveTo>
                  <a:cubicBezTo>
                    <a:pt x="234" y="0"/>
                    <a:pt x="0" y="467"/>
                    <a:pt x="0" y="1068"/>
                  </a:cubicBezTo>
                  <a:cubicBezTo>
                    <a:pt x="0" y="1635"/>
                    <a:pt x="234" y="2102"/>
                    <a:pt x="534" y="2102"/>
                  </a:cubicBezTo>
                  <a:cubicBezTo>
                    <a:pt x="867" y="2102"/>
                    <a:pt x="1101" y="1635"/>
                    <a:pt x="1101" y="1068"/>
                  </a:cubicBezTo>
                  <a:cubicBezTo>
                    <a:pt x="1101" y="467"/>
                    <a:pt x="867"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1643054" y="1898831"/>
              <a:ext cx="125771" cy="97155"/>
            </a:xfrm>
            <a:custGeom>
              <a:avLst/>
              <a:gdLst/>
              <a:ahLst/>
              <a:cxnLst/>
              <a:rect l="l" t="t" r="r" b="b"/>
              <a:pathLst>
                <a:path w="3604" h="2784" extrusionOk="0">
                  <a:moveTo>
                    <a:pt x="2407" y="1"/>
                  </a:moveTo>
                  <a:cubicBezTo>
                    <a:pt x="1748" y="1"/>
                    <a:pt x="896" y="175"/>
                    <a:pt x="501" y="915"/>
                  </a:cubicBezTo>
                  <a:cubicBezTo>
                    <a:pt x="1" y="1883"/>
                    <a:pt x="168" y="2783"/>
                    <a:pt x="234" y="2783"/>
                  </a:cubicBezTo>
                  <a:cubicBezTo>
                    <a:pt x="735" y="2783"/>
                    <a:pt x="568" y="2183"/>
                    <a:pt x="2002" y="1949"/>
                  </a:cubicBezTo>
                  <a:cubicBezTo>
                    <a:pt x="2378" y="1888"/>
                    <a:pt x="2643" y="1871"/>
                    <a:pt x="2834" y="1871"/>
                  </a:cubicBezTo>
                  <a:cubicBezTo>
                    <a:pt x="3097" y="1871"/>
                    <a:pt x="3217" y="1904"/>
                    <a:pt x="3286" y="1904"/>
                  </a:cubicBezTo>
                  <a:cubicBezTo>
                    <a:pt x="3358" y="1904"/>
                    <a:pt x="3374" y="1867"/>
                    <a:pt x="3437" y="1716"/>
                  </a:cubicBezTo>
                  <a:cubicBezTo>
                    <a:pt x="3570" y="1316"/>
                    <a:pt x="3603" y="115"/>
                    <a:pt x="3003" y="48"/>
                  </a:cubicBezTo>
                  <a:cubicBezTo>
                    <a:pt x="2847" y="22"/>
                    <a:pt x="2639"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1797130" y="1960834"/>
              <a:ext cx="117081" cy="189982"/>
            </a:xfrm>
            <a:custGeom>
              <a:avLst/>
              <a:gdLst/>
              <a:ahLst/>
              <a:cxnLst/>
              <a:rect l="l" t="t" r="r" b="b"/>
              <a:pathLst>
                <a:path w="3355" h="5444" extrusionOk="0">
                  <a:moveTo>
                    <a:pt x="864" y="0"/>
                  </a:moveTo>
                  <a:cubicBezTo>
                    <a:pt x="697" y="0"/>
                    <a:pt x="163" y="601"/>
                    <a:pt x="96" y="2436"/>
                  </a:cubicBezTo>
                  <a:cubicBezTo>
                    <a:pt x="0" y="4202"/>
                    <a:pt x="337" y="5443"/>
                    <a:pt x="1732" y="5443"/>
                  </a:cubicBezTo>
                  <a:cubicBezTo>
                    <a:pt x="1786" y="5443"/>
                    <a:pt x="1841" y="5441"/>
                    <a:pt x="1898" y="5438"/>
                  </a:cubicBezTo>
                  <a:cubicBezTo>
                    <a:pt x="2231" y="5404"/>
                    <a:pt x="2532" y="5271"/>
                    <a:pt x="2765" y="5037"/>
                  </a:cubicBezTo>
                  <a:cubicBezTo>
                    <a:pt x="3354" y="4448"/>
                    <a:pt x="3136" y="3282"/>
                    <a:pt x="2406" y="3282"/>
                  </a:cubicBezTo>
                  <a:cubicBezTo>
                    <a:pt x="2350" y="3282"/>
                    <a:pt x="2292" y="3289"/>
                    <a:pt x="2231" y="3303"/>
                  </a:cubicBezTo>
                  <a:cubicBezTo>
                    <a:pt x="1998" y="3370"/>
                    <a:pt x="1731" y="3403"/>
                    <a:pt x="1497" y="3403"/>
                  </a:cubicBezTo>
                  <a:cubicBezTo>
                    <a:pt x="1030" y="3403"/>
                    <a:pt x="930" y="3103"/>
                    <a:pt x="997" y="2335"/>
                  </a:cubicBezTo>
                  <a:cubicBezTo>
                    <a:pt x="1097" y="1268"/>
                    <a:pt x="1297" y="67"/>
                    <a:pt x="864" y="0"/>
                  </a:cubicBezTo>
                  <a:close/>
                </a:path>
              </a:pathLst>
            </a:custGeom>
            <a:solidFill>
              <a:srgbClr val="512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1402230" y="1945104"/>
              <a:ext cx="172184" cy="179652"/>
            </a:xfrm>
            <a:custGeom>
              <a:avLst/>
              <a:gdLst/>
              <a:ahLst/>
              <a:cxnLst/>
              <a:rect l="l" t="t" r="r" b="b"/>
              <a:pathLst>
                <a:path w="4934" h="5148" extrusionOk="0">
                  <a:moveTo>
                    <a:pt x="2949" y="1"/>
                  </a:moveTo>
                  <a:cubicBezTo>
                    <a:pt x="2477" y="1"/>
                    <a:pt x="1935" y="140"/>
                    <a:pt x="1365" y="557"/>
                  </a:cubicBezTo>
                  <a:cubicBezTo>
                    <a:pt x="1" y="1553"/>
                    <a:pt x="905" y="5148"/>
                    <a:pt x="2991" y="5148"/>
                  </a:cubicBezTo>
                  <a:cubicBezTo>
                    <a:pt x="3559" y="5148"/>
                    <a:pt x="4213" y="4882"/>
                    <a:pt x="4934" y="4226"/>
                  </a:cubicBezTo>
                  <a:lnTo>
                    <a:pt x="4634" y="557"/>
                  </a:lnTo>
                  <a:cubicBezTo>
                    <a:pt x="4633" y="557"/>
                    <a:pt x="4632" y="557"/>
                    <a:pt x="4630" y="557"/>
                  </a:cubicBezTo>
                  <a:cubicBezTo>
                    <a:pt x="4563" y="557"/>
                    <a:pt x="3895" y="1"/>
                    <a:pt x="294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1450981" y="1962657"/>
              <a:ext cx="91955" cy="129923"/>
            </a:xfrm>
            <a:custGeom>
              <a:avLst/>
              <a:gdLst/>
              <a:ahLst/>
              <a:cxnLst/>
              <a:rect l="l" t="t" r="r" b="b"/>
              <a:pathLst>
                <a:path w="2635" h="3723" extrusionOk="0">
                  <a:moveTo>
                    <a:pt x="1675" y="0"/>
                  </a:moveTo>
                  <a:cubicBezTo>
                    <a:pt x="1642" y="0"/>
                    <a:pt x="1605" y="8"/>
                    <a:pt x="1569" y="20"/>
                  </a:cubicBezTo>
                  <a:cubicBezTo>
                    <a:pt x="1569" y="20"/>
                    <a:pt x="1535" y="20"/>
                    <a:pt x="1535" y="54"/>
                  </a:cubicBezTo>
                  <a:cubicBezTo>
                    <a:pt x="601" y="354"/>
                    <a:pt x="101" y="888"/>
                    <a:pt x="34" y="1621"/>
                  </a:cubicBezTo>
                  <a:cubicBezTo>
                    <a:pt x="1" y="2389"/>
                    <a:pt x="368" y="3089"/>
                    <a:pt x="1002" y="3489"/>
                  </a:cubicBezTo>
                  <a:cubicBezTo>
                    <a:pt x="1202" y="3656"/>
                    <a:pt x="1469" y="3723"/>
                    <a:pt x="1702" y="3723"/>
                  </a:cubicBezTo>
                  <a:cubicBezTo>
                    <a:pt x="1969" y="3723"/>
                    <a:pt x="2236" y="3623"/>
                    <a:pt x="2469" y="3489"/>
                  </a:cubicBezTo>
                  <a:cubicBezTo>
                    <a:pt x="2634" y="3407"/>
                    <a:pt x="2550" y="3189"/>
                    <a:pt x="2404" y="3189"/>
                  </a:cubicBezTo>
                  <a:cubicBezTo>
                    <a:pt x="2372" y="3189"/>
                    <a:pt x="2338" y="3199"/>
                    <a:pt x="2303" y="3223"/>
                  </a:cubicBezTo>
                  <a:cubicBezTo>
                    <a:pt x="2136" y="3323"/>
                    <a:pt x="1936" y="3373"/>
                    <a:pt x="1735" y="3373"/>
                  </a:cubicBezTo>
                  <a:cubicBezTo>
                    <a:pt x="1535" y="3373"/>
                    <a:pt x="1335" y="3323"/>
                    <a:pt x="1168" y="3223"/>
                  </a:cubicBezTo>
                  <a:cubicBezTo>
                    <a:pt x="635" y="2856"/>
                    <a:pt x="368" y="2255"/>
                    <a:pt x="401" y="1655"/>
                  </a:cubicBezTo>
                  <a:cubicBezTo>
                    <a:pt x="435" y="754"/>
                    <a:pt x="1335" y="454"/>
                    <a:pt x="1635" y="354"/>
                  </a:cubicBezTo>
                  <a:cubicBezTo>
                    <a:pt x="1669" y="354"/>
                    <a:pt x="1702" y="354"/>
                    <a:pt x="1735" y="321"/>
                  </a:cubicBezTo>
                  <a:cubicBezTo>
                    <a:pt x="1836" y="254"/>
                    <a:pt x="1836" y="154"/>
                    <a:pt x="1802" y="87"/>
                  </a:cubicBezTo>
                  <a:cubicBezTo>
                    <a:pt x="1781" y="24"/>
                    <a:pt x="1733" y="0"/>
                    <a:pt x="1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076090" y="1945104"/>
              <a:ext cx="172184" cy="179652"/>
            </a:xfrm>
            <a:custGeom>
              <a:avLst/>
              <a:gdLst/>
              <a:ahLst/>
              <a:cxnLst/>
              <a:rect l="l" t="t" r="r" b="b"/>
              <a:pathLst>
                <a:path w="4934" h="5148" extrusionOk="0">
                  <a:moveTo>
                    <a:pt x="1970" y="1"/>
                  </a:moveTo>
                  <a:cubicBezTo>
                    <a:pt x="1025" y="1"/>
                    <a:pt x="371" y="557"/>
                    <a:pt x="304" y="557"/>
                  </a:cubicBezTo>
                  <a:cubicBezTo>
                    <a:pt x="303" y="557"/>
                    <a:pt x="302" y="557"/>
                    <a:pt x="301" y="557"/>
                  </a:cubicBezTo>
                  <a:lnTo>
                    <a:pt x="1" y="4226"/>
                  </a:lnTo>
                  <a:cubicBezTo>
                    <a:pt x="714" y="4882"/>
                    <a:pt x="1364" y="5148"/>
                    <a:pt x="1930" y="5148"/>
                  </a:cubicBezTo>
                  <a:cubicBezTo>
                    <a:pt x="4009" y="5148"/>
                    <a:pt x="4934" y="1553"/>
                    <a:pt x="3570" y="557"/>
                  </a:cubicBezTo>
                  <a:cubicBezTo>
                    <a:pt x="2988" y="140"/>
                    <a:pt x="2443" y="1"/>
                    <a:pt x="197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2107602" y="1962657"/>
              <a:ext cx="90768" cy="129923"/>
            </a:xfrm>
            <a:custGeom>
              <a:avLst/>
              <a:gdLst/>
              <a:ahLst/>
              <a:cxnLst/>
              <a:rect l="l" t="t" r="r" b="b"/>
              <a:pathLst>
                <a:path w="2601" h="3723" extrusionOk="0">
                  <a:moveTo>
                    <a:pt x="951" y="0"/>
                  </a:moveTo>
                  <a:cubicBezTo>
                    <a:pt x="901" y="0"/>
                    <a:pt x="853" y="24"/>
                    <a:pt x="832" y="87"/>
                  </a:cubicBezTo>
                  <a:cubicBezTo>
                    <a:pt x="766" y="154"/>
                    <a:pt x="799" y="254"/>
                    <a:pt x="866" y="321"/>
                  </a:cubicBezTo>
                  <a:cubicBezTo>
                    <a:pt x="899" y="354"/>
                    <a:pt x="966" y="354"/>
                    <a:pt x="999" y="354"/>
                  </a:cubicBezTo>
                  <a:cubicBezTo>
                    <a:pt x="1299" y="454"/>
                    <a:pt x="2167" y="754"/>
                    <a:pt x="2233" y="1655"/>
                  </a:cubicBezTo>
                  <a:cubicBezTo>
                    <a:pt x="2267" y="2255"/>
                    <a:pt x="1966" y="2856"/>
                    <a:pt x="1466" y="3223"/>
                  </a:cubicBezTo>
                  <a:cubicBezTo>
                    <a:pt x="1283" y="3323"/>
                    <a:pt x="1082" y="3373"/>
                    <a:pt x="886" y="3373"/>
                  </a:cubicBezTo>
                  <a:cubicBezTo>
                    <a:pt x="690" y="3373"/>
                    <a:pt x="499" y="3323"/>
                    <a:pt x="332" y="3223"/>
                  </a:cubicBezTo>
                  <a:cubicBezTo>
                    <a:pt x="297" y="3199"/>
                    <a:pt x="262" y="3189"/>
                    <a:pt x="231" y="3189"/>
                  </a:cubicBezTo>
                  <a:cubicBezTo>
                    <a:pt x="84" y="3189"/>
                    <a:pt x="0" y="3407"/>
                    <a:pt x="165" y="3489"/>
                  </a:cubicBezTo>
                  <a:cubicBezTo>
                    <a:pt x="365" y="3623"/>
                    <a:pt x="632" y="3723"/>
                    <a:pt x="899" y="3723"/>
                  </a:cubicBezTo>
                  <a:cubicBezTo>
                    <a:pt x="1166" y="3723"/>
                    <a:pt x="1433" y="3656"/>
                    <a:pt x="1633" y="3489"/>
                  </a:cubicBezTo>
                  <a:cubicBezTo>
                    <a:pt x="2267" y="3089"/>
                    <a:pt x="2600" y="2389"/>
                    <a:pt x="2567" y="1621"/>
                  </a:cubicBezTo>
                  <a:cubicBezTo>
                    <a:pt x="2533" y="888"/>
                    <a:pt x="2033" y="354"/>
                    <a:pt x="1099" y="54"/>
                  </a:cubicBezTo>
                  <a:cubicBezTo>
                    <a:pt x="1066" y="20"/>
                    <a:pt x="1066" y="20"/>
                    <a:pt x="1032" y="20"/>
                  </a:cubicBezTo>
                  <a:cubicBezTo>
                    <a:pt x="1008" y="8"/>
                    <a:pt x="979" y="0"/>
                    <a:pt x="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027200" y="1714121"/>
              <a:ext cx="111777" cy="228404"/>
            </a:xfrm>
            <a:custGeom>
              <a:avLst/>
              <a:gdLst/>
              <a:ahLst/>
              <a:cxnLst/>
              <a:rect l="l" t="t" r="r" b="b"/>
              <a:pathLst>
                <a:path w="3203" h="6545" extrusionOk="0">
                  <a:moveTo>
                    <a:pt x="804" y="1"/>
                  </a:moveTo>
                  <a:cubicBezTo>
                    <a:pt x="645" y="1"/>
                    <a:pt x="487" y="12"/>
                    <a:pt x="334" y="37"/>
                  </a:cubicBezTo>
                  <a:lnTo>
                    <a:pt x="1" y="771"/>
                  </a:lnTo>
                  <a:cubicBezTo>
                    <a:pt x="1" y="837"/>
                    <a:pt x="946" y="6544"/>
                    <a:pt x="2257" y="6544"/>
                  </a:cubicBezTo>
                  <a:cubicBezTo>
                    <a:pt x="2272" y="6544"/>
                    <a:pt x="2287" y="6543"/>
                    <a:pt x="2302" y="6542"/>
                  </a:cubicBezTo>
                  <a:cubicBezTo>
                    <a:pt x="2669" y="6509"/>
                    <a:pt x="2903" y="6042"/>
                    <a:pt x="3003" y="5408"/>
                  </a:cubicBezTo>
                  <a:cubicBezTo>
                    <a:pt x="3203" y="3840"/>
                    <a:pt x="2769" y="1171"/>
                    <a:pt x="2369" y="604"/>
                  </a:cubicBezTo>
                  <a:cubicBezTo>
                    <a:pt x="2169" y="337"/>
                    <a:pt x="1869" y="137"/>
                    <a:pt x="1568" y="71"/>
                  </a:cubicBezTo>
                  <a:cubicBezTo>
                    <a:pt x="1321" y="29"/>
                    <a:pt x="1061"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027200" y="1714121"/>
              <a:ext cx="104797" cy="228404"/>
            </a:xfrm>
            <a:custGeom>
              <a:avLst/>
              <a:gdLst/>
              <a:ahLst/>
              <a:cxnLst/>
              <a:rect l="l" t="t" r="r" b="b"/>
              <a:pathLst>
                <a:path w="3003" h="6545" extrusionOk="0">
                  <a:moveTo>
                    <a:pt x="804" y="1"/>
                  </a:moveTo>
                  <a:cubicBezTo>
                    <a:pt x="645" y="1"/>
                    <a:pt x="487" y="12"/>
                    <a:pt x="334" y="37"/>
                  </a:cubicBezTo>
                  <a:lnTo>
                    <a:pt x="1" y="771"/>
                  </a:lnTo>
                  <a:cubicBezTo>
                    <a:pt x="1" y="837"/>
                    <a:pt x="946" y="6544"/>
                    <a:pt x="2257" y="6544"/>
                  </a:cubicBezTo>
                  <a:cubicBezTo>
                    <a:pt x="2272" y="6544"/>
                    <a:pt x="2287" y="6543"/>
                    <a:pt x="2302" y="6542"/>
                  </a:cubicBezTo>
                  <a:cubicBezTo>
                    <a:pt x="2669" y="6509"/>
                    <a:pt x="2903" y="6042"/>
                    <a:pt x="3003" y="5408"/>
                  </a:cubicBezTo>
                  <a:cubicBezTo>
                    <a:pt x="1669" y="3807"/>
                    <a:pt x="1568" y="1038"/>
                    <a:pt x="1568" y="71"/>
                  </a:cubicBezTo>
                  <a:cubicBezTo>
                    <a:pt x="1321" y="29"/>
                    <a:pt x="1061"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1498720" y="1607825"/>
              <a:ext cx="550648" cy="345101"/>
            </a:xfrm>
            <a:custGeom>
              <a:avLst/>
              <a:gdLst/>
              <a:ahLst/>
              <a:cxnLst/>
              <a:rect l="l" t="t" r="r" b="b"/>
              <a:pathLst>
                <a:path w="15779" h="9889" extrusionOk="0">
                  <a:moveTo>
                    <a:pt x="9152" y="0"/>
                  </a:moveTo>
                  <a:cubicBezTo>
                    <a:pt x="5862" y="0"/>
                    <a:pt x="2923" y="1054"/>
                    <a:pt x="1835" y="2349"/>
                  </a:cubicBezTo>
                  <a:cubicBezTo>
                    <a:pt x="568" y="3817"/>
                    <a:pt x="1" y="9788"/>
                    <a:pt x="1502" y="9888"/>
                  </a:cubicBezTo>
                  <a:cubicBezTo>
                    <a:pt x="1935" y="9888"/>
                    <a:pt x="2369" y="9855"/>
                    <a:pt x="2803" y="9721"/>
                  </a:cubicBezTo>
                  <a:cubicBezTo>
                    <a:pt x="3803" y="9421"/>
                    <a:pt x="4671" y="8821"/>
                    <a:pt x="5304" y="8020"/>
                  </a:cubicBezTo>
                  <a:cubicBezTo>
                    <a:pt x="6281" y="6823"/>
                    <a:pt x="6484" y="5774"/>
                    <a:pt x="6644" y="5774"/>
                  </a:cubicBezTo>
                  <a:cubicBezTo>
                    <a:pt x="6653" y="5774"/>
                    <a:pt x="6663" y="5778"/>
                    <a:pt x="6672" y="5785"/>
                  </a:cubicBezTo>
                  <a:cubicBezTo>
                    <a:pt x="6864" y="5945"/>
                    <a:pt x="7453" y="6992"/>
                    <a:pt x="9936" y="6992"/>
                  </a:cubicBezTo>
                  <a:cubicBezTo>
                    <a:pt x="10045" y="6992"/>
                    <a:pt x="10158" y="6990"/>
                    <a:pt x="10275" y="6986"/>
                  </a:cubicBezTo>
                  <a:cubicBezTo>
                    <a:pt x="13010" y="6919"/>
                    <a:pt x="15645" y="4251"/>
                    <a:pt x="15645" y="3784"/>
                  </a:cubicBezTo>
                  <a:cubicBezTo>
                    <a:pt x="15778" y="3150"/>
                    <a:pt x="15678" y="2516"/>
                    <a:pt x="15345" y="1982"/>
                  </a:cubicBezTo>
                  <a:cubicBezTo>
                    <a:pt x="14945" y="1349"/>
                    <a:pt x="14011" y="682"/>
                    <a:pt x="12042" y="281"/>
                  </a:cubicBezTo>
                  <a:cubicBezTo>
                    <a:pt x="11074" y="87"/>
                    <a:pt x="10098" y="0"/>
                    <a:pt x="9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1498720" y="1607825"/>
              <a:ext cx="535502" cy="345101"/>
            </a:xfrm>
            <a:custGeom>
              <a:avLst/>
              <a:gdLst/>
              <a:ahLst/>
              <a:cxnLst/>
              <a:rect l="l" t="t" r="r" b="b"/>
              <a:pathLst>
                <a:path w="15345" h="9889" extrusionOk="0">
                  <a:moveTo>
                    <a:pt x="9152" y="0"/>
                  </a:moveTo>
                  <a:cubicBezTo>
                    <a:pt x="5862" y="0"/>
                    <a:pt x="2923" y="1054"/>
                    <a:pt x="1835" y="2349"/>
                  </a:cubicBezTo>
                  <a:cubicBezTo>
                    <a:pt x="568" y="3817"/>
                    <a:pt x="1" y="9788"/>
                    <a:pt x="1502" y="9888"/>
                  </a:cubicBezTo>
                  <a:cubicBezTo>
                    <a:pt x="1935" y="9888"/>
                    <a:pt x="2369" y="9855"/>
                    <a:pt x="2803" y="9721"/>
                  </a:cubicBezTo>
                  <a:cubicBezTo>
                    <a:pt x="2636" y="8587"/>
                    <a:pt x="2235" y="4184"/>
                    <a:pt x="4704" y="2583"/>
                  </a:cubicBezTo>
                  <a:cubicBezTo>
                    <a:pt x="6206" y="1600"/>
                    <a:pt x="8234" y="1143"/>
                    <a:pt x="10347" y="1143"/>
                  </a:cubicBezTo>
                  <a:cubicBezTo>
                    <a:pt x="12034" y="1143"/>
                    <a:pt x="13775" y="1434"/>
                    <a:pt x="15345" y="1982"/>
                  </a:cubicBezTo>
                  <a:cubicBezTo>
                    <a:pt x="14945" y="1349"/>
                    <a:pt x="14011" y="682"/>
                    <a:pt x="12042" y="281"/>
                  </a:cubicBezTo>
                  <a:cubicBezTo>
                    <a:pt x="11074" y="87"/>
                    <a:pt x="10098" y="0"/>
                    <a:pt x="9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1501058" y="1773620"/>
              <a:ext cx="642603" cy="92269"/>
            </a:xfrm>
            <a:custGeom>
              <a:avLst/>
              <a:gdLst/>
              <a:ahLst/>
              <a:cxnLst/>
              <a:rect l="l" t="t" r="r" b="b"/>
              <a:pathLst>
                <a:path w="18414" h="2644" extrusionOk="0">
                  <a:moveTo>
                    <a:pt x="767" y="0"/>
                  </a:moveTo>
                  <a:cubicBezTo>
                    <a:pt x="401" y="0"/>
                    <a:pt x="0" y="1434"/>
                    <a:pt x="401" y="1568"/>
                  </a:cubicBezTo>
                  <a:cubicBezTo>
                    <a:pt x="601" y="1668"/>
                    <a:pt x="3703" y="2535"/>
                    <a:pt x="10174" y="2635"/>
                  </a:cubicBezTo>
                  <a:cubicBezTo>
                    <a:pt x="10716" y="2641"/>
                    <a:pt x="11222" y="2643"/>
                    <a:pt x="11694" y="2643"/>
                  </a:cubicBezTo>
                  <a:cubicBezTo>
                    <a:pt x="16958" y="2643"/>
                    <a:pt x="18096" y="2327"/>
                    <a:pt x="18280" y="2235"/>
                  </a:cubicBezTo>
                  <a:cubicBezTo>
                    <a:pt x="18347" y="2202"/>
                    <a:pt x="18413" y="1901"/>
                    <a:pt x="18413" y="1601"/>
                  </a:cubicBezTo>
                  <a:cubicBezTo>
                    <a:pt x="18413" y="1168"/>
                    <a:pt x="18313" y="701"/>
                    <a:pt x="17980" y="567"/>
                  </a:cubicBezTo>
                  <a:cubicBezTo>
                    <a:pt x="17896" y="542"/>
                    <a:pt x="17756" y="532"/>
                    <a:pt x="17560" y="532"/>
                  </a:cubicBezTo>
                  <a:cubicBezTo>
                    <a:pt x="16693" y="532"/>
                    <a:pt x="14739" y="731"/>
                    <a:pt x="11782" y="731"/>
                  </a:cubicBezTo>
                  <a:cubicBezTo>
                    <a:pt x="10901" y="731"/>
                    <a:pt x="9930" y="713"/>
                    <a:pt x="8873" y="667"/>
                  </a:cubicBezTo>
                  <a:cubicBezTo>
                    <a:pt x="7172" y="601"/>
                    <a:pt x="5738" y="500"/>
                    <a:pt x="4604" y="400"/>
                  </a:cubicBezTo>
                  <a:cubicBezTo>
                    <a:pt x="2202" y="200"/>
                    <a:pt x="1034" y="0"/>
                    <a:pt x="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1501058" y="1773620"/>
              <a:ext cx="642603" cy="92269"/>
            </a:xfrm>
            <a:custGeom>
              <a:avLst/>
              <a:gdLst/>
              <a:ahLst/>
              <a:cxnLst/>
              <a:rect l="l" t="t" r="r" b="b"/>
              <a:pathLst>
                <a:path w="18414" h="2644" extrusionOk="0">
                  <a:moveTo>
                    <a:pt x="767" y="0"/>
                  </a:moveTo>
                  <a:cubicBezTo>
                    <a:pt x="401" y="0"/>
                    <a:pt x="0" y="1434"/>
                    <a:pt x="401" y="1568"/>
                  </a:cubicBezTo>
                  <a:cubicBezTo>
                    <a:pt x="601" y="1668"/>
                    <a:pt x="3703" y="2535"/>
                    <a:pt x="10174" y="2635"/>
                  </a:cubicBezTo>
                  <a:cubicBezTo>
                    <a:pt x="10716" y="2641"/>
                    <a:pt x="11222" y="2643"/>
                    <a:pt x="11694" y="2643"/>
                  </a:cubicBezTo>
                  <a:cubicBezTo>
                    <a:pt x="16958" y="2643"/>
                    <a:pt x="18096" y="2327"/>
                    <a:pt x="18280" y="2235"/>
                  </a:cubicBezTo>
                  <a:cubicBezTo>
                    <a:pt x="18347" y="2202"/>
                    <a:pt x="18413" y="1901"/>
                    <a:pt x="18413" y="1601"/>
                  </a:cubicBezTo>
                  <a:lnTo>
                    <a:pt x="18413" y="1601"/>
                  </a:lnTo>
                  <a:cubicBezTo>
                    <a:pt x="16587" y="1989"/>
                    <a:pt x="14157" y="2119"/>
                    <a:pt x="11898" y="2119"/>
                  </a:cubicBezTo>
                  <a:cubicBezTo>
                    <a:pt x="9496" y="2119"/>
                    <a:pt x="7288" y="1972"/>
                    <a:pt x="6205" y="1835"/>
                  </a:cubicBezTo>
                  <a:cubicBezTo>
                    <a:pt x="5071" y="1701"/>
                    <a:pt x="4704" y="1034"/>
                    <a:pt x="4604" y="400"/>
                  </a:cubicBezTo>
                  <a:cubicBezTo>
                    <a:pt x="2202" y="200"/>
                    <a:pt x="1034" y="0"/>
                    <a:pt x="767"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1306648" y="2338008"/>
              <a:ext cx="781146" cy="838866"/>
            </a:xfrm>
            <a:custGeom>
              <a:avLst/>
              <a:gdLst/>
              <a:ahLst/>
              <a:cxnLst/>
              <a:rect l="l" t="t" r="r" b="b"/>
              <a:pathLst>
                <a:path w="22384" h="24038" extrusionOk="0">
                  <a:moveTo>
                    <a:pt x="11589" y="1"/>
                  </a:moveTo>
                  <a:cubicBezTo>
                    <a:pt x="9465" y="1"/>
                    <a:pt x="7385" y="631"/>
                    <a:pt x="5638" y="1807"/>
                  </a:cubicBezTo>
                  <a:cubicBezTo>
                    <a:pt x="2536" y="3941"/>
                    <a:pt x="1" y="9679"/>
                    <a:pt x="167" y="10046"/>
                  </a:cubicBezTo>
                  <a:cubicBezTo>
                    <a:pt x="267" y="10346"/>
                    <a:pt x="1135" y="11580"/>
                    <a:pt x="5071" y="12614"/>
                  </a:cubicBezTo>
                  <a:cubicBezTo>
                    <a:pt x="5071" y="12614"/>
                    <a:pt x="5071" y="12614"/>
                    <a:pt x="5104" y="12648"/>
                  </a:cubicBezTo>
                  <a:cubicBezTo>
                    <a:pt x="5171" y="13348"/>
                    <a:pt x="4437" y="22188"/>
                    <a:pt x="4504" y="22988"/>
                  </a:cubicBezTo>
                  <a:cubicBezTo>
                    <a:pt x="4557" y="23649"/>
                    <a:pt x="4966" y="24038"/>
                    <a:pt x="7739" y="24038"/>
                  </a:cubicBezTo>
                  <a:cubicBezTo>
                    <a:pt x="8466" y="24038"/>
                    <a:pt x="9354" y="24011"/>
                    <a:pt x="10441" y="23956"/>
                  </a:cubicBezTo>
                  <a:cubicBezTo>
                    <a:pt x="14378" y="23722"/>
                    <a:pt x="18280" y="23222"/>
                    <a:pt x="22116" y="22421"/>
                  </a:cubicBezTo>
                  <a:cubicBezTo>
                    <a:pt x="22383" y="22355"/>
                    <a:pt x="22216" y="21187"/>
                    <a:pt x="21749" y="17952"/>
                  </a:cubicBezTo>
                  <a:cubicBezTo>
                    <a:pt x="21616" y="16851"/>
                    <a:pt x="21416" y="15516"/>
                    <a:pt x="21182" y="13882"/>
                  </a:cubicBezTo>
                  <a:cubicBezTo>
                    <a:pt x="20348" y="7477"/>
                    <a:pt x="18881" y="1106"/>
                    <a:pt x="18681" y="773"/>
                  </a:cubicBezTo>
                  <a:cubicBezTo>
                    <a:pt x="18480" y="472"/>
                    <a:pt x="17546" y="439"/>
                    <a:pt x="17346" y="439"/>
                  </a:cubicBezTo>
                  <a:cubicBezTo>
                    <a:pt x="17113" y="439"/>
                    <a:pt x="16913" y="2174"/>
                    <a:pt x="14611" y="2207"/>
                  </a:cubicBezTo>
                  <a:cubicBezTo>
                    <a:pt x="14578" y="2208"/>
                    <a:pt x="14545" y="2208"/>
                    <a:pt x="14512" y="2208"/>
                  </a:cubicBezTo>
                  <a:cubicBezTo>
                    <a:pt x="12298" y="2208"/>
                    <a:pt x="11909" y="5"/>
                    <a:pt x="11909" y="5"/>
                  </a:cubicBezTo>
                  <a:cubicBezTo>
                    <a:pt x="11802" y="2"/>
                    <a:pt x="11696" y="1"/>
                    <a:pt x="1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1461485" y="2552241"/>
              <a:ext cx="626305" cy="624630"/>
            </a:xfrm>
            <a:custGeom>
              <a:avLst/>
              <a:gdLst/>
              <a:ahLst/>
              <a:cxnLst/>
              <a:rect l="l" t="t" r="r" b="b"/>
              <a:pathLst>
                <a:path w="17947" h="17899" extrusionOk="0">
                  <a:moveTo>
                    <a:pt x="3594" y="0"/>
                  </a:moveTo>
                  <a:cubicBezTo>
                    <a:pt x="3236" y="0"/>
                    <a:pt x="3147" y="1524"/>
                    <a:pt x="2969" y="2839"/>
                  </a:cubicBezTo>
                  <a:cubicBezTo>
                    <a:pt x="2569" y="5775"/>
                    <a:pt x="2202" y="6609"/>
                    <a:pt x="2202" y="6609"/>
                  </a:cubicBezTo>
                  <a:lnTo>
                    <a:pt x="667" y="6509"/>
                  </a:lnTo>
                  <a:lnTo>
                    <a:pt x="667" y="6509"/>
                  </a:lnTo>
                  <a:cubicBezTo>
                    <a:pt x="734" y="7209"/>
                    <a:pt x="0" y="16049"/>
                    <a:pt x="67" y="16849"/>
                  </a:cubicBezTo>
                  <a:cubicBezTo>
                    <a:pt x="120" y="17510"/>
                    <a:pt x="529" y="17899"/>
                    <a:pt x="3302" y="17899"/>
                  </a:cubicBezTo>
                  <a:cubicBezTo>
                    <a:pt x="4029" y="17899"/>
                    <a:pt x="4917" y="17872"/>
                    <a:pt x="6004" y="17817"/>
                  </a:cubicBezTo>
                  <a:cubicBezTo>
                    <a:pt x="9941" y="17583"/>
                    <a:pt x="13843" y="17083"/>
                    <a:pt x="17679" y="16282"/>
                  </a:cubicBezTo>
                  <a:cubicBezTo>
                    <a:pt x="17946" y="16216"/>
                    <a:pt x="17779" y="15048"/>
                    <a:pt x="17312" y="11813"/>
                  </a:cubicBezTo>
                  <a:cubicBezTo>
                    <a:pt x="16819" y="11880"/>
                    <a:pt x="16341" y="11913"/>
                    <a:pt x="15880" y="11913"/>
                  </a:cubicBezTo>
                  <a:cubicBezTo>
                    <a:pt x="8643" y="11913"/>
                    <a:pt x="5342" y="3972"/>
                    <a:pt x="4370" y="1338"/>
                  </a:cubicBezTo>
                  <a:cubicBezTo>
                    <a:pt x="4016" y="376"/>
                    <a:pt x="3772" y="0"/>
                    <a:pt x="3594" y="0"/>
                  </a:cubicBezTo>
                  <a:close/>
                </a:path>
              </a:pathLst>
            </a:custGeom>
            <a:solidFill>
              <a:srgbClr val="282828">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1477782" y="2640844"/>
              <a:ext cx="91990" cy="149012"/>
            </a:xfrm>
            <a:custGeom>
              <a:avLst/>
              <a:gdLst/>
              <a:ahLst/>
              <a:cxnLst/>
              <a:rect l="l" t="t" r="r" b="b"/>
              <a:pathLst>
                <a:path w="2636" h="4270" extrusionOk="0">
                  <a:moveTo>
                    <a:pt x="2502" y="0"/>
                  </a:moveTo>
                  <a:cubicBezTo>
                    <a:pt x="2402" y="0"/>
                    <a:pt x="2335" y="67"/>
                    <a:pt x="2302" y="134"/>
                  </a:cubicBezTo>
                  <a:cubicBezTo>
                    <a:pt x="2302" y="434"/>
                    <a:pt x="1801" y="3469"/>
                    <a:pt x="1601" y="3936"/>
                  </a:cubicBezTo>
                  <a:cubicBezTo>
                    <a:pt x="1134" y="3903"/>
                    <a:pt x="667" y="3836"/>
                    <a:pt x="200" y="3770"/>
                  </a:cubicBezTo>
                  <a:cubicBezTo>
                    <a:pt x="183" y="3764"/>
                    <a:pt x="166" y="3761"/>
                    <a:pt x="150" y="3761"/>
                  </a:cubicBezTo>
                  <a:cubicBezTo>
                    <a:pt x="78" y="3761"/>
                    <a:pt x="28" y="3821"/>
                    <a:pt x="0" y="3903"/>
                  </a:cubicBezTo>
                  <a:cubicBezTo>
                    <a:pt x="0" y="3970"/>
                    <a:pt x="67" y="4070"/>
                    <a:pt x="134" y="4103"/>
                  </a:cubicBezTo>
                  <a:cubicBezTo>
                    <a:pt x="601" y="4170"/>
                    <a:pt x="1068" y="4237"/>
                    <a:pt x="1535" y="4270"/>
                  </a:cubicBezTo>
                  <a:cubicBezTo>
                    <a:pt x="1635" y="4270"/>
                    <a:pt x="1735" y="4270"/>
                    <a:pt x="1801" y="4237"/>
                  </a:cubicBezTo>
                  <a:cubicBezTo>
                    <a:pt x="2102" y="4070"/>
                    <a:pt x="2635" y="200"/>
                    <a:pt x="2635" y="167"/>
                  </a:cubicBezTo>
                  <a:cubicBezTo>
                    <a:pt x="2635" y="67"/>
                    <a:pt x="2569" y="0"/>
                    <a:pt x="2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9"/>
          <p:cNvGrpSpPr/>
          <p:nvPr/>
        </p:nvGrpSpPr>
        <p:grpSpPr>
          <a:xfrm>
            <a:off x="-297971" y="134843"/>
            <a:ext cx="3141951" cy="1143726"/>
            <a:chOff x="-297971" y="134843"/>
            <a:chExt cx="3141951" cy="1143726"/>
          </a:xfrm>
        </p:grpSpPr>
        <p:sp>
          <p:nvSpPr>
            <p:cNvPr id="450" name="Google Shape;450;p19"/>
            <p:cNvSpPr/>
            <p:nvPr/>
          </p:nvSpPr>
          <p:spPr>
            <a:xfrm rot="-5031048">
              <a:off x="1577038" y="-506702"/>
              <a:ext cx="499102" cy="1992783"/>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rot="5768943">
              <a:off x="239632" y="332499"/>
              <a:ext cx="349447" cy="1395249"/>
            </a:xfrm>
            <a:custGeom>
              <a:avLst/>
              <a:gdLst/>
              <a:ahLst/>
              <a:cxnLst/>
              <a:rect l="l" t="t" r="r" b="b"/>
              <a:pathLst>
                <a:path w="14314" h="57152" extrusionOk="0">
                  <a:moveTo>
                    <a:pt x="4727" y="1"/>
                  </a:moveTo>
                  <a:cubicBezTo>
                    <a:pt x="2389" y="1"/>
                    <a:pt x="1" y="5098"/>
                    <a:pt x="193" y="11087"/>
                  </a:cubicBezTo>
                  <a:cubicBezTo>
                    <a:pt x="504" y="19571"/>
                    <a:pt x="3851" y="24552"/>
                    <a:pt x="2450" y="31789"/>
                  </a:cubicBezTo>
                  <a:cubicBezTo>
                    <a:pt x="1049" y="39027"/>
                    <a:pt x="1244" y="39339"/>
                    <a:pt x="4551" y="43191"/>
                  </a:cubicBezTo>
                  <a:cubicBezTo>
                    <a:pt x="7898" y="47044"/>
                    <a:pt x="6847" y="52453"/>
                    <a:pt x="7470" y="53659"/>
                  </a:cubicBezTo>
                  <a:cubicBezTo>
                    <a:pt x="8735" y="56119"/>
                    <a:pt x="9778" y="57151"/>
                    <a:pt x="10626" y="57151"/>
                  </a:cubicBezTo>
                  <a:cubicBezTo>
                    <a:pt x="14061" y="57151"/>
                    <a:pt x="14314" y="40244"/>
                    <a:pt x="13190" y="32568"/>
                  </a:cubicBezTo>
                  <a:cubicBezTo>
                    <a:pt x="11750" y="22995"/>
                    <a:pt x="8832" y="25991"/>
                    <a:pt x="9727" y="18325"/>
                  </a:cubicBezTo>
                  <a:cubicBezTo>
                    <a:pt x="10661" y="10698"/>
                    <a:pt x="9999" y="9998"/>
                    <a:pt x="7431" y="2954"/>
                  </a:cubicBezTo>
                  <a:cubicBezTo>
                    <a:pt x="6665" y="884"/>
                    <a:pt x="5700"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Oval 451"/>
          <p:cNvSpPr/>
          <p:nvPr/>
        </p:nvSpPr>
        <p:spPr>
          <a:xfrm>
            <a:off x="8189679" y="67177"/>
            <a:ext cx="853440" cy="853440"/>
          </a:xfrm>
          <a:prstGeom prst="ellipse">
            <a:avLst/>
          </a:prstGeom>
          <a:blipFill dpi="0" rotWithShape="1">
            <a:blip r:embed="rId3">
              <a:extLst>
                <a:ext uri="{28A0092B-C50C-407E-A947-70E740481C1C}">
                  <a14:useLocalDpi xmlns:a14="http://schemas.microsoft.com/office/drawing/2010/main" val="0"/>
                </a:ext>
              </a:extLst>
            </a:blip>
            <a:srcRect/>
            <a:stretch>
              <a:fillRect l="-44151" t="-12900" r="-44084" b="-1423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404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orkout for Kids Infographics by Slidesgo">
  <a:themeElements>
    <a:clrScheme name="Simple Light">
      <a:dk1>
        <a:srgbClr val="282828"/>
      </a:dk1>
      <a:lt1>
        <a:srgbClr val="FFDFC6"/>
      </a:lt1>
      <a:dk2>
        <a:srgbClr val="FFF6ED"/>
      </a:dk2>
      <a:lt2>
        <a:srgbClr val="97C9BA"/>
      </a:lt2>
      <a:accent1>
        <a:srgbClr val="818529"/>
      </a:accent1>
      <a:accent2>
        <a:srgbClr val="124947"/>
      </a:accent2>
      <a:accent3>
        <a:srgbClr val="F9C45E"/>
      </a:accent3>
      <a:accent4>
        <a:srgbClr val="F2A040"/>
      </a:accent4>
      <a:accent5>
        <a:srgbClr val="F28485"/>
      </a:accent5>
      <a:accent6>
        <a:srgbClr val="456CA3"/>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411</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Sora Light</vt:lpstr>
      <vt:lpstr>Maven Pro</vt:lpstr>
      <vt:lpstr>Roboto Condensed Light</vt:lpstr>
      <vt:lpstr>Indie Flower</vt:lpstr>
      <vt:lpstr>Workout for Kids Infographics by Slidesgo</vt:lpstr>
      <vt:lpstr>Greedy algorithm</vt:lpstr>
      <vt:lpstr>First Question</vt:lpstr>
      <vt:lpstr>What is greedy algorithm?</vt:lpstr>
      <vt:lpstr>Example 1</vt:lpstr>
      <vt:lpstr>How to solve the problem</vt:lpstr>
      <vt:lpstr>Example 2</vt:lpstr>
      <vt:lpstr>How to solve the problem</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Animation Steve</dc:creator>
  <cp:lastModifiedBy>Animation Steve</cp:lastModifiedBy>
  <cp:revision>9</cp:revision>
  <dcterms:modified xsi:type="dcterms:W3CDTF">2023-11-04T06:29:00Z</dcterms:modified>
</cp:coreProperties>
</file>