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687" r:id="rId4"/>
    <p:sldMasterId id="2147483713" r:id="rId5"/>
  </p:sldMasterIdLst>
  <p:notesMasterIdLst>
    <p:notesMasterId r:id="rId20"/>
  </p:notesMasterIdLst>
  <p:sldIdLst>
    <p:sldId id="256" r:id="rId6"/>
    <p:sldId id="257" r:id="rId7"/>
    <p:sldId id="258" r:id="rId8"/>
    <p:sldId id="259" r:id="rId9"/>
    <p:sldId id="260" r:id="rId10"/>
    <p:sldId id="262" r:id="rId11"/>
    <p:sldId id="267" r:id="rId12"/>
    <p:sldId id="276" r:id="rId13"/>
    <p:sldId id="277" r:id="rId14"/>
    <p:sldId id="278" r:id="rId15"/>
    <p:sldId id="273" r:id="rId16"/>
    <p:sldId id="274" r:id="rId17"/>
    <p:sldId id="271" r:id="rId18"/>
    <p:sldId id="275" r:id="rId19"/>
  </p:sldIdLst>
  <p:sldSz cx="12192000" cy="6858000"/>
  <p:notesSz cx="6858000" cy="9144000"/>
  <p:embeddedFontLst>
    <p:embeddedFont>
      <p:font typeface="Century Gothic" panose="020B0502020202020204" pitchFamily="34" charset="0"/>
      <p:regular r:id="rId21"/>
      <p:bold r:id="rId22"/>
      <p:italic r:id="rId23"/>
      <p:boldItalic r:id="rId24"/>
    </p:embeddedFont>
    <p:embeddedFont>
      <p:font typeface="Microsoft Yahei" panose="020B0503020204020204" pitchFamily="34" charset="-122"/>
      <p:regular r:id="rId25"/>
      <p:bold r:id="rId26"/>
    </p:embeddedFont>
    <p:embeddedFont>
      <p:font typeface="Oi"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V7vorKt7kpJ0PIiZyq0V5fX2C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831B24-7C06-46ED-86E6-E08FD51052A9}">
  <a:tblStyle styleId="{6E831B24-7C06-46ED-86E6-E08FD51052A9}"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4" autoAdjust="0"/>
    <p:restoredTop sz="94660"/>
  </p:normalViewPr>
  <p:slideViewPr>
    <p:cSldViewPr snapToGrid="0">
      <p:cViewPr varScale="1">
        <p:scale>
          <a:sx n="89" d="100"/>
          <a:sy n="89" d="100"/>
        </p:scale>
        <p:origin x="50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6.fntdata"/><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font" Target="fonts/font1.fntdata"/><Relationship Id="rId42"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5.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font" Target="fonts/font3.fntdata"/><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2.fntdata"/><Relationship Id="rId27" Type="http://schemas.openxmlformats.org/officeDocument/2006/relationships/font" Target="fonts/font7.fntdata"/><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uc ho" userId="3dfdf29e7970fd6e" providerId="LiveId" clId="{8A23BA3B-B1A2-4A7D-B6B7-2FE67D68EFB7}"/>
    <pc:docChg chg="undo custSel addSld delSld modSld sldOrd">
      <pc:chgData name="phuc ho" userId="3dfdf29e7970fd6e" providerId="LiveId" clId="{8A23BA3B-B1A2-4A7D-B6B7-2FE67D68EFB7}" dt="2024-06-01T17:19:22.972" v="1651" actId="1076"/>
      <pc:docMkLst>
        <pc:docMk/>
      </pc:docMkLst>
      <pc:sldChg chg="addSp delSp modSp mod">
        <pc:chgData name="phuc ho" userId="3dfdf29e7970fd6e" providerId="LiveId" clId="{8A23BA3B-B1A2-4A7D-B6B7-2FE67D68EFB7}" dt="2024-05-28T16:41:15.086" v="17"/>
        <pc:sldMkLst>
          <pc:docMk/>
          <pc:sldMk cId="0" sldId="256"/>
        </pc:sldMkLst>
        <pc:picChg chg="add mod">
          <ac:chgData name="phuc ho" userId="3dfdf29e7970fd6e" providerId="LiveId" clId="{8A23BA3B-B1A2-4A7D-B6B7-2FE67D68EFB7}" dt="2024-05-28T16:41:15.086" v="17"/>
          <ac:picMkLst>
            <pc:docMk/>
            <pc:sldMk cId="0" sldId="256"/>
            <ac:picMk id="2" creationId="{4B420C5A-FACC-F25F-39F4-F468D0079D2E}"/>
          </ac:picMkLst>
        </pc:picChg>
        <pc:picChg chg="del">
          <ac:chgData name="phuc ho" userId="3dfdf29e7970fd6e" providerId="LiveId" clId="{8A23BA3B-B1A2-4A7D-B6B7-2FE67D68EFB7}" dt="2024-05-28T16:41:04.576" v="16" actId="478"/>
          <ac:picMkLst>
            <pc:docMk/>
            <pc:sldMk cId="0" sldId="256"/>
            <ac:picMk id="472" creationId="{00000000-0000-0000-0000-000000000000}"/>
          </ac:picMkLst>
        </pc:picChg>
      </pc:sldChg>
      <pc:sldChg chg="modSp mod">
        <pc:chgData name="phuc ho" userId="3dfdf29e7970fd6e" providerId="LiveId" clId="{8A23BA3B-B1A2-4A7D-B6B7-2FE67D68EFB7}" dt="2024-06-01T17:19:22.972" v="1651" actId="1076"/>
        <pc:sldMkLst>
          <pc:docMk/>
          <pc:sldMk cId="0" sldId="257"/>
        </pc:sldMkLst>
        <pc:spChg chg="mod">
          <ac:chgData name="phuc ho" userId="3dfdf29e7970fd6e" providerId="LiveId" clId="{8A23BA3B-B1A2-4A7D-B6B7-2FE67D68EFB7}" dt="2024-05-28T16:40:06.522" v="9" actId="20577"/>
          <ac:spMkLst>
            <pc:docMk/>
            <pc:sldMk cId="0" sldId="257"/>
            <ac:spMk id="482" creationId="{00000000-0000-0000-0000-000000000000}"/>
          </ac:spMkLst>
        </pc:spChg>
        <pc:spChg chg="mod">
          <ac:chgData name="phuc ho" userId="3dfdf29e7970fd6e" providerId="LiveId" clId="{8A23BA3B-B1A2-4A7D-B6B7-2FE67D68EFB7}" dt="2024-06-01T17:19:22.972" v="1651" actId="1076"/>
          <ac:spMkLst>
            <pc:docMk/>
            <pc:sldMk cId="0" sldId="257"/>
            <ac:spMk id="486" creationId="{00000000-0000-0000-0000-000000000000}"/>
          </ac:spMkLst>
        </pc:spChg>
      </pc:sldChg>
      <pc:sldChg chg="addSp delSp modSp mod">
        <pc:chgData name="phuc ho" userId="3dfdf29e7970fd6e" providerId="LiveId" clId="{8A23BA3B-B1A2-4A7D-B6B7-2FE67D68EFB7}" dt="2024-06-01T15:14:05.192" v="224" actId="1076"/>
        <pc:sldMkLst>
          <pc:docMk/>
          <pc:sldMk cId="0" sldId="258"/>
        </pc:sldMkLst>
        <pc:spChg chg="add del">
          <ac:chgData name="phuc ho" userId="3dfdf29e7970fd6e" providerId="LiveId" clId="{8A23BA3B-B1A2-4A7D-B6B7-2FE67D68EFB7}" dt="2024-05-28T16:40:20.412" v="15" actId="478"/>
          <ac:spMkLst>
            <pc:docMk/>
            <pc:sldMk cId="0" sldId="258"/>
            <ac:spMk id="492" creationId="{00000000-0000-0000-0000-000000000000}"/>
          </ac:spMkLst>
        </pc:spChg>
        <pc:spChg chg="add del mod">
          <ac:chgData name="phuc ho" userId="3dfdf29e7970fd6e" providerId="LiveId" clId="{8A23BA3B-B1A2-4A7D-B6B7-2FE67D68EFB7}" dt="2024-05-28T16:40:19.567" v="14" actId="47"/>
          <ac:spMkLst>
            <pc:docMk/>
            <pc:sldMk cId="0" sldId="258"/>
            <ac:spMk id="510" creationId="{00000000-0000-0000-0000-000000000000}"/>
          </ac:spMkLst>
        </pc:spChg>
        <pc:spChg chg="mod">
          <ac:chgData name="phuc ho" userId="3dfdf29e7970fd6e" providerId="LiveId" clId="{8A23BA3B-B1A2-4A7D-B6B7-2FE67D68EFB7}" dt="2024-06-01T15:13:27.451" v="220" actId="20577"/>
          <ac:spMkLst>
            <pc:docMk/>
            <pc:sldMk cId="0" sldId="258"/>
            <ac:spMk id="543" creationId="{00000000-0000-0000-0000-000000000000}"/>
          </ac:spMkLst>
        </pc:spChg>
        <pc:grpChg chg="mod">
          <ac:chgData name="phuc ho" userId="3dfdf29e7970fd6e" providerId="LiveId" clId="{8A23BA3B-B1A2-4A7D-B6B7-2FE67D68EFB7}" dt="2024-06-01T15:13:39.447" v="221" actId="1076"/>
          <ac:grpSpMkLst>
            <pc:docMk/>
            <pc:sldMk cId="0" sldId="258"/>
            <ac:grpSpMk id="501" creationId="{00000000-0000-0000-0000-000000000000}"/>
          </ac:grpSpMkLst>
        </pc:grpChg>
        <pc:grpChg chg="mod">
          <ac:chgData name="phuc ho" userId="3dfdf29e7970fd6e" providerId="LiveId" clId="{8A23BA3B-B1A2-4A7D-B6B7-2FE67D68EFB7}" dt="2024-06-01T15:13:45.114" v="222" actId="1076"/>
          <ac:grpSpMkLst>
            <pc:docMk/>
            <pc:sldMk cId="0" sldId="258"/>
            <ac:grpSpMk id="516" creationId="{00000000-0000-0000-0000-000000000000}"/>
          </ac:grpSpMkLst>
        </pc:grpChg>
        <pc:grpChg chg="mod">
          <ac:chgData name="phuc ho" userId="3dfdf29e7970fd6e" providerId="LiveId" clId="{8A23BA3B-B1A2-4A7D-B6B7-2FE67D68EFB7}" dt="2024-06-01T15:13:55.486" v="223" actId="1076"/>
          <ac:grpSpMkLst>
            <pc:docMk/>
            <pc:sldMk cId="0" sldId="258"/>
            <ac:grpSpMk id="523" creationId="{00000000-0000-0000-0000-000000000000}"/>
          </ac:grpSpMkLst>
        </pc:grpChg>
        <pc:grpChg chg="mod">
          <ac:chgData name="phuc ho" userId="3dfdf29e7970fd6e" providerId="LiveId" clId="{8A23BA3B-B1A2-4A7D-B6B7-2FE67D68EFB7}" dt="2024-06-01T15:14:05.192" v="224" actId="1076"/>
          <ac:grpSpMkLst>
            <pc:docMk/>
            <pc:sldMk cId="0" sldId="258"/>
            <ac:grpSpMk id="531" creationId="{00000000-0000-0000-0000-000000000000}"/>
          </ac:grpSpMkLst>
        </pc:grpChg>
      </pc:sldChg>
      <pc:sldChg chg="modSp mod">
        <pc:chgData name="phuc ho" userId="3dfdf29e7970fd6e" providerId="LiveId" clId="{8A23BA3B-B1A2-4A7D-B6B7-2FE67D68EFB7}" dt="2024-06-01T17:19:09.292" v="1650" actId="1076"/>
        <pc:sldMkLst>
          <pc:docMk/>
          <pc:sldMk cId="0" sldId="259"/>
        </pc:sldMkLst>
        <pc:spChg chg="mod">
          <ac:chgData name="phuc ho" userId="3dfdf29e7970fd6e" providerId="LiveId" clId="{8A23BA3B-B1A2-4A7D-B6B7-2FE67D68EFB7}" dt="2024-06-01T17:19:09.292" v="1650" actId="1076"/>
          <ac:spMkLst>
            <pc:docMk/>
            <pc:sldMk cId="0" sldId="259"/>
            <ac:spMk id="567" creationId="{00000000-0000-0000-0000-000000000000}"/>
          </ac:spMkLst>
        </pc:spChg>
      </pc:sldChg>
      <pc:sldChg chg="del ord">
        <pc:chgData name="phuc ho" userId="3dfdf29e7970fd6e" providerId="LiveId" clId="{8A23BA3B-B1A2-4A7D-B6B7-2FE67D68EFB7}" dt="2024-06-01T16:11:23.472" v="1006" actId="47"/>
        <pc:sldMkLst>
          <pc:docMk/>
          <pc:sldMk cId="0" sldId="263"/>
        </pc:sldMkLst>
      </pc:sldChg>
      <pc:sldChg chg="modSp mod">
        <pc:chgData name="phuc ho" userId="3dfdf29e7970fd6e" providerId="LiveId" clId="{8A23BA3B-B1A2-4A7D-B6B7-2FE67D68EFB7}" dt="2024-06-01T15:27:37.512" v="317" actId="20577"/>
        <pc:sldMkLst>
          <pc:docMk/>
          <pc:sldMk cId="0" sldId="267"/>
        </pc:sldMkLst>
        <pc:spChg chg="mod">
          <ac:chgData name="phuc ho" userId="3dfdf29e7970fd6e" providerId="LiveId" clId="{8A23BA3B-B1A2-4A7D-B6B7-2FE67D68EFB7}" dt="2024-06-01T15:27:37.512" v="317" actId="20577"/>
          <ac:spMkLst>
            <pc:docMk/>
            <pc:sldMk cId="0" sldId="267"/>
            <ac:spMk id="806" creationId="{00000000-0000-0000-0000-000000000000}"/>
          </ac:spMkLst>
        </pc:spChg>
      </pc:sldChg>
      <pc:sldChg chg="modSp del mod">
        <pc:chgData name="phuc ho" userId="3dfdf29e7970fd6e" providerId="LiveId" clId="{8A23BA3B-B1A2-4A7D-B6B7-2FE67D68EFB7}" dt="2024-06-01T15:27:08.717" v="226" actId="47"/>
        <pc:sldMkLst>
          <pc:docMk/>
          <pc:sldMk cId="0" sldId="269"/>
        </pc:sldMkLst>
        <pc:spChg chg="mod">
          <ac:chgData name="phuc ho" userId="3dfdf29e7970fd6e" providerId="LiveId" clId="{8A23BA3B-B1A2-4A7D-B6B7-2FE67D68EFB7}" dt="2024-06-01T15:27:01.104" v="225" actId="1076"/>
          <ac:spMkLst>
            <pc:docMk/>
            <pc:sldMk cId="0" sldId="269"/>
            <ac:spMk id="4" creationId="{F8B0D872-B48B-1B08-9044-8B7A2715FDA1}"/>
          </ac:spMkLst>
        </pc:spChg>
      </pc:sldChg>
      <pc:sldChg chg="del">
        <pc:chgData name="phuc ho" userId="3dfdf29e7970fd6e" providerId="LiveId" clId="{8A23BA3B-B1A2-4A7D-B6B7-2FE67D68EFB7}" dt="2024-06-01T03:29:13.486" v="119" actId="47"/>
        <pc:sldMkLst>
          <pc:docMk/>
          <pc:sldMk cId="0" sldId="270"/>
        </pc:sldMkLst>
      </pc:sldChg>
      <pc:sldChg chg="del">
        <pc:chgData name="phuc ho" userId="3dfdf29e7970fd6e" providerId="LiveId" clId="{8A23BA3B-B1A2-4A7D-B6B7-2FE67D68EFB7}" dt="2024-06-01T03:29:54.686" v="120" actId="47"/>
        <pc:sldMkLst>
          <pc:docMk/>
          <pc:sldMk cId="0" sldId="272"/>
        </pc:sldMkLst>
      </pc:sldChg>
      <pc:sldChg chg="modSp mod">
        <pc:chgData name="phuc ho" userId="3dfdf29e7970fd6e" providerId="LiveId" clId="{8A23BA3B-B1A2-4A7D-B6B7-2FE67D68EFB7}" dt="2024-05-30T16:01:35.550" v="109" actId="20577"/>
        <pc:sldMkLst>
          <pc:docMk/>
          <pc:sldMk cId="0" sldId="273"/>
        </pc:sldMkLst>
        <pc:spChg chg="mod">
          <ac:chgData name="phuc ho" userId="3dfdf29e7970fd6e" providerId="LiveId" clId="{8A23BA3B-B1A2-4A7D-B6B7-2FE67D68EFB7}" dt="2024-05-30T16:01:35.550" v="109" actId="20577"/>
          <ac:spMkLst>
            <pc:docMk/>
            <pc:sldMk cId="0" sldId="273"/>
            <ac:spMk id="892" creationId="{00000000-0000-0000-0000-000000000000}"/>
          </ac:spMkLst>
        </pc:spChg>
      </pc:sldChg>
      <pc:sldChg chg="modSp mod">
        <pc:chgData name="phuc ho" userId="3dfdf29e7970fd6e" providerId="LiveId" clId="{8A23BA3B-B1A2-4A7D-B6B7-2FE67D68EFB7}" dt="2024-05-30T16:01:52.877" v="118" actId="20577"/>
        <pc:sldMkLst>
          <pc:docMk/>
          <pc:sldMk cId="0" sldId="274"/>
        </pc:sldMkLst>
        <pc:spChg chg="mod">
          <ac:chgData name="phuc ho" userId="3dfdf29e7970fd6e" providerId="LiveId" clId="{8A23BA3B-B1A2-4A7D-B6B7-2FE67D68EFB7}" dt="2024-05-30T16:01:52.877" v="118" actId="20577"/>
          <ac:spMkLst>
            <pc:docMk/>
            <pc:sldMk cId="0" sldId="274"/>
            <ac:spMk id="927" creationId="{00000000-0000-0000-0000-000000000000}"/>
          </ac:spMkLst>
        </pc:spChg>
      </pc:sldChg>
      <pc:sldChg chg="addSp delSp modSp add mod delAnim modAnim">
        <pc:chgData name="phuc ho" userId="3dfdf29e7970fd6e" providerId="LiveId" clId="{8A23BA3B-B1A2-4A7D-B6B7-2FE67D68EFB7}" dt="2024-06-01T17:18:46.248" v="1649" actId="20577"/>
        <pc:sldMkLst>
          <pc:docMk/>
          <pc:sldMk cId="405916752" sldId="276"/>
        </pc:sldMkLst>
        <pc:spChg chg="add mod">
          <ac:chgData name="phuc ho" userId="3dfdf29e7970fd6e" providerId="LiveId" clId="{8A23BA3B-B1A2-4A7D-B6B7-2FE67D68EFB7}" dt="2024-06-01T16:04:27.753" v="441" actId="1076"/>
          <ac:spMkLst>
            <pc:docMk/>
            <pc:sldMk cId="405916752" sldId="276"/>
            <ac:spMk id="9" creationId="{64D08119-9ECA-73C9-028A-82413D22538D}"/>
          </ac:spMkLst>
        </pc:spChg>
        <pc:spChg chg="mod">
          <ac:chgData name="phuc ho" userId="3dfdf29e7970fd6e" providerId="LiveId" clId="{8A23BA3B-B1A2-4A7D-B6B7-2FE67D68EFB7}" dt="2024-06-01T15:52:05.558" v="360" actId="207"/>
          <ac:spMkLst>
            <pc:docMk/>
            <pc:sldMk cId="405916752" sldId="276"/>
            <ac:spMk id="11" creationId="{CC840F77-0736-EC48-2779-CFA8EB324401}"/>
          </ac:spMkLst>
        </pc:spChg>
        <pc:spChg chg="mod">
          <ac:chgData name="phuc ho" userId="3dfdf29e7970fd6e" providerId="LiveId" clId="{8A23BA3B-B1A2-4A7D-B6B7-2FE67D68EFB7}" dt="2024-06-01T15:52:05.558" v="360" actId="207"/>
          <ac:spMkLst>
            <pc:docMk/>
            <pc:sldMk cId="405916752" sldId="276"/>
            <ac:spMk id="12" creationId="{C04C5376-F85C-2982-0438-18E8405D1C2C}"/>
          </ac:spMkLst>
        </pc:spChg>
        <pc:spChg chg="add mod">
          <ac:chgData name="phuc ho" userId="3dfdf29e7970fd6e" providerId="LiveId" clId="{8A23BA3B-B1A2-4A7D-B6B7-2FE67D68EFB7}" dt="2024-06-01T15:53:14.373" v="433" actId="1076"/>
          <ac:spMkLst>
            <pc:docMk/>
            <pc:sldMk cId="405916752" sldId="276"/>
            <ac:spMk id="17" creationId="{C8472B97-1247-6B90-83A4-58778B2241FF}"/>
          </ac:spMkLst>
        </pc:spChg>
        <pc:spChg chg="mod">
          <ac:chgData name="phuc ho" userId="3dfdf29e7970fd6e" providerId="LiveId" clId="{8A23BA3B-B1A2-4A7D-B6B7-2FE67D68EFB7}" dt="2024-06-01T16:04:33.834" v="443" actId="208"/>
          <ac:spMkLst>
            <pc:docMk/>
            <pc:sldMk cId="405916752" sldId="276"/>
            <ac:spMk id="19" creationId="{CF7598C3-1CDD-83D7-EA3E-4F646FEB02CD}"/>
          </ac:spMkLst>
        </pc:spChg>
        <pc:spChg chg="mod">
          <ac:chgData name="phuc ho" userId="3dfdf29e7970fd6e" providerId="LiveId" clId="{8A23BA3B-B1A2-4A7D-B6B7-2FE67D68EFB7}" dt="2024-06-01T16:04:33.834" v="443" actId="208"/>
          <ac:spMkLst>
            <pc:docMk/>
            <pc:sldMk cId="405916752" sldId="276"/>
            <ac:spMk id="20" creationId="{98EBC80B-E761-A850-7D9B-98147AEFCB8A}"/>
          </ac:spMkLst>
        </pc:spChg>
        <pc:spChg chg="add mod">
          <ac:chgData name="phuc ho" userId="3dfdf29e7970fd6e" providerId="LiveId" clId="{8A23BA3B-B1A2-4A7D-B6B7-2FE67D68EFB7}" dt="2024-06-01T16:05:19.980" v="556" actId="1076"/>
          <ac:spMkLst>
            <pc:docMk/>
            <pc:sldMk cId="405916752" sldId="276"/>
            <ac:spMk id="21" creationId="{439CF458-6658-10F9-8ED9-3528785185CE}"/>
          </ac:spMkLst>
        </pc:spChg>
        <pc:spChg chg="mod">
          <ac:chgData name="phuc ho" userId="3dfdf29e7970fd6e" providerId="LiveId" clId="{8A23BA3B-B1A2-4A7D-B6B7-2FE67D68EFB7}" dt="2024-06-01T16:05:36.011" v="561" actId="208"/>
          <ac:spMkLst>
            <pc:docMk/>
            <pc:sldMk cId="405916752" sldId="276"/>
            <ac:spMk id="23" creationId="{54C6FF16-36BA-1758-4C83-5BD01A2E3833}"/>
          </ac:spMkLst>
        </pc:spChg>
        <pc:spChg chg="mod">
          <ac:chgData name="phuc ho" userId="3dfdf29e7970fd6e" providerId="LiveId" clId="{8A23BA3B-B1A2-4A7D-B6B7-2FE67D68EFB7}" dt="2024-06-01T16:05:36.011" v="561" actId="208"/>
          <ac:spMkLst>
            <pc:docMk/>
            <pc:sldMk cId="405916752" sldId="276"/>
            <ac:spMk id="24" creationId="{C58652D4-E37A-95D6-9020-C5BAEC0879B9}"/>
          </ac:spMkLst>
        </pc:spChg>
        <pc:spChg chg="add mod">
          <ac:chgData name="phuc ho" userId="3dfdf29e7970fd6e" providerId="LiveId" clId="{8A23BA3B-B1A2-4A7D-B6B7-2FE67D68EFB7}" dt="2024-06-01T16:10:20.725" v="982" actId="20577"/>
          <ac:spMkLst>
            <pc:docMk/>
            <pc:sldMk cId="405916752" sldId="276"/>
            <ac:spMk id="25" creationId="{C016D989-6C7D-8CF4-A0ED-0F14336E0D47}"/>
          </ac:spMkLst>
        </pc:spChg>
        <pc:spChg chg="mod">
          <ac:chgData name="phuc ho" userId="3dfdf29e7970fd6e" providerId="LiveId" clId="{8A23BA3B-B1A2-4A7D-B6B7-2FE67D68EFB7}" dt="2024-06-01T16:07:02.187" v="655" actId="208"/>
          <ac:spMkLst>
            <pc:docMk/>
            <pc:sldMk cId="405916752" sldId="276"/>
            <ac:spMk id="27" creationId="{99B9EF2B-AB65-C85F-5B19-96DA0CC9FA5D}"/>
          </ac:spMkLst>
        </pc:spChg>
        <pc:spChg chg="mod">
          <ac:chgData name="phuc ho" userId="3dfdf29e7970fd6e" providerId="LiveId" clId="{8A23BA3B-B1A2-4A7D-B6B7-2FE67D68EFB7}" dt="2024-06-01T16:07:02.187" v="655" actId="208"/>
          <ac:spMkLst>
            <pc:docMk/>
            <pc:sldMk cId="405916752" sldId="276"/>
            <ac:spMk id="28" creationId="{A463DDE2-B336-2570-DC83-B57E7713B869}"/>
          </ac:spMkLst>
        </pc:spChg>
        <pc:spChg chg="add mod">
          <ac:chgData name="phuc ho" userId="3dfdf29e7970fd6e" providerId="LiveId" clId="{8A23BA3B-B1A2-4A7D-B6B7-2FE67D68EFB7}" dt="2024-06-01T16:09:52.213" v="877" actId="20577"/>
          <ac:spMkLst>
            <pc:docMk/>
            <pc:sldMk cId="405916752" sldId="276"/>
            <ac:spMk id="29" creationId="{1FFA73C3-2212-C848-104A-9CBC3BDEBB70}"/>
          </ac:spMkLst>
        </pc:spChg>
        <pc:spChg chg="mod">
          <ac:chgData name="phuc ho" userId="3dfdf29e7970fd6e" providerId="LiveId" clId="{8A23BA3B-B1A2-4A7D-B6B7-2FE67D68EFB7}" dt="2024-06-01T16:08:24.967" v="729" actId="208"/>
          <ac:spMkLst>
            <pc:docMk/>
            <pc:sldMk cId="405916752" sldId="276"/>
            <ac:spMk id="31" creationId="{73F159CA-D241-1284-ABD5-10633D03C80A}"/>
          </ac:spMkLst>
        </pc:spChg>
        <pc:spChg chg="mod">
          <ac:chgData name="phuc ho" userId="3dfdf29e7970fd6e" providerId="LiveId" clId="{8A23BA3B-B1A2-4A7D-B6B7-2FE67D68EFB7}" dt="2024-06-01T16:08:24.967" v="729" actId="208"/>
          <ac:spMkLst>
            <pc:docMk/>
            <pc:sldMk cId="405916752" sldId="276"/>
            <ac:spMk id="32" creationId="{548A6D6E-E732-43C9-EFF7-2230B7872917}"/>
          </ac:spMkLst>
        </pc:spChg>
        <pc:spChg chg="add mod">
          <ac:chgData name="phuc ho" userId="3dfdf29e7970fd6e" providerId="LiveId" clId="{8A23BA3B-B1A2-4A7D-B6B7-2FE67D68EFB7}" dt="2024-06-01T16:09:17.124" v="876" actId="1076"/>
          <ac:spMkLst>
            <pc:docMk/>
            <pc:sldMk cId="405916752" sldId="276"/>
            <ac:spMk id="33" creationId="{DACEB76B-5421-7263-CFEC-D4DD0EBA5E9C}"/>
          </ac:spMkLst>
        </pc:spChg>
        <pc:spChg chg="mod">
          <ac:chgData name="phuc ho" userId="3dfdf29e7970fd6e" providerId="LiveId" clId="{8A23BA3B-B1A2-4A7D-B6B7-2FE67D68EFB7}" dt="2024-06-01T16:10:47.590" v="987" actId="208"/>
          <ac:spMkLst>
            <pc:docMk/>
            <pc:sldMk cId="405916752" sldId="276"/>
            <ac:spMk id="35" creationId="{D42AE9A4-DB21-0A6C-C175-E32EDE0A7F8A}"/>
          </ac:spMkLst>
        </pc:spChg>
        <pc:spChg chg="mod">
          <ac:chgData name="phuc ho" userId="3dfdf29e7970fd6e" providerId="LiveId" clId="{8A23BA3B-B1A2-4A7D-B6B7-2FE67D68EFB7}" dt="2024-06-01T16:10:47.590" v="987" actId="208"/>
          <ac:spMkLst>
            <pc:docMk/>
            <pc:sldMk cId="405916752" sldId="276"/>
            <ac:spMk id="36" creationId="{AFE50088-2D20-B706-0011-A1A8F7D3ACEC}"/>
          </ac:spMkLst>
        </pc:spChg>
        <pc:spChg chg="add mod">
          <ac:chgData name="phuc ho" userId="3dfdf29e7970fd6e" providerId="LiveId" clId="{8A23BA3B-B1A2-4A7D-B6B7-2FE67D68EFB7}" dt="2024-06-01T17:18:46.248" v="1649" actId="20577"/>
          <ac:spMkLst>
            <pc:docMk/>
            <pc:sldMk cId="405916752" sldId="276"/>
            <ac:spMk id="37" creationId="{A9CA4C29-C599-68B2-648D-29CA4698C2A9}"/>
          </ac:spMkLst>
        </pc:spChg>
        <pc:spChg chg="del topLvl">
          <ac:chgData name="phuc ho" userId="3dfdf29e7970fd6e" providerId="LiveId" clId="{8A23BA3B-B1A2-4A7D-B6B7-2FE67D68EFB7}" dt="2024-06-01T15:27:53.799" v="325" actId="478"/>
          <ac:spMkLst>
            <pc:docMk/>
            <pc:sldMk cId="405916752" sldId="276"/>
            <ac:spMk id="641" creationId="{00000000-0000-0000-0000-000000000000}"/>
          </ac:spMkLst>
        </pc:spChg>
        <pc:spChg chg="mod topLvl">
          <ac:chgData name="phuc ho" userId="3dfdf29e7970fd6e" providerId="LiveId" clId="{8A23BA3B-B1A2-4A7D-B6B7-2FE67D68EFB7}" dt="2024-06-01T15:27:53.799" v="325" actId="478"/>
          <ac:spMkLst>
            <pc:docMk/>
            <pc:sldMk cId="405916752" sldId="276"/>
            <ac:spMk id="642" creationId="{00000000-0000-0000-0000-000000000000}"/>
          </ac:spMkLst>
        </pc:spChg>
        <pc:spChg chg="del topLvl">
          <ac:chgData name="phuc ho" userId="3dfdf29e7970fd6e" providerId="LiveId" clId="{8A23BA3B-B1A2-4A7D-B6B7-2FE67D68EFB7}" dt="2024-06-01T15:27:52.125" v="321" actId="478"/>
          <ac:spMkLst>
            <pc:docMk/>
            <pc:sldMk cId="405916752" sldId="276"/>
            <ac:spMk id="645" creationId="{00000000-0000-0000-0000-000000000000}"/>
          </ac:spMkLst>
        </pc:spChg>
        <pc:spChg chg="mod topLvl">
          <ac:chgData name="phuc ho" userId="3dfdf29e7970fd6e" providerId="LiveId" clId="{8A23BA3B-B1A2-4A7D-B6B7-2FE67D68EFB7}" dt="2024-06-01T15:27:52.125" v="321" actId="478"/>
          <ac:spMkLst>
            <pc:docMk/>
            <pc:sldMk cId="405916752" sldId="276"/>
            <ac:spMk id="646" creationId="{00000000-0000-0000-0000-000000000000}"/>
          </ac:spMkLst>
        </pc:spChg>
        <pc:spChg chg="mod">
          <ac:chgData name="phuc ho" userId="3dfdf29e7970fd6e" providerId="LiveId" clId="{8A23BA3B-B1A2-4A7D-B6B7-2FE67D68EFB7}" dt="2024-06-01T15:28:07.129" v="340" actId="20577"/>
          <ac:spMkLst>
            <pc:docMk/>
            <pc:sldMk cId="405916752" sldId="276"/>
            <ac:spMk id="647" creationId="{00000000-0000-0000-0000-000000000000}"/>
          </ac:spMkLst>
        </pc:spChg>
        <pc:grpChg chg="del">
          <ac:chgData name="phuc ho" userId="3dfdf29e7970fd6e" providerId="LiveId" clId="{8A23BA3B-B1A2-4A7D-B6B7-2FE67D68EFB7}" dt="2024-06-01T15:27:55.270" v="327" actId="478"/>
          <ac:grpSpMkLst>
            <pc:docMk/>
            <pc:sldMk cId="405916752" sldId="276"/>
            <ac:grpSpMk id="4" creationId="{21D20C4F-CF54-BC39-9CDE-96D797255B8C}"/>
          </ac:grpSpMkLst>
        </pc:grpChg>
        <pc:grpChg chg="add mod">
          <ac:chgData name="phuc ho" userId="3dfdf29e7970fd6e" providerId="LiveId" clId="{8A23BA3B-B1A2-4A7D-B6B7-2FE67D68EFB7}" dt="2024-06-01T15:52:18.223" v="361" actId="14100"/>
          <ac:grpSpMkLst>
            <pc:docMk/>
            <pc:sldMk cId="405916752" sldId="276"/>
            <ac:grpSpMk id="10" creationId="{D17F4267-5D20-21D7-ACDC-883BBE8D074E}"/>
          </ac:grpSpMkLst>
        </pc:grpChg>
        <pc:grpChg chg="del">
          <ac:chgData name="phuc ho" userId="3dfdf29e7970fd6e" providerId="LiveId" clId="{8A23BA3B-B1A2-4A7D-B6B7-2FE67D68EFB7}" dt="2024-06-01T15:27:54.597" v="326" actId="478"/>
          <ac:grpSpMkLst>
            <pc:docMk/>
            <pc:sldMk cId="405916752" sldId="276"/>
            <ac:grpSpMk id="13" creationId="{77C47BBD-FCB0-B4BD-0077-60C40D90323A}"/>
          </ac:grpSpMkLst>
        </pc:grpChg>
        <pc:grpChg chg="add mod">
          <ac:chgData name="phuc ho" userId="3dfdf29e7970fd6e" providerId="LiveId" clId="{8A23BA3B-B1A2-4A7D-B6B7-2FE67D68EFB7}" dt="2024-06-01T16:04:30.645" v="442" actId="1076"/>
          <ac:grpSpMkLst>
            <pc:docMk/>
            <pc:sldMk cId="405916752" sldId="276"/>
            <ac:grpSpMk id="18" creationId="{477AB5FD-6D27-1022-0B61-4EC696EED29F}"/>
          </ac:grpSpMkLst>
        </pc:grpChg>
        <pc:grpChg chg="add mod">
          <ac:chgData name="phuc ho" userId="3dfdf29e7970fd6e" providerId="LiveId" clId="{8A23BA3B-B1A2-4A7D-B6B7-2FE67D68EFB7}" dt="2024-06-01T16:05:33.995" v="560" actId="1076"/>
          <ac:grpSpMkLst>
            <pc:docMk/>
            <pc:sldMk cId="405916752" sldId="276"/>
            <ac:grpSpMk id="22" creationId="{A2E30466-FE7B-187C-1025-8A9C67E7C82E}"/>
          </ac:grpSpMkLst>
        </pc:grpChg>
        <pc:grpChg chg="add mod">
          <ac:chgData name="phuc ho" userId="3dfdf29e7970fd6e" providerId="LiveId" clId="{8A23BA3B-B1A2-4A7D-B6B7-2FE67D68EFB7}" dt="2024-06-01T16:07:07.299" v="656" actId="14100"/>
          <ac:grpSpMkLst>
            <pc:docMk/>
            <pc:sldMk cId="405916752" sldId="276"/>
            <ac:grpSpMk id="26" creationId="{CF23CD9B-175C-1851-485F-FD8E898C7201}"/>
          </ac:grpSpMkLst>
        </pc:grpChg>
        <pc:grpChg chg="add mod">
          <ac:chgData name="phuc ho" userId="3dfdf29e7970fd6e" providerId="LiveId" clId="{8A23BA3B-B1A2-4A7D-B6B7-2FE67D68EFB7}" dt="2024-06-01T16:08:23.481" v="728" actId="1076"/>
          <ac:grpSpMkLst>
            <pc:docMk/>
            <pc:sldMk cId="405916752" sldId="276"/>
            <ac:grpSpMk id="30" creationId="{71554768-3488-A342-280C-CFB790690008}"/>
          </ac:grpSpMkLst>
        </pc:grpChg>
        <pc:grpChg chg="add mod">
          <ac:chgData name="phuc ho" userId="3dfdf29e7970fd6e" providerId="LiveId" clId="{8A23BA3B-B1A2-4A7D-B6B7-2FE67D68EFB7}" dt="2024-06-01T16:10:46.402" v="986" actId="1076"/>
          <ac:grpSpMkLst>
            <pc:docMk/>
            <pc:sldMk cId="405916752" sldId="276"/>
            <ac:grpSpMk id="34" creationId="{5F99DCC8-EF4B-537B-F83B-1AF4F4FBAE9B}"/>
          </ac:grpSpMkLst>
        </pc:grpChg>
        <pc:grpChg chg="del">
          <ac:chgData name="phuc ho" userId="3dfdf29e7970fd6e" providerId="LiveId" clId="{8A23BA3B-B1A2-4A7D-B6B7-2FE67D68EFB7}" dt="2024-06-01T15:27:50.317" v="319" actId="478"/>
          <ac:grpSpMkLst>
            <pc:docMk/>
            <pc:sldMk cId="405916752" sldId="276"/>
            <ac:grpSpMk id="636" creationId="{00000000-0000-0000-0000-000000000000}"/>
          </ac:grpSpMkLst>
        </pc:grpChg>
        <pc:grpChg chg="del">
          <ac:chgData name="phuc ho" userId="3dfdf29e7970fd6e" providerId="LiveId" clId="{8A23BA3B-B1A2-4A7D-B6B7-2FE67D68EFB7}" dt="2024-06-01T15:27:53.799" v="325" actId="478"/>
          <ac:grpSpMkLst>
            <pc:docMk/>
            <pc:sldMk cId="405916752" sldId="276"/>
            <ac:grpSpMk id="640" creationId="{00000000-0000-0000-0000-000000000000}"/>
          </ac:grpSpMkLst>
        </pc:grpChg>
        <pc:grpChg chg="del">
          <ac:chgData name="phuc ho" userId="3dfdf29e7970fd6e" providerId="LiveId" clId="{8A23BA3B-B1A2-4A7D-B6B7-2FE67D68EFB7}" dt="2024-06-01T15:27:52.125" v="321" actId="478"/>
          <ac:grpSpMkLst>
            <pc:docMk/>
            <pc:sldMk cId="405916752" sldId="276"/>
            <ac:grpSpMk id="644" creationId="{00000000-0000-0000-0000-000000000000}"/>
          </ac:grpSpMkLst>
        </pc:grpChg>
        <pc:picChg chg="add mod">
          <ac:chgData name="phuc ho" userId="3dfdf29e7970fd6e" providerId="LiveId" clId="{8A23BA3B-B1A2-4A7D-B6B7-2FE67D68EFB7}" dt="2024-06-01T16:04:24.407" v="440" actId="1076"/>
          <ac:picMkLst>
            <pc:docMk/>
            <pc:sldMk cId="405916752" sldId="276"/>
            <ac:picMk id="2" creationId="{E67D0AB2-D265-6A01-5063-2C8FB66393A1}"/>
          </ac:picMkLst>
        </pc:picChg>
        <pc:cxnChg chg="del mod">
          <ac:chgData name="phuc ho" userId="3dfdf29e7970fd6e" providerId="LiveId" clId="{8A23BA3B-B1A2-4A7D-B6B7-2FE67D68EFB7}" dt="2024-06-01T15:27:53.330" v="324" actId="478"/>
          <ac:cxnSpMkLst>
            <pc:docMk/>
            <pc:sldMk cId="405916752" sldId="276"/>
            <ac:cxnSpMk id="643" creationId="{00000000-0000-0000-0000-000000000000}"/>
          </ac:cxnSpMkLst>
        </pc:cxnChg>
      </pc:sldChg>
      <pc:sldChg chg="addSp delSp modSp add mod delAnim modAnim">
        <pc:chgData name="phuc ho" userId="3dfdf29e7970fd6e" providerId="LiveId" clId="{8A23BA3B-B1A2-4A7D-B6B7-2FE67D68EFB7}" dt="2024-06-01T16:23:39.409" v="1536" actId="1076"/>
        <pc:sldMkLst>
          <pc:docMk/>
          <pc:sldMk cId="1008448369" sldId="277"/>
        </pc:sldMkLst>
        <pc:spChg chg="mod">
          <ac:chgData name="phuc ho" userId="3dfdf29e7970fd6e" providerId="LiveId" clId="{8A23BA3B-B1A2-4A7D-B6B7-2FE67D68EFB7}" dt="2024-06-01T16:21:05.303" v="1381"/>
          <ac:spMkLst>
            <pc:docMk/>
            <pc:sldMk cId="1008448369" sldId="277"/>
            <ac:spMk id="6" creationId="{BDAE9AC7-2B90-1BA4-03BA-E7FCBED6522C}"/>
          </ac:spMkLst>
        </pc:spChg>
        <pc:spChg chg="mod">
          <ac:chgData name="phuc ho" userId="3dfdf29e7970fd6e" providerId="LiveId" clId="{8A23BA3B-B1A2-4A7D-B6B7-2FE67D68EFB7}" dt="2024-06-01T16:21:41.023" v="1393" actId="1076"/>
          <ac:spMkLst>
            <pc:docMk/>
            <pc:sldMk cId="1008448369" sldId="277"/>
            <ac:spMk id="7" creationId="{4309CEC3-6FF4-2525-3B5F-A4C245A1138F}"/>
          </ac:spMkLst>
        </pc:spChg>
        <pc:spChg chg="mod">
          <ac:chgData name="phuc ho" userId="3dfdf29e7970fd6e" providerId="LiveId" clId="{8A23BA3B-B1A2-4A7D-B6B7-2FE67D68EFB7}" dt="2024-06-01T16:23:39.409" v="1536" actId="1076"/>
          <ac:spMkLst>
            <pc:docMk/>
            <pc:sldMk cId="1008448369" sldId="277"/>
            <ac:spMk id="9" creationId="{64D08119-9ECA-73C9-028A-82413D22538D}"/>
          </ac:spMkLst>
        </pc:spChg>
        <pc:spChg chg="add mod">
          <ac:chgData name="phuc ho" userId="3dfdf29e7970fd6e" providerId="LiveId" clId="{8A23BA3B-B1A2-4A7D-B6B7-2FE67D68EFB7}" dt="2024-06-01T16:23:05.016" v="1529" actId="1076"/>
          <ac:spMkLst>
            <pc:docMk/>
            <pc:sldMk cId="1008448369" sldId="277"/>
            <ac:spMk id="13" creationId="{77E44D34-E5AD-7284-545F-2CB8033A33D5}"/>
          </ac:spMkLst>
        </pc:spChg>
        <pc:spChg chg="mod">
          <ac:chgData name="phuc ho" userId="3dfdf29e7970fd6e" providerId="LiveId" clId="{8A23BA3B-B1A2-4A7D-B6B7-2FE67D68EFB7}" dt="2024-06-01T16:23:27.646" v="1534" actId="1076"/>
          <ac:spMkLst>
            <pc:docMk/>
            <pc:sldMk cId="1008448369" sldId="277"/>
            <ac:spMk id="17" creationId="{C8472B97-1247-6B90-83A4-58778B2241FF}"/>
          </ac:spMkLst>
        </pc:spChg>
        <pc:spChg chg="mod">
          <ac:chgData name="phuc ho" userId="3dfdf29e7970fd6e" providerId="LiveId" clId="{8A23BA3B-B1A2-4A7D-B6B7-2FE67D68EFB7}" dt="2024-06-01T16:23:33.028" v="1535" actId="1076"/>
          <ac:spMkLst>
            <pc:docMk/>
            <pc:sldMk cId="1008448369" sldId="277"/>
            <ac:spMk id="21" creationId="{439CF458-6658-10F9-8ED9-3528785185CE}"/>
          </ac:spMkLst>
        </pc:spChg>
        <pc:spChg chg="mod">
          <ac:chgData name="phuc ho" userId="3dfdf29e7970fd6e" providerId="LiveId" clId="{8A23BA3B-B1A2-4A7D-B6B7-2FE67D68EFB7}" dt="2024-06-01T16:14:41.531" v="1205" actId="20577"/>
          <ac:spMkLst>
            <pc:docMk/>
            <pc:sldMk cId="1008448369" sldId="277"/>
            <ac:spMk id="25" creationId="{C016D989-6C7D-8CF4-A0ED-0F14336E0D47}"/>
          </ac:spMkLst>
        </pc:spChg>
        <pc:spChg chg="mod">
          <ac:chgData name="phuc ho" userId="3dfdf29e7970fd6e" providerId="LiveId" clId="{8A23BA3B-B1A2-4A7D-B6B7-2FE67D68EFB7}" dt="2024-06-01T16:21:18.280" v="1385" actId="1076"/>
          <ac:spMkLst>
            <pc:docMk/>
            <pc:sldMk cId="1008448369" sldId="277"/>
            <ac:spMk id="29" creationId="{1FFA73C3-2212-C848-104A-9CBC3BDEBB70}"/>
          </ac:spMkLst>
        </pc:spChg>
        <pc:spChg chg="mod">
          <ac:chgData name="phuc ho" userId="3dfdf29e7970fd6e" providerId="LiveId" clId="{8A23BA3B-B1A2-4A7D-B6B7-2FE67D68EFB7}" dt="2024-06-01T16:21:32.217" v="1390" actId="1076"/>
          <ac:spMkLst>
            <pc:docMk/>
            <pc:sldMk cId="1008448369" sldId="277"/>
            <ac:spMk id="33" creationId="{DACEB76B-5421-7263-CFEC-D4DD0EBA5E9C}"/>
          </ac:spMkLst>
        </pc:spChg>
        <pc:spChg chg="mod">
          <ac:chgData name="phuc ho" userId="3dfdf29e7970fd6e" providerId="LiveId" clId="{8A23BA3B-B1A2-4A7D-B6B7-2FE67D68EFB7}" dt="2024-06-01T16:23:10.335" v="1530" actId="1076"/>
          <ac:spMkLst>
            <pc:docMk/>
            <pc:sldMk cId="1008448369" sldId="277"/>
            <ac:spMk id="37" creationId="{A9CA4C29-C599-68B2-648D-29CA4698C2A9}"/>
          </ac:spMkLst>
        </pc:spChg>
        <pc:spChg chg="mod">
          <ac:chgData name="phuc ho" userId="3dfdf29e7970fd6e" providerId="LiveId" clId="{8A23BA3B-B1A2-4A7D-B6B7-2FE67D68EFB7}" dt="2024-06-01T16:11:40.124" v="1018" actId="20577"/>
          <ac:spMkLst>
            <pc:docMk/>
            <pc:sldMk cId="1008448369" sldId="277"/>
            <ac:spMk id="647" creationId="{00000000-0000-0000-0000-000000000000}"/>
          </ac:spMkLst>
        </pc:spChg>
        <pc:grpChg chg="add mod">
          <ac:chgData name="phuc ho" userId="3dfdf29e7970fd6e" providerId="LiveId" clId="{8A23BA3B-B1A2-4A7D-B6B7-2FE67D68EFB7}" dt="2024-06-01T16:21:37.019" v="1392" actId="1076"/>
          <ac:grpSpMkLst>
            <pc:docMk/>
            <pc:sldMk cId="1008448369" sldId="277"/>
            <ac:grpSpMk id="5" creationId="{8D243751-2428-325D-B608-CC7A326A0070}"/>
          </ac:grpSpMkLst>
        </pc:grpChg>
        <pc:grpChg chg="mod">
          <ac:chgData name="phuc ho" userId="3dfdf29e7970fd6e" providerId="LiveId" clId="{8A23BA3B-B1A2-4A7D-B6B7-2FE67D68EFB7}" dt="2024-06-01T16:23:24.753" v="1533" actId="1076"/>
          <ac:grpSpMkLst>
            <pc:docMk/>
            <pc:sldMk cId="1008448369" sldId="277"/>
            <ac:grpSpMk id="10" creationId="{D17F4267-5D20-21D7-ACDC-883BBE8D074E}"/>
          </ac:grpSpMkLst>
        </pc:grpChg>
        <pc:grpChg chg="mod">
          <ac:chgData name="phuc ho" userId="3dfdf29e7970fd6e" providerId="LiveId" clId="{8A23BA3B-B1A2-4A7D-B6B7-2FE67D68EFB7}" dt="2024-06-01T16:21:15.997" v="1384" actId="1076"/>
          <ac:grpSpMkLst>
            <pc:docMk/>
            <pc:sldMk cId="1008448369" sldId="277"/>
            <ac:grpSpMk id="26" creationId="{CF23CD9B-175C-1851-485F-FD8E898C7201}"/>
          </ac:grpSpMkLst>
        </pc:grpChg>
        <pc:grpChg chg="mod">
          <ac:chgData name="phuc ho" userId="3dfdf29e7970fd6e" providerId="LiveId" clId="{8A23BA3B-B1A2-4A7D-B6B7-2FE67D68EFB7}" dt="2024-06-01T16:21:28.994" v="1389" actId="14100"/>
          <ac:grpSpMkLst>
            <pc:docMk/>
            <pc:sldMk cId="1008448369" sldId="277"/>
            <ac:grpSpMk id="30" creationId="{71554768-3488-A342-280C-CFB790690008}"/>
          </ac:grpSpMkLst>
        </pc:grpChg>
        <pc:grpChg chg="mod">
          <ac:chgData name="phuc ho" userId="3dfdf29e7970fd6e" providerId="LiveId" clId="{8A23BA3B-B1A2-4A7D-B6B7-2FE67D68EFB7}" dt="2024-06-01T16:21:51.483" v="1395" actId="1076"/>
          <ac:grpSpMkLst>
            <pc:docMk/>
            <pc:sldMk cId="1008448369" sldId="277"/>
            <ac:grpSpMk id="34" creationId="{5F99DCC8-EF4B-537B-F83B-1AF4F4FBAE9B}"/>
          </ac:grpSpMkLst>
        </pc:grpChg>
        <pc:picChg chg="del">
          <ac:chgData name="phuc ho" userId="3dfdf29e7970fd6e" providerId="LiveId" clId="{8A23BA3B-B1A2-4A7D-B6B7-2FE67D68EFB7}" dt="2024-06-01T16:12:06.020" v="1032" actId="478"/>
          <ac:picMkLst>
            <pc:docMk/>
            <pc:sldMk cId="1008448369" sldId="277"/>
            <ac:picMk id="2" creationId="{E67D0AB2-D265-6A01-5063-2C8FB66393A1}"/>
          </ac:picMkLst>
        </pc:picChg>
        <pc:picChg chg="add mod">
          <ac:chgData name="phuc ho" userId="3dfdf29e7970fd6e" providerId="LiveId" clId="{8A23BA3B-B1A2-4A7D-B6B7-2FE67D68EFB7}" dt="2024-06-01T16:23:20.185" v="1532" actId="1076"/>
          <ac:picMkLst>
            <pc:docMk/>
            <pc:sldMk cId="1008448369" sldId="277"/>
            <ac:picMk id="4" creationId="{EFA0A928-9116-FC2D-85B0-1A39BDD9CBEC}"/>
          </ac:picMkLst>
        </pc:picChg>
      </pc:sldChg>
      <pc:sldChg chg="modSp add mod ord">
        <pc:chgData name="phuc ho" userId="3dfdf29e7970fd6e" providerId="LiveId" clId="{8A23BA3B-B1A2-4A7D-B6B7-2FE67D68EFB7}" dt="2024-06-01T16:24:56.286" v="1620" actId="1076"/>
        <pc:sldMkLst>
          <pc:docMk/>
          <pc:sldMk cId="2388972019" sldId="278"/>
        </pc:sldMkLst>
        <pc:spChg chg="mod">
          <ac:chgData name="phuc ho" userId="3dfdf29e7970fd6e" providerId="LiveId" clId="{8A23BA3B-B1A2-4A7D-B6B7-2FE67D68EFB7}" dt="2024-06-01T16:24:28.070" v="1542" actId="20577"/>
          <ac:spMkLst>
            <pc:docMk/>
            <pc:sldMk cId="2388972019" sldId="278"/>
            <ac:spMk id="852" creationId="{00000000-0000-0000-0000-000000000000}"/>
          </ac:spMkLst>
        </pc:spChg>
        <pc:spChg chg="mod">
          <ac:chgData name="phuc ho" userId="3dfdf29e7970fd6e" providerId="LiveId" clId="{8A23BA3B-B1A2-4A7D-B6B7-2FE67D68EFB7}" dt="2024-06-01T16:24:56.286" v="1620" actId="1076"/>
          <ac:spMkLst>
            <pc:docMk/>
            <pc:sldMk cId="2388972019" sldId="278"/>
            <ac:spMk id="85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6" name="Google Shape;836;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37" name="Google Shape;837;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46630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2" name="Google Shape;902;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6" name="Google Shape;836;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37" name="Google Shape;837;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2: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78" name="Google Shape;478;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24" name="Google Shape;624;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3" name="Google Shape;633;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34" name="Google Shape;634;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93990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3" name="Google Shape;633;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34" name="Google Shape;634;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90131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2"/>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63"/>
        <p:cNvGrpSpPr/>
        <p:nvPr/>
      </p:nvGrpSpPr>
      <p:grpSpPr>
        <a:xfrm>
          <a:off x="0" y="0"/>
          <a:ext cx="0" cy="0"/>
          <a:chOff x="0" y="0"/>
          <a:chExt cx="0" cy="0"/>
        </a:xfrm>
      </p:grpSpPr>
      <p:sp>
        <p:nvSpPr>
          <p:cNvPr id="264" name="Google Shape;264;p6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5" name="Google Shape;265;p6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66"/>
        <p:cNvGrpSpPr/>
        <p:nvPr/>
      </p:nvGrpSpPr>
      <p:grpSpPr>
        <a:xfrm>
          <a:off x="0" y="0"/>
          <a:ext cx="0" cy="0"/>
          <a:chOff x="0" y="0"/>
          <a:chExt cx="0" cy="0"/>
        </a:xfrm>
      </p:grpSpPr>
      <p:sp>
        <p:nvSpPr>
          <p:cNvPr id="267" name="Google Shape;267;p6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6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9"/>
        <p:cNvGrpSpPr/>
        <p:nvPr/>
      </p:nvGrpSpPr>
      <p:grpSpPr>
        <a:xfrm>
          <a:off x="0" y="0"/>
          <a:ext cx="0" cy="0"/>
          <a:chOff x="0" y="0"/>
          <a:chExt cx="0" cy="0"/>
        </a:xfrm>
      </p:grpSpPr>
      <p:sp>
        <p:nvSpPr>
          <p:cNvPr id="270" name="Google Shape;270;p6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6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2" name="Google Shape;272;p6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3"/>
        <p:cNvGrpSpPr/>
        <p:nvPr/>
      </p:nvGrpSpPr>
      <p:grpSpPr>
        <a:xfrm>
          <a:off x="0" y="0"/>
          <a:ext cx="0" cy="0"/>
          <a:chOff x="0" y="0"/>
          <a:chExt cx="0" cy="0"/>
        </a:xfrm>
      </p:grpSpPr>
      <p:sp>
        <p:nvSpPr>
          <p:cNvPr id="274" name="Google Shape;274;p6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75"/>
        <p:cNvGrpSpPr/>
        <p:nvPr/>
      </p:nvGrpSpPr>
      <p:grpSpPr>
        <a:xfrm>
          <a:off x="0" y="0"/>
          <a:ext cx="0" cy="0"/>
          <a:chOff x="0" y="0"/>
          <a:chExt cx="0" cy="0"/>
        </a:xfrm>
      </p:grpSpPr>
      <p:sp>
        <p:nvSpPr>
          <p:cNvPr id="276" name="Google Shape;276;p7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7"/>
        <p:cNvGrpSpPr/>
        <p:nvPr/>
      </p:nvGrpSpPr>
      <p:grpSpPr>
        <a:xfrm>
          <a:off x="0" y="0"/>
          <a:ext cx="0" cy="0"/>
          <a:chOff x="0" y="0"/>
          <a:chExt cx="0" cy="0"/>
        </a:xfrm>
      </p:grpSpPr>
      <p:sp>
        <p:nvSpPr>
          <p:cNvPr id="278" name="Google Shape;278;p7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7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0" name="Google Shape;280;p7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1" name="Google Shape;281;p7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2"/>
        <p:cNvGrpSpPr/>
        <p:nvPr/>
      </p:nvGrpSpPr>
      <p:grpSpPr>
        <a:xfrm>
          <a:off x="0" y="0"/>
          <a:ext cx="0" cy="0"/>
          <a:chOff x="0" y="0"/>
          <a:chExt cx="0" cy="0"/>
        </a:xfrm>
      </p:grpSpPr>
      <p:sp>
        <p:nvSpPr>
          <p:cNvPr id="283" name="Google Shape;283;p7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4" name="Google Shape;284;p7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5" name="Google Shape;285;p7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6" name="Google Shape;286;p7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87"/>
        <p:cNvGrpSpPr/>
        <p:nvPr/>
      </p:nvGrpSpPr>
      <p:grpSpPr>
        <a:xfrm>
          <a:off x="0" y="0"/>
          <a:ext cx="0" cy="0"/>
          <a:chOff x="0" y="0"/>
          <a:chExt cx="0" cy="0"/>
        </a:xfrm>
      </p:grpSpPr>
      <p:sp>
        <p:nvSpPr>
          <p:cNvPr id="288" name="Google Shape;288;p7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9" name="Google Shape;289;p7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0" name="Google Shape;290;p7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1" name="Google Shape;291;p7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92"/>
        <p:cNvGrpSpPr/>
        <p:nvPr/>
      </p:nvGrpSpPr>
      <p:grpSpPr>
        <a:xfrm>
          <a:off x="0" y="0"/>
          <a:ext cx="0" cy="0"/>
          <a:chOff x="0" y="0"/>
          <a:chExt cx="0" cy="0"/>
        </a:xfrm>
      </p:grpSpPr>
      <p:sp>
        <p:nvSpPr>
          <p:cNvPr id="293" name="Google Shape;293;p7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7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5" name="Google Shape;295;p7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96"/>
        <p:cNvGrpSpPr/>
        <p:nvPr/>
      </p:nvGrpSpPr>
      <p:grpSpPr>
        <a:xfrm>
          <a:off x="0" y="0"/>
          <a:ext cx="0" cy="0"/>
          <a:chOff x="0" y="0"/>
          <a:chExt cx="0" cy="0"/>
        </a:xfrm>
      </p:grpSpPr>
      <p:sp>
        <p:nvSpPr>
          <p:cNvPr id="297" name="Google Shape;297;p7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7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9" name="Google Shape;299;p7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0" name="Google Shape;300;p7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1" name="Google Shape;301;p7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02"/>
        <p:cNvGrpSpPr/>
        <p:nvPr/>
      </p:nvGrpSpPr>
      <p:grpSpPr>
        <a:xfrm>
          <a:off x="0" y="0"/>
          <a:ext cx="0" cy="0"/>
          <a:chOff x="0" y="0"/>
          <a:chExt cx="0" cy="0"/>
        </a:xfrm>
      </p:grpSpPr>
      <p:sp>
        <p:nvSpPr>
          <p:cNvPr id="303" name="Google Shape;303;p7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7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5" name="Google Shape;305;p7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6" name="Google Shape;306;p7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7" name="Google Shape;307;p7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8" name="Google Shape;308;p7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9" name="Google Shape;309;p7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sp>
        <p:nvSpPr>
          <p:cNvPr id="234" name="Google Shape;234;p29"/>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235" name="Google Shape;235;p29"/>
          <p:cNvGrpSpPr/>
          <p:nvPr/>
        </p:nvGrpSpPr>
        <p:grpSpPr>
          <a:xfrm>
            <a:off x="0" y="379800"/>
            <a:ext cx="1946160" cy="553320"/>
            <a:chOff x="0" y="379800"/>
            <a:chExt cx="1946160" cy="553320"/>
          </a:xfrm>
        </p:grpSpPr>
        <p:sp>
          <p:nvSpPr>
            <p:cNvPr id="236" name="Google Shape;236;p29"/>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9"/>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238" name="Google Shape;238;p29"/>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9"/>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0" name="Google Shape;240;p29"/>
          <p:cNvGrpSpPr/>
          <p:nvPr/>
        </p:nvGrpSpPr>
        <p:grpSpPr>
          <a:xfrm>
            <a:off x="0" y="379440"/>
            <a:ext cx="1123200" cy="553680"/>
            <a:chOff x="0" y="379440"/>
            <a:chExt cx="1123200" cy="553680"/>
          </a:xfrm>
        </p:grpSpPr>
        <p:grpSp>
          <p:nvGrpSpPr>
            <p:cNvPr id="241" name="Google Shape;241;p29"/>
            <p:cNvGrpSpPr/>
            <p:nvPr/>
          </p:nvGrpSpPr>
          <p:grpSpPr>
            <a:xfrm>
              <a:off x="0" y="379440"/>
              <a:ext cx="481320" cy="553680"/>
              <a:chOff x="0" y="379440"/>
              <a:chExt cx="481320" cy="553680"/>
            </a:xfrm>
          </p:grpSpPr>
          <p:sp>
            <p:nvSpPr>
              <p:cNvPr id="242" name="Google Shape;242;p29"/>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9"/>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9"/>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9"/>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6" name="Google Shape;246;p29"/>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9"/>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9"/>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9"/>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9"/>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9"/>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9"/>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9"/>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29"/>
          <p:cNvGrpSpPr/>
          <p:nvPr/>
        </p:nvGrpSpPr>
        <p:grpSpPr>
          <a:xfrm>
            <a:off x="0" y="6706080"/>
            <a:ext cx="12191760" cy="150120"/>
            <a:chOff x="0" y="6706080"/>
            <a:chExt cx="12191760" cy="150120"/>
          </a:xfrm>
        </p:grpSpPr>
        <p:sp>
          <p:nvSpPr>
            <p:cNvPr id="255" name="Google Shape;255;p29"/>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9"/>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7" name="Google Shape;257;p29"/>
          <p:cNvSpPr txBox="1">
            <a:spLocks noGrp="1"/>
          </p:cNvSpPr>
          <p:nvPr>
            <p:ph type="body" idx="1"/>
          </p:nvPr>
        </p:nvSpPr>
        <p:spPr>
          <a:xfrm>
            <a:off x="5406480" y="1606680"/>
            <a:ext cx="3187800" cy="20664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8" name="Google Shape;258;p29"/>
          <p:cNvSpPr txBox="1">
            <a:spLocks noGrp="1"/>
          </p:cNvSpPr>
          <p:nvPr>
            <p:ph type="body" idx="2"/>
          </p:nvPr>
        </p:nvSpPr>
        <p:spPr>
          <a:xfrm>
            <a:off x="5406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9" name="Google Shape;259;p29"/>
          <p:cNvSpPr txBox="1">
            <a:spLocks noGrp="1"/>
          </p:cNvSpPr>
          <p:nvPr>
            <p:ph type="body" idx="3"/>
          </p:nvPr>
        </p:nvSpPr>
        <p:spPr>
          <a:xfrm>
            <a:off x="7161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0" name="Google Shape;260;p29"/>
          <p:cNvSpPr txBox="1">
            <a:spLocks noGrp="1"/>
          </p:cNvSpPr>
          <p:nvPr>
            <p:ph type="body" idx="4"/>
          </p:nvPr>
        </p:nvSpPr>
        <p:spPr>
          <a:xfrm>
            <a:off x="8904240" y="1606680"/>
            <a:ext cx="2080440" cy="44060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1" name="Google Shape;261;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142376" y="2196937"/>
            <a:ext cx="731963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rgbClr val="ED1C2A"/>
                </a:solidFill>
                <a:latin typeface="Times New Roman" panose="02020603050405020304" pitchFamily="18" charset="0"/>
                <a:cs typeface="Times New Roman" panose="02020603050405020304" pitchFamily="18" charset="0"/>
                <a:sym typeface="Arial"/>
              </a:rPr>
              <a:t>ĐỒ ÁN TỐT NGHIỆP</a:t>
            </a:r>
            <a:endParaRPr sz="5400" b="1" i="0" u="none" strike="noStrike" cap="none" dirty="0">
              <a:solidFill>
                <a:srgbClr val="ED1C2A"/>
              </a:solidFill>
              <a:latin typeface="Times New Roman" panose="02020603050405020304" pitchFamily="18" charset="0"/>
              <a:cs typeface="Times New Roman" panose="02020603050405020304" pitchFamily="18" charset="0"/>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Khoa công nghệ thông tin</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466" name="Google Shape;466;p1"/>
          <p:cNvSpPr txBox="1"/>
          <p:nvPr/>
        </p:nvSpPr>
        <p:spPr>
          <a:xfrm>
            <a:off x="4242428" y="4457801"/>
            <a:ext cx="84989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MSV: 2020603099</a:t>
            </a:r>
            <a:endParaRPr sz="28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467" name="Google Shape;467;p1"/>
          <p:cNvSpPr txBox="1"/>
          <p:nvPr/>
        </p:nvSpPr>
        <p:spPr>
          <a:xfrm>
            <a:off x="4242428" y="5022385"/>
            <a:ext cx="85112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GVHD: TS</a:t>
            </a:r>
            <a:r>
              <a:rPr lang="en-US" sz="2800" b="1" dirty="0">
                <a:solidFill>
                  <a:schemeClr val="dk1"/>
                </a:solidFill>
                <a:latin typeface="Times New Roman" panose="02020603050405020304" pitchFamily="18" charset="0"/>
                <a:cs typeface="Times New Roman" panose="02020603050405020304" pitchFamily="18" charset="0"/>
              </a:rPr>
              <a:t>. </a:t>
            </a:r>
            <a:r>
              <a:rPr lang="en-US" sz="2800" b="1" dirty="0" err="1">
                <a:solidFill>
                  <a:schemeClr val="dk1"/>
                </a:solidFill>
                <a:latin typeface="Times New Roman" panose="02020603050405020304" pitchFamily="18" charset="0"/>
                <a:cs typeface="Times New Roman" panose="02020603050405020304" pitchFamily="18" charset="0"/>
              </a:rPr>
              <a:t>Nguyễn</a:t>
            </a:r>
            <a:r>
              <a:rPr lang="en-US" sz="2800" b="1" dirty="0">
                <a:solidFill>
                  <a:schemeClr val="dk1"/>
                </a:solidFill>
                <a:latin typeface="Times New Roman" panose="02020603050405020304" pitchFamily="18" charset="0"/>
                <a:cs typeface="Times New Roman" panose="02020603050405020304" pitchFamily="18" charset="0"/>
              </a:rPr>
              <a:t> </a:t>
            </a:r>
            <a:r>
              <a:rPr lang="en-US" sz="2800" b="1" dirty="0" err="1">
                <a:solidFill>
                  <a:schemeClr val="dk1"/>
                </a:solidFill>
                <a:latin typeface="Times New Roman" panose="02020603050405020304" pitchFamily="18" charset="0"/>
                <a:cs typeface="Times New Roman" panose="02020603050405020304" pitchFamily="18" charset="0"/>
              </a:rPr>
              <a:t>Thị</a:t>
            </a:r>
            <a:r>
              <a:rPr lang="en-US" sz="2800" b="1" dirty="0">
                <a:solidFill>
                  <a:schemeClr val="dk1"/>
                </a:solidFill>
                <a:latin typeface="Times New Roman" panose="02020603050405020304" pitchFamily="18" charset="0"/>
                <a:cs typeface="Times New Roman" panose="02020603050405020304" pitchFamily="18" charset="0"/>
              </a:rPr>
              <a:t> Hoa </a:t>
            </a:r>
            <a:r>
              <a:rPr lang="en-US" sz="2800" b="1" dirty="0" err="1">
                <a:solidFill>
                  <a:schemeClr val="dk1"/>
                </a:solidFill>
                <a:latin typeface="Times New Roman" panose="02020603050405020304" pitchFamily="18" charset="0"/>
                <a:cs typeface="Times New Roman" panose="02020603050405020304" pitchFamily="18" charset="0"/>
              </a:rPr>
              <a:t>Huệ</a:t>
            </a:r>
            <a:endParaRPr sz="28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468" name="Google Shape;468;p1"/>
          <p:cNvSpPr txBox="1"/>
          <p:nvPr/>
        </p:nvSpPr>
        <p:spPr>
          <a:xfrm>
            <a:off x="4242428" y="3886487"/>
            <a:ext cx="84978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Sinh </a:t>
            </a:r>
            <a:r>
              <a:rPr lang="en-US" sz="2800" b="1" i="0" u="none" strike="noStrike" cap="none" dirty="0" err="1">
                <a:solidFill>
                  <a:schemeClr val="dk1"/>
                </a:solidFill>
                <a:latin typeface="Times New Roman" panose="02020603050405020304" pitchFamily="18" charset="0"/>
                <a:cs typeface="Times New Roman" panose="02020603050405020304" pitchFamily="18" charset="0"/>
                <a:sym typeface="Arial"/>
              </a:rPr>
              <a:t>viên</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800" b="1" i="0" u="none" strike="noStrike" cap="none" dirty="0" err="1">
                <a:solidFill>
                  <a:schemeClr val="dk1"/>
                </a:solidFill>
                <a:latin typeface="Times New Roman" panose="02020603050405020304" pitchFamily="18" charset="0"/>
                <a:cs typeface="Times New Roman" panose="02020603050405020304" pitchFamily="18" charset="0"/>
                <a:sym typeface="Arial"/>
              </a:rPr>
              <a:t>thực</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800" b="1" i="0" u="none" strike="noStrike" cap="none" dirty="0" err="1">
                <a:solidFill>
                  <a:schemeClr val="dk1"/>
                </a:solidFill>
                <a:latin typeface="Times New Roman" panose="02020603050405020304" pitchFamily="18" charset="0"/>
                <a:cs typeface="Times New Roman" panose="02020603050405020304" pitchFamily="18" charset="0"/>
                <a:sym typeface="Arial"/>
              </a:rPr>
              <a:t>hiện</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800" b="1" i="0" u="none" strike="noStrike" cap="none" dirty="0" err="1">
                <a:solidFill>
                  <a:schemeClr val="dk1"/>
                </a:solidFill>
                <a:latin typeface="Times New Roman" panose="02020603050405020304" pitchFamily="18" charset="0"/>
                <a:cs typeface="Times New Roman" panose="02020603050405020304" pitchFamily="18" charset="0"/>
                <a:sym typeface="Arial"/>
              </a:rPr>
              <a:t>Nguyễn</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800" b="1" i="0" u="none" strike="noStrike" cap="none" dirty="0" err="1">
                <a:solidFill>
                  <a:schemeClr val="dk1"/>
                </a:solidFill>
                <a:latin typeface="Times New Roman" panose="02020603050405020304" pitchFamily="18" charset="0"/>
                <a:cs typeface="Times New Roman" panose="02020603050405020304" pitchFamily="18" charset="0"/>
                <a:sym typeface="Arial"/>
              </a:rPr>
              <a:t>Quốc</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800" b="1" i="0" u="none" strike="noStrike" cap="none" dirty="0" err="1">
                <a:solidFill>
                  <a:schemeClr val="dk1"/>
                </a:solidFill>
                <a:latin typeface="Times New Roman" panose="02020603050405020304" pitchFamily="18" charset="0"/>
                <a:cs typeface="Times New Roman" panose="02020603050405020304" pitchFamily="18" charset="0"/>
                <a:sym typeface="Arial"/>
              </a:rPr>
              <a:t>Trọng</a:t>
            </a:r>
            <a:endParaRPr sz="28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a:solidFill>
                  <a:srgbClr val="595959"/>
                </a:solidFill>
                <a:latin typeface="Times New Roman" panose="02020603050405020304" pitchFamily="18" charset="0"/>
                <a:ea typeface="Times New Roman"/>
                <a:cs typeface="Times New Roman" panose="02020603050405020304" pitchFamily="18" charset="0"/>
                <a:sym typeface="Times New Roman"/>
              </a:rPr>
              <a:t>Hà </a:t>
            </a:r>
            <a:r>
              <a:rPr lang="en-US" sz="1800" b="0" i="1" u="none" strike="noStrike" cap="none" dirty="0" err="1">
                <a:solidFill>
                  <a:srgbClr val="595959"/>
                </a:solidFill>
                <a:latin typeface="Times New Roman" panose="02020603050405020304" pitchFamily="18" charset="0"/>
                <a:ea typeface="Times New Roman"/>
                <a:cs typeface="Times New Roman" panose="02020603050405020304" pitchFamily="18" charset="0"/>
                <a:sym typeface="Times New Roman"/>
              </a:rPr>
              <a:t>Nội</a:t>
            </a:r>
            <a:r>
              <a:rPr lang="en-US" sz="1800" b="0" i="1" u="none" strike="noStrike" cap="none" dirty="0">
                <a:solidFill>
                  <a:srgbClr val="595959"/>
                </a:solidFill>
                <a:latin typeface="Times New Roman" panose="02020603050405020304" pitchFamily="18" charset="0"/>
                <a:ea typeface="Times New Roman"/>
                <a:cs typeface="Times New Roman" panose="02020603050405020304" pitchFamily="18" charset="0"/>
                <a:sym typeface="Times New Roman"/>
              </a:rPr>
              <a:t>, </a:t>
            </a:r>
            <a:r>
              <a:rPr lang="en-US" sz="1800" b="0" i="1" u="none" strike="noStrike" cap="none" dirty="0" err="1">
                <a:solidFill>
                  <a:srgbClr val="595959"/>
                </a:solidFill>
                <a:latin typeface="Times New Roman" panose="02020603050405020304" pitchFamily="18" charset="0"/>
                <a:ea typeface="Times New Roman"/>
                <a:cs typeface="Times New Roman" panose="02020603050405020304" pitchFamily="18" charset="0"/>
                <a:sym typeface="Times New Roman"/>
              </a:rPr>
              <a:t>ngày</a:t>
            </a:r>
            <a:r>
              <a:rPr lang="en-US" sz="1800" b="0" i="1" u="none" strike="noStrike" cap="none" dirty="0">
                <a:solidFill>
                  <a:srgbClr val="595959"/>
                </a:solidFill>
                <a:latin typeface="Times New Roman" panose="02020603050405020304" pitchFamily="18" charset="0"/>
                <a:ea typeface="Times New Roman"/>
                <a:cs typeface="Times New Roman" panose="02020603050405020304" pitchFamily="18" charset="0"/>
                <a:sym typeface="Times New Roman"/>
              </a:rPr>
              <a:t> </a:t>
            </a:r>
            <a:r>
              <a:rPr lang="en-US" sz="1800" i="1" dirty="0">
                <a:solidFill>
                  <a:srgbClr val="595959"/>
                </a:solidFill>
                <a:latin typeface="Times New Roman" panose="02020603050405020304" pitchFamily="18" charset="0"/>
                <a:ea typeface="Times New Roman"/>
                <a:cs typeface="Times New Roman" panose="02020603050405020304" pitchFamily="18" charset="0"/>
                <a:sym typeface="Times New Roman"/>
              </a:rPr>
              <a:t>11</a:t>
            </a:r>
            <a:r>
              <a:rPr lang="en-US" sz="1800" b="0" i="1" u="none" strike="noStrike" cap="none" dirty="0">
                <a:solidFill>
                  <a:srgbClr val="595959"/>
                </a:solidFill>
                <a:latin typeface="Times New Roman" panose="02020603050405020304" pitchFamily="18" charset="0"/>
                <a:ea typeface="Times New Roman"/>
                <a:cs typeface="Times New Roman" panose="02020603050405020304" pitchFamily="18" charset="0"/>
                <a:sym typeface="Times New Roman"/>
              </a:rPr>
              <a:t> </a:t>
            </a:r>
            <a:r>
              <a:rPr lang="en-US" sz="1800" b="0" i="1" u="none" strike="noStrike" cap="none" dirty="0" err="1">
                <a:solidFill>
                  <a:srgbClr val="595959"/>
                </a:solidFill>
                <a:latin typeface="Times New Roman" panose="02020603050405020304" pitchFamily="18" charset="0"/>
                <a:ea typeface="Times New Roman"/>
                <a:cs typeface="Times New Roman" panose="02020603050405020304" pitchFamily="18" charset="0"/>
                <a:sym typeface="Times New Roman"/>
              </a:rPr>
              <a:t>tháng</a:t>
            </a:r>
            <a:r>
              <a:rPr lang="en-US" sz="1800" b="0" i="1" u="none" strike="noStrike" cap="none" dirty="0">
                <a:solidFill>
                  <a:srgbClr val="595959"/>
                </a:solidFill>
                <a:latin typeface="Times New Roman" panose="02020603050405020304" pitchFamily="18" charset="0"/>
                <a:ea typeface="Times New Roman"/>
                <a:cs typeface="Times New Roman" panose="02020603050405020304" pitchFamily="18" charset="0"/>
                <a:sym typeface="Times New Roman"/>
              </a:rPr>
              <a:t> 10 </a:t>
            </a:r>
            <a:r>
              <a:rPr lang="en-US" sz="1800" b="0" i="1" u="none" strike="noStrike" cap="none" dirty="0" err="1">
                <a:solidFill>
                  <a:srgbClr val="595959"/>
                </a:solidFill>
                <a:latin typeface="Times New Roman" panose="02020603050405020304" pitchFamily="18" charset="0"/>
                <a:ea typeface="Times New Roman"/>
                <a:cs typeface="Times New Roman" panose="02020603050405020304" pitchFamily="18" charset="0"/>
                <a:sym typeface="Times New Roman"/>
              </a:rPr>
              <a:t>năm</a:t>
            </a:r>
            <a:r>
              <a:rPr lang="en-US" sz="1800" b="0" i="1" u="none" strike="noStrike" cap="none" dirty="0">
                <a:solidFill>
                  <a:srgbClr val="595959"/>
                </a:solidFill>
                <a:latin typeface="Times New Roman" panose="02020603050405020304" pitchFamily="18" charset="0"/>
                <a:ea typeface="Times New Roman"/>
                <a:cs typeface="Times New Roman" panose="02020603050405020304" pitchFamily="18" charset="0"/>
                <a:sym typeface="Times New Roman"/>
              </a:rPr>
              <a:t> 2024</a:t>
            </a:r>
            <a:endParaRPr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Times New Roman" panose="02020603050405020304" pitchFamily="18" charset="0"/>
                <a:cs typeface="Times New Roman" panose="02020603050405020304" pitchFamily="18" charset="0"/>
                <a:sym typeface="Arial"/>
              </a:rPr>
              <a:t>ĐẠI HỌC CÔNG NGHIỆP HÀ NỘI</a:t>
            </a:r>
            <a:endParaRPr sz="4000" b="1" i="0" u="none" strike="noStrike" cap="none">
              <a:solidFill>
                <a:srgbClr val="0070C0"/>
              </a:solidFill>
              <a:latin typeface="Times New Roman" panose="02020603050405020304" pitchFamily="18" charset="0"/>
              <a:cs typeface="Times New Roman" panose="02020603050405020304" pitchFamily="18" charset="0"/>
              <a:sym typeface="Arial"/>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accent4"/>
                </a:solidFill>
                <a:latin typeface="Times New Roman" panose="02020603050405020304" pitchFamily="18" charset="0"/>
                <a:cs typeface="Times New Roman" panose="02020603050405020304" pitchFamily="18" charset="0"/>
                <a:sym typeface="Arial"/>
              </a:rPr>
              <a:t>KHOA CÔNG NGHỆ THÔNG TIN</a:t>
            </a:r>
            <a:endParaRPr sz="2800" b="1" i="0" u="none" strike="noStrike" cap="none">
              <a:solidFill>
                <a:schemeClr val="accent4"/>
              </a:solidFill>
              <a:latin typeface="Times New Roman" panose="02020603050405020304" pitchFamily="18" charset="0"/>
              <a:cs typeface="Times New Roman" panose="02020603050405020304" pitchFamily="18" charset="0"/>
              <a:sym typeface="Arial"/>
            </a:endParaRPr>
          </a:p>
        </p:txBody>
      </p:sp>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474" name="Google Shape;474;p1"/>
          <p:cNvSpPr/>
          <p:nvPr/>
        </p:nvSpPr>
        <p:spPr>
          <a:xfrm>
            <a:off x="3668592" y="3963282"/>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pic>
        <p:nvPicPr>
          <p:cNvPr id="2" name="Google Shape;485;p2">
            <a:extLst>
              <a:ext uri="{FF2B5EF4-FFF2-40B4-BE49-F238E27FC236}">
                <a16:creationId xmlns:a16="http://schemas.microsoft.com/office/drawing/2014/main" id="{4B420C5A-FACC-F25F-39F4-F468D0079D2E}"/>
              </a:ext>
            </a:extLst>
          </p:cNvPr>
          <p:cNvPicPr preferRelativeResize="0"/>
          <p:nvPr/>
        </p:nvPicPr>
        <p:blipFill rotWithShape="1">
          <a:blip r:embed="rId3">
            <a:alphaModFix/>
          </a:blip>
          <a:srcRect/>
          <a:stretch/>
        </p:blipFill>
        <p:spPr>
          <a:xfrm>
            <a:off x="256325" y="193084"/>
            <a:ext cx="1691766" cy="1600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grpSp>
        <p:nvGrpSpPr>
          <p:cNvPr id="839" name="Google Shape;839;p16"/>
          <p:cNvGrpSpPr/>
          <p:nvPr/>
        </p:nvGrpSpPr>
        <p:grpSpPr>
          <a:xfrm>
            <a:off x="2386080" y="0"/>
            <a:ext cx="3314880" cy="6857640"/>
            <a:chOff x="2386080" y="0"/>
            <a:chExt cx="3314880" cy="6857640"/>
          </a:xfrm>
        </p:grpSpPr>
        <p:sp>
          <p:nvSpPr>
            <p:cNvPr id="840" name="Google Shape;840;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2" name="Google Shape;852;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a:t>
            </a:r>
            <a:r>
              <a:rPr lang="en-US" sz="4800" b="1" i="1" dirty="0">
                <a:solidFill>
                  <a:srgbClr val="FF3737"/>
                </a:solidFill>
                <a:latin typeface="Calibri"/>
                <a:ea typeface="Calibri"/>
                <a:cs typeface="Calibri"/>
                <a:sym typeface="Calibri"/>
              </a:rPr>
              <a:t>III</a:t>
            </a:r>
            <a:r>
              <a:rPr lang="en-US" sz="4800" b="1" i="1" u="none" strike="noStrike" cap="none" dirty="0">
                <a:solidFill>
                  <a:srgbClr val="FF3737"/>
                </a:solidFill>
                <a:latin typeface="Calibri"/>
                <a:ea typeface="Calibri"/>
                <a:cs typeface="Calibri"/>
                <a:sym typeface="Calibri"/>
              </a:rPr>
              <a:t> :</a:t>
            </a:r>
            <a:endParaRPr sz="4800" b="0" i="0" u="none" strike="noStrike" cap="none" dirty="0">
              <a:solidFill>
                <a:schemeClr val="dk1"/>
              </a:solidFill>
              <a:latin typeface="Arial"/>
              <a:ea typeface="Arial"/>
              <a:cs typeface="Arial"/>
              <a:sym typeface="Arial"/>
            </a:endParaRPr>
          </a:p>
        </p:txBody>
      </p:sp>
      <p:grpSp>
        <p:nvGrpSpPr>
          <p:cNvPr id="853" name="Google Shape;853;p16"/>
          <p:cNvGrpSpPr/>
          <p:nvPr/>
        </p:nvGrpSpPr>
        <p:grpSpPr>
          <a:xfrm>
            <a:off x="5957048" y="1532221"/>
            <a:ext cx="4937098" cy="3877977"/>
            <a:chOff x="5989987" y="1649489"/>
            <a:chExt cx="5259520" cy="485671"/>
          </a:xfrm>
        </p:grpSpPr>
        <p:sp>
          <p:nvSpPr>
            <p:cNvPr id="854" name="Google Shape;854;p16"/>
            <p:cNvSpPr/>
            <p:nvPr/>
          </p:nvSpPr>
          <p:spPr>
            <a:xfrm>
              <a:off x="5989987" y="1649489"/>
              <a:ext cx="5259520" cy="473926"/>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HẠN CHẾ</a:t>
              </a:r>
            </a:p>
            <a:p>
              <a:pPr marL="0" marR="0" lvl="0" indent="0" algn="ctr" rtl="0">
                <a:lnSpc>
                  <a:spcPct val="100000"/>
                </a:lnSpc>
                <a:spcBef>
                  <a:spcPts val="0"/>
                </a:spcBef>
                <a:spcAft>
                  <a:spcPts val="0"/>
                </a:spcAft>
                <a:buClr>
                  <a:srgbClr val="000000"/>
                </a:buClr>
                <a:buSzPts val="6000"/>
                <a:buFont typeface="Arial"/>
                <a:buNone/>
              </a:pPr>
              <a:r>
                <a:rPr lang="en-US" sz="6000" b="1" dirty="0">
                  <a:solidFill>
                    <a:schemeClr val="dk1"/>
                  </a:solidFill>
                  <a:latin typeface="Calibri" panose="020F0502020204030204" pitchFamily="34" charset="0"/>
                  <a:ea typeface="Calibri" panose="020F0502020204030204" pitchFamily="34" charset="0"/>
                  <a:cs typeface="Calibri" panose="020F0502020204030204" pitchFamily="34" charset="0"/>
                </a:rPr>
                <a:t>VÀ</a:t>
              </a: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HƯỚNG PHÁT TRIỂN</a:t>
              </a:r>
              <a:endParaRPr sz="60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855" name="Google Shape;855;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56" name="Google Shape;856;p16"/>
          <p:cNvSpPr/>
          <p:nvPr/>
        </p:nvSpPr>
        <p:spPr>
          <a:xfrm>
            <a:off x="11241480" y="301356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889720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8"/>
          <p:cNvSpPr/>
          <p:nvPr/>
        </p:nvSpPr>
        <p:spPr>
          <a:xfrm>
            <a:off x="2131658" y="415800"/>
            <a:ext cx="3862440" cy="39865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1" i="0" u="none" strike="noStrike" cap="none" dirty="0">
                <a:solidFill>
                  <a:srgbClr val="FF3737"/>
                </a:solidFill>
                <a:latin typeface="Calibri"/>
                <a:ea typeface="Calibri"/>
                <a:cs typeface="Calibri"/>
                <a:sym typeface="Calibri"/>
              </a:rPr>
              <a:t>1.Hạn </a:t>
            </a:r>
            <a:r>
              <a:rPr lang="en-US" sz="2000" b="1" i="0" u="none" strike="noStrike" cap="none" dirty="0" err="1">
                <a:solidFill>
                  <a:srgbClr val="FF3737"/>
                </a:solidFill>
                <a:latin typeface="Calibri"/>
                <a:ea typeface="Calibri"/>
                <a:cs typeface="Calibri"/>
                <a:sym typeface="Calibri"/>
              </a:rPr>
              <a:t>chế</a:t>
            </a:r>
            <a:endParaRPr sz="2000" b="0" i="0" u="none" strike="noStrike" cap="none" dirty="0">
              <a:solidFill>
                <a:schemeClr val="dk1"/>
              </a:solidFill>
              <a:latin typeface="Arial"/>
              <a:ea typeface="Arial"/>
              <a:cs typeface="Arial"/>
              <a:sym typeface="Arial"/>
            </a:endParaRPr>
          </a:p>
        </p:txBody>
      </p:sp>
      <p:grpSp>
        <p:nvGrpSpPr>
          <p:cNvPr id="890" name="Google Shape;890;p18"/>
          <p:cNvGrpSpPr/>
          <p:nvPr/>
        </p:nvGrpSpPr>
        <p:grpSpPr>
          <a:xfrm>
            <a:off x="2286000" y="1371600"/>
            <a:ext cx="7620000" cy="4170784"/>
            <a:chOff x="3229189" y="1748189"/>
            <a:chExt cx="2400222" cy="2153392"/>
          </a:xfrm>
        </p:grpSpPr>
        <p:sp>
          <p:nvSpPr>
            <p:cNvPr id="891" name="Google Shape;891;p18"/>
            <p:cNvSpPr/>
            <p:nvPr/>
          </p:nvSpPr>
          <p:spPr>
            <a:xfrm>
              <a:off x="3229189" y="174818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2000" b="0" i="0" u="none" strike="noStrike" cap="none">
                <a:solidFill>
                  <a:srgbClr val="7F7F7F"/>
                </a:solidFill>
                <a:latin typeface="Arial"/>
                <a:ea typeface="Arial"/>
                <a:cs typeface="Arial"/>
                <a:sym typeface="Arial"/>
              </a:endParaRPr>
            </a:p>
          </p:txBody>
        </p:sp>
        <p:sp>
          <p:nvSpPr>
            <p:cNvPr id="892" name="Google Shape;892;p18"/>
            <p:cNvSpPr/>
            <p:nvPr/>
          </p:nvSpPr>
          <p:spPr>
            <a:xfrm>
              <a:off x="3325152" y="2021615"/>
              <a:ext cx="1992230" cy="171616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US" sz="2000" dirty="0">
                  <a:solidFill>
                    <a:schemeClr val="dk1"/>
                  </a:solidFill>
                  <a:latin typeface="Times New Roman" panose="02020603050405020304" pitchFamily="18" charset="0"/>
                  <a:cs typeface="Times New Roman" panose="02020603050405020304" pitchFamily="18" charset="0"/>
                </a:rPr>
                <a:t>Website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vẫn</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còn</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thiếu</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chức</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năng</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chưa</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hoàn</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thiện</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như</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a:t>
              </a:r>
            </a:p>
            <a:p>
              <a:pPr marL="285750" marR="0" lvl="0" indent="-285750" algn="l" rtl="0">
                <a:lnSpc>
                  <a:spcPct val="150000"/>
                </a:lnSpc>
                <a:spcBef>
                  <a:spcPts val="0"/>
                </a:spcBef>
                <a:spcAft>
                  <a:spcPts val="0"/>
                </a:spcAft>
                <a:buClr>
                  <a:srgbClr val="000000"/>
                </a:buClr>
                <a:buSzPts val="1800"/>
                <a:buFont typeface="Arial" panose="020B0604020202020204" pitchFamily="34" charset="0"/>
                <a:buChar char="•"/>
              </a:pPr>
              <a:r>
                <a:rPr lang="en-US" sz="2000" dirty="0">
                  <a:solidFill>
                    <a:schemeClr val="dk1"/>
                  </a:solidFill>
                  <a:latin typeface="Times New Roman" panose="02020603050405020304" pitchFamily="18" charset="0"/>
                  <a:cs typeface="Times New Roman" panose="02020603050405020304" pitchFamily="18" charset="0"/>
                </a:rPr>
                <a:t>Chatbot </a:t>
              </a:r>
              <a:r>
                <a:rPr lang="en-US" sz="2000" dirty="0" err="1">
                  <a:solidFill>
                    <a:schemeClr val="dk1"/>
                  </a:solidFill>
                  <a:latin typeface="Times New Roman" panose="02020603050405020304" pitchFamily="18" charset="0"/>
                  <a:cs typeface="Times New Roman" panose="02020603050405020304" pitchFamily="18" charset="0"/>
                </a:rPr>
                <a:t>chưa</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được</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hoàn</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thiện</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đối</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với</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khách</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hàng</a:t>
              </a:r>
              <a:r>
                <a:rPr lang="en-US" sz="2000" dirty="0">
                  <a:solidFill>
                    <a:schemeClr val="dk1"/>
                  </a:solidFill>
                  <a:latin typeface="Times New Roman" panose="02020603050405020304" pitchFamily="18" charset="0"/>
                  <a:cs typeface="Times New Roman" panose="02020603050405020304" pitchFamily="18" charset="0"/>
                </a:rPr>
                <a:t>.</a:t>
              </a:r>
            </a:p>
            <a:p>
              <a:pPr marL="285750" marR="0" lvl="0" indent="-285750" algn="l" rtl="0">
                <a:lnSpc>
                  <a:spcPct val="150000"/>
                </a:lnSpc>
                <a:spcBef>
                  <a:spcPts val="0"/>
                </a:spcBef>
                <a:spcAft>
                  <a:spcPts val="0"/>
                </a:spcAft>
                <a:buClr>
                  <a:srgbClr val="000000"/>
                </a:buClr>
                <a:buSzPts val="18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Tư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a:t>
              </a:r>
            </a:p>
            <a:p>
              <a:pPr marL="285750" marR="0" lvl="0" indent="-285750" algn="l" rtl="0">
                <a:lnSpc>
                  <a:spcPct val="150000"/>
                </a:lnSpc>
                <a:spcBef>
                  <a:spcPts val="0"/>
                </a:spcBef>
                <a:spcAft>
                  <a:spcPts val="0"/>
                </a:spcAft>
                <a:buClr>
                  <a:srgbClr val="000000"/>
                </a:buClr>
                <a:buSzPts val="1800"/>
                <a:buFont typeface="Arial" panose="020B0604020202020204" pitchFamily="34" charset="0"/>
                <a:buChar char="•"/>
              </a:pP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Thanh </a:t>
              </a:r>
              <a:r>
                <a:rPr lang="en-US" sz="2000" b="0" i="0" u="none" strike="noStrike" cap="none" dirty="0" err="1">
                  <a:solidFill>
                    <a:srgbClr val="000000"/>
                  </a:solidFill>
                  <a:latin typeface="Times New Roman" panose="02020603050405020304" pitchFamily="18" charset="0"/>
                  <a:cs typeface="Times New Roman" panose="02020603050405020304" pitchFamily="18" charset="0"/>
                  <a:sym typeface="Arial"/>
                </a:rPr>
                <a:t>toán</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online.</a:t>
              </a:r>
            </a:p>
            <a:p>
              <a:pPr marL="285750" marR="0" lvl="0" indent="-285750" algn="l" rtl="0">
                <a:lnSpc>
                  <a:spcPct val="150000"/>
                </a:lnSpc>
                <a:spcBef>
                  <a:spcPts val="0"/>
                </a:spcBef>
                <a:spcAft>
                  <a:spcPts val="0"/>
                </a:spcAft>
                <a:buClr>
                  <a:srgbClr val="000000"/>
                </a:buClr>
                <a:buSzPts val="1800"/>
                <a:buFont typeface="Arial" panose="020B0604020202020204" pitchFamily="34" charset="0"/>
                <a:buChar char="•"/>
              </a:pPr>
              <a:r>
                <a:rPr lang="en-US" sz="2000" b="0" i="0" u="none" strike="noStrike" cap="none" dirty="0" err="1">
                  <a:solidFill>
                    <a:srgbClr val="000000"/>
                  </a:solidFill>
                  <a:latin typeface="Times New Roman" panose="02020603050405020304" pitchFamily="18" charset="0"/>
                  <a:cs typeface="Times New Roman" panose="02020603050405020304" pitchFamily="18" charset="0"/>
                  <a:sym typeface="Arial"/>
                </a:rPr>
                <a:t>Các</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Times New Roman" panose="02020603050405020304" pitchFamily="18" charset="0"/>
                  <a:cs typeface="Times New Roman" panose="02020603050405020304" pitchFamily="18" charset="0"/>
                  <a:sym typeface="Arial"/>
                </a:rPr>
                <a:t>sản</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Times New Roman" panose="02020603050405020304" pitchFamily="18" charset="0"/>
                  <a:cs typeface="Times New Roman" panose="02020603050405020304" pitchFamily="18" charset="0"/>
                  <a:sym typeface="Arial"/>
                </a:rPr>
                <a:t>phẩm</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Times New Roman" panose="02020603050405020304" pitchFamily="18" charset="0"/>
                  <a:cs typeface="Times New Roman" panose="02020603050405020304" pitchFamily="18" charset="0"/>
                  <a:sym typeface="Arial"/>
                </a:rPr>
                <a:t>yêu</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Times New Roman" panose="02020603050405020304" pitchFamily="18" charset="0"/>
                  <a:cs typeface="Times New Roman" panose="02020603050405020304" pitchFamily="18" charset="0"/>
                  <a:sym typeface="Arial"/>
                </a:rPr>
                <a:t>thích</a:t>
              </a:r>
              <a:endPar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l" rtl="0">
                <a:lnSpc>
                  <a:spcPct val="150000"/>
                </a:lnSpc>
                <a:spcBef>
                  <a:spcPts val="0"/>
                </a:spcBef>
                <a:spcAft>
                  <a:spcPts val="0"/>
                </a:spcAft>
                <a:buClr>
                  <a:srgbClr val="000000"/>
                </a:buClr>
                <a:buSzPts val="1800"/>
                <a:buFont typeface="Arial" panose="020B0604020202020204" pitchFamily="34" charset="0"/>
                <a:buChar char="•"/>
              </a:pP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Sao </a:t>
              </a:r>
              <a:r>
                <a:rPr lang="en-US" sz="2000" b="0" i="0" u="none" strike="noStrike" cap="none" dirty="0" err="1">
                  <a:solidFill>
                    <a:srgbClr val="000000"/>
                  </a:solidFill>
                  <a:latin typeface="Times New Roman" panose="02020603050405020304" pitchFamily="18" charset="0"/>
                  <a:cs typeface="Times New Roman" panose="02020603050405020304" pitchFamily="18" charset="0"/>
                  <a:sym typeface="Arial"/>
                </a:rPr>
                <a:t>lưu</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Times New Roman" panose="02020603050405020304" pitchFamily="18" charset="0"/>
                  <a:cs typeface="Times New Roman" panose="02020603050405020304" pitchFamily="18" charset="0"/>
                  <a:sym typeface="Arial"/>
                </a:rPr>
                <a:t>và</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Times New Roman" panose="02020603050405020304" pitchFamily="18" charset="0"/>
                  <a:cs typeface="Times New Roman" panose="02020603050405020304" pitchFamily="18" charset="0"/>
                  <a:sym typeface="Arial"/>
                </a:rPr>
                <a:t>phục</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Times New Roman" panose="02020603050405020304" pitchFamily="18" charset="0"/>
                  <a:cs typeface="Times New Roman" panose="02020603050405020304" pitchFamily="18" charset="0"/>
                  <a:sym typeface="Arial"/>
                </a:rPr>
                <a:t>hồi</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Times New Roman" panose="02020603050405020304" pitchFamily="18" charset="0"/>
                  <a:cs typeface="Times New Roman" panose="02020603050405020304" pitchFamily="18" charset="0"/>
                  <a:sym typeface="Arial"/>
                </a:rPr>
                <a:t>dữ</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Times New Roman" panose="02020603050405020304" pitchFamily="18" charset="0"/>
                  <a:cs typeface="Times New Roman" panose="02020603050405020304" pitchFamily="18" charset="0"/>
                  <a:sym typeface="Arial"/>
                </a:rPr>
                <a:t>liệu</a:t>
              </a:r>
              <a:endPar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l" rtl="0">
                <a:lnSpc>
                  <a:spcPct val="150000"/>
                </a:lnSpc>
                <a:spcBef>
                  <a:spcPts val="0"/>
                </a:spcBef>
                <a:spcAft>
                  <a:spcPts val="0"/>
                </a:spcAft>
                <a:buClr>
                  <a:srgbClr val="000000"/>
                </a:buClr>
                <a:buSzPts val="18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Reponsive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sp>
        <p:nvSpPr>
          <p:cNvPr id="899" name="Google Shape;899;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a:solidFill>
                  <a:schemeClr val="dk1"/>
                </a:solidFill>
                <a:latin typeface="Arial"/>
                <a:ea typeface="Arial"/>
                <a:cs typeface="Arial"/>
                <a:sym typeface="Arial"/>
              </a:rPr>
              <a:t>Đồ án tốt nghiệp</a:t>
            </a:r>
            <a:endParaRPr sz="20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0"/>
                                        </p:tgtEl>
                                        <p:attrNameLst>
                                          <p:attrName>style.visibility</p:attrName>
                                        </p:attrNameLst>
                                      </p:cBhvr>
                                      <p:to>
                                        <p:strVal val="visible"/>
                                      </p:to>
                                    </p:set>
                                    <p:animEffect transition="in" filter="fade">
                                      <p:cBhvr>
                                        <p:cTn id="7" dur="500"/>
                                        <p:tgtEl>
                                          <p:spTgt spid="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9"/>
          <p:cNvSpPr/>
          <p:nvPr/>
        </p:nvSpPr>
        <p:spPr>
          <a:xfrm>
            <a:off x="2106720" y="415800"/>
            <a:ext cx="3862440" cy="39865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1" i="0" u="none" strike="noStrike" cap="none" dirty="0">
                <a:solidFill>
                  <a:srgbClr val="FF3737"/>
                </a:solidFill>
                <a:latin typeface="Calibri"/>
                <a:ea typeface="Calibri"/>
                <a:cs typeface="Calibri"/>
                <a:sym typeface="Calibri"/>
              </a:rPr>
              <a:t>2.Hướng </a:t>
            </a:r>
            <a:r>
              <a:rPr lang="en-US" sz="2000" b="1" i="0" u="none" strike="noStrike" cap="none" dirty="0" err="1">
                <a:solidFill>
                  <a:srgbClr val="FF3737"/>
                </a:solidFill>
                <a:latin typeface="Calibri"/>
                <a:ea typeface="Calibri"/>
                <a:cs typeface="Calibri"/>
                <a:sym typeface="Calibri"/>
              </a:rPr>
              <a:t>phát</a:t>
            </a:r>
            <a:r>
              <a:rPr lang="en-US" sz="2000" b="1" i="0" u="none" strike="noStrike" cap="none" dirty="0">
                <a:solidFill>
                  <a:srgbClr val="FF3737"/>
                </a:solidFill>
                <a:latin typeface="Calibri"/>
                <a:ea typeface="Calibri"/>
                <a:cs typeface="Calibri"/>
                <a:sym typeface="Calibri"/>
              </a:rPr>
              <a:t> </a:t>
            </a:r>
            <a:r>
              <a:rPr lang="en-US" sz="2000" b="1" i="0" u="none" strike="noStrike" cap="none" dirty="0" err="1">
                <a:solidFill>
                  <a:srgbClr val="FF3737"/>
                </a:solidFill>
                <a:latin typeface="Calibri"/>
                <a:ea typeface="Calibri"/>
                <a:cs typeface="Calibri"/>
                <a:sym typeface="Calibri"/>
              </a:rPr>
              <a:t>triển</a:t>
            </a:r>
            <a:r>
              <a:rPr lang="en-US" sz="2000" b="1" i="0" u="none" strike="noStrike" cap="none" dirty="0">
                <a:solidFill>
                  <a:srgbClr val="FF3737"/>
                </a:solidFill>
                <a:latin typeface="Calibri"/>
                <a:ea typeface="Calibri"/>
                <a:cs typeface="Calibri"/>
                <a:sym typeface="Calibri"/>
              </a:rPr>
              <a:t> </a:t>
            </a:r>
            <a:r>
              <a:rPr lang="en-US" sz="2000" b="1" i="0" u="none" strike="noStrike" cap="none" dirty="0" err="1">
                <a:solidFill>
                  <a:srgbClr val="FF3737"/>
                </a:solidFill>
                <a:latin typeface="Calibri"/>
                <a:ea typeface="Calibri"/>
                <a:cs typeface="Calibri"/>
                <a:sym typeface="Calibri"/>
              </a:rPr>
              <a:t>đề</a:t>
            </a:r>
            <a:r>
              <a:rPr lang="en-US" sz="2000" b="1" i="0" u="none" strike="noStrike" cap="none" dirty="0">
                <a:solidFill>
                  <a:srgbClr val="FF3737"/>
                </a:solidFill>
                <a:latin typeface="Calibri"/>
                <a:ea typeface="Calibri"/>
                <a:cs typeface="Calibri"/>
                <a:sym typeface="Calibri"/>
              </a:rPr>
              <a:t> </a:t>
            </a:r>
            <a:r>
              <a:rPr lang="en-US" sz="2000" b="1" i="0" u="none" strike="noStrike" cap="none" dirty="0" err="1">
                <a:solidFill>
                  <a:srgbClr val="FF3737"/>
                </a:solidFill>
                <a:latin typeface="Calibri"/>
                <a:ea typeface="Calibri"/>
                <a:cs typeface="Calibri"/>
                <a:sym typeface="Calibri"/>
              </a:rPr>
              <a:t>tài</a:t>
            </a:r>
            <a:endParaRPr sz="2000" b="0" i="0" u="none" strike="noStrike" cap="none" dirty="0">
              <a:solidFill>
                <a:schemeClr val="dk1"/>
              </a:solidFill>
              <a:latin typeface="Arial"/>
              <a:ea typeface="Arial"/>
              <a:cs typeface="Arial"/>
              <a:sym typeface="Arial"/>
            </a:endParaRPr>
          </a:p>
        </p:txBody>
      </p:sp>
      <p:pic>
        <p:nvPicPr>
          <p:cNvPr id="905" name="Google Shape;905;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6" name="Google Shape;906;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07" name="Google Shape;907;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08" name="Google Shape;908;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09" name="Google Shape;909;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10" name="Google Shape;910;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11" name="Google Shape;911;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12" name="Google Shape;912;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13" name="Google Shape;913;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14" name="Google Shape;914;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15" name="Google Shape;915;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16" name="Google Shape;916;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17" name="Google Shape;917;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pic>
        <p:nvPicPr>
          <p:cNvPr id="918" name="Google Shape;918;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9" name="Google Shape;919;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20" name="Google Shape;920;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1" name="Google Shape;921;p19"/>
          <p:cNvGrpSpPr/>
          <p:nvPr/>
        </p:nvGrpSpPr>
        <p:grpSpPr>
          <a:xfrm>
            <a:off x="3352800" y="1447799"/>
            <a:ext cx="8305799" cy="1288803"/>
            <a:chOff x="3697288" y="1777999"/>
            <a:chExt cx="8305799" cy="1288803"/>
          </a:xfrm>
        </p:grpSpPr>
        <p:sp>
          <p:nvSpPr>
            <p:cNvPr id="922" name="Google Shape;922;p19"/>
            <p:cNvSpPr/>
            <p:nvPr/>
          </p:nvSpPr>
          <p:spPr>
            <a:xfrm>
              <a:off x="5934074" y="1777999"/>
              <a:ext cx="6069013" cy="128880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23" name="Google Shape;923;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24" name="Google Shape;924;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25" name="Google Shape;925;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26" name="Google Shape;926;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27" name="Google Shape;927;p19"/>
            <p:cNvSpPr txBox="1"/>
            <p:nvPr/>
          </p:nvSpPr>
          <p:spPr>
            <a:xfrm>
              <a:off x="7050088" y="1778171"/>
              <a:ext cx="4540252" cy="101562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2000" b="0" i="0" u="none" strike="noStrike" cap="none" dirty="0" err="1">
                  <a:solidFill>
                    <a:schemeClr val="lt1"/>
                  </a:solidFill>
                  <a:latin typeface="Arial"/>
                  <a:ea typeface="Arial"/>
                  <a:cs typeface="Arial"/>
                  <a:sym typeface="Arial"/>
                </a:rPr>
                <a:t>Phát</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triển</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thêm</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nhiều</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chức</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năng</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của</a:t>
              </a:r>
              <a:r>
                <a:rPr lang="en-US" sz="2000" b="0" i="0" u="none" strike="noStrike" cap="none" dirty="0">
                  <a:solidFill>
                    <a:schemeClr val="lt1"/>
                  </a:solidFill>
                  <a:latin typeface="Arial"/>
                  <a:ea typeface="Arial"/>
                  <a:cs typeface="Arial"/>
                  <a:sym typeface="Arial"/>
                </a:rPr>
                <a:t> website </a:t>
              </a:r>
              <a:r>
                <a:rPr lang="en-US" sz="2000" b="0" i="0" u="none" strike="noStrike" cap="none" dirty="0" err="1">
                  <a:solidFill>
                    <a:schemeClr val="lt1"/>
                  </a:solidFill>
                  <a:latin typeface="Arial"/>
                  <a:ea typeface="Arial"/>
                  <a:cs typeface="Arial"/>
                  <a:sym typeface="Arial"/>
                </a:rPr>
                <a:t>như:banner</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gợi</a:t>
              </a:r>
              <a:r>
                <a:rPr lang="en-US" sz="2000" b="0" i="0" u="none" strike="noStrike" cap="none" dirty="0">
                  <a:solidFill>
                    <a:schemeClr val="lt1"/>
                  </a:solidFill>
                  <a:latin typeface="Arial"/>
                  <a:ea typeface="Arial"/>
                  <a:cs typeface="Arial"/>
                  <a:sym typeface="Arial"/>
                </a:rPr>
                <a:t> ý </a:t>
              </a:r>
              <a:r>
                <a:rPr lang="en-US" sz="2000" b="0" i="0" u="none" strike="noStrike" cap="none" dirty="0" err="1">
                  <a:solidFill>
                    <a:schemeClr val="lt1"/>
                  </a:solidFill>
                  <a:latin typeface="Arial"/>
                  <a:ea typeface="Arial"/>
                  <a:cs typeface="Arial"/>
                  <a:sym typeface="Arial"/>
                </a:rPr>
                <a:t>hành</a:t>
              </a:r>
              <a:r>
                <a:rPr lang="en-US" sz="2000" b="0" i="0" u="none" strike="noStrike" cap="none" dirty="0">
                  <a:solidFill>
                    <a:schemeClr val="lt1"/>
                  </a:solidFill>
                  <a:latin typeface="Arial"/>
                  <a:ea typeface="Arial"/>
                  <a:cs typeface="Arial"/>
                  <a:sym typeface="Arial"/>
                </a:rPr>
                <a:t> vi </a:t>
              </a:r>
              <a:r>
                <a:rPr lang="en-US" sz="2000" b="0" i="0" u="none" strike="noStrike" cap="none" dirty="0" err="1">
                  <a:solidFill>
                    <a:schemeClr val="lt1"/>
                  </a:solidFill>
                  <a:latin typeface="Arial"/>
                  <a:ea typeface="Arial"/>
                  <a:cs typeface="Arial"/>
                  <a:sym typeface="Arial"/>
                </a:rPr>
                <a:t>người</a:t>
              </a:r>
              <a:r>
                <a:rPr lang="en-US" sz="2000" b="0" i="0" u="none" strike="noStrike" cap="none" dirty="0">
                  <a:solidFill>
                    <a:schemeClr val="lt1"/>
                  </a:solidFill>
                  <a:latin typeface="Arial"/>
                  <a:ea typeface="Arial"/>
                  <a:cs typeface="Arial"/>
                  <a:sym typeface="Arial"/>
                </a:rPr>
                <a:t> dung, </a:t>
              </a:r>
              <a:r>
                <a:rPr lang="en-US" sz="2000" b="0" i="0" u="none" strike="noStrike" cap="none" dirty="0" err="1">
                  <a:solidFill>
                    <a:schemeClr val="lt1"/>
                  </a:solidFill>
                  <a:latin typeface="Arial"/>
                  <a:ea typeface="Arial"/>
                  <a:cs typeface="Arial"/>
                  <a:sym typeface="Arial"/>
                </a:rPr>
                <a:t>thanh</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toán</a:t>
              </a:r>
              <a:r>
                <a:rPr lang="en-US" sz="2000" b="0" i="0" u="none" strike="noStrike" cap="none" dirty="0">
                  <a:solidFill>
                    <a:schemeClr val="lt1"/>
                  </a:solidFill>
                  <a:latin typeface="Arial"/>
                  <a:ea typeface="Arial"/>
                  <a:cs typeface="Arial"/>
                  <a:sym typeface="Arial"/>
                </a:rPr>
                <a:t> online…</a:t>
              </a:r>
              <a:endParaRPr sz="2000" b="0" i="0" u="none" strike="noStrike" cap="none" dirty="0">
                <a:solidFill>
                  <a:schemeClr val="lt1"/>
                </a:solidFill>
                <a:latin typeface="Oi"/>
                <a:ea typeface="Oi"/>
                <a:cs typeface="Oi"/>
                <a:sym typeface="Oi"/>
              </a:endParaRPr>
            </a:p>
          </p:txBody>
        </p:sp>
      </p:grpSp>
      <p:grpSp>
        <p:nvGrpSpPr>
          <p:cNvPr id="928" name="Google Shape;928;p19"/>
          <p:cNvGrpSpPr/>
          <p:nvPr/>
        </p:nvGrpSpPr>
        <p:grpSpPr>
          <a:xfrm>
            <a:off x="3335337" y="2868613"/>
            <a:ext cx="8323262" cy="1228724"/>
            <a:chOff x="3679825" y="3198813"/>
            <a:chExt cx="8323262" cy="952500"/>
          </a:xfrm>
        </p:grpSpPr>
        <p:sp>
          <p:nvSpPr>
            <p:cNvPr id="929" name="Google Shape;929;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31" name="Google Shape;931;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32" name="Google Shape;932;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33" name="Google Shape;933;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grpSp>
      <p:grpSp>
        <p:nvGrpSpPr>
          <p:cNvPr id="934" name="Google Shape;934;p19"/>
          <p:cNvGrpSpPr/>
          <p:nvPr/>
        </p:nvGrpSpPr>
        <p:grpSpPr>
          <a:xfrm>
            <a:off x="3370262" y="4106863"/>
            <a:ext cx="8288337" cy="1303166"/>
            <a:chOff x="3714750" y="4437063"/>
            <a:chExt cx="8288337" cy="1135063"/>
          </a:xfrm>
        </p:grpSpPr>
        <p:sp>
          <p:nvSpPr>
            <p:cNvPr id="935" name="Google Shape;935;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36" name="Google Shape;936;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37" name="Google Shape;937;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38" name="Google Shape;938;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sp>
          <p:nvSpPr>
            <p:cNvPr id="939" name="Google Shape;939;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Arial"/>
                <a:ea typeface="Arial"/>
                <a:cs typeface="Arial"/>
                <a:sym typeface="Arial"/>
              </a:endParaRPr>
            </a:p>
          </p:txBody>
        </p:sp>
      </p:grpSp>
      <p:sp>
        <p:nvSpPr>
          <p:cNvPr id="940" name="Google Shape;940;p19"/>
          <p:cNvSpPr txBox="1"/>
          <p:nvPr/>
        </p:nvSpPr>
        <p:spPr>
          <a:xfrm>
            <a:off x="6774864" y="4455476"/>
            <a:ext cx="4735818" cy="101562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2000" b="0" i="0" u="none" strike="noStrike" cap="none" dirty="0" err="1">
                <a:solidFill>
                  <a:schemeClr val="lt1"/>
                </a:solidFill>
                <a:latin typeface="Arial"/>
                <a:ea typeface="Arial"/>
                <a:cs typeface="Arial"/>
                <a:sym typeface="Arial"/>
              </a:rPr>
              <a:t>Phát</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triển</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phiên</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bản</a:t>
            </a:r>
            <a:r>
              <a:rPr lang="en-US" sz="2000" b="0" i="0" u="none" strike="noStrike" cap="none" dirty="0">
                <a:solidFill>
                  <a:schemeClr val="lt1"/>
                </a:solidFill>
                <a:latin typeface="Arial"/>
                <a:ea typeface="Arial"/>
                <a:cs typeface="Arial"/>
                <a:sym typeface="Arial"/>
              </a:rPr>
              <a:t> mobile/tablet </a:t>
            </a:r>
            <a:r>
              <a:rPr lang="en-US" sz="2000" b="0" i="0" u="none" strike="noStrike" cap="none" dirty="0" err="1">
                <a:solidFill>
                  <a:schemeClr val="lt1"/>
                </a:solidFill>
                <a:latin typeface="Arial"/>
                <a:ea typeface="Arial"/>
                <a:cs typeface="Arial"/>
                <a:sym typeface="Arial"/>
              </a:rPr>
              <a:t>và</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thiết</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kế</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luồng</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đồng</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bộ</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dữ</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liệu</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giữa</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các</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phiên</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bản</a:t>
            </a:r>
            <a:endParaRPr sz="2000" b="0" i="0" u="none" strike="noStrike" cap="none" dirty="0">
              <a:solidFill>
                <a:schemeClr val="lt1"/>
              </a:solidFill>
              <a:latin typeface="Oi"/>
              <a:ea typeface="Oi"/>
              <a:cs typeface="Oi"/>
              <a:sym typeface="Oi"/>
            </a:endParaRPr>
          </a:p>
        </p:txBody>
      </p:sp>
      <p:sp>
        <p:nvSpPr>
          <p:cNvPr id="941" name="Google Shape;941;p19"/>
          <p:cNvSpPr txBox="1"/>
          <p:nvPr/>
        </p:nvSpPr>
        <p:spPr>
          <a:xfrm>
            <a:off x="6597652" y="3022354"/>
            <a:ext cx="4648200" cy="101562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2000" b="0" i="0" u="none" strike="noStrike" cap="none" dirty="0" err="1">
                <a:solidFill>
                  <a:schemeClr val="lt1"/>
                </a:solidFill>
                <a:latin typeface="Arial"/>
                <a:ea typeface="Arial"/>
                <a:cs typeface="Arial"/>
                <a:sym typeface="Arial"/>
              </a:rPr>
              <a:t>Thay</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đổi</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giao</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diện</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cho</a:t>
            </a:r>
            <a:r>
              <a:rPr lang="en-US" sz="2000" b="0" i="0" u="none" strike="noStrike" cap="none" dirty="0">
                <a:solidFill>
                  <a:schemeClr val="lt1"/>
                </a:solidFill>
                <a:latin typeface="Arial"/>
                <a:ea typeface="Arial"/>
                <a:cs typeface="Arial"/>
                <a:sym typeface="Arial"/>
              </a:rPr>
              <a:t> website </a:t>
            </a:r>
            <a:r>
              <a:rPr lang="en-US" sz="2000" b="0" i="0" u="none" strike="noStrike" cap="none" dirty="0" err="1">
                <a:solidFill>
                  <a:schemeClr val="lt1"/>
                </a:solidFill>
                <a:latin typeface="Arial"/>
                <a:ea typeface="Arial"/>
                <a:cs typeface="Arial"/>
                <a:sym typeface="Arial"/>
              </a:rPr>
              <a:t>thân</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thiện</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với</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người</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dùng</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hơn</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và</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thêm</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chức</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năng</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tăng</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khả</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năng</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bảo</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mật</a:t>
            </a:r>
            <a:r>
              <a:rPr lang="en-US" sz="2000" b="0" i="0" u="none" strike="noStrike" cap="none" dirty="0">
                <a:solidFill>
                  <a:schemeClr val="lt1"/>
                </a:solidFill>
                <a:latin typeface="Arial"/>
                <a:ea typeface="Arial"/>
                <a:cs typeface="Arial"/>
                <a:sym typeface="Arial"/>
              </a:rPr>
              <a:t>.</a:t>
            </a:r>
            <a:endParaRPr sz="2000" b="0" i="0" u="none" strike="noStrike" cap="none" dirty="0">
              <a:solidFill>
                <a:schemeClr val="lt1"/>
              </a:solidFill>
              <a:latin typeface="Oi"/>
              <a:ea typeface="Oi"/>
              <a:cs typeface="Oi"/>
              <a:sym typeface="Oi"/>
            </a:endParaRPr>
          </a:p>
        </p:txBody>
      </p:sp>
      <p:sp>
        <p:nvSpPr>
          <p:cNvPr id="942" name="Google Shape;942;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a:solidFill>
                  <a:schemeClr val="dk1"/>
                </a:solidFill>
                <a:latin typeface="Arial"/>
                <a:ea typeface="Arial"/>
                <a:cs typeface="Arial"/>
                <a:sym typeface="Arial"/>
              </a:rPr>
              <a:t>Đồ án tốt nghiệp</a:t>
            </a:r>
            <a:endParaRPr sz="20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1"/>
                                        </p:tgtEl>
                                        <p:attrNameLst>
                                          <p:attrName>style.visibility</p:attrName>
                                        </p:attrNameLst>
                                      </p:cBhvr>
                                      <p:to>
                                        <p:strVal val="visible"/>
                                      </p:to>
                                    </p:set>
                                    <p:anim calcmode="lin" valueType="num">
                                      <p:cBhvr additive="base">
                                        <p:cTn id="7" dur="1000"/>
                                        <p:tgtEl>
                                          <p:spTgt spid="92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28"/>
                                        </p:tgtEl>
                                        <p:attrNameLst>
                                          <p:attrName>style.visibility</p:attrName>
                                        </p:attrNameLst>
                                      </p:cBhvr>
                                      <p:to>
                                        <p:strVal val="visible"/>
                                      </p:to>
                                    </p:set>
                                    <p:anim calcmode="lin" valueType="num">
                                      <p:cBhvr additive="base">
                                        <p:cTn id="12" dur="1000"/>
                                        <p:tgtEl>
                                          <p:spTgt spid="928"/>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34"/>
                                        </p:tgtEl>
                                        <p:attrNameLst>
                                          <p:attrName>style.visibility</p:attrName>
                                        </p:attrNameLst>
                                      </p:cBhvr>
                                      <p:to>
                                        <p:strVal val="visible"/>
                                      </p:to>
                                    </p:set>
                                    <p:anim calcmode="lin" valueType="num">
                                      <p:cBhvr additive="base">
                                        <p:cTn id="17" dur="1000"/>
                                        <p:tgtEl>
                                          <p:spTgt spid="934"/>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940"/>
                                        </p:tgtEl>
                                        <p:attrNameLst>
                                          <p:attrName>style.visibility</p:attrName>
                                        </p:attrNameLst>
                                      </p:cBhvr>
                                      <p:to>
                                        <p:strVal val="visible"/>
                                      </p:to>
                                    </p:set>
                                    <p:anim calcmode="lin" valueType="num">
                                      <p:cBhvr additive="base">
                                        <p:cTn id="21" dur="500"/>
                                        <p:tgtEl>
                                          <p:spTgt spid="9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grpSp>
        <p:nvGrpSpPr>
          <p:cNvPr id="839" name="Google Shape;839;p16"/>
          <p:cNvGrpSpPr/>
          <p:nvPr/>
        </p:nvGrpSpPr>
        <p:grpSpPr>
          <a:xfrm>
            <a:off x="2386080" y="0"/>
            <a:ext cx="3314880" cy="6857640"/>
            <a:chOff x="2386080" y="0"/>
            <a:chExt cx="3314880" cy="6857640"/>
          </a:xfrm>
        </p:grpSpPr>
        <p:sp>
          <p:nvSpPr>
            <p:cNvPr id="840" name="Google Shape;840;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841" name="Google Shape;841;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842" name="Google Shape;842;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843" name="Google Shape;843;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844" name="Google Shape;844;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845" name="Google Shape;845;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846" name="Google Shape;846;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847" name="Google Shape;847;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848" name="Google Shape;848;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849" name="Google Shape;849;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850" name="Google Shape;850;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851" name="Google Shape;851;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grpSp>
      <p:sp>
        <p:nvSpPr>
          <p:cNvPr id="852" name="Google Shape;852;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Times New Roman" panose="02020603050405020304" pitchFamily="18" charset="0"/>
                <a:ea typeface="Calibri"/>
                <a:cs typeface="Times New Roman" panose="02020603050405020304" pitchFamily="18" charset="0"/>
                <a:sym typeface="Calibri"/>
              </a:rPr>
              <a:t>Phần</a:t>
            </a:r>
            <a:r>
              <a:rPr lang="en-US" sz="4800" b="1" i="1" u="none" strike="noStrike" cap="none" dirty="0">
                <a:solidFill>
                  <a:srgbClr val="FF3737"/>
                </a:solidFill>
                <a:latin typeface="Times New Roman" panose="02020603050405020304" pitchFamily="18" charset="0"/>
                <a:ea typeface="Calibri"/>
                <a:cs typeface="Times New Roman" panose="02020603050405020304" pitchFamily="18" charset="0"/>
                <a:sym typeface="Calibri"/>
              </a:rPr>
              <a:t> </a:t>
            </a:r>
            <a:r>
              <a:rPr lang="en-US" sz="4800" b="1" i="1" dirty="0">
                <a:solidFill>
                  <a:srgbClr val="FF3737"/>
                </a:solidFill>
                <a:latin typeface="Times New Roman" panose="02020603050405020304" pitchFamily="18" charset="0"/>
                <a:ea typeface="Calibri"/>
                <a:cs typeface="Times New Roman" panose="02020603050405020304" pitchFamily="18" charset="0"/>
                <a:sym typeface="Calibri"/>
              </a:rPr>
              <a:t>IV</a:t>
            </a:r>
            <a:r>
              <a:rPr lang="en-US" sz="4800" b="1" i="1" u="none" strike="noStrike" cap="none" dirty="0">
                <a:solidFill>
                  <a:srgbClr val="FF3737"/>
                </a:solidFill>
                <a:latin typeface="Times New Roman" panose="02020603050405020304" pitchFamily="18" charset="0"/>
                <a:ea typeface="Calibri"/>
                <a:cs typeface="Times New Roman" panose="02020603050405020304" pitchFamily="18" charset="0"/>
                <a:sym typeface="Calibri"/>
              </a:rPr>
              <a:t> :</a:t>
            </a:r>
            <a:endParaRPr sz="4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grpSp>
        <p:nvGrpSpPr>
          <p:cNvPr id="853" name="Google Shape;853;p16"/>
          <p:cNvGrpSpPr/>
          <p:nvPr/>
        </p:nvGrpSpPr>
        <p:grpSpPr>
          <a:xfrm>
            <a:off x="5867401" y="2495351"/>
            <a:ext cx="4937098" cy="1937540"/>
            <a:chOff x="5894486" y="1770109"/>
            <a:chExt cx="5259520" cy="242654"/>
          </a:xfrm>
        </p:grpSpPr>
        <p:sp>
          <p:nvSpPr>
            <p:cNvPr id="854" name="Google Shape;854;p16"/>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Arial"/>
                </a:rPr>
                <a:t>DEMO </a:t>
              </a:r>
              <a:endParaRPr sz="6000" b="1" i="0" u="none" strike="noStrike"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Arial"/>
                </a:rPr>
                <a:t>SẢN PHẨM</a:t>
              </a:r>
              <a:endParaRPr sz="6000" b="1"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Arial"/>
              </a:endParaRPr>
            </a:p>
          </p:txBody>
        </p:sp>
        <p:sp>
          <p:nvSpPr>
            <p:cNvPr id="855" name="Google Shape;855;p16"/>
            <p:cNvSpPr/>
            <p:nvPr/>
          </p:nvSpPr>
          <p:spPr>
            <a:xfrm>
              <a:off x="6525360" y="1770480"/>
              <a:ext cx="297000" cy="4607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Times New Roman" panose="02020603050405020304" pitchFamily="18" charset="0"/>
                  <a:ea typeface="Calibri"/>
                  <a:cs typeface="Times New Roman" panose="02020603050405020304" pitchFamily="18" charset="0"/>
                  <a:sym typeface="Calibri"/>
                </a:rPr>
                <a:t>1</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grpSp>
      <p:sp>
        <p:nvSpPr>
          <p:cNvPr id="856" name="Google Shape;856;p16"/>
          <p:cNvSpPr/>
          <p:nvPr/>
        </p:nvSpPr>
        <p:spPr>
          <a:xfrm>
            <a:off x="11241480" y="301356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857" name="Google Shape;857;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pic>
        <p:nvPicPr>
          <p:cNvPr id="948" name="Google Shape;948;p20"/>
          <p:cNvPicPr preferRelativeResize="0"/>
          <p:nvPr/>
        </p:nvPicPr>
        <p:blipFill rotWithShape="1">
          <a:blip r:embed="rId3">
            <a:alphaModFix/>
          </a:blip>
          <a:srcRect l="16827" r="16827"/>
          <a:stretch/>
        </p:blipFill>
        <p:spPr>
          <a:xfrm>
            <a:off x="5486400" y="360"/>
            <a:ext cx="6839640" cy="6857640"/>
          </a:xfrm>
          <a:prstGeom prst="rect">
            <a:avLst/>
          </a:prstGeom>
          <a:noFill/>
          <a:ln>
            <a:noFill/>
          </a:ln>
        </p:spPr>
      </p:pic>
      <p:sp>
        <p:nvSpPr>
          <p:cNvPr id="949" name="Google Shape;949;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950" name="Google Shape;950;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951" name="Google Shape;951;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952" name="Google Shape;952;p20"/>
          <p:cNvSpPr/>
          <p:nvPr/>
        </p:nvSpPr>
        <p:spPr>
          <a:xfrm>
            <a:off x="533400" y="2313304"/>
            <a:ext cx="6218280" cy="1445096"/>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THANK YOU </a:t>
            </a:r>
            <a:endParaRPr sz="44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4400"/>
              <a:buFont typeface="Arial"/>
              <a:buNone/>
            </a:pPr>
            <a:r>
              <a:rPr lang="en-US" sz="4400" b="1" i="0" u="none" strike="noStrike" cap="none" dirty="0">
                <a:solidFill>
                  <a:srgbClr val="FF3737"/>
                </a:solidFill>
                <a:latin typeface="Times New Roman" panose="02020603050405020304" pitchFamily="18" charset="0"/>
                <a:ea typeface="Calibri"/>
                <a:cs typeface="Times New Roman" panose="02020603050405020304" pitchFamily="18" charset="0"/>
                <a:sym typeface="Calibri"/>
              </a:rPr>
              <a:t>FOR WATCHING</a:t>
            </a:r>
            <a:endParaRPr sz="44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953" name="Google Shape;953;p20"/>
          <p:cNvSpPr/>
          <p:nvPr/>
        </p:nvSpPr>
        <p:spPr>
          <a:xfrm>
            <a:off x="533400" y="4296860"/>
            <a:ext cx="4786320" cy="140688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a:solidFill>
                  <a:srgbClr val="595959"/>
                </a:solidFill>
                <a:latin typeface="Times New Roman" panose="02020603050405020304" pitchFamily="18" charset="0"/>
                <a:ea typeface="Calibri"/>
                <a:cs typeface="Times New Roman" panose="02020603050405020304" pitchFamily="18" charset="0"/>
                <a:sym typeface="Calibri"/>
              </a:rPr>
              <a:t>Em xin chân thành cảm ơn hội đồng thầy cô đã lắng nghe và theo dõi bài thuyết trình của em.</a:t>
            </a:r>
            <a:endParaRPr sz="24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54" name="Google Shape;954;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481" name="Google Shape;481;p2"/>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Khoa công nghệ thông tin</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482" name="Google Shape;482;p2"/>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a:solidFill>
                  <a:srgbClr val="595959"/>
                </a:solidFill>
                <a:latin typeface="Times New Roman" panose="02020603050405020304" pitchFamily="18" charset="0"/>
                <a:ea typeface="Times New Roman"/>
                <a:cs typeface="Times New Roman" panose="02020603050405020304" pitchFamily="18" charset="0"/>
                <a:sym typeface="Times New Roman"/>
              </a:rPr>
              <a:t>Hà </a:t>
            </a:r>
            <a:r>
              <a:rPr lang="en-US" sz="1800" b="0" i="1" u="none" strike="noStrike" cap="none" dirty="0" err="1">
                <a:solidFill>
                  <a:srgbClr val="595959"/>
                </a:solidFill>
                <a:latin typeface="Times New Roman" panose="02020603050405020304" pitchFamily="18" charset="0"/>
                <a:ea typeface="Times New Roman"/>
                <a:cs typeface="Times New Roman" panose="02020603050405020304" pitchFamily="18" charset="0"/>
                <a:sym typeface="Times New Roman"/>
              </a:rPr>
              <a:t>Nội</a:t>
            </a:r>
            <a:r>
              <a:rPr lang="en-US" sz="1800" b="0" i="1" u="none" strike="noStrike" cap="none" dirty="0">
                <a:solidFill>
                  <a:srgbClr val="595959"/>
                </a:solidFill>
                <a:latin typeface="Times New Roman" panose="02020603050405020304" pitchFamily="18" charset="0"/>
                <a:ea typeface="Times New Roman"/>
                <a:cs typeface="Times New Roman" panose="02020603050405020304" pitchFamily="18" charset="0"/>
                <a:sym typeface="Times New Roman"/>
              </a:rPr>
              <a:t>, </a:t>
            </a:r>
            <a:r>
              <a:rPr lang="en-US" sz="1800" b="0" i="1" u="none" strike="noStrike" cap="none" dirty="0" err="1">
                <a:solidFill>
                  <a:srgbClr val="595959"/>
                </a:solidFill>
                <a:latin typeface="Times New Roman" panose="02020603050405020304" pitchFamily="18" charset="0"/>
                <a:ea typeface="Times New Roman"/>
                <a:cs typeface="Times New Roman" panose="02020603050405020304" pitchFamily="18" charset="0"/>
                <a:sym typeface="Times New Roman"/>
              </a:rPr>
              <a:t>ngày</a:t>
            </a:r>
            <a:r>
              <a:rPr lang="en-US" sz="1800" b="0" i="1" u="none" strike="noStrike" cap="none" dirty="0">
                <a:solidFill>
                  <a:srgbClr val="595959"/>
                </a:solidFill>
                <a:latin typeface="Times New Roman" panose="02020603050405020304" pitchFamily="18" charset="0"/>
                <a:ea typeface="Times New Roman"/>
                <a:cs typeface="Times New Roman" panose="02020603050405020304" pitchFamily="18" charset="0"/>
                <a:sym typeface="Times New Roman"/>
              </a:rPr>
              <a:t> 13 </a:t>
            </a:r>
            <a:r>
              <a:rPr lang="en-US" sz="1800" b="0" i="1" u="none" strike="noStrike" cap="none" dirty="0" err="1">
                <a:solidFill>
                  <a:srgbClr val="595959"/>
                </a:solidFill>
                <a:latin typeface="Times New Roman" panose="02020603050405020304" pitchFamily="18" charset="0"/>
                <a:ea typeface="Times New Roman"/>
                <a:cs typeface="Times New Roman" panose="02020603050405020304" pitchFamily="18" charset="0"/>
                <a:sym typeface="Times New Roman"/>
              </a:rPr>
              <a:t>tháng</a:t>
            </a:r>
            <a:r>
              <a:rPr lang="en-US" sz="1800" b="0" i="1" u="none" strike="noStrike" cap="none" dirty="0">
                <a:solidFill>
                  <a:srgbClr val="595959"/>
                </a:solidFill>
                <a:latin typeface="Times New Roman" panose="02020603050405020304" pitchFamily="18" charset="0"/>
                <a:ea typeface="Times New Roman"/>
                <a:cs typeface="Times New Roman" panose="02020603050405020304" pitchFamily="18" charset="0"/>
                <a:sym typeface="Times New Roman"/>
              </a:rPr>
              <a:t> 6 </a:t>
            </a:r>
            <a:r>
              <a:rPr lang="en-US" sz="1800" b="0" i="1" u="none" strike="noStrike" cap="none" dirty="0" err="1">
                <a:solidFill>
                  <a:srgbClr val="595959"/>
                </a:solidFill>
                <a:latin typeface="Times New Roman" panose="02020603050405020304" pitchFamily="18" charset="0"/>
                <a:ea typeface="Times New Roman"/>
                <a:cs typeface="Times New Roman" panose="02020603050405020304" pitchFamily="18" charset="0"/>
                <a:sym typeface="Times New Roman"/>
              </a:rPr>
              <a:t>năm</a:t>
            </a:r>
            <a:r>
              <a:rPr lang="en-US" sz="1800" b="0" i="1" u="none" strike="noStrike" cap="none" dirty="0">
                <a:solidFill>
                  <a:srgbClr val="595959"/>
                </a:solidFill>
                <a:latin typeface="Times New Roman" panose="02020603050405020304" pitchFamily="18" charset="0"/>
                <a:ea typeface="Times New Roman"/>
                <a:cs typeface="Times New Roman" panose="02020603050405020304" pitchFamily="18" charset="0"/>
                <a:sym typeface="Times New Roman"/>
              </a:rPr>
              <a:t> 2024</a:t>
            </a:r>
            <a:endParaRPr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483" name="Google Shape;483;p2"/>
          <p:cNvSpPr/>
          <p:nvPr/>
        </p:nvSpPr>
        <p:spPr>
          <a:xfrm>
            <a:off x="2834900" y="193084"/>
            <a:ext cx="78588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70C0"/>
                </a:solidFill>
                <a:latin typeface="Times New Roman" panose="02020603050405020304" pitchFamily="18" charset="0"/>
                <a:cs typeface="Times New Roman" panose="02020603050405020304" pitchFamily="18" charset="0"/>
                <a:sym typeface="Arial"/>
              </a:rPr>
              <a:t>ĐẠI HỌC CÔNG NGHIỆP HÀ NỘI</a:t>
            </a:r>
            <a:endParaRPr sz="3600" b="1" i="0" u="none" strike="noStrike" cap="none">
              <a:solidFill>
                <a:srgbClr val="0070C0"/>
              </a:solidFill>
              <a:latin typeface="Times New Roman" panose="02020603050405020304" pitchFamily="18" charset="0"/>
              <a:cs typeface="Times New Roman" panose="02020603050405020304" pitchFamily="18" charset="0"/>
              <a:sym typeface="Arial"/>
            </a:endParaRPr>
          </a:p>
        </p:txBody>
      </p:sp>
      <p:sp>
        <p:nvSpPr>
          <p:cNvPr id="484" name="Google Shape;484;p2"/>
          <p:cNvSpPr/>
          <p:nvPr/>
        </p:nvSpPr>
        <p:spPr>
          <a:xfrm>
            <a:off x="4263850" y="839278"/>
            <a:ext cx="51396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accent4"/>
                </a:solidFill>
                <a:latin typeface="Times New Roman" panose="02020603050405020304" pitchFamily="18" charset="0"/>
                <a:cs typeface="Times New Roman" panose="02020603050405020304" pitchFamily="18" charset="0"/>
                <a:sym typeface="Arial"/>
              </a:rPr>
              <a:t>KHOA CÔNG NGHỆ THÔNG TIN</a:t>
            </a:r>
            <a:endParaRPr sz="2400" b="1" i="0" u="none" strike="noStrike" cap="none">
              <a:solidFill>
                <a:schemeClr val="accent4"/>
              </a:solidFill>
              <a:latin typeface="Times New Roman" panose="02020603050405020304" pitchFamily="18" charset="0"/>
              <a:cs typeface="Times New Roman" panose="02020603050405020304" pitchFamily="18" charset="0"/>
              <a:sym typeface="Arial"/>
            </a:endParaRPr>
          </a:p>
        </p:txBody>
      </p:sp>
      <p:pic>
        <p:nvPicPr>
          <p:cNvPr id="485" name="Google Shape;485;p2"/>
          <p:cNvPicPr preferRelativeResize="0"/>
          <p:nvPr/>
        </p:nvPicPr>
        <p:blipFill rotWithShape="1">
          <a:blip r:embed="rId3">
            <a:alphaModFix/>
          </a:blip>
          <a:srcRect/>
          <a:stretch/>
        </p:blipFill>
        <p:spPr>
          <a:xfrm>
            <a:off x="256325" y="193084"/>
            <a:ext cx="1691766" cy="1600200"/>
          </a:xfrm>
          <a:prstGeom prst="rect">
            <a:avLst/>
          </a:prstGeom>
          <a:noFill/>
          <a:ln>
            <a:noFill/>
          </a:ln>
        </p:spPr>
      </p:pic>
      <p:sp>
        <p:nvSpPr>
          <p:cNvPr id="486" name="Google Shape;486;p2"/>
          <p:cNvSpPr txBox="1"/>
          <p:nvPr/>
        </p:nvSpPr>
        <p:spPr>
          <a:xfrm>
            <a:off x="126318" y="3077737"/>
            <a:ext cx="11582400"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ED1C2A"/>
                </a:solidFill>
                <a:latin typeface="Times New Roman" panose="02020603050405020304" pitchFamily="18" charset="0"/>
                <a:ea typeface="Calibri"/>
                <a:cs typeface="Times New Roman" panose="02020603050405020304" pitchFamily="18" charset="0"/>
                <a:sym typeface="Calibri"/>
              </a:rPr>
              <a:t>ĐỀ TÀI:  XÂY DỰNG WEBSITE BÁN </a:t>
            </a:r>
            <a:r>
              <a:rPr lang="en-US" sz="3600" b="1" i="0" u="none" strike="noStrike" cap="none" dirty="0" err="1">
                <a:solidFill>
                  <a:srgbClr val="ED1C2A"/>
                </a:solidFill>
                <a:latin typeface="Times New Roman" panose="02020603050405020304" pitchFamily="18" charset="0"/>
                <a:ea typeface="Calibri"/>
                <a:cs typeface="Times New Roman" panose="02020603050405020304" pitchFamily="18" charset="0"/>
                <a:sym typeface="Calibri"/>
              </a:rPr>
              <a:t>DỤNG</a:t>
            </a:r>
            <a:r>
              <a:rPr lang="en-US" sz="3600" b="1" i="0" u="none" strike="noStrike" cap="none" dirty="0">
                <a:solidFill>
                  <a:srgbClr val="ED1C2A"/>
                </a:solidFill>
                <a:latin typeface="Times New Roman" panose="02020603050405020304" pitchFamily="18" charset="0"/>
                <a:ea typeface="Calibri"/>
                <a:cs typeface="Times New Roman" panose="02020603050405020304" pitchFamily="18" charset="0"/>
                <a:sym typeface="Calibri"/>
              </a:rPr>
              <a:t> </a:t>
            </a:r>
            <a:r>
              <a:rPr lang="en-US" sz="3600" b="1" i="0" u="none" strike="noStrike" cap="none" dirty="0" err="1">
                <a:solidFill>
                  <a:srgbClr val="ED1C2A"/>
                </a:solidFill>
                <a:latin typeface="Times New Roman" panose="02020603050405020304" pitchFamily="18" charset="0"/>
                <a:ea typeface="Calibri"/>
                <a:cs typeface="Times New Roman" panose="02020603050405020304" pitchFamily="18" charset="0"/>
                <a:sym typeface="Calibri"/>
              </a:rPr>
              <a:t>CỤ</a:t>
            </a:r>
            <a:r>
              <a:rPr lang="en-US" sz="3600" b="1" i="0" u="none" strike="noStrike" cap="none" dirty="0">
                <a:solidFill>
                  <a:srgbClr val="ED1C2A"/>
                </a:solidFill>
                <a:latin typeface="Times New Roman" panose="02020603050405020304" pitchFamily="18" charset="0"/>
                <a:ea typeface="Calibri"/>
                <a:cs typeface="Times New Roman" panose="02020603050405020304" pitchFamily="18" charset="0"/>
                <a:sym typeface="Calibri"/>
              </a:rPr>
              <a:t> </a:t>
            </a:r>
            <a:r>
              <a:rPr lang="en-US" sz="3600" b="1" i="0" u="none" strike="noStrike" cap="none" dirty="0" err="1">
                <a:solidFill>
                  <a:srgbClr val="ED1C2A"/>
                </a:solidFill>
                <a:latin typeface="Times New Roman" panose="02020603050405020304" pitchFamily="18" charset="0"/>
                <a:ea typeface="Calibri"/>
                <a:cs typeface="Times New Roman" panose="02020603050405020304" pitchFamily="18" charset="0"/>
                <a:sym typeface="Calibri"/>
              </a:rPr>
              <a:t>THỂ</a:t>
            </a:r>
            <a:r>
              <a:rPr lang="en-US" sz="3600" b="1" i="0" u="none" strike="noStrike" cap="none" dirty="0">
                <a:solidFill>
                  <a:srgbClr val="ED1C2A"/>
                </a:solidFill>
                <a:latin typeface="Times New Roman" panose="02020603050405020304" pitchFamily="18" charset="0"/>
                <a:ea typeface="Calibri"/>
                <a:cs typeface="Times New Roman" panose="02020603050405020304" pitchFamily="18" charset="0"/>
                <a:sym typeface="Calibri"/>
              </a:rPr>
              <a:t> THAO </a:t>
            </a:r>
            <a:r>
              <a:rPr lang="en-US" sz="3600" b="1" i="0" u="none" strike="noStrike" cap="none" dirty="0" err="1">
                <a:solidFill>
                  <a:srgbClr val="ED1C2A"/>
                </a:solidFill>
                <a:latin typeface="Times New Roman" panose="02020603050405020304" pitchFamily="18" charset="0"/>
                <a:ea typeface="Calibri"/>
                <a:cs typeface="Times New Roman" panose="02020603050405020304" pitchFamily="18" charset="0"/>
                <a:sym typeface="Calibri"/>
              </a:rPr>
              <a:t>CÓ</a:t>
            </a:r>
            <a:r>
              <a:rPr lang="en-US" sz="3600" b="1" i="0" u="none" strike="noStrike" cap="none" dirty="0">
                <a:solidFill>
                  <a:srgbClr val="ED1C2A"/>
                </a:solidFill>
                <a:latin typeface="Times New Roman" panose="02020603050405020304" pitchFamily="18" charset="0"/>
                <a:ea typeface="Calibri"/>
                <a:cs typeface="Times New Roman" panose="02020603050405020304" pitchFamily="18" charset="0"/>
                <a:sym typeface="Calibri"/>
              </a:rPr>
              <a:t> </a:t>
            </a:r>
            <a:r>
              <a:rPr lang="en-US" sz="3600" b="1" i="0" u="none" strike="noStrike" cap="none" dirty="0" err="1">
                <a:solidFill>
                  <a:srgbClr val="ED1C2A"/>
                </a:solidFill>
                <a:latin typeface="Times New Roman" panose="02020603050405020304" pitchFamily="18" charset="0"/>
                <a:ea typeface="Calibri"/>
                <a:cs typeface="Times New Roman" panose="02020603050405020304" pitchFamily="18" charset="0"/>
                <a:sym typeface="Calibri"/>
              </a:rPr>
              <a:t>TÍCH</a:t>
            </a:r>
            <a:r>
              <a:rPr lang="en-US" sz="3600" b="1" i="0" u="none" strike="noStrike" cap="none" dirty="0">
                <a:solidFill>
                  <a:srgbClr val="ED1C2A"/>
                </a:solidFill>
                <a:latin typeface="Times New Roman" panose="02020603050405020304" pitchFamily="18" charset="0"/>
                <a:ea typeface="Calibri"/>
                <a:cs typeface="Times New Roman" panose="02020603050405020304" pitchFamily="18" charset="0"/>
                <a:sym typeface="Calibri"/>
              </a:rPr>
              <a:t> </a:t>
            </a:r>
            <a:r>
              <a:rPr lang="en-US" sz="3600" b="1" i="0" u="none" strike="noStrike" cap="none" dirty="0" err="1">
                <a:solidFill>
                  <a:srgbClr val="ED1C2A"/>
                </a:solidFill>
                <a:latin typeface="Times New Roman" panose="02020603050405020304" pitchFamily="18" charset="0"/>
                <a:ea typeface="Calibri"/>
                <a:cs typeface="Times New Roman" panose="02020603050405020304" pitchFamily="18" charset="0"/>
                <a:sym typeface="Calibri"/>
              </a:rPr>
              <a:t>HỢP</a:t>
            </a:r>
            <a:r>
              <a:rPr lang="en-US" sz="3600" b="1" i="0" u="none" strike="noStrike" cap="none" dirty="0">
                <a:solidFill>
                  <a:srgbClr val="ED1C2A"/>
                </a:solidFill>
                <a:latin typeface="Times New Roman" panose="02020603050405020304" pitchFamily="18" charset="0"/>
                <a:ea typeface="Calibri"/>
                <a:cs typeface="Times New Roman" panose="02020603050405020304" pitchFamily="18" charset="0"/>
                <a:sym typeface="Calibri"/>
              </a:rPr>
              <a:t> CHATBOT CHO CỬA </a:t>
            </a:r>
            <a:r>
              <a:rPr lang="en-US" sz="3600" b="1" i="0" u="none" strike="noStrike" cap="none" dirty="0" err="1">
                <a:solidFill>
                  <a:srgbClr val="ED1C2A"/>
                </a:solidFill>
                <a:latin typeface="Times New Roman" panose="02020603050405020304" pitchFamily="18" charset="0"/>
                <a:ea typeface="Calibri"/>
                <a:cs typeface="Times New Roman" panose="02020603050405020304" pitchFamily="18" charset="0"/>
                <a:sym typeface="Calibri"/>
              </a:rPr>
              <a:t>HÀNG</a:t>
            </a:r>
            <a:r>
              <a:rPr lang="en-US" sz="3600" b="1" i="0" u="none" strike="noStrike" cap="none" dirty="0">
                <a:solidFill>
                  <a:srgbClr val="ED1C2A"/>
                </a:solidFill>
                <a:latin typeface="Times New Roman" panose="02020603050405020304" pitchFamily="18" charset="0"/>
                <a:ea typeface="Calibri"/>
                <a:cs typeface="Times New Roman" panose="02020603050405020304" pitchFamily="18" charset="0"/>
                <a:sym typeface="Calibri"/>
              </a:rPr>
              <a:t> </a:t>
            </a:r>
            <a:r>
              <a:rPr lang="en-US" sz="3600" b="1" i="0" u="none" strike="noStrike" cap="none" dirty="0" err="1">
                <a:solidFill>
                  <a:srgbClr val="ED1C2A"/>
                </a:solidFill>
                <a:latin typeface="Times New Roman" panose="02020603050405020304" pitchFamily="18" charset="0"/>
                <a:ea typeface="Calibri"/>
                <a:cs typeface="Times New Roman" panose="02020603050405020304" pitchFamily="18" charset="0"/>
                <a:sym typeface="Calibri"/>
              </a:rPr>
              <a:t>SPORTS365</a:t>
            </a:r>
            <a:r>
              <a:rPr lang="en-US" sz="3600" b="1" i="0" u="none" strike="noStrike" cap="none" dirty="0">
                <a:solidFill>
                  <a:srgbClr val="ED1C2A"/>
                </a:solidFill>
                <a:latin typeface="Times New Roman" panose="02020603050405020304" pitchFamily="18" charset="0"/>
                <a:ea typeface="Calibri"/>
                <a:cs typeface="Times New Roman" panose="02020603050405020304" pitchFamily="18" charset="0"/>
                <a:sym typeface="Calibri"/>
              </a:rPr>
              <a:t> BẰNG JAVA SPRING BOOT</a:t>
            </a:r>
            <a:endParaRPr sz="3600" b="1" i="0" u="none" strike="noStrike" cap="none" dirty="0">
              <a:solidFill>
                <a:srgbClr val="ED1C2A"/>
              </a:solidFill>
              <a:latin typeface="Times New Roman" panose="02020603050405020304" pitchFamily="18" charset="0"/>
              <a:ea typeface="Calibri"/>
              <a:cs typeface="Times New Roman" panose="02020603050405020304" pitchFamily="18" charset="0"/>
              <a:sym typeface="Calibri"/>
            </a:endParaRPr>
          </a:p>
        </p:txBody>
      </p:sp>
      <p:sp>
        <p:nvSpPr>
          <p:cNvPr id="487" name="Google Shape;487;p2"/>
          <p:cNvSpPr/>
          <p:nvPr/>
        </p:nvSpPr>
        <p:spPr>
          <a:xfrm>
            <a:off x="-1" y="293512"/>
            <a:ext cx="252639" cy="1104159"/>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
          <p:cNvSpPr/>
          <p:nvPr/>
        </p:nvSpPr>
        <p:spPr>
          <a:xfrm>
            <a:off x="6624478" y="-24183"/>
            <a:ext cx="5567522" cy="6858000"/>
          </a:xfrm>
          <a:prstGeom prst="rect">
            <a:avLst/>
          </a:prstGeom>
          <a:solidFill>
            <a:schemeClr val="accent1">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grpSp>
        <p:nvGrpSpPr>
          <p:cNvPr id="493" name="Google Shape;493;p3"/>
          <p:cNvGrpSpPr/>
          <p:nvPr/>
        </p:nvGrpSpPr>
        <p:grpSpPr>
          <a:xfrm>
            <a:off x="4626380" y="2249924"/>
            <a:ext cx="6921829" cy="2078254"/>
            <a:chOff x="4578255" y="2223130"/>
            <a:chExt cx="6921829" cy="2078254"/>
          </a:xfrm>
        </p:grpSpPr>
        <p:sp>
          <p:nvSpPr>
            <p:cNvPr id="494" name="Google Shape;494;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Times New Roman" panose="02020603050405020304" pitchFamily="18" charset="0"/>
                  <a:cs typeface="Times New Roman" panose="02020603050405020304" pitchFamily="18" charset="0"/>
                  <a:sym typeface="Arial"/>
                </a:rPr>
                <a:t>NỘI DUNG</a:t>
              </a: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495" name="Google Shape;495;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Times New Roman" panose="02020603050405020304" pitchFamily="18" charset="0"/>
                  <a:cs typeface="Times New Roman" panose="02020603050405020304" pitchFamily="18" charset="0"/>
                  <a:sym typeface="Arial"/>
                </a:rPr>
                <a:t>CHÍNH</a:t>
              </a:r>
              <a:endParaRPr sz="44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grpSp>
      <p:sp>
        <p:nvSpPr>
          <p:cNvPr id="496" name="Google Shape;496;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grpSp>
        <p:nvGrpSpPr>
          <p:cNvPr id="497" name="Google Shape;497;p3"/>
          <p:cNvGrpSpPr/>
          <p:nvPr/>
        </p:nvGrpSpPr>
        <p:grpSpPr>
          <a:xfrm>
            <a:off x="6080207" y="1118203"/>
            <a:ext cx="880712" cy="810164"/>
            <a:chOff x="5908413" y="847857"/>
            <a:chExt cx="938013" cy="939583"/>
          </a:xfrm>
        </p:grpSpPr>
        <p:sp>
          <p:nvSpPr>
            <p:cNvPr id="498" name="Google Shape;498;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499" name="Google Shape;499;p3"/>
            <p:cNvSpPr/>
            <p:nvPr/>
          </p:nvSpPr>
          <p:spPr>
            <a:xfrm>
              <a:off x="6021503" y="927340"/>
              <a:ext cx="684331" cy="7495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dirty="0">
                  <a:solidFill>
                    <a:schemeClr val="lt1"/>
                  </a:solidFill>
                  <a:latin typeface="Times New Roman" panose="02020603050405020304" pitchFamily="18" charset="0"/>
                  <a:cs typeface="Times New Roman" panose="02020603050405020304" pitchFamily="18" charset="0"/>
                </a:rPr>
                <a:t>I</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sp>
        <p:nvSpPr>
          <p:cNvPr id="500" name="Google Shape;500;p3"/>
          <p:cNvSpPr/>
          <p:nvPr/>
        </p:nvSpPr>
        <p:spPr>
          <a:xfrm>
            <a:off x="682171" y="1176873"/>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err="1">
                <a:solidFill>
                  <a:srgbClr val="3F3F3F"/>
                </a:solidFill>
                <a:latin typeface="Times New Roman" panose="02020603050405020304" pitchFamily="18" charset="0"/>
                <a:ea typeface="Times New Roman"/>
                <a:cs typeface="Times New Roman" panose="02020603050405020304" pitchFamily="18" charset="0"/>
                <a:sym typeface="Times New Roman"/>
              </a:rPr>
              <a:t>Tổng</a:t>
            </a:r>
            <a:r>
              <a:rPr lang="en-US" sz="2400" b="0"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2400" b="0" i="0" u="none" strike="noStrike" cap="none" dirty="0" err="1">
                <a:solidFill>
                  <a:srgbClr val="3F3F3F"/>
                </a:solidFill>
                <a:latin typeface="Times New Roman" panose="02020603050405020304" pitchFamily="18" charset="0"/>
                <a:ea typeface="Times New Roman"/>
                <a:cs typeface="Times New Roman" panose="02020603050405020304" pitchFamily="18" charset="0"/>
                <a:sym typeface="Times New Roman"/>
              </a:rPr>
              <a:t>quan</a:t>
            </a:r>
            <a:r>
              <a:rPr lang="en-US" sz="2400" b="0"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2400" b="0" i="0" u="none" strike="noStrike" cap="none" dirty="0" err="1">
                <a:solidFill>
                  <a:srgbClr val="3F3F3F"/>
                </a:solidFill>
                <a:latin typeface="Times New Roman" panose="02020603050405020304" pitchFamily="18" charset="0"/>
                <a:ea typeface="Times New Roman"/>
                <a:cs typeface="Times New Roman" panose="02020603050405020304" pitchFamily="18" charset="0"/>
                <a:sym typeface="Times New Roman"/>
              </a:rPr>
              <a:t>về</a:t>
            </a:r>
            <a:r>
              <a:rPr lang="en-US" sz="2400" b="0"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2400" b="0" i="0" u="none" strike="noStrike" cap="none" dirty="0" err="1">
                <a:solidFill>
                  <a:srgbClr val="3F3F3F"/>
                </a:solidFill>
                <a:latin typeface="Times New Roman" panose="02020603050405020304" pitchFamily="18" charset="0"/>
                <a:ea typeface="Times New Roman"/>
                <a:cs typeface="Times New Roman" panose="02020603050405020304" pitchFamily="18" charset="0"/>
                <a:sym typeface="Times New Roman"/>
              </a:rPr>
              <a:t>đề</a:t>
            </a:r>
            <a:r>
              <a:rPr lang="en-US" sz="2400" b="0"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2400" b="0" i="0" u="none" strike="noStrike" cap="none" dirty="0" err="1">
                <a:solidFill>
                  <a:srgbClr val="3F3F3F"/>
                </a:solidFill>
                <a:latin typeface="Times New Roman" panose="02020603050405020304" pitchFamily="18" charset="0"/>
                <a:ea typeface="Times New Roman"/>
                <a:cs typeface="Times New Roman" panose="02020603050405020304" pitchFamily="18" charset="0"/>
                <a:sym typeface="Times New Roman"/>
              </a:rPr>
              <a:t>tài</a:t>
            </a:r>
            <a:endParaRPr sz="2400" b="0"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endParaRPr>
          </a:p>
        </p:txBody>
      </p:sp>
      <p:grpSp>
        <p:nvGrpSpPr>
          <p:cNvPr id="501" name="Google Shape;501;p3"/>
          <p:cNvGrpSpPr/>
          <p:nvPr/>
        </p:nvGrpSpPr>
        <p:grpSpPr>
          <a:xfrm rot="-5400000">
            <a:off x="5394292" y="814579"/>
            <a:ext cx="18288" cy="923289"/>
            <a:chOff x="5839691" y="2626372"/>
            <a:chExt cx="1406625" cy="1605257"/>
          </a:xfrm>
        </p:grpSpPr>
        <p:sp>
          <p:nvSpPr>
            <p:cNvPr id="502" name="Google Shape;502;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03" name="Google Shape;503;p3"/>
            <p:cNvSpPr/>
            <p:nvPr/>
          </p:nvSpPr>
          <p:spPr>
            <a:xfrm>
              <a:off x="6048593" y="2626372"/>
              <a:ext cx="988745" cy="1605257"/>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grpSp>
      <p:sp>
        <p:nvSpPr>
          <p:cNvPr id="504" name="Google Shape;504;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05" name="Google Shape;505;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06" name="Google Shape;506;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07" name="Google Shape;507;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08" name="Google Shape;508;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09" name="Google Shape;509;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10" name="Google Shape;510;p3"/>
          <p:cNvSpPr/>
          <p:nvPr/>
        </p:nvSpPr>
        <p:spPr>
          <a:xfrm>
            <a:off x="11288262" y="6341278"/>
            <a:ext cx="541059" cy="30773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11" name="Google Shape;511;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12" name="Google Shape;512;p3"/>
          <p:cNvSpPr/>
          <p:nvPr/>
        </p:nvSpPr>
        <p:spPr>
          <a:xfrm>
            <a:off x="697326" y="112795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grpSp>
        <p:nvGrpSpPr>
          <p:cNvPr id="513" name="Google Shape;513;p3"/>
          <p:cNvGrpSpPr/>
          <p:nvPr/>
        </p:nvGrpSpPr>
        <p:grpSpPr>
          <a:xfrm>
            <a:off x="6093896" y="2393720"/>
            <a:ext cx="880712" cy="810164"/>
            <a:chOff x="5915473" y="787140"/>
            <a:chExt cx="938013" cy="939583"/>
          </a:xfrm>
        </p:grpSpPr>
        <p:sp>
          <p:nvSpPr>
            <p:cNvPr id="514" name="Google Shape;514;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15" name="Google Shape;515;p3"/>
            <p:cNvSpPr/>
            <p:nvPr/>
          </p:nvSpPr>
          <p:spPr>
            <a:xfrm>
              <a:off x="6068764" y="861569"/>
              <a:ext cx="684331" cy="7495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dirty="0">
                  <a:solidFill>
                    <a:schemeClr val="lt1"/>
                  </a:solidFill>
                  <a:latin typeface="Times New Roman" panose="02020603050405020304" pitchFamily="18" charset="0"/>
                  <a:cs typeface="Times New Roman" panose="02020603050405020304" pitchFamily="18" charset="0"/>
                </a:rPr>
                <a:t>II</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516" name="Google Shape;516;p3"/>
          <p:cNvGrpSpPr/>
          <p:nvPr/>
        </p:nvGrpSpPr>
        <p:grpSpPr>
          <a:xfrm rot="-5400000">
            <a:off x="5394292" y="2047957"/>
            <a:ext cx="18288" cy="923289"/>
            <a:chOff x="5839691" y="2626372"/>
            <a:chExt cx="1406625" cy="1605257"/>
          </a:xfrm>
        </p:grpSpPr>
        <p:sp>
          <p:nvSpPr>
            <p:cNvPr id="517" name="Google Shape;517;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18" name="Google Shape;518;p3"/>
            <p:cNvSpPr/>
            <p:nvPr/>
          </p:nvSpPr>
          <p:spPr>
            <a:xfrm>
              <a:off x="6048593" y="2626372"/>
              <a:ext cx="988745" cy="1605257"/>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grpSp>
      <p:grpSp>
        <p:nvGrpSpPr>
          <p:cNvPr id="520" name="Google Shape;520;p3"/>
          <p:cNvGrpSpPr/>
          <p:nvPr/>
        </p:nvGrpSpPr>
        <p:grpSpPr>
          <a:xfrm>
            <a:off x="6150315" y="3627910"/>
            <a:ext cx="880712" cy="810164"/>
            <a:chOff x="5930214" y="819319"/>
            <a:chExt cx="938013" cy="939583"/>
          </a:xfrm>
        </p:grpSpPr>
        <p:sp>
          <p:nvSpPr>
            <p:cNvPr id="521" name="Google Shape;521;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22" name="Google Shape;522;p3"/>
            <p:cNvSpPr/>
            <p:nvPr/>
          </p:nvSpPr>
          <p:spPr>
            <a:xfrm>
              <a:off x="6042863" y="892879"/>
              <a:ext cx="684331" cy="7495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dirty="0">
                  <a:solidFill>
                    <a:schemeClr val="lt1"/>
                  </a:solidFill>
                  <a:latin typeface="Times New Roman" panose="02020603050405020304" pitchFamily="18" charset="0"/>
                  <a:cs typeface="Times New Roman" panose="02020603050405020304" pitchFamily="18" charset="0"/>
                </a:rPr>
                <a:t>III</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523" name="Google Shape;523;p3"/>
          <p:cNvGrpSpPr/>
          <p:nvPr/>
        </p:nvGrpSpPr>
        <p:grpSpPr>
          <a:xfrm rot="-5400000">
            <a:off x="5394292" y="3287744"/>
            <a:ext cx="18288" cy="923289"/>
            <a:chOff x="5839691" y="2626372"/>
            <a:chExt cx="1406625" cy="1605257"/>
          </a:xfrm>
        </p:grpSpPr>
        <p:sp>
          <p:nvSpPr>
            <p:cNvPr id="524" name="Google Shape;524;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25" name="Google Shape;525;p3"/>
            <p:cNvSpPr/>
            <p:nvPr/>
          </p:nvSpPr>
          <p:spPr>
            <a:xfrm>
              <a:off x="6048593" y="2626372"/>
              <a:ext cx="988745" cy="1605257"/>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grpSp>
      <p:sp>
        <p:nvSpPr>
          <p:cNvPr id="526" name="Google Shape;526;p3"/>
          <p:cNvSpPr/>
          <p:nvPr/>
        </p:nvSpPr>
        <p:spPr>
          <a:xfrm>
            <a:off x="720214" y="3613423"/>
            <a:ext cx="5410398"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grpSp>
        <p:nvGrpSpPr>
          <p:cNvPr id="527" name="Google Shape;527;p3"/>
          <p:cNvGrpSpPr/>
          <p:nvPr/>
        </p:nvGrpSpPr>
        <p:grpSpPr>
          <a:xfrm>
            <a:off x="6130611" y="5083361"/>
            <a:ext cx="880712" cy="1260339"/>
            <a:chOff x="5917531" y="813457"/>
            <a:chExt cx="938013" cy="1461671"/>
          </a:xfrm>
        </p:grpSpPr>
        <p:sp>
          <p:nvSpPr>
            <p:cNvPr id="528" name="Google Shape;528;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29" name="Google Shape;529;p3"/>
            <p:cNvSpPr/>
            <p:nvPr/>
          </p:nvSpPr>
          <p:spPr>
            <a:xfrm>
              <a:off x="6042863" y="883101"/>
              <a:ext cx="684331" cy="1392027"/>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dirty="0">
                  <a:solidFill>
                    <a:schemeClr val="lt1"/>
                  </a:solidFill>
                  <a:latin typeface="Times New Roman" panose="02020603050405020304" pitchFamily="18" charset="0"/>
                  <a:cs typeface="Times New Roman" panose="02020603050405020304" pitchFamily="18" charset="0"/>
                </a:rPr>
                <a:t>IV</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sp>
        <p:nvSpPr>
          <p:cNvPr id="530" name="Google Shape;530;p3"/>
          <p:cNvSpPr/>
          <p:nvPr/>
        </p:nvSpPr>
        <p:spPr>
          <a:xfrm>
            <a:off x="766541" y="3627910"/>
            <a:ext cx="4853192" cy="461665"/>
          </a:xfrm>
          <a:prstGeom prst="rect">
            <a:avLst/>
          </a:prstGeom>
          <a:noFill/>
          <a:ln>
            <a:noFill/>
          </a:ln>
        </p:spPr>
        <p:txBody>
          <a:bodyPr spcFirstLastPara="1" wrap="square" lIns="91425" tIns="45700" rIns="91425" bIns="45700" anchor="t" anchorCtr="0">
            <a:spAutoFit/>
          </a:bodyPr>
          <a:lstStyle/>
          <a:p>
            <a:pPr lvl="0">
              <a:buSzPts val="2400"/>
            </a:pPr>
            <a:r>
              <a:rPr lang="vi-VN" sz="2400" dirty="0">
                <a:solidFill>
                  <a:srgbClr val="3F3F3F"/>
                </a:solidFill>
                <a:latin typeface="Times New Roman" panose="02020603050405020304" pitchFamily="18" charset="0"/>
                <a:ea typeface="Times New Roman"/>
                <a:cs typeface="Times New Roman" panose="02020603050405020304" pitchFamily="18" charset="0"/>
                <a:sym typeface="Times New Roman"/>
              </a:rPr>
              <a:t>Hạn chế và hướng phát triển</a:t>
            </a:r>
          </a:p>
        </p:txBody>
      </p:sp>
      <p:grpSp>
        <p:nvGrpSpPr>
          <p:cNvPr id="531" name="Google Shape;531;p3"/>
          <p:cNvGrpSpPr/>
          <p:nvPr/>
        </p:nvGrpSpPr>
        <p:grpSpPr>
          <a:xfrm rot="-5400000">
            <a:off x="5421548" y="4755257"/>
            <a:ext cx="18288" cy="923289"/>
            <a:chOff x="5839691" y="2626372"/>
            <a:chExt cx="1406625" cy="1605257"/>
          </a:xfrm>
        </p:grpSpPr>
        <p:sp>
          <p:nvSpPr>
            <p:cNvPr id="532" name="Google Shape;532;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33" name="Google Shape;533;p3"/>
            <p:cNvSpPr/>
            <p:nvPr/>
          </p:nvSpPr>
          <p:spPr>
            <a:xfrm>
              <a:off x="6048593" y="2626372"/>
              <a:ext cx="988745" cy="1605257"/>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grpSp>
      <p:sp>
        <p:nvSpPr>
          <p:cNvPr id="534" name="Google Shape;534;p3"/>
          <p:cNvSpPr/>
          <p:nvPr/>
        </p:nvSpPr>
        <p:spPr>
          <a:xfrm>
            <a:off x="764054" y="508373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sp>
        <p:nvSpPr>
          <p:cNvPr id="543" name="Google Shape;543;p3"/>
          <p:cNvSpPr/>
          <p:nvPr/>
        </p:nvSpPr>
        <p:spPr>
          <a:xfrm>
            <a:off x="728366" y="2422675"/>
            <a:ext cx="485319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dirty="0" err="1">
                <a:solidFill>
                  <a:srgbClr val="3F3F3F"/>
                </a:solidFill>
                <a:latin typeface="Times New Roman" panose="02020603050405020304" pitchFamily="18" charset="0"/>
                <a:ea typeface="Times New Roman"/>
                <a:cs typeface="Times New Roman" panose="02020603050405020304" pitchFamily="18" charset="0"/>
                <a:sym typeface="Times New Roman"/>
              </a:rPr>
              <a:t>Các</a:t>
            </a:r>
            <a:r>
              <a:rPr lang="en-US" sz="2400"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2400" dirty="0" err="1">
                <a:solidFill>
                  <a:srgbClr val="3F3F3F"/>
                </a:solidFill>
                <a:latin typeface="Times New Roman" panose="02020603050405020304" pitchFamily="18" charset="0"/>
                <a:ea typeface="Times New Roman"/>
                <a:cs typeface="Times New Roman" panose="02020603050405020304" pitchFamily="18" charset="0"/>
                <a:sym typeface="Times New Roman"/>
              </a:rPr>
              <a:t>chức</a:t>
            </a:r>
            <a:r>
              <a:rPr lang="en-US" sz="2400"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2400" dirty="0" err="1">
                <a:solidFill>
                  <a:srgbClr val="3F3F3F"/>
                </a:solidFill>
                <a:latin typeface="Times New Roman" panose="02020603050405020304" pitchFamily="18" charset="0"/>
                <a:ea typeface="Times New Roman"/>
                <a:cs typeface="Times New Roman" panose="02020603050405020304" pitchFamily="18" charset="0"/>
                <a:sym typeface="Times New Roman"/>
              </a:rPr>
              <a:t>năng</a:t>
            </a:r>
            <a:r>
              <a:rPr lang="en-US" sz="2400"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2400" dirty="0" err="1">
                <a:solidFill>
                  <a:srgbClr val="3F3F3F"/>
                </a:solidFill>
                <a:latin typeface="Times New Roman" panose="02020603050405020304" pitchFamily="18" charset="0"/>
                <a:ea typeface="Times New Roman"/>
                <a:cs typeface="Times New Roman" panose="02020603050405020304" pitchFamily="18" charset="0"/>
                <a:sym typeface="Times New Roman"/>
              </a:rPr>
              <a:t>chính</a:t>
            </a:r>
            <a:r>
              <a:rPr lang="en-US" sz="2400"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2400" dirty="0" err="1">
                <a:solidFill>
                  <a:srgbClr val="3F3F3F"/>
                </a:solidFill>
                <a:latin typeface="Times New Roman" panose="02020603050405020304" pitchFamily="18" charset="0"/>
                <a:ea typeface="Times New Roman"/>
                <a:cs typeface="Times New Roman" panose="02020603050405020304" pitchFamily="18" charset="0"/>
                <a:sym typeface="Times New Roman"/>
              </a:rPr>
              <a:t>của</a:t>
            </a:r>
            <a:r>
              <a:rPr lang="en-US" sz="2400"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2400" dirty="0" err="1">
                <a:solidFill>
                  <a:srgbClr val="3F3F3F"/>
                </a:solidFill>
                <a:latin typeface="Times New Roman" panose="02020603050405020304" pitchFamily="18" charset="0"/>
                <a:ea typeface="Times New Roman"/>
                <a:cs typeface="Times New Roman" panose="02020603050405020304" pitchFamily="18" charset="0"/>
                <a:sym typeface="Times New Roman"/>
              </a:rPr>
              <a:t>hệ</a:t>
            </a:r>
            <a:r>
              <a:rPr lang="en-US" sz="2400"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2400" dirty="0" err="1">
                <a:solidFill>
                  <a:srgbClr val="3F3F3F"/>
                </a:solidFill>
                <a:latin typeface="Times New Roman" panose="02020603050405020304" pitchFamily="18" charset="0"/>
                <a:ea typeface="Times New Roman"/>
                <a:cs typeface="Times New Roman" panose="02020603050405020304" pitchFamily="18" charset="0"/>
                <a:sym typeface="Times New Roman"/>
              </a:rPr>
              <a:t>thống</a:t>
            </a:r>
            <a:endParaRPr sz="2400" b="0"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Google Shape;530;p3">
            <a:extLst>
              <a:ext uri="{FF2B5EF4-FFF2-40B4-BE49-F238E27FC236}">
                <a16:creationId xmlns:a16="http://schemas.microsoft.com/office/drawing/2014/main" id="{C5648E5C-8BDF-000D-F0EB-12F904CC649B}"/>
              </a:ext>
            </a:extLst>
          </p:cNvPr>
          <p:cNvSpPr/>
          <p:nvPr/>
        </p:nvSpPr>
        <p:spPr>
          <a:xfrm>
            <a:off x="754743" y="5008864"/>
            <a:ext cx="4853192" cy="461665"/>
          </a:xfrm>
          <a:prstGeom prst="rect">
            <a:avLst/>
          </a:prstGeom>
          <a:noFill/>
          <a:ln>
            <a:noFill/>
          </a:ln>
        </p:spPr>
        <p:txBody>
          <a:bodyPr spcFirstLastPara="1" wrap="square" lIns="91425" tIns="45700" rIns="91425" bIns="45700" anchor="t" anchorCtr="0">
            <a:spAutoFit/>
          </a:bodyPr>
          <a:lstStyle/>
          <a:p>
            <a:pPr lvl="0">
              <a:buSzPts val="2400"/>
            </a:pPr>
            <a:r>
              <a:rPr lang="en-US" sz="2400" dirty="0">
                <a:solidFill>
                  <a:srgbClr val="3F3F3F"/>
                </a:solidFill>
                <a:latin typeface="Times New Roman" panose="02020603050405020304" pitchFamily="18" charset="0"/>
                <a:ea typeface="Times New Roman"/>
                <a:cs typeface="Times New Roman" panose="02020603050405020304" pitchFamily="18" charset="0"/>
                <a:sym typeface="Times New Roman"/>
              </a:rPr>
              <a:t>Demo </a:t>
            </a:r>
            <a:r>
              <a:rPr lang="en-US" sz="2400" dirty="0" err="1">
                <a:solidFill>
                  <a:srgbClr val="3F3F3F"/>
                </a:solidFill>
                <a:latin typeface="Times New Roman" panose="02020603050405020304" pitchFamily="18" charset="0"/>
                <a:ea typeface="Times New Roman"/>
                <a:cs typeface="Times New Roman" panose="02020603050405020304" pitchFamily="18" charset="0"/>
                <a:sym typeface="Times New Roman"/>
              </a:rPr>
              <a:t>sản</a:t>
            </a:r>
            <a:r>
              <a:rPr lang="en-US" sz="2400"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2400" dirty="0" err="1">
                <a:solidFill>
                  <a:srgbClr val="3F3F3F"/>
                </a:solidFill>
                <a:latin typeface="Times New Roman" panose="02020603050405020304" pitchFamily="18" charset="0"/>
                <a:ea typeface="Times New Roman"/>
                <a:cs typeface="Times New Roman" panose="02020603050405020304" pitchFamily="18" charset="0"/>
                <a:sym typeface="Times New Roman"/>
              </a:rPr>
              <a:t>phẩm</a:t>
            </a:r>
            <a:endParaRPr lang="vi-VN" sz="2400" dirty="0">
              <a:solidFill>
                <a:srgbClr val="3F3F3F"/>
              </a:solidFill>
              <a:latin typeface="Times New Roman" panose="02020603050405020304" pitchFamily="18" charset="0"/>
              <a:ea typeface="Times New Roman"/>
              <a:cs typeface="Times New Roman" panose="02020603050405020304" pitchFamily="18" charset="0"/>
              <a:sym typeface="Times New Roman"/>
            </a:endParaRPr>
          </a:p>
        </p:txBody>
      </p:sp>
      <p:sp>
        <p:nvSpPr>
          <p:cNvPr id="3" name="Google Shape;526;p3">
            <a:extLst>
              <a:ext uri="{FF2B5EF4-FFF2-40B4-BE49-F238E27FC236}">
                <a16:creationId xmlns:a16="http://schemas.microsoft.com/office/drawing/2014/main" id="{9A6573FC-DB4D-C5B9-236A-C9BCCAE9329C}"/>
              </a:ext>
            </a:extLst>
          </p:cNvPr>
          <p:cNvSpPr/>
          <p:nvPr/>
        </p:nvSpPr>
        <p:spPr>
          <a:xfrm>
            <a:off x="720213" y="2393722"/>
            <a:ext cx="5350273" cy="794020"/>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0"/>
                                        </p:tgtEl>
                                        <p:attrNameLst>
                                          <p:attrName>style.visibility</p:attrName>
                                        </p:attrNameLst>
                                      </p:cBhvr>
                                      <p:to>
                                        <p:strVal val="visible"/>
                                      </p:to>
                                    </p:set>
                                    <p:animEffect transition="in" filter="fade">
                                      <p:cBhvr>
                                        <p:cTn id="11" dur="500"/>
                                        <p:tgtEl>
                                          <p:spTgt spid="50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3"/>
                                        </p:tgtEl>
                                        <p:attrNameLst>
                                          <p:attrName>style.visibility</p:attrName>
                                        </p:attrNameLst>
                                      </p:cBhvr>
                                      <p:to>
                                        <p:strVal val="visible"/>
                                      </p:to>
                                    </p:set>
                                    <p:animEffect transition="in" filter="fade">
                                      <p:cBhvr>
                                        <p:cTn id="16" dur="500"/>
                                        <p:tgtEl>
                                          <p:spTgt spid="5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20"/>
                                        </p:tgtEl>
                                        <p:attrNameLst>
                                          <p:attrName>style.visibility</p:attrName>
                                        </p:attrNameLst>
                                      </p:cBhvr>
                                      <p:to>
                                        <p:strVal val="visible"/>
                                      </p:to>
                                    </p:set>
                                    <p:animEffect transition="in" filter="fade">
                                      <p:cBhvr>
                                        <p:cTn id="21" dur="500"/>
                                        <p:tgtEl>
                                          <p:spTgt spid="520"/>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43"/>
                                        </p:tgtEl>
                                        <p:attrNameLst>
                                          <p:attrName>style.visibility</p:attrName>
                                        </p:attrNameLst>
                                      </p:cBhvr>
                                      <p:to>
                                        <p:strVal val="visible"/>
                                      </p:to>
                                    </p:set>
                                    <p:animEffect transition="in" filter="fade">
                                      <p:cBhvr>
                                        <p:cTn id="25" dur="500"/>
                                        <p:tgtEl>
                                          <p:spTgt spid="54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27"/>
                                        </p:tgtEl>
                                        <p:attrNameLst>
                                          <p:attrName>style.visibility</p:attrName>
                                        </p:attrNameLst>
                                      </p:cBhvr>
                                      <p:to>
                                        <p:strVal val="visible"/>
                                      </p:to>
                                    </p:set>
                                    <p:animEffect transition="in" filter="fade">
                                      <p:cBhvr>
                                        <p:cTn id="30" dur="500"/>
                                        <p:tgtEl>
                                          <p:spTgt spid="527"/>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530"/>
                                        </p:tgtEl>
                                        <p:attrNameLst>
                                          <p:attrName>style.visibility</p:attrName>
                                        </p:attrNameLst>
                                      </p:cBhvr>
                                      <p:to>
                                        <p:strVal val="visible"/>
                                      </p:to>
                                    </p:set>
                                    <p:animEffect transition="in" filter="fade">
                                      <p:cBhvr>
                                        <p:cTn id="34" dur="500"/>
                                        <p:tgtEl>
                                          <p:spTgt spid="530"/>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Times New Roman" panose="02020603050405020304" pitchFamily="18" charset="0"/>
                <a:ea typeface="Calibri"/>
                <a:cs typeface="Times New Roman" panose="02020603050405020304" pitchFamily="18" charset="0"/>
                <a:sym typeface="Calibri"/>
              </a:rPr>
              <a:t>Phần</a:t>
            </a:r>
            <a:r>
              <a:rPr lang="en-US" sz="4800" b="1" i="1" u="none" strike="noStrike" cap="none" dirty="0">
                <a:solidFill>
                  <a:srgbClr val="FF3737"/>
                </a:solidFill>
                <a:latin typeface="Times New Roman" panose="02020603050405020304" pitchFamily="18" charset="0"/>
                <a:ea typeface="Calibri"/>
                <a:cs typeface="Times New Roman" panose="02020603050405020304" pitchFamily="18" charset="0"/>
                <a:sym typeface="Calibri"/>
              </a:rPr>
              <a:t> </a:t>
            </a:r>
            <a:r>
              <a:rPr lang="en-US" sz="4800" b="1" i="1" dirty="0">
                <a:solidFill>
                  <a:srgbClr val="FF3737"/>
                </a:solidFill>
                <a:latin typeface="Times New Roman" panose="02020603050405020304" pitchFamily="18" charset="0"/>
                <a:ea typeface="Calibri"/>
                <a:cs typeface="Times New Roman" panose="02020603050405020304" pitchFamily="18" charset="0"/>
                <a:sym typeface="Calibri"/>
              </a:rPr>
              <a:t>I</a:t>
            </a:r>
            <a:r>
              <a:rPr lang="en-US" sz="4800" b="1" i="1" u="none" strike="noStrike" cap="none" dirty="0">
                <a:solidFill>
                  <a:srgbClr val="FF3737"/>
                </a:solidFill>
                <a:latin typeface="Times New Roman" panose="02020603050405020304" pitchFamily="18" charset="0"/>
                <a:ea typeface="Calibri"/>
                <a:cs typeface="Times New Roman" panose="02020603050405020304" pitchFamily="18" charset="0"/>
                <a:sym typeface="Calibri"/>
              </a:rPr>
              <a:t> :</a:t>
            </a:r>
            <a:endParaRPr sz="4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grpSp>
        <p:nvGrpSpPr>
          <p:cNvPr id="564" name="Google Shape;564;p4"/>
          <p:cNvGrpSpPr/>
          <p:nvPr/>
        </p:nvGrpSpPr>
        <p:grpSpPr>
          <a:xfrm>
            <a:off x="5867401" y="2495350"/>
            <a:ext cx="4937098" cy="1937540"/>
            <a:chOff x="5894486" y="1770109"/>
            <a:chExt cx="5259520" cy="242654"/>
          </a:xfrm>
        </p:grpSpPr>
        <p:sp>
          <p:nvSpPr>
            <p:cNvPr id="565" name="Google Shape;565;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a:solidFill>
                    <a:srgbClr val="414141"/>
                  </a:solidFill>
                  <a:latin typeface="Times New Roman" panose="02020603050405020304" pitchFamily="18" charset="0"/>
                  <a:ea typeface="Calibri"/>
                  <a:cs typeface="Times New Roman" panose="02020603050405020304" pitchFamily="18" charset="0"/>
                  <a:sym typeface="Calibri"/>
                </a:rPr>
                <a:t>TỔNG QUAN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a:solidFill>
                    <a:srgbClr val="414141"/>
                  </a:solidFill>
                  <a:latin typeface="Times New Roman" panose="02020603050405020304" pitchFamily="18" charset="0"/>
                  <a:ea typeface="Calibri"/>
                  <a:cs typeface="Times New Roman" panose="02020603050405020304" pitchFamily="18" charset="0"/>
                  <a:sym typeface="Calibri"/>
                </a:rPr>
                <a:t>VỀ ĐỀ TÀI</a:t>
              </a:r>
              <a:endParaRPr sz="6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566" name="Google Shape;566;p4"/>
            <p:cNvSpPr/>
            <p:nvPr/>
          </p:nvSpPr>
          <p:spPr>
            <a:xfrm>
              <a:off x="6525360" y="1770480"/>
              <a:ext cx="297000" cy="4607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Times New Roman" panose="02020603050405020304" pitchFamily="18" charset="0"/>
                  <a:ea typeface="Calibri"/>
                  <a:cs typeface="Times New Roman" panose="02020603050405020304" pitchFamily="18" charset="0"/>
                  <a:sym typeface="Calibri"/>
                </a:rPr>
                <a:t>1</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grpSp>
      <p:sp>
        <p:nvSpPr>
          <p:cNvPr id="567" name="Google Shape;567;p4"/>
          <p:cNvSpPr/>
          <p:nvPr/>
        </p:nvSpPr>
        <p:spPr>
          <a:xfrm>
            <a:off x="10970940" y="312768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75" name="Google Shape;575;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76" name="Google Shape;576;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77" name="Google Shape;577;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78" name="Google Shape;578;p5"/>
          <p:cNvSpPr/>
          <p:nvPr/>
        </p:nvSpPr>
        <p:spPr>
          <a:xfrm>
            <a:off x="927360" y="4388040"/>
            <a:ext cx="1809360" cy="1752872"/>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800" b="0" i="0" u="none" strike="noStrike" cap="none">
                <a:solidFill>
                  <a:srgbClr val="FFFFFF"/>
                </a:solidFill>
                <a:latin typeface="Times New Roman" panose="02020603050405020304" pitchFamily="18" charset="0"/>
                <a:cs typeface="Times New Roman" panose="02020603050405020304" pitchFamily="18" charset="0"/>
                <a:sym typeface="Arial"/>
              </a:rPr>
              <a:t>click to add your text here click to add your text here click to add your text here.</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grpSp>
        <p:nvGrpSpPr>
          <p:cNvPr id="579" name="Google Shape;579;p5"/>
          <p:cNvGrpSpPr/>
          <p:nvPr/>
        </p:nvGrpSpPr>
        <p:grpSpPr>
          <a:xfrm>
            <a:off x="5497936" y="990171"/>
            <a:ext cx="6566880" cy="2710561"/>
            <a:chOff x="5495888" y="990171"/>
            <a:chExt cx="6033600" cy="2710561"/>
          </a:xfrm>
        </p:grpSpPr>
        <p:sp>
          <p:nvSpPr>
            <p:cNvPr id="580" name="Google Shape;580;p5"/>
            <p:cNvSpPr/>
            <p:nvPr/>
          </p:nvSpPr>
          <p:spPr>
            <a:xfrm>
              <a:off x="5495888" y="990171"/>
              <a:ext cx="6033600" cy="2710561"/>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81" name="Google Shape;581;p5"/>
            <p:cNvSpPr/>
            <p:nvPr/>
          </p:nvSpPr>
          <p:spPr>
            <a:xfrm>
              <a:off x="5495888" y="1113084"/>
              <a:ext cx="5864657" cy="241767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000"/>
                <a:buFont typeface="Arial"/>
                <a:buNone/>
              </a:pP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Trong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kiện</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kinh</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trường</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hội</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kinh</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quốc</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cùng</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tranh</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ngày</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càng</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nay,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thương</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mại</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điện</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đang</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xu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yếu</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thế</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giới</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thấy</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v</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iệc</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website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thao</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chủ</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yếu</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giày</a:t>
              </a:r>
              <a:r>
                <a:rPr lang="en-US" sz="1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chỉ</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đáp</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nhu</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mua</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sắm</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tiện</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lợi</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mà</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còn</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doanh</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nghiệp</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mở</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rộng</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trường</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tăng</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khả</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cạnh</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tranh</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sz="1800" b="0" i="0" u="none" strike="noStrike" cap="none" dirty="0">
                <a:solidFill>
                  <a:schemeClr val="bg1"/>
                </a:solidFill>
                <a:latin typeface="Times New Roman" panose="02020603050405020304" pitchFamily="18" charset="0"/>
                <a:cs typeface="Times New Roman" panose="02020603050405020304" pitchFamily="18" charset="0"/>
                <a:sym typeface="Arial"/>
              </a:endParaRPr>
            </a:p>
          </p:txBody>
        </p:sp>
      </p:grpSp>
      <p:sp>
        <p:nvSpPr>
          <p:cNvPr id="582" name="Google Shape;582;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83" name="Google Shape;583;p5"/>
          <p:cNvSpPr/>
          <p:nvPr/>
        </p:nvSpPr>
        <p:spPr>
          <a:xfrm>
            <a:off x="2106719" y="456480"/>
            <a:ext cx="4663357" cy="367878"/>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1800" b="1" i="0" u="none" strike="noStrike" cap="none">
                <a:solidFill>
                  <a:srgbClr val="FF3737"/>
                </a:solidFill>
                <a:latin typeface="Times New Roman" panose="02020603050405020304" pitchFamily="18" charset="0"/>
                <a:ea typeface="Calibri"/>
                <a:cs typeface="Times New Roman" panose="02020603050405020304" pitchFamily="18" charset="0"/>
                <a:sym typeface="Calibri"/>
              </a:rPr>
              <a:t>1. TỔNG QUAN VỀ ĐỀ TÀI</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pic>
        <p:nvPicPr>
          <p:cNvPr id="1028" name="Picture 4" descr="Review chi tiết Top 3+ phần mềm quản lý tài sản cho doanh nghiệp">
            <a:extLst>
              <a:ext uri="{FF2B5EF4-FFF2-40B4-BE49-F238E27FC236}">
                <a16:creationId xmlns:a16="http://schemas.microsoft.com/office/drawing/2014/main" id="{4D7AD824-5563-865F-8155-49607E698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949" y="3605568"/>
            <a:ext cx="5275771" cy="262629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hương mại điện tử là gì? Các mô hình TMĐT | TopOnSeek">
            <a:extLst>
              <a:ext uri="{FF2B5EF4-FFF2-40B4-BE49-F238E27FC236}">
                <a16:creationId xmlns:a16="http://schemas.microsoft.com/office/drawing/2014/main" id="{6E453290-5233-A351-C57E-0CFDB49600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2720" y="3586678"/>
            <a:ext cx="6294322" cy="24165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2DDC7D1-0621-A42A-5BBE-3D66DF9B56FC}"/>
              </a:ext>
            </a:extLst>
          </p:cNvPr>
          <p:cNvPicPr>
            <a:picLocks noChangeAspect="1"/>
          </p:cNvPicPr>
          <p:nvPr/>
        </p:nvPicPr>
        <p:blipFill rotWithShape="1">
          <a:blip r:embed="rId5"/>
          <a:srcRect l="12558" r="11194"/>
          <a:stretch/>
        </p:blipFill>
        <p:spPr>
          <a:xfrm>
            <a:off x="639950" y="927899"/>
            <a:ext cx="4626850" cy="27105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Effect transition="in" filter="fade">
                                      <p:cBhvr>
                                        <p:cTn id="7" dur="500"/>
                                        <p:tgtEl>
                                          <p:spTgt spid="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accent1"/>
                </a:solidFill>
                <a:latin typeface="Calibri"/>
                <a:ea typeface="Calibri"/>
                <a:cs typeface="Calibri"/>
                <a:sym typeface="Calibri"/>
              </a:rPr>
              <a:t>2.CÔNG NGHỆ VÀ NGÔN NGỮ SỬ DỤNG</a:t>
            </a:r>
            <a:endParaRPr sz="2400" b="0" i="0" u="none" strike="noStrike" cap="none" dirty="0">
              <a:solidFill>
                <a:schemeClr val="accent1"/>
              </a:solidFill>
              <a:latin typeface="Arial"/>
              <a:ea typeface="Arial"/>
              <a:cs typeface="Arial"/>
              <a:sym typeface="Arial"/>
            </a:endParaRPr>
          </a:p>
        </p:txBody>
      </p:sp>
      <p:sp>
        <p:nvSpPr>
          <p:cNvPr id="627" name="Google Shape;627;p7"/>
          <p:cNvSpPr/>
          <p:nvPr/>
        </p:nvSpPr>
        <p:spPr>
          <a:xfrm>
            <a:off x="5202360" y="1735920"/>
            <a:ext cx="5986800" cy="1918440"/>
          </a:xfrm>
          <a:prstGeom prst="rect">
            <a:avLst/>
          </a:prstGeom>
          <a:noFill/>
          <a:ln>
            <a:noFill/>
          </a:ln>
        </p:spPr>
        <p:txBody>
          <a:bodyPr spcFirstLastPara="1" wrap="square" lIns="90000" tIns="45000" rIns="90000" bIns="45000" anchor="t" anchorCtr="0">
            <a:spAutoFit/>
          </a:bodyPr>
          <a:lstStyle/>
          <a:p>
            <a:pPr marL="0" marR="0" lvl="0" indent="0" algn="just" rtl="0">
              <a:lnSpc>
                <a:spcPct val="120000"/>
              </a:lnSpc>
              <a:spcBef>
                <a:spcPts val="0"/>
              </a:spcBef>
              <a:spcAft>
                <a:spcPts val="0"/>
              </a:spcAft>
              <a:buClr>
                <a:srgbClr val="000000"/>
              </a:buClr>
              <a:buSzPts val="2000"/>
              <a:buFont typeface="Arial"/>
              <a:buNone/>
            </a:pPr>
            <a:r>
              <a:rPr lang="en-US" sz="2000" b="0" i="0" u="none" strike="noStrike" cap="none">
                <a:solidFill>
                  <a:srgbClr val="FFFFFF"/>
                </a:solidFill>
                <a:latin typeface="Calibri"/>
                <a:ea typeface="Calibri"/>
                <a:cs typeface="Calibri"/>
                <a:sym typeface="Calibri"/>
              </a:rPr>
              <a:t>  PHP là ngôn ngữ xây dựng web phổ biến với tốc độ nhanh, được tối ưu hóa cho các ứng dụng web. Giúp lập trình viên dễ dàng xây dựng trang web với tốc độ nhanh. </a:t>
            </a:r>
            <a:endParaRPr sz="2000" b="0" i="0" u="none" strike="noStrike" cap="none">
              <a:solidFill>
                <a:schemeClr val="dk1"/>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30" name="Google Shape;630;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 name="AutoShape 14" descr="ASP.NET Core Naming History and Reaction | Blog">
            <a:extLst>
              <a:ext uri="{FF2B5EF4-FFF2-40B4-BE49-F238E27FC236}">
                <a16:creationId xmlns:a16="http://schemas.microsoft.com/office/drawing/2014/main" id="{95F81771-81A4-D50E-4FB2-49BC4B5A2FC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Google Shape;182;p5">
            <a:extLst>
              <a:ext uri="{FF2B5EF4-FFF2-40B4-BE49-F238E27FC236}">
                <a16:creationId xmlns:a16="http://schemas.microsoft.com/office/drawing/2014/main" id="{3B784FEA-AD67-5366-397F-D15A63972CDA}"/>
              </a:ext>
            </a:extLst>
          </p:cNvPr>
          <p:cNvSpPr/>
          <p:nvPr/>
        </p:nvSpPr>
        <p:spPr>
          <a:xfrm>
            <a:off x="1919851" y="942614"/>
            <a:ext cx="8437129" cy="5308918"/>
          </a:xfrm>
          <a:custGeom>
            <a:avLst/>
            <a:gdLst/>
            <a:ahLst/>
            <a:cxnLst/>
            <a:rect l="l" t="t" r="r" b="b"/>
            <a:pathLst>
              <a:path w="18255811" h="10287000" extrusionOk="0">
                <a:moveTo>
                  <a:pt x="0" y="0"/>
                </a:moveTo>
                <a:lnTo>
                  <a:pt x="18255811" y="0"/>
                </a:lnTo>
                <a:lnTo>
                  <a:pt x="18255811" y="10287000"/>
                </a:lnTo>
                <a:lnTo>
                  <a:pt x="0" y="10287000"/>
                </a:lnTo>
                <a:lnTo>
                  <a:pt x="0" y="0"/>
                </a:lnTo>
                <a:close/>
              </a:path>
            </a:pathLst>
          </a:custGeom>
          <a:blipFill rotWithShape="1">
            <a:blip r:embed="rId3">
              <a:alphaModFix/>
            </a:blip>
            <a:stretch>
              <a:fillRect l="-509" r="-508" b="-1198"/>
            </a:stretch>
          </a:blipFill>
          <a:ln>
            <a:noFill/>
          </a:ln>
        </p:spPr>
        <p:txBody>
          <a:bodyPr/>
          <a:lstStyle/>
          <a:p>
            <a:endParaRPr lang="en-US" dirty="0"/>
          </a:p>
        </p:txBody>
      </p:sp>
      <p:pic>
        <p:nvPicPr>
          <p:cNvPr id="1030" name="Picture 6" descr="Unleashing the Power of React.js: Real-World Benefits and Examples | by  Kalana De Silva | Medium">
            <a:extLst>
              <a:ext uri="{FF2B5EF4-FFF2-40B4-BE49-F238E27FC236}">
                <a16:creationId xmlns:a16="http://schemas.microsoft.com/office/drawing/2014/main" id="{6E6DC9DF-EAC3-77D2-2F67-FF73C8370F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9288" y="3625137"/>
            <a:ext cx="1334037" cy="7495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12"/>
          <p:cNvGrpSpPr/>
          <p:nvPr/>
        </p:nvGrpSpPr>
        <p:grpSpPr>
          <a:xfrm>
            <a:off x="2386080" y="0"/>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grpSp>
      <p:sp>
        <p:nvSpPr>
          <p:cNvPr id="804" name="Google Shape;804;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Times New Roman" panose="02020603050405020304" pitchFamily="18" charset="0"/>
                <a:ea typeface="Calibri"/>
                <a:cs typeface="Times New Roman" panose="02020603050405020304" pitchFamily="18" charset="0"/>
                <a:sym typeface="Calibri"/>
              </a:rPr>
              <a:t>Phần</a:t>
            </a:r>
            <a:r>
              <a:rPr lang="en-US" sz="4800" b="1" i="1" u="none" strike="noStrike" cap="none" dirty="0">
                <a:solidFill>
                  <a:srgbClr val="FF3737"/>
                </a:solidFill>
                <a:latin typeface="Times New Roman" panose="02020603050405020304" pitchFamily="18" charset="0"/>
                <a:ea typeface="Calibri"/>
                <a:cs typeface="Times New Roman" panose="02020603050405020304" pitchFamily="18" charset="0"/>
                <a:sym typeface="Calibri"/>
              </a:rPr>
              <a:t> II :</a:t>
            </a:r>
            <a:endParaRPr sz="4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grpSp>
        <p:nvGrpSpPr>
          <p:cNvPr id="805" name="Google Shape;805;p12"/>
          <p:cNvGrpSpPr/>
          <p:nvPr/>
        </p:nvGrpSpPr>
        <p:grpSpPr>
          <a:xfrm>
            <a:off x="5383764" y="1984684"/>
            <a:ext cx="5801795" cy="3661087"/>
            <a:chOff x="5430849" y="1770480"/>
            <a:chExt cx="5561873" cy="389759"/>
          </a:xfrm>
        </p:grpSpPr>
        <p:sp>
          <p:nvSpPr>
            <p:cNvPr id="806" name="Google Shape;806;p12"/>
            <p:cNvSpPr/>
            <p:nvPr/>
          </p:nvSpPr>
          <p:spPr>
            <a:xfrm>
              <a:off x="5430849" y="1770480"/>
              <a:ext cx="5561873" cy="389759"/>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5800" b="1"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Arial"/>
                </a:rPr>
                <a:t>CÁC CHỨC NĂNG CHÍNH CỦA </a:t>
              </a:r>
            </a:p>
            <a:p>
              <a:pPr marL="0" marR="0" lvl="0" indent="0" algn="ctr" rtl="0">
                <a:lnSpc>
                  <a:spcPct val="100000"/>
                </a:lnSpc>
                <a:spcBef>
                  <a:spcPts val="0"/>
                </a:spcBef>
                <a:spcAft>
                  <a:spcPts val="0"/>
                </a:spcAft>
                <a:buClr>
                  <a:srgbClr val="000000"/>
                </a:buClr>
                <a:buSzPts val="6000"/>
                <a:buFont typeface="Arial"/>
                <a:buNone/>
              </a:pPr>
              <a:r>
                <a:rPr lang="en-US" sz="5800" b="1" dirty="0">
                  <a:solidFill>
                    <a:schemeClr val="dk1"/>
                  </a:solidFill>
                  <a:latin typeface="Times New Roman" panose="02020603050405020304" pitchFamily="18" charset="0"/>
                  <a:ea typeface="Calibri" panose="020F0502020204030204" pitchFamily="34" charset="0"/>
                  <a:cs typeface="Times New Roman" panose="02020603050405020304" pitchFamily="18" charset="0"/>
                </a:rPr>
                <a:t>HỆ THỐNG</a:t>
              </a:r>
              <a:endParaRPr sz="5800" b="1"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Arial"/>
              </a:endParaRPr>
            </a:p>
          </p:txBody>
        </p:sp>
        <p:sp>
          <p:nvSpPr>
            <p:cNvPr id="807" name="Google Shape;807;p12"/>
            <p:cNvSpPr/>
            <p:nvPr/>
          </p:nvSpPr>
          <p:spPr>
            <a:xfrm>
              <a:off x="6525360" y="1770480"/>
              <a:ext cx="297000" cy="3916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Times New Roman" panose="02020603050405020304" pitchFamily="18" charset="0"/>
                  <a:ea typeface="Calibri"/>
                  <a:cs typeface="Times New Roman" panose="02020603050405020304" pitchFamily="18" charset="0"/>
                  <a:sym typeface="Calibri"/>
                </a:rPr>
                <a:t>1</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grpSp>
      <p:sp>
        <p:nvSpPr>
          <p:cNvPr id="808" name="Google Shape;808;p12"/>
          <p:cNvSpPr/>
          <p:nvPr/>
        </p:nvSpPr>
        <p:spPr>
          <a:xfrm>
            <a:off x="11049540" y="301356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809" name="Google Shape;809;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42" name="Google Shape;642;p8"/>
          <p:cNvSpPr/>
          <p:nvPr/>
        </p:nvSpPr>
        <p:spPr>
          <a:xfrm>
            <a:off x="7142717" y="1757111"/>
            <a:ext cx="3033000" cy="1937538"/>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2000" b="1" i="0" u="none" strike="noStrike" cap="none" dirty="0">
                <a:solidFill>
                  <a:srgbClr val="FFFFFF"/>
                </a:solidFill>
                <a:latin typeface="Times New Roman" panose="02020603050405020304" pitchFamily="18" charset="0"/>
                <a:ea typeface="Calibri"/>
                <a:cs typeface="Times New Roman" panose="02020603050405020304" pitchFamily="18" charset="0"/>
                <a:sym typeface="Calibri"/>
              </a:rPr>
              <a:t>      QUẢN LÝ SẢN PHẨM</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20000"/>
              </a:lnSpc>
              <a:spcBef>
                <a:spcPts val="0"/>
              </a:spcBef>
              <a:spcAft>
                <a:spcPts val="0"/>
              </a:spcAft>
              <a:buClr>
                <a:srgbClr val="000000"/>
              </a:buClr>
              <a:buSzPts val="1800"/>
              <a:buFont typeface="Arial"/>
              <a:buNone/>
            </a:pPr>
            <a:endParaRPr sz="2000" b="1" i="0" u="none" strike="noStrike" cap="none" dirty="0">
              <a:solidFill>
                <a:srgbClr val="FFFFFF"/>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20000"/>
              </a:lnSpc>
              <a:spcBef>
                <a:spcPts val="0"/>
              </a:spcBef>
              <a:spcAft>
                <a:spcPts val="0"/>
              </a:spcAft>
              <a:buClr>
                <a:srgbClr val="000000"/>
              </a:buClr>
              <a:buSzPts val="1800"/>
              <a:buFont typeface="Arial"/>
              <a:buNone/>
            </a:pPr>
            <a:r>
              <a:rPr lang="en-US" sz="2000" b="1" dirty="0">
                <a:solidFill>
                  <a:srgbClr val="FFFFFF"/>
                </a:solidFill>
                <a:latin typeface="Times New Roman" panose="02020603050405020304" pitchFamily="18" charset="0"/>
                <a:ea typeface="Calibri"/>
                <a:cs typeface="Times New Roman" panose="02020603050405020304" pitchFamily="18" charset="0"/>
                <a:sym typeface="Calibri"/>
              </a:rPr>
              <a:t>QUẢN LÝ LẠI SẢN PHẨM</a:t>
            </a:r>
            <a:endParaRPr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646" name="Google Shape;646;p8"/>
          <p:cNvSpPr/>
          <p:nvPr/>
        </p:nvSpPr>
        <p:spPr>
          <a:xfrm>
            <a:off x="4789500" y="3172808"/>
            <a:ext cx="3669840" cy="11988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2000" b="1" i="0" u="none" strike="noStrike" cap="none" dirty="0">
                <a:solidFill>
                  <a:srgbClr val="FFFFFF"/>
                </a:solidFill>
                <a:latin typeface="Times New Roman" panose="02020603050405020304" pitchFamily="18" charset="0"/>
                <a:ea typeface="Calibri"/>
                <a:cs typeface="Times New Roman" panose="02020603050405020304" pitchFamily="18" charset="0"/>
                <a:sym typeface="Calibri"/>
              </a:rPr>
              <a:t>QUẢN LÝ THÀNH VIÊN</a:t>
            </a:r>
          </a:p>
          <a:p>
            <a:pPr marL="0" marR="0" lvl="0" indent="0" algn="l" rtl="0">
              <a:lnSpc>
                <a:spcPct val="120000"/>
              </a:lnSpc>
              <a:spcBef>
                <a:spcPts val="0"/>
              </a:spcBef>
              <a:spcAft>
                <a:spcPts val="0"/>
              </a:spcAft>
              <a:buClr>
                <a:srgbClr val="000000"/>
              </a:buClr>
              <a:buSzPts val="1800"/>
              <a:buFont typeface="Arial"/>
              <a:buNone/>
            </a:pPr>
            <a:endParaRPr lang="en-US" sz="2000" b="1" dirty="0">
              <a:solidFill>
                <a:srgbClr val="FFFFFF"/>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20000"/>
              </a:lnSpc>
              <a:spcBef>
                <a:spcPts val="0"/>
              </a:spcBef>
              <a:spcAft>
                <a:spcPts val="0"/>
              </a:spcAft>
              <a:buClr>
                <a:srgbClr val="000000"/>
              </a:buClr>
              <a:buSzPts val="1800"/>
              <a:buFont typeface="Arial"/>
              <a:buNone/>
            </a:pPr>
            <a:r>
              <a:rPr lang="en-US" sz="2000" b="1" dirty="0">
                <a:solidFill>
                  <a:srgbClr val="FFFFFF"/>
                </a:solidFill>
                <a:latin typeface="Times New Roman" panose="02020603050405020304" pitchFamily="18" charset="0"/>
                <a:ea typeface="Calibri"/>
                <a:cs typeface="Times New Roman" panose="02020603050405020304" pitchFamily="18" charset="0"/>
                <a:sym typeface="Calibri"/>
              </a:rPr>
              <a:t>QUẢN  LÝ ĐƠN HÀNG</a:t>
            </a:r>
            <a:endParaRPr lang="en-US" sz="2000" dirty="0">
              <a:solidFill>
                <a:schemeClr val="dk1"/>
              </a:solidFill>
              <a:latin typeface="Times New Roman" panose="02020603050405020304" pitchFamily="18" charset="0"/>
              <a:ea typeface="Calibri"/>
              <a:cs typeface="Times New Roman" panose="02020603050405020304" pitchFamily="18" charset="0"/>
            </a:endParaRPr>
          </a:p>
        </p:txBody>
      </p:sp>
      <p:sp>
        <p:nvSpPr>
          <p:cNvPr id="647" name="Google Shape;647;p8"/>
          <p:cNvSpPr/>
          <p:nvPr/>
        </p:nvSpPr>
        <p:spPr>
          <a:xfrm>
            <a:off x="2008440" y="399600"/>
            <a:ext cx="3862440" cy="39865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1" dirty="0">
                <a:solidFill>
                  <a:srgbClr val="FF3737"/>
                </a:solidFill>
                <a:latin typeface="Times New Roman" panose="02020603050405020304" pitchFamily="18" charset="0"/>
                <a:ea typeface="Calibri"/>
                <a:cs typeface="Times New Roman" panose="02020603050405020304" pitchFamily="18" charset="0"/>
                <a:sym typeface="Calibri"/>
              </a:rPr>
              <a:t>1.USER</a:t>
            </a:r>
            <a:endParaRPr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648" name="Google Shape;648;p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a:solidFill>
                  <a:schemeClr val="dk1"/>
                </a:solidFill>
                <a:latin typeface="Times New Roman" panose="02020603050405020304" pitchFamily="18" charset="0"/>
                <a:cs typeface="Times New Roman" panose="02020603050405020304" pitchFamily="18" charset="0"/>
                <a:sym typeface="Arial"/>
              </a:rPr>
              <a:t>Đồ án tốt nghiệp</a:t>
            </a:r>
            <a:endParaRPr sz="20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654" name="Google Shape;654;p8"/>
          <p:cNvSpPr/>
          <p:nvPr/>
        </p:nvSpPr>
        <p:spPr>
          <a:xfrm>
            <a:off x="521880" y="5346360"/>
            <a:ext cx="2358000" cy="460211"/>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a:buNone/>
            </a:pPr>
            <a:r>
              <a:rPr lang="en-US" sz="2000" b="1">
                <a:solidFill>
                  <a:srgbClr val="FFFFFF"/>
                </a:solidFill>
                <a:latin typeface="Times New Roman" panose="02020603050405020304" pitchFamily="18" charset="0"/>
                <a:ea typeface="Calibri"/>
                <a:cs typeface="Times New Roman" panose="02020603050405020304" pitchFamily="18" charset="0"/>
                <a:sym typeface="Calibri"/>
              </a:rPr>
              <a:t>Quản lý tài sản</a:t>
            </a:r>
            <a:endParaRPr sz="20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655" name="Google Shape;655;p8"/>
          <p:cNvSpPr/>
          <p:nvPr/>
        </p:nvSpPr>
        <p:spPr>
          <a:xfrm>
            <a:off x="3167160" y="5346360"/>
            <a:ext cx="2050200" cy="460211"/>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600"/>
              <a:buFont typeface="Arial"/>
              <a:buNone/>
            </a:pPr>
            <a:r>
              <a:rPr lang="en-US" sz="2000" b="1" i="0" u="none" strike="noStrike" cap="none">
                <a:solidFill>
                  <a:srgbClr val="FFFFFF"/>
                </a:solidFill>
                <a:latin typeface="Times New Roman" panose="02020603050405020304" pitchFamily="18" charset="0"/>
                <a:ea typeface="Calibri"/>
                <a:cs typeface="Times New Roman" panose="02020603050405020304" pitchFamily="18" charset="0"/>
                <a:sym typeface="Calibri"/>
              </a:rPr>
              <a:t>Tìm kiếm tài sản</a:t>
            </a:r>
            <a:endParaRPr sz="20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cxnSp>
        <p:nvCxnSpPr>
          <p:cNvPr id="3" name="Google Shape;643;p8">
            <a:extLst>
              <a:ext uri="{FF2B5EF4-FFF2-40B4-BE49-F238E27FC236}">
                <a16:creationId xmlns:a16="http://schemas.microsoft.com/office/drawing/2014/main" id="{62FB905B-4D4F-92F3-2DD2-F197BC456215}"/>
              </a:ext>
            </a:extLst>
          </p:cNvPr>
          <p:cNvCxnSpPr/>
          <p:nvPr/>
        </p:nvCxnSpPr>
        <p:spPr>
          <a:xfrm>
            <a:off x="4789500" y="3681243"/>
            <a:ext cx="2277360" cy="0"/>
          </a:xfrm>
          <a:prstGeom prst="straightConnector1">
            <a:avLst/>
          </a:prstGeom>
          <a:noFill/>
          <a:ln w="9525" cap="flat" cmpd="sng">
            <a:solidFill>
              <a:schemeClr val="lt1"/>
            </a:solidFill>
            <a:prstDash val="solid"/>
            <a:miter lim="8000"/>
            <a:headEnd type="none" w="sm" len="sm"/>
            <a:tailEnd type="none" w="sm" len="sm"/>
          </a:ln>
        </p:spPr>
      </p:cxnSp>
      <p:sp>
        <p:nvSpPr>
          <p:cNvPr id="8" name="TextBox 7">
            <a:extLst>
              <a:ext uri="{FF2B5EF4-FFF2-40B4-BE49-F238E27FC236}">
                <a16:creationId xmlns:a16="http://schemas.microsoft.com/office/drawing/2014/main" id="{160DA2EE-6F90-37C0-2359-EE4264C1A94D}"/>
              </a:ext>
            </a:extLst>
          </p:cNvPr>
          <p:cNvSpPr txBox="1"/>
          <p:nvPr/>
        </p:nvSpPr>
        <p:spPr>
          <a:xfrm>
            <a:off x="1204859" y="4784751"/>
            <a:ext cx="3556391" cy="1015663"/>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MUA HÀNG, THỐNG KÊ</a:t>
            </a:r>
          </a:p>
          <a:p>
            <a:endParaRPr lang="en-US"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US"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ĐÁNH GIÁ SẢN PHẨM</a:t>
            </a:r>
          </a:p>
        </p:txBody>
      </p:sp>
      <p:pic>
        <p:nvPicPr>
          <p:cNvPr id="2" name="Picture 1">
            <a:extLst>
              <a:ext uri="{FF2B5EF4-FFF2-40B4-BE49-F238E27FC236}">
                <a16:creationId xmlns:a16="http://schemas.microsoft.com/office/drawing/2014/main" id="{E67D0AB2-D265-6A01-5063-2C8FB66393A1}"/>
              </a:ext>
            </a:extLst>
          </p:cNvPr>
          <p:cNvPicPr>
            <a:picLocks noChangeAspect="1"/>
          </p:cNvPicPr>
          <p:nvPr/>
        </p:nvPicPr>
        <p:blipFill>
          <a:blip r:embed="rId3"/>
          <a:stretch>
            <a:fillRect/>
          </a:stretch>
        </p:blipFill>
        <p:spPr>
          <a:xfrm>
            <a:off x="5049284" y="2185036"/>
            <a:ext cx="2766800" cy="2766800"/>
          </a:xfrm>
          <a:prstGeom prst="rect">
            <a:avLst/>
          </a:prstGeom>
        </p:spPr>
      </p:pic>
      <p:sp>
        <p:nvSpPr>
          <p:cNvPr id="9" name="TextBox 8">
            <a:extLst>
              <a:ext uri="{FF2B5EF4-FFF2-40B4-BE49-F238E27FC236}">
                <a16:creationId xmlns:a16="http://schemas.microsoft.com/office/drawing/2014/main" id="{64D08119-9ECA-73C9-028A-82413D22538D}"/>
              </a:ext>
            </a:extLst>
          </p:cNvPr>
          <p:cNvSpPr txBox="1"/>
          <p:nvPr/>
        </p:nvSpPr>
        <p:spPr>
          <a:xfrm>
            <a:off x="5888734" y="4918650"/>
            <a:ext cx="1087900" cy="400110"/>
          </a:xfrm>
          <a:prstGeom prst="rect">
            <a:avLst/>
          </a:prstGeom>
          <a:noFill/>
        </p:spPr>
        <p:txBody>
          <a:bodyPr wrap="square">
            <a:spAutoFit/>
          </a:bodyPr>
          <a:lstStyle/>
          <a:p>
            <a:pPr algn="ctr"/>
            <a:r>
              <a:rPr lang="en-US" sz="2000" b="1" dirty="0">
                <a:solidFill>
                  <a:srgbClr val="13CB98"/>
                </a:solidFill>
                <a:latin typeface="Times New Roman" panose="02020603050405020304" pitchFamily="18" charset="0"/>
                <a:ea typeface="Calibri" panose="020F0502020204030204" pitchFamily="34" charset="0"/>
                <a:cs typeface="Times New Roman" panose="02020603050405020304" pitchFamily="18" charset="0"/>
              </a:rPr>
              <a:t>User</a:t>
            </a:r>
          </a:p>
        </p:txBody>
      </p:sp>
      <p:grpSp>
        <p:nvGrpSpPr>
          <p:cNvPr id="10" name="Group 9">
            <a:extLst>
              <a:ext uri="{FF2B5EF4-FFF2-40B4-BE49-F238E27FC236}">
                <a16:creationId xmlns:a16="http://schemas.microsoft.com/office/drawing/2014/main" id="{D17F4267-5D20-21D7-ACDC-883BBE8D074E}"/>
              </a:ext>
            </a:extLst>
          </p:cNvPr>
          <p:cNvGrpSpPr/>
          <p:nvPr/>
        </p:nvGrpSpPr>
        <p:grpSpPr>
          <a:xfrm rot="10998413" flipH="1" flipV="1">
            <a:off x="5762934" y="1653335"/>
            <a:ext cx="851535" cy="369612"/>
            <a:chOff x="4904676" y="3583676"/>
            <a:chExt cx="2167862" cy="1575886"/>
          </a:xfrm>
          <a:solidFill>
            <a:schemeClr val="accent2"/>
          </a:solidFill>
        </p:grpSpPr>
        <p:sp>
          <p:nvSpPr>
            <p:cNvPr id="11" name="Google Shape;1268;p25">
              <a:extLst>
                <a:ext uri="{FF2B5EF4-FFF2-40B4-BE49-F238E27FC236}">
                  <a16:creationId xmlns:a16="http://schemas.microsoft.com/office/drawing/2014/main" id="{CC840F77-0736-EC48-2779-CFA8EB324401}"/>
                </a:ext>
              </a:extLst>
            </p:cNvPr>
            <p:cNvSpPr/>
            <p:nvPr/>
          </p:nvSpPr>
          <p:spPr>
            <a:xfrm rot="11969802" flipH="1">
              <a:off x="5341620" y="4602367"/>
              <a:ext cx="1730918" cy="557195"/>
            </a:xfrm>
            <a:custGeom>
              <a:avLst/>
              <a:gdLst/>
              <a:ahLst/>
              <a:cxnLst/>
              <a:rect l="l" t="t" r="r" b="b"/>
              <a:pathLst>
                <a:path w="10453" h="2783" extrusionOk="0">
                  <a:moveTo>
                    <a:pt x="10402" y="1"/>
                  </a:moveTo>
                  <a:cubicBezTo>
                    <a:pt x="10377" y="1"/>
                    <a:pt x="10352" y="26"/>
                    <a:pt x="10352" y="76"/>
                  </a:cubicBezTo>
                  <a:cubicBezTo>
                    <a:pt x="10226" y="76"/>
                    <a:pt x="7094" y="1956"/>
                    <a:pt x="101" y="2482"/>
                  </a:cubicBezTo>
                  <a:cubicBezTo>
                    <a:pt x="1" y="2582"/>
                    <a:pt x="1" y="2582"/>
                    <a:pt x="1" y="2683"/>
                  </a:cubicBezTo>
                  <a:cubicBezTo>
                    <a:pt x="1" y="2683"/>
                    <a:pt x="1" y="2783"/>
                    <a:pt x="101" y="2783"/>
                  </a:cubicBezTo>
                  <a:cubicBezTo>
                    <a:pt x="7219" y="2156"/>
                    <a:pt x="10352" y="277"/>
                    <a:pt x="10452" y="176"/>
                  </a:cubicBezTo>
                  <a:lnTo>
                    <a:pt x="10452" y="76"/>
                  </a:lnTo>
                  <a:cubicBezTo>
                    <a:pt x="10452" y="26"/>
                    <a:pt x="10427" y="1"/>
                    <a:pt x="10402"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2" name="Google Shape;1269;p25">
              <a:extLst>
                <a:ext uri="{FF2B5EF4-FFF2-40B4-BE49-F238E27FC236}">
                  <a16:creationId xmlns:a16="http://schemas.microsoft.com/office/drawing/2014/main" id="{C04C5376-F85C-2982-0438-18E8405D1C2C}"/>
                </a:ext>
              </a:extLst>
            </p:cNvPr>
            <p:cNvSpPr/>
            <p:nvPr/>
          </p:nvSpPr>
          <p:spPr>
            <a:xfrm rot="11137298" flipH="1">
              <a:off x="4904676" y="3583676"/>
              <a:ext cx="880378" cy="1310786"/>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grpSp>
      <p:sp>
        <p:nvSpPr>
          <p:cNvPr id="17" name="TextBox 16">
            <a:extLst>
              <a:ext uri="{FF2B5EF4-FFF2-40B4-BE49-F238E27FC236}">
                <a16:creationId xmlns:a16="http://schemas.microsoft.com/office/drawing/2014/main" id="{C8472B97-1247-6B90-83A4-58778B2241FF}"/>
              </a:ext>
            </a:extLst>
          </p:cNvPr>
          <p:cNvSpPr txBox="1"/>
          <p:nvPr/>
        </p:nvSpPr>
        <p:spPr>
          <a:xfrm>
            <a:off x="3909603" y="980638"/>
            <a:ext cx="1703294" cy="1015663"/>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endParaRPr lang="en-US" sz="2000" dirty="0">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477AB5FD-6D27-1022-0B61-4EC696EED29F}"/>
              </a:ext>
            </a:extLst>
          </p:cNvPr>
          <p:cNvGrpSpPr/>
          <p:nvPr/>
        </p:nvGrpSpPr>
        <p:grpSpPr>
          <a:xfrm rot="9334164" flipH="1" flipV="1">
            <a:off x="3932680" y="3156214"/>
            <a:ext cx="946696" cy="514878"/>
            <a:chOff x="4904676" y="3583676"/>
            <a:chExt cx="2167862" cy="1575886"/>
          </a:xfrm>
          <a:solidFill>
            <a:srgbClr val="230EC0"/>
          </a:solidFill>
        </p:grpSpPr>
        <p:sp>
          <p:nvSpPr>
            <p:cNvPr id="19" name="Google Shape;1268;p25">
              <a:extLst>
                <a:ext uri="{FF2B5EF4-FFF2-40B4-BE49-F238E27FC236}">
                  <a16:creationId xmlns:a16="http://schemas.microsoft.com/office/drawing/2014/main" id="{CF7598C3-1CDD-83D7-EA3E-4F646FEB02CD}"/>
                </a:ext>
              </a:extLst>
            </p:cNvPr>
            <p:cNvSpPr/>
            <p:nvPr/>
          </p:nvSpPr>
          <p:spPr>
            <a:xfrm rot="11969802" flipH="1">
              <a:off x="5341620" y="4602367"/>
              <a:ext cx="1730918" cy="557195"/>
            </a:xfrm>
            <a:custGeom>
              <a:avLst/>
              <a:gdLst/>
              <a:ahLst/>
              <a:cxnLst/>
              <a:rect l="l" t="t" r="r" b="b"/>
              <a:pathLst>
                <a:path w="10453" h="2783" extrusionOk="0">
                  <a:moveTo>
                    <a:pt x="10402" y="1"/>
                  </a:moveTo>
                  <a:cubicBezTo>
                    <a:pt x="10377" y="1"/>
                    <a:pt x="10352" y="26"/>
                    <a:pt x="10352" y="76"/>
                  </a:cubicBezTo>
                  <a:cubicBezTo>
                    <a:pt x="10226" y="76"/>
                    <a:pt x="7094" y="1956"/>
                    <a:pt x="101" y="2482"/>
                  </a:cubicBezTo>
                  <a:cubicBezTo>
                    <a:pt x="1" y="2582"/>
                    <a:pt x="1" y="2582"/>
                    <a:pt x="1" y="2683"/>
                  </a:cubicBezTo>
                  <a:cubicBezTo>
                    <a:pt x="1" y="2683"/>
                    <a:pt x="1" y="2783"/>
                    <a:pt x="101" y="2783"/>
                  </a:cubicBezTo>
                  <a:cubicBezTo>
                    <a:pt x="7219" y="2156"/>
                    <a:pt x="10352" y="277"/>
                    <a:pt x="10452" y="176"/>
                  </a:cubicBezTo>
                  <a:lnTo>
                    <a:pt x="10452" y="76"/>
                  </a:lnTo>
                  <a:cubicBezTo>
                    <a:pt x="10452" y="26"/>
                    <a:pt x="10427" y="1"/>
                    <a:pt x="10402"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20" name="Google Shape;1269;p25">
              <a:extLst>
                <a:ext uri="{FF2B5EF4-FFF2-40B4-BE49-F238E27FC236}">
                  <a16:creationId xmlns:a16="http://schemas.microsoft.com/office/drawing/2014/main" id="{98EBC80B-E761-A850-7D9B-98147AEFCB8A}"/>
                </a:ext>
              </a:extLst>
            </p:cNvPr>
            <p:cNvSpPr/>
            <p:nvPr/>
          </p:nvSpPr>
          <p:spPr>
            <a:xfrm rot="11137298" flipH="1">
              <a:off x="4904676" y="3583676"/>
              <a:ext cx="880378" cy="1310786"/>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grpSp>
      <p:sp>
        <p:nvSpPr>
          <p:cNvPr id="21" name="TextBox 20">
            <a:extLst>
              <a:ext uri="{FF2B5EF4-FFF2-40B4-BE49-F238E27FC236}">
                <a16:creationId xmlns:a16="http://schemas.microsoft.com/office/drawing/2014/main" id="{439CF458-6658-10F9-8ED9-3528785185CE}"/>
              </a:ext>
            </a:extLst>
          </p:cNvPr>
          <p:cNvSpPr txBox="1"/>
          <p:nvPr/>
        </p:nvSpPr>
        <p:spPr>
          <a:xfrm>
            <a:off x="2111634" y="2820563"/>
            <a:ext cx="1769531" cy="1938992"/>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mục</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A2E30466-FE7B-187C-1025-8A9C67E7C82E}"/>
              </a:ext>
            </a:extLst>
          </p:cNvPr>
          <p:cNvGrpSpPr/>
          <p:nvPr/>
        </p:nvGrpSpPr>
        <p:grpSpPr>
          <a:xfrm rot="7317426" flipH="1" flipV="1">
            <a:off x="4143968" y="4362262"/>
            <a:ext cx="1019510" cy="645947"/>
            <a:chOff x="4904676" y="3583676"/>
            <a:chExt cx="2167862" cy="1575886"/>
          </a:xfrm>
          <a:solidFill>
            <a:srgbClr val="230EC0"/>
          </a:solidFill>
        </p:grpSpPr>
        <p:sp>
          <p:nvSpPr>
            <p:cNvPr id="23" name="Google Shape;1268;p25">
              <a:extLst>
                <a:ext uri="{FF2B5EF4-FFF2-40B4-BE49-F238E27FC236}">
                  <a16:creationId xmlns:a16="http://schemas.microsoft.com/office/drawing/2014/main" id="{54C6FF16-36BA-1758-4C83-5BD01A2E3833}"/>
                </a:ext>
              </a:extLst>
            </p:cNvPr>
            <p:cNvSpPr/>
            <p:nvPr/>
          </p:nvSpPr>
          <p:spPr>
            <a:xfrm rot="11969802" flipH="1">
              <a:off x="5341620" y="4602367"/>
              <a:ext cx="1730918" cy="557195"/>
            </a:xfrm>
            <a:custGeom>
              <a:avLst/>
              <a:gdLst/>
              <a:ahLst/>
              <a:cxnLst/>
              <a:rect l="l" t="t" r="r" b="b"/>
              <a:pathLst>
                <a:path w="10453" h="2783" extrusionOk="0">
                  <a:moveTo>
                    <a:pt x="10402" y="1"/>
                  </a:moveTo>
                  <a:cubicBezTo>
                    <a:pt x="10377" y="1"/>
                    <a:pt x="10352" y="26"/>
                    <a:pt x="10352" y="76"/>
                  </a:cubicBezTo>
                  <a:cubicBezTo>
                    <a:pt x="10226" y="76"/>
                    <a:pt x="7094" y="1956"/>
                    <a:pt x="101" y="2482"/>
                  </a:cubicBezTo>
                  <a:cubicBezTo>
                    <a:pt x="1" y="2582"/>
                    <a:pt x="1" y="2582"/>
                    <a:pt x="1" y="2683"/>
                  </a:cubicBezTo>
                  <a:cubicBezTo>
                    <a:pt x="1" y="2683"/>
                    <a:pt x="1" y="2783"/>
                    <a:pt x="101" y="2783"/>
                  </a:cubicBezTo>
                  <a:cubicBezTo>
                    <a:pt x="7219" y="2156"/>
                    <a:pt x="10352" y="277"/>
                    <a:pt x="10452" y="176"/>
                  </a:cubicBezTo>
                  <a:lnTo>
                    <a:pt x="10452" y="76"/>
                  </a:lnTo>
                  <a:cubicBezTo>
                    <a:pt x="10452" y="26"/>
                    <a:pt x="10427" y="1"/>
                    <a:pt x="10402"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24" name="Google Shape;1269;p25">
              <a:extLst>
                <a:ext uri="{FF2B5EF4-FFF2-40B4-BE49-F238E27FC236}">
                  <a16:creationId xmlns:a16="http://schemas.microsoft.com/office/drawing/2014/main" id="{C58652D4-E37A-95D6-9020-C5BAEC0879B9}"/>
                </a:ext>
              </a:extLst>
            </p:cNvPr>
            <p:cNvSpPr/>
            <p:nvPr/>
          </p:nvSpPr>
          <p:spPr>
            <a:xfrm rot="11137298" flipH="1">
              <a:off x="4904676" y="3583676"/>
              <a:ext cx="880378" cy="1310786"/>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grpSp>
      <p:sp>
        <p:nvSpPr>
          <p:cNvPr id="25" name="TextBox 24">
            <a:extLst>
              <a:ext uri="{FF2B5EF4-FFF2-40B4-BE49-F238E27FC236}">
                <a16:creationId xmlns:a16="http://schemas.microsoft.com/office/drawing/2014/main" id="{C016D989-6C7D-8CF4-A0ED-0F14336E0D47}"/>
              </a:ext>
            </a:extLst>
          </p:cNvPr>
          <p:cNvSpPr txBox="1"/>
          <p:nvPr/>
        </p:nvSpPr>
        <p:spPr>
          <a:xfrm>
            <a:off x="2346454" y="5290467"/>
            <a:ext cx="2604625" cy="1631216"/>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p>
          <a:p>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lọc</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p:txBody>
      </p:sp>
      <p:grpSp>
        <p:nvGrpSpPr>
          <p:cNvPr id="30" name="Group 29">
            <a:extLst>
              <a:ext uri="{FF2B5EF4-FFF2-40B4-BE49-F238E27FC236}">
                <a16:creationId xmlns:a16="http://schemas.microsoft.com/office/drawing/2014/main" id="{71554768-3488-A342-280C-CFB790690008}"/>
              </a:ext>
            </a:extLst>
          </p:cNvPr>
          <p:cNvGrpSpPr/>
          <p:nvPr/>
        </p:nvGrpSpPr>
        <p:grpSpPr>
          <a:xfrm rot="1351526" flipH="1">
            <a:off x="7423158" y="2177909"/>
            <a:ext cx="785850" cy="327293"/>
            <a:chOff x="4904676" y="3583676"/>
            <a:chExt cx="2167862" cy="1575886"/>
          </a:xfrm>
          <a:solidFill>
            <a:srgbClr val="230EC0"/>
          </a:solidFill>
        </p:grpSpPr>
        <p:sp>
          <p:nvSpPr>
            <p:cNvPr id="31" name="Google Shape;1268;p25">
              <a:extLst>
                <a:ext uri="{FF2B5EF4-FFF2-40B4-BE49-F238E27FC236}">
                  <a16:creationId xmlns:a16="http://schemas.microsoft.com/office/drawing/2014/main" id="{73F159CA-D241-1284-ABD5-10633D03C80A}"/>
                </a:ext>
              </a:extLst>
            </p:cNvPr>
            <p:cNvSpPr/>
            <p:nvPr/>
          </p:nvSpPr>
          <p:spPr>
            <a:xfrm rot="11969802" flipH="1">
              <a:off x="5341620" y="4602367"/>
              <a:ext cx="1730918" cy="557195"/>
            </a:xfrm>
            <a:custGeom>
              <a:avLst/>
              <a:gdLst/>
              <a:ahLst/>
              <a:cxnLst/>
              <a:rect l="l" t="t" r="r" b="b"/>
              <a:pathLst>
                <a:path w="10453" h="2783" extrusionOk="0">
                  <a:moveTo>
                    <a:pt x="10402" y="1"/>
                  </a:moveTo>
                  <a:cubicBezTo>
                    <a:pt x="10377" y="1"/>
                    <a:pt x="10352" y="26"/>
                    <a:pt x="10352" y="76"/>
                  </a:cubicBezTo>
                  <a:cubicBezTo>
                    <a:pt x="10226" y="76"/>
                    <a:pt x="7094" y="1956"/>
                    <a:pt x="101" y="2482"/>
                  </a:cubicBezTo>
                  <a:cubicBezTo>
                    <a:pt x="1" y="2582"/>
                    <a:pt x="1" y="2582"/>
                    <a:pt x="1" y="2683"/>
                  </a:cubicBezTo>
                  <a:cubicBezTo>
                    <a:pt x="1" y="2683"/>
                    <a:pt x="1" y="2783"/>
                    <a:pt x="101" y="2783"/>
                  </a:cubicBezTo>
                  <a:cubicBezTo>
                    <a:pt x="7219" y="2156"/>
                    <a:pt x="10352" y="277"/>
                    <a:pt x="10452" y="176"/>
                  </a:cubicBezTo>
                  <a:lnTo>
                    <a:pt x="10452" y="76"/>
                  </a:lnTo>
                  <a:cubicBezTo>
                    <a:pt x="10452" y="26"/>
                    <a:pt x="10427" y="1"/>
                    <a:pt x="10402"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2" name="Google Shape;1269;p25">
              <a:extLst>
                <a:ext uri="{FF2B5EF4-FFF2-40B4-BE49-F238E27FC236}">
                  <a16:creationId xmlns:a16="http://schemas.microsoft.com/office/drawing/2014/main" id="{548A6D6E-E732-43C9-EFF7-2230B7872917}"/>
                </a:ext>
              </a:extLst>
            </p:cNvPr>
            <p:cNvSpPr/>
            <p:nvPr/>
          </p:nvSpPr>
          <p:spPr>
            <a:xfrm rot="11137298" flipH="1">
              <a:off x="4904676" y="3583676"/>
              <a:ext cx="880378" cy="1310786"/>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grpSp>
      <p:sp>
        <p:nvSpPr>
          <p:cNvPr id="33" name="TextBox 32">
            <a:extLst>
              <a:ext uri="{FF2B5EF4-FFF2-40B4-BE49-F238E27FC236}">
                <a16:creationId xmlns:a16="http://schemas.microsoft.com/office/drawing/2014/main" id="{DACEB76B-5421-7263-CFEC-D4DD0EBA5E9C}"/>
              </a:ext>
            </a:extLst>
          </p:cNvPr>
          <p:cNvSpPr txBox="1"/>
          <p:nvPr/>
        </p:nvSpPr>
        <p:spPr>
          <a:xfrm>
            <a:off x="8262089" y="1851611"/>
            <a:ext cx="2537454" cy="1015663"/>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p>
          <a:p>
            <a:r>
              <a:rPr lang="en-US" sz="2000" dirty="0" err="1">
                <a:latin typeface="Times New Roman" panose="02020603050405020304" pitchFamily="18" charset="0"/>
                <a:cs typeface="Times New Roman" panose="02020603050405020304" pitchFamily="18" charset="0"/>
              </a:rPr>
              <a:t>giỏ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update </a:t>
            </a:r>
            <a:r>
              <a:rPr lang="en-US" sz="2000" dirty="0" err="1">
                <a:latin typeface="Times New Roman" panose="02020603050405020304" pitchFamily="18" charset="0"/>
                <a:cs typeface="Times New Roman" panose="02020603050405020304" pitchFamily="18" charset="0"/>
              </a:rPr>
              <a:t>giỏ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endParaRPr lang="en-US" sz="2000" dirty="0">
              <a:latin typeface="Times New Roman" panose="02020603050405020304" pitchFamily="18" charset="0"/>
              <a:cs typeface="Times New Roman" panose="02020603050405020304" pitchFamily="18" charset="0"/>
            </a:endParaRPr>
          </a:p>
        </p:txBody>
      </p:sp>
      <p:grpSp>
        <p:nvGrpSpPr>
          <p:cNvPr id="34" name="Group 33">
            <a:extLst>
              <a:ext uri="{FF2B5EF4-FFF2-40B4-BE49-F238E27FC236}">
                <a16:creationId xmlns:a16="http://schemas.microsoft.com/office/drawing/2014/main" id="{5F99DCC8-EF4B-537B-F83B-1AF4F4FBAE9B}"/>
              </a:ext>
            </a:extLst>
          </p:cNvPr>
          <p:cNvGrpSpPr/>
          <p:nvPr/>
        </p:nvGrpSpPr>
        <p:grpSpPr>
          <a:xfrm rot="2333777" flipH="1">
            <a:off x="7611604" y="4402536"/>
            <a:ext cx="1031691" cy="488662"/>
            <a:chOff x="4904676" y="3583676"/>
            <a:chExt cx="2167862" cy="1575886"/>
          </a:xfrm>
          <a:solidFill>
            <a:srgbClr val="230EC0"/>
          </a:solidFill>
        </p:grpSpPr>
        <p:sp>
          <p:nvSpPr>
            <p:cNvPr id="35" name="Google Shape;1268;p25">
              <a:extLst>
                <a:ext uri="{FF2B5EF4-FFF2-40B4-BE49-F238E27FC236}">
                  <a16:creationId xmlns:a16="http://schemas.microsoft.com/office/drawing/2014/main" id="{D42AE9A4-DB21-0A6C-C175-E32EDE0A7F8A}"/>
                </a:ext>
              </a:extLst>
            </p:cNvPr>
            <p:cNvSpPr/>
            <p:nvPr/>
          </p:nvSpPr>
          <p:spPr>
            <a:xfrm rot="11969802" flipH="1">
              <a:off x="5341620" y="4602367"/>
              <a:ext cx="1730918" cy="557195"/>
            </a:xfrm>
            <a:custGeom>
              <a:avLst/>
              <a:gdLst/>
              <a:ahLst/>
              <a:cxnLst/>
              <a:rect l="l" t="t" r="r" b="b"/>
              <a:pathLst>
                <a:path w="10453" h="2783" extrusionOk="0">
                  <a:moveTo>
                    <a:pt x="10402" y="1"/>
                  </a:moveTo>
                  <a:cubicBezTo>
                    <a:pt x="10377" y="1"/>
                    <a:pt x="10352" y="26"/>
                    <a:pt x="10352" y="76"/>
                  </a:cubicBezTo>
                  <a:cubicBezTo>
                    <a:pt x="10226" y="76"/>
                    <a:pt x="7094" y="1956"/>
                    <a:pt x="101" y="2482"/>
                  </a:cubicBezTo>
                  <a:cubicBezTo>
                    <a:pt x="1" y="2582"/>
                    <a:pt x="1" y="2582"/>
                    <a:pt x="1" y="2683"/>
                  </a:cubicBezTo>
                  <a:cubicBezTo>
                    <a:pt x="1" y="2683"/>
                    <a:pt x="1" y="2783"/>
                    <a:pt x="101" y="2783"/>
                  </a:cubicBezTo>
                  <a:cubicBezTo>
                    <a:pt x="7219" y="2156"/>
                    <a:pt x="10352" y="277"/>
                    <a:pt x="10452" y="176"/>
                  </a:cubicBezTo>
                  <a:lnTo>
                    <a:pt x="10452" y="76"/>
                  </a:lnTo>
                  <a:cubicBezTo>
                    <a:pt x="10452" y="26"/>
                    <a:pt x="10427" y="1"/>
                    <a:pt x="10402"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6" name="Google Shape;1269;p25">
              <a:extLst>
                <a:ext uri="{FF2B5EF4-FFF2-40B4-BE49-F238E27FC236}">
                  <a16:creationId xmlns:a16="http://schemas.microsoft.com/office/drawing/2014/main" id="{AFE50088-2D20-B706-0011-A1A8F7D3ACEC}"/>
                </a:ext>
              </a:extLst>
            </p:cNvPr>
            <p:cNvSpPr/>
            <p:nvPr/>
          </p:nvSpPr>
          <p:spPr>
            <a:xfrm rot="11137298" flipH="1">
              <a:off x="4904676" y="3583676"/>
              <a:ext cx="880378" cy="1310786"/>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grpSp>
      <p:sp>
        <p:nvSpPr>
          <p:cNvPr id="37" name="TextBox 36">
            <a:extLst>
              <a:ext uri="{FF2B5EF4-FFF2-40B4-BE49-F238E27FC236}">
                <a16:creationId xmlns:a16="http://schemas.microsoft.com/office/drawing/2014/main" id="{A9CA4C29-C599-68B2-648D-29CA4698C2A9}"/>
              </a:ext>
            </a:extLst>
          </p:cNvPr>
          <p:cNvSpPr txBox="1"/>
          <p:nvPr/>
        </p:nvSpPr>
        <p:spPr>
          <a:xfrm>
            <a:off x="8984203" y="3581675"/>
            <a:ext cx="205020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Thanh </a:t>
            </a:r>
            <a:r>
              <a:rPr lang="en-US" sz="2000" dirty="0" err="1">
                <a:latin typeface="Times New Roman" panose="02020603050405020304" pitchFamily="18" charset="0"/>
                <a:cs typeface="Times New Roman" panose="02020603050405020304" pitchFamily="18" charset="0"/>
              </a:rPr>
              <a:t>toán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endParaRPr lang="en-US" sz="2000" dirty="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8F2025F4-D1C4-6A81-E6ED-941F76247574}"/>
              </a:ext>
            </a:extLst>
          </p:cNvPr>
          <p:cNvGrpSpPr/>
          <p:nvPr/>
        </p:nvGrpSpPr>
        <p:grpSpPr>
          <a:xfrm rot="2333777" flipH="1">
            <a:off x="7992486" y="3432680"/>
            <a:ext cx="1031691" cy="488662"/>
            <a:chOff x="4904676" y="3583676"/>
            <a:chExt cx="2167862" cy="1575886"/>
          </a:xfrm>
          <a:solidFill>
            <a:srgbClr val="230EC0"/>
          </a:solidFill>
        </p:grpSpPr>
        <p:sp>
          <p:nvSpPr>
            <p:cNvPr id="13" name="Google Shape;1268;p25">
              <a:extLst>
                <a:ext uri="{FF2B5EF4-FFF2-40B4-BE49-F238E27FC236}">
                  <a16:creationId xmlns:a16="http://schemas.microsoft.com/office/drawing/2014/main" id="{F1CCD3FC-1936-6FAB-57C8-F0217F93CE28}"/>
                </a:ext>
              </a:extLst>
            </p:cNvPr>
            <p:cNvSpPr/>
            <p:nvPr/>
          </p:nvSpPr>
          <p:spPr>
            <a:xfrm rot="11969802" flipH="1">
              <a:off x="5341620" y="4602367"/>
              <a:ext cx="1730918" cy="557195"/>
            </a:xfrm>
            <a:custGeom>
              <a:avLst/>
              <a:gdLst/>
              <a:ahLst/>
              <a:cxnLst/>
              <a:rect l="l" t="t" r="r" b="b"/>
              <a:pathLst>
                <a:path w="10453" h="2783" extrusionOk="0">
                  <a:moveTo>
                    <a:pt x="10402" y="1"/>
                  </a:moveTo>
                  <a:cubicBezTo>
                    <a:pt x="10377" y="1"/>
                    <a:pt x="10352" y="26"/>
                    <a:pt x="10352" y="76"/>
                  </a:cubicBezTo>
                  <a:cubicBezTo>
                    <a:pt x="10226" y="76"/>
                    <a:pt x="7094" y="1956"/>
                    <a:pt x="101" y="2482"/>
                  </a:cubicBezTo>
                  <a:cubicBezTo>
                    <a:pt x="1" y="2582"/>
                    <a:pt x="1" y="2582"/>
                    <a:pt x="1" y="2683"/>
                  </a:cubicBezTo>
                  <a:cubicBezTo>
                    <a:pt x="1" y="2683"/>
                    <a:pt x="1" y="2783"/>
                    <a:pt x="101" y="2783"/>
                  </a:cubicBezTo>
                  <a:cubicBezTo>
                    <a:pt x="7219" y="2156"/>
                    <a:pt x="10352" y="277"/>
                    <a:pt x="10452" y="176"/>
                  </a:cubicBezTo>
                  <a:lnTo>
                    <a:pt x="10452" y="76"/>
                  </a:lnTo>
                  <a:cubicBezTo>
                    <a:pt x="10452" y="26"/>
                    <a:pt x="10427" y="1"/>
                    <a:pt x="10402"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4" name="Google Shape;1269;p25">
              <a:extLst>
                <a:ext uri="{FF2B5EF4-FFF2-40B4-BE49-F238E27FC236}">
                  <a16:creationId xmlns:a16="http://schemas.microsoft.com/office/drawing/2014/main" id="{6FCD6011-24C7-58B0-6DAA-CD559BE1E91A}"/>
                </a:ext>
              </a:extLst>
            </p:cNvPr>
            <p:cNvSpPr/>
            <p:nvPr/>
          </p:nvSpPr>
          <p:spPr>
            <a:xfrm rot="11137298" flipH="1">
              <a:off x="4904676" y="3583676"/>
              <a:ext cx="880378" cy="1310786"/>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grpSp>
      <p:sp>
        <p:nvSpPr>
          <p:cNvPr id="15" name="TextBox 14">
            <a:extLst>
              <a:ext uri="{FF2B5EF4-FFF2-40B4-BE49-F238E27FC236}">
                <a16:creationId xmlns:a16="http://schemas.microsoft.com/office/drawing/2014/main" id="{E94D8C05-DEFD-F226-B909-790F19987B5C}"/>
              </a:ext>
            </a:extLst>
          </p:cNvPr>
          <p:cNvSpPr txBox="1"/>
          <p:nvPr/>
        </p:nvSpPr>
        <p:spPr>
          <a:xfrm>
            <a:off x="8918079" y="4836635"/>
            <a:ext cx="211632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Chatbot</a:t>
            </a:r>
            <a:r>
              <a:rPr lang="en-US" sz="2000" dirty="0"/>
              <a:t> </a:t>
            </a:r>
            <a:r>
              <a:rPr lang="en-US" sz="2000" dirty="0" err="1"/>
              <a:t>hỗ</a:t>
            </a:r>
            <a:r>
              <a:rPr lang="en-US" sz="2000" dirty="0"/>
              <a:t> </a:t>
            </a:r>
            <a:r>
              <a:rPr lang="en-US" sz="2000" dirty="0" err="1"/>
              <a:t>trợ</a:t>
            </a:r>
            <a:r>
              <a:rPr lang="en-US" sz="2000" dirty="0"/>
              <a:t> </a:t>
            </a:r>
          </a:p>
        </p:txBody>
      </p:sp>
    </p:spTree>
    <p:extLst>
      <p:ext uri="{BB962C8B-B14F-4D97-AF65-F5344CB8AC3E}">
        <p14:creationId xmlns:p14="http://schemas.microsoft.com/office/powerpoint/2010/main" val="4059167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5"/>
                                        </p:tgtEl>
                                        <p:attrNameLst>
                                          <p:attrName>style.visibility</p:attrName>
                                        </p:attrNameLst>
                                      </p:cBhvr>
                                      <p:to>
                                        <p:strVal val="visible"/>
                                      </p:to>
                                    </p:set>
                                    <p:animEffect transition="in" filter="fade">
                                      <p:cBhvr>
                                        <p:cTn id="7" dur="500"/>
                                        <p:tgtEl>
                                          <p:spTgt spid="655"/>
                                        </p:tgtEl>
                                      </p:cBhvr>
                                    </p:animEffect>
                                  </p:childTnLst>
                                </p:cTn>
                              </p:par>
                              <p:par>
                                <p:cTn id="8" presetID="10" presetClass="entr" presetSubtype="0" fill="hold" nodeType="withEffect">
                                  <p:stCondLst>
                                    <p:cond delay="0"/>
                                  </p:stCondLst>
                                  <p:childTnLst>
                                    <p:set>
                                      <p:cBhvr>
                                        <p:cTn id="9" dur="1" fill="hold">
                                          <p:stCondLst>
                                            <p:cond delay="0"/>
                                          </p:stCondLst>
                                        </p:cTn>
                                        <p:tgtEl>
                                          <p:spTgt spid="654"/>
                                        </p:tgtEl>
                                        <p:attrNameLst>
                                          <p:attrName>style.visibility</p:attrName>
                                        </p:attrNameLst>
                                      </p:cBhvr>
                                      <p:to>
                                        <p:strVal val="visible"/>
                                      </p:to>
                                    </p:set>
                                    <p:animEffect transition="in" filter="fade">
                                      <p:cBhvr>
                                        <p:cTn id="10" dur="500"/>
                                        <p:tgtEl>
                                          <p:spTgt spid="65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42" name="Google Shape;642;p8"/>
          <p:cNvSpPr/>
          <p:nvPr/>
        </p:nvSpPr>
        <p:spPr>
          <a:xfrm>
            <a:off x="7142717" y="1757111"/>
            <a:ext cx="3033000" cy="1937538"/>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2000" b="1" i="0" u="none" strike="noStrike" cap="none" dirty="0">
                <a:solidFill>
                  <a:srgbClr val="FFFFFF"/>
                </a:solidFill>
                <a:latin typeface="Times New Roman" panose="02020603050405020304" pitchFamily="18" charset="0"/>
                <a:ea typeface="Calibri"/>
                <a:cs typeface="Times New Roman" panose="02020603050405020304" pitchFamily="18" charset="0"/>
                <a:sym typeface="Calibri"/>
              </a:rPr>
              <a:t>      QUẢN LÝ SẢN PHẨM</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20000"/>
              </a:lnSpc>
              <a:spcBef>
                <a:spcPts val="0"/>
              </a:spcBef>
              <a:spcAft>
                <a:spcPts val="0"/>
              </a:spcAft>
              <a:buClr>
                <a:srgbClr val="000000"/>
              </a:buClr>
              <a:buSzPts val="1800"/>
              <a:buFont typeface="Arial"/>
              <a:buNone/>
            </a:pPr>
            <a:endParaRPr sz="2000" b="1" i="0" u="none" strike="noStrike" cap="none" dirty="0">
              <a:solidFill>
                <a:srgbClr val="FFFFFF"/>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20000"/>
              </a:lnSpc>
              <a:spcBef>
                <a:spcPts val="0"/>
              </a:spcBef>
              <a:spcAft>
                <a:spcPts val="0"/>
              </a:spcAft>
              <a:buClr>
                <a:srgbClr val="000000"/>
              </a:buClr>
              <a:buSzPts val="1800"/>
              <a:buFont typeface="Arial"/>
              <a:buNone/>
            </a:pPr>
            <a:r>
              <a:rPr lang="en-US" sz="2000" b="1" dirty="0">
                <a:solidFill>
                  <a:srgbClr val="FFFFFF"/>
                </a:solidFill>
                <a:latin typeface="Times New Roman" panose="02020603050405020304" pitchFamily="18" charset="0"/>
                <a:ea typeface="Calibri"/>
                <a:cs typeface="Times New Roman" panose="02020603050405020304" pitchFamily="18" charset="0"/>
                <a:sym typeface="Calibri"/>
              </a:rPr>
              <a:t>QUẢN LÝ LẠI SẢN PHẨM</a:t>
            </a:r>
            <a:endParaRPr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646" name="Google Shape;646;p8"/>
          <p:cNvSpPr/>
          <p:nvPr/>
        </p:nvSpPr>
        <p:spPr>
          <a:xfrm>
            <a:off x="4789500" y="3172808"/>
            <a:ext cx="3669840" cy="11988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2000" b="1" i="0" u="none" strike="noStrike" cap="none" dirty="0">
                <a:solidFill>
                  <a:srgbClr val="FFFFFF"/>
                </a:solidFill>
                <a:latin typeface="Times New Roman" panose="02020603050405020304" pitchFamily="18" charset="0"/>
                <a:ea typeface="Calibri"/>
                <a:cs typeface="Times New Roman" panose="02020603050405020304" pitchFamily="18" charset="0"/>
                <a:sym typeface="Calibri"/>
              </a:rPr>
              <a:t>QUẢN LÝ THÀNH VIÊN</a:t>
            </a:r>
          </a:p>
          <a:p>
            <a:pPr marL="0" marR="0" lvl="0" indent="0" algn="l" rtl="0">
              <a:lnSpc>
                <a:spcPct val="120000"/>
              </a:lnSpc>
              <a:spcBef>
                <a:spcPts val="0"/>
              </a:spcBef>
              <a:spcAft>
                <a:spcPts val="0"/>
              </a:spcAft>
              <a:buClr>
                <a:srgbClr val="000000"/>
              </a:buClr>
              <a:buSzPts val="1800"/>
              <a:buFont typeface="Arial"/>
              <a:buNone/>
            </a:pPr>
            <a:endParaRPr lang="en-US" sz="2000" b="1" dirty="0">
              <a:solidFill>
                <a:srgbClr val="FFFFFF"/>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20000"/>
              </a:lnSpc>
              <a:spcBef>
                <a:spcPts val="0"/>
              </a:spcBef>
              <a:spcAft>
                <a:spcPts val="0"/>
              </a:spcAft>
              <a:buClr>
                <a:srgbClr val="000000"/>
              </a:buClr>
              <a:buSzPts val="1800"/>
              <a:buFont typeface="Arial"/>
              <a:buNone/>
            </a:pPr>
            <a:r>
              <a:rPr lang="en-US" sz="2000" b="1" dirty="0">
                <a:solidFill>
                  <a:srgbClr val="FFFFFF"/>
                </a:solidFill>
                <a:latin typeface="Times New Roman" panose="02020603050405020304" pitchFamily="18" charset="0"/>
                <a:ea typeface="Calibri"/>
                <a:cs typeface="Times New Roman" panose="02020603050405020304" pitchFamily="18" charset="0"/>
                <a:sym typeface="Calibri"/>
              </a:rPr>
              <a:t>QUẢN  LÝ ĐƠN HÀNG</a:t>
            </a:r>
            <a:endParaRPr lang="en-US" sz="2000" dirty="0">
              <a:solidFill>
                <a:schemeClr val="dk1"/>
              </a:solidFill>
              <a:latin typeface="Times New Roman" panose="02020603050405020304" pitchFamily="18" charset="0"/>
              <a:ea typeface="Calibri"/>
              <a:cs typeface="Times New Roman" panose="02020603050405020304" pitchFamily="18" charset="0"/>
            </a:endParaRPr>
          </a:p>
        </p:txBody>
      </p:sp>
      <p:sp>
        <p:nvSpPr>
          <p:cNvPr id="647" name="Google Shape;647;p8"/>
          <p:cNvSpPr/>
          <p:nvPr/>
        </p:nvSpPr>
        <p:spPr>
          <a:xfrm>
            <a:off x="2008440" y="399600"/>
            <a:ext cx="3862440" cy="39865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1" dirty="0">
                <a:solidFill>
                  <a:srgbClr val="FF3737"/>
                </a:solidFill>
                <a:latin typeface="Times New Roman" panose="02020603050405020304" pitchFamily="18" charset="0"/>
                <a:ea typeface="Calibri"/>
                <a:cs typeface="Times New Roman" panose="02020603050405020304" pitchFamily="18" charset="0"/>
                <a:sym typeface="Calibri"/>
              </a:rPr>
              <a:t>2.ADMIN</a:t>
            </a:r>
            <a:endParaRPr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648" name="Google Shape;648;p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a:solidFill>
                  <a:schemeClr val="dk1"/>
                </a:solidFill>
                <a:latin typeface="Times New Roman" panose="02020603050405020304" pitchFamily="18" charset="0"/>
                <a:cs typeface="Times New Roman" panose="02020603050405020304" pitchFamily="18" charset="0"/>
                <a:sym typeface="Arial"/>
              </a:rPr>
              <a:t>Đồ án tốt nghiệp</a:t>
            </a:r>
            <a:endParaRPr sz="20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654" name="Google Shape;654;p8"/>
          <p:cNvSpPr/>
          <p:nvPr/>
        </p:nvSpPr>
        <p:spPr>
          <a:xfrm>
            <a:off x="521880" y="5346360"/>
            <a:ext cx="2358000" cy="460211"/>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a:buNone/>
            </a:pPr>
            <a:r>
              <a:rPr lang="en-US" sz="2000" b="1">
                <a:solidFill>
                  <a:srgbClr val="FFFFFF"/>
                </a:solidFill>
                <a:latin typeface="Times New Roman" panose="02020603050405020304" pitchFamily="18" charset="0"/>
                <a:ea typeface="Calibri"/>
                <a:cs typeface="Times New Roman" panose="02020603050405020304" pitchFamily="18" charset="0"/>
                <a:sym typeface="Calibri"/>
              </a:rPr>
              <a:t>Quản lý tài sản</a:t>
            </a:r>
            <a:endParaRPr sz="20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655" name="Google Shape;655;p8"/>
          <p:cNvSpPr/>
          <p:nvPr/>
        </p:nvSpPr>
        <p:spPr>
          <a:xfrm>
            <a:off x="3167160" y="5346360"/>
            <a:ext cx="2050200" cy="460211"/>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600"/>
              <a:buFont typeface="Arial"/>
              <a:buNone/>
            </a:pPr>
            <a:r>
              <a:rPr lang="en-US" sz="2000" b="1" i="0" u="none" strike="noStrike" cap="none">
                <a:solidFill>
                  <a:srgbClr val="FFFFFF"/>
                </a:solidFill>
                <a:latin typeface="Times New Roman" panose="02020603050405020304" pitchFamily="18" charset="0"/>
                <a:ea typeface="Calibri"/>
                <a:cs typeface="Times New Roman" panose="02020603050405020304" pitchFamily="18" charset="0"/>
                <a:sym typeface="Calibri"/>
              </a:rPr>
              <a:t>Tìm kiếm tài sản</a:t>
            </a:r>
            <a:endParaRPr sz="20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cxnSp>
        <p:nvCxnSpPr>
          <p:cNvPr id="3" name="Google Shape;643;p8">
            <a:extLst>
              <a:ext uri="{FF2B5EF4-FFF2-40B4-BE49-F238E27FC236}">
                <a16:creationId xmlns:a16="http://schemas.microsoft.com/office/drawing/2014/main" id="{62FB905B-4D4F-92F3-2DD2-F197BC456215}"/>
              </a:ext>
            </a:extLst>
          </p:cNvPr>
          <p:cNvCxnSpPr/>
          <p:nvPr/>
        </p:nvCxnSpPr>
        <p:spPr>
          <a:xfrm>
            <a:off x="4789500" y="3681243"/>
            <a:ext cx="2277360" cy="0"/>
          </a:xfrm>
          <a:prstGeom prst="straightConnector1">
            <a:avLst/>
          </a:prstGeom>
          <a:noFill/>
          <a:ln w="9525" cap="flat" cmpd="sng">
            <a:solidFill>
              <a:schemeClr val="lt1"/>
            </a:solidFill>
            <a:prstDash val="solid"/>
            <a:miter lim="8000"/>
            <a:headEnd type="none" w="sm" len="sm"/>
            <a:tailEnd type="none" w="sm" len="sm"/>
          </a:ln>
        </p:spPr>
      </p:cxnSp>
      <p:sp>
        <p:nvSpPr>
          <p:cNvPr id="8" name="TextBox 7">
            <a:extLst>
              <a:ext uri="{FF2B5EF4-FFF2-40B4-BE49-F238E27FC236}">
                <a16:creationId xmlns:a16="http://schemas.microsoft.com/office/drawing/2014/main" id="{160DA2EE-6F90-37C0-2359-EE4264C1A94D}"/>
              </a:ext>
            </a:extLst>
          </p:cNvPr>
          <p:cNvSpPr txBox="1"/>
          <p:nvPr/>
        </p:nvSpPr>
        <p:spPr>
          <a:xfrm>
            <a:off x="1204859" y="4784751"/>
            <a:ext cx="3556391" cy="1015663"/>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MUA HÀNG, THỐNG KÊ</a:t>
            </a:r>
          </a:p>
          <a:p>
            <a:endParaRPr lang="en-US"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US"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ĐÁNH GIÁ SẢN PHẨM</a:t>
            </a:r>
          </a:p>
        </p:txBody>
      </p:sp>
      <p:sp>
        <p:nvSpPr>
          <p:cNvPr id="9" name="TextBox 8">
            <a:extLst>
              <a:ext uri="{FF2B5EF4-FFF2-40B4-BE49-F238E27FC236}">
                <a16:creationId xmlns:a16="http://schemas.microsoft.com/office/drawing/2014/main" id="{64D08119-9ECA-73C9-028A-82413D22538D}"/>
              </a:ext>
            </a:extLst>
          </p:cNvPr>
          <p:cNvSpPr txBox="1"/>
          <p:nvPr/>
        </p:nvSpPr>
        <p:spPr>
          <a:xfrm>
            <a:off x="5703153" y="4943936"/>
            <a:ext cx="1383758" cy="400110"/>
          </a:xfrm>
          <a:prstGeom prst="rect">
            <a:avLst/>
          </a:prstGeom>
          <a:noFill/>
        </p:spPr>
        <p:txBody>
          <a:bodyPr wrap="square">
            <a:spAutoFit/>
          </a:bodyPr>
          <a:lstStyle/>
          <a:p>
            <a:pPr algn="ctr"/>
            <a:r>
              <a:rPr lang="en-US" sz="2000" b="1" dirty="0">
                <a:solidFill>
                  <a:srgbClr val="13CB98"/>
                </a:solidFill>
                <a:latin typeface="Times New Roman" panose="02020603050405020304" pitchFamily="18" charset="0"/>
                <a:ea typeface="Calibri" panose="020F0502020204030204" pitchFamily="34" charset="0"/>
                <a:cs typeface="Times New Roman" panose="02020603050405020304" pitchFamily="18" charset="0"/>
              </a:rPr>
              <a:t>ADMIN</a:t>
            </a:r>
          </a:p>
        </p:txBody>
      </p:sp>
      <p:grpSp>
        <p:nvGrpSpPr>
          <p:cNvPr id="10" name="Group 9">
            <a:extLst>
              <a:ext uri="{FF2B5EF4-FFF2-40B4-BE49-F238E27FC236}">
                <a16:creationId xmlns:a16="http://schemas.microsoft.com/office/drawing/2014/main" id="{D17F4267-5D20-21D7-ACDC-883BBE8D074E}"/>
              </a:ext>
            </a:extLst>
          </p:cNvPr>
          <p:cNvGrpSpPr/>
          <p:nvPr/>
        </p:nvGrpSpPr>
        <p:grpSpPr>
          <a:xfrm rot="10998413" flipH="1" flipV="1">
            <a:off x="4639639" y="2002066"/>
            <a:ext cx="851535" cy="369612"/>
            <a:chOff x="4904676" y="3583676"/>
            <a:chExt cx="2167862" cy="1575886"/>
          </a:xfrm>
          <a:solidFill>
            <a:schemeClr val="accent2"/>
          </a:solidFill>
        </p:grpSpPr>
        <p:sp>
          <p:nvSpPr>
            <p:cNvPr id="11" name="Google Shape;1268;p25">
              <a:extLst>
                <a:ext uri="{FF2B5EF4-FFF2-40B4-BE49-F238E27FC236}">
                  <a16:creationId xmlns:a16="http://schemas.microsoft.com/office/drawing/2014/main" id="{CC840F77-0736-EC48-2779-CFA8EB324401}"/>
                </a:ext>
              </a:extLst>
            </p:cNvPr>
            <p:cNvSpPr/>
            <p:nvPr/>
          </p:nvSpPr>
          <p:spPr>
            <a:xfrm rot="11969802" flipH="1">
              <a:off x="5341620" y="4602367"/>
              <a:ext cx="1730918" cy="557195"/>
            </a:xfrm>
            <a:custGeom>
              <a:avLst/>
              <a:gdLst/>
              <a:ahLst/>
              <a:cxnLst/>
              <a:rect l="l" t="t" r="r" b="b"/>
              <a:pathLst>
                <a:path w="10453" h="2783" extrusionOk="0">
                  <a:moveTo>
                    <a:pt x="10402" y="1"/>
                  </a:moveTo>
                  <a:cubicBezTo>
                    <a:pt x="10377" y="1"/>
                    <a:pt x="10352" y="26"/>
                    <a:pt x="10352" y="76"/>
                  </a:cubicBezTo>
                  <a:cubicBezTo>
                    <a:pt x="10226" y="76"/>
                    <a:pt x="7094" y="1956"/>
                    <a:pt x="101" y="2482"/>
                  </a:cubicBezTo>
                  <a:cubicBezTo>
                    <a:pt x="1" y="2582"/>
                    <a:pt x="1" y="2582"/>
                    <a:pt x="1" y="2683"/>
                  </a:cubicBezTo>
                  <a:cubicBezTo>
                    <a:pt x="1" y="2683"/>
                    <a:pt x="1" y="2783"/>
                    <a:pt x="101" y="2783"/>
                  </a:cubicBezTo>
                  <a:cubicBezTo>
                    <a:pt x="7219" y="2156"/>
                    <a:pt x="10352" y="277"/>
                    <a:pt x="10452" y="176"/>
                  </a:cubicBezTo>
                  <a:lnTo>
                    <a:pt x="10452" y="76"/>
                  </a:lnTo>
                  <a:cubicBezTo>
                    <a:pt x="10452" y="26"/>
                    <a:pt x="10427" y="1"/>
                    <a:pt x="10402"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2" name="Google Shape;1269;p25">
              <a:extLst>
                <a:ext uri="{FF2B5EF4-FFF2-40B4-BE49-F238E27FC236}">
                  <a16:creationId xmlns:a16="http://schemas.microsoft.com/office/drawing/2014/main" id="{C04C5376-F85C-2982-0438-18E8405D1C2C}"/>
                </a:ext>
              </a:extLst>
            </p:cNvPr>
            <p:cNvSpPr/>
            <p:nvPr/>
          </p:nvSpPr>
          <p:spPr>
            <a:xfrm rot="11137298" flipH="1">
              <a:off x="4904676" y="3583676"/>
              <a:ext cx="880378" cy="1310786"/>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grpSp>
      <p:sp>
        <p:nvSpPr>
          <p:cNvPr id="17" name="TextBox 16">
            <a:extLst>
              <a:ext uri="{FF2B5EF4-FFF2-40B4-BE49-F238E27FC236}">
                <a16:creationId xmlns:a16="http://schemas.microsoft.com/office/drawing/2014/main" id="{C8472B97-1247-6B90-83A4-58778B2241FF}"/>
              </a:ext>
            </a:extLst>
          </p:cNvPr>
          <p:cNvSpPr txBox="1"/>
          <p:nvPr/>
        </p:nvSpPr>
        <p:spPr>
          <a:xfrm>
            <a:off x="3242796" y="1392535"/>
            <a:ext cx="1703294" cy="707886"/>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endParaRPr lang="en-US" sz="2000" dirty="0">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477AB5FD-6D27-1022-0B61-4EC696EED29F}"/>
              </a:ext>
            </a:extLst>
          </p:cNvPr>
          <p:cNvGrpSpPr/>
          <p:nvPr/>
        </p:nvGrpSpPr>
        <p:grpSpPr>
          <a:xfrm rot="10428460" flipH="1" flipV="1">
            <a:off x="4079756" y="2819705"/>
            <a:ext cx="946696" cy="514878"/>
            <a:chOff x="4904676" y="3583676"/>
            <a:chExt cx="2167862" cy="1575886"/>
          </a:xfrm>
          <a:solidFill>
            <a:srgbClr val="230EC0"/>
          </a:solidFill>
        </p:grpSpPr>
        <p:sp>
          <p:nvSpPr>
            <p:cNvPr id="19" name="Google Shape;1268;p25">
              <a:extLst>
                <a:ext uri="{FF2B5EF4-FFF2-40B4-BE49-F238E27FC236}">
                  <a16:creationId xmlns:a16="http://schemas.microsoft.com/office/drawing/2014/main" id="{CF7598C3-1CDD-83D7-EA3E-4F646FEB02CD}"/>
                </a:ext>
              </a:extLst>
            </p:cNvPr>
            <p:cNvSpPr/>
            <p:nvPr/>
          </p:nvSpPr>
          <p:spPr>
            <a:xfrm rot="11969802" flipH="1">
              <a:off x="5341620" y="4602367"/>
              <a:ext cx="1730918" cy="557195"/>
            </a:xfrm>
            <a:custGeom>
              <a:avLst/>
              <a:gdLst/>
              <a:ahLst/>
              <a:cxnLst/>
              <a:rect l="l" t="t" r="r" b="b"/>
              <a:pathLst>
                <a:path w="10453" h="2783" extrusionOk="0">
                  <a:moveTo>
                    <a:pt x="10402" y="1"/>
                  </a:moveTo>
                  <a:cubicBezTo>
                    <a:pt x="10377" y="1"/>
                    <a:pt x="10352" y="26"/>
                    <a:pt x="10352" y="76"/>
                  </a:cubicBezTo>
                  <a:cubicBezTo>
                    <a:pt x="10226" y="76"/>
                    <a:pt x="7094" y="1956"/>
                    <a:pt x="101" y="2482"/>
                  </a:cubicBezTo>
                  <a:cubicBezTo>
                    <a:pt x="1" y="2582"/>
                    <a:pt x="1" y="2582"/>
                    <a:pt x="1" y="2683"/>
                  </a:cubicBezTo>
                  <a:cubicBezTo>
                    <a:pt x="1" y="2683"/>
                    <a:pt x="1" y="2783"/>
                    <a:pt x="101" y="2783"/>
                  </a:cubicBezTo>
                  <a:cubicBezTo>
                    <a:pt x="7219" y="2156"/>
                    <a:pt x="10352" y="277"/>
                    <a:pt x="10452" y="176"/>
                  </a:cubicBezTo>
                  <a:lnTo>
                    <a:pt x="10452" y="76"/>
                  </a:lnTo>
                  <a:cubicBezTo>
                    <a:pt x="10452" y="26"/>
                    <a:pt x="10427" y="1"/>
                    <a:pt x="10402"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20" name="Google Shape;1269;p25">
              <a:extLst>
                <a:ext uri="{FF2B5EF4-FFF2-40B4-BE49-F238E27FC236}">
                  <a16:creationId xmlns:a16="http://schemas.microsoft.com/office/drawing/2014/main" id="{98EBC80B-E761-A850-7D9B-98147AEFCB8A}"/>
                </a:ext>
              </a:extLst>
            </p:cNvPr>
            <p:cNvSpPr/>
            <p:nvPr/>
          </p:nvSpPr>
          <p:spPr>
            <a:xfrm rot="11137298" flipH="1">
              <a:off x="4904676" y="3583676"/>
              <a:ext cx="880378" cy="1310786"/>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grpSp>
      <p:sp>
        <p:nvSpPr>
          <p:cNvPr id="21" name="TextBox 20">
            <a:extLst>
              <a:ext uri="{FF2B5EF4-FFF2-40B4-BE49-F238E27FC236}">
                <a16:creationId xmlns:a16="http://schemas.microsoft.com/office/drawing/2014/main" id="{439CF458-6658-10F9-8ED9-3528785185CE}"/>
              </a:ext>
            </a:extLst>
          </p:cNvPr>
          <p:cNvSpPr txBox="1"/>
          <p:nvPr/>
        </p:nvSpPr>
        <p:spPr>
          <a:xfrm>
            <a:off x="2413897" y="2449595"/>
            <a:ext cx="1769531" cy="1323439"/>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kê</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a:t>
            </a:r>
            <a:endParaRPr lang="en-US" sz="2000" dirty="0">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A2E30466-FE7B-187C-1025-8A9C67E7C82E}"/>
              </a:ext>
            </a:extLst>
          </p:cNvPr>
          <p:cNvGrpSpPr/>
          <p:nvPr/>
        </p:nvGrpSpPr>
        <p:grpSpPr>
          <a:xfrm rot="9816058" flipH="1" flipV="1">
            <a:off x="4125521" y="3893292"/>
            <a:ext cx="1019510" cy="645947"/>
            <a:chOff x="4904676" y="3583676"/>
            <a:chExt cx="2167862" cy="1575886"/>
          </a:xfrm>
          <a:solidFill>
            <a:srgbClr val="230EC0"/>
          </a:solidFill>
        </p:grpSpPr>
        <p:sp>
          <p:nvSpPr>
            <p:cNvPr id="23" name="Google Shape;1268;p25">
              <a:extLst>
                <a:ext uri="{FF2B5EF4-FFF2-40B4-BE49-F238E27FC236}">
                  <a16:creationId xmlns:a16="http://schemas.microsoft.com/office/drawing/2014/main" id="{54C6FF16-36BA-1758-4C83-5BD01A2E3833}"/>
                </a:ext>
              </a:extLst>
            </p:cNvPr>
            <p:cNvSpPr/>
            <p:nvPr/>
          </p:nvSpPr>
          <p:spPr>
            <a:xfrm rot="11969802" flipH="1">
              <a:off x="5341620" y="4602367"/>
              <a:ext cx="1730918" cy="557195"/>
            </a:xfrm>
            <a:custGeom>
              <a:avLst/>
              <a:gdLst/>
              <a:ahLst/>
              <a:cxnLst/>
              <a:rect l="l" t="t" r="r" b="b"/>
              <a:pathLst>
                <a:path w="10453" h="2783" extrusionOk="0">
                  <a:moveTo>
                    <a:pt x="10402" y="1"/>
                  </a:moveTo>
                  <a:cubicBezTo>
                    <a:pt x="10377" y="1"/>
                    <a:pt x="10352" y="26"/>
                    <a:pt x="10352" y="76"/>
                  </a:cubicBezTo>
                  <a:cubicBezTo>
                    <a:pt x="10226" y="76"/>
                    <a:pt x="7094" y="1956"/>
                    <a:pt x="101" y="2482"/>
                  </a:cubicBezTo>
                  <a:cubicBezTo>
                    <a:pt x="1" y="2582"/>
                    <a:pt x="1" y="2582"/>
                    <a:pt x="1" y="2683"/>
                  </a:cubicBezTo>
                  <a:cubicBezTo>
                    <a:pt x="1" y="2683"/>
                    <a:pt x="1" y="2783"/>
                    <a:pt x="101" y="2783"/>
                  </a:cubicBezTo>
                  <a:cubicBezTo>
                    <a:pt x="7219" y="2156"/>
                    <a:pt x="10352" y="277"/>
                    <a:pt x="10452" y="176"/>
                  </a:cubicBezTo>
                  <a:lnTo>
                    <a:pt x="10452" y="76"/>
                  </a:lnTo>
                  <a:cubicBezTo>
                    <a:pt x="10452" y="26"/>
                    <a:pt x="10427" y="1"/>
                    <a:pt x="10402"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24" name="Google Shape;1269;p25">
              <a:extLst>
                <a:ext uri="{FF2B5EF4-FFF2-40B4-BE49-F238E27FC236}">
                  <a16:creationId xmlns:a16="http://schemas.microsoft.com/office/drawing/2014/main" id="{C58652D4-E37A-95D6-9020-C5BAEC0879B9}"/>
                </a:ext>
              </a:extLst>
            </p:cNvPr>
            <p:cNvSpPr/>
            <p:nvPr/>
          </p:nvSpPr>
          <p:spPr>
            <a:xfrm rot="11137298" flipH="1">
              <a:off x="4904676" y="3583676"/>
              <a:ext cx="880378" cy="1310786"/>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grpSp>
      <p:sp>
        <p:nvSpPr>
          <p:cNvPr id="25" name="TextBox 24">
            <a:extLst>
              <a:ext uri="{FF2B5EF4-FFF2-40B4-BE49-F238E27FC236}">
                <a16:creationId xmlns:a16="http://schemas.microsoft.com/office/drawing/2014/main" id="{C016D989-6C7D-8CF4-A0ED-0F14336E0D47}"/>
              </a:ext>
            </a:extLst>
          </p:cNvPr>
          <p:cNvSpPr txBox="1"/>
          <p:nvPr/>
        </p:nvSpPr>
        <p:spPr>
          <a:xfrm>
            <a:off x="1965704" y="3933093"/>
            <a:ext cx="2286434" cy="707886"/>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p>
        </p:txBody>
      </p:sp>
      <p:grpSp>
        <p:nvGrpSpPr>
          <p:cNvPr id="26" name="Group 25">
            <a:extLst>
              <a:ext uri="{FF2B5EF4-FFF2-40B4-BE49-F238E27FC236}">
                <a16:creationId xmlns:a16="http://schemas.microsoft.com/office/drawing/2014/main" id="{CF23CD9B-175C-1851-485F-FD8E898C7201}"/>
              </a:ext>
            </a:extLst>
          </p:cNvPr>
          <p:cNvGrpSpPr/>
          <p:nvPr/>
        </p:nvGrpSpPr>
        <p:grpSpPr>
          <a:xfrm rot="20846885" flipH="1">
            <a:off x="7103375" y="1886305"/>
            <a:ext cx="969119" cy="382347"/>
            <a:chOff x="4904676" y="3583676"/>
            <a:chExt cx="2167862" cy="1575886"/>
          </a:xfrm>
          <a:solidFill>
            <a:srgbClr val="230EC0"/>
          </a:solidFill>
        </p:grpSpPr>
        <p:sp>
          <p:nvSpPr>
            <p:cNvPr id="27" name="Google Shape;1268;p25">
              <a:extLst>
                <a:ext uri="{FF2B5EF4-FFF2-40B4-BE49-F238E27FC236}">
                  <a16:creationId xmlns:a16="http://schemas.microsoft.com/office/drawing/2014/main" id="{99B9EF2B-AB65-C85F-5B19-96DA0CC9FA5D}"/>
                </a:ext>
              </a:extLst>
            </p:cNvPr>
            <p:cNvSpPr/>
            <p:nvPr/>
          </p:nvSpPr>
          <p:spPr>
            <a:xfrm rot="11969802" flipH="1">
              <a:off x="5341620" y="4602367"/>
              <a:ext cx="1730918" cy="557195"/>
            </a:xfrm>
            <a:custGeom>
              <a:avLst/>
              <a:gdLst/>
              <a:ahLst/>
              <a:cxnLst/>
              <a:rect l="l" t="t" r="r" b="b"/>
              <a:pathLst>
                <a:path w="10453" h="2783" extrusionOk="0">
                  <a:moveTo>
                    <a:pt x="10402" y="1"/>
                  </a:moveTo>
                  <a:cubicBezTo>
                    <a:pt x="10377" y="1"/>
                    <a:pt x="10352" y="26"/>
                    <a:pt x="10352" y="76"/>
                  </a:cubicBezTo>
                  <a:cubicBezTo>
                    <a:pt x="10226" y="76"/>
                    <a:pt x="7094" y="1956"/>
                    <a:pt x="101" y="2482"/>
                  </a:cubicBezTo>
                  <a:cubicBezTo>
                    <a:pt x="1" y="2582"/>
                    <a:pt x="1" y="2582"/>
                    <a:pt x="1" y="2683"/>
                  </a:cubicBezTo>
                  <a:cubicBezTo>
                    <a:pt x="1" y="2683"/>
                    <a:pt x="1" y="2783"/>
                    <a:pt x="101" y="2783"/>
                  </a:cubicBezTo>
                  <a:cubicBezTo>
                    <a:pt x="7219" y="2156"/>
                    <a:pt x="10352" y="277"/>
                    <a:pt x="10452" y="176"/>
                  </a:cubicBezTo>
                  <a:lnTo>
                    <a:pt x="10452" y="76"/>
                  </a:lnTo>
                  <a:cubicBezTo>
                    <a:pt x="10452" y="26"/>
                    <a:pt x="10427" y="1"/>
                    <a:pt x="10402"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28" name="Google Shape;1269;p25">
              <a:extLst>
                <a:ext uri="{FF2B5EF4-FFF2-40B4-BE49-F238E27FC236}">
                  <a16:creationId xmlns:a16="http://schemas.microsoft.com/office/drawing/2014/main" id="{A463DDE2-B336-2570-DC83-B57E7713B869}"/>
                </a:ext>
              </a:extLst>
            </p:cNvPr>
            <p:cNvSpPr/>
            <p:nvPr/>
          </p:nvSpPr>
          <p:spPr>
            <a:xfrm rot="11137298" flipH="1">
              <a:off x="4904676" y="3583676"/>
              <a:ext cx="880378" cy="1310786"/>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grpSp>
      <p:sp>
        <p:nvSpPr>
          <p:cNvPr id="29" name="TextBox 28">
            <a:extLst>
              <a:ext uri="{FF2B5EF4-FFF2-40B4-BE49-F238E27FC236}">
                <a16:creationId xmlns:a16="http://schemas.microsoft.com/office/drawing/2014/main" id="{1FFA73C3-2212-C848-104A-9CBC3BDEBB70}"/>
              </a:ext>
            </a:extLst>
          </p:cNvPr>
          <p:cNvSpPr txBox="1"/>
          <p:nvPr/>
        </p:nvSpPr>
        <p:spPr>
          <a:xfrm>
            <a:off x="8018860" y="1387517"/>
            <a:ext cx="2537454" cy="707886"/>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Voucher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p>
        </p:txBody>
      </p:sp>
      <p:grpSp>
        <p:nvGrpSpPr>
          <p:cNvPr id="30" name="Group 29">
            <a:extLst>
              <a:ext uri="{FF2B5EF4-FFF2-40B4-BE49-F238E27FC236}">
                <a16:creationId xmlns:a16="http://schemas.microsoft.com/office/drawing/2014/main" id="{71554768-3488-A342-280C-CFB790690008}"/>
              </a:ext>
            </a:extLst>
          </p:cNvPr>
          <p:cNvGrpSpPr/>
          <p:nvPr/>
        </p:nvGrpSpPr>
        <p:grpSpPr>
          <a:xfrm rot="1351526" flipH="1">
            <a:off x="7717374" y="2625987"/>
            <a:ext cx="881192" cy="387206"/>
            <a:chOff x="4904676" y="3583676"/>
            <a:chExt cx="2167862" cy="1575886"/>
          </a:xfrm>
          <a:solidFill>
            <a:srgbClr val="230EC0"/>
          </a:solidFill>
        </p:grpSpPr>
        <p:sp>
          <p:nvSpPr>
            <p:cNvPr id="31" name="Google Shape;1268;p25">
              <a:extLst>
                <a:ext uri="{FF2B5EF4-FFF2-40B4-BE49-F238E27FC236}">
                  <a16:creationId xmlns:a16="http://schemas.microsoft.com/office/drawing/2014/main" id="{73F159CA-D241-1284-ABD5-10633D03C80A}"/>
                </a:ext>
              </a:extLst>
            </p:cNvPr>
            <p:cNvSpPr/>
            <p:nvPr/>
          </p:nvSpPr>
          <p:spPr>
            <a:xfrm rot="11969802" flipH="1">
              <a:off x="5341620" y="4602367"/>
              <a:ext cx="1730918" cy="557195"/>
            </a:xfrm>
            <a:custGeom>
              <a:avLst/>
              <a:gdLst/>
              <a:ahLst/>
              <a:cxnLst/>
              <a:rect l="l" t="t" r="r" b="b"/>
              <a:pathLst>
                <a:path w="10453" h="2783" extrusionOk="0">
                  <a:moveTo>
                    <a:pt x="10402" y="1"/>
                  </a:moveTo>
                  <a:cubicBezTo>
                    <a:pt x="10377" y="1"/>
                    <a:pt x="10352" y="26"/>
                    <a:pt x="10352" y="76"/>
                  </a:cubicBezTo>
                  <a:cubicBezTo>
                    <a:pt x="10226" y="76"/>
                    <a:pt x="7094" y="1956"/>
                    <a:pt x="101" y="2482"/>
                  </a:cubicBezTo>
                  <a:cubicBezTo>
                    <a:pt x="1" y="2582"/>
                    <a:pt x="1" y="2582"/>
                    <a:pt x="1" y="2683"/>
                  </a:cubicBezTo>
                  <a:cubicBezTo>
                    <a:pt x="1" y="2683"/>
                    <a:pt x="1" y="2783"/>
                    <a:pt x="101" y="2783"/>
                  </a:cubicBezTo>
                  <a:cubicBezTo>
                    <a:pt x="7219" y="2156"/>
                    <a:pt x="10352" y="277"/>
                    <a:pt x="10452" y="176"/>
                  </a:cubicBezTo>
                  <a:lnTo>
                    <a:pt x="10452" y="76"/>
                  </a:lnTo>
                  <a:cubicBezTo>
                    <a:pt x="10452" y="26"/>
                    <a:pt x="10427" y="1"/>
                    <a:pt x="10402"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2" name="Google Shape;1269;p25">
              <a:extLst>
                <a:ext uri="{FF2B5EF4-FFF2-40B4-BE49-F238E27FC236}">
                  <a16:creationId xmlns:a16="http://schemas.microsoft.com/office/drawing/2014/main" id="{548A6D6E-E732-43C9-EFF7-2230B7872917}"/>
                </a:ext>
              </a:extLst>
            </p:cNvPr>
            <p:cNvSpPr/>
            <p:nvPr/>
          </p:nvSpPr>
          <p:spPr>
            <a:xfrm rot="11137298" flipH="1">
              <a:off x="4904676" y="3583676"/>
              <a:ext cx="880378" cy="1310786"/>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grpSp>
      <p:sp>
        <p:nvSpPr>
          <p:cNvPr id="33" name="TextBox 32">
            <a:extLst>
              <a:ext uri="{FF2B5EF4-FFF2-40B4-BE49-F238E27FC236}">
                <a16:creationId xmlns:a16="http://schemas.microsoft.com/office/drawing/2014/main" id="{DACEB76B-5421-7263-CFEC-D4DD0EBA5E9C}"/>
              </a:ext>
            </a:extLst>
          </p:cNvPr>
          <p:cNvSpPr txBox="1"/>
          <p:nvPr/>
        </p:nvSpPr>
        <p:spPr>
          <a:xfrm>
            <a:off x="8630173" y="2533949"/>
            <a:ext cx="2537454" cy="707886"/>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a:t>
            </a:r>
          </a:p>
        </p:txBody>
      </p:sp>
      <p:grpSp>
        <p:nvGrpSpPr>
          <p:cNvPr id="34" name="Group 33">
            <a:extLst>
              <a:ext uri="{FF2B5EF4-FFF2-40B4-BE49-F238E27FC236}">
                <a16:creationId xmlns:a16="http://schemas.microsoft.com/office/drawing/2014/main" id="{5F99DCC8-EF4B-537B-F83B-1AF4F4FBAE9B}"/>
              </a:ext>
            </a:extLst>
          </p:cNvPr>
          <p:cNvGrpSpPr/>
          <p:nvPr/>
        </p:nvGrpSpPr>
        <p:grpSpPr>
          <a:xfrm rot="3383492" flipH="1">
            <a:off x="7539893" y="4553968"/>
            <a:ext cx="1031691" cy="488662"/>
            <a:chOff x="4904676" y="3583676"/>
            <a:chExt cx="2167862" cy="1575886"/>
          </a:xfrm>
          <a:solidFill>
            <a:srgbClr val="230EC0"/>
          </a:solidFill>
        </p:grpSpPr>
        <p:sp>
          <p:nvSpPr>
            <p:cNvPr id="35" name="Google Shape;1268;p25">
              <a:extLst>
                <a:ext uri="{FF2B5EF4-FFF2-40B4-BE49-F238E27FC236}">
                  <a16:creationId xmlns:a16="http://schemas.microsoft.com/office/drawing/2014/main" id="{D42AE9A4-DB21-0A6C-C175-E32EDE0A7F8A}"/>
                </a:ext>
              </a:extLst>
            </p:cNvPr>
            <p:cNvSpPr/>
            <p:nvPr/>
          </p:nvSpPr>
          <p:spPr>
            <a:xfrm rot="11969802" flipH="1">
              <a:off x="5341620" y="4602367"/>
              <a:ext cx="1730918" cy="557195"/>
            </a:xfrm>
            <a:custGeom>
              <a:avLst/>
              <a:gdLst/>
              <a:ahLst/>
              <a:cxnLst/>
              <a:rect l="l" t="t" r="r" b="b"/>
              <a:pathLst>
                <a:path w="10453" h="2783" extrusionOk="0">
                  <a:moveTo>
                    <a:pt x="10402" y="1"/>
                  </a:moveTo>
                  <a:cubicBezTo>
                    <a:pt x="10377" y="1"/>
                    <a:pt x="10352" y="26"/>
                    <a:pt x="10352" y="76"/>
                  </a:cubicBezTo>
                  <a:cubicBezTo>
                    <a:pt x="10226" y="76"/>
                    <a:pt x="7094" y="1956"/>
                    <a:pt x="101" y="2482"/>
                  </a:cubicBezTo>
                  <a:cubicBezTo>
                    <a:pt x="1" y="2582"/>
                    <a:pt x="1" y="2582"/>
                    <a:pt x="1" y="2683"/>
                  </a:cubicBezTo>
                  <a:cubicBezTo>
                    <a:pt x="1" y="2683"/>
                    <a:pt x="1" y="2783"/>
                    <a:pt x="101" y="2783"/>
                  </a:cubicBezTo>
                  <a:cubicBezTo>
                    <a:pt x="7219" y="2156"/>
                    <a:pt x="10352" y="277"/>
                    <a:pt x="10452" y="176"/>
                  </a:cubicBezTo>
                  <a:lnTo>
                    <a:pt x="10452" y="76"/>
                  </a:lnTo>
                  <a:cubicBezTo>
                    <a:pt x="10452" y="26"/>
                    <a:pt x="10427" y="1"/>
                    <a:pt x="10402"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6" name="Google Shape;1269;p25">
              <a:extLst>
                <a:ext uri="{FF2B5EF4-FFF2-40B4-BE49-F238E27FC236}">
                  <a16:creationId xmlns:a16="http://schemas.microsoft.com/office/drawing/2014/main" id="{AFE50088-2D20-B706-0011-A1A8F7D3ACEC}"/>
                </a:ext>
              </a:extLst>
            </p:cNvPr>
            <p:cNvSpPr/>
            <p:nvPr/>
          </p:nvSpPr>
          <p:spPr>
            <a:xfrm rot="11137298" flipH="1">
              <a:off x="4904676" y="3583676"/>
              <a:ext cx="880378" cy="1310786"/>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grpSp>
      <p:sp>
        <p:nvSpPr>
          <p:cNvPr id="37" name="TextBox 36">
            <a:extLst>
              <a:ext uri="{FF2B5EF4-FFF2-40B4-BE49-F238E27FC236}">
                <a16:creationId xmlns:a16="http://schemas.microsoft.com/office/drawing/2014/main" id="{A9CA4C29-C599-68B2-648D-29CA4698C2A9}"/>
              </a:ext>
            </a:extLst>
          </p:cNvPr>
          <p:cNvSpPr txBox="1"/>
          <p:nvPr/>
        </p:nvSpPr>
        <p:spPr>
          <a:xfrm>
            <a:off x="8471958" y="5082227"/>
            <a:ext cx="2221836" cy="1015663"/>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khuyến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EFA0A928-9116-FC2D-85B0-1A39BDD9CBEC}"/>
              </a:ext>
            </a:extLst>
          </p:cNvPr>
          <p:cNvPicPr>
            <a:picLocks noChangeAspect="1"/>
          </p:cNvPicPr>
          <p:nvPr/>
        </p:nvPicPr>
        <p:blipFill>
          <a:blip r:embed="rId3"/>
          <a:stretch>
            <a:fillRect/>
          </a:stretch>
        </p:blipFill>
        <p:spPr>
          <a:xfrm>
            <a:off x="5039504" y="2277275"/>
            <a:ext cx="2671039" cy="2671039"/>
          </a:xfrm>
          <a:prstGeom prst="rect">
            <a:avLst/>
          </a:prstGeom>
        </p:spPr>
      </p:pic>
      <p:grpSp>
        <p:nvGrpSpPr>
          <p:cNvPr id="5" name="Group 4">
            <a:extLst>
              <a:ext uri="{FF2B5EF4-FFF2-40B4-BE49-F238E27FC236}">
                <a16:creationId xmlns:a16="http://schemas.microsoft.com/office/drawing/2014/main" id="{8D243751-2428-325D-B608-CC7A326A0070}"/>
              </a:ext>
            </a:extLst>
          </p:cNvPr>
          <p:cNvGrpSpPr/>
          <p:nvPr/>
        </p:nvGrpSpPr>
        <p:grpSpPr>
          <a:xfrm rot="1351526" flipH="1">
            <a:off x="7752949" y="3776341"/>
            <a:ext cx="1169345" cy="378719"/>
            <a:chOff x="4963482" y="3336063"/>
            <a:chExt cx="2109056" cy="1823499"/>
          </a:xfrm>
          <a:solidFill>
            <a:srgbClr val="230EC0"/>
          </a:solidFill>
        </p:grpSpPr>
        <p:sp>
          <p:nvSpPr>
            <p:cNvPr id="6" name="Google Shape;1268;p25">
              <a:extLst>
                <a:ext uri="{FF2B5EF4-FFF2-40B4-BE49-F238E27FC236}">
                  <a16:creationId xmlns:a16="http://schemas.microsoft.com/office/drawing/2014/main" id="{BDAE9AC7-2B90-1BA4-03BA-E7FCBED6522C}"/>
                </a:ext>
              </a:extLst>
            </p:cNvPr>
            <p:cNvSpPr/>
            <p:nvPr/>
          </p:nvSpPr>
          <p:spPr>
            <a:xfrm rot="11969802" flipH="1">
              <a:off x="5341620" y="4602367"/>
              <a:ext cx="1730918" cy="557195"/>
            </a:xfrm>
            <a:custGeom>
              <a:avLst/>
              <a:gdLst/>
              <a:ahLst/>
              <a:cxnLst/>
              <a:rect l="l" t="t" r="r" b="b"/>
              <a:pathLst>
                <a:path w="10453" h="2783" extrusionOk="0">
                  <a:moveTo>
                    <a:pt x="10402" y="1"/>
                  </a:moveTo>
                  <a:cubicBezTo>
                    <a:pt x="10377" y="1"/>
                    <a:pt x="10352" y="26"/>
                    <a:pt x="10352" y="76"/>
                  </a:cubicBezTo>
                  <a:cubicBezTo>
                    <a:pt x="10226" y="76"/>
                    <a:pt x="7094" y="1956"/>
                    <a:pt x="101" y="2482"/>
                  </a:cubicBezTo>
                  <a:cubicBezTo>
                    <a:pt x="1" y="2582"/>
                    <a:pt x="1" y="2582"/>
                    <a:pt x="1" y="2683"/>
                  </a:cubicBezTo>
                  <a:cubicBezTo>
                    <a:pt x="1" y="2683"/>
                    <a:pt x="1" y="2783"/>
                    <a:pt x="101" y="2783"/>
                  </a:cubicBezTo>
                  <a:cubicBezTo>
                    <a:pt x="7219" y="2156"/>
                    <a:pt x="10352" y="277"/>
                    <a:pt x="10452" y="176"/>
                  </a:cubicBezTo>
                  <a:lnTo>
                    <a:pt x="10452" y="76"/>
                  </a:lnTo>
                  <a:cubicBezTo>
                    <a:pt x="10452" y="26"/>
                    <a:pt x="10427" y="1"/>
                    <a:pt x="10402"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7" name="Google Shape;1269;p25">
              <a:extLst>
                <a:ext uri="{FF2B5EF4-FFF2-40B4-BE49-F238E27FC236}">
                  <a16:creationId xmlns:a16="http://schemas.microsoft.com/office/drawing/2014/main" id="{4309CEC3-6FF4-2525-3B5F-A4C245A1138F}"/>
                </a:ext>
              </a:extLst>
            </p:cNvPr>
            <p:cNvSpPr/>
            <p:nvPr/>
          </p:nvSpPr>
          <p:spPr>
            <a:xfrm rot="11137298" flipH="1">
              <a:off x="4963482" y="3336063"/>
              <a:ext cx="880379" cy="1310787"/>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grpSp>
      <p:sp>
        <p:nvSpPr>
          <p:cNvPr id="13" name="TextBox 12">
            <a:extLst>
              <a:ext uri="{FF2B5EF4-FFF2-40B4-BE49-F238E27FC236}">
                <a16:creationId xmlns:a16="http://schemas.microsoft.com/office/drawing/2014/main" id="{77E44D34-E5AD-7284-545F-2CB8033A33D5}"/>
              </a:ext>
            </a:extLst>
          </p:cNvPr>
          <p:cNvSpPr txBox="1"/>
          <p:nvPr/>
        </p:nvSpPr>
        <p:spPr>
          <a:xfrm>
            <a:off x="8945739" y="3585342"/>
            <a:ext cx="2537454" cy="1015663"/>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chi </a:t>
            </a:r>
            <a:r>
              <a:rPr lang="en-US" sz="2000" dirty="0" err="1">
                <a:latin typeface="Times New Roman" panose="02020603050405020304" pitchFamily="18" charset="0"/>
                <a:cs typeface="Times New Roman" panose="02020603050405020304" pitchFamily="18" charset="0"/>
              </a:rPr>
              <a:t>tiết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a:t>
            </a:r>
          </a:p>
        </p:txBody>
      </p:sp>
      <p:grpSp>
        <p:nvGrpSpPr>
          <p:cNvPr id="14" name="Group 13">
            <a:extLst>
              <a:ext uri="{FF2B5EF4-FFF2-40B4-BE49-F238E27FC236}">
                <a16:creationId xmlns:a16="http://schemas.microsoft.com/office/drawing/2014/main" id="{17485F8F-2B19-4707-0844-6F5EA590DEE3}"/>
              </a:ext>
            </a:extLst>
          </p:cNvPr>
          <p:cNvGrpSpPr/>
          <p:nvPr/>
        </p:nvGrpSpPr>
        <p:grpSpPr>
          <a:xfrm rot="1351526" flipH="1">
            <a:off x="7746822" y="2628197"/>
            <a:ext cx="881192" cy="387206"/>
            <a:chOff x="4904676" y="3583676"/>
            <a:chExt cx="2167862" cy="1575886"/>
          </a:xfrm>
          <a:solidFill>
            <a:srgbClr val="230EC0"/>
          </a:solidFill>
        </p:grpSpPr>
        <p:sp>
          <p:nvSpPr>
            <p:cNvPr id="15" name="Google Shape;1268;p25">
              <a:extLst>
                <a:ext uri="{FF2B5EF4-FFF2-40B4-BE49-F238E27FC236}">
                  <a16:creationId xmlns:a16="http://schemas.microsoft.com/office/drawing/2014/main" id="{A3CD8260-6FDE-2FE3-9B44-F9A1C70CEB93}"/>
                </a:ext>
              </a:extLst>
            </p:cNvPr>
            <p:cNvSpPr/>
            <p:nvPr/>
          </p:nvSpPr>
          <p:spPr>
            <a:xfrm rot="11969802" flipH="1">
              <a:off x="5341620" y="4602367"/>
              <a:ext cx="1730918" cy="557195"/>
            </a:xfrm>
            <a:custGeom>
              <a:avLst/>
              <a:gdLst/>
              <a:ahLst/>
              <a:cxnLst/>
              <a:rect l="l" t="t" r="r" b="b"/>
              <a:pathLst>
                <a:path w="10453" h="2783" extrusionOk="0">
                  <a:moveTo>
                    <a:pt x="10402" y="1"/>
                  </a:moveTo>
                  <a:cubicBezTo>
                    <a:pt x="10377" y="1"/>
                    <a:pt x="10352" y="26"/>
                    <a:pt x="10352" y="76"/>
                  </a:cubicBezTo>
                  <a:cubicBezTo>
                    <a:pt x="10226" y="76"/>
                    <a:pt x="7094" y="1956"/>
                    <a:pt x="101" y="2482"/>
                  </a:cubicBezTo>
                  <a:cubicBezTo>
                    <a:pt x="1" y="2582"/>
                    <a:pt x="1" y="2582"/>
                    <a:pt x="1" y="2683"/>
                  </a:cubicBezTo>
                  <a:cubicBezTo>
                    <a:pt x="1" y="2683"/>
                    <a:pt x="1" y="2783"/>
                    <a:pt x="101" y="2783"/>
                  </a:cubicBezTo>
                  <a:cubicBezTo>
                    <a:pt x="7219" y="2156"/>
                    <a:pt x="10352" y="277"/>
                    <a:pt x="10452" y="176"/>
                  </a:cubicBezTo>
                  <a:lnTo>
                    <a:pt x="10452" y="76"/>
                  </a:lnTo>
                  <a:cubicBezTo>
                    <a:pt x="10452" y="26"/>
                    <a:pt x="10427" y="1"/>
                    <a:pt x="10402"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6" name="Google Shape;1269;p25">
              <a:extLst>
                <a:ext uri="{FF2B5EF4-FFF2-40B4-BE49-F238E27FC236}">
                  <a16:creationId xmlns:a16="http://schemas.microsoft.com/office/drawing/2014/main" id="{F74B9523-5DD2-07C4-1346-BD4224700718}"/>
                </a:ext>
              </a:extLst>
            </p:cNvPr>
            <p:cNvSpPr/>
            <p:nvPr/>
          </p:nvSpPr>
          <p:spPr>
            <a:xfrm rot="11137298" flipH="1">
              <a:off x="4904676" y="3583676"/>
              <a:ext cx="880378" cy="1310786"/>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grpSp>
      <p:grpSp>
        <p:nvGrpSpPr>
          <p:cNvPr id="38" name="Group 37">
            <a:extLst>
              <a:ext uri="{FF2B5EF4-FFF2-40B4-BE49-F238E27FC236}">
                <a16:creationId xmlns:a16="http://schemas.microsoft.com/office/drawing/2014/main" id="{0A842A33-809A-7994-966F-1FA1113AA25B}"/>
              </a:ext>
            </a:extLst>
          </p:cNvPr>
          <p:cNvGrpSpPr/>
          <p:nvPr/>
        </p:nvGrpSpPr>
        <p:grpSpPr>
          <a:xfrm rot="3383492" flipH="1">
            <a:off x="7569341" y="4556178"/>
            <a:ext cx="1031691" cy="488662"/>
            <a:chOff x="4904676" y="3583676"/>
            <a:chExt cx="2167862" cy="1575886"/>
          </a:xfrm>
          <a:solidFill>
            <a:srgbClr val="230EC0"/>
          </a:solidFill>
        </p:grpSpPr>
        <p:sp>
          <p:nvSpPr>
            <p:cNvPr id="39" name="Google Shape;1268;p25">
              <a:extLst>
                <a:ext uri="{FF2B5EF4-FFF2-40B4-BE49-F238E27FC236}">
                  <a16:creationId xmlns:a16="http://schemas.microsoft.com/office/drawing/2014/main" id="{0BD6D540-2FC8-31B3-79BC-E0C7AA572C99}"/>
                </a:ext>
              </a:extLst>
            </p:cNvPr>
            <p:cNvSpPr/>
            <p:nvPr/>
          </p:nvSpPr>
          <p:spPr>
            <a:xfrm rot="11969802" flipH="1">
              <a:off x="5341620" y="4602367"/>
              <a:ext cx="1730918" cy="557195"/>
            </a:xfrm>
            <a:custGeom>
              <a:avLst/>
              <a:gdLst/>
              <a:ahLst/>
              <a:cxnLst/>
              <a:rect l="l" t="t" r="r" b="b"/>
              <a:pathLst>
                <a:path w="10453" h="2783" extrusionOk="0">
                  <a:moveTo>
                    <a:pt x="10402" y="1"/>
                  </a:moveTo>
                  <a:cubicBezTo>
                    <a:pt x="10377" y="1"/>
                    <a:pt x="10352" y="26"/>
                    <a:pt x="10352" y="76"/>
                  </a:cubicBezTo>
                  <a:cubicBezTo>
                    <a:pt x="10226" y="76"/>
                    <a:pt x="7094" y="1956"/>
                    <a:pt x="101" y="2482"/>
                  </a:cubicBezTo>
                  <a:cubicBezTo>
                    <a:pt x="1" y="2582"/>
                    <a:pt x="1" y="2582"/>
                    <a:pt x="1" y="2683"/>
                  </a:cubicBezTo>
                  <a:cubicBezTo>
                    <a:pt x="1" y="2683"/>
                    <a:pt x="1" y="2783"/>
                    <a:pt x="101" y="2783"/>
                  </a:cubicBezTo>
                  <a:cubicBezTo>
                    <a:pt x="7219" y="2156"/>
                    <a:pt x="10352" y="277"/>
                    <a:pt x="10452" y="176"/>
                  </a:cubicBezTo>
                  <a:lnTo>
                    <a:pt x="10452" y="76"/>
                  </a:lnTo>
                  <a:cubicBezTo>
                    <a:pt x="10452" y="26"/>
                    <a:pt x="10427" y="1"/>
                    <a:pt x="10402"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40" name="Google Shape;1269;p25">
              <a:extLst>
                <a:ext uri="{FF2B5EF4-FFF2-40B4-BE49-F238E27FC236}">
                  <a16:creationId xmlns:a16="http://schemas.microsoft.com/office/drawing/2014/main" id="{EB00F7BB-4C63-98C7-5AFF-40161800A688}"/>
                </a:ext>
              </a:extLst>
            </p:cNvPr>
            <p:cNvSpPr/>
            <p:nvPr/>
          </p:nvSpPr>
          <p:spPr>
            <a:xfrm rot="11137298" flipH="1">
              <a:off x="4904676" y="3583676"/>
              <a:ext cx="880378" cy="1310786"/>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grpSp>
      <p:grpSp>
        <p:nvGrpSpPr>
          <p:cNvPr id="41" name="Group 40">
            <a:extLst>
              <a:ext uri="{FF2B5EF4-FFF2-40B4-BE49-F238E27FC236}">
                <a16:creationId xmlns:a16="http://schemas.microsoft.com/office/drawing/2014/main" id="{59132B41-9163-F7A7-181E-F111DA74ABB1}"/>
              </a:ext>
            </a:extLst>
          </p:cNvPr>
          <p:cNvGrpSpPr/>
          <p:nvPr/>
        </p:nvGrpSpPr>
        <p:grpSpPr>
          <a:xfrm rot="1351526" flipH="1">
            <a:off x="7782397" y="3778551"/>
            <a:ext cx="1169345" cy="378719"/>
            <a:chOff x="4963482" y="3336063"/>
            <a:chExt cx="2109056" cy="1823499"/>
          </a:xfrm>
          <a:solidFill>
            <a:srgbClr val="230EC0"/>
          </a:solidFill>
        </p:grpSpPr>
        <p:sp>
          <p:nvSpPr>
            <p:cNvPr id="42" name="Google Shape;1268;p25">
              <a:extLst>
                <a:ext uri="{FF2B5EF4-FFF2-40B4-BE49-F238E27FC236}">
                  <a16:creationId xmlns:a16="http://schemas.microsoft.com/office/drawing/2014/main" id="{E58AE81A-8CCC-264B-356A-6F8BD564D99C}"/>
                </a:ext>
              </a:extLst>
            </p:cNvPr>
            <p:cNvSpPr/>
            <p:nvPr/>
          </p:nvSpPr>
          <p:spPr>
            <a:xfrm rot="11969802" flipH="1">
              <a:off x="5341620" y="4602367"/>
              <a:ext cx="1730918" cy="557195"/>
            </a:xfrm>
            <a:custGeom>
              <a:avLst/>
              <a:gdLst/>
              <a:ahLst/>
              <a:cxnLst/>
              <a:rect l="l" t="t" r="r" b="b"/>
              <a:pathLst>
                <a:path w="10453" h="2783" extrusionOk="0">
                  <a:moveTo>
                    <a:pt x="10402" y="1"/>
                  </a:moveTo>
                  <a:cubicBezTo>
                    <a:pt x="10377" y="1"/>
                    <a:pt x="10352" y="26"/>
                    <a:pt x="10352" y="76"/>
                  </a:cubicBezTo>
                  <a:cubicBezTo>
                    <a:pt x="10226" y="76"/>
                    <a:pt x="7094" y="1956"/>
                    <a:pt x="101" y="2482"/>
                  </a:cubicBezTo>
                  <a:cubicBezTo>
                    <a:pt x="1" y="2582"/>
                    <a:pt x="1" y="2582"/>
                    <a:pt x="1" y="2683"/>
                  </a:cubicBezTo>
                  <a:cubicBezTo>
                    <a:pt x="1" y="2683"/>
                    <a:pt x="1" y="2783"/>
                    <a:pt x="101" y="2783"/>
                  </a:cubicBezTo>
                  <a:cubicBezTo>
                    <a:pt x="7219" y="2156"/>
                    <a:pt x="10352" y="277"/>
                    <a:pt x="10452" y="176"/>
                  </a:cubicBezTo>
                  <a:lnTo>
                    <a:pt x="10452" y="76"/>
                  </a:lnTo>
                  <a:cubicBezTo>
                    <a:pt x="10452" y="26"/>
                    <a:pt x="10427" y="1"/>
                    <a:pt x="10402"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43" name="Google Shape;1269;p25">
              <a:extLst>
                <a:ext uri="{FF2B5EF4-FFF2-40B4-BE49-F238E27FC236}">
                  <a16:creationId xmlns:a16="http://schemas.microsoft.com/office/drawing/2014/main" id="{6AFDC39A-4315-6C1F-0041-0C85F39D69FE}"/>
                </a:ext>
              </a:extLst>
            </p:cNvPr>
            <p:cNvSpPr/>
            <p:nvPr/>
          </p:nvSpPr>
          <p:spPr>
            <a:xfrm rot="11137298" flipH="1">
              <a:off x="4963482" y="3336063"/>
              <a:ext cx="880379" cy="1310787"/>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grpSp>
      <p:grpSp>
        <p:nvGrpSpPr>
          <p:cNvPr id="46" name="Group 45">
            <a:extLst>
              <a:ext uri="{FF2B5EF4-FFF2-40B4-BE49-F238E27FC236}">
                <a16:creationId xmlns:a16="http://schemas.microsoft.com/office/drawing/2014/main" id="{B86229F2-D353-1DA0-ABC8-584F964C4506}"/>
              </a:ext>
            </a:extLst>
          </p:cNvPr>
          <p:cNvGrpSpPr/>
          <p:nvPr/>
        </p:nvGrpSpPr>
        <p:grpSpPr>
          <a:xfrm rot="19631396" flipH="1">
            <a:off x="5901791" y="1487098"/>
            <a:ext cx="1032213" cy="395685"/>
            <a:chOff x="4904676" y="3583676"/>
            <a:chExt cx="2167862" cy="1575886"/>
          </a:xfrm>
          <a:solidFill>
            <a:srgbClr val="230EC0"/>
          </a:solidFill>
        </p:grpSpPr>
        <p:sp>
          <p:nvSpPr>
            <p:cNvPr id="47" name="Google Shape;1268;p25">
              <a:extLst>
                <a:ext uri="{FF2B5EF4-FFF2-40B4-BE49-F238E27FC236}">
                  <a16:creationId xmlns:a16="http://schemas.microsoft.com/office/drawing/2014/main" id="{4A6D8B83-374F-D4F4-FC6E-6AFA353A0446}"/>
                </a:ext>
              </a:extLst>
            </p:cNvPr>
            <p:cNvSpPr/>
            <p:nvPr/>
          </p:nvSpPr>
          <p:spPr>
            <a:xfrm rot="11969802" flipH="1">
              <a:off x="5341620" y="4602367"/>
              <a:ext cx="1730918" cy="557195"/>
            </a:xfrm>
            <a:custGeom>
              <a:avLst/>
              <a:gdLst/>
              <a:ahLst/>
              <a:cxnLst/>
              <a:rect l="l" t="t" r="r" b="b"/>
              <a:pathLst>
                <a:path w="10453" h="2783" extrusionOk="0">
                  <a:moveTo>
                    <a:pt x="10402" y="1"/>
                  </a:moveTo>
                  <a:cubicBezTo>
                    <a:pt x="10377" y="1"/>
                    <a:pt x="10352" y="26"/>
                    <a:pt x="10352" y="76"/>
                  </a:cubicBezTo>
                  <a:cubicBezTo>
                    <a:pt x="10226" y="76"/>
                    <a:pt x="7094" y="1956"/>
                    <a:pt x="101" y="2482"/>
                  </a:cubicBezTo>
                  <a:cubicBezTo>
                    <a:pt x="1" y="2582"/>
                    <a:pt x="1" y="2582"/>
                    <a:pt x="1" y="2683"/>
                  </a:cubicBezTo>
                  <a:cubicBezTo>
                    <a:pt x="1" y="2683"/>
                    <a:pt x="1" y="2783"/>
                    <a:pt x="101" y="2783"/>
                  </a:cubicBezTo>
                  <a:cubicBezTo>
                    <a:pt x="7219" y="2156"/>
                    <a:pt x="10352" y="277"/>
                    <a:pt x="10452" y="176"/>
                  </a:cubicBezTo>
                  <a:lnTo>
                    <a:pt x="10452" y="76"/>
                  </a:lnTo>
                  <a:cubicBezTo>
                    <a:pt x="10452" y="26"/>
                    <a:pt x="10427" y="1"/>
                    <a:pt x="10402"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48" name="Google Shape;1269;p25">
              <a:extLst>
                <a:ext uri="{FF2B5EF4-FFF2-40B4-BE49-F238E27FC236}">
                  <a16:creationId xmlns:a16="http://schemas.microsoft.com/office/drawing/2014/main" id="{5FA3A190-D315-27E4-9613-0182C92FF173}"/>
                </a:ext>
              </a:extLst>
            </p:cNvPr>
            <p:cNvSpPr/>
            <p:nvPr/>
          </p:nvSpPr>
          <p:spPr>
            <a:xfrm rot="11137298" flipH="1">
              <a:off x="4904676" y="3583676"/>
              <a:ext cx="880378" cy="1310786"/>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grpSp>
      <p:sp>
        <p:nvSpPr>
          <p:cNvPr id="49" name="TextBox 48">
            <a:extLst>
              <a:ext uri="{FF2B5EF4-FFF2-40B4-BE49-F238E27FC236}">
                <a16:creationId xmlns:a16="http://schemas.microsoft.com/office/drawing/2014/main" id="{94BC63E9-DE8B-694A-6907-234FC72480FF}"/>
              </a:ext>
            </a:extLst>
          </p:cNvPr>
          <p:cNvSpPr txBox="1"/>
          <p:nvPr/>
        </p:nvSpPr>
        <p:spPr>
          <a:xfrm>
            <a:off x="5800995" y="613730"/>
            <a:ext cx="2537454" cy="707886"/>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p>
        </p:txBody>
      </p:sp>
      <p:grpSp>
        <p:nvGrpSpPr>
          <p:cNvPr id="54" name="Group 53">
            <a:extLst>
              <a:ext uri="{FF2B5EF4-FFF2-40B4-BE49-F238E27FC236}">
                <a16:creationId xmlns:a16="http://schemas.microsoft.com/office/drawing/2014/main" id="{3361FF36-5F6F-6455-2B58-773B2FC709C1}"/>
              </a:ext>
            </a:extLst>
          </p:cNvPr>
          <p:cNvGrpSpPr/>
          <p:nvPr/>
        </p:nvGrpSpPr>
        <p:grpSpPr>
          <a:xfrm rot="11445586" flipH="1">
            <a:off x="4704620" y="4956163"/>
            <a:ext cx="969119" cy="382347"/>
            <a:chOff x="4904676" y="3583676"/>
            <a:chExt cx="2167862" cy="1575886"/>
          </a:xfrm>
          <a:solidFill>
            <a:srgbClr val="230EC0"/>
          </a:solidFill>
        </p:grpSpPr>
        <p:sp>
          <p:nvSpPr>
            <p:cNvPr id="55" name="Google Shape;1268;p25">
              <a:extLst>
                <a:ext uri="{FF2B5EF4-FFF2-40B4-BE49-F238E27FC236}">
                  <a16:creationId xmlns:a16="http://schemas.microsoft.com/office/drawing/2014/main" id="{ED858FAA-E413-9B22-7F77-BE8C5533E0B3}"/>
                </a:ext>
              </a:extLst>
            </p:cNvPr>
            <p:cNvSpPr/>
            <p:nvPr/>
          </p:nvSpPr>
          <p:spPr>
            <a:xfrm rot="11969802" flipH="1">
              <a:off x="5341620" y="4602367"/>
              <a:ext cx="1730918" cy="557195"/>
            </a:xfrm>
            <a:custGeom>
              <a:avLst/>
              <a:gdLst/>
              <a:ahLst/>
              <a:cxnLst/>
              <a:rect l="l" t="t" r="r" b="b"/>
              <a:pathLst>
                <a:path w="10453" h="2783" extrusionOk="0">
                  <a:moveTo>
                    <a:pt x="10402" y="1"/>
                  </a:moveTo>
                  <a:cubicBezTo>
                    <a:pt x="10377" y="1"/>
                    <a:pt x="10352" y="26"/>
                    <a:pt x="10352" y="76"/>
                  </a:cubicBezTo>
                  <a:cubicBezTo>
                    <a:pt x="10226" y="76"/>
                    <a:pt x="7094" y="1956"/>
                    <a:pt x="101" y="2482"/>
                  </a:cubicBezTo>
                  <a:cubicBezTo>
                    <a:pt x="1" y="2582"/>
                    <a:pt x="1" y="2582"/>
                    <a:pt x="1" y="2683"/>
                  </a:cubicBezTo>
                  <a:cubicBezTo>
                    <a:pt x="1" y="2683"/>
                    <a:pt x="1" y="2783"/>
                    <a:pt x="101" y="2783"/>
                  </a:cubicBezTo>
                  <a:cubicBezTo>
                    <a:pt x="7219" y="2156"/>
                    <a:pt x="10352" y="277"/>
                    <a:pt x="10452" y="176"/>
                  </a:cubicBezTo>
                  <a:lnTo>
                    <a:pt x="10452" y="76"/>
                  </a:lnTo>
                  <a:cubicBezTo>
                    <a:pt x="10452" y="26"/>
                    <a:pt x="10427" y="1"/>
                    <a:pt x="10402"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56" name="Google Shape;1269;p25">
              <a:extLst>
                <a:ext uri="{FF2B5EF4-FFF2-40B4-BE49-F238E27FC236}">
                  <a16:creationId xmlns:a16="http://schemas.microsoft.com/office/drawing/2014/main" id="{17AD0A32-34C0-AAE5-B54D-025F223D8185}"/>
                </a:ext>
              </a:extLst>
            </p:cNvPr>
            <p:cNvSpPr/>
            <p:nvPr/>
          </p:nvSpPr>
          <p:spPr>
            <a:xfrm rot="11137298" flipH="1">
              <a:off x="4904676" y="3583676"/>
              <a:ext cx="880378" cy="1310786"/>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grp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grpSp>
      <p:sp>
        <p:nvSpPr>
          <p:cNvPr id="57" name="TextBox 56">
            <a:extLst>
              <a:ext uri="{FF2B5EF4-FFF2-40B4-BE49-F238E27FC236}">
                <a16:creationId xmlns:a16="http://schemas.microsoft.com/office/drawing/2014/main" id="{4AAB7A9A-7667-3063-3B6C-092A221821B7}"/>
              </a:ext>
            </a:extLst>
          </p:cNvPr>
          <p:cNvSpPr txBox="1"/>
          <p:nvPr/>
        </p:nvSpPr>
        <p:spPr>
          <a:xfrm>
            <a:off x="2457222" y="4943936"/>
            <a:ext cx="2537454" cy="707886"/>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084483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5"/>
                                        </p:tgtEl>
                                        <p:attrNameLst>
                                          <p:attrName>style.visibility</p:attrName>
                                        </p:attrNameLst>
                                      </p:cBhvr>
                                      <p:to>
                                        <p:strVal val="visible"/>
                                      </p:to>
                                    </p:set>
                                    <p:animEffect transition="in" filter="fade">
                                      <p:cBhvr>
                                        <p:cTn id="7" dur="500"/>
                                        <p:tgtEl>
                                          <p:spTgt spid="655"/>
                                        </p:tgtEl>
                                      </p:cBhvr>
                                    </p:animEffect>
                                  </p:childTnLst>
                                </p:cTn>
                              </p:par>
                              <p:par>
                                <p:cTn id="8" presetID="10" presetClass="entr" presetSubtype="0" fill="hold" nodeType="withEffect">
                                  <p:stCondLst>
                                    <p:cond delay="0"/>
                                  </p:stCondLst>
                                  <p:childTnLst>
                                    <p:set>
                                      <p:cBhvr>
                                        <p:cTn id="9" dur="1" fill="hold">
                                          <p:stCondLst>
                                            <p:cond delay="0"/>
                                          </p:stCondLst>
                                        </p:cTn>
                                        <p:tgtEl>
                                          <p:spTgt spid="654"/>
                                        </p:tgtEl>
                                        <p:attrNameLst>
                                          <p:attrName>style.visibility</p:attrName>
                                        </p:attrNameLst>
                                      </p:cBhvr>
                                      <p:to>
                                        <p:strVal val="visible"/>
                                      </p:to>
                                    </p:set>
                                    <p:animEffect transition="in" filter="fade">
                                      <p:cBhvr>
                                        <p:cTn id="10" dur="500"/>
                                        <p:tgtEl>
                                          <p:spTgt spid="65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4" presetClass="entr" presetSubtype="1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randombar(horizontal)">
                                      <p:cBhvr>
                                        <p:cTn id="23" dur="300"/>
                                        <p:tgtEl>
                                          <p:spTgt spid="30"/>
                                        </p:tgtEl>
                                      </p:cBhvr>
                                    </p:animEffect>
                                  </p:childTnLst>
                                </p:cTn>
                              </p:par>
                              <p:par>
                                <p:cTn id="24" presetID="10" presetClass="exit" presetSubtype="0" fill="hold" nodeType="withEffect">
                                  <p:stCondLst>
                                    <p:cond delay="0"/>
                                  </p:stCondLst>
                                  <p:childTnLst>
                                    <p:animEffect transition="out" filter="fade">
                                      <p:cBhvr>
                                        <p:cTn id="25" dur="300"/>
                                        <p:tgtEl>
                                          <p:spTgt spid="30"/>
                                        </p:tgtEl>
                                      </p:cBhvr>
                                    </p:animEffect>
                                    <p:set>
                                      <p:cBhvr>
                                        <p:cTn id="26" dur="1" fill="hold">
                                          <p:stCondLst>
                                            <p:cond delay="299"/>
                                          </p:stCondLst>
                                        </p:cTn>
                                        <p:tgtEl>
                                          <p:spTgt spid="3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4" presetClass="entr" presetSubtype="1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300"/>
                                        <p:tgtEl>
                                          <p:spTgt spid="5"/>
                                        </p:tgtEl>
                                      </p:cBhvr>
                                    </p:animEffect>
                                  </p:childTnLst>
                                </p:cTn>
                              </p:par>
                              <p:par>
                                <p:cTn id="32" presetID="10" presetClass="exit" presetSubtype="0" fill="hold" nodeType="withEffect">
                                  <p:stCondLst>
                                    <p:cond delay="0"/>
                                  </p:stCondLst>
                                  <p:childTnLst>
                                    <p:animEffect transition="out" filter="fade">
                                      <p:cBhvr>
                                        <p:cTn id="33" dur="300"/>
                                        <p:tgtEl>
                                          <p:spTgt spid="5"/>
                                        </p:tgtEl>
                                      </p:cBhvr>
                                    </p:animEffect>
                                    <p:set>
                                      <p:cBhvr>
                                        <p:cTn id="34" dur="1" fill="hold">
                                          <p:stCondLst>
                                            <p:cond delay="299"/>
                                          </p:stCondLst>
                                        </p:cTn>
                                        <p:tgtEl>
                                          <p:spTgt spid="5"/>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4" presetClass="entr" presetSubtype="1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randombar(horizontal)">
                                      <p:cBhvr>
                                        <p:cTn id="39" dur="300"/>
                                        <p:tgtEl>
                                          <p:spTgt spid="38"/>
                                        </p:tgtEl>
                                      </p:cBhvr>
                                    </p:animEffect>
                                  </p:childTnLst>
                                </p:cTn>
                              </p:par>
                              <p:par>
                                <p:cTn id="40" presetID="10" presetClass="exit" presetSubtype="0" fill="hold" nodeType="withEffect">
                                  <p:stCondLst>
                                    <p:cond delay="0"/>
                                  </p:stCondLst>
                                  <p:childTnLst>
                                    <p:animEffect transition="out" filter="fade">
                                      <p:cBhvr>
                                        <p:cTn id="41" dur="300"/>
                                        <p:tgtEl>
                                          <p:spTgt spid="38"/>
                                        </p:tgtEl>
                                      </p:cBhvr>
                                    </p:animEffect>
                                    <p:set>
                                      <p:cBhvr>
                                        <p:cTn id="42" dur="1" fill="hold">
                                          <p:stCondLst>
                                            <p:cond delay="299"/>
                                          </p:stCondLst>
                                        </p:cTn>
                                        <p:tgtEl>
                                          <p:spTgt spid="38"/>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1841</TotalTime>
  <Words>1171</Words>
  <Application>Microsoft Office PowerPoint</Application>
  <PresentationFormat>Widescreen</PresentationFormat>
  <Paragraphs>161</Paragraphs>
  <Slides>14</Slides>
  <Notes>14</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14</vt:i4>
      </vt:variant>
    </vt:vector>
  </HeadingPairs>
  <TitlesOfParts>
    <vt:vector size="25" baseType="lpstr">
      <vt:lpstr>Oi</vt:lpstr>
      <vt:lpstr>Microsoft Yahei</vt:lpstr>
      <vt:lpstr>Times New Roman</vt:lpstr>
      <vt:lpstr>Arial</vt:lpstr>
      <vt:lpstr>Calibri</vt:lpstr>
      <vt:lpstr>Century Gothic</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Quan</cp:lastModifiedBy>
  <cp:revision>17</cp:revision>
  <dcterms:created xsi:type="dcterms:W3CDTF">2017-11-02T08:38:29Z</dcterms:created>
  <dcterms:modified xsi:type="dcterms:W3CDTF">2024-09-28T20:02:27Z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