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98" r:id="rId32"/>
    <p:sldId id="299" r:id="rId33"/>
    <p:sldId id="268" r:id="rId3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10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680981" y="5033507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</a:t>
            </a:r>
            <a:r>
              <a:rPr lang="en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N" dirty="0"/>
              <a:t>:  </a:t>
            </a:r>
            <a:r>
              <a:rPr lang="en-CN" sz="2000" dirty="0"/>
              <a:t>Duc Vinh Le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Mission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09355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r>
              <a:rPr lang="en-AU" dirty="0"/>
              <a:t>Mission name:</a:t>
            </a:r>
          </a:p>
          <a:p>
            <a:endParaRPr lang="en-AU" dirty="0"/>
          </a:p>
          <a:p>
            <a:r>
              <a:rPr lang="en-AU" dirty="0"/>
              <a:t>Description:</a:t>
            </a:r>
          </a:p>
          <a:p>
            <a:endParaRPr lang="en-AU" dirty="0"/>
          </a:p>
          <a:p>
            <a:r>
              <a:rPr lang="en-AU" dirty="0"/>
              <a:t>Country of origin:</a:t>
            </a:r>
          </a:p>
          <a:p>
            <a:endParaRPr lang="en-AU" dirty="0"/>
          </a:p>
          <a:p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895684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Launch date:</a:t>
            </a:r>
          </a:p>
          <a:p>
            <a:endParaRPr lang="en-US" altLang="zh-CN" dirty="0"/>
          </a:p>
          <a:p>
            <a:r>
              <a:rPr lang="en-US" altLang="zh-CN" dirty="0"/>
              <a:t>Location of the destination:</a:t>
            </a:r>
          </a:p>
          <a:p>
            <a:endParaRPr lang="en-US" altLang="zh-CN" dirty="0"/>
          </a:p>
          <a:p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19550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Job name:</a:t>
            </a:r>
          </a:p>
          <a:p>
            <a:endParaRPr lang="en-US" altLang="zh-CN" dirty="0"/>
          </a:p>
          <a:p>
            <a:r>
              <a:rPr lang="en-US" altLang="zh-CN" dirty="0"/>
              <a:t>Job description:</a:t>
            </a:r>
          </a:p>
          <a:p>
            <a:endParaRPr lang="en-US" altLang="zh-CN" dirty="0"/>
          </a:p>
          <a:p>
            <a:r>
              <a:rPr lang="en-US" altLang="zh-CN" dirty="0"/>
              <a:t>Titles:</a:t>
            </a:r>
          </a:p>
          <a:p>
            <a:endParaRPr lang="en-US" altLang="zh-CN" dirty="0"/>
          </a:p>
          <a:p>
            <a:r>
              <a:rPr lang="en-US" altLang="zh-CN" dirty="0"/>
              <a:t>Number of employees for each job: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Requirement for the journey:</a:t>
            </a:r>
          </a:p>
          <a:p>
            <a:endParaRPr lang="en-US" altLang="zh-CN" dirty="0"/>
          </a:p>
          <a:p>
            <a:r>
              <a:rPr lang="en-US" altLang="zh-CN" dirty="0"/>
              <a:t>Requirement for the mission:</a:t>
            </a:r>
          </a:p>
          <a:p>
            <a:endParaRPr lang="en-US" altLang="zh-CN" dirty="0"/>
          </a:p>
          <a:p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3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Coordinator ID:</a:t>
            </a:r>
          </a:p>
          <a:p>
            <a:endParaRPr lang="en-US" altLang="zh-CN" dirty="0"/>
          </a:p>
          <a:p>
            <a:r>
              <a:rPr lang="en-US" altLang="zh-CN" dirty="0"/>
              <a:t>Name: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549971"/>
            <a:ext cx="383598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Mission name:</a:t>
            </a:r>
          </a:p>
          <a:p>
            <a:r>
              <a:rPr lang="en-US" altLang="zh-CN" dirty="0"/>
              <a:t>Description:</a:t>
            </a:r>
          </a:p>
          <a:p>
            <a:r>
              <a:rPr lang="en-US" altLang="zh-CN" dirty="0"/>
              <a:t>Country of origin:</a:t>
            </a:r>
          </a:p>
          <a:p>
            <a:r>
              <a:rPr lang="en-US" altLang="zh-CN" dirty="0"/>
              <a:t>Countries allowed:</a:t>
            </a:r>
          </a:p>
          <a:p>
            <a:r>
              <a:rPr lang="en-US" altLang="zh-CN" dirty="0"/>
              <a:t>Mission status: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check that all the 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65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Selection</a:t>
            </a:r>
          </a:p>
          <a:p>
            <a:r>
              <a:rPr lang="en-US" altLang="zh-CN" sz="2400" b="1" i="1" dirty="0"/>
              <a:t>Role</a:t>
            </a:r>
            <a:r>
              <a:rPr lang="zh-CN" altLang="en-US" sz="2400" b="1" i="1" dirty="0"/>
              <a:t> </a:t>
            </a:r>
            <a:r>
              <a:rPr lang="en-AU" altLang="zh-CN" sz="2400" b="1" i="1" dirty="0"/>
              <a:t>Screen</a:t>
            </a:r>
            <a:endParaRPr lang="en-US" altLang="zh-CN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9361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select shuttle***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306530" y="2519467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the shuttles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001 </a:t>
            </a:r>
          </a:p>
          <a:p>
            <a:r>
              <a:rPr lang="en-US" altLang="zh-CN" dirty="0"/>
              <a:t>Name: ABC </a:t>
            </a:r>
          </a:p>
          <a:p>
            <a:r>
              <a:rPr lang="en-US" altLang="zh-CN" dirty="0"/>
              <a:t>Year: 2020 </a:t>
            </a:r>
          </a:p>
          <a:p>
            <a:r>
              <a:rPr lang="en-US" altLang="zh-CN" dirty="0"/>
              <a:t>Fuel: 3L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97E93-0064-483C-8AF0-70E617209F5B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 </a:t>
            </a:r>
          </a:p>
          <a:p>
            <a:r>
              <a:rPr lang="en-US" altLang="zh-CN" dirty="0"/>
              <a:t>Fuel: 4L</a:t>
            </a:r>
          </a:p>
          <a:p>
            <a:r>
              <a:rPr lang="en-US" altLang="zh-CN" dirty="0"/>
              <a:t>Payload: 5 people 4 cargos 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BA689-D279-433F-B2D0-4AB88F8BF46A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003 </a:t>
            </a:r>
          </a:p>
          <a:p>
            <a:r>
              <a:rPr lang="en-US" altLang="zh-CN" dirty="0"/>
              <a:t>Name: DGJ </a:t>
            </a:r>
          </a:p>
          <a:p>
            <a:r>
              <a:rPr lang="en-US" altLang="zh-CN" dirty="0"/>
              <a:t>Year: 2018 </a:t>
            </a:r>
          </a:p>
          <a:p>
            <a:r>
              <a:rPr lang="en-US" altLang="zh-CN" dirty="0"/>
              <a:t>Fuel: 5L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400M/s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11EFC56D-63E4-4E8A-A612-733D7FE2908B}"/>
              </a:ext>
            </a:extLst>
          </p:cNvPr>
          <p:cNvSpPr txBox="1"/>
          <p:nvPr/>
        </p:nvSpPr>
        <p:spPr>
          <a:xfrm>
            <a:off x="4306530" y="210397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004 </a:t>
            </a:r>
          </a:p>
          <a:p>
            <a:r>
              <a:rPr lang="en-US" altLang="zh-CN" dirty="0"/>
              <a:t>Name: OGE </a:t>
            </a:r>
          </a:p>
          <a:p>
            <a:r>
              <a:rPr lang="en-US" altLang="zh-CN" dirty="0"/>
              <a:t>Year: 2013 </a:t>
            </a:r>
          </a:p>
          <a:p>
            <a:r>
              <a:rPr lang="en-US" altLang="zh-CN" dirty="0"/>
              <a:t>Fuel: 6L </a:t>
            </a:r>
          </a:p>
          <a:p>
            <a:r>
              <a:rPr lang="en-US" altLang="zh-CN" dirty="0"/>
              <a:t>Payload: 4 people 2 cargos </a:t>
            </a:r>
          </a:p>
          <a:p>
            <a:r>
              <a:rPr lang="en-US" altLang="zh-CN" dirty="0"/>
              <a:t>Speed: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245493" y="3244334"/>
            <a:ext cx="370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You have run through all the shuttles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C3BC151-05E0-4ED6-8DF1-D4C8BC68A3D4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 </a:t>
            </a:r>
          </a:p>
          <a:p>
            <a:r>
              <a:rPr lang="en-US" altLang="zh-CN" dirty="0"/>
              <a:t>Fuel: 4L</a:t>
            </a:r>
          </a:p>
          <a:p>
            <a:r>
              <a:rPr lang="en-US" altLang="zh-CN" dirty="0"/>
              <a:t>Payload: 5 people 4 cargos 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985439" y="2768600"/>
            <a:ext cx="2221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Successfully </a:t>
            </a:r>
          </a:p>
          <a:p>
            <a:r>
              <a:rPr lang="en-US" altLang="zh-CN" dirty="0"/>
              <a:t>selected Shuttle 002!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Operation selection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1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7329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account:</a:t>
            </a:r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Login Successful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1" y="0"/>
            <a:ext cx="8233397" cy="546749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6000" b="1" dirty="0">
                <a:solidFill>
                  <a:srgbClr val="141414"/>
                </a:solidFill>
              </a:rPr>
              <a:t>Team32</a:t>
            </a:r>
            <a:endParaRPr lang="en-CN" sz="48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431478"/>
            <a:ext cx="38359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</a:t>
            </a:r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78008" y="2811711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Normal Log Out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070290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2154479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74060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Modify a mission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Create selection criteria</a:t>
            </a:r>
          </a:p>
          <a:p>
            <a:pPr marL="342900" indent="-342900">
              <a:buAutoNum type="arabicPeriod"/>
            </a:pPr>
            <a:r>
              <a:rPr lang="en-AU" dirty="0"/>
              <a:t>Select candidates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881</Words>
  <Application>Microsoft Office PowerPoint</Application>
  <PresentationFormat>宽屏</PresentationFormat>
  <Paragraphs>332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马 杰</cp:lastModifiedBy>
  <cp:revision>46</cp:revision>
  <dcterms:created xsi:type="dcterms:W3CDTF">2020-04-09T07:07:04Z</dcterms:created>
  <dcterms:modified xsi:type="dcterms:W3CDTF">2020-04-21T07:58:55Z</dcterms:modified>
</cp:coreProperties>
</file>