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85" r:id="rId4"/>
    <p:sldId id="286" r:id="rId5"/>
    <p:sldId id="287" r:id="rId6"/>
    <p:sldId id="288" r:id="rId7"/>
    <p:sldId id="301" r:id="rId8"/>
    <p:sldId id="289" r:id="rId9"/>
    <p:sldId id="290" r:id="rId10"/>
    <p:sldId id="291" r:id="rId11"/>
    <p:sldId id="292" r:id="rId12"/>
    <p:sldId id="293" r:id="rId13"/>
    <p:sldId id="294" r:id="rId14"/>
    <p:sldId id="296" r:id="rId15"/>
    <p:sldId id="297" r:id="rId16"/>
    <p:sldId id="298" r:id="rId17"/>
    <p:sldId id="299" r:id="rId18"/>
    <p:sldId id="276" r:id="rId19"/>
    <p:sldId id="279" r:id="rId20"/>
    <p:sldId id="277" r:id="rId21"/>
    <p:sldId id="278" r:id="rId22"/>
    <p:sldId id="260" r:id="rId23"/>
    <p:sldId id="261" r:id="rId24"/>
    <p:sldId id="264" r:id="rId25"/>
    <p:sldId id="262" r:id="rId26"/>
    <p:sldId id="265" r:id="rId27"/>
    <p:sldId id="263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68" r:id="rId3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c Vinh Le" initials="DVL" lastIdx="2" clrIdx="0">
    <p:extLst>
      <p:ext uri="{19B8F6BF-5375-455C-9EA6-DF929625EA0E}">
        <p15:presenceInfo xmlns:p15="http://schemas.microsoft.com/office/powerpoint/2012/main" userId="a3db6faf3934f1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14"/>
    <a:srgbClr val="E5391C"/>
    <a:srgbClr val="C93134"/>
    <a:srgbClr val="CF1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10"/>
    <p:restoredTop sz="94636"/>
  </p:normalViewPr>
  <p:slideViewPr>
    <p:cSldViewPr snapToGrid="0" snapToObjects="1">
      <p:cViewPr varScale="1">
        <p:scale>
          <a:sx n="81" d="100"/>
          <a:sy n="81" d="100"/>
        </p:scale>
        <p:origin x="12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1T13:40:34.714" idx="2">
    <p:pos x="4384" y="3486"/>
    <p:text>go back mean User accept to log out or go to next page??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1T13:10:37.228" idx="1">
    <p:pos x="4193" y="3371"/>
    <p:text>Think again about this Lucas</p:text>
    <p:extLst>
      <p:ext uri="{C676402C-5697-4E1C-873F-D02D1690AC5C}">
        <p15:threadingInfo xmlns:p15="http://schemas.microsoft.com/office/powerpoint/2012/main" timeZoneBias="-6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A1F3-CE11-4848-BA85-36390D57D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18E43-6734-874E-99E6-BA405199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3EA86-96E6-5845-A13F-F0B8BA6C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74DBD-746B-2D42-8543-73708CDB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6A6D0-3DF9-AC43-AE76-FA311FF5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37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A5DB-D033-FF44-A4F5-10DBFE42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4FF72-859B-5048-8A6B-E73489F57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2F4FD-17AA-BB43-B49A-4F005D08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34220-7F27-0D46-8729-74D80053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645A4-0241-BE4A-ADF9-D08D4117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385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F5DB5-B309-9F43-8836-CAB183BF8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46B99-98BD-6B48-9328-A8FA3E721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24721-19A2-634B-A321-17662145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14EF2-412E-9E40-AC42-0CA7854A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F28C-8AC7-D347-AFFE-728B2ACC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913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3623-47BE-4845-9DFA-BFD67EAB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DCE6-23D6-FB4C-8C51-49B032342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6A524-ACD8-FE4E-8FFE-8F317267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61F5-B1FE-E148-8D94-216216D9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59550-E30C-7542-AD4A-93E3FFDA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00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FB1A-E6C9-4743-9582-CA43801A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068D1-53BA-A34E-8C7B-D4480C92C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19E0-A6CC-9B45-9E0C-BACDD712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75BE-8997-8C4A-BC8C-A9AE31BF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337E2-5E34-EF40-A648-F8999D1C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0541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9BAB-76A9-4549-AC26-E16DF765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2663-6782-CD45-82E9-E5149851A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813D4-E168-174A-8717-006F7BD7C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85925-9743-D340-BB01-FF8C20E3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42E8C-C604-124D-9B6A-8AB674D0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3E951-9C49-9347-B685-44E148A6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610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E3A4-F8D5-B14A-88B4-BC8853DC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912A9-3290-0740-9AB6-E798CE26D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0A42E-B21B-1744-8488-2315BB69B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9BFD8-AE2E-1743-A2AB-F7BC32C00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9B753-76CA-874E-A003-53A6AC5F7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DE8BD-100E-754C-A1BF-E9515719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21B2F-F2AC-1240-ACDC-53B210EC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8479A-A321-224F-B68A-EE460E64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382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CD31-081E-A345-A406-293040FF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0B40B-D10F-6A41-ACC4-97B51A37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EFAE9-65CB-5846-9D83-3D28CC54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3A21-EF8B-C042-B040-0AF13436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0437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62058-3D1B-E846-A9D3-B062C6DC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7891D-43FF-DB43-99CB-32103007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6C4F8-D1B6-CE4D-8C35-AF2E59E7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81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B67B-D69D-C74C-8FA3-C399CB45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80121-77E1-124E-B9AB-31809FB53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EA204-94DE-5D43-A789-C3A981953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E0B0B-9B19-BA40-A7F7-8181B746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96793-9760-BB4D-AF01-5D274590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F37D1-2065-7B4A-862C-190065B7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662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EF2F-37EA-B744-83F2-B2AB84C6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2239D-C0AB-C24B-92D6-4CB214AEF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77B58-007A-9649-A8AD-93E6A1630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4BDE6-3AD9-D94C-B7E2-0ACB0963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A20EE-1B1D-3346-B39E-BA2A8D69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D40E-03AF-5241-8004-5B030251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9240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316CB-511C-3B49-BE93-6ED35D33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88122-1051-CC4A-93B7-879FFE9B9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D23F-BEB2-CE4C-B3D6-7D5F640A8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E599F-6455-8A48-99F6-0DBE96195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AC573-0766-FB4F-9882-CD188490D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182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slide" Target="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5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E2FB6DFE-60A3-614E-A199-7FC1B5831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7"/>
          <a:stretch/>
        </p:blipFill>
        <p:spPr>
          <a:xfrm rot="10800000">
            <a:off x="9338434" y="17006"/>
            <a:ext cx="3257550" cy="68580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376945F-9564-134B-97F5-374B1C513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8532" y="0"/>
            <a:ext cx="3288652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616947-08F1-9840-B623-7E3FFA199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394" y="530989"/>
            <a:ext cx="4895212" cy="46712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755DCA-F4A1-FB4D-AF7B-4707CF858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12363">
            <a:off x="6735160" y="3179158"/>
            <a:ext cx="2248176" cy="2652226"/>
          </a:xfrm>
          <a:prstGeom prst="rect">
            <a:avLst/>
          </a:prstGeom>
          <a:effectLst>
            <a:glow rad="215900">
              <a:schemeClr val="bg1">
                <a:alpha val="86000"/>
              </a:schemeClr>
            </a:glow>
            <a:reflection endPos="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582D623-C39B-364F-A87F-95102F486945}"/>
              </a:ext>
            </a:extLst>
          </p:cNvPr>
          <p:cNvSpPr txBox="1">
            <a:spLocks/>
          </p:cNvSpPr>
          <p:nvPr/>
        </p:nvSpPr>
        <p:spPr>
          <a:xfrm>
            <a:off x="8680981" y="5033507"/>
            <a:ext cx="399580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CN" dirty="0">
                <a:solidFill>
                  <a:schemeClr val="accent1">
                    <a:lumMod val="75000"/>
                  </a:schemeClr>
                </a:solidFill>
              </a:rPr>
              <a:t>Team32</a:t>
            </a:r>
            <a:r>
              <a:rPr lang="en-C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N" dirty="0"/>
              <a:t>:  </a:t>
            </a:r>
            <a:r>
              <a:rPr lang="en-CN" sz="2000" dirty="0"/>
              <a:t>Duc Vinh Le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CN" sz="2000" dirty="0"/>
              <a:t>                         </a:t>
            </a:r>
            <a:r>
              <a:rPr lang="zh-CN" altLang="en-US" sz="2000" dirty="0"/>
              <a:t>  </a:t>
            </a:r>
            <a:r>
              <a:rPr lang="en-CN" sz="2000" dirty="0"/>
              <a:t>Jie Ma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CN" sz="2000" dirty="0"/>
              <a:t>                        </a:t>
            </a:r>
            <a:r>
              <a:rPr lang="zh-CN" altLang="en-US" sz="2000" dirty="0"/>
              <a:t>  </a:t>
            </a:r>
            <a:r>
              <a:rPr lang="en-CN" sz="2000" dirty="0"/>
              <a:t> Yuchang Huang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CN" sz="2000" dirty="0"/>
              <a:t>                         </a:t>
            </a:r>
            <a:r>
              <a:rPr lang="zh-CN" altLang="en-US" sz="2000" dirty="0"/>
              <a:t>  </a:t>
            </a:r>
            <a:r>
              <a:rPr lang="en-CN" sz="2000" dirty="0"/>
              <a:t>Zhidian Lin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C91A6-E9D1-3E45-BA0F-02EEAA5CFFD8}"/>
              </a:ext>
            </a:extLst>
          </p:cNvPr>
          <p:cNvSpPr/>
          <p:nvPr/>
        </p:nvSpPr>
        <p:spPr>
          <a:xfrm>
            <a:off x="1766821" y="4572002"/>
            <a:ext cx="5297367" cy="630235"/>
          </a:xfrm>
          <a:prstGeom prst="rect">
            <a:avLst/>
          </a:prstGeom>
          <a:solidFill>
            <a:srgbClr val="E5391C"/>
          </a:solidFill>
          <a:ln>
            <a:noFill/>
          </a:ln>
          <a:effectLst>
            <a:outerShdw blurRad="50800" dist="266700" dir="2700000" algn="tl" rotWithShape="0">
              <a:prstClr val="black">
                <a:alpha val="29000"/>
              </a:prstClr>
            </a:outerShdw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A62AA341-35F3-924F-B4EE-97F9305C8D21}"/>
              </a:ext>
            </a:extLst>
          </p:cNvPr>
          <p:cNvSpPr/>
          <p:nvPr/>
        </p:nvSpPr>
        <p:spPr>
          <a:xfrm rot="10800000">
            <a:off x="1201270" y="4572001"/>
            <a:ext cx="368326" cy="630236"/>
          </a:xfrm>
          <a:prstGeom prst="snip1Rect">
            <a:avLst/>
          </a:prstGeom>
          <a:solidFill>
            <a:srgbClr val="E5391C"/>
          </a:solidFill>
          <a:ln>
            <a:noFill/>
          </a:ln>
          <a:effectLst>
            <a:outerShdw blurRad="50800" dist="2667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3D678E-EA47-6647-BB42-BF2B128A3C50}"/>
              </a:ext>
            </a:extLst>
          </p:cNvPr>
          <p:cNvSpPr/>
          <p:nvPr/>
        </p:nvSpPr>
        <p:spPr>
          <a:xfrm>
            <a:off x="205705" y="3848400"/>
            <a:ext cx="718969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Mission</a:t>
            </a:r>
            <a:r>
              <a:rPr lang="zh-CN" altLang="en-US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zh-CN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</a:t>
            </a:r>
            <a:r>
              <a:rPr lang="zh-CN" altLang="en-US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zh-CN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Mars</a:t>
            </a:r>
            <a:endParaRPr lang="en-US" sz="7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2972A2-1EF1-C344-9B08-706E630C8C62}"/>
              </a:ext>
            </a:extLst>
          </p:cNvPr>
          <p:cNvSpPr/>
          <p:nvPr/>
        </p:nvSpPr>
        <p:spPr>
          <a:xfrm>
            <a:off x="597816" y="3923035"/>
            <a:ext cx="6405471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Mission</a:t>
            </a:r>
            <a:r>
              <a:rPr lang="zh-CN" alt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CN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</a:t>
            </a:r>
            <a:r>
              <a:rPr lang="zh-CN" alt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CN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Mars</a:t>
            </a:r>
          </a:p>
          <a:p>
            <a:pPr algn="r"/>
            <a:endParaRPr lang="en-US" altLang="zh-CN" sz="7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r"/>
            <a:endParaRPr lang="en-US" altLang="zh-CN" sz="7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EAB04-F6C5-C64F-86A2-FE1C97333687}"/>
              </a:ext>
            </a:extLst>
          </p:cNvPr>
          <p:cNvSpPr/>
          <p:nvPr/>
        </p:nvSpPr>
        <p:spPr>
          <a:xfrm>
            <a:off x="687461" y="3525234"/>
            <a:ext cx="2099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Prototype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4B04AA2-26B0-7C40-8DEF-9A676DA8DA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121" t="6066" r="168"/>
          <a:stretch/>
        </p:blipFill>
        <p:spPr>
          <a:xfrm>
            <a:off x="28531" y="-3910"/>
            <a:ext cx="2629460" cy="3128707"/>
          </a:xfrm>
          <a:prstGeom prst="rect">
            <a:avLst/>
          </a:prstGeom>
          <a:effectLst>
            <a:outerShdw blurRad="50800" dist="50800" dir="5400000" sx="3000" sy="3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BD85E05-A747-5E4D-AA80-D1C943D314EF}"/>
              </a:ext>
            </a:extLst>
          </p:cNvPr>
          <p:cNvSpPr txBox="1"/>
          <p:nvPr/>
        </p:nvSpPr>
        <p:spPr>
          <a:xfrm>
            <a:off x="6003235" y="-8945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8279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455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Feature 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41261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*** Mission Creation ***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422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455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Feature 2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41261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*** Space shuttles Selection ***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174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455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Feature 3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41261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*** Criteria Creation***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7265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455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Feature 4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41261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*** Candidates Selection ***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995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207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Create Mission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Mission Information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1877482"/>
            <a:ext cx="383598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-Enter the following information</a:t>
            </a:r>
          </a:p>
          <a:p>
            <a:endParaRPr lang="en-AU" dirty="0"/>
          </a:p>
          <a:p>
            <a:r>
              <a:rPr lang="en-AU" dirty="0"/>
              <a:t>Mission Name:</a:t>
            </a:r>
          </a:p>
          <a:p>
            <a:r>
              <a:rPr lang="en-AU" dirty="0"/>
              <a:t>Description:</a:t>
            </a:r>
          </a:p>
          <a:p>
            <a:r>
              <a:rPr lang="en-AU" dirty="0"/>
              <a:t>Country of Origin:</a:t>
            </a:r>
          </a:p>
          <a:p>
            <a:r>
              <a:rPr lang="en-AU" dirty="0"/>
              <a:t>Countries Allowed: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Press B to go back</a:t>
            </a:r>
          </a:p>
          <a:p>
            <a:pPr algn="ctr"/>
            <a:r>
              <a:rPr lang="en-AU" dirty="0"/>
              <a:t>Press Enter to continue</a:t>
            </a:r>
          </a:p>
        </p:txBody>
      </p:sp>
    </p:spTree>
    <p:extLst>
      <p:ext uri="{BB962C8B-B14F-4D97-AF65-F5344CB8AC3E}">
        <p14:creationId xmlns:p14="http://schemas.microsoft.com/office/powerpoint/2010/main" val="587319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204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Selecting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Shuttle Selection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154482"/>
            <a:ext cx="383598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Enter your preferred Shuttle ID:</a:t>
            </a:r>
          </a:p>
          <a:p>
            <a:endParaRPr lang="en-AU" dirty="0"/>
          </a:p>
          <a:p>
            <a:r>
              <a:rPr lang="en-AU" dirty="0"/>
              <a:t>Or Press Enter to look up all the shuttles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Press B to go back</a:t>
            </a:r>
          </a:p>
        </p:txBody>
      </p:sp>
    </p:spTree>
    <p:extLst>
      <p:ext uri="{BB962C8B-B14F-4D97-AF65-F5344CB8AC3E}">
        <p14:creationId xmlns:p14="http://schemas.microsoft.com/office/powerpoint/2010/main" val="4063226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2684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Shuttle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Shuttle Information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1877482"/>
            <a:ext cx="383598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ID: 001</a:t>
            </a:r>
          </a:p>
          <a:p>
            <a:r>
              <a:rPr lang="en-AU" dirty="0"/>
              <a:t>Name: ABC</a:t>
            </a:r>
          </a:p>
          <a:p>
            <a:r>
              <a:rPr lang="en-AU" dirty="0"/>
              <a:t>Year: 2020</a:t>
            </a:r>
          </a:p>
          <a:p>
            <a:r>
              <a:rPr lang="en-AU" dirty="0"/>
              <a:t>Payload: 	3people</a:t>
            </a:r>
          </a:p>
          <a:p>
            <a:r>
              <a:rPr lang="en-AU" dirty="0"/>
              <a:t>	2 cargos</a:t>
            </a:r>
          </a:p>
          <a:p>
            <a:r>
              <a:rPr lang="en-AU" dirty="0"/>
              <a:t>Speed: 500 M/s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Press B to go back</a:t>
            </a:r>
          </a:p>
          <a:p>
            <a:pPr algn="ctr"/>
            <a:r>
              <a:rPr lang="en-AU" dirty="0"/>
              <a:t>Press Enter to continue</a:t>
            </a:r>
          </a:p>
        </p:txBody>
      </p:sp>
    </p:spTree>
    <p:extLst>
      <p:ext uri="{BB962C8B-B14F-4D97-AF65-F5344CB8AC3E}">
        <p14:creationId xmlns:p14="http://schemas.microsoft.com/office/powerpoint/2010/main" val="298887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32611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Candidates selection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2052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Candidates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Candidates List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1738985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endParaRPr lang="en-AU" dirty="0"/>
          </a:p>
          <a:p>
            <a:pPr algn="ctr"/>
            <a:r>
              <a:rPr lang="en-AU" dirty="0"/>
              <a:t>Identification number</a:t>
            </a:r>
          </a:p>
          <a:p>
            <a:pPr marL="342900" indent="-342900" algn="ctr">
              <a:buAutoNum type="arabicPeriod"/>
            </a:pPr>
            <a:r>
              <a:rPr lang="en-AU" dirty="0"/>
              <a:t>DF43546</a:t>
            </a:r>
          </a:p>
          <a:p>
            <a:pPr marL="342900" indent="-342900" algn="ctr">
              <a:buAutoNum type="arabicPeriod"/>
            </a:pPr>
            <a:r>
              <a:rPr lang="en-AU" dirty="0"/>
              <a:t>AY98794</a:t>
            </a:r>
          </a:p>
          <a:p>
            <a:pPr marL="342900" indent="-342900" algn="ctr">
              <a:buAutoNum type="arabicPeriod"/>
            </a:pPr>
            <a:r>
              <a:rPr lang="en-AU" dirty="0"/>
              <a:t>PO19462</a:t>
            </a:r>
          </a:p>
          <a:p>
            <a:pPr marL="342900" indent="-342900" algn="ctr">
              <a:buAutoNum type="arabicPeriod"/>
            </a:pPr>
            <a:r>
              <a:rPr lang="en-AU" dirty="0"/>
              <a:t>TR63854</a:t>
            </a:r>
          </a:p>
          <a:p>
            <a:pPr marL="342900" indent="-342900" algn="ctr">
              <a:buAutoNum type="arabicPeriod"/>
            </a:pPr>
            <a:r>
              <a:rPr lang="en-AU" dirty="0"/>
              <a:t>CW34567</a:t>
            </a:r>
          </a:p>
          <a:p>
            <a:pPr algn="ctr"/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Press B to go back</a:t>
            </a:r>
          </a:p>
          <a:p>
            <a:pPr algn="ctr"/>
            <a:r>
              <a:rPr lang="en-AU" dirty="0"/>
              <a:t>Press Enter to inform</a:t>
            </a:r>
          </a:p>
          <a:p>
            <a:pPr algn="ctr"/>
            <a:r>
              <a:rPr lang="en-AU" dirty="0"/>
              <a:t>Press R to Remind</a:t>
            </a:r>
          </a:p>
        </p:txBody>
      </p:sp>
    </p:spTree>
    <p:extLst>
      <p:ext uri="{BB962C8B-B14F-4D97-AF65-F5344CB8AC3E}">
        <p14:creationId xmlns:p14="http://schemas.microsoft.com/office/powerpoint/2010/main" val="2864706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910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</a:rPr>
              <a:t>Feature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1</a:t>
            </a:r>
          </a:p>
          <a:p>
            <a:r>
              <a:rPr lang="en-US" altLang="zh-CN" sz="2800" b="1" dirty="0">
                <a:solidFill>
                  <a:srgbClr val="C00000"/>
                </a:solidFill>
              </a:rPr>
              <a:t>Creating a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247B22-7F1F-43B3-86F3-920475CE0201}"/>
              </a:ext>
            </a:extLst>
          </p:cNvPr>
          <p:cNvSpPr txBox="1"/>
          <p:nvPr/>
        </p:nvSpPr>
        <p:spPr>
          <a:xfrm>
            <a:off x="4139615" y="493486"/>
            <a:ext cx="41480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                  Select your shuttle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algn="ctr"/>
            <a:endParaRPr lang="en-US" altLang="zh-CN" b="1" dirty="0"/>
          </a:p>
          <a:p>
            <a:r>
              <a:rPr lang="en-US" altLang="zh-CN" dirty="0"/>
              <a:t>	Press B to go back </a:t>
            </a:r>
          </a:p>
          <a:p>
            <a:endParaRPr lang="en-US" altLang="zh-CN" dirty="0"/>
          </a:p>
          <a:p>
            <a:pPr algn="ctr"/>
            <a:r>
              <a:rPr lang="en-US" altLang="zh-CN" dirty="0">
                <a:hlinkClick r:id="rId3" action="ppaction://hlinksldjump"/>
              </a:rPr>
              <a:t>Press Enter to continue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53471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910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</a:rPr>
              <a:t>Feature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1</a:t>
            </a:r>
          </a:p>
          <a:p>
            <a:r>
              <a:rPr lang="en-US" altLang="zh-CN" sz="2800" b="1" dirty="0">
                <a:solidFill>
                  <a:srgbClr val="C00000"/>
                </a:solidFill>
              </a:rPr>
              <a:t>Creating a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247B22-7F1F-43B3-86F3-920475CE0201}"/>
              </a:ext>
            </a:extLst>
          </p:cNvPr>
          <p:cNvSpPr txBox="1"/>
          <p:nvPr/>
        </p:nvSpPr>
        <p:spPr>
          <a:xfrm>
            <a:off x="4139615" y="493486"/>
            <a:ext cx="41480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                  Select your shuttle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algn="ctr"/>
            <a:endParaRPr lang="en-US" altLang="zh-CN" b="1" dirty="0"/>
          </a:p>
          <a:p>
            <a:r>
              <a:rPr lang="en-US" altLang="zh-CN" dirty="0"/>
              <a:t>	Press B to go back </a:t>
            </a:r>
          </a:p>
          <a:p>
            <a:endParaRPr lang="en-US" altLang="zh-CN" dirty="0"/>
          </a:p>
          <a:p>
            <a:pPr algn="ctr"/>
            <a:r>
              <a:rPr lang="en-US" altLang="zh-CN" dirty="0">
                <a:hlinkClick r:id="rId3" action="ppaction://hlinksldjump"/>
              </a:rPr>
              <a:t>Press Enter to continue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204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Selecting page</a:t>
            </a:r>
            <a:endParaRPr lang="zh-CN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0897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650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Selection</a:t>
            </a:r>
          </a:p>
          <a:p>
            <a:r>
              <a:rPr lang="en-US" altLang="zh-CN" sz="2400" b="1" i="1" dirty="0"/>
              <a:t>Role</a:t>
            </a:r>
            <a:r>
              <a:rPr lang="zh-CN" altLang="en-US" sz="2400" b="1" i="1" dirty="0"/>
              <a:t> </a:t>
            </a:r>
            <a:r>
              <a:rPr lang="en-AU" altLang="zh-CN" sz="2400" b="1" i="1" dirty="0"/>
              <a:t>Screen</a:t>
            </a:r>
            <a:endParaRPr lang="en-US" altLang="zh-CN" sz="24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Welcome to Mission to Mars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1877481"/>
            <a:ext cx="383598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Please select your option</a:t>
            </a:r>
          </a:p>
          <a:p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Administrator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Coordinator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7778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910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</a:rPr>
              <a:t>Feature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1</a:t>
            </a:r>
            <a:endParaRPr lang="en-AU" altLang="zh-CN" sz="2800" b="1" dirty="0">
              <a:solidFill>
                <a:srgbClr val="C00000"/>
              </a:solidFill>
            </a:endParaRPr>
          </a:p>
          <a:p>
            <a:r>
              <a:rPr lang="en-US" altLang="zh-CN" sz="2800" b="1" dirty="0">
                <a:solidFill>
                  <a:srgbClr val="C00000"/>
                </a:solidFill>
              </a:rPr>
              <a:t>Creating a mission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247B22-7F1F-43B3-86F3-920475CE0201}"/>
              </a:ext>
            </a:extLst>
          </p:cNvPr>
          <p:cNvSpPr txBox="1"/>
          <p:nvPr/>
        </p:nvSpPr>
        <p:spPr>
          <a:xfrm>
            <a:off x="4139615" y="493486"/>
            <a:ext cx="41480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                  Select your shuttle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algn="ctr"/>
            <a:endParaRPr lang="en-US" altLang="zh-CN" b="1" dirty="0"/>
          </a:p>
          <a:p>
            <a:r>
              <a:rPr lang="en-US" altLang="zh-CN" dirty="0"/>
              <a:t>	Press B to go back </a:t>
            </a:r>
          </a:p>
          <a:p>
            <a:endParaRPr lang="en-US" altLang="zh-CN" dirty="0"/>
          </a:p>
          <a:p>
            <a:pPr algn="ctr"/>
            <a:r>
              <a:rPr lang="en-US" altLang="zh-CN" dirty="0">
                <a:hlinkClick r:id="rId3" action="ppaction://hlinksldjump"/>
              </a:rPr>
              <a:t>Press Enter to continue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204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Selecting page</a:t>
            </a:r>
            <a:endParaRPr lang="zh-CN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67413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910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</a:rPr>
              <a:t>Feature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1</a:t>
            </a:r>
          </a:p>
          <a:p>
            <a:r>
              <a:rPr lang="en-US" altLang="zh-CN" sz="2800" b="1" dirty="0">
                <a:solidFill>
                  <a:srgbClr val="C00000"/>
                </a:solidFill>
              </a:rPr>
              <a:t>Creating a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247B22-7F1F-43B3-86F3-920475CE0201}"/>
              </a:ext>
            </a:extLst>
          </p:cNvPr>
          <p:cNvSpPr txBox="1"/>
          <p:nvPr/>
        </p:nvSpPr>
        <p:spPr>
          <a:xfrm>
            <a:off x="4139615" y="493486"/>
            <a:ext cx="41480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                  Select your shuttle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algn="ctr"/>
            <a:endParaRPr lang="en-US" altLang="zh-CN" b="1" dirty="0"/>
          </a:p>
          <a:p>
            <a:r>
              <a:rPr lang="en-US" altLang="zh-CN" dirty="0"/>
              <a:t>	Press B to go back </a:t>
            </a:r>
          </a:p>
          <a:p>
            <a:endParaRPr lang="en-US" altLang="zh-CN" dirty="0"/>
          </a:p>
          <a:p>
            <a:pPr algn="ctr"/>
            <a:r>
              <a:rPr lang="en-US" altLang="zh-CN" dirty="0">
                <a:hlinkClick r:id="rId3" action="ppaction://hlinksldjump"/>
              </a:rPr>
              <a:t>Press Enter to continue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204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Selecting page</a:t>
            </a:r>
            <a:endParaRPr lang="zh-CN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10776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44E6EF-B9B7-F947-A7EB-8A1ACCC52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3512" cy="896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2CEEFA-E2B5-A346-94EA-EB9280D7411F}"/>
              </a:ext>
            </a:extLst>
          </p:cNvPr>
          <p:cNvSpPr txBox="1"/>
          <p:nvPr/>
        </p:nvSpPr>
        <p:spPr>
          <a:xfrm>
            <a:off x="842682" y="112453"/>
            <a:ext cx="2992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</a:rPr>
              <a:t>Feature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1</a:t>
            </a:r>
          </a:p>
          <a:p>
            <a:r>
              <a:rPr lang="en-US" altLang="zh-CN" sz="2800" b="1" dirty="0">
                <a:solidFill>
                  <a:srgbClr val="C00000"/>
                </a:solidFill>
              </a:rPr>
              <a:t>Creating a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8B4C54-4345-4AB4-9183-E30108974C1B}"/>
              </a:ext>
            </a:extLst>
          </p:cNvPr>
          <p:cNvSpPr/>
          <p:nvPr/>
        </p:nvSpPr>
        <p:spPr>
          <a:xfrm>
            <a:off x="4435379" y="1788704"/>
            <a:ext cx="3113501" cy="444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999FDE-AA56-4F4B-80DE-B4FCDFEC42FA}"/>
              </a:ext>
            </a:extLst>
          </p:cNvPr>
          <p:cNvSpPr txBox="1"/>
          <p:nvPr/>
        </p:nvSpPr>
        <p:spPr>
          <a:xfrm>
            <a:off x="4764151" y="1880281"/>
            <a:ext cx="283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*** Shuttle Selection ***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365E3D-2147-4404-81E2-04CD61251C05}"/>
              </a:ext>
            </a:extLst>
          </p:cNvPr>
          <p:cNvSpPr txBox="1"/>
          <p:nvPr/>
        </p:nvSpPr>
        <p:spPr>
          <a:xfrm>
            <a:off x="5200887" y="115548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Selecting page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CCFCA8-BB9F-4730-BAD7-47604A4D0BD3}"/>
              </a:ext>
            </a:extLst>
          </p:cNvPr>
          <p:cNvSpPr txBox="1"/>
          <p:nvPr/>
        </p:nvSpPr>
        <p:spPr>
          <a:xfrm>
            <a:off x="4435379" y="2672783"/>
            <a:ext cx="319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Enter your preferred Shuttle ID: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AF6D5A-63BD-4B20-9A9C-9E624E2B5B09}"/>
              </a:ext>
            </a:extLst>
          </p:cNvPr>
          <p:cNvSpPr txBox="1"/>
          <p:nvPr/>
        </p:nvSpPr>
        <p:spPr>
          <a:xfrm>
            <a:off x="5056039" y="5518820"/>
            <a:ext cx="187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 action="ppaction://hlinksldjump"/>
              </a:rPr>
              <a:t>Press B to go back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C4AD99-7FBA-412A-9798-B07C61AB5446}"/>
              </a:ext>
            </a:extLst>
          </p:cNvPr>
          <p:cNvSpPr txBox="1"/>
          <p:nvPr/>
        </p:nvSpPr>
        <p:spPr>
          <a:xfrm>
            <a:off x="4835433" y="4313501"/>
            <a:ext cx="2313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4" action="ppaction://hlinksldjump"/>
              </a:rPr>
              <a:t>Or press Enter to </a:t>
            </a:r>
          </a:p>
          <a:p>
            <a:r>
              <a:rPr lang="en-US" altLang="zh-CN" dirty="0">
                <a:hlinkClick r:id="rId4" action="ppaction://hlinksldjump"/>
              </a:rPr>
              <a:t>look up all the shuttles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667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672ABC3A-A89D-B04D-92D7-940B1CB9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89F8D9-06B3-A24D-B2AD-C22D6CA7B27B}"/>
              </a:ext>
            </a:extLst>
          </p:cNvPr>
          <p:cNvSpPr txBox="1"/>
          <p:nvPr/>
        </p:nvSpPr>
        <p:spPr>
          <a:xfrm>
            <a:off x="842682" y="112453"/>
            <a:ext cx="5326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</a:rPr>
              <a:t>Feature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2 Selecting a space shuttle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1CF9E0-F4D7-4D9A-BD5E-E13013B544D9}"/>
              </a:ext>
            </a:extLst>
          </p:cNvPr>
          <p:cNvSpPr/>
          <p:nvPr/>
        </p:nvSpPr>
        <p:spPr>
          <a:xfrm>
            <a:off x="4435379" y="1788704"/>
            <a:ext cx="3113501" cy="444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DFB4B7-EBC7-451B-B2E4-822E6361DCFA}"/>
              </a:ext>
            </a:extLst>
          </p:cNvPr>
          <p:cNvSpPr txBox="1"/>
          <p:nvPr/>
        </p:nvSpPr>
        <p:spPr>
          <a:xfrm>
            <a:off x="4868805" y="2113280"/>
            <a:ext cx="245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*** Shuttle 1 Detail ***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76ADE7-C76C-4704-9433-1A7FA32B9CE6}"/>
              </a:ext>
            </a:extLst>
          </p:cNvPr>
          <p:cNvSpPr txBox="1"/>
          <p:nvPr/>
        </p:nvSpPr>
        <p:spPr>
          <a:xfrm>
            <a:off x="5474808" y="1396994"/>
            <a:ext cx="103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Shuttle 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6F330A-01FF-4C69-9C39-4C25D8D426CE}"/>
              </a:ext>
            </a:extLst>
          </p:cNvPr>
          <p:cNvSpPr txBox="1"/>
          <p:nvPr/>
        </p:nvSpPr>
        <p:spPr>
          <a:xfrm>
            <a:off x="4496954" y="2919357"/>
            <a:ext cx="30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ID: 001 Name: ABC Year: 2020 </a:t>
            </a:r>
          </a:p>
          <a:p>
            <a:r>
              <a:rPr lang="en-US" altLang="zh-CN" dirty="0"/>
              <a:t>Fuel: 3L </a:t>
            </a:r>
          </a:p>
          <a:p>
            <a:r>
              <a:rPr lang="en-US" altLang="zh-CN" dirty="0"/>
              <a:t>Payload: 3 people 2 cargos </a:t>
            </a:r>
          </a:p>
          <a:p>
            <a:r>
              <a:rPr lang="en-US" altLang="zh-CN" dirty="0"/>
              <a:t>Speed: 500M/s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6DC202-D3D0-48A6-B791-45694CBB73E9}"/>
              </a:ext>
            </a:extLst>
          </p:cNvPr>
          <p:cNvSpPr txBox="1"/>
          <p:nvPr/>
        </p:nvSpPr>
        <p:spPr>
          <a:xfrm>
            <a:off x="4870633" y="4999341"/>
            <a:ext cx="2358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Press S to select </a:t>
            </a:r>
          </a:p>
          <a:p>
            <a:r>
              <a:rPr lang="en-US" altLang="zh-CN" dirty="0">
                <a:hlinkClick r:id="rId3" action="ppaction://hlinksldjump"/>
              </a:rPr>
              <a:t>Press B to go back </a:t>
            </a:r>
            <a:endParaRPr lang="en-US" altLang="zh-CN" dirty="0"/>
          </a:p>
          <a:p>
            <a:r>
              <a:rPr lang="en-US" altLang="zh-CN" dirty="0">
                <a:hlinkClick r:id="rId4" action="ppaction://hlinksldjump"/>
              </a:rPr>
              <a:t>Press Enter to continue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142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C89F9F-EE29-DF47-9B77-36838576A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3512" cy="896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67ACC6-3F30-DD4D-9735-25291E03382C}"/>
              </a:ext>
            </a:extLst>
          </p:cNvPr>
          <p:cNvSpPr txBox="1"/>
          <p:nvPr/>
        </p:nvSpPr>
        <p:spPr>
          <a:xfrm>
            <a:off x="842682" y="112453"/>
            <a:ext cx="5326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</a:rPr>
              <a:t>Feature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2 Selecting a space shuttle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0669D4-4A45-4A62-B061-4C4F341497C3}"/>
              </a:ext>
            </a:extLst>
          </p:cNvPr>
          <p:cNvSpPr/>
          <p:nvPr/>
        </p:nvSpPr>
        <p:spPr>
          <a:xfrm>
            <a:off x="4435379" y="1788704"/>
            <a:ext cx="3113501" cy="444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0DBC66-D5BE-47BF-8B87-271761A98193}"/>
              </a:ext>
            </a:extLst>
          </p:cNvPr>
          <p:cNvSpPr txBox="1"/>
          <p:nvPr/>
        </p:nvSpPr>
        <p:spPr>
          <a:xfrm>
            <a:off x="5474808" y="1286748"/>
            <a:ext cx="103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Shuttle 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F65A37-11F5-4A90-91CF-1A5AF5DB0A0E}"/>
              </a:ext>
            </a:extLst>
          </p:cNvPr>
          <p:cNvSpPr txBox="1"/>
          <p:nvPr/>
        </p:nvSpPr>
        <p:spPr>
          <a:xfrm>
            <a:off x="4868805" y="1947983"/>
            <a:ext cx="245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*** Shuttle 2 Detail ***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98105-3C64-4525-9DBE-1C82DD2D0159}"/>
              </a:ext>
            </a:extLst>
          </p:cNvPr>
          <p:cNvSpPr txBox="1"/>
          <p:nvPr/>
        </p:nvSpPr>
        <p:spPr>
          <a:xfrm>
            <a:off x="4705170" y="2735868"/>
            <a:ext cx="27816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ID: 002 </a:t>
            </a:r>
          </a:p>
          <a:p>
            <a:r>
              <a:rPr lang="en-US" altLang="zh-CN" dirty="0"/>
              <a:t>Name: FGE </a:t>
            </a:r>
          </a:p>
          <a:p>
            <a:r>
              <a:rPr lang="en-US" altLang="zh-CN" dirty="0"/>
              <a:t>Year: 2019 </a:t>
            </a:r>
          </a:p>
          <a:p>
            <a:r>
              <a:rPr lang="en-US" altLang="zh-CN" dirty="0"/>
              <a:t>Fuel: 4L</a:t>
            </a:r>
          </a:p>
          <a:p>
            <a:r>
              <a:rPr lang="en-US" altLang="zh-CN" dirty="0"/>
              <a:t>Payload: 5 people 4 cargos </a:t>
            </a:r>
          </a:p>
          <a:p>
            <a:r>
              <a:rPr lang="en-US" altLang="zh-CN" dirty="0"/>
              <a:t>Speed: 300M/s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05F843-5C11-4102-BF85-EE89187779C6}"/>
              </a:ext>
            </a:extLst>
          </p:cNvPr>
          <p:cNvSpPr txBox="1"/>
          <p:nvPr/>
        </p:nvSpPr>
        <p:spPr>
          <a:xfrm>
            <a:off x="4868805" y="4929067"/>
            <a:ext cx="2358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 action="ppaction://hlinksldjump"/>
              </a:rPr>
              <a:t>Press S to select </a:t>
            </a:r>
            <a:endParaRPr lang="en-US" altLang="zh-CN" dirty="0"/>
          </a:p>
          <a:p>
            <a:r>
              <a:rPr lang="en-US" altLang="zh-CN" dirty="0">
                <a:hlinkClick r:id="rId4" action="ppaction://hlinksldjump"/>
              </a:rPr>
              <a:t>Press B to go back </a:t>
            </a:r>
            <a:endParaRPr lang="en-US" altLang="zh-CN" dirty="0"/>
          </a:p>
          <a:p>
            <a:r>
              <a:rPr lang="en-US" altLang="zh-CN" dirty="0">
                <a:hlinkClick r:id="rId5" action="ppaction://hlinksldjump"/>
              </a:rPr>
              <a:t>Press Enter to continue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152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7A7780-4523-F14E-87EA-E5F4438E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3512" cy="896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5BD6C9-40F1-5446-AC3C-CF6762A1AA5E}"/>
              </a:ext>
            </a:extLst>
          </p:cNvPr>
          <p:cNvSpPr txBox="1"/>
          <p:nvPr/>
        </p:nvSpPr>
        <p:spPr>
          <a:xfrm>
            <a:off x="842682" y="112453"/>
            <a:ext cx="5448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</a:rPr>
              <a:t>Feature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3 Creating selection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094D7F-85C6-49BF-8FB8-27C9F300FEE5}"/>
              </a:ext>
            </a:extLst>
          </p:cNvPr>
          <p:cNvSpPr/>
          <p:nvPr/>
        </p:nvSpPr>
        <p:spPr>
          <a:xfrm>
            <a:off x="4435379" y="1788704"/>
            <a:ext cx="3113501" cy="444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1AD04F-2571-43E2-B523-8A432B4564EE}"/>
              </a:ext>
            </a:extLst>
          </p:cNvPr>
          <p:cNvSpPr txBox="1"/>
          <p:nvPr/>
        </p:nvSpPr>
        <p:spPr>
          <a:xfrm>
            <a:off x="5474808" y="1286748"/>
            <a:ext cx="103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Shuttle 3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4DF1E5-7B9E-4CE6-9DC3-B9C0AAF48956}"/>
              </a:ext>
            </a:extLst>
          </p:cNvPr>
          <p:cNvSpPr txBox="1"/>
          <p:nvPr/>
        </p:nvSpPr>
        <p:spPr>
          <a:xfrm>
            <a:off x="4868805" y="1947983"/>
            <a:ext cx="245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*** Shuttle 3 Detail ***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87BBAD-8CDF-426D-8DA2-0EF4FA4E458B}"/>
              </a:ext>
            </a:extLst>
          </p:cNvPr>
          <p:cNvSpPr txBox="1"/>
          <p:nvPr/>
        </p:nvSpPr>
        <p:spPr>
          <a:xfrm>
            <a:off x="4705170" y="2735868"/>
            <a:ext cx="2728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ID: 003 </a:t>
            </a:r>
          </a:p>
          <a:p>
            <a:r>
              <a:rPr lang="en-US" altLang="zh-CN" dirty="0"/>
              <a:t>Name: DGJ </a:t>
            </a:r>
          </a:p>
          <a:p>
            <a:r>
              <a:rPr lang="en-US" altLang="zh-CN" dirty="0"/>
              <a:t>Year: 2018 </a:t>
            </a:r>
          </a:p>
          <a:p>
            <a:r>
              <a:rPr lang="en-US" altLang="zh-CN" dirty="0"/>
              <a:t>Fuel: 5L </a:t>
            </a:r>
          </a:p>
          <a:p>
            <a:r>
              <a:rPr lang="en-US" altLang="zh-CN" dirty="0"/>
              <a:t>Payload: 3 people 2 cargos </a:t>
            </a:r>
          </a:p>
          <a:p>
            <a:r>
              <a:rPr lang="en-US" altLang="zh-CN" dirty="0"/>
              <a:t>Speed: 400M/s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C2854A-5F10-474F-8B60-AF77B7704867}"/>
              </a:ext>
            </a:extLst>
          </p:cNvPr>
          <p:cNvSpPr txBox="1"/>
          <p:nvPr/>
        </p:nvSpPr>
        <p:spPr>
          <a:xfrm>
            <a:off x="4868805" y="4929067"/>
            <a:ext cx="2358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Press S to select </a:t>
            </a:r>
          </a:p>
          <a:p>
            <a:r>
              <a:rPr lang="en-US" altLang="zh-CN" dirty="0">
                <a:hlinkClick r:id="rId3" action="ppaction://hlinksldjump"/>
              </a:rPr>
              <a:t>Press B to go back </a:t>
            </a:r>
            <a:endParaRPr lang="en-US" altLang="zh-CN" dirty="0"/>
          </a:p>
          <a:p>
            <a:r>
              <a:rPr lang="en-US" altLang="zh-CN" dirty="0">
                <a:hlinkClick r:id="rId4" action="ppaction://hlinksldjump"/>
              </a:rPr>
              <a:t>Press Enter to continue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389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BA6F991-270B-5848-A1D3-B58576F26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215344-88E8-594B-89A2-A4AF8A9F33E3}"/>
              </a:ext>
            </a:extLst>
          </p:cNvPr>
          <p:cNvSpPr txBox="1"/>
          <p:nvPr/>
        </p:nvSpPr>
        <p:spPr>
          <a:xfrm>
            <a:off x="842682" y="112453"/>
            <a:ext cx="548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</a:rPr>
              <a:t>Feature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3 Creating selection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8751B7-7208-42CC-B81B-4884B652D624}"/>
              </a:ext>
            </a:extLst>
          </p:cNvPr>
          <p:cNvSpPr/>
          <p:nvPr/>
        </p:nvSpPr>
        <p:spPr>
          <a:xfrm>
            <a:off x="4435379" y="1788704"/>
            <a:ext cx="3113501" cy="444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53CB7C-67F2-4C33-A755-DAF1E7A930EC}"/>
              </a:ext>
            </a:extLst>
          </p:cNvPr>
          <p:cNvSpPr txBox="1"/>
          <p:nvPr/>
        </p:nvSpPr>
        <p:spPr>
          <a:xfrm>
            <a:off x="5289913" y="1379974"/>
            <a:ext cx="161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End of Shuttles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566EAF-813A-4D3E-8D8C-9F6C9880A1DA}"/>
              </a:ext>
            </a:extLst>
          </p:cNvPr>
          <p:cNvSpPr txBox="1"/>
          <p:nvPr/>
        </p:nvSpPr>
        <p:spPr>
          <a:xfrm>
            <a:off x="4976718" y="2610377"/>
            <a:ext cx="2238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You have run through</a:t>
            </a:r>
          </a:p>
          <a:p>
            <a:r>
              <a:rPr lang="en-US" altLang="zh-CN" b="1" dirty="0"/>
              <a:t>all the shuttles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87E9F7-C828-4F11-A91C-0487F2F7CEEC}"/>
              </a:ext>
            </a:extLst>
          </p:cNvPr>
          <p:cNvSpPr txBox="1"/>
          <p:nvPr/>
        </p:nvSpPr>
        <p:spPr>
          <a:xfrm>
            <a:off x="4890124" y="5078214"/>
            <a:ext cx="241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 action="ppaction://hlinksldjump"/>
              </a:rPr>
              <a:t>Press Enter to continue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183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09848C-127B-C244-8637-9D3C673BD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358104-9F72-9940-8C72-A670812D67D9}"/>
              </a:ext>
            </a:extLst>
          </p:cNvPr>
          <p:cNvSpPr txBox="1"/>
          <p:nvPr/>
        </p:nvSpPr>
        <p:spPr>
          <a:xfrm>
            <a:off x="842682" y="112453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</a:rPr>
              <a:t>Feature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5 Selecting candidates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FDBC17-8BA0-408C-946F-C70C416D823D}"/>
              </a:ext>
            </a:extLst>
          </p:cNvPr>
          <p:cNvSpPr/>
          <p:nvPr/>
        </p:nvSpPr>
        <p:spPr>
          <a:xfrm>
            <a:off x="4435379" y="1788704"/>
            <a:ext cx="3113501" cy="444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3FC905-DB9D-4A43-96C2-FA679D9E718E}"/>
              </a:ext>
            </a:extLst>
          </p:cNvPr>
          <p:cNvSpPr txBox="1"/>
          <p:nvPr/>
        </p:nvSpPr>
        <p:spPr>
          <a:xfrm>
            <a:off x="4727552" y="2113280"/>
            <a:ext cx="252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*** Selected Shuttle ***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7CC4E8-CAF0-4B1C-8A40-6BD39D4B40DB}"/>
              </a:ext>
            </a:extLst>
          </p:cNvPr>
          <p:cNvSpPr txBox="1"/>
          <p:nvPr/>
        </p:nvSpPr>
        <p:spPr>
          <a:xfrm>
            <a:off x="4758069" y="2628309"/>
            <a:ext cx="26758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ID: 002 </a:t>
            </a:r>
          </a:p>
          <a:p>
            <a:r>
              <a:rPr lang="en-US" altLang="zh-CN" dirty="0"/>
              <a:t>Name: FGE </a:t>
            </a:r>
          </a:p>
          <a:p>
            <a:r>
              <a:rPr lang="en-US" altLang="zh-CN" dirty="0"/>
              <a:t>Year: 2019</a:t>
            </a:r>
          </a:p>
          <a:p>
            <a:r>
              <a:rPr lang="en-US" altLang="zh-CN" dirty="0"/>
              <a:t>Fuel: 4L </a:t>
            </a:r>
          </a:p>
          <a:p>
            <a:r>
              <a:rPr lang="en-US" altLang="zh-CN" dirty="0"/>
              <a:t>Payload: 5 people 4 cargos</a:t>
            </a:r>
          </a:p>
          <a:p>
            <a:r>
              <a:rPr lang="en-US" altLang="zh-CN" dirty="0"/>
              <a:t>Speed: 300M/s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DD3DCE-AD32-4EEF-A78B-D375555FD2FB}"/>
              </a:ext>
            </a:extLst>
          </p:cNvPr>
          <p:cNvSpPr txBox="1"/>
          <p:nvPr/>
        </p:nvSpPr>
        <p:spPr>
          <a:xfrm>
            <a:off x="4898240" y="5120640"/>
            <a:ext cx="23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 action="ppaction://hlinksldjump"/>
              </a:rPr>
              <a:t>Press B to go back </a:t>
            </a:r>
            <a:endParaRPr lang="en-US" altLang="zh-CN" dirty="0"/>
          </a:p>
          <a:p>
            <a:r>
              <a:rPr lang="en-US" altLang="zh-CN" dirty="0">
                <a:hlinkClick r:id="rId4" action="ppaction://hlinksldjump"/>
              </a:rPr>
              <a:t>Press Enter to continue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005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09848C-127B-C244-8637-9D3C673BD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358104-9F72-9940-8C72-A670812D67D9}"/>
              </a:ext>
            </a:extLst>
          </p:cNvPr>
          <p:cNvSpPr txBox="1"/>
          <p:nvPr/>
        </p:nvSpPr>
        <p:spPr>
          <a:xfrm>
            <a:off x="842682" y="112453"/>
            <a:ext cx="4708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</a:rPr>
              <a:t>Feature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5 Selecting candidates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361661-A640-4757-A23E-1B4388B4E2F0}"/>
              </a:ext>
            </a:extLst>
          </p:cNvPr>
          <p:cNvSpPr/>
          <p:nvPr/>
        </p:nvSpPr>
        <p:spPr>
          <a:xfrm>
            <a:off x="4435379" y="1788704"/>
            <a:ext cx="3113501" cy="444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12B686-D59B-4886-B8A8-C8C031ECADEE}"/>
              </a:ext>
            </a:extLst>
          </p:cNvPr>
          <p:cNvSpPr txBox="1"/>
          <p:nvPr/>
        </p:nvSpPr>
        <p:spPr>
          <a:xfrm>
            <a:off x="4985439" y="2768600"/>
            <a:ext cx="2221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Successfully </a:t>
            </a:r>
          </a:p>
          <a:p>
            <a:r>
              <a:rPr lang="en-US" altLang="zh-CN" dirty="0"/>
              <a:t>selected Shuttle 002! </a:t>
            </a:r>
          </a:p>
          <a:p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6334B7-677D-4BC3-9F46-85F029F2B166}"/>
              </a:ext>
            </a:extLst>
          </p:cNvPr>
          <p:cNvSpPr txBox="1"/>
          <p:nvPr/>
        </p:nvSpPr>
        <p:spPr>
          <a:xfrm>
            <a:off x="4985439" y="4977041"/>
            <a:ext cx="2331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 action="ppaction://hlinksldjump"/>
              </a:rPr>
              <a:t>Press Enter </a:t>
            </a:r>
          </a:p>
          <a:p>
            <a:r>
              <a:rPr lang="en-US" altLang="zh-CN" dirty="0">
                <a:hlinkClick r:id="rId3" action="ppaction://hlinksldjump"/>
              </a:rPr>
              <a:t>to Operation selection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501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09848C-127B-C244-8637-9D3C673BD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358104-9F72-9940-8C72-A670812D67D9}"/>
              </a:ext>
            </a:extLst>
          </p:cNvPr>
          <p:cNvSpPr txBox="1"/>
          <p:nvPr/>
        </p:nvSpPr>
        <p:spPr>
          <a:xfrm>
            <a:off x="842682" y="112453"/>
            <a:ext cx="4708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</a:rPr>
              <a:t>Feature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5 Selecting candidates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3401CD-D6A8-4E00-836E-587901A91B24}"/>
              </a:ext>
            </a:extLst>
          </p:cNvPr>
          <p:cNvSpPr/>
          <p:nvPr/>
        </p:nvSpPr>
        <p:spPr>
          <a:xfrm>
            <a:off x="4435379" y="1788704"/>
            <a:ext cx="3113501" cy="444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*** Operation Selection ***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618EE1-B077-4823-A263-C385405C6C51}"/>
              </a:ext>
            </a:extLst>
          </p:cNvPr>
          <p:cNvSpPr txBox="1"/>
          <p:nvPr/>
        </p:nvSpPr>
        <p:spPr>
          <a:xfrm>
            <a:off x="4671939" y="2052320"/>
            <a:ext cx="287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*** Operation Selection ***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40E11B-5761-4466-A2B4-5C4815745B1C}"/>
              </a:ext>
            </a:extLst>
          </p:cNvPr>
          <p:cNvSpPr txBox="1"/>
          <p:nvPr/>
        </p:nvSpPr>
        <p:spPr>
          <a:xfrm>
            <a:off x="4360368" y="2810748"/>
            <a:ext cx="32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 Please select your option (1 - 4)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A2A319-91C1-46D0-8551-78C77A8B92E3}"/>
              </a:ext>
            </a:extLst>
          </p:cNvPr>
          <p:cNvSpPr txBox="1"/>
          <p:nvPr/>
        </p:nvSpPr>
        <p:spPr>
          <a:xfrm>
            <a:off x="4748772" y="3677921"/>
            <a:ext cx="2694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Modify a mission </a:t>
            </a:r>
          </a:p>
          <a:p>
            <a:r>
              <a:rPr lang="en-US" altLang="zh-CN" dirty="0"/>
              <a:t>2. Select a space shuttle </a:t>
            </a:r>
          </a:p>
          <a:p>
            <a:r>
              <a:rPr lang="en-US" altLang="zh-CN" dirty="0"/>
              <a:t>3. Create selection criteria </a:t>
            </a:r>
          </a:p>
          <a:p>
            <a:r>
              <a:rPr lang="en-US" altLang="zh-CN" dirty="0"/>
              <a:t>4. Select candidates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D56771-5A1F-40E3-9BF1-C3D2DB979E5E}"/>
              </a:ext>
            </a:extLst>
          </p:cNvPr>
          <p:cNvSpPr txBox="1"/>
          <p:nvPr/>
        </p:nvSpPr>
        <p:spPr>
          <a:xfrm>
            <a:off x="4904534" y="5405270"/>
            <a:ext cx="2411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Enter your option:</a:t>
            </a:r>
          </a:p>
          <a:p>
            <a:r>
              <a:rPr lang="en-US" altLang="zh-CN" dirty="0"/>
              <a:t>Press Enter to continue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01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Screen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Welcome to Login Screen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1877481"/>
            <a:ext cx="383598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pPr algn="ctr"/>
            <a:endParaRPr lang="en-AU" dirty="0"/>
          </a:p>
          <a:p>
            <a:r>
              <a:rPr lang="en-AU" dirty="0"/>
              <a:t>Enter your account</a:t>
            </a:r>
          </a:p>
          <a:p>
            <a:endParaRPr lang="en-AU" dirty="0"/>
          </a:p>
          <a:p>
            <a:r>
              <a:rPr lang="en-AU" dirty="0"/>
              <a:t>Username:</a:t>
            </a:r>
          </a:p>
          <a:p>
            <a:pPr marL="342900" indent="-342900">
              <a:buAutoNum type="arabicPeriod"/>
            </a:pPr>
            <a:endParaRPr lang="en-AU" dirty="0"/>
          </a:p>
          <a:p>
            <a:r>
              <a:rPr lang="en-AU" dirty="0"/>
              <a:t>Password: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75BF50-B7A2-4357-866D-43051053FB3C}"/>
              </a:ext>
            </a:extLst>
          </p:cNvPr>
          <p:cNvSpPr txBox="1"/>
          <p:nvPr/>
        </p:nvSpPr>
        <p:spPr>
          <a:xfrm>
            <a:off x="8019141" y="5492142"/>
            <a:ext cx="341168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>
                <a:hlinkClick r:id="rId4" action="ppaction://hlinksldjump"/>
              </a:rPr>
              <a:t>Login Successful</a:t>
            </a:r>
            <a:endParaRPr lang="en-AU" b="1" dirty="0"/>
          </a:p>
          <a:p>
            <a:pPr algn="ctr"/>
            <a:r>
              <a:rPr lang="en-AU" b="1" dirty="0">
                <a:hlinkClick r:id="rId5" action="ppaction://hlinksldjump"/>
              </a:rPr>
              <a:t>Login Failed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35299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09848C-127B-C244-8637-9D3C673BD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358104-9F72-9940-8C72-A670812D67D9}"/>
              </a:ext>
            </a:extLst>
          </p:cNvPr>
          <p:cNvSpPr txBox="1"/>
          <p:nvPr/>
        </p:nvSpPr>
        <p:spPr>
          <a:xfrm>
            <a:off x="842682" y="112453"/>
            <a:ext cx="4708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</a:rPr>
              <a:t>Feature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5 Selecting candidates</a:t>
            </a:r>
            <a:endParaRPr lang="en-C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45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09848C-127B-C244-8637-9D3C673BD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358104-9F72-9940-8C72-A670812D67D9}"/>
              </a:ext>
            </a:extLst>
          </p:cNvPr>
          <p:cNvSpPr txBox="1"/>
          <p:nvPr/>
        </p:nvSpPr>
        <p:spPr>
          <a:xfrm>
            <a:off x="842682" y="112453"/>
            <a:ext cx="4708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</a:rPr>
              <a:t>Feature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5 Selecting candidates</a:t>
            </a:r>
            <a:endParaRPr lang="en-C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62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09848C-127B-C244-8637-9D3C673BD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358104-9F72-9940-8C72-A670812D67D9}"/>
              </a:ext>
            </a:extLst>
          </p:cNvPr>
          <p:cNvSpPr txBox="1"/>
          <p:nvPr/>
        </p:nvSpPr>
        <p:spPr>
          <a:xfrm>
            <a:off x="842682" y="112453"/>
            <a:ext cx="4708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</a:rPr>
              <a:t>Feature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5 Selecting candidates</a:t>
            </a:r>
            <a:endParaRPr lang="en-C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16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09848C-127B-C244-8637-9D3C673BD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358104-9F72-9940-8C72-A670812D67D9}"/>
              </a:ext>
            </a:extLst>
          </p:cNvPr>
          <p:cNvSpPr txBox="1"/>
          <p:nvPr/>
        </p:nvSpPr>
        <p:spPr>
          <a:xfrm>
            <a:off x="842682" y="112453"/>
            <a:ext cx="4708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</a:rPr>
              <a:t>Feature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5 Selecting candidates</a:t>
            </a:r>
            <a:endParaRPr lang="en-C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42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09848C-127B-C244-8637-9D3C673BD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358104-9F72-9940-8C72-A670812D67D9}"/>
              </a:ext>
            </a:extLst>
          </p:cNvPr>
          <p:cNvSpPr txBox="1"/>
          <p:nvPr/>
        </p:nvSpPr>
        <p:spPr>
          <a:xfrm>
            <a:off x="842682" y="112453"/>
            <a:ext cx="4708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</a:rPr>
              <a:t>Feature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5 Selecting candidates</a:t>
            </a:r>
            <a:endParaRPr lang="en-C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400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5E79B2-2C7B-2044-AC89-EA99E558E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301" y="0"/>
            <a:ext cx="8233397" cy="546749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84A7422-4CD6-FB4D-964B-34B2CF943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05699">
            <a:off x="7279767" y="3500601"/>
            <a:ext cx="3630757" cy="36307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5B636E-F240-3B40-AF11-18F242D97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89965">
            <a:off x="7505781" y="2366110"/>
            <a:ext cx="2522910" cy="2968130"/>
          </a:xfrm>
          <a:prstGeom prst="rect">
            <a:avLst/>
          </a:prstGeom>
          <a:effectLst>
            <a:glow rad="12700">
              <a:schemeClr val="bg1">
                <a:lumMod val="95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EF2AD81A-4429-CC43-811B-C9959AB5FF8A}"/>
              </a:ext>
            </a:extLst>
          </p:cNvPr>
          <p:cNvSpPr txBox="1">
            <a:spLocks/>
          </p:cNvSpPr>
          <p:nvPr/>
        </p:nvSpPr>
        <p:spPr>
          <a:xfrm rot="20831829">
            <a:off x="2094646" y="1029446"/>
            <a:ext cx="5135911" cy="20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zh-CN" altLang="en-US" sz="6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CN" sz="6000" b="1" dirty="0">
                <a:solidFill>
                  <a:srgbClr val="141414"/>
                </a:solidFill>
              </a:rPr>
              <a:t>Team32</a:t>
            </a:r>
            <a:endParaRPr lang="en-CN" sz="4800" b="1" dirty="0">
              <a:solidFill>
                <a:srgbClr val="14141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F5FC8D-8876-2740-A647-D6F6D2494BFD}"/>
              </a:ext>
            </a:extLst>
          </p:cNvPr>
          <p:cNvSpPr txBox="1"/>
          <p:nvPr/>
        </p:nvSpPr>
        <p:spPr>
          <a:xfrm>
            <a:off x="13321553" y="-1434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0731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706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Failed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Login Failed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431478"/>
            <a:ext cx="383598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Wrong username or password</a:t>
            </a:r>
          </a:p>
          <a:p>
            <a:pPr algn="ctr"/>
            <a:r>
              <a:rPr lang="en-AU" b="1" dirty="0"/>
              <a:t>Please try again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750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2225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Successful</a:t>
            </a:r>
            <a:endParaRPr lang="zh-CN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85314" y="311064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Login Successful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69977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Welcome “username”!</a:t>
            </a:r>
            <a:endParaRPr lang="en-AU" dirty="0"/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  <a:p>
            <a:pPr algn="ctr"/>
            <a:r>
              <a:rPr lang="en-AU" dirty="0"/>
              <a:t>Log out anytime by pressing X</a:t>
            </a:r>
          </a:p>
        </p:txBody>
      </p:sp>
    </p:spTree>
    <p:extLst>
      <p:ext uri="{BB962C8B-B14F-4D97-AF65-F5344CB8AC3E}">
        <p14:creationId xmlns:p14="http://schemas.microsoft.com/office/powerpoint/2010/main" val="317023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Out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 Out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708476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Are you sure to log out?</a:t>
            </a:r>
          </a:p>
          <a:p>
            <a:pPr algn="ctr"/>
            <a:r>
              <a:rPr lang="en-AU" dirty="0"/>
              <a:t>Your current mission will be aborted.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78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276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Out Successful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 Out Successful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69977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Successfully Logged out</a:t>
            </a:r>
            <a:endParaRPr lang="en-AU" dirty="0"/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700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2701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Operation Selection</a:t>
            </a:r>
          </a:p>
          <a:p>
            <a:r>
              <a:rPr lang="en-US" altLang="zh-CN" sz="2400" b="1" i="1" dirty="0"/>
              <a:t>For Coordinator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Operation Selection***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154479"/>
            <a:ext cx="383598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Please select your option</a:t>
            </a:r>
          </a:p>
          <a:p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Create a mission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709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2701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Operation Selection</a:t>
            </a:r>
          </a:p>
          <a:p>
            <a:r>
              <a:rPr lang="en-US" altLang="zh-CN" sz="2400" b="1" i="1" dirty="0"/>
              <a:t>For Administrator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Operation Selection***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1738982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Please select your option</a:t>
            </a:r>
          </a:p>
          <a:p>
            <a:endParaRPr lang="en-AU" dirty="0"/>
          </a:p>
          <a:p>
            <a:pPr marL="342900" indent="-342900">
              <a:buAutoNum type="arabicPeriod"/>
            </a:pPr>
            <a:r>
              <a:rPr lang="en-AU" dirty="0">
                <a:hlinkClick r:id="rId4" action="ppaction://hlinksldjump"/>
              </a:rPr>
              <a:t>Modify a mission</a:t>
            </a: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Select a space shuttle</a:t>
            </a:r>
          </a:p>
          <a:p>
            <a:pPr marL="342900" indent="-342900">
              <a:buAutoNum type="arabicPeriod"/>
            </a:pPr>
            <a:r>
              <a:rPr lang="en-AU" dirty="0"/>
              <a:t>Create selection criteria</a:t>
            </a:r>
          </a:p>
          <a:p>
            <a:pPr marL="342900" indent="-342900">
              <a:buAutoNum type="arabicPeriod"/>
            </a:pPr>
            <a:r>
              <a:rPr lang="en-AU" dirty="0"/>
              <a:t>Select candidates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Enter your option</a:t>
            </a:r>
          </a:p>
          <a:p>
            <a:pPr algn="ctr"/>
            <a:r>
              <a:rPr lang="en-AU" dirty="0"/>
              <a:t>Press Enter to continue</a:t>
            </a:r>
          </a:p>
        </p:txBody>
      </p:sp>
    </p:spTree>
    <p:extLst>
      <p:ext uri="{BB962C8B-B14F-4D97-AF65-F5344CB8AC3E}">
        <p14:creationId xmlns:p14="http://schemas.microsoft.com/office/powerpoint/2010/main" val="169371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793</Words>
  <Application>Microsoft Office PowerPoint</Application>
  <PresentationFormat>Widescreen</PresentationFormat>
  <Paragraphs>342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to Mars</dc:title>
  <dc:creator>Zhidian Lin</dc:creator>
  <cp:lastModifiedBy>Duc Vinh Le</cp:lastModifiedBy>
  <cp:revision>32</cp:revision>
  <dcterms:created xsi:type="dcterms:W3CDTF">2020-04-09T07:07:04Z</dcterms:created>
  <dcterms:modified xsi:type="dcterms:W3CDTF">2020-04-21T04:19:25Z</dcterms:modified>
</cp:coreProperties>
</file>