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7" r:id="rId21"/>
    <p:sldId id="31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41" r:id="rId40"/>
    <p:sldId id="318" r:id="rId41"/>
    <p:sldId id="298" r:id="rId42"/>
    <p:sldId id="299" r:id="rId43"/>
    <p:sldId id="332" r:id="rId44"/>
    <p:sldId id="336" r:id="rId45"/>
    <p:sldId id="333" r:id="rId46"/>
    <p:sldId id="334" r:id="rId47"/>
    <p:sldId id="337" r:id="rId48"/>
    <p:sldId id="338" r:id="rId49"/>
    <p:sldId id="339" r:id="rId50"/>
    <p:sldId id="340" r:id="rId51"/>
    <p:sldId id="268" r:id="rId52"/>
    <p:sldId id="342" r:id="rId5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640"/>
  </p:normalViewPr>
  <p:slideViewPr>
    <p:cSldViewPr snapToGrid="0" snapToObjects="1">
      <p:cViewPr varScale="1">
        <p:scale>
          <a:sx n="63" d="100"/>
          <a:sy n="6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04/23/2020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6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6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6.xml"/><Relationship Id="rId7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0.xml"/><Relationship Id="rId4" Type="http://schemas.openxmlformats.org/officeDocument/2006/relationships/slide" Target="slide10.xml"/><Relationship Id="rId9" Type="http://schemas.openxmlformats.org/officeDocument/2006/relationships/slide" Target="slide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315221" y="5185233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 :  </a:t>
            </a:r>
            <a:r>
              <a:rPr lang="en-CN" sz="2000" dirty="0"/>
              <a:t>Duc Vinh Le</a:t>
            </a:r>
            <a:r>
              <a:rPr lang="en-US" sz="2000" dirty="0"/>
              <a:t> (Lee)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  <a:r>
              <a:rPr lang="en-US" sz="2000" dirty="0"/>
              <a:t> (Jasper)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  <a:r>
              <a:rPr lang="en-US" sz="2000" dirty="0"/>
              <a:t> (Lucas)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  <a:r>
              <a:rPr lang="en-US" sz="2000" dirty="0"/>
              <a:t> (Kimberley)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 Mentor :   </a:t>
            </a:r>
            <a:r>
              <a:rPr lang="en-CN" sz="2000" dirty="0"/>
              <a:t>Yiwei Zhong</a:t>
            </a:r>
          </a:p>
          <a:p>
            <a:pPr marL="0" indent="0">
              <a:lnSpc>
                <a:spcPts val="1400"/>
              </a:lnSpc>
              <a:buNone/>
            </a:pPr>
            <a:endParaRPr lang="en-C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Create a Mission***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66479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9512"/>
            <a:ext cx="3835984" cy="2816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/>
              <a:t>Enter the following information</a:t>
            </a:r>
          </a:p>
          <a:p>
            <a:endParaRPr lang="en-AU" dirty="0"/>
          </a:p>
          <a:p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Mission name: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Description: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Country of origin: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Countries allowed: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1535" y="1360360"/>
            <a:ext cx="204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Status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744577"/>
            <a:ext cx="3835984" cy="30963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current mission status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Planning phase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Departed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Landed on Mars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in progress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Returned to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completed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5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48600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13148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Launch date: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Location of the destination: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Duration of the mission: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19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Job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Job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180344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description: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Employee titles and numbers: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A to add another job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0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573692" y="1259310"/>
            <a:ext cx="265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Cargo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Cargo Requirement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30713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journey: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mission: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other missions: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4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Coordinator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Coordinator Assignment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43776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Coordinator ID: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Email: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06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List of 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Mission Information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510931"/>
            <a:ext cx="383598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Mission name: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Description: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Country of origin: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Countries allowed: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Mission status: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Please check that all the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information above is correct.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DE64A9-15E6-4F48-AFAA-2F8CA118D601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New Mission Created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8FD00-3ED2-4EBD-A84D-0A1249B5F7DC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7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86396"/>
            <a:ext cx="227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Aborted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17845" y="95372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Log Out Successful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A29A6-61B3-4F73-91F7-9455F0EB4300}"/>
              </a:ext>
            </a:extLst>
          </p:cNvPr>
          <p:cNvSpPr txBox="1"/>
          <p:nvPr/>
        </p:nvSpPr>
        <p:spPr>
          <a:xfrm>
            <a:off x="4128730" y="2685530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Mission Aborted.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72495" y="1060132"/>
            <a:ext cx="19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Role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93824" y="1785513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role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39616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C8B1B8-C1D4-43B2-8BC8-BFDB13F69E46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5A05A68-9F99-4D38-8A27-DDE66B0DB6B6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Select a Space Shuttle ***</a:t>
            </a:r>
          </a:p>
          <a:p>
            <a:endParaRPr lang="en-AU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0A49C35-5381-4E93-A47F-3B922398E8D9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65FE0A-1BCA-A74C-A163-092E83C72502}"/>
              </a:ext>
            </a:extLst>
          </p:cNvPr>
          <p:cNvSpPr txBox="1"/>
          <p:nvPr/>
        </p:nvSpPr>
        <p:spPr>
          <a:xfrm>
            <a:off x="824915" y="1286396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EA9E4C-7DFF-43A6-BCA8-E713E01EA261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9C1D837-508A-47D8-B716-B486B4471480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Selection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3C63-1B00-4E35-98B2-A7C9C6C503E9}"/>
              </a:ext>
            </a:extLst>
          </p:cNvPr>
          <p:cNvSpPr txBox="1"/>
          <p:nvPr/>
        </p:nvSpPr>
        <p:spPr>
          <a:xfrm>
            <a:off x="4451673" y="2882294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your preferred Shuttle ID:</a:t>
            </a:r>
          </a:p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297B-FA6E-45D9-BC40-CF7E59C7C8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look up all shuttles</a:t>
            </a:r>
            <a:endParaRPr lang="en-AU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6FB53538-0360-AC4B-80A4-31BD386EEA0E}"/>
              </a:ext>
            </a:extLst>
          </p:cNvPr>
          <p:cNvSpPr txBox="1"/>
          <p:nvPr/>
        </p:nvSpPr>
        <p:spPr>
          <a:xfrm>
            <a:off x="824915" y="1286396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9363DC-9738-4069-B8A3-FA4C21165782}"/>
              </a:ext>
            </a:extLst>
          </p:cNvPr>
          <p:cNvSpPr/>
          <p:nvPr/>
        </p:nvSpPr>
        <p:spPr>
          <a:xfrm>
            <a:off x="9106965" y="5769142"/>
            <a:ext cx="140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Enter ID: 002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DD148-41F0-4736-8FD1-50A77C9EC886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 action="ppaction://hlinksldjump"/>
              </a:rPr>
              <a:t>Back to design principles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79BD44-67BF-42A9-AFAB-86A7372BBA96}"/>
              </a:ext>
            </a:extLst>
          </p:cNvPr>
          <p:cNvSpPr/>
          <p:nvPr/>
        </p:nvSpPr>
        <p:spPr>
          <a:xfrm>
            <a:off x="9106964" y="5399810"/>
            <a:ext cx="140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Enter ID: 009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0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001 </a:t>
            </a:r>
          </a:p>
          <a:p>
            <a:r>
              <a:rPr lang="en-US" altLang="zh-CN" dirty="0"/>
              <a:t>Name:            ABC </a:t>
            </a:r>
          </a:p>
          <a:p>
            <a:r>
              <a:rPr lang="en-US" altLang="zh-CN" dirty="0"/>
              <a:t>Year:               2020 </a:t>
            </a:r>
          </a:p>
          <a:p>
            <a:r>
              <a:rPr lang="en-US" altLang="zh-CN" dirty="0"/>
              <a:t>Fuel:               3L </a:t>
            </a:r>
          </a:p>
          <a:p>
            <a:r>
              <a:rPr lang="en-US" altLang="zh-CN" dirty="0"/>
              <a:t>Payload:         3 people </a:t>
            </a:r>
          </a:p>
          <a:p>
            <a:r>
              <a:rPr lang="en-US" altLang="zh-CN" dirty="0"/>
              <a:t>                        2 cargos </a:t>
            </a:r>
          </a:p>
          <a:p>
            <a:r>
              <a:rPr lang="en-US" altLang="zh-CN" dirty="0"/>
              <a:t>Speed:            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ECC82A39-04A5-F04A-8B92-487D0A0F667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1</a:t>
            </a:r>
          </a:p>
        </p:txBody>
      </p:sp>
    </p:spTree>
    <p:extLst>
      <p:ext uri="{BB962C8B-B14F-4D97-AF65-F5344CB8AC3E}">
        <p14:creationId xmlns:p14="http://schemas.microsoft.com/office/powerpoint/2010/main" val="14106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D7DE07-DB38-4787-9343-4A415147480C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D0CBD-C916-469B-94A9-3250A7F23221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8DE923D-D82E-4163-AF15-C02B3067C1B6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4" action="ppaction://hlinksldjump"/>
              </a:rPr>
              <a:t>Press S to select</a:t>
            </a:r>
            <a:endParaRPr lang="en-US" altLang="zh-CN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3E90FBB-CAD6-9446-8F86-E515B436566F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21F5B7E8-EC9F-6442-B490-03FF354BDFE3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2</a:t>
            </a:r>
          </a:p>
        </p:txBody>
      </p:sp>
    </p:spTree>
    <p:extLst>
      <p:ext uri="{BB962C8B-B14F-4D97-AF65-F5344CB8AC3E}">
        <p14:creationId xmlns:p14="http://schemas.microsoft.com/office/powerpoint/2010/main" val="315238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8D6B9-607F-4A4B-B2B1-199BE2FEEF2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8E4F26F-5983-48FC-B6B5-9418AD2FB9FE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1A4106F-485B-41F5-8E94-F9A12A0BFF1B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3 Detail ***</a:t>
            </a:r>
            <a:endParaRPr lang="en-AU" b="1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51B17D5-05B3-CC46-B4BB-E00DB6977F9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003 </a:t>
            </a:r>
          </a:p>
          <a:p>
            <a:r>
              <a:rPr lang="en-US" altLang="zh-CN" dirty="0"/>
              <a:t>Name:            FDF </a:t>
            </a:r>
          </a:p>
          <a:p>
            <a:r>
              <a:rPr lang="en-US" altLang="zh-CN" dirty="0"/>
              <a:t>Year:               2018</a:t>
            </a:r>
          </a:p>
          <a:p>
            <a:r>
              <a:rPr lang="en-US" altLang="zh-CN" dirty="0"/>
              <a:t>Fuel:               5L </a:t>
            </a:r>
          </a:p>
          <a:p>
            <a:r>
              <a:rPr lang="en-US" altLang="zh-CN" dirty="0"/>
              <a:t>Payload:         2 people </a:t>
            </a:r>
          </a:p>
          <a:p>
            <a:r>
              <a:rPr lang="en-US" altLang="zh-CN" dirty="0"/>
              <a:t>                        3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CD9994E1-8F7B-A142-B718-E796FB60AE8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3</a:t>
            </a:r>
          </a:p>
        </p:txBody>
      </p:sp>
    </p:spTree>
    <p:extLst>
      <p:ext uri="{BB962C8B-B14F-4D97-AF65-F5344CB8AC3E}">
        <p14:creationId xmlns:p14="http://schemas.microsoft.com/office/powerpoint/2010/main" val="41763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9135571-346B-4EF6-A576-BEC70869EFE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64512-35C7-46FB-986A-176BFFCE056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4 Detail ***</a:t>
            </a:r>
            <a:endParaRPr lang="en-AU" b="1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65280BF-AAC5-754F-B013-7411C9904F5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004 </a:t>
            </a:r>
          </a:p>
          <a:p>
            <a:r>
              <a:rPr lang="en-US" altLang="zh-CN" dirty="0"/>
              <a:t>Name:            OFG </a:t>
            </a:r>
          </a:p>
          <a:p>
            <a:r>
              <a:rPr lang="en-US" altLang="zh-CN" dirty="0"/>
              <a:t>Year:               2013</a:t>
            </a:r>
          </a:p>
          <a:p>
            <a:r>
              <a:rPr lang="en-US" altLang="zh-CN" dirty="0"/>
              <a:t>Fuel:               7L </a:t>
            </a:r>
          </a:p>
          <a:p>
            <a:r>
              <a:rPr lang="en-US" altLang="zh-CN" dirty="0"/>
              <a:t>Payload:         4 people </a:t>
            </a:r>
          </a:p>
          <a:p>
            <a:r>
              <a:rPr lang="en-US" altLang="zh-CN" dirty="0"/>
              <a:t>                        9 cargos </a:t>
            </a:r>
          </a:p>
          <a:p>
            <a:r>
              <a:rPr lang="en-US" altLang="zh-CN" dirty="0"/>
              <a:t>Speed:            470M/s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0345C17-F78C-164F-B911-D583A0339B7D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4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132091E-4182-E34F-943D-6AEBC8269F7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8377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6536D4-226B-4E8A-8FEA-9CE44C769CF7}"/>
              </a:ext>
            </a:extLst>
          </p:cNvPr>
          <p:cNvSpPr/>
          <p:nvPr/>
        </p:nvSpPr>
        <p:spPr>
          <a:xfrm>
            <a:off x="4865086" y="2964388"/>
            <a:ext cx="2461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    Sorry,  You have run 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through all the shuttles!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37B6978-8699-4A51-8CEC-37D9B23C439C}"/>
              </a:ext>
            </a:extLst>
          </p:cNvPr>
          <p:cNvSpPr txBox="1"/>
          <p:nvPr/>
        </p:nvSpPr>
        <p:spPr>
          <a:xfrm>
            <a:off x="4161387" y="5630643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6CC29-052D-46AC-95E5-9089B0B37B1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End of shuttles***</a:t>
            </a:r>
            <a:endParaRPr lang="en-AU" b="1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CA4D2EBA-ABEE-C742-B6B8-AD5223D4CC88}"/>
              </a:ext>
            </a:extLst>
          </p:cNvPr>
          <p:cNvSpPr txBox="1"/>
          <p:nvPr/>
        </p:nvSpPr>
        <p:spPr>
          <a:xfrm>
            <a:off x="971045" y="1246247"/>
            <a:ext cx="20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End of Shuttles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A4408B4-BBAC-2B4D-B270-CC2155A1D4B7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065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77A6419-CAF4-4909-A19C-059BDB6E306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Shuttle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C9DF46B-C4A0-4DCD-B592-F00C437F9C60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BB9D8-C425-E24C-A7AE-FA658212CC66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6FB3F0E-560B-5949-89E0-04C17149389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4F4577B0-5E5F-E449-A8EC-986B3E0C1F3A}"/>
              </a:ext>
            </a:extLst>
          </p:cNvPr>
          <p:cNvSpPr txBox="1"/>
          <p:nvPr/>
        </p:nvSpPr>
        <p:spPr>
          <a:xfrm>
            <a:off x="412457" y="1246247"/>
            <a:ext cx="3479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Display Shuttle Info Again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78E78-7311-46D6-9EDE-CF9B96F7A596}"/>
              </a:ext>
            </a:extLst>
          </p:cNvPr>
          <p:cNvSpPr txBox="1"/>
          <p:nvPr/>
        </p:nvSpPr>
        <p:spPr>
          <a:xfrm>
            <a:off x="8754246" y="5769142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Shuttle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3FE44F-1C45-493C-BA9C-57A865C2F1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successfully ***</a:t>
            </a:r>
            <a:endParaRPr lang="en-AU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7651B-EF69-42FA-BC0C-F96EB6CA62EE}"/>
              </a:ext>
            </a:extLst>
          </p:cNvPr>
          <p:cNvSpPr txBox="1"/>
          <p:nvPr/>
        </p:nvSpPr>
        <p:spPr>
          <a:xfrm>
            <a:off x="4351716" y="1600481"/>
            <a:ext cx="393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Successfully selected Shuttle 002!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               / \</a:t>
            </a:r>
          </a:p>
          <a:p>
            <a:r>
              <a:rPr lang="en-US" dirty="0"/>
              <a:t>                        _/     \_</a:t>
            </a:r>
          </a:p>
          <a:p>
            <a:r>
              <a:rPr lang="en-US" dirty="0"/>
              <a:t>                       [   (M)   ]</a:t>
            </a:r>
          </a:p>
          <a:p>
            <a:r>
              <a:rPr lang="en-US" dirty="0"/>
              <a:t>              --==||           ||==--</a:t>
            </a:r>
          </a:p>
          <a:p>
            <a:r>
              <a:rPr lang="en-US" dirty="0"/>
              <a:t>         -==+=+ |   002   | +=+==- </a:t>
            </a:r>
          </a:p>
          <a:p>
            <a:r>
              <a:rPr lang="en-US" dirty="0"/>
              <a:t>                      ||         ||</a:t>
            </a:r>
          </a:p>
          <a:p>
            <a:r>
              <a:rPr lang="en-US" dirty="0"/>
              <a:t>                         \         / </a:t>
            </a:r>
          </a:p>
          <a:p>
            <a:r>
              <a:rPr lang="en-US" dirty="0"/>
              <a:t>                       % \     / %</a:t>
            </a:r>
          </a:p>
          <a:p>
            <a:r>
              <a:rPr lang="en-US" dirty="0"/>
              <a:t>                           ^^ ^^</a:t>
            </a:r>
          </a:p>
          <a:p>
            <a:r>
              <a:rPr lang="en-US" dirty="0"/>
              <a:t>                           ""   ""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F2BAE15-5284-4A6E-B1C6-75A845F410AF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794C1EE-3FA3-624E-8EDC-1EC5F20854D9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B749FD7A-A932-2A46-ABD3-879C74BAEC39}"/>
              </a:ext>
            </a:extLst>
          </p:cNvPr>
          <p:cNvSpPr txBox="1"/>
          <p:nvPr/>
        </p:nvSpPr>
        <p:spPr>
          <a:xfrm>
            <a:off x="824915" y="1237078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Selected</a:t>
            </a:r>
          </a:p>
        </p:txBody>
      </p:sp>
    </p:spTree>
    <p:extLst>
      <p:ext uri="{BB962C8B-B14F-4D97-AF65-F5344CB8AC3E}">
        <p14:creationId xmlns:p14="http://schemas.microsoft.com/office/powerpoint/2010/main" val="259362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altLang="zh-CN" sz="2800" b="1" dirty="0">
                <a:solidFill>
                  <a:srgbClr val="C00000"/>
                </a:solidFill>
              </a:rPr>
              <a:t>Create Criteria</a:t>
            </a: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5801" y="1232397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Create Selection Criteria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150036" y="125913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634553" y="178201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120742" y="5769142"/>
            <a:ext cx="34116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1574655B-A4AC-442E-A5E5-482798017F3A}"/>
              </a:ext>
            </a:extLst>
          </p:cNvPr>
          <p:cNvSpPr txBox="1"/>
          <p:nvPr/>
        </p:nvSpPr>
        <p:spPr>
          <a:xfrm>
            <a:off x="824915" y="1286396"/>
            <a:ext cx="268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655C-5956-5F4B-8A62-4F0986E020A0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54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Employment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58782" y="1907802"/>
            <a:ext cx="3835984" cy="2687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Job name: 	FRD4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dirty="0"/>
              <a:t>Job description:	Clear stones</a:t>
            </a:r>
          </a:p>
          <a:p>
            <a:r>
              <a:rPr lang="en-US" altLang="zh-CN" dirty="0"/>
              <a:t>Titles:		Engineer, 			Programmer</a:t>
            </a:r>
          </a:p>
          <a:p>
            <a:endParaRPr lang="en-US" altLang="zh-CN" dirty="0"/>
          </a:p>
          <a:p>
            <a:r>
              <a:rPr lang="en-US" altLang="zh-CN" dirty="0"/>
              <a:t>Number of               2 Engineers,</a:t>
            </a:r>
          </a:p>
          <a:p>
            <a:r>
              <a:rPr lang="en-US" altLang="zh-CN" dirty="0"/>
              <a:t>employees:              3 Programmers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CAFF5FF-BD93-4E27-B593-DB6D25FA5E74}"/>
              </a:ext>
            </a:extLst>
          </p:cNvPr>
          <p:cNvSpPr txBox="1"/>
          <p:nvPr/>
        </p:nvSpPr>
        <p:spPr>
          <a:xfrm>
            <a:off x="469430" y="1237078"/>
            <a:ext cx="337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Employment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876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77650" y="2194658"/>
            <a:ext cx="3835984" cy="17113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Please create the following criteria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53708C3-D3A3-48B9-8FBD-625C75A4DE1A}"/>
              </a:ext>
            </a:extLst>
          </p:cNvPr>
          <p:cNvSpPr txBox="1"/>
          <p:nvPr/>
        </p:nvSpPr>
        <p:spPr>
          <a:xfrm>
            <a:off x="713155" y="1286396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</p:spTree>
    <p:extLst>
      <p:ext uri="{BB962C8B-B14F-4D97-AF65-F5344CB8AC3E}">
        <p14:creationId xmlns:p14="http://schemas.microsoft.com/office/powerpoint/2010/main" val="422491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Range of Age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94020"/>
            <a:ext cx="3835984" cy="2080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youngest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oldest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Working experience required: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3054558-2C9D-4238-86F7-EE00F5997466}"/>
              </a:ext>
            </a:extLst>
          </p:cNvPr>
          <p:cNvSpPr txBox="1"/>
          <p:nvPr/>
        </p:nvSpPr>
        <p:spPr>
          <a:xfrm>
            <a:off x="824915" y="128639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Range of Age</a:t>
            </a:r>
          </a:p>
        </p:txBody>
      </p:sp>
    </p:spTree>
    <p:extLst>
      <p:ext uri="{BB962C8B-B14F-4D97-AF65-F5344CB8AC3E}">
        <p14:creationId xmlns:p14="http://schemas.microsoft.com/office/powerpoint/2010/main" val="199972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Health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81388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Health issues: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candidate cannot be selected</a:t>
            </a:r>
          </a:p>
          <a:p>
            <a:r>
              <a:rPr lang="en-US" altLang="zh-CN" dirty="0"/>
              <a:t>if having any health issues.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2B4752F1-D12D-4443-A259-ED857277396D}"/>
              </a:ext>
            </a:extLst>
          </p:cNvPr>
          <p:cNvSpPr txBox="1"/>
          <p:nvPr/>
        </p:nvSpPr>
        <p:spPr>
          <a:xfrm>
            <a:off x="824915" y="1286396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99656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Criminal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81388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Criminal Records: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candidate cannot be selected</a:t>
            </a:r>
          </a:p>
          <a:p>
            <a:r>
              <a:rPr lang="en-US" altLang="zh-CN" dirty="0"/>
              <a:t>if having any criminal records.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853B6268-45EA-41E7-A3A0-9AE137910BE1}"/>
              </a:ext>
            </a:extLst>
          </p:cNvPr>
          <p:cNvSpPr txBox="1"/>
          <p:nvPr/>
        </p:nvSpPr>
        <p:spPr>
          <a:xfrm>
            <a:off x="824915" y="1286396"/>
            <a:ext cx="231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Criminal Records</a:t>
            </a:r>
          </a:p>
        </p:txBody>
      </p:sp>
    </p:spTree>
    <p:extLst>
      <p:ext uri="{BB962C8B-B14F-4D97-AF65-F5344CB8AC3E}">
        <p14:creationId xmlns:p14="http://schemas.microsoft.com/office/powerpoint/2010/main" val="183355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Prioritization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904299"/>
            <a:ext cx="3835984" cy="2357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the most important criteria</a:t>
            </a:r>
          </a:p>
          <a:p>
            <a:r>
              <a:rPr lang="en-US" altLang="zh-CN" dirty="0"/>
              <a:t>for the 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Records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184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89240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99570" y="2312220"/>
            <a:ext cx="3835984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Range of age: ………………………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Health Condition: ………………..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Criminal Records (P): ……………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make sure all the</a:t>
            </a:r>
          </a:p>
          <a:p>
            <a:r>
              <a:rPr lang="en-US" altLang="zh-CN" dirty="0"/>
              <a:t>information above is correct.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733475" y="1292632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9D90D-FE2D-4F72-89B4-3E49CFEFF773}"/>
              </a:ext>
            </a:extLst>
          </p:cNvPr>
          <p:cNvSpPr txBox="1"/>
          <p:nvPr/>
        </p:nvSpPr>
        <p:spPr>
          <a:xfrm>
            <a:off x="8441681" y="339845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9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Criteria Created 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69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S</a:t>
            </a:r>
            <a:r>
              <a:rPr lang="en-US" altLang="zh-CN" b="1" dirty="0"/>
              <a:t>elect Candidates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607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028445" y="1237078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50501" y="2567195"/>
            <a:ext cx="383598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password!</a:t>
            </a:r>
          </a:p>
          <a:p>
            <a:pPr algn="ctr"/>
            <a:endParaRPr lang="en-AU" b="1" dirty="0"/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9C0095-9E4B-4A23-A97A-315555EAE277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81CD7C5-2575-41D1-AC0B-246CDE21FA91}"/>
              </a:ext>
            </a:extLst>
          </p:cNvPr>
          <p:cNvSpPr txBox="1"/>
          <p:nvPr/>
        </p:nvSpPr>
        <p:spPr>
          <a:xfrm>
            <a:off x="4620038" y="1886386"/>
            <a:ext cx="3835984" cy="26808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Identification number: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B71E1BC-DBCF-4B48-A2A7-61A7055EDAA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30C5E-1192-F948-A025-FFF517B5656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110862C3-02BD-4310-989F-8E0D26AA1092}"/>
              </a:ext>
            </a:extLst>
          </p:cNvPr>
          <p:cNvSpPr txBox="1"/>
          <p:nvPr/>
        </p:nvSpPr>
        <p:spPr>
          <a:xfrm>
            <a:off x="882692" y="1286396"/>
            <a:ext cx="198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Candidate List</a:t>
            </a:r>
          </a:p>
        </p:txBody>
      </p:sp>
    </p:spTree>
    <p:extLst>
      <p:ext uri="{BB962C8B-B14F-4D97-AF65-F5344CB8AC3E}">
        <p14:creationId xmlns:p14="http://schemas.microsoft.com/office/powerpoint/2010/main" val="48070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229CAA6-1774-443A-97E6-02D93CC93F4E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         It might take some time for </a:t>
            </a:r>
          </a:p>
          <a:p>
            <a:r>
              <a:rPr lang="en-US" altLang="zh-CN" dirty="0"/>
              <a:t>         candidates to reply.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55DF-68E4-B14A-9CC0-ECB1EB12C5BA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A5E57E5F-F8F6-44D2-B4EE-720982053774}"/>
              </a:ext>
            </a:extLst>
          </p:cNvPr>
          <p:cNvSpPr txBox="1"/>
          <p:nvPr/>
        </p:nvSpPr>
        <p:spPr>
          <a:xfrm>
            <a:off x="824915" y="1294114"/>
            <a:ext cx="2494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Sending Invitation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FEBB7-06C7-40F3-B611-4DA2B57B5B93}"/>
              </a:ext>
            </a:extLst>
          </p:cNvPr>
          <p:cNvSpPr txBox="1"/>
          <p:nvPr/>
        </p:nvSpPr>
        <p:spPr>
          <a:xfrm>
            <a:off x="8536390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0A6736F-DE2C-4E3D-A872-F914E05FB657}"/>
              </a:ext>
            </a:extLst>
          </p:cNvPr>
          <p:cNvSpPr txBox="1"/>
          <p:nvPr/>
        </p:nvSpPr>
        <p:spPr>
          <a:xfrm>
            <a:off x="4660574" y="1570350"/>
            <a:ext cx="3835984" cy="35118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Accept: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Reject: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AC44F-7249-C94A-9F36-EA3525AADCC5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A7FBEBF-9E3D-4898-8611-85867D3BA94C}"/>
              </a:ext>
            </a:extLst>
          </p:cNvPr>
          <p:cNvSpPr txBox="1"/>
          <p:nvPr/>
        </p:nvSpPr>
        <p:spPr>
          <a:xfrm>
            <a:off x="824915" y="1237078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Reply List</a:t>
            </a:r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Replacement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4C6DBE8-8D64-4284-ACDD-EBA120069915}"/>
              </a:ext>
            </a:extLst>
          </p:cNvPr>
          <p:cNvSpPr txBox="1"/>
          <p:nvPr/>
        </p:nvSpPr>
        <p:spPr>
          <a:xfrm>
            <a:off x="4660574" y="2012774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Replacement: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0F64-C4CD-B545-992D-BE2988BD5CA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C7811B0-08E2-4F76-ACFE-C2F6933EB551}"/>
              </a:ext>
            </a:extLst>
          </p:cNvPr>
          <p:cNvSpPr txBox="1"/>
          <p:nvPr/>
        </p:nvSpPr>
        <p:spPr>
          <a:xfrm>
            <a:off x="824915" y="1286396"/>
            <a:ext cx="2341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Replacement List</a:t>
            </a:r>
          </a:p>
        </p:txBody>
      </p:sp>
    </p:spTree>
    <p:extLst>
      <p:ext uri="{BB962C8B-B14F-4D97-AF65-F5344CB8AC3E}">
        <p14:creationId xmlns:p14="http://schemas.microsoft.com/office/powerpoint/2010/main" val="302058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Replacement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2416-58A8-0D40-B4B9-7452CFA705D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996DB75-49CB-A84F-A425-4D30DAF2568C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         It might take some time for </a:t>
            </a:r>
          </a:p>
          <a:p>
            <a:r>
              <a:rPr lang="en-US" altLang="zh-CN" dirty="0"/>
              <a:t>         candidates to reply.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7DE3F3B-0C84-4855-89C0-E706AD638D84}"/>
              </a:ext>
            </a:extLst>
          </p:cNvPr>
          <p:cNvSpPr txBox="1"/>
          <p:nvPr/>
        </p:nvSpPr>
        <p:spPr>
          <a:xfrm>
            <a:off x="532460" y="1308068"/>
            <a:ext cx="331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Sending Invitation Again</a:t>
            </a:r>
          </a:p>
        </p:txBody>
      </p:sp>
    </p:spTree>
    <p:extLst>
      <p:ext uri="{BB962C8B-B14F-4D97-AF65-F5344CB8AC3E}">
        <p14:creationId xmlns:p14="http://schemas.microsoft.com/office/powerpoint/2010/main" val="3537528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A922D5-63E3-4F6C-B3A7-98C65E8DCE46}"/>
              </a:ext>
            </a:extLst>
          </p:cNvPr>
          <p:cNvSpPr txBox="1"/>
          <p:nvPr/>
        </p:nvSpPr>
        <p:spPr>
          <a:xfrm>
            <a:off x="4660574" y="1805720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Accept: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89B6-616E-5E4B-9A27-411AA11C41D4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6F56A3B4-FFBF-4E9D-99DE-06A99CB93D43}"/>
              </a:ext>
            </a:extLst>
          </p:cNvPr>
          <p:cNvSpPr txBox="1"/>
          <p:nvPr/>
        </p:nvSpPr>
        <p:spPr>
          <a:xfrm>
            <a:off x="847421" y="1244666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Reply List</a:t>
            </a:r>
          </a:p>
        </p:txBody>
      </p:sp>
    </p:spTree>
    <p:extLst>
      <p:ext uri="{BB962C8B-B14F-4D97-AF65-F5344CB8AC3E}">
        <p14:creationId xmlns:p14="http://schemas.microsoft.com/office/powerpoint/2010/main" val="3494301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DFA6F7-EE0D-4994-A31B-D0B0BCFBD5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Congratulations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6FA77-BABC-4A3C-B5C7-AFCAA5D0CA68}"/>
              </a:ext>
            </a:extLst>
          </p:cNvPr>
          <p:cNvSpPr txBox="1"/>
          <p:nvPr/>
        </p:nvSpPr>
        <p:spPr>
          <a:xfrm>
            <a:off x="4451673" y="1621962"/>
            <a:ext cx="3835984" cy="3650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All the candidates have accepted</a:t>
            </a:r>
          </a:p>
          <a:p>
            <a:r>
              <a:rPr lang="en-US" altLang="zh-CN" dirty="0"/>
              <a:t>your invitation!</a:t>
            </a:r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Mission name:     Survive Mars </a:t>
            </a:r>
          </a:p>
          <a:p>
            <a:pPr>
              <a:lnSpc>
                <a:spcPct val="150000"/>
              </a:lnSpc>
            </a:pPr>
            <a:r>
              <a:rPr lang="fr-FR" altLang="zh-CN" dirty="0"/>
              <a:t>Candidates ID:     </a:t>
            </a:r>
            <a:r>
              <a:rPr lang="pl-PL" altLang="zh-CN" dirty="0"/>
              <a:t>1. DF43546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2. AY98794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3. PO19462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    4. DF43543 </a:t>
            </a:r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5. </a:t>
            </a:r>
            <a:r>
              <a:rPr lang="en-US" altLang="zh-CN" dirty="0"/>
              <a:t>AC48551</a:t>
            </a:r>
          </a:p>
          <a:p>
            <a:pPr>
              <a:lnSpc>
                <a:spcPct val="150000"/>
              </a:lnSpc>
            </a:pPr>
            <a:endParaRPr lang="fr-FR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E049-30EA-B349-9F2C-7218DB0DBEC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F5A9B8DA-E4AF-420E-BB65-614632ED1416}"/>
              </a:ext>
            </a:extLst>
          </p:cNvPr>
          <p:cNvSpPr txBox="1"/>
          <p:nvPr/>
        </p:nvSpPr>
        <p:spPr>
          <a:xfrm>
            <a:off x="824915" y="13054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67675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845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1039860" y="1910382"/>
            <a:ext cx="38838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R1: Strive for consistency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Screen layout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Button use</a:t>
            </a:r>
          </a:p>
          <a:p>
            <a:endParaRPr lang="en-US" sz="2800" b="1" i="1" dirty="0"/>
          </a:p>
          <a:p>
            <a:endParaRPr lang="en-US" sz="2800" b="1" i="1" dirty="0"/>
          </a:p>
          <a:p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538" y="1947719"/>
            <a:ext cx="47286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R2: Cater to universal usability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Descriptions of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Design for English speakers</a:t>
            </a:r>
          </a:p>
        </p:txBody>
      </p:sp>
    </p:spTree>
    <p:extLst>
      <p:ext uri="{BB962C8B-B14F-4D97-AF65-F5344CB8AC3E}">
        <p14:creationId xmlns:p14="http://schemas.microsoft.com/office/powerpoint/2010/main" val="264056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" y="383458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528660" y="1987588"/>
            <a:ext cx="47736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R3: Offer informative feedback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None – We’re doing a </a:t>
            </a:r>
          </a:p>
          <a:p>
            <a:r>
              <a:rPr lang="en-US" sz="2800" b="1" i="1" dirty="0"/>
              <a:t>      text-based prototype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444" y="1951113"/>
            <a:ext cx="52398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R4: Design dialogs to yield closure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Sending invitation message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Log out warring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CDAA0-0D25-094C-B534-13C71A03F8E1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77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361465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824915" y="2043048"/>
            <a:ext cx="48483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R5: Prevent errors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Confirmation of information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System reminder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518708" y="2043048"/>
            <a:ext cx="52985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R6: Permit easy reversal of actions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Press B to go back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10F33-3828-9C4C-811F-67CDC72CD974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30136" y="1234079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860653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Welcome, Yiwei!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altLang="zh-CN" dirty="0"/>
              <a:t>Log out anytime by pressing X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420937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412457" y="2044005"/>
            <a:ext cx="5523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R7: Support internal locus of control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Free control over actions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285320" y="2044005"/>
            <a:ext cx="55588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R8:</a:t>
            </a:r>
            <a:r>
              <a:rPr lang="en-US" sz="2800" b="1" i="1" dirty="0"/>
              <a:t> </a:t>
            </a:r>
            <a:r>
              <a:rPr lang="en-CN" sz="2800" b="1" i="1" dirty="0"/>
              <a:t>Reduce short-term memory load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Simple and clear structure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One way through display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Button use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DA05C-8A54-A64D-8466-B3F4C383CA2E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3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7" y="-910"/>
            <a:ext cx="8234767" cy="54684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7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7200" b="1" dirty="0">
                <a:solidFill>
                  <a:srgbClr val="141414"/>
                </a:solidFill>
              </a:rPr>
              <a:t>Team32</a:t>
            </a:r>
            <a:endParaRPr lang="en-CN" sz="60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A9C10C6-85C3-4089-8C04-62D2B1044BEA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4110951-B750-4C05-9492-14DAA5A56EDE}"/>
              </a:ext>
            </a:extLst>
          </p:cNvPr>
          <p:cNvSpPr txBox="1"/>
          <p:nvPr/>
        </p:nvSpPr>
        <p:spPr>
          <a:xfrm>
            <a:off x="4139615" y="2807028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009 Does Not Exist ***</a:t>
            </a:r>
            <a:endParaRPr lang="en-AU" b="1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A932F121-8D26-46E1-BCBF-C2ED83B2F3E7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2" action="ppaction://hlinksldjump"/>
              </a:rPr>
              <a:t>Press B to go back</a:t>
            </a:r>
            <a:endParaRPr lang="en-AU" dirty="0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8D2BBBCE-61CA-4618-A73B-7AFDF8301714}"/>
              </a:ext>
            </a:extLst>
          </p:cNvPr>
          <p:cNvSpPr txBox="1"/>
          <p:nvPr/>
        </p:nvSpPr>
        <p:spPr>
          <a:xfrm>
            <a:off x="824915" y="1286396"/>
            <a:ext cx="139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Wrong ID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D1D0E-B8E6-402A-A459-8543525D3C0A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99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Your unsaved progress will be lost.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EAE713-4AF2-4F51-91CD-4C8970325C1F}"/>
              </a:ext>
            </a:extLst>
          </p:cNvPr>
          <p:cNvSpPr txBox="1"/>
          <p:nvPr/>
        </p:nvSpPr>
        <p:spPr>
          <a:xfrm>
            <a:off x="8019141" y="5769142"/>
            <a:ext cx="34116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5" action="ppaction://hlinksldjump"/>
              </a:rPr>
              <a:t>During Mission Creation</a:t>
            </a:r>
            <a:endParaRPr lang="en-AU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6C3C4A-BDBB-4F09-B44D-AE952B06C9C1}"/>
              </a:ext>
            </a:extLst>
          </p:cNvPr>
          <p:cNvSpPr txBox="1"/>
          <p:nvPr/>
        </p:nvSpPr>
        <p:spPr>
          <a:xfrm>
            <a:off x="8441681" y="339845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58427" y="1052412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59133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3204"/>
            <a:ext cx="383598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46607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416181"/>
            <a:ext cx="383598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5" action="ppaction://hlinksldjump"/>
              </a:rPr>
              <a:t>Select a space shuttle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6" action="ppaction://hlinksldjump"/>
              </a:rPr>
              <a:t>Create selection criteria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4.   </a:t>
            </a:r>
            <a:r>
              <a:rPr lang="en-AU" dirty="0">
                <a:hlinkClick r:id="rId7" action="ppaction://hlinksldjump"/>
              </a:rPr>
              <a:t>Select candidates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B1A0F6-E50E-4CD3-9082-497E41678F8F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Next free control example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59218-F65B-4C5B-9325-E53989D10DCA}"/>
              </a:ext>
            </a:extLst>
          </p:cNvPr>
          <p:cNvSpPr txBox="1"/>
          <p:nvPr/>
        </p:nvSpPr>
        <p:spPr>
          <a:xfrm>
            <a:off x="8441681" y="5630642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9" action="ppaction://hlinksldjump"/>
              </a:rPr>
              <a:t>Go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1727</Words>
  <Application>Microsoft Office PowerPoint</Application>
  <PresentationFormat>宽屏</PresentationFormat>
  <Paragraphs>659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HUANG YUCHANG</cp:lastModifiedBy>
  <cp:revision>113</cp:revision>
  <dcterms:created xsi:type="dcterms:W3CDTF">2020-04-09T07:07:04Z</dcterms:created>
  <dcterms:modified xsi:type="dcterms:W3CDTF">2020-04-23T09:32:19Z</dcterms:modified>
</cp:coreProperties>
</file>