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61E9-345B-9847-69A5-DC612CF3B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B1659-83C8-F044-35D9-EE9B7A09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718F-E486-C358-6F73-2C7BCDCA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F3A82-DCB9-D89D-2468-BA817922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80F8-99A4-E8DC-5E10-C9935C79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CCBF-18E3-8380-7FDA-4B34E6A3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82039-D0A7-EFB8-BAD1-FFCC1B227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EC94-5307-9EE6-03A4-EED0055F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155B5-1EB3-E0A4-9BE4-9FC3124E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1511-E177-C19B-7C52-864FA483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CB467-B08B-2406-D0DB-2844030AB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79FB2-36F9-D26D-3403-5828ACA8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E21D-BC05-3CF6-DBAF-B26B861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4B2F-13E2-FED7-7D62-A335DE35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9E4F-A186-FE8A-C770-F134ECC9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8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651D-452F-3C0D-81B2-E02189D5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EA379-32B7-8267-2119-6C0B05335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DDD7-3A61-8285-5F5C-8DD967FD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C1912-9A91-EBA7-0937-D1450789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9A6D6-F73F-D27B-CEFF-AC8EF721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1048-BF9A-2D71-B9FF-F19D29AC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2CFFA-E30E-22B9-890D-F997B90E3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EBE3-C756-D90B-C573-BD1DE538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6E81-1BFA-6876-01FB-7F12E0FA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B2F54-79F1-186C-616D-0622A821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3D84-DA2D-3FD9-F4A9-72F8CAB9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0FFB1-CD1C-4E25-3E60-D300579C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CCFB2-C3F0-534C-BE50-9508395E0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D615C-127D-1A4C-B6F3-1FBBB3A0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9AF5-FC57-5FDF-3664-EBBA8F8E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79C3B-E27F-62D3-F91E-B27F49C4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444B-3DB1-90E8-E13E-446B135E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CDB66-0D40-C751-4D60-D1CF0246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E827F-2013-20E0-D385-EDEBDF09E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C1858-7A2F-8AD3-DA25-36FAF09EC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D27F2-BF48-E569-DC51-8F164AFE2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9CAF5-05D9-573B-3F51-C8630923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39446-81AD-A6B0-0077-7036B19C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B44A1-28D6-FD32-75D9-7A74BD3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61FA-6E35-1DDE-21C2-AD2AF1DF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3EC16-BCBC-EF20-5CE7-1CF781DF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02330-B76A-AD64-B0D0-7404E3A8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40EC5-EC4C-F350-0163-373399F4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2F6DE-85BB-19D7-9FB0-A55333E0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00C78-FD63-D77B-8573-B4C99749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6C09E-1983-B617-862E-E6341A03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31BA-A50D-7AE6-A061-C8EB7C62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3BE7-AFDB-0CD5-228E-5A705FB2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63964-87D4-9213-0663-0B26B2DA8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15218-09AA-4715-D8DF-EC1C737A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98FAE-AD5F-EDD1-1E3C-BF260268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295D3-EBAD-FE19-E73B-89F2B8F5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950B-31D7-E64E-3626-021BA195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26042-962E-CD5D-6C21-E8EA5EADC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1E678-E0D8-9110-CB0C-C8ECF5B9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7684-AF5A-9362-09F0-FE51FCF7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0C52B-D0F3-B613-CFB0-4605B5B7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8A5A1-C31A-A94A-E1E1-981BD990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2AE9D-B32C-BD5C-217F-4A2D3B60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52A68-A849-25E9-636D-2DE05BC7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97EE-BA66-F5CE-CE3C-545CDE726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433CD-3578-46A5-ACBE-15E74DE41E7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69E4-AD6A-C65C-FCB1-B6D1E7445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96CC-3D22-82CB-502F-02402B0B8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408FB-49A4-4CA1-BB56-62E174683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</a:p>
          <a:p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bus SPI</a:t>
            </a:r>
          </a:p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(EEPROM, Watchdog, ASIC I/O)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SPI</a:t>
            </a:r>
          </a:p>
          <a:p>
            <a:r>
              <a:rPr lang="en-US" dirty="0" err="1"/>
              <a:t>Tận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5FED1D-6488-7347-AAC7-DE07E346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0" y="3316268"/>
            <a:ext cx="9000227" cy="3129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F7C7C-0161-936C-BE5E-B811971F1528}"/>
              </a:ext>
            </a:extLst>
          </p:cNvPr>
          <p:cNvSpPr txBox="1"/>
          <p:nvPr/>
        </p:nvSpPr>
        <p:spPr>
          <a:xfrm>
            <a:off x="726055" y="412108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1. Introduction and </a:t>
            </a:r>
            <a:r>
              <a:rPr lang="en-US" b="1" dirty="0" err="1">
                <a:solidFill>
                  <a:srgbClr val="0070C0"/>
                </a:solidFill>
              </a:rPr>
              <a:t>fuctional</a:t>
            </a:r>
            <a:r>
              <a:rPr lang="en-US" b="1" dirty="0">
                <a:solidFill>
                  <a:srgbClr val="0070C0"/>
                </a:solidFill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3122190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28669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2638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560716" y="690113"/>
            <a:ext cx="951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SPI Handler/Driver có thể truyền dữ liệu theo </a:t>
            </a:r>
            <a:r>
              <a:rPr lang="vi-VN" b="1" dirty="0"/>
              <a:t>kiểu đồng bộ hoặc bất đồng bộ</a:t>
            </a:r>
            <a:r>
              <a:rPr lang="vi-VN" dirty="0"/>
              <a:t>, tùy theo API được gọi và mức chức năng đã chọn.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677F5-DD6E-2F64-87E4-DFD358E8D372}"/>
              </a:ext>
            </a:extLst>
          </p:cNvPr>
          <p:cNvSpPr txBox="1"/>
          <p:nvPr/>
        </p:nvSpPr>
        <p:spPr>
          <a:xfrm>
            <a:off x="560716" y="1674674"/>
            <a:ext cx="87450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Tài liệu đặc tả này bao phủ chức năng của SPI Handler và Driver dưới dạng một mô-đun duy nhất: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Handler</a:t>
            </a:r>
            <a:r>
              <a:rPr lang="vi-VN" dirty="0"/>
              <a:t>: quản lý truy cập nhiều thành phần đến các bus SPI, thường nằm trong lớp trừu tượng ECU (ECU Abstraction Layer).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Driver</a:t>
            </a:r>
            <a:r>
              <a:rPr lang="vi-VN" dirty="0"/>
              <a:t>: điều khiển trực tiếp phần cứng SPI của vi điều khiển, thường nằm trong lớp trừu tượng phần cứng vi điều khiển (Microcontroller Abstraction Layer – MCAL).</a:t>
            </a:r>
          </a:p>
        </p:txBody>
      </p:sp>
    </p:spTree>
    <p:extLst>
      <p:ext uri="{BB962C8B-B14F-4D97-AF65-F5344CB8AC3E}">
        <p14:creationId xmlns:p14="http://schemas.microsoft.com/office/powerpoint/2010/main" val="138123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4476CE-25B3-022B-701D-210E1B350620}"/>
              </a:ext>
            </a:extLst>
          </p:cNvPr>
          <p:cNvSpPr txBox="1"/>
          <p:nvPr/>
        </p:nvSpPr>
        <p:spPr>
          <a:xfrm>
            <a:off x="726055" y="412108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 Acronyms and Abbreviations (</a:t>
            </a:r>
            <a:r>
              <a:rPr lang="en-US" b="1" dirty="0" err="1">
                <a:solidFill>
                  <a:srgbClr val="0070C0"/>
                </a:solidFill>
              </a:rPr>
              <a:t>Các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từ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viết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tắt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và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thuật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ngữ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47BF6-1896-D0DA-4288-5DE39FA51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78" y="836282"/>
            <a:ext cx="7774669" cy="2033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275BD-E072-E441-2CB6-3F8B4153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8" y="2494249"/>
            <a:ext cx="9706985" cy="1871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55387-7C50-85B5-A629-B92B2833B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41" y="3823246"/>
            <a:ext cx="7637253" cy="29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07071-8AE7-D27E-AAC8-238E1B1F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33" y="299858"/>
            <a:ext cx="13992933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Channel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cứng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Channel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Chip Select (CS)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(atomic)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(reschedule)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Sequence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tùy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Sequence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Job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frame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bit)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bus SPI,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SpiDataWidth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qua SPI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8-bit, 16-bit...).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6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BA7A5-A33E-F639-165A-A7BE3982969F}"/>
              </a:ext>
            </a:extLst>
          </p:cNvPr>
          <p:cNvSpPr txBox="1"/>
          <p:nvPr/>
        </p:nvSpPr>
        <p:spPr>
          <a:xfrm>
            <a:off x="165338" y="205074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7. Overall view of functionalities and features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AFCFBD-4819-C282-5732-DAE24CDC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8" y="16778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trường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Mô-đun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SPI Handler/Driver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khả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Phiên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Phiên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nâng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ưu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truyền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bất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0B727-0D17-6667-C8E3-2EA059945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045" y="2781271"/>
            <a:ext cx="3716192" cy="34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8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7234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18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2065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48544A-504D-880E-E663-B606A414AD05}"/>
              </a:ext>
            </a:extLst>
          </p:cNvPr>
          <p:cNvSpPr txBox="1"/>
          <p:nvPr/>
        </p:nvSpPr>
        <p:spPr>
          <a:xfrm>
            <a:off x="1233577" y="1345721"/>
            <a:ext cx="95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460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Đức Cường</dc:creator>
  <cp:lastModifiedBy>Nguyễn Đức Cường</cp:lastModifiedBy>
  <cp:revision>1</cp:revision>
  <dcterms:created xsi:type="dcterms:W3CDTF">2025-06-05T16:42:59Z</dcterms:created>
  <dcterms:modified xsi:type="dcterms:W3CDTF">2025-06-05T16:43:46Z</dcterms:modified>
</cp:coreProperties>
</file>