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Đức Cường" userId="da497406-8702-4bc3-8c60-c3dcaced4247" providerId="ADAL" clId="{D2DE6963-0BF8-466A-8806-BFC909ADD35A}"/>
    <pc:docChg chg="undo custSel addSld modSld sldOrd">
      <pc:chgData name="Nguyễn Đức Cường" userId="da497406-8702-4bc3-8c60-c3dcaced4247" providerId="ADAL" clId="{D2DE6963-0BF8-466A-8806-BFC909ADD35A}" dt="2025-08-17T09:24:53.744" v="154"/>
      <pc:docMkLst>
        <pc:docMk/>
      </pc:docMkLst>
      <pc:sldChg chg="addSp modSp mod ord">
        <pc:chgData name="Nguyễn Đức Cường" userId="da497406-8702-4bc3-8c60-c3dcaced4247" providerId="ADAL" clId="{D2DE6963-0BF8-466A-8806-BFC909ADD35A}" dt="2025-08-17T09:16:14.638" v="47" actId="1076"/>
        <pc:sldMkLst>
          <pc:docMk/>
          <pc:sldMk cId="2759645227" sldId="261"/>
        </pc:sldMkLst>
        <pc:spChg chg="add mod">
          <ac:chgData name="Nguyễn Đức Cường" userId="da497406-8702-4bc3-8c60-c3dcaced4247" providerId="ADAL" clId="{D2DE6963-0BF8-466A-8806-BFC909ADD35A}" dt="2025-08-17T09:16:14.638" v="47" actId="1076"/>
          <ac:spMkLst>
            <pc:docMk/>
            <pc:sldMk cId="2759645227" sldId="261"/>
            <ac:spMk id="2" creationId="{23AEA543-BB8C-B7C4-4CDE-25C6204D4C75}"/>
          </ac:spMkLst>
        </pc:spChg>
      </pc:sldChg>
      <pc:sldChg chg="modSp add mod">
        <pc:chgData name="Nguyễn Đức Cường" userId="da497406-8702-4bc3-8c60-c3dcaced4247" providerId="ADAL" clId="{D2DE6963-0BF8-466A-8806-BFC909ADD35A}" dt="2025-08-17T09:16:32.805" v="69" actId="20577"/>
        <pc:sldMkLst>
          <pc:docMk/>
          <pc:sldMk cId="3942850743" sldId="262"/>
        </pc:sldMkLst>
        <pc:spChg chg="mod">
          <ac:chgData name="Nguyễn Đức Cường" userId="da497406-8702-4bc3-8c60-c3dcaced4247" providerId="ADAL" clId="{D2DE6963-0BF8-466A-8806-BFC909ADD35A}" dt="2025-08-17T09:16:32.805" v="69" actId="20577"/>
          <ac:spMkLst>
            <pc:docMk/>
            <pc:sldMk cId="3942850743" sldId="262"/>
            <ac:spMk id="2" creationId="{23AEA543-BB8C-B7C4-4CDE-25C6204D4C75}"/>
          </ac:spMkLst>
        </pc:spChg>
      </pc:sldChg>
      <pc:sldChg chg="addSp delSp modSp add mod">
        <pc:chgData name="Nguyễn Đức Cường" userId="da497406-8702-4bc3-8c60-c3dcaced4247" providerId="ADAL" clId="{D2DE6963-0BF8-466A-8806-BFC909ADD35A}" dt="2025-08-17T09:20:18.838" v="101" actId="1076"/>
        <pc:sldMkLst>
          <pc:docMk/>
          <pc:sldMk cId="1154002088" sldId="263"/>
        </pc:sldMkLst>
        <pc:spChg chg="del">
          <ac:chgData name="Nguyễn Đức Cường" userId="da497406-8702-4bc3-8c60-c3dcaced4247" providerId="ADAL" clId="{D2DE6963-0BF8-466A-8806-BFC909ADD35A}" dt="2025-08-17T09:16:45.328" v="71" actId="478"/>
          <ac:spMkLst>
            <pc:docMk/>
            <pc:sldMk cId="1154002088" sldId="263"/>
            <ac:spMk id="2" creationId="{23AEA543-BB8C-B7C4-4CDE-25C6204D4C75}"/>
          </ac:spMkLst>
        </pc:spChg>
        <pc:spChg chg="add mod">
          <ac:chgData name="Nguyễn Đức Cường" userId="da497406-8702-4bc3-8c60-c3dcaced4247" providerId="ADAL" clId="{D2DE6963-0BF8-466A-8806-BFC909ADD35A}" dt="2025-08-17T09:17:04.992" v="77" actId="1076"/>
          <ac:spMkLst>
            <pc:docMk/>
            <pc:sldMk cId="1154002088" sldId="263"/>
            <ac:spMk id="4" creationId="{D3330D14-32FD-8F0B-CF26-47F15BC89E21}"/>
          </ac:spMkLst>
        </pc:spChg>
        <pc:spChg chg="add mod">
          <ac:chgData name="Nguyễn Đức Cường" userId="da497406-8702-4bc3-8c60-c3dcaced4247" providerId="ADAL" clId="{D2DE6963-0BF8-466A-8806-BFC909ADD35A}" dt="2025-08-17T09:18:17.584" v="79" actId="1076"/>
          <ac:spMkLst>
            <pc:docMk/>
            <pc:sldMk cId="1154002088" sldId="263"/>
            <ac:spMk id="6" creationId="{C99AE96E-512E-AAD8-DAC0-12E8EF99B3A7}"/>
          </ac:spMkLst>
        </pc:spChg>
        <pc:spChg chg="add mod">
          <ac:chgData name="Nguyễn Đức Cường" userId="da497406-8702-4bc3-8c60-c3dcaced4247" providerId="ADAL" clId="{D2DE6963-0BF8-466A-8806-BFC909ADD35A}" dt="2025-08-17T09:18:34.718" v="83" actId="255"/>
          <ac:spMkLst>
            <pc:docMk/>
            <pc:sldMk cId="1154002088" sldId="263"/>
            <ac:spMk id="7" creationId="{C968543A-DDAB-DFA4-84F8-7851DABD8FBB}"/>
          </ac:spMkLst>
        </pc:spChg>
        <pc:spChg chg="add mod">
          <ac:chgData name="Nguyễn Đức Cường" userId="da497406-8702-4bc3-8c60-c3dcaced4247" providerId="ADAL" clId="{D2DE6963-0BF8-466A-8806-BFC909ADD35A}" dt="2025-08-17T09:18:45.079" v="85" actId="1076"/>
          <ac:spMkLst>
            <pc:docMk/>
            <pc:sldMk cId="1154002088" sldId="263"/>
            <ac:spMk id="9" creationId="{A4B49987-A8D8-E3BF-3503-1326BA17F96A}"/>
          </ac:spMkLst>
        </pc:spChg>
        <pc:spChg chg="add mod">
          <ac:chgData name="Nguyễn Đức Cường" userId="da497406-8702-4bc3-8c60-c3dcaced4247" providerId="ADAL" clId="{D2DE6963-0BF8-466A-8806-BFC909ADD35A}" dt="2025-08-17T09:18:59.004" v="87" actId="1076"/>
          <ac:spMkLst>
            <pc:docMk/>
            <pc:sldMk cId="1154002088" sldId="263"/>
            <ac:spMk id="11" creationId="{6CB6570D-C1B3-7915-2145-ED8F4CF52D89}"/>
          </ac:spMkLst>
        </pc:spChg>
        <pc:spChg chg="add mod">
          <ac:chgData name="Nguyễn Đức Cường" userId="da497406-8702-4bc3-8c60-c3dcaced4247" providerId="ADAL" clId="{D2DE6963-0BF8-466A-8806-BFC909ADD35A}" dt="2025-08-17T09:19:13.316" v="89" actId="1076"/>
          <ac:spMkLst>
            <pc:docMk/>
            <pc:sldMk cId="1154002088" sldId="263"/>
            <ac:spMk id="13" creationId="{C91FEE3E-80CC-6782-A299-6B415267CCE0}"/>
          </ac:spMkLst>
        </pc:spChg>
        <pc:spChg chg="add mod">
          <ac:chgData name="Nguyễn Đức Cường" userId="da497406-8702-4bc3-8c60-c3dcaced4247" providerId="ADAL" clId="{D2DE6963-0BF8-466A-8806-BFC909ADD35A}" dt="2025-08-17T09:19:23.198" v="91" actId="1076"/>
          <ac:spMkLst>
            <pc:docMk/>
            <pc:sldMk cId="1154002088" sldId="263"/>
            <ac:spMk id="15" creationId="{8B94F5C7-822A-44E4-8172-092567D640A9}"/>
          </ac:spMkLst>
        </pc:spChg>
        <pc:spChg chg="add mod">
          <ac:chgData name="Nguyễn Đức Cường" userId="da497406-8702-4bc3-8c60-c3dcaced4247" providerId="ADAL" clId="{D2DE6963-0BF8-466A-8806-BFC909ADD35A}" dt="2025-08-17T09:19:50.473" v="96" actId="14100"/>
          <ac:spMkLst>
            <pc:docMk/>
            <pc:sldMk cId="1154002088" sldId="263"/>
            <ac:spMk id="17" creationId="{F58A0782-18F0-1AC4-5958-BED93AF3C519}"/>
          </ac:spMkLst>
        </pc:spChg>
        <pc:spChg chg="add mod">
          <ac:chgData name="Nguyễn Đức Cường" userId="da497406-8702-4bc3-8c60-c3dcaced4247" providerId="ADAL" clId="{D2DE6963-0BF8-466A-8806-BFC909ADD35A}" dt="2025-08-17T09:20:04.953" v="99" actId="255"/>
          <ac:spMkLst>
            <pc:docMk/>
            <pc:sldMk cId="1154002088" sldId="263"/>
            <ac:spMk id="18" creationId="{5888B00C-8F89-B721-F366-01977B1BB251}"/>
          </ac:spMkLst>
        </pc:spChg>
        <pc:spChg chg="add mod">
          <ac:chgData name="Nguyễn Đức Cường" userId="da497406-8702-4bc3-8c60-c3dcaced4247" providerId="ADAL" clId="{D2DE6963-0BF8-466A-8806-BFC909ADD35A}" dt="2025-08-17T09:20:18.838" v="101" actId="1076"/>
          <ac:spMkLst>
            <pc:docMk/>
            <pc:sldMk cId="1154002088" sldId="263"/>
            <ac:spMk id="20" creationId="{A2B26A1B-6595-614F-1DDD-4A138941F554}"/>
          </ac:spMkLst>
        </pc:spChg>
      </pc:sldChg>
      <pc:sldChg chg="addSp modSp add mod">
        <pc:chgData name="Nguyễn Đức Cường" userId="da497406-8702-4bc3-8c60-c3dcaced4247" providerId="ADAL" clId="{D2DE6963-0BF8-466A-8806-BFC909ADD35A}" dt="2025-08-17T09:21:56.661" v="126" actId="14100"/>
        <pc:sldMkLst>
          <pc:docMk/>
          <pc:sldMk cId="121171822" sldId="264"/>
        </pc:sldMkLst>
        <pc:spChg chg="add mod">
          <ac:chgData name="Nguyễn Đức Cường" userId="da497406-8702-4bc3-8c60-c3dcaced4247" providerId="ADAL" clId="{D2DE6963-0BF8-466A-8806-BFC909ADD35A}" dt="2025-08-17T09:20:48.996" v="108" actId="1076"/>
          <ac:spMkLst>
            <pc:docMk/>
            <pc:sldMk cId="121171822" sldId="264"/>
            <ac:spMk id="2" creationId="{099362FA-739E-394F-2E1D-CB36661315B5}"/>
          </ac:spMkLst>
        </pc:spChg>
        <pc:spChg chg="add mod">
          <ac:chgData name="Nguyễn Đức Cường" userId="da497406-8702-4bc3-8c60-c3dcaced4247" providerId="ADAL" clId="{D2DE6963-0BF8-466A-8806-BFC909ADD35A}" dt="2025-08-17T09:20:51.050" v="109" actId="1076"/>
          <ac:spMkLst>
            <pc:docMk/>
            <pc:sldMk cId="121171822" sldId="264"/>
            <ac:spMk id="4" creationId="{2A3FF698-6A26-462E-032C-96769D6F7248}"/>
          </ac:spMkLst>
        </pc:spChg>
        <pc:spChg chg="add mod">
          <ac:chgData name="Nguyễn Đức Cường" userId="da497406-8702-4bc3-8c60-c3dcaced4247" providerId="ADAL" clId="{D2DE6963-0BF8-466A-8806-BFC909ADD35A}" dt="2025-08-17T09:21:56.661" v="126" actId="14100"/>
          <ac:spMkLst>
            <pc:docMk/>
            <pc:sldMk cId="121171822" sldId="264"/>
            <ac:spMk id="6" creationId="{E87AB78E-2E2D-70E6-625B-D36A34EE932F}"/>
          </ac:spMkLst>
        </pc:spChg>
        <pc:spChg chg="add mod">
          <ac:chgData name="Nguyễn Đức Cường" userId="da497406-8702-4bc3-8c60-c3dcaced4247" providerId="ADAL" clId="{D2DE6963-0BF8-466A-8806-BFC909ADD35A}" dt="2025-08-17T09:21:14.391" v="116" actId="1076"/>
          <ac:spMkLst>
            <pc:docMk/>
            <pc:sldMk cId="121171822" sldId="264"/>
            <ac:spMk id="8" creationId="{859C1FFB-C6D2-4851-B01B-81ED333FF4C4}"/>
          </ac:spMkLst>
        </pc:spChg>
        <pc:spChg chg="add mod">
          <ac:chgData name="Nguyễn Đức Cường" userId="da497406-8702-4bc3-8c60-c3dcaced4247" providerId="ADAL" clId="{D2DE6963-0BF8-466A-8806-BFC909ADD35A}" dt="2025-08-17T09:21:32.629" v="119" actId="255"/>
          <ac:spMkLst>
            <pc:docMk/>
            <pc:sldMk cId="121171822" sldId="264"/>
            <ac:spMk id="9" creationId="{CA49A718-FC0A-0AF8-C607-8C46FB827172}"/>
          </ac:spMkLst>
        </pc:spChg>
        <pc:spChg chg="add mod">
          <ac:chgData name="Nguyễn Đức Cường" userId="da497406-8702-4bc3-8c60-c3dcaced4247" providerId="ADAL" clId="{D2DE6963-0BF8-466A-8806-BFC909ADD35A}" dt="2025-08-17T09:21:49.693" v="124" actId="14100"/>
          <ac:spMkLst>
            <pc:docMk/>
            <pc:sldMk cId="121171822" sldId="264"/>
            <ac:spMk id="11" creationId="{B82D9703-3CB3-C31B-6ACC-14902F6C5727}"/>
          </ac:spMkLst>
        </pc:spChg>
      </pc:sldChg>
      <pc:sldChg chg="addSp modSp add mod">
        <pc:chgData name="Nguyễn Đức Cường" userId="da497406-8702-4bc3-8c60-c3dcaced4247" providerId="ADAL" clId="{D2DE6963-0BF8-466A-8806-BFC909ADD35A}" dt="2025-08-17T09:24:33.180" v="148" actId="255"/>
        <pc:sldMkLst>
          <pc:docMk/>
          <pc:sldMk cId="3162377809" sldId="265"/>
        </pc:sldMkLst>
        <pc:spChg chg="add mod">
          <ac:chgData name="Nguyễn Đức Cường" userId="da497406-8702-4bc3-8c60-c3dcaced4247" providerId="ADAL" clId="{D2DE6963-0BF8-466A-8806-BFC909ADD35A}" dt="2025-08-17T09:23:37.888" v="131" actId="14100"/>
          <ac:spMkLst>
            <pc:docMk/>
            <pc:sldMk cId="3162377809" sldId="265"/>
            <ac:spMk id="2" creationId="{6D834FE0-5F63-2E16-F20B-3041D7BAB062}"/>
          </ac:spMkLst>
        </pc:spChg>
        <pc:spChg chg="add mod">
          <ac:chgData name="Nguyễn Đức Cường" userId="da497406-8702-4bc3-8c60-c3dcaced4247" providerId="ADAL" clId="{D2DE6963-0BF8-466A-8806-BFC909ADD35A}" dt="2025-08-17T09:23:46.969" v="133" actId="1076"/>
          <ac:spMkLst>
            <pc:docMk/>
            <pc:sldMk cId="3162377809" sldId="265"/>
            <ac:spMk id="4" creationId="{34CF10E6-8CB7-8D4D-3E4A-66AB80DD54D2}"/>
          </ac:spMkLst>
        </pc:spChg>
        <pc:spChg chg="add mod">
          <ac:chgData name="Nguyễn Đức Cường" userId="da497406-8702-4bc3-8c60-c3dcaced4247" providerId="ADAL" clId="{D2DE6963-0BF8-466A-8806-BFC909ADD35A}" dt="2025-08-17T09:24:03.458" v="139"/>
          <ac:spMkLst>
            <pc:docMk/>
            <pc:sldMk cId="3162377809" sldId="265"/>
            <ac:spMk id="6" creationId="{A3B6589C-D503-7D02-62A5-880C7CCAA302}"/>
          </ac:spMkLst>
        </pc:spChg>
        <pc:spChg chg="add mod">
          <ac:chgData name="Nguyễn Đức Cường" userId="da497406-8702-4bc3-8c60-c3dcaced4247" providerId="ADAL" clId="{D2DE6963-0BF8-466A-8806-BFC909ADD35A}" dt="2025-08-17T09:24:17.598" v="144" actId="1076"/>
          <ac:spMkLst>
            <pc:docMk/>
            <pc:sldMk cId="3162377809" sldId="265"/>
            <ac:spMk id="8" creationId="{715468B1-AEE7-AE6F-AAE8-705119257F80}"/>
          </ac:spMkLst>
        </pc:spChg>
        <pc:spChg chg="add mod">
          <ac:chgData name="Nguyễn Đức Cường" userId="da497406-8702-4bc3-8c60-c3dcaced4247" providerId="ADAL" clId="{D2DE6963-0BF8-466A-8806-BFC909ADD35A}" dt="2025-08-17T09:24:33.180" v="148" actId="255"/>
          <ac:spMkLst>
            <pc:docMk/>
            <pc:sldMk cId="3162377809" sldId="265"/>
            <ac:spMk id="9" creationId="{FC8BC701-C472-B964-2B89-B6E7FC84F8BE}"/>
          </ac:spMkLst>
        </pc:spChg>
      </pc:sldChg>
      <pc:sldChg chg="addSp modSp add mod">
        <pc:chgData name="Nguyễn Đức Cường" userId="da497406-8702-4bc3-8c60-c3dcaced4247" providerId="ADAL" clId="{D2DE6963-0BF8-466A-8806-BFC909ADD35A}" dt="2025-08-17T09:24:49.688" v="151" actId="1076"/>
        <pc:sldMkLst>
          <pc:docMk/>
          <pc:sldMk cId="1109391392" sldId="266"/>
        </pc:sldMkLst>
        <pc:picChg chg="add mod">
          <ac:chgData name="Nguyễn Đức Cường" userId="da497406-8702-4bc3-8c60-c3dcaced4247" providerId="ADAL" clId="{D2DE6963-0BF8-466A-8806-BFC909ADD35A}" dt="2025-08-17T09:24:49.688" v="151" actId="1076"/>
          <ac:picMkLst>
            <pc:docMk/>
            <pc:sldMk cId="1109391392" sldId="266"/>
            <ac:picMk id="3" creationId="{875976D9-187E-2E96-A4DB-9C2CA9864FCF}"/>
          </ac:picMkLst>
        </pc:picChg>
      </pc:sldChg>
      <pc:sldChg chg="add">
        <pc:chgData name="Nguyễn Đức Cường" userId="da497406-8702-4bc3-8c60-c3dcaced4247" providerId="ADAL" clId="{D2DE6963-0BF8-466A-8806-BFC909ADD35A}" dt="2025-08-17T09:16:47.138" v="75"/>
        <pc:sldMkLst>
          <pc:docMk/>
          <pc:sldMk cId="960222874" sldId="267"/>
        </pc:sldMkLst>
      </pc:sldChg>
      <pc:sldChg chg="add">
        <pc:chgData name="Nguyễn Đức Cường" userId="da497406-8702-4bc3-8c60-c3dcaced4247" providerId="ADAL" clId="{D2DE6963-0BF8-466A-8806-BFC909ADD35A}" dt="2025-08-17T09:24:53.395" v="152"/>
        <pc:sldMkLst>
          <pc:docMk/>
          <pc:sldMk cId="862142099" sldId="268"/>
        </pc:sldMkLst>
      </pc:sldChg>
      <pc:sldChg chg="add">
        <pc:chgData name="Nguyễn Đức Cường" userId="da497406-8702-4bc3-8c60-c3dcaced4247" providerId="ADAL" clId="{D2DE6963-0BF8-466A-8806-BFC909ADD35A}" dt="2025-08-17T09:24:53.588" v="153"/>
        <pc:sldMkLst>
          <pc:docMk/>
          <pc:sldMk cId="1115355640" sldId="269"/>
        </pc:sldMkLst>
      </pc:sldChg>
      <pc:sldChg chg="add">
        <pc:chgData name="Nguyễn Đức Cường" userId="da497406-8702-4bc3-8c60-c3dcaced4247" providerId="ADAL" clId="{D2DE6963-0BF8-466A-8806-BFC909ADD35A}" dt="2025-08-17T09:24:53.744" v="154"/>
        <pc:sldMkLst>
          <pc:docMk/>
          <pc:sldMk cId="3867895217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4C32F-1FB8-6003-A612-327C6F751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1BD6-8685-1A9D-3DEF-EAB16C3B6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2C5F7-DCBC-6F6F-068D-DE2C206B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4DB71-C9E7-9AB3-94F2-0E77A915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AFD7B-7DA1-8FC2-315E-3DAFB19B6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75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00D65-F3D4-4316-325F-A1613E6B6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68298-697C-8A91-FC97-EC494A307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DB760-789B-D4F7-ED69-F5D65824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3C895-2C40-D53B-7A0F-DB98ACAC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C9C41-EBD9-7182-1780-7B488D867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12B5F7-2E7C-ADA9-7A00-CA1495B3E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543C3-44AF-9703-4ED8-6D766E6E40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9EAAA-EFD1-F200-0747-441A7BB75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C7C57-BB51-361C-E8BD-070812EDD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0D5-66FD-6244-5919-807A7037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1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1B3B-A95E-D384-FC83-03DD4E1CA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72A60-2F64-7225-F500-4CAE3FEE2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9D3A7-EF2A-90D1-B214-51E241ACC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AB3EB-F2D9-7D09-358C-B24DBCE6A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54BF4-BAEF-A684-3953-5BAFCE29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41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42D5-612A-32AD-04C9-F53A45D95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13719-C584-3E2C-F19B-F45B30A08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12CC3-CF49-CB4E-CDAD-A1A75026B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4E3C0-D207-6BCF-8335-92B70354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C97E3-096D-A830-E08E-A25AC2C6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7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31C-E1FF-49C4-495B-B9DDB9E9F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07C48-5DDB-BC94-04A8-8C04F4ADCF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24E23-40A6-EBC7-0C08-62E05A62A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6991C-7E93-7BFE-7F86-788454830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A44B-0E6F-571D-9595-987EDC10D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1833B-D030-FA35-9E23-2CA0C39A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86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CADFA-3AC2-1E7D-0CB5-5ACEC51E2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D616F-9F06-8AD5-DC22-BB5B3A2B4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12844-0A46-1739-5BD1-56DAC09ACF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84D97C-BFEB-CE07-23DF-0F3CEE93E3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B2EB3-D85B-40E3-D0F9-0E353EB538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DA0836-1C03-7F38-8400-5BA53197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B24A91-59AE-A1FA-228C-4B6F3636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47713A-A6E2-3C0D-9772-359836B0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9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74BA2-7B9F-AE8B-99B5-0711A243A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67473C-C7FE-4F1F-565F-6DA0433F7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7148B3-E9E3-5EBC-91BD-978747812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B7D7D8-E270-4EB8-428F-37EA1AE2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D0BCB-F06B-037F-A393-EFB10341A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E3F2ED-A01E-E9A0-108A-4059E0E8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566CC-E70B-3E5D-EE68-2E4EAF86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1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F1A4C-E972-678C-D317-A09696A6F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3A214-E6C8-9F18-9BC4-A5DB5D578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1DE65-BA96-5472-15AF-DEC5465BCC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9B59D7-A1CC-DCE2-EC2F-790D75A8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B0BCF-F0F8-F0AC-3A80-E279C422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67491-F598-475C-F610-2F84B5E2C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9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C638-90B7-E7A6-6645-763E9115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21FAB8-8E04-A83A-2E14-3F690D3D7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DF98-5ADE-EEBF-9FDD-C6F8D550B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B3976-B1EB-5141-1CAC-5D6E9A71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7C1E4-A13E-55EA-36C9-145E0063D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FF552-D018-F354-F8DD-57BA19409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2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A8D77E-6EB6-9E7F-2131-87ED420F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5761D-DE06-FF20-F9FA-5AFE84B05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B072-166D-8F92-7DCE-7E68FFCAA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EBCB6-C807-4A85-B9FD-24A8D0DAF69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43B1D-E044-47AF-77D1-69756BC78A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8AEAB-8C3F-F7E3-CC44-72F7C0F031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BE0B4B-04A6-4E5E-A7E9-F35F83D838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3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EA543-BB8C-B7C4-4CDE-25C6204D4C75}"/>
              </a:ext>
            </a:extLst>
          </p:cNvPr>
          <p:cNvSpPr txBox="1"/>
          <p:nvPr/>
        </p:nvSpPr>
        <p:spPr>
          <a:xfrm>
            <a:off x="2009953" y="1759788"/>
            <a:ext cx="973059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GY86 – IMU9DOF – HMC5883L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45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834FE0-5F63-2E16-F20B-3041D7BAB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15" y="393901"/>
            <a:ext cx="1142198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này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barometer.cpp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thực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hiện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Luân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yêu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nhiệt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RequestGetTemperatureData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RequestGetPressureData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Lấy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thô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MS5611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GetDataFromPreviousRequest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suất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nhiệt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CompensatePressure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nhiễu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(average, complementary filter).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nhật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actualPressure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bằng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CalculateAltitudePID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(...)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ms5611.pidOutputAltitude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cập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nhật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mỗi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vòng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lặp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CF10E6-8CB7-8D4D-3E4A-66AB80DD54D2}"/>
              </a:ext>
            </a:extLst>
          </p:cNvPr>
          <p:cNvSpPr txBox="1"/>
          <p:nvPr/>
        </p:nvSpPr>
        <p:spPr>
          <a:xfrm>
            <a:off x="272715" y="28954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b="1" dirty="0" err="1"/>
              <a:t>Sử</a:t>
            </a:r>
            <a:r>
              <a:rPr lang="en-US" b="1" dirty="0"/>
              <a:t> </a:t>
            </a:r>
            <a:r>
              <a:rPr lang="en-US" b="1" dirty="0" err="1"/>
              <a:t>dụng</a:t>
            </a:r>
            <a:r>
              <a:rPr lang="en-US" b="1" dirty="0"/>
              <a:t> </a:t>
            </a:r>
            <a:r>
              <a:rPr lang="en-US" b="1" dirty="0" err="1"/>
              <a:t>đầu</a:t>
            </a:r>
            <a:r>
              <a:rPr lang="en-US" b="1" dirty="0"/>
              <a:t> </a:t>
            </a:r>
            <a:r>
              <a:rPr lang="en-US" b="1" dirty="0" err="1"/>
              <a:t>ra</a:t>
            </a:r>
            <a:r>
              <a:rPr lang="en-US" b="1" dirty="0"/>
              <a:t> PID barometer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B6589C-D503-7D02-62A5-880C7CCAA302}"/>
              </a:ext>
            </a:extLst>
          </p:cNvPr>
          <p:cNvSpPr txBox="1"/>
          <p:nvPr/>
        </p:nvSpPr>
        <p:spPr>
          <a:xfrm>
            <a:off x="272715" y="33287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Trong điều khiển ga động cơ: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468B1-AEE7-AE6F-AAE8-705119257F80}"/>
              </a:ext>
            </a:extLst>
          </p:cNvPr>
          <p:cNvSpPr txBox="1"/>
          <p:nvPr/>
        </p:nvSpPr>
        <p:spPr>
          <a:xfrm>
            <a:off x="385010" y="3762058"/>
            <a:ext cx="89033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takeoffDetected</a:t>
            </a:r>
            <a:r>
              <a:rPr lang="en-US" dirty="0"/>
              <a:t> == 1 &amp;&amp; </a:t>
            </a:r>
            <a:r>
              <a:rPr lang="en-US" dirty="0" err="1"/>
              <a:t>stateMachine</a:t>
            </a:r>
            <a:r>
              <a:rPr lang="en-US" dirty="0"/>
              <a:t> == 2) {</a:t>
            </a:r>
          </a:p>
          <a:p>
            <a:r>
              <a:rPr lang="en-US" dirty="0"/>
              <a:t>    Throttle = throttle + 0;</a:t>
            </a:r>
          </a:p>
          <a:p>
            <a:r>
              <a:rPr lang="en-US" dirty="0"/>
              <a:t>    if (</a:t>
            </a:r>
            <a:r>
              <a:rPr lang="en-US" dirty="0" err="1"/>
              <a:t>flightMode</a:t>
            </a:r>
            <a:r>
              <a:rPr lang="en-US" dirty="0"/>
              <a:t> == 2) {</a:t>
            </a:r>
          </a:p>
          <a:p>
            <a:r>
              <a:rPr lang="en-US" dirty="0"/>
              <a:t>        Throttle = throttle + ms5611.GetPidOutputAltitude();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8BC701-C472-B964-2B89-B6E7FC84F8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715" y="5505861"/>
            <a:ext cx="1113322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Nếu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flightMode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2 (Altitude hold)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thì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barometer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GetPidOutputAltitude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sẽ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bù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throttle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giữ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377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5976D9-187E-2E96-A4DB-9C2CA9864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515" y="992324"/>
            <a:ext cx="8244315" cy="543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391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222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2142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355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89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C65EA1-AC12-E302-E7A7-829A15DC3581}"/>
              </a:ext>
            </a:extLst>
          </p:cNvPr>
          <p:cNvSpPr txBox="1"/>
          <p:nvPr/>
        </p:nvSpPr>
        <p:spPr>
          <a:xfrm>
            <a:off x="459356" y="38036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1. </a:t>
            </a:r>
            <a:r>
              <a:rPr lang="vi-VN" b="1" dirty="0"/>
              <a:t>Khởi tạo đối tượng IMU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74463-14DB-1E06-1A86-8ADCD45A37F1}"/>
              </a:ext>
            </a:extLst>
          </p:cNvPr>
          <p:cNvSpPr txBox="1"/>
          <p:nvPr/>
        </p:nvSpPr>
        <p:spPr>
          <a:xfrm>
            <a:off x="459356" y="83756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IMU9DOF gy86(&amp;hi2c1,11, 0x080E0000);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BD8A6DD-7A7F-CF48-0884-B14A7EB829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56" y="1241403"/>
            <a:ext cx="72612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IMU9DOF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sử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I2C1, sector flash = 11,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địa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chỉ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flash =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0x080E0000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2CC343-0635-0260-7155-62E9B10F516B}"/>
              </a:ext>
            </a:extLst>
          </p:cNvPr>
          <p:cNvSpPr txBox="1"/>
          <p:nvPr/>
        </p:nvSpPr>
        <p:spPr>
          <a:xfrm>
            <a:off x="459356" y="169860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main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EE74D-106E-A00A-B83E-46C16C4D95D6}"/>
              </a:ext>
            </a:extLst>
          </p:cNvPr>
          <p:cNvSpPr txBox="1"/>
          <p:nvPr/>
        </p:nvSpPr>
        <p:spPr>
          <a:xfrm>
            <a:off x="459356" y="210244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Init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50F9C-6AB6-AAAE-5B46-4EDF3121204C}"/>
              </a:ext>
            </a:extLst>
          </p:cNvPr>
          <p:cNvSpPr txBox="1"/>
          <p:nvPr/>
        </p:nvSpPr>
        <p:spPr>
          <a:xfrm>
            <a:off x="459356" y="2471774"/>
            <a:ext cx="1064284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((gy86.IsReadyToInterfaceMPU6050() != IMU9DOF_Result_Ok) || (gy86.IsReadyToInterfaceHMC5883L() != IMU9DOF_Result_Ok)) {</a:t>
            </a:r>
          </a:p>
          <a:p>
            <a:r>
              <a:rPr lang="en-US" dirty="0"/>
              <a:t>    //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}</a:t>
            </a:r>
          </a:p>
          <a:p>
            <a:r>
              <a:rPr lang="en-US" dirty="0"/>
              <a:t>if (gy86.Init() != HAL_OK) {</a:t>
            </a:r>
          </a:p>
          <a:p>
            <a:r>
              <a:rPr lang="en-US" dirty="0"/>
              <a:t>    //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lỗi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28AC10B6-6BDF-0C63-DFC7-2F9BF5AEB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356" y="4503099"/>
            <a:ext cx="11050437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IsReadyToInterfaceMPU6050 / IsReadyToInterfaceHMC5883L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I2C.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bên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SetupGyro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SetupCompass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SetupAutomaticReadCompass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flash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2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65DCD7A-71DE-6748-D206-22DC8FE599A2}"/>
              </a:ext>
            </a:extLst>
          </p:cNvPr>
          <p:cNvSpPr txBox="1"/>
          <p:nvPr/>
        </p:nvSpPr>
        <p:spPr>
          <a:xfrm>
            <a:off x="286828" y="10431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4EE8F8-104A-C41B-D8B0-22DA58A4C156}"/>
              </a:ext>
            </a:extLst>
          </p:cNvPr>
          <p:cNvSpPr txBox="1"/>
          <p:nvPr/>
        </p:nvSpPr>
        <p:spPr>
          <a:xfrm>
            <a:off x="286828" y="646353"/>
            <a:ext cx="60945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gy86.ReadRawAllParameter();</a:t>
            </a:r>
          </a:p>
          <a:p>
            <a:r>
              <a:rPr lang="en-US" dirty="0"/>
              <a:t>gy86.ReadCompass();</a:t>
            </a:r>
          </a:p>
          <a:p>
            <a:r>
              <a:rPr lang="en-US" dirty="0"/>
              <a:t>gy86.angleYaw = gy86.actualCompassHeading;</a:t>
            </a:r>
          </a:p>
          <a:p>
            <a:r>
              <a:rPr lang="en-US" dirty="0"/>
              <a:t>gy86.CalibGyro();   //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chuẩn</a:t>
            </a:r>
            <a:r>
              <a:rPr lang="en-US" dirty="0"/>
              <a:t> Gyro </a:t>
            </a:r>
            <a:r>
              <a:rPr lang="en-US" dirty="0" err="1"/>
              <a:t>bằng</a:t>
            </a:r>
            <a:r>
              <a:rPr lang="en-US" dirty="0"/>
              <a:t> 2000 </a:t>
            </a:r>
            <a:r>
              <a:rPr lang="en-US" dirty="0" err="1"/>
              <a:t>mẫu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6BC16-03D7-1FD5-684E-F676CB3AD870}"/>
              </a:ext>
            </a:extLst>
          </p:cNvPr>
          <p:cNvSpPr txBox="1"/>
          <p:nvPr/>
        </p:nvSpPr>
        <p:spPr>
          <a:xfrm>
            <a:off x="286828" y="21746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Ổn định giá trị accel trước khi vào vòng lặp chính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8B47F7-8851-8876-5F4D-68CA6A509C1A}"/>
              </a:ext>
            </a:extLst>
          </p:cNvPr>
          <p:cNvSpPr txBox="1"/>
          <p:nvPr/>
        </p:nvSpPr>
        <p:spPr>
          <a:xfrm>
            <a:off x="286828" y="2543991"/>
            <a:ext cx="88657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24; </a:t>
            </a:r>
            <a:r>
              <a:rPr lang="en-US" dirty="0" err="1"/>
              <a:t>i</a:t>
            </a:r>
            <a:r>
              <a:rPr lang="en-US" dirty="0"/>
              <a:t>++) gy86.shortAverageAccel_Z[</a:t>
            </a:r>
            <a:r>
              <a:rPr lang="en-US" dirty="0" err="1"/>
              <a:t>i</a:t>
            </a:r>
            <a:r>
              <a:rPr lang="en-US" dirty="0"/>
              <a:t>] = gy86.accel.z;</a:t>
            </a:r>
          </a:p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&lt;= 49; </a:t>
            </a:r>
            <a:r>
              <a:rPr lang="en-US" dirty="0" err="1"/>
              <a:t>i</a:t>
            </a:r>
            <a:r>
              <a:rPr lang="en-US" dirty="0"/>
              <a:t>++) gy86.longAverageAccel_Z[</a:t>
            </a:r>
            <a:r>
              <a:rPr lang="en-US" dirty="0" err="1"/>
              <a:t>i</a:t>
            </a:r>
            <a:r>
              <a:rPr lang="en-US" dirty="0"/>
              <a:t>] = gy86.accel.z;</a:t>
            </a:r>
          </a:p>
          <a:p>
            <a:r>
              <a:rPr lang="en-US" dirty="0"/>
              <a:t>gy86.shortTotalAccel_Z = gy86.accel.z * 25;</a:t>
            </a:r>
          </a:p>
          <a:p>
            <a:r>
              <a:rPr lang="en-US" dirty="0"/>
              <a:t>gy86.longTotalAccel_Z = gy86.accel.z * 50;</a:t>
            </a:r>
          </a:p>
        </p:txBody>
      </p:sp>
    </p:spTree>
    <p:extLst>
      <p:ext uri="{BB962C8B-B14F-4D97-AF65-F5344CB8AC3E}">
        <p14:creationId xmlns:p14="http://schemas.microsoft.com/office/powerpoint/2010/main" val="176272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1FA788-1508-8BE9-4065-88130146A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109" y="367424"/>
            <a:ext cx="116197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vòng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lặp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while(1)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B5F34B-C308-7EB1-6F43-8CDE0C06265F}"/>
              </a:ext>
            </a:extLst>
          </p:cNvPr>
          <p:cNvSpPr txBox="1"/>
          <p:nvPr/>
        </p:nvSpPr>
        <p:spPr>
          <a:xfrm>
            <a:off x="536994" y="80305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stateMachine</a:t>
            </a:r>
            <a:r>
              <a:rPr lang="en-US" dirty="0"/>
              <a:t> = 0 (</a:t>
            </a:r>
            <a:r>
              <a:rPr lang="en-US" dirty="0" err="1"/>
              <a:t>khởi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48A57-0FED-4977-E57D-956C7F9E3309}"/>
              </a:ext>
            </a:extLst>
          </p:cNvPr>
          <p:cNvSpPr txBox="1"/>
          <p:nvPr/>
        </p:nvSpPr>
        <p:spPr>
          <a:xfrm>
            <a:off x="536993" y="1302439"/>
            <a:ext cx="85725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gy86.CalibCompass();   //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la </a:t>
            </a:r>
            <a:r>
              <a:rPr lang="en-US" dirty="0" err="1"/>
              <a:t>bàn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flash</a:t>
            </a:r>
          </a:p>
          <a:p>
            <a:r>
              <a:rPr lang="en-US" dirty="0"/>
              <a:t>gy86.CalibLevel(&amp;error); // </a:t>
            </a:r>
            <a:r>
              <a:rPr lang="en-US" dirty="0" err="1"/>
              <a:t>calib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mặt</a:t>
            </a:r>
            <a:r>
              <a:rPr lang="en-US" dirty="0"/>
              <a:t> </a:t>
            </a:r>
            <a:r>
              <a:rPr lang="en-US" dirty="0" err="1"/>
              <a:t>phẳng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offset accel </a:t>
            </a:r>
            <a:r>
              <a:rPr lang="en-US" dirty="0" err="1"/>
              <a:t>vào</a:t>
            </a:r>
            <a:r>
              <a:rPr lang="en-US" dirty="0"/>
              <a:t> flash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7D69CE-7FCE-F520-CD34-106D770DEAC7}"/>
              </a:ext>
            </a:extLst>
          </p:cNvPr>
          <p:cNvSpPr txBox="1"/>
          <p:nvPr/>
        </p:nvSpPr>
        <p:spPr>
          <a:xfrm>
            <a:off x="536994" y="2078818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Trong </a:t>
            </a:r>
            <a:r>
              <a:rPr lang="en-US" dirty="0" err="1"/>
              <a:t>vòng</a:t>
            </a:r>
            <a:r>
              <a:rPr lang="en-US" dirty="0"/>
              <a:t> </a:t>
            </a:r>
            <a:r>
              <a:rPr lang="en-US" dirty="0" err="1"/>
              <a:t>lặp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chu </a:t>
            </a:r>
            <a:r>
              <a:rPr lang="en-US" dirty="0" err="1"/>
              <a:t>kỳ</a:t>
            </a:r>
            <a:r>
              <a:rPr lang="en-US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BA2A92-4F8C-BE6E-3D68-38BE259ACABE}"/>
              </a:ext>
            </a:extLst>
          </p:cNvPr>
          <p:cNvSpPr txBox="1"/>
          <p:nvPr/>
        </p:nvSpPr>
        <p:spPr>
          <a:xfrm>
            <a:off x="536993" y="2641943"/>
            <a:ext cx="102891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gy86.ReadGyroAccel();        // </a:t>
            </a:r>
            <a:r>
              <a:rPr lang="en-US" dirty="0" err="1"/>
              <a:t>đọc</a:t>
            </a:r>
            <a:r>
              <a:rPr lang="en-US" dirty="0"/>
              <a:t> gyro + accel, </a:t>
            </a:r>
            <a:r>
              <a:rPr lang="en-US" dirty="0" err="1"/>
              <a:t>trừ</a:t>
            </a:r>
            <a:r>
              <a:rPr lang="en-US" dirty="0"/>
              <a:t> offset</a:t>
            </a:r>
          </a:p>
          <a:p>
            <a:r>
              <a:rPr lang="en-US" dirty="0"/>
              <a:t>gy86.ReadCompass();          //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heading </a:t>
            </a:r>
            <a:r>
              <a:rPr lang="en-US" dirty="0" err="1"/>
              <a:t>từ</a:t>
            </a:r>
            <a:r>
              <a:rPr lang="en-US" dirty="0"/>
              <a:t> magnetometer</a:t>
            </a:r>
          </a:p>
          <a:p>
            <a:r>
              <a:rPr lang="en-US" dirty="0"/>
              <a:t>gy86.CalculateGyroInput();   // </a:t>
            </a:r>
            <a:r>
              <a:rPr lang="en-US" dirty="0" err="1"/>
              <a:t>tính</a:t>
            </a:r>
            <a:r>
              <a:rPr lang="en-US" dirty="0"/>
              <a:t> roll/pitch/yaw input </a:t>
            </a:r>
            <a:r>
              <a:rPr lang="en-US" dirty="0" err="1"/>
              <a:t>từ</a:t>
            </a:r>
            <a:r>
              <a:rPr lang="en-US" dirty="0"/>
              <a:t> gyro</a:t>
            </a:r>
          </a:p>
          <a:p>
            <a:r>
              <a:rPr lang="en-US" dirty="0"/>
              <a:t>gy86.ReadAngleRPY();         //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góc</a:t>
            </a:r>
            <a:r>
              <a:rPr lang="en-US" dirty="0"/>
              <a:t> Roll, Pitch, Yaw</a:t>
            </a:r>
          </a:p>
          <a:p>
            <a:r>
              <a:rPr lang="en-US" dirty="0"/>
              <a:t>gy86.setLevelAdjust(0, 0);   //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  <a:p>
            <a:r>
              <a:rPr lang="en-US" dirty="0"/>
              <a:t>gy86.VerticalAccelerationCalculations(); //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gia</a:t>
            </a:r>
            <a:r>
              <a:rPr lang="en-US" dirty="0"/>
              <a:t> </a:t>
            </a:r>
            <a:r>
              <a:rPr lang="en-US" dirty="0" err="1"/>
              <a:t>tốc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</a:t>
            </a:r>
            <a:r>
              <a:rPr lang="en-US" dirty="0" err="1"/>
              <a:t>đứng</a:t>
            </a:r>
            <a:r>
              <a:rPr lang="en-US" dirty="0"/>
              <a:t>,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ổn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E0525A-C7A8-D62F-451E-25E2DDA032D7}"/>
              </a:ext>
            </a:extLst>
          </p:cNvPr>
          <p:cNvSpPr txBox="1"/>
          <p:nvPr/>
        </p:nvSpPr>
        <p:spPr>
          <a:xfrm>
            <a:off x="260949" y="130199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</a:t>
            </a:r>
            <a:r>
              <a:rPr lang="en-US" b="1" dirty="0" err="1"/>
              <a:t>Dòng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IMU → PID → Motor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F91235-C133-08BF-6C06-D0294C217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574" y="975587"/>
            <a:ext cx="1119409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ReadGyroAccel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ReadCompass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ReadAngleRPY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cập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nhật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gy86.gyro.rollInput,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pitchInput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yawInput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611A7B-BD14-747D-37A3-964FA8EEC0A2}"/>
              </a:ext>
            </a:extLst>
          </p:cNvPr>
          <p:cNvSpPr txBox="1"/>
          <p:nvPr/>
        </p:nvSpPr>
        <p:spPr>
          <a:xfrm>
            <a:off x="448574" y="145164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Gán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PID: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5C6E22-B547-3A5E-955E-7727CEAAF76E}"/>
              </a:ext>
            </a:extLst>
          </p:cNvPr>
          <p:cNvSpPr txBox="1"/>
          <p:nvPr/>
        </p:nvSpPr>
        <p:spPr>
          <a:xfrm>
            <a:off x="448574" y="1927699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pidForHorizontal.roll.inputValue</a:t>
            </a:r>
            <a:r>
              <a:rPr lang="en-US" dirty="0"/>
              <a:t> = gy86.gyro.rollInput;</a:t>
            </a:r>
          </a:p>
          <a:p>
            <a:r>
              <a:rPr lang="en-US" dirty="0" err="1"/>
              <a:t>pidForHorizontal.pitch.inputValue</a:t>
            </a:r>
            <a:r>
              <a:rPr lang="en-US" dirty="0"/>
              <a:t> = gy86.gyro.pitchInput;</a:t>
            </a:r>
          </a:p>
          <a:p>
            <a:r>
              <a:rPr lang="en-US" dirty="0" err="1"/>
              <a:t>pidForHorizontal.yaw.inputValue</a:t>
            </a:r>
            <a:r>
              <a:rPr lang="en-US" dirty="0"/>
              <a:t> = gy86.gyro.yawInput;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CF210A3-6EC3-6B46-355A-72EBF89234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758" y="3105834"/>
            <a:ext cx="1132648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đó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pidForHorizontal.calculatePID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toán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đầu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PID.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Cuối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cùng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PID + Throttle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được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đưa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PWM ESC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điều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khiển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động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cơ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6183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3A6D57-8C3A-14C0-51E1-34A87A5B51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543" y="41227"/>
            <a:ext cx="11662913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IsReadyToInterfaceMPU6050/HMC5883L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kiểm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kết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nối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setup gyro + compass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calib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từ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flash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ReadRawAllParameter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ReadCompass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lấy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giá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trị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đầu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CalibGyro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chuẩn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gyro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Khi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stateMachine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0: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CalibCompass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+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CalibLevel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vòng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lặp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chính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ReadGyroAccel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ReadCompass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CalculateGyroInput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ReadAngleRPY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setLevelAdjust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VerticalAccelerationCalculations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690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AEA543-BB8C-B7C4-4CDE-25C6204D4C75}"/>
              </a:ext>
            </a:extLst>
          </p:cNvPr>
          <p:cNvSpPr txBox="1"/>
          <p:nvPr/>
        </p:nvSpPr>
        <p:spPr>
          <a:xfrm>
            <a:off x="2009953" y="1759788"/>
            <a:ext cx="973059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dirty="0"/>
              <a:t>GY86 – MS5611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85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330D14-32FD-8F0B-CF26-47F15BC89E21}"/>
              </a:ext>
            </a:extLst>
          </p:cNvPr>
          <p:cNvSpPr txBox="1"/>
          <p:nvPr/>
        </p:nvSpPr>
        <p:spPr>
          <a:xfrm>
            <a:off x="381718" y="24234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1. </a:t>
            </a:r>
            <a:r>
              <a:rPr lang="vi-VN" b="1" dirty="0"/>
              <a:t>Khởi tạo đối tượng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9AE96E-512E-AAD8-DAC0-12E8EF99B3A7}"/>
              </a:ext>
            </a:extLst>
          </p:cNvPr>
          <p:cNvSpPr txBox="1"/>
          <p:nvPr/>
        </p:nvSpPr>
        <p:spPr>
          <a:xfrm>
            <a:off x="450730" y="78580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Barometer ms5611(&amp;hi2c1);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968543A-DDAB-DFA4-84F8-7851DABD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30" y="1329269"/>
            <a:ext cx="116111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main()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giai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đoạn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khởi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tạo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B49987-A8D8-E3BF-3503-1326BA17F96A}"/>
              </a:ext>
            </a:extLst>
          </p:cNvPr>
          <p:cNvSpPr txBox="1"/>
          <p:nvPr/>
        </p:nvSpPr>
        <p:spPr>
          <a:xfrm>
            <a:off x="450730" y="1872733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PID </a:t>
            </a:r>
            <a:r>
              <a:rPr lang="en-US" dirty="0" err="1"/>
              <a:t>cho</a:t>
            </a:r>
            <a:r>
              <a:rPr lang="en-US" dirty="0"/>
              <a:t> barometer: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6570D-C1B3-7915-2145-ED8F4CF52D89}"/>
              </a:ext>
            </a:extLst>
          </p:cNvPr>
          <p:cNvSpPr txBox="1"/>
          <p:nvPr/>
        </p:nvSpPr>
        <p:spPr>
          <a:xfrm>
            <a:off x="450730" y="2242065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ms5611.SetKgainPID(1.4, 0.2, 0.75, 400);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1FEE3E-80CC-6782-A299-6B415267CCE0}"/>
              </a:ext>
            </a:extLst>
          </p:cNvPr>
          <p:cNvSpPr txBox="1"/>
          <p:nvPr/>
        </p:nvSpPr>
        <p:spPr>
          <a:xfrm>
            <a:off x="450730" y="2718122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P, I, D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PID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cao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94F5C7-822A-44E4-8172-092567D640A9}"/>
              </a:ext>
            </a:extLst>
          </p:cNvPr>
          <p:cNvSpPr txBox="1"/>
          <p:nvPr/>
        </p:nvSpPr>
        <p:spPr>
          <a:xfrm>
            <a:off x="450730" y="3244334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barometer: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8A0782-18F0-1AC4-5958-BED93AF3C519}"/>
              </a:ext>
            </a:extLst>
          </p:cNvPr>
          <p:cNvSpPr txBox="1"/>
          <p:nvPr/>
        </p:nvSpPr>
        <p:spPr>
          <a:xfrm>
            <a:off x="450730" y="372140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(ms5611.IsReadyToInterface() != </a:t>
            </a:r>
            <a:r>
              <a:rPr lang="en-US" dirty="0" err="1"/>
              <a:t>BAROMETER_Result_Ok</a:t>
            </a:r>
            <a:r>
              <a:rPr lang="en-US" dirty="0"/>
              <a:t>) {</a:t>
            </a:r>
          </a:p>
          <a:p>
            <a:r>
              <a:rPr lang="en-US" dirty="0"/>
              <a:t>   //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cảm</a:t>
            </a:r>
            <a:r>
              <a:rPr lang="en-US" dirty="0"/>
              <a:t> </a:t>
            </a:r>
            <a:r>
              <a:rPr lang="en-US" dirty="0" err="1"/>
              <a:t>biến</a:t>
            </a:r>
            <a:r>
              <a:rPr lang="en-US" dirty="0"/>
              <a:t> -&gt; reset drone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888B00C-8F89-B721-F366-01977B1BB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730" y="5025980"/>
            <a:ext cx="1148614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2B26A1B-6595-614F-1DDD-4A138941F554}"/>
              </a:ext>
            </a:extLst>
          </p:cNvPr>
          <p:cNvSpPr txBox="1"/>
          <p:nvPr/>
        </p:nvSpPr>
        <p:spPr>
          <a:xfrm>
            <a:off x="450730" y="56105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(ms5611.Init() != HAL_OK) {</a:t>
            </a:r>
          </a:p>
          <a:p>
            <a:r>
              <a:rPr lang="en-US" dirty="0"/>
              <a:t>   //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-&gt; reset drone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54002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99362FA-739E-394F-2E1D-CB3666131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79" y="288575"/>
            <a:ext cx="115503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Hàm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Init()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gọi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gửi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lệnh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reset MS5611)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ReadProm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đọc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hiệu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chuẩn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PROM)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3FF698-6A26-462E-032C-96769D6F7248}"/>
              </a:ext>
            </a:extLst>
          </p:cNvPr>
          <p:cNvSpPr txBox="1"/>
          <p:nvPr/>
        </p:nvSpPr>
        <p:spPr>
          <a:xfrm>
            <a:off x="248653" y="906197"/>
            <a:ext cx="61200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dirty="0"/>
              <a:t>Ổn định bộ nhớ đệm áp suất trước khi vào vòng lặp chính: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7AB78E-2E2D-70E6-625B-D36A34EE932F}"/>
              </a:ext>
            </a:extLst>
          </p:cNvPr>
          <p:cNvSpPr txBox="1"/>
          <p:nvPr/>
        </p:nvSpPr>
        <p:spPr>
          <a:xfrm>
            <a:off x="272715" y="1383111"/>
            <a:ext cx="114981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100 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ms5611.ReadAndCalculatePIDBarometer(</a:t>
            </a:r>
            <a:r>
              <a:rPr lang="en-US" dirty="0" err="1"/>
              <a:t>flightMode</a:t>
            </a:r>
            <a:r>
              <a:rPr lang="en-US" dirty="0"/>
              <a:t>, </a:t>
            </a:r>
            <a:r>
              <a:rPr lang="en-US" dirty="0" err="1"/>
              <a:t>takeoffDetected,stateThrottle</a:t>
            </a:r>
            <a:r>
              <a:rPr lang="en-US" dirty="0"/>
              <a:t>);</a:t>
            </a:r>
          </a:p>
          <a:p>
            <a:r>
              <a:rPr lang="en-US" dirty="0"/>
              <a:t>    </a:t>
            </a:r>
            <a:r>
              <a:rPr lang="en-US" dirty="0" err="1"/>
              <a:t>HAL_Delay</a:t>
            </a:r>
            <a:r>
              <a:rPr lang="en-US" dirty="0"/>
              <a:t>(4);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ms5611.SetGroundPressure();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C1FFB-C6D2-4851-B01B-81ED333FF4C4}"/>
              </a:ext>
            </a:extLst>
          </p:cNvPr>
          <p:cNvSpPr txBox="1"/>
          <p:nvPr/>
        </p:nvSpPr>
        <p:spPr>
          <a:xfrm>
            <a:off x="272715" y="34290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sai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ban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A49A718-FC0A-0AF8-C607-8C46FB827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79" y="3862642"/>
            <a:ext cx="29675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Trong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vòng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lặp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while(1)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D9703-3CB3-C31B-6ACC-14902F6C5727}"/>
              </a:ext>
            </a:extLst>
          </p:cNvPr>
          <p:cNvSpPr txBox="1"/>
          <p:nvPr/>
        </p:nvSpPr>
        <p:spPr>
          <a:xfrm>
            <a:off x="248653" y="4250117"/>
            <a:ext cx="9360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ms5611.ReadAndCalculatePIDBarometer(flightMode, takeoffDetected, stateThrottle);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1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949</Words>
  <Application>Microsoft Office PowerPoint</Application>
  <PresentationFormat>Widescreen</PresentationFormat>
  <Paragraphs>100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Arial Unicode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Đức Cường</dc:creator>
  <cp:lastModifiedBy>Nguyễn Đức Cường</cp:lastModifiedBy>
  <cp:revision>1</cp:revision>
  <dcterms:created xsi:type="dcterms:W3CDTF">2025-08-17T04:16:10Z</dcterms:created>
  <dcterms:modified xsi:type="dcterms:W3CDTF">2025-08-17T10:08:17Z</dcterms:modified>
</cp:coreProperties>
</file>