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6"/>
  </p:notesMasterIdLst>
  <p:sldIdLst>
    <p:sldId id="256" r:id="rId2"/>
    <p:sldId id="258" r:id="rId3"/>
    <p:sldId id="260" r:id="rId4"/>
    <p:sldId id="259" r:id="rId5"/>
    <p:sldId id="270" r:id="rId6"/>
    <p:sldId id="312" r:id="rId7"/>
    <p:sldId id="266" r:id="rId8"/>
    <p:sldId id="313" r:id="rId9"/>
    <p:sldId id="314" r:id="rId10"/>
    <p:sldId id="275" r:id="rId11"/>
    <p:sldId id="315" r:id="rId12"/>
    <p:sldId id="318" r:id="rId13"/>
    <p:sldId id="268" r:id="rId14"/>
    <p:sldId id="317" r:id="rId1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7"/>
      <p:bold r:id="rId18"/>
      <p:italic r:id="rId19"/>
      <p:boldItalic r:id="rId20"/>
    </p:embeddedFont>
    <p:embeddedFont>
      <p:font typeface="Staatliches" pitchFamily="2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5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F4BCB2E-A0A3-4743-B60F-22A67299ACB9}">
  <a:tblStyle styleId="{6F4BCB2E-A0A3-4743-B60F-22A67299AC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b86bc8d0bd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b86bc8d0bd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e851d4ebf4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3" name="Google Shape;1123;ge851d4ebf4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e851d4ebf4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3" name="Google Shape;1123;ge851d4ebf4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5722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e8229b7982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e8229b7982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72220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e71173384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e71173384b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e71173384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e71173384b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2776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97940ae99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97940ae99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e8229b7982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e8229b7982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e8229b798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e8229b798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e8229b7982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e8229b7982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e8229b7982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e8229b7982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0298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e8229b7982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e8229b7982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e8229b7982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e8229b7982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3937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e8229b7982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e8229b7982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1672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13050" y="734775"/>
            <a:ext cx="7717800" cy="3674100"/>
          </a:xfrm>
          <a:prstGeom prst="roundRect">
            <a:avLst>
              <a:gd name="adj" fmla="val 761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78600" y="1307950"/>
            <a:ext cx="7186800" cy="20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136000" y="3360000"/>
            <a:ext cx="4872000" cy="43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9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/>
          <p:nvPr/>
        </p:nvSpPr>
        <p:spPr>
          <a:xfrm>
            <a:off x="521250" y="427200"/>
            <a:ext cx="8101500" cy="4289100"/>
          </a:xfrm>
          <a:prstGeom prst="roundRect">
            <a:avLst>
              <a:gd name="adj" fmla="val 1702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8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/>
          <p:nvPr/>
        </p:nvSpPr>
        <p:spPr>
          <a:xfrm>
            <a:off x="942750" y="734700"/>
            <a:ext cx="7258500" cy="3674100"/>
          </a:xfrm>
          <a:prstGeom prst="roundRect">
            <a:avLst>
              <a:gd name="adj" fmla="val 1933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713050" y="734775"/>
            <a:ext cx="7717800" cy="3674100"/>
          </a:xfrm>
          <a:prstGeom prst="roundRect">
            <a:avLst>
              <a:gd name="adj" fmla="val 761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106750" y="2513162"/>
            <a:ext cx="4930500" cy="10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908700" y="1292756"/>
            <a:ext cx="1326600" cy="9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106750" y="3654702"/>
            <a:ext cx="4930500" cy="39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13100" y="544800"/>
            <a:ext cx="7717800" cy="6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713100" y="544800"/>
            <a:ext cx="7717800" cy="4053900"/>
          </a:xfrm>
          <a:prstGeom prst="roundRect">
            <a:avLst>
              <a:gd name="adj" fmla="val 761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1086900" y="1803625"/>
            <a:ext cx="34851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1086900" y="2461225"/>
            <a:ext cx="3485100" cy="117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/>
          <p:nvPr/>
        </p:nvSpPr>
        <p:spPr>
          <a:xfrm>
            <a:off x="713100" y="544800"/>
            <a:ext cx="7717800" cy="4053900"/>
          </a:xfrm>
          <a:prstGeom prst="roundRect">
            <a:avLst>
              <a:gd name="adj" fmla="val 761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713100" y="544800"/>
            <a:ext cx="7717800" cy="6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2" hasCustomPrompt="1"/>
          </p:nvPr>
        </p:nvSpPr>
        <p:spPr>
          <a:xfrm>
            <a:off x="1149150" y="1835163"/>
            <a:ext cx="667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1"/>
          </p:nvPr>
        </p:nvSpPr>
        <p:spPr>
          <a:xfrm>
            <a:off x="2136897" y="1615100"/>
            <a:ext cx="2238600" cy="52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3"/>
          </p:nvPr>
        </p:nvSpPr>
        <p:spPr>
          <a:xfrm>
            <a:off x="2136897" y="2129939"/>
            <a:ext cx="22386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4" hasCustomPrompt="1"/>
          </p:nvPr>
        </p:nvSpPr>
        <p:spPr>
          <a:xfrm>
            <a:off x="1149150" y="3233350"/>
            <a:ext cx="667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5"/>
          </p:nvPr>
        </p:nvSpPr>
        <p:spPr>
          <a:xfrm>
            <a:off x="2136897" y="3009405"/>
            <a:ext cx="2238600" cy="52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6"/>
          </p:nvPr>
        </p:nvSpPr>
        <p:spPr>
          <a:xfrm>
            <a:off x="2136897" y="3531994"/>
            <a:ext cx="22386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7" hasCustomPrompt="1"/>
          </p:nvPr>
        </p:nvSpPr>
        <p:spPr>
          <a:xfrm>
            <a:off x="4859850" y="1835163"/>
            <a:ext cx="667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8"/>
          </p:nvPr>
        </p:nvSpPr>
        <p:spPr>
          <a:xfrm>
            <a:off x="5847600" y="1613063"/>
            <a:ext cx="2238600" cy="52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9"/>
          </p:nvPr>
        </p:nvSpPr>
        <p:spPr>
          <a:xfrm>
            <a:off x="5847597" y="2135651"/>
            <a:ext cx="22386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13" hasCustomPrompt="1"/>
          </p:nvPr>
        </p:nvSpPr>
        <p:spPr>
          <a:xfrm>
            <a:off x="4859850" y="3233350"/>
            <a:ext cx="667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4"/>
          </p:nvPr>
        </p:nvSpPr>
        <p:spPr>
          <a:xfrm>
            <a:off x="5847600" y="3009405"/>
            <a:ext cx="2238600" cy="52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5"/>
          </p:nvPr>
        </p:nvSpPr>
        <p:spPr>
          <a:xfrm>
            <a:off x="5847597" y="3531994"/>
            <a:ext cx="22386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BLANK_4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713050" y="734775"/>
            <a:ext cx="7717800" cy="3674100"/>
          </a:xfrm>
          <a:prstGeom prst="roundRect">
            <a:avLst>
              <a:gd name="adj" fmla="val 761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042363" y="1858488"/>
            <a:ext cx="4856100" cy="88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title" idx="2" hasCustomPrompt="1"/>
          </p:nvPr>
        </p:nvSpPr>
        <p:spPr>
          <a:xfrm>
            <a:off x="1277940" y="2103299"/>
            <a:ext cx="1326600" cy="9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1"/>
          </p:nvPr>
        </p:nvSpPr>
        <p:spPr>
          <a:xfrm>
            <a:off x="3042364" y="2861704"/>
            <a:ext cx="4743000" cy="39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8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/>
          <p:nvPr/>
        </p:nvSpPr>
        <p:spPr>
          <a:xfrm>
            <a:off x="713100" y="544800"/>
            <a:ext cx="7717800" cy="4053900"/>
          </a:xfrm>
          <a:prstGeom prst="roundRect">
            <a:avLst>
              <a:gd name="adj" fmla="val 761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0"/>
          <p:cNvSpPr txBox="1">
            <a:spLocks noGrp="1"/>
          </p:cNvSpPr>
          <p:nvPr>
            <p:ph type="title" hasCustomPrompt="1"/>
          </p:nvPr>
        </p:nvSpPr>
        <p:spPr>
          <a:xfrm>
            <a:off x="2164650" y="1036125"/>
            <a:ext cx="4814700" cy="88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89" name="Google Shape;189;p30"/>
          <p:cNvSpPr txBox="1">
            <a:spLocks noGrp="1"/>
          </p:cNvSpPr>
          <p:nvPr>
            <p:ph type="subTitle" idx="1"/>
          </p:nvPr>
        </p:nvSpPr>
        <p:spPr>
          <a:xfrm>
            <a:off x="2269200" y="2023074"/>
            <a:ext cx="4605600" cy="37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30"/>
          <p:cNvSpPr txBox="1">
            <a:spLocks noGrp="1"/>
          </p:cNvSpPr>
          <p:nvPr>
            <p:ph type="title" idx="2" hasCustomPrompt="1"/>
          </p:nvPr>
        </p:nvSpPr>
        <p:spPr>
          <a:xfrm>
            <a:off x="1372613" y="2729113"/>
            <a:ext cx="2965800" cy="88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91" name="Google Shape;191;p30"/>
          <p:cNvSpPr txBox="1">
            <a:spLocks noGrp="1"/>
          </p:cNvSpPr>
          <p:nvPr>
            <p:ph type="subTitle" idx="3"/>
          </p:nvPr>
        </p:nvSpPr>
        <p:spPr>
          <a:xfrm>
            <a:off x="1460880" y="3693988"/>
            <a:ext cx="2789400" cy="37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30"/>
          <p:cNvSpPr txBox="1">
            <a:spLocks noGrp="1"/>
          </p:cNvSpPr>
          <p:nvPr>
            <p:ph type="title" idx="4" hasCustomPrompt="1"/>
          </p:nvPr>
        </p:nvSpPr>
        <p:spPr>
          <a:xfrm>
            <a:off x="4805638" y="2729113"/>
            <a:ext cx="2965800" cy="88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93" name="Google Shape;193;p30"/>
          <p:cNvSpPr txBox="1">
            <a:spLocks noGrp="1"/>
          </p:cNvSpPr>
          <p:nvPr>
            <p:ph type="subTitle" idx="5"/>
          </p:nvPr>
        </p:nvSpPr>
        <p:spPr>
          <a:xfrm>
            <a:off x="4892373" y="3693988"/>
            <a:ext cx="2792400" cy="37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BLANK_15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/>
          <p:nvPr/>
        </p:nvSpPr>
        <p:spPr>
          <a:xfrm>
            <a:off x="713100" y="544800"/>
            <a:ext cx="7717800" cy="4053900"/>
          </a:xfrm>
          <a:prstGeom prst="roundRect">
            <a:avLst>
              <a:gd name="adj" fmla="val 761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31"/>
          <p:cNvSpPr txBox="1">
            <a:spLocks noGrp="1"/>
          </p:cNvSpPr>
          <p:nvPr>
            <p:ph type="title"/>
          </p:nvPr>
        </p:nvSpPr>
        <p:spPr>
          <a:xfrm>
            <a:off x="713100" y="544800"/>
            <a:ext cx="7717800" cy="6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44800"/>
            <a:ext cx="77178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Staatliches"/>
              <a:buNone/>
              <a:defRPr sz="3200" b="1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Staatliches"/>
              <a:buNone/>
              <a:defRPr sz="3200" b="1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Staatliches"/>
              <a:buNone/>
              <a:defRPr sz="3200" b="1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Staatliches"/>
              <a:buNone/>
              <a:defRPr sz="3200" b="1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Staatliches"/>
              <a:buNone/>
              <a:defRPr sz="3200" b="1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Staatliches"/>
              <a:buNone/>
              <a:defRPr sz="3200" b="1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Staatliches"/>
              <a:buNone/>
              <a:defRPr sz="3200" b="1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Staatliches"/>
              <a:buNone/>
              <a:defRPr sz="3200" b="1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Staatliches"/>
              <a:buNone/>
              <a:defRPr sz="3200" b="1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239600"/>
            <a:ext cx="7717800" cy="3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■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■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■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59" r:id="rId6"/>
    <p:sldLayoutId id="2147483661" r:id="rId7"/>
    <p:sldLayoutId id="2147483676" r:id="rId8"/>
    <p:sldLayoutId id="2147483677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7"/>
          <p:cNvSpPr/>
          <p:nvPr/>
        </p:nvSpPr>
        <p:spPr>
          <a:xfrm>
            <a:off x="1890000" y="3350850"/>
            <a:ext cx="5364000" cy="4500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7"/>
          <p:cNvSpPr txBox="1">
            <a:spLocks noGrp="1"/>
          </p:cNvSpPr>
          <p:nvPr>
            <p:ph type="ctrTitle"/>
          </p:nvPr>
        </p:nvSpPr>
        <p:spPr>
          <a:xfrm>
            <a:off x="978600" y="1307950"/>
            <a:ext cx="7186800" cy="20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0" dirty="0"/>
              <a:t>DASHBOARD Video EDITER</a:t>
            </a:r>
          </a:p>
        </p:txBody>
      </p:sp>
      <p:sp>
        <p:nvSpPr>
          <p:cNvPr id="216" name="Google Shape;216;p37"/>
          <p:cNvSpPr txBox="1">
            <a:spLocks noGrp="1"/>
          </p:cNvSpPr>
          <p:nvPr>
            <p:ph type="subTitle" idx="1"/>
          </p:nvPr>
        </p:nvSpPr>
        <p:spPr>
          <a:xfrm>
            <a:off x="2136000" y="3360000"/>
            <a:ext cx="4872000" cy="4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Công nghệ phần mềm hướng đối tượng</a:t>
            </a:r>
            <a:endParaRPr dirty="0"/>
          </a:p>
        </p:txBody>
      </p:sp>
      <p:grpSp>
        <p:nvGrpSpPr>
          <p:cNvPr id="217" name="Google Shape;217;p37"/>
          <p:cNvGrpSpPr/>
          <p:nvPr/>
        </p:nvGrpSpPr>
        <p:grpSpPr>
          <a:xfrm>
            <a:off x="7200732" y="3208643"/>
            <a:ext cx="1737951" cy="1390049"/>
            <a:chOff x="7200732" y="3208643"/>
            <a:chExt cx="1737951" cy="1390049"/>
          </a:xfrm>
        </p:grpSpPr>
        <p:sp>
          <p:nvSpPr>
            <p:cNvPr id="218" name="Google Shape;218;p37"/>
            <p:cNvSpPr/>
            <p:nvPr/>
          </p:nvSpPr>
          <p:spPr>
            <a:xfrm>
              <a:off x="7200732" y="3208643"/>
              <a:ext cx="1737951" cy="1390049"/>
            </a:xfrm>
            <a:custGeom>
              <a:avLst/>
              <a:gdLst/>
              <a:ahLst/>
              <a:cxnLst/>
              <a:rect l="l" t="t" r="r" b="b"/>
              <a:pathLst>
                <a:path w="83425" h="66725" extrusionOk="0">
                  <a:moveTo>
                    <a:pt x="54887" y="0"/>
                  </a:moveTo>
                  <a:lnTo>
                    <a:pt x="48207" y="297"/>
                  </a:lnTo>
                  <a:cubicBezTo>
                    <a:pt x="45684" y="446"/>
                    <a:pt x="43717" y="2598"/>
                    <a:pt x="43828" y="5121"/>
                  </a:cubicBezTo>
                  <a:lnTo>
                    <a:pt x="43902" y="6346"/>
                  </a:lnTo>
                  <a:lnTo>
                    <a:pt x="30802" y="6754"/>
                  </a:lnTo>
                  <a:cubicBezTo>
                    <a:pt x="27759" y="6866"/>
                    <a:pt x="25310" y="9315"/>
                    <a:pt x="25236" y="12358"/>
                  </a:cubicBezTo>
                  <a:lnTo>
                    <a:pt x="24419" y="44533"/>
                  </a:lnTo>
                  <a:cubicBezTo>
                    <a:pt x="23195" y="45163"/>
                    <a:pt x="20560" y="46537"/>
                    <a:pt x="17480" y="48132"/>
                  </a:cubicBezTo>
                  <a:cubicBezTo>
                    <a:pt x="8351" y="52994"/>
                    <a:pt x="2932" y="56111"/>
                    <a:pt x="1300" y="57447"/>
                  </a:cubicBezTo>
                  <a:cubicBezTo>
                    <a:pt x="928" y="57781"/>
                    <a:pt x="669" y="58041"/>
                    <a:pt x="520" y="58338"/>
                  </a:cubicBezTo>
                  <a:lnTo>
                    <a:pt x="520" y="58412"/>
                  </a:lnTo>
                  <a:cubicBezTo>
                    <a:pt x="1" y="59414"/>
                    <a:pt x="38" y="60601"/>
                    <a:pt x="594" y="61566"/>
                  </a:cubicBezTo>
                  <a:cubicBezTo>
                    <a:pt x="1151" y="62568"/>
                    <a:pt x="2190" y="63236"/>
                    <a:pt x="3341" y="63348"/>
                  </a:cubicBezTo>
                  <a:cubicBezTo>
                    <a:pt x="10614" y="63978"/>
                    <a:pt x="35664" y="66131"/>
                    <a:pt x="51065" y="66613"/>
                  </a:cubicBezTo>
                  <a:cubicBezTo>
                    <a:pt x="53143" y="66687"/>
                    <a:pt x="54998" y="66725"/>
                    <a:pt x="56557" y="66725"/>
                  </a:cubicBezTo>
                  <a:cubicBezTo>
                    <a:pt x="61493" y="66725"/>
                    <a:pt x="62940" y="66391"/>
                    <a:pt x="63608" y="66094"/>
                  </a:cubicBezTo>
                  <a:cubicBezTo>
                    <a:pt x="65129" y="65500"/>
                    <a:pt x="67245" y="63904"/>
                    <a:pt x="70065" y="61306"/>
                  </a:cubicBezTo>
                  <a:cubicBezTo>
                    <a:pt x="75335" y="56482"/>
                    <a:pt x="81087" y="49877"/>
                    <a:pt x="82200" y="48615"/>
                  </a:cubicBezTo>
                  <a:cubicBezTo>
                    <a:pt x="83351" y="47279"/>
                    <a:pt x="83425" y="45386"/>
                    <a:pt x="82386" y="43976"/>
                  </a:cubicBezTo>
                  <a:lnTo>
                    <a:pt x="82720" y="11096"/>
                  </a:lnTo>
                  <a:cubicBezTo>
                    <a:pt x="82720" y="9538"/>
                    <a:pt x="82126" y="8090"/>
                    <a:pt x="81050" y="6977"/>
                  </a:cubicBezTo>
                  <a:cubicBezTo>
                    <a:pt x="79936" y="5901"/>
                    <a:pt x="78489" y="5270"/>
                    <a:pt x="76968" y="5270"/>
                  </a:cubicBezTo>
                  <a:lnTo>
                    <a:pt x="76782" y="5270"/>
                  </a:lnTo>
                  <a:lnTo>
                    <a:pt x="59748" y="5827"/>
                  </a:lnTo>
                  <a:lnTo>
                    <a:pt x="59711" y="4379"/>
                  </a:lnTo>
                  <a:cubicBezTo>
                    <a:pt x="59600" y="1930"/>
                    <a:pt x="57559" y="0"/>
                    <a:pt x="55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7"/>
            <p:cNvSpPr/>
            <p:nvPr/>
          </p:nvSpPr>
          <p:spPr>
            <a:xfrm>
              <a:off x="7738044" y="3347762"/>
              <a:ext cx="1157329" cy="806405"/>
            </a:xfrm>
            <a:custGeom>
              <a:avLst/>
              <a:gdLst/>
              <a:ahLst/>
              <a:cxnLst/>
              <a:rect l="l" t="t" r="r" b="b"/>
              <a:pathLst>
                <a:path w="55554" h="38709" extrusionOk="0">
                  <a:moveTo>
                    <a:pt x="51161" y="0"/>
                  </a:moveTo>
                  <a:cubicBezTo>
                    <a:pt x="51116" y="0"/>
                    <a:pt x="51072" y="1"/>
                    <a:pt x="51027" y="2"/>
                  </a:cubicBezTo>
                  <a:lnTo>
                    <a:pt x="14325" y="1153"/>
                  </a:lnTo>
                  <a:lnTo>
                    <a:pt x="5047" y="1449"/>
                  </a:lnTo>
                  <a:cubicBezTo>
                    <a:pt x="2747" y="1524"/>
                    <a:pt x="891" y="3416"/>
                    <a:pt x="854" y="5717"/>
                  </a:cubicBezTo>
                  <a:lnTo>
                    <a:pt x="409" y="22343"/>
                  </a:lnTo>
                  <a:lnTo>
                    <a:pt x="0" y="38708"/>
                  </a:lnTo>
                  <a:lnTo>
                    <a:pt x="2413" y="38671"/>
                  </a:lnTo>
                  <a:lnTo>
                    <a:pt x="2784" y="21489"/>
                  </a:lnTo>
                  <a:lnTo>
                    <a:pt x="3118" y="8241"/>
                  </a:lnTo>
                  <a:cubicBezTo>
                    <a:pt x="3155" y="5903"/>
                    <a:pt x="4862" y="4047"/>
                    <a:pt x="6977" y="3973"/>
                  </a:cubicBezTo>
                  <a:lnTo>
                    <a:pt x="14436" y="3713"/>
                  </a:lnTo>
                  <a:lnTo>
                    <a:pt x="49060" y="2488"/>
                  </a:lnTo>
                  <a:cubicBezTo>
                    <a:pt x="49102" y="2487"/>
                    <a:pt x="49143" y="2486"/>
                    <a:pt x="49184" y="2486"/>
                  </a:cubicBezTo>
                  <a:cubicBezTo>
                    <a:pt x="51391" y="2486"/>
                    <a:pt x="53179" y="4427"/>
                    <a:pt x="53142" y="6867"/>
                  </a:cubicBezTo>
                  <a:lnTo>
                    <a:pt x="52883" y="37855"/>
                  </a:lnTo>
                  <a:lnTo>
                    <a:pt x="52883" y="37855"/>
                  </a:lnTo>
                  <a:lnTo>
                    <a:pt x="55221" y="37818"/>
                  </a:lnTo>
                  <a:lnTo>
                    <a:pt x="55518" y="4381"/>
                  </a:lnTo>
                  <a:cubicBezTo>
                    <a:pt x="55554" y="1976"/>
                    <a:pt x="53586" y="0"/>
                    <a:pt x="51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7"/>
            <p:cNvSpPr/>
            <p:nvPr/>
          </p:nvSpPr>
          <p:spPr>
            <a:xfrm>
              <a:off x="7788292" y="3399552"/>
              <a:ext cx="1057604" cy="753845"/>
            </a:xfrm>
            <a:custGeom>
              <a:avLst/>
              <a:gdLst/>
              <a:ahLst/>
              <a:cxnLst/>
              <a:rect l="l" t="t" r="r" b="b"/>
              <a:pathLst>
                <a:path w="50767" h="36186" extrusionOk="0">
                  <a:moveTo>
                    <a:pt x="46772" y="0"/>
                  </a:moveTo>
                  <a:cubicBezTo>
                    <a:pt x="46731" y="0"/>
                    <a:pt x="46690" y="1"/>
                    <a:pt x="46648" y="2"/>
                  </a:cubicBezTo>
                  <a:lnTo>
                    <a:pt x="29466" y="596"/>
                  </a:lnTo>
                  <a:lnTo>
                    <a:pt x="13806" y="1153"/>
                  </a:lnTo>
                  <a:lnTo>
                    <a:pt x="4565" y="1487"/>
                  </a:lnTo>
                  <a:cubicBezTo>
                    <a:pt x="3303" y="1524"/>
                    <a:pt x="2190" y="2229"/>
                    <a:pt x="1485" y="3268"/>
                  </a:cubicBezTo>
                  <a:cubicBezTo>
                    <a:pt x="1003" y="3973"/>
                    <a:pt x="706" y="4827"/>
                    <a:pt x="706" y="5755"/>
                  </a:cubicBezTo>
                  <a:lnTo>
                    <a:pt x="446" y="16517"/>
                  </a:lnTo>
                  <a:lnTo>
                    <a:pt x="260" y="25237"/>
                  </a:lnTo>
                  <a:lnTo>
                    <a:pt x="1" y="36185"/>
                  </a:lnTo>
                  <a:lnTo>
                    <a:pt x="21450" y="35851"/>
                  </a:lnTo>
                  <a:lnTo>
                    <a:pt x="41935" y="35517"/>
                  </a:lnTo>
                  <a:lnTo>
                    <a:pt x="50471" y="35369"/>
                  </a:lnTo>
                  <a:lnTo>
                    <a:pt x="50508" y="30767"/>
                  </a:lnTo>
                  <a:lnTo>
                    <a:pt x="50582" y="21786"/>
                  </a:lnTo>
                  <a:lnTo>
                    <a:pt x="50693" y="10059"/>
                  </a:lnTo>
                  <a:lnTo>
                    <a:pt x="50730" y="4381"/>
                  </a:lnTo>
                  <a:cubicBezTo>
                    <a:pt x="50767" y="1941"/>
                    <a:pt x="48979" y="0"/>
                    <a:pt x="467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7"/>
            <p:cNvSpPr/>
            <p:nvPr/>
          </p:nvSpPr>
          <p:spPr>
            <a:xfrm>
              <a:off x="8112988" y="3625334"/>
              <a:ext cx="336320" cy="316217"/>
            </a:xfrm>
            <a:custGeom>
              <a:avLst/>
              <a:gdLst/>
              <a:ahLst/>
              <a:cxnLst/>
              <a:rect l="l" t="t" r="r" b="b"/>
              <a:pathLst>
                <a:path w="16144" h="15179" extrusionOk="0">
                  <a:moveTo>
                    <a:pt x="632" y="1"/>
                  </a:moveTo>
                  <a:lnTo>
                    <a:pt x="1" y="15179"/>
                  </a:lnTo>
                  <a:lnTo>
                    <a:pt x="1" y="15179"/>
                  </a:lnTo>
                  <a:lnTo>
                    <a:pt x="16144" y="7015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7"/>
            <p:cNvSpPr/>
            <p:nvPr/>
          </p:nvSpPr>
          <p:spPr>
            <a:xfrm>
              <a:off x="8617842" y="4137126"/>
              <a:ext cx="289926" cy="327049"/>
            </a:xfrm>
            <a:custGeom>
              <a:avLst/>
              <a:gdLst/>
              <a:ahLst/>
              <a:cxnLst/>
              <a:rect l="l" t="t" r="r" b="b"/>
              <a:pathLst>
                <a:path w="13917" h="15699" extrusionOk="0">
                  <a:moveTo>
                    <a:pt x="13063" y="1"/>
                  </a:moveTo>
                  <a:cubicBezTo>
                    <a:pt x="10614" y="2932"/>
                    <a:pt x="4713" y="9315"/>
                    <a:pt x="0" y="13435"/>
                  </a:cubicBezTo>
                  <a:cubicBezTo>
                    <a:pt x="371" y="14177"/>
                    <a:pt x="742" y="14956"/>
                    <a:pt x="1113" y="15698"/>
                  </a:cubicBezTo>
                  <a:cubicBezTo>
                    <a:pt x="5641" y="11505"/>
                    <a:pt x="10873" y="5716"/>
                    <a:pt x="13137" y="3155"/>
                  </a:cubicBezTo>
                  <a:cubicBezTo>
                    <a:pt x="13916" y="2227"/>
                    <a:pt x="13879" y="891"/>
                    <a:pt x="13100" y="38"/>
                  </a:cubicBezTo>
                  <a:lnTo>
                    <a:pt x="130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7"/>
            <p:cNvSpPr/>
            <p:nvPr/>
          </p:nvSpPr>
          <p:spPr>
            <a:xfrm>
              <a:off x="7223919" y="4416990"/>
              <a:ext cx="1417131" cy="152702"/>
            </a:xfrm>
            <a:custGeom>
              <a:avLst/>
              <a:gdLst/>
              <a:ahLst/>
              <a:cxnLst/>
              <a:rect l="l" t="t" r="r" b="b"/>
              <a:pathLst>
                <a:path w="68025" h="7330" extrusionOk="0">
                  <a:moveTo>
                    <a:pt x="66911" y="1"/>
                  </a:moveTo>
                  <a:cubicBezTo>
                    <a:pt x="64981" y="1708"/>
                    <a:pt x="63200" y="3007"/>
                    <a:pt x="61975" y="3489"/>
                  </a:cubicBezTo>
                  <a:cubicBezTo>
                    <a:pt x="61092" y="3857"/>
                    <a:pt x="58653" y="4014"/>
                    <a:pt x="55226" y="4014"/>
                  </a:cubicBezTo>
                  <a:cubicBezTo>
                    <a:pt x="53467" y="4014"/>
                    <a:pt x="51449" y="3973"/>
                    <a:pt x="49246" y="3897"/>
                  </a:cubicBezTo>
                  <a:cubicBezTo>
                    <a:pt x="32361" y="3303"/>
                    <a:pt x="4751" y="854"/>
                    <a:pt x="1077" y="520"/>
                  </a:cubicBezTo>
                  <a:cubicBezTo>
                    <a:pt x="855" y="706"/>
                    <a:pt x="706" y="854"/>
                    <a:pt x="669" y="966"/>
                  </a:cubicBezTo>
                  <a:cubicBezTo>
                    <a:pt x="669" y="966"/>
                    <a:pt x="669" y="1003"/>
                    <a:pt x="632" y="1003"/>
                  </a:cubicBezTo>
                  <a:cubicBezTo>
                    <a:pt x="1" y="2301"/>
                    <a:pt x="892" y="3823"/>
                    <a:pt x="2339" y="3971"/>
                  </a:cubicBezTo>
                  <a:cubicBezTo>
                    <a:pt x="9093" y="4565"/>
                    <a:pt x="34477" y="6718"/>
                    <a:pt x="49989" y="7237"/>
                  </a:cubicBezTo>
                  <a:cubicBezTo>
                    <a:pt x="51951" y="7297"/>
                    <a:pt x="53753" y="7329"/>
                    <a:pt x="55339" y="7329"/>
                  </a:cubicBezTo>
                  <a:cubicBezTo>
                    <a:pt x="58702" y="7329"/>
                    <a:pt x="61093" y="7182"/>
                    <a:pt x="61975" y="6829"/>
                  </a:cubicBezTo>
                  <a:cubicBezTo>
                    <a:pt x="63460" y="6198"/>
                    <a:pt x="65649" y="4454"/>
                    <a:pt x="68024" y="2264"/>
                  </a:cubicBezTo>
                  <a:cubicBezTo>
                    <a:pt x="67653" y="1522"/>
                    <a:pt x="67282" y="743"/>
                    <a:pt x="669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7"/>
            <p:cNvSpPr/>
            <p:nvPr/>
          </p:nvSpPr>
          <p:spPr>
            <a:xfrm>
              <a:off x="7246356" y="4135585"/>
              <a:ext cx="1643622" cy="364985"/>
            </a:xfrm>
            <a:custGeom>
              <a:avLst/>
              <a:gdLst/>
              <a:ahLst/>
              <a:cxnLst/>
              <a:rect l="l" t="t" r="r" b="b"/>
              <a:pathLst>
                <a:path w="78897" h="17520" extrusionOk="0">
                  <a:moveTo>
                    <a:pt x="78823" y="1"/>
                  </a:moveTo>
                  <a:lnTo>
                    <a:pt x="58560" y="334"/>
                  </a:lnTo>
                  <a:lnTo>
                    <a:pt x="23602" y="891"/>
                  </a:lnTo>
                  <a:cubicBezTo>
                    <a:pt x="23602" y="891"/>
                    <a:pt x="20188" y="2635"/>
                    <a:pt x="15958" y="4862"/>
                  </a:cubicBezTo>
                  <a:cubicBezTo>
                    <a:pt x="9834" y="8128"/>
                    <a:pt x="1930" y="12432"/>
                    <a:pt x="0" y="14028"/>
                  </a:cubicBezTo>
                  <a:cubicBezTo>
                    <a:pt x="1559" y="14177"/>
                    <a:pt x="7496" y="14696"/>
                    <a:pt x="15104" y="15290"/>
                  </a:cubicBezTo>
                  <a:cubicBezTo>
                    <a:pt x="27678" y="16304"/>
                    <a:pt x="44821" y="17519"/>
                    <a:pt x="54280" y="17519"/>
                  </a:cubicBezTo>
                  <a:cubicBezTo>
                    <a:pt x="57635" y="17519"/>
                    <a:pt x="60024" y="17366"/>
                    <a:pt x="60898" y="16997"/>
                  </a:cubicBezTo>
                  <a:cubicBezTo>
                    <a:pt x="63051" y="16143"/>
                    <a:pt x="66762" y="12841"/>
                    <a:pt x="70324" y="9278"/>
                  </a:cubicBezTo>
                  <a:cubicBezTo>
                    <a:pt x="73813" y="5827"/>
                    <a:pt x="77190" y="2116"/>
                    <a:pt x="78897" y="75"/>
                  </a:cubicBezTo>
                  <a:cubicBezTo>
                    <a:pt x="78860" y="38"/>
                    <a:pt x="78823" y="1"/>
                    <a:pt x="788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7"/>
            <p:cNvSpPr/>
            <p:nvPr/>
          </p:nvSpPr>
          <p:spPr>
            <a:xfrm>
              <a:off x="8297001" y="3237954"/>
              <a:ext cx="126037" cy="274531"/>
            </a:xfrm>
            <a:custGeom>
              <a:avLst/>
              <a:gdLst/>
              <a:ahLst/>
              <a:cxnLst/>
              <a:rect l="l" t="t" r="r" b="b"/>
              <a:pathLst>
                <a:path w="6050" h="13178" extrusionOk="0">
                  <a:moveTo>
                    <a:pt x="101" y="110"/>
                  </a:moveTo>
                  <a:cubicBezTo>
                    <a:pt x="67" y="111"/>
                    <a:pt x="34" y="113"/>
                    <a:pt x="0" y="115"/>
                  </a:cubicBezTo>
                  <a:lnTo>
                    <a:pt x="101" y="110"/>
                  </a:lnTo>
                  <a:close/>
                  <a:moveTo>
                    <a:pt x="2479" y="0"/>
                  </a:moveTo>
                  <a:cubicBezTo>
                    <a:pt x="2433" y="0"/>
                    <a:pt x="2385" y="1"/>
                    <a:pt x="2338" y="3"/>
                  </a:cubicBezTo>
                  <a:lnTo>
                    <a:pt x="101" y="110"/>
                  </a:lnTo>
                  <a:lnTo>
                    <a:pt x="101" y="110"/>
                  </a:lnTo>
                  <a:cubicBezTo>
                    <a:pt x="133" y="109"/>
                    <a:pt x="166" y="108"/>
                    <a:pt x="198" y="108"/>
                  </a:cubicBezTo>
                  <a:cubicBezTo>
                    <a:pt x="1858" y="108"/>
                    <a:pt x="3269" y="1444"/>
                    <a:pt x="3340" y="3158"/>
                  </a:cubicBezTo>
                  <a:lnTo>
                    <a:pt x="3637" y="9838"/>
                  </a:lnTo>
                  <a:cubicBezTo>
                    <a:pt x="3711" y="11571"/>
                    <a:pt x="2355" y="13085"/>
                    <a:pt x="626" y="13176"/>
                  </a:cubicBezTo>
                  <a:lnTo>
                    <a:pt x="626" y="13176"/>
                  </a:lnTo>
                  <a:lnTo>
                    <a:pt x="2932" y="13066"/>
                  </a:lnTo>
                  <a:cubicBezTo>
                    <a:pt x="4713" y="12992"/>
                    <a:pt x="6049" y="11508"/>
                    <a:pt x="5975" y="9726"/>
                  </a:cubicBezTo>
                  <a:lnTo>
                    <a:pt x="5678" y="3046"/>
                  </a:lnTo>
                  <a:cubicBezTo>
                    <a:pt x="5606" y="1312"/>
                    <a:pt x="4197" y="0"/>
                    <a:pt x="2479" y="0"/>
                  </a:cubicBezTo>
                  <a:close/>
                  <a:moveTo>
                    <a:pt x="626" y="13176"/>
                  </a:moveTo>
                  <a:lnTo>
                    <a:pt x="594" y="13178"/>
                  </a:lnTo>
                  <a:cubicBezTo>
                    <a:pt x="605" y="13177"/>
                    <a:pt x="615" y="13177"/>
                    <a:pt x="626" y="131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7"/>
            <p:cNvSpPr/>
            <p:nvPr/>
          </p:nvSpPr>
          <p:spPr>
            <a:xfrm>
              <a:off x="8141611" y="3240246"/>
              <a:ext cx="232720" cy="276176"/>
            </a:xfrm>
            <a:custGeom>
              <a:avLst/>
              <a:gdLst/>
              <a:ahLst/>
              <a:cxnLst/>
              <a:rect l="l" t="t" r="r" b="b"/>
              <a:pathLst>
                <a:path w="11171" h="13257" extrusionOk="0">
                  <a:moveTo>
                    <a:pt x="7619" y="1"/>
                  </a:moveTo>
                  <a:cubicBezTo>
                    <a:pt x="7566" y="1"/>
                    <a:pt x="7513" y="2"/>
                    <a:pt x="7459" y="5"/>
                  </a:cubicBezTo>
                  <a:lnTo>
                    <a:pt x="3117" y="190"/>
                  </a:lnTo>
                  <a:cubicBezTo>
                    <a:pt x="1373" y="265"/>
                    <a:pt x="0" y="1749"/>
                    <a:pt x="74" y="3530"/>
                  </a:cubicBezTo>
                  <a:lnTo>
                    <a:pt x="297" y="8800"/>
                  </a:lnTo>
                  <a:lnTo>
                    <a:pt x="371" y="10210"/>
                  </a:lnTo>
                  <a:cubicBezTo>
                    <a:pt x="443" y="11944"/>
                    <a:pt x="1887" y="13256"/>
                    <a:pt x="3573" y="13256"/>
                  </a:cubicBezTo>
                  <a:cubicBezTo>
                    <a:pt x="3619" y="13256"/>
                    <a:pt x="3665" y="13255"/>
                    <a:pt x="3711" y="13253"/>
                  </a:cubicBezTo>
                  <a:lnTo>
                    <a:pt x="8053" y="13068"/>
                  </a:lnTo>
                  <a:cubicBezTo>
                    <a:pt x="9797" y="12993"/>
                    <a:pt x="11170" y="11472"/>
                    <a:pt x="11096" y="9728"/>
                  </a:cubicBezTo>
                  <a:lnTo>
                    <a:pt x="10799" y="3048"/>
                  </a:lnTo>
                  <a:cubicBezTo>
                    <a:pt x="10725" y="2046"/>
                    <a:pt x="10242" y="1155"/>
                    <a:pt x="9463" y="599"/>
                  </a:cubicBezTo>
                  <a:cubicBezTo>
                    <a:pt x="8947" y="220"/>
                    <a:pt x="8302" y="1"/>
                    <a:pt x="76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7"/>
            <p:cNvSpPr/>
            <p:nvPr/>
          </p:nvSpPr>
          <p:spPr>
            <a:xfrm>
              <a:off x="8174069" y="3296764"/>
              <a:ext cx="150786" cy="150015"/>
            </a:xfrm>
            <a:custGeom>
              <a:avLst/>
              <a:gdLst/>
              <a:ahLst/>
              <a:cxnLst/>
              <a:rect l="l" t="t" r="r" b="b"/>
              <a:pathLst>
                <a:path w="7238" h="7201" extrusionOk="0">
                  <a:moveTo>
                    <a:pt x="3675" y="1"/>
                  </a:moveTo>
                  <a:cubicBezTo>
                    <a:pt x="1671" y="1"/>
                    <a:pt x="38" y="1597"/>
                    <a:pt x="38" y="3563"/>
                  </a:cubicBezTo>
                  <a:cubicBezTo>
                    <a:pt x="1" y="5567"/>
                    <a:pt x="1634" y="7200"/>
                    <a:pt x="3600" y="7200"/>
                  </a:cubicBezTo>
                  <a:cubicBezTo>
                    <a:pt x="3623" y="7201"/>
                    <a:pt x="3645" y="7201"/>
                    <a:pt x="3667" y="7201"/>
                  </a:cubicBezTo>
                  <a:cubicBezTo>
                    <a:pt x="5641" y="7201"/>
                    <a:pt x="7237" y="5583"/>
                    <a:pt x="7237" y="3638"/>
                  </a:cubicBezTo>
                  <a:cubicBezTo>
                    <a:pt x="7237" y="1634"/>
                    <a:pt x="5641" y="1"/>
                    <a:pt x="36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7"/>
            <p:cNvSpPr/>
            <p:nvPr/>
          </p:nvSpPr>
          <p:spPr>
            <a:xfrm>
              <a:off x="8205776" y="3336971"/>
              <a:ext cx="68810" cy="68081"/>
            </a:xfrm>
            <a:custGeom>
              <a:avLst/>
              <a:gdLst/>
              <a:ahLst/>
              <a:cxnLst/>
              <a:rect l="l" t="t" r="r" b="b"/>
              <a:pathLst>
                <a:path w="3303" h="3268" extrusionOk="0">
                  <a:moveTo>
                    <a:pt x="1670" y="1"/>
                  </a:moveTo>
                  <a:cubicBezTo>
                    <a:pt x="780" y="1"/>
                    <a:pt x="37" y="743"/>
                    <a:pt x="37" y="1633"/>
                  </a:cubicBezTo>
                  <a:cubicBezTo>
                    <a:pt x="0" y="2524"/>
                    <a:pt x="742" y="3266"/>
                    <a:pt x="1633" y="3266"/>
                  </a:cubicBezTo>
                  <a:cubicBezTo>
                    <a:pt x="1655" y="3267"/>
                    <a:pt x="1678" y="3268"/>
                    <a:pt x="1700" y="3268"/>
                  </a:cubicBezTo>
                  <a:cubicBezTo>
                    <a:pt x="2596" y="3268"/>
                    <a:pt x="3303" y="2540"/>
                    <a:pt x="3303" y="1671"/>
                  </a:cubicBezTo>
                  <a:cubicBezTo>
                    <a:pt x="3303" y="743"/>
                    <a:pt x="2561" y="1"/>
                    <a:pt x="16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7"/>
            <p:cNvSpPr/>
            <p:nvPr/>
          </p:nvSpPr>
          <p:spPr>
            <a:xfrm>
              <a:off x="7653006" y="4249997"/>
              <a:ext cx="1012772" cy="36499"/>
            </a:xfrm>
            <a:custGeom>
              <a:avLst/>
              <a:gdLst/>
              <a:ahLst/>
              <a:cxnLst/>
              <a:rect l="l" t="t" r="r" b="b"/>
              <a:pathLst>
                <a:path w="48615" h="1752" extrusionOk="0">
                  <a:moveTo>
                    <a:pt x="408" y="1"/>
                  </a:moveTo>
                  <a:cubicBezTo>
                    <a:pt x="223" y="1"/>
                    <a:pt x="0" y="149"/>
                    <a:pt x="0" y="372"/>
                  </a:cubicBezTo>
                  <a:cubicBezTo>
                    <a:pt x="0" y="595"/>
                    <a:pt x="149" y="780"/>
                    <a:pt x="371" y="817"/>
                  </a:cubicBezTo>
                  <a:cubicBezTo>
                    <a:pt x="631" y="817"/>
                    <a:pt x="17294" y="1671"/>
                    <a:pt x="31359" y="1745"/>
                  </a:cubicBezTo>
                  <a:cubicBezTo>
                    <a:pt x="32155" y="1749"/>
                    <a:pt x="32944" y="1751"/>
                    <a:pt x="33721" y="1751"/>
                  </a:cubicBezTo>
                  <a:cubicBezTo>
                    <a:pt x="39858" y="1751"/>
                    <a:pt x="45279" y="1608"/>
                    <a:pt x="48244" y="1114"/>
                  </a:cubicBezTo>
                  <a:cubicBezTo>
                    <a:pt x="48466" y="1077"/>
                    <a:pt x="48615" y="891"/>
                    <a:pt x="48578" y="669"/>
                  </a:cubicBezTo>
                  <a:cubicBezTo>
                    <a:pt x="48544" y="469"/>
                    <a:pt x="48362" y="329"/>
                    <a:pt x="48164" y="329"/>
                  </a:cubicBezTo>
                  <a:cubicBezTo>
                    <a:pt x="48141" y="329"/>
                    <a:pt x="48118" y="331"/>
                    <a:pt x="48095" y="335"/>
                  </a:cubicBezTo>
                  <a:cubicBezTo>
                    <a:pt x="45176" y="807"/>
                    <a:pt x="39850" y="974"/>
                    <a:pt x="33784" y="974"/>
                  </a:cubicBezTo>
                  <a:cubicBezTo>
                    <a:pt x="19337" y="974"/>
                    <a:pt x="696" y="27"/>
                    <a:pt x="4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7"/>
            <p:cNvSpPr/>
            <p:nvPr/>
          </p:nvSpPr>
          <p:spPr>
            <a:xfrm>
              <a:off x="7547094" y="4353493"/>
              <a:ext cx="892173" cy="38019"/>
            </a:xfrm>
            <a:custGeom>
              <a:avLst/>
              <a:gdLst/>
              <a:ahLst/>
              <a:cxnLst/>
              <a:rect l="l" t="t" r="r" b="b"/>
              <a:pathLst>
                <a:path w="42826" h="1825" extrusionOk="0">
                  <a:moveTo>
                    <a:pt x="360" y="1"/>
                  </a:moveTo>
                  <a:cubicBezTo>
                    <a:pt x="186" y="1"/>
                    <a:pt x="0" y="173"/>
                    <a:pt x="0" y="377"/>
                  </a:cubicBezTo>
                  <a:cubicBezTo>
                    <a:pt x="0" y="599"/>
                    <a:pt x="186" y="785"/>
                    <a:pt x="408" y="785"/>
                  </a:cubicBezTo>
                  <a:cubicBezTo>
                    <a:pt x="668" y="785"/>
                    <a:pt x="25384" y="1713"/>
                    <a:pt x="40191" y="1787"/>
                  </a:cubicBezTo>
                  <a:cubicBezTo>
                    <a:pt x="40970" y="1824"/>
                    <a:pt x="41712" y="1824"/>
                    <a:pt x="42417" y="1824"/>
                  </a:cubicBezTo>
                  <a:cubicBezTo>
                    <a:pt x="42640" y="1824"/>
                    <a:pt x="42826" y="1638"/>
                    <a:pt x="42826" y="1416"/>
                  </a:cubicBezTo>
                  <a:cubicBezTo>
                    <a:pt x="42826" y="1193"/>
                    <a:pt x="42640" y="1008"/>
                    <a:pt x="42417" y="1008"/>
                  </a:cubicBezTo>
                  <a:cubicBezTo>
                    <a:pt x="28056" y="1008"/>
                    <a:pt x="705" y="6"/>
                    <a:pt x="408" y="6"/>
                  </a:cubicBezTo>
                  <a:cubicBezTo>
                    <a:pt x="392" y="2"/>
                    <a:pt x="376" y="1"/>
                    <a:pt x="3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7"/>
            <p:cNvSpPr/>
            <p:nvPr/>
          </p:nvSpPr>
          <p:spPr>
            <a:xfrm>
              <a:off x="8218921" y="4205353"/>
              <a:ext cx="340945" cy="255719"/>
            </a:xfrm>
            <a:custGeom>
              <a:avLst/>
              <a:gdLst/>
              <a:ahLst/>
              <a:cxnLst/>
              <a:rect l="l" t="t" r="r" b="b"/>
              <a:pathLst>
                <a:path w="16366" h="12275" extrusionOk="0">
                  <a:moveTo>
                    <a:pt x="15891" y="1"/>
                  </a:moveTo>
                  <a:cubicBezTo>
                    <a:pt x="15813" y="1"/>
                    <a:pt x="15734" y="22"/>
                    <a:pt x="15661" y="66"/>
                  </a:cubicBezTo>
                  <a:lnTo>
                    <a:pt x="186" y="11570"/>
                  </a:lnTo>
                  <a:cubicBezTo>
                    <a:pt x="37" y="11681"/>
                    <a:pt x="0" y="11941"/>
                    <a:pt x="111" y="12127"/>
                  </a:cubicBezTo>
                  <a:cubicBezTo>
                    <a:pt x="186" y="12238"/>
                    <a:pt x="297" y="12275"/>
                    <a:pt x="445" y="12275"/>
                  </a:cubicBezTo>
                  <a:cubicBezTo>
                    <a:pt x="520" y="12275"/>
                    <a:pt x="594" y="12238"/>
                    <a:pt x="668" y="12201"/>
                  </a:cubicBezTo>
                  <a:lnTo>
                    <a:pt x="16143" y="734"/>
                  </a:lnTo>
                  <a:cubicBezTo>
                    <a:pt x="16329" y="585"/>
                    <a:pt x="16366" y="325"/>
                    <a:pt x="16217" y="140"/>
                  </a:cubicBezTo>
                  <a:cubicBezTo>
                    <a:pt x="16127" y="50"/>
                    <a:pt x="16010" y="1"/>
                    <a:pt x="158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7"/>
            <p:cNvSpPr/>
            <p:nvPr/>
          </p:nvSpPr>
          <p:spPr>
            <a:xfrm>
              <a:off x="8010179" y="4193145"/>
              <a:ext cx="323175" cy="277218"/>
            </a:xfrm>
            <a:custGeom>
              <a:avLst/>
              <a:gdLst/>
              <a:ahLst/>
              <a:cxnLst/>
              <a:rect l="l" t="t" r="r" b="b"/>
              <a:pathLst>
                <a:path w="15513" h="13307" extrusionOk="0">
                  <a:moveTo>
                    <a:pt x="15079" y="1"/>
                  </a:moveTo>
                  <a:cubicBezTo>
                    <a:pt x="14984" y="1"/>
                    <a:pt x="14889" y="30"/>
                    <a:pt x="14807" y="95"/>
                  </a:cubicBezTo>
                  <a:lnTo>
                    <a:pt x="186" y="12601"/>
                  </a:lnTo>
                  <a:cubicBezTo>
                    <a:pt x="37" y="12750"/>
                    <a:pt x="0" y="13009"/>
                    <a:pt x="149" y="13158"/>
                  </a:cubicBezTo>
                  <a:cubicBezTo>
                    <a:pt x="223" y="13269"/>
                    <a:pt x="334" y="13306"/>
                    <a:pt x="446" y="13306"/>
                  </a:cubicBezTo>
                  <a:cubicBezTo>
                    <a:pt x="520" y="13306"/>
                    <a:pt x="631" y="13269"/>
                    <a:pt x="705" y="13232"/>
                  </a:cubicBezTo>
                  <a:lnTo>
                    <a:pt x="15327" y="689"/>
                  </a:lnTo>
                  <a:cubicBezTo>
                    <a:pt x="15512" y="540"/>
                    <a:pt x="15512" y="318"/>
                    <a:pt x="15401" y="132"/>
                  </a:cubicBezTo>
                  <a:cubicBezTo>
                    <a:pt x="15318" y="49"/>
                    <a:pt x="15199" y="1"/>
                    <a:pt x="150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7"/>
            <p:cNvSpPr/>
            <p:nvPr/>
          </p:nvSpPr>
          <p:spPr>
            <a:xfrm>
              <a:off x="7761231" y="4189937"/>
              <a:ext cx="347153" cy="247178"/>
            </a:xfrm>
            <a:custGeom>
              <a:avLst/>
              <a:gdLst/>
              <a:ahLst/>
              <a:cxnLst/>
              <a:rect l="l" t="t" r="r" b="b"/>
              <a:pathLst>
                <a:path w="16664" h="11865" extrusionOk="0">
                  <a:moveTo>
                    <a:pt x="16214" y="1"/>
                  </a:moveTo>
                  <a:cubicBezTo>
                    <a:pt x="16140" y="1"/>
                    <a:pt x="16065" y="22"/>
                    <a:pt x="15995" y="63"/>
                  </a:cubicBezTo>
                  <a:lnTo>
                    <a:pt x="223" y="11122"/>
                  </a:lnTo>
                  <a:cubicBezTo>
                    <a:pt x="38" y="11271"/>
                    <a:pt x="1" y="11493"/>
                    <a:pt x="112" y="11679"/>
                  </a:cubicBezTo>
                  <a:cubicBezTo>
                    <a:pt x="186" y="11790"/>
                    <a:pt x="335" y="11865"/>
                    <a:pt x="446" y="11865"/>
                  </a:cubicBezTo>
                  <a:cubicBezTo>
                    <a:pt x="520" y="11865"/>
                    <a:pt x="594" y="11827"/>
                    <a:pt x="669" y="11790"/>
                  </a:cubicBezTo>
                  <a:lnTo>
                    <a:pt x="16441" y="731"/>
                  </a:lnTo>
                  <a:cubicBezTo>
                    <a:pt x="16626" y="583"/>
                    <a:pt x="16663" y="323"/>
                    <a:pt x="16552" y="175"/>
                  </a:cubicBezTo>
                  <a:cubicBezTo>
                    <a:pt x="16459" y="59"/>
                    <a:pt x="16337" y="1"/>
                    <a:pt x="16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7"/>
            <p:cNvSpPr/>
            <p:nvPr/>
          </p:nvSpPr>
          <p:spPr>
            <a:xfrm>
              <a:off x="7545531" y="4182375"/>
              <a:ext cx="347924" cy="247011"/>
            </a:xfrm>
            <a:custGeom>
              <a:avLst/>
              <a:gdLst/>
              <a:ahLst/>
              <a:cxnLst/>
              <a:rect l="l" t="t" r="r" b="b"/>
              <a:pathLst>
                <a:path w="16701" h="11857" extrusionOk="0">
                  <a:moveTo>
                    <a:pt x="16250" y="1"/>
                  </a:moveTo>
                  <a:cubicBezTo>
                    <a:pt x="16163" y="1"/>
                    <a:pt x="16073" y="30"/>
                    <a:pt x="15995" y="92"/>
                  </a:cubicBezTo>
                  <a:lnTo>
                    <a:pt x="224" y="11151"/>
                  </a:lnTo>
                  <a:cubicBezTo>
                    <a:pt x="38" y="11263"/>
                    <a:pt x="1" y="11522"/>
                    <a:pt x="149" y="11708"/>
                  </a:cubicBezTo>
                  <a:cubicBezTo>
                    <a:pt x="224" y="11819"/>
                    <a:pt x="335" y="11856"/>
                    <a:pt x="446" y="11856"/>
                  </a:cubicBezTo>
                  <a:cubicBezTo>
                    <a:pt x="558" y="11856"/>
                    <a:pt x="632" y="11856"/>
                    <a:pt x="706" y="11782"/>
                  </a:cubicBezTo>
                  <a:lnTo>
                    <a:pt x="16441" y="723"/>
                  </a:lnTo>
                  <a:cubicBezTo>
                    <a:pt x="16626" y="612"/>
                    <a:pt x="16701" y="352"/>
                    <a:pt x="16552" y="167"/>
                  </a:cubicBezTo>
                  <a:cubicBezTo>
                    <a:pt x="16487" y="59"/>
                    <a:pt x="16372" y="1"/>
                    <a:pt x="162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37"/>
          <p:cNvGrpSpPr/>
          <p:nvPr/>
        </p:nvGrpSpPr>
        <p:grpSpPr>
          <a:xfrm>
            <a:off x="277402" y="280275"/>
            <a:ext cx="1204641" cy="1554570"/>
            <a:chOff x="277402" y="280275"/>
            <a:chExt cx="1204641" cy="1554570"/>
          </a:xfrm>
        </p:grpSpPr>
        <p:sp>
          <p:nvSpPr>
            <p:cNvPr id="236" name="Google Shape;236;p37"/>
            <p:cNvSpPr/>
            <p:nvPr/>
          </p:nvSpPr>
          <p:spPr>
            <a:xfrm rot="1064567">
              <a:off x="466100" y="373801"/>
              <a:ext cx="827247" cy="1367518"/>
            </a:xfrm>
            <a:custGeom>
              <a:avLst/>
              <a:gdLst/>
              <a:ahLst/>
              <a:cxnLst/>
              <a:rect l="l" t="t" r="r" b="b"/>
              <a:pathLst>
                <a:path w="95764" h="158307" extrusionOk="0">
                  <a:moveTo>
                    <a:pt x="40216" y="114728"/>
                  </a:moveTo>
                  <a:lnTo>
                    <a:pt x="43040" y="121184"/>
                  </a:lnTo>
                  <a:lnTo>
                    <a:pt x="45596" y="120646"/>
                  </a:lnTo>
                  <a:cubicBezTo>
                    <a:pt x="48555" y="120108"/>
                    <a:pt x="51648" y="119436"/>
                    <a:pt x="54876" y="118494"/>
                  </a:cubicBezTo>
                  <a:lnTo>
                    <a:pt x="54876" y="123605"/>
                  </a:lnTo>
                  <a:cubicBezTo>
                    <a:pt x="52590" y="123605"/>
                    <a:pt x="50169" y="123471"/>
                    <a:pt x="47882" y="123471"/>
                  </a:cubicBezTo>
                  <a:cubicBezTo>
                    <a:pt x="45327" y="123471"/>
                    <a:pt x="42771" y="123605"/>
                    <a:pt x="40216" y="123740"/>
                  </a:cubicBezTo>
                  <a:lnTo>
                    <a:pt x="40216" y="114728"/>
                  </a:lnTo>
                  <a:close/>
                  <a:moveTo>
                    <a:pt x="29859" y="0"/>
                  </a:moveTo>
                  <a:cubicBezTo>
                    <a:pt x="26228" y="0"/>
                    <a:pt x="22597" y="807"/>
                    <a:pt x="19234" y="2287"/>
                  </a:cubicBezTo>
                  <a:cubicBezTo>
                    <a:pt x="17620" y="2959"/>
                    <a:pt x="15872" y="3901"/>
                    <a:pt x="14392" y="5111"/>
                  </a:cubicBezTo>
                  <a:cubicBezTo>
                    <a:pt x="4439" y="12374"/>
                    <a:pt x="942" y="25690"/>
                    <a:pt x="5784" y="36988"/>
                  </a:cubicBezTo>
                  <a:lnTo>
                    <a:pt x="20848" y="70882"/>
                  </a:lnTo>
                  <a:cubicBezTo>
                    <a:pt x="20176" y="72227"/>
                    <a:pt x="19907" y="73572"/>
                    <a:pt x="19907" y="75051"/>
                  </a:cubicBezTo>
                  <a:lnTo>
                    <a:pt x="19907" y="126564"/>
                  </a:lnTo>
                  <a:cubicBezTo>
                    <a:pt x="13854" y="128044"/>
                    <a:pt x="6995" y="130465"/>
                    <a:pt x="3094" y="134365"/>
                  </a:cubicBezTo>
                  <a:cubicBezTo>
                    <a:pt x="1077" y="136383"/>
                    <a:pt x="1" y="138535"/>
                    <a:pt x="1" y="140956"/>
                  </a:cubicBezTo>
                  <a:cubicBezTo>
                    <a:pt x="1" y="152388"/>
                    <a:pt x="24076" y="158306"/>
                    <a:pt x="47882" y="158306"/>
                  </a:cubicBezTo>
                  <a:cubicBezTo>
                    <a:pt x="71689" y="158306"/>
                    <a:pt x="95764" y="152388"/>
                    <a:pt x="95764" y="140956"/>
                  </a:cubicBezTo>
                  <a:cubicBezTo>
                    <a:pt x="95764" y="138535"/>
                    <a:pt x="94688" y="136383"/>
                    <a:pt x="92670" y="134365"/>
                  </a:cubicBezTo>
                  <a:cubicBezTo>
                    <a:pt x="88635" y="130330"/>
                    <a:pt x="81373" y="127775"/>
                    <a:pt x="75186" y="126295"/>
                  </a:cubicBezTo>
                  <a:lnTo>
                    <a:pt x="75186" y="110424"/>
                  </a:lnTo>
                  <a:cubicBezTo>
                    <a:pt x="80028" y="107734"/>
                    <a:pt x="84735" y="104775"/>
                    <a:pt x="89039" y="101413"/>
                  </a:cubicBezTo>
                  <a:lnTo>
                    <a:pt x="91191" y="99933"/>
                  </a:lnTo>
                  <a:lnTo>
                    <a:pt x="85139" y="86080"/>
                  </a:lnTo>
                  <a:cubicBezTo>
                    <a:pt x="86080" y="83390"/>
                    <a:pt x="86080" y="80027"/>
                    <a:pt x="84735" y="77068"/>
                  </a:cubicBezTo>
                  <a:cubicBezTo>
                    <a:pt x="83390" y="73975"/>
                    <a:pt x="80969" y="71689"/>
                    <a:pt x="78279" y="70613"/>
                  </a:cubicBezTo>
                  <a:lnTo>
                    <a:pt x="75186" y="63619"/>
                  </a:lnTo>
                  <a:cubicBezTo>
                    <a:pt x="76262" y="60929"/>
                    <a:pt x="76127" y="57566"/>
                    <a:pt x="74782" y="54607"/>
                  </a:cubicBezTo>
                  <a:cubicBezTo>
                    <a:pt x="73437" y="51514"/>
                    <a:pt x="71016" y="49227"/>
                    <a:pt x="68326" y="48151"/>
                  </a:cubicBezTo>
                  <a:lnTo>
                    <a:pt x="53935" y="15737"/>
                  </a:lnTo>
                  <a:cubicBezTo>
                    <a:pt x="49765" y="6187"/>
                    <a:pt x="40350" y="0"/>
                    <a:pt x="29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7"/>
            <p:cNvSpPr/>
            <p:nvPr/>
          </p:nvSpPr>
          <p:spPr>
            <a:xfrm rot="1064567">
              <a:off x="319714" y="1527022"/>
              <a:ext cx="769154" cy="158022"/>
            </a:xfrm>
            <a:custGeom>
              <a:avLst/>
              <a:gdLst/>
              <a:ahLst/>
              <a:cxnLst/>
              <a:rect l="l" t="t" r="r" b="b"/>
              <a:pathLst>
                <a:path w="89039" h="18293" extrusionOk="0">
                  <a:moveTo>
                    <a:pt x="2018" y="1"/>
                  </a:moveTo>
                  <a:cubicBezTo>
                    <a:pt x="673" y="1346"/>
                    <a:pt x="0" y="2825"/>
                    <a:pt x="0" y="4305"/>
                  </a:cubicBezTo>
                  <a:cubicBezTo>
                    <a:pt x="0" y="12106"/>
                    <a:pt x="19906" y="18293"/>
                    <a:pt x="44519" y="18293"/>
                  </a:cubicBezTo>
                  <a:cubicBezTo>
                    <a:pt x="69133" y="18293"/>
                    <a:pt x="89038" y="12106"/>
                    <a:pt x="89038" y="4305"/>
                  </a:cubicBezTo>
                  <a:cubicBezTo>
                    <a:pt x="89038" y="2825"/>
                    <a:pt x="88366" y="1346"/>
                    <a:pt x="87021" y="1"/>
                  </a:cubicBezTo>
                  <a:cubicBezTo>
                    <a:pt x="81238" y="5784"/>
                    <a:pt x="64425" y="9819"/>
                    <a:pt x="44519" y="9819"/>
                  </a:cubicBezTo>
                  <a:cubicBezTo>
                    <a:pt x="24613" y="9819"/>
                    <a:pt x="7801" y="5784"/>
                    <a:pt x="20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7"/>
            <p:cNvSpPr/>
            <p:nvPr/>
          </p:nvSpPr>
          <p:spPr>
            <a:xfrm rot="1064567">
              <a:off x="361216" y="1445955"/>
              <a:ext cx="734298" cy="169641"/>
            </a:xfrm>
            <a:custGeom>
              <a:avLst/>
              <a:gdLst/>
              <a:ahLst/>
              <a:cxnLst/>
              <a:rect l="l" t="t" r="r" b="b"/>
              <a:pathLst>
                <a:path w="85004" h="19638" extrusionOk="0">
                  <a:moveTo>
                    <a:pt x="42502" y="0"/>
                  </a:moveTo>
                  <a:cubicBezTo>
                    <a:pt x="22596" y="0"/>
                    <a:pt x="5784" y="4170"/>
                    <a:pt x="1" y="9819"/>
                  </a:cubicBezTo>
                  <a:cubicBezTo>
                    <a:pt x="5784" y="15602"/>
                    <a:pt x="22596" y="19637"/>
                    <a:pt x="42502" y="19637"/>
                  </a:cubicBezTo>
                  <a:cubicBezTo>
                    <a:pt x="62408" y="19637"/>
                    <a:pt x="79221" y="15602"/>
                    <a:pt x="85004" y="9819"/>
                  </a:cubicBezTo>
                  <a:cubicBezTo>
                    <a:pt x="79221" y="4170"/>
                    <a:pt x="62408" y="0"/>
                    <a:pt x="425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7"/>
            <p:cNvSpPr/>
            <p:nvPr/>
          </p:nvSpPr>
          <p:spPr>
            <a:xfrm rot="1064567">
              <a:off x="909271" y="956833"/>
              <a:ext cx="117361" cy="622759"/>
            </a:xfrm>
            <a:custGeom>
              <a:avLst/>
              <a:gdLst/>
              <a:ahLst/>
              <a:cxnLst/>
              <a:rect l="l" t="t" r="r" b="b"/>
              <a:pathLst>
                <a:path w="13586" h="72092" extrusionOk="0">
                  <a:moveTo>
                    <a:pt x="6726" y="0"/>
                  </a:moveTo>
                  <a:cubicBezTo>
                    <a:pt x="2960" y="0"/>
                    <a:pt x="1" y="3094"/>
                    <a:pt x="1" y="6860"/>
                  </a:cubicBezTo>
                  <a:lnTo>
                    <a:pt x="1" y="65367"/>
                  </a:lnTo>
                  <a:cubicBezTo>
                    <a:pt x="1" y="68998"/>
                    <a:pt x="2960" y="72092"/>
                    <a:pt x="6726" y="72092"/>
                  </a:cubicBezTo>
                  <a:cubicBezTo>
                    <a:pt x="10492" y="72092"/>
                    <a:pt x="13585" y="68998"/>
                    <a:pt x="13585" y="65367"/>
                  </a:cubicBezTo>
                  <a:lnTo>
                    <a:pt x="13585" y="6860"/>
                  </a:lnTo>
                  <a:cubicBezTo>
                    <a:pt x="13585" y="3094"/>
                    <a:pt x="10492" y="0"/>
                    <a:pt x="67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7"/>
            <p:cNvSpPr/>
            <p:nvPr/>
          </p:nvSpPr>
          <p:spPr>
            <a:xfrm rot="1064567">
              <a:off x="662671" y="691271"/>
              <a:ext cx="535623" cy="434580"/>
            </a:xfrm>
            <a:custGeom>
              <a:avLst/>
              <a:gdLst/>
              <a:ahLst/>
              <a:cxnLst/>
              <a:rect l="l" t="t" r="r" b="b"/>
              <a:pathLst>
                <a:path w="62005" h="50308" extrusionOk="0">
                  <a:moveTo>
                    <a:pt x="41964" y="0"/>
                  </a:moveTo>
                  <a:cubicBezTo>
                    <a:pt x="36450" y="4573"/>
                    <a:pt x="29859" y="8743"/>
                    <a:pt x="22193" y="12105"/>
                  </a:cubicBezTo>
                  <a:cubicBezTo>
                    <a:pt x="14661" y="15468"/>
                    <a:pt x="6994" y="17620"/>
                    <a:pt x="1" y="18561"/>
                  </a:cubicBezTo>
                  <a:lnTo>
                    <a:pt x="11567" y="44654"/>
                  </a:lnTo>
                  <a:cubicBezTo>
                    <a:pt x="12778" y="45461"/>
                    <a:pt x="14257" y="46133"/>
                    <a:pt x="15737" y="46671"/>
                  </a:cubicBezTo>
                  <a:cubicBezTo>
                    <a:pt x="22653" y="49192"/>
                    <a:pt x="29544" y="50307"/>
                    <a:pt x="36332" y="50307"/>
                  </a:cubicBezTo>
                  <a:cubicBezTo>
                    <a:pt x="45119" y="50307"/>
                    <a:pt x="53733" y="48438"/>
                    <a:pt x="62005" y="45326"/>
                  </a:cubicBezTo>
                  <a:lnTo>
                    <a:pt x="4196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7"/>
            <p:cNvSpPr/>
            <p:nvPr/>
          </p:nvSpPr>
          <p:spPr>
            <a:xfrm rot="1064567">
              <a:off x="658785" y="1086963"/>
              <a:ext cx="503091" cy="318359"/>
            </a:xfrm>
            <a:custGeom>
              <a:avLst/>
              <a:gdLst/>
              <a:ahLst/>
              <a:cxnLst/>
              <a:rect l="l" t="t" r="r" b="b"/>
              <a:pathLst>
                <a:path w="58239" h="36854" extrusionOk="0">
                  <a:moveTo>
                    <a:pt x="0" y="1"/>
                  </a:moveTo>
                  <a:lnTo>
                    <a:pt x="16275" y="36854"/>
                  </a:lnTo>
                  <a:cubicBezTo>
                    <a:pt x="23672" y="35509"/>
                    <a:pt x="31070" y="33357"/>
                    <a:pt x="38333" y="30129"/>
                  </a:cubicBezTo>
                  <a:cubicBezTo>
                    <a:pt x="45596" y="26901"/>
                    <a:pt x="52186" y="23000"/>
                    <a:pt x="58238" y="18427"/>
                  </a:cubicBezTo>
                  <a:lnTo>
                    <a:pt x="50438" y="673"/>
                  </a:lnTo>
                  <a:cubicBezTo>
                    <a:pt x="42166" y="3785"/>
                    <a:pt x="33552" y="5654"/>
                    <a:pt x="24765" y="5654"/>
                  </a:cubicBezTo>
                  <a:cubicBezTo>
                    <a:pt x="17977" y="5654"/>
                    <a:pt x="11086" y="4539"/>
                    <a:pt x="4170" y="2018"/>
                  </a:cubicBezTo>
                  <a:cubicBezTo>
                    <a:pt x="2690" y="1480"/>
                    <a:pt x="1211" y="808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7"/>
            <p:cNvSpPr/>
            <p:nvPr/>
          </p:nvSpPr>
          <p:spPr>
            <a:xfrm rot="1064567">
              <a:off x="788630" y="395544"/>
              <a:ext cx="316036" cy="158592"/>
            </a:xfrm>
            <a:custGeom>
              <a:avLst/>
              <a:gdLst/>
              <a:ahLst/>
              <a:cxnLst/>
              <a:rect l="l" t="t" r="r" b="b"/>
              <a:pathLst>
                <a:path w="36585" h="18359" extrusionOk="0">
                  <a:moveTo>
                    <a:pt x="13515" y="1"/>
                  </a:moveTo>
                  <a:cubicBezTo>
                    <a:pt x="10399" y="1"/>
                    <a:pt x="7225" y="646"/>
                    <a:pt x="4170" y="2015"/>
                  </a:cubicBezTo>
                  <a:cubicBezTo>
                    <a:pt x="2691" y="2688"/>
                    <a:pt x="1211" y="3495"/>
                    <a:pt x="1" y="4436"/>
                  </a:cubicBezTo>
                  <a:cubicBezTo>
                    <a:pt x="6166" y="15411"/>
                    <a:pt x="19114" y="18359"/>
                    <a:pt x="32834" y="18359"/>
                  </a:cubicBezTo>
                  <a:cubicBezTo>
                    <a:pt x="34079" y="18359"/>
                    <a:pt x="35331" y="18335"/>
                    <a:pt x="36584" y="18290"/>
                  </a:cubicBezTo>
                  <a:lnTo>
                    <a:pt x="34567" y="13717"/>
                  </a:lnTo>
                  <a:cubicBezTo>
                    <a:pt x="30691" y="5170"/>
                    <a:pt x="22335" y="1"/>
                    <a:pt x="135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7"/>
            <p:cNvSpPr/>
            <p:nvPr/>
          </p:nvSpPr>
          <p:spPr>
            <a:xfrm rot="1064567">
              <a:off x="637634" y="418646"/>
              <a:ext cx="472883" cy="402013"/>
            </a:xfrm>
            <a:custGeom>
              <a:avLst/>
              <a:gdLst/>
              <a:ahLst/>
              <a:cxnLst/>
              <a:rect l="l" t="t" r="r" b="b"/>
              <a:pathLst>
                <a:path w="54742" h="46538" extrusionOk="0">
                  <a:moveTo>
                    <a:pt x="11971" y="0"/>
                  </a:moveTo>
                  <a:cubicBezTo>
                    <a:pt x="3363" y="6187"/>
                    <a:pt x="0" y="17754"/>
                    <a:pt x="4439" y="27842"/>
                  </a:cubicBezTo>
                  <a:lnTo>
                    <a:pt x="12778" y="46537"/>
                  </a:lnTo>
                  <a:cubicBezTo>
                    <a:pt x="19771" y="45596"/>
                    <a:pt x="27438" y="43444"/>
                    <a:pt x="34970" y="40081"/>
                  </a:cubicBezTo>
                  <a:cubicBezTo>
                    <a:pt x="42636" y="36719"/>
                    <a:pt x="49227" y="32549"/>
                    <a:pt x="54741" y="27976"/>
                  </a:cubicBezTo>
                  <a:lnTo>
                    <a:pt x="48554" y="13854"/>
                  </a:lnTo>
                  <a:cubicBezTo>
                    <a:pt x="47301" y="13899"/>
                    <a:pt x="46049" y="13923"/>
                    <a:pt x="44804" y="13923"/>
                  </a:cubicBezTo>
                  <a:cubicBezTo>
                    <a:pt x="31084" y="13923"/>
                    <a:pt x="18136" y="10975"/>
                    <a:pt x="119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7"/>
            <p:cNvSpPr/>
            <p:nvPr/>
          </p:nvSpPr>
          <p:spPr>
            <a:xfrm rot="1064567">
              <a:off x="675477" y="380215"/>
              <a:ext cx="404329" cy="429898"/>
            </a:xfrm>
            <a:custGeom>
              <a:avLst/>
              <a:gdLst/>
              <a:ahLst/>
              <a:cxnLst/>
              <a:rect l="l" t="t" r="r" b="b"/>
              <a:pathLst>
                <a:path w="46806" h="49766" extrusionOk="0">
                  <a:moveTo>
                    <a:pt x="36046" y="6188"/>
                  </a:moveTo>
                  <a:cubicBezTo>
                    <a:pt x="36718" y="10895"/>
                    <a:pt x="36987" y="15737"/>
                    <a:pt x="36987" y="20445"/>
                  </a:cubicBezTo>
                  <a:cubicBezTo>
                    <a:pt x="32414" y="20848"/>
                    <a:pt x="27841" y="21521"/>
                    <a:pt x="23268" y="22462"/>
                  </a:cubicBezTo>
                  <a:cubicBezTo>
                    <a:pt x="23672" y="17755"/>
                    <a:pt x="23672" y="12913"/>
                    <a:pt x="23403" y="8205"/>
                  </a:cubicBezTo>
                  <a:cubicBezTo>
                    <a:pt x="27572" y="7264"/>
                    <a:pt x="31742" y="6591"/>
                    <a:pt x="36046" y="6188"/>
                  </a:cubicBezTo>
                  <a:close/>
                  <a:moveTo>
                    <a:pt x="21251" y="8743"/>
                  </a:moveTo>
                  <a:lnTo>
                    <a:pt x="21251" y="8743"/>
                  </a:lnTo>
                  <a:cubicBezTo>
                    <a:pt x="21385" y="13451"/>
                    <a:pt x="21385" y="18158"/>
                    <a:pt x="20982" y="23000"/>
                  </a:cubicBezTo>
                  <a:cubicBezTo>
                    <a:pt x="16005" y="24076"/>
                    <a:pt x="11164" y="25556"/>
                    <a:pt x="6456" y="27439"/>
                  </a:cubicBezTo>
                  <a:cubicBezTo>
                    <a:pt x="7263" y="22597"/>
                    <a:pt x="7667" y="17755"/>
                    <a:pt x="7801" y="12913"/>
                  </a:cubicBezTo>
                  <a:cubicBezTo>
                    <a:pt x="12240" y="11164"/>
                    <a:pt x="16678" y="9819"/>
                    <a:pt x="21251" y="8743"/>
                  </a:cubicBezTo>
                  <a:close/>
                  <a:moveTo>
                    <a:pt x="36987" y="22731"/>
                  </a:moveTo>
                  <a:cubicBezTo>
                    <a:pt x="36853" y="27573"/>
                    <a:pt x="36449" y="32415"/>
                    <a:pt x="35642" y="37123"/>
                  </a:cubicBezTo>
                  <a:cubicBezTo>
                    <a:pt x="30666" y="37526"/>
                    <a:pt x="25689" y="38333"/>
                    <a:pt x="20847" y="39409"/>
                  </a:cubicBezTo>
                  <a:cubicBezTo>
                    <a:pt x="21923" y="34567"/>
                    <a:pt x="22730" y="29725"/>
                    <a:pt x="23134" y="24749"/>
                  </a:cubicBezTo>
                  <a:cubicBezTo>
                    <a:pt x="27707" y="23807"/>
                    <a:pt x="32280" y="23135"/>
                    <a:pt x="36987" y="22731"/>
                  </a:cubicBezTo>
                  <a:close/>
                  <a:moveTo>
                    <a:pt x="20309" y="1"/>
                  </a:moveTo>
                  <a:cubicBezTo>
                    <a:pt x="20578" y="2153"/>
                    <a:pt x="20847" y="4305"/>
                    <a:pt x="20982" y="6457"/>
                  </a:cubicBezTo>
                  <a:cubicBezTo>
                    <a:pt x="16543" y="7533"/>
                    <a:pt x="12240" y="8878"/>
                    <a:pt x="7936" y="10492"/>
                  </a:cubicBezTo>
                  <a:cubicBezTo>
                    <a:pt x="7936" y="8609"/>
                    <a:pt x="7936" y="6726"/>
                    <a:pt x="7801" y="4843"/>
                  </a:cubicBezTo>
                  <a:cubicBezTo>
                    <a:pt x="7129" y="5515"/>
                    <a:pt x="6322" y="6053"/>
                    <a:pt x="5649" y="6726"/>
                  </a:cubicBezTo>
                  <a:cubicBezTo>
                    <a:pt x="5649" y="8340"/>
                    <a:pt x="5649" y="9819"/>
                    <a:pt x="5649" y="11433"/>
                  </a:cubicBezTo>
                  <a:cubicBezTo>
                    <a:pt x="4170" y="11971"/>
                    <a:pt x="2690" y="12644"/>
                    <a:pt x="1211" y="13316"/>
                  </a:cubicBezTo>
                  <a:cubicBezTo>
                    <a:pt x="673" y="14258"/>
                    <a:pt x="404" y="15199"/>
                    <a:pt x="0" y="16275"/>
                  </a:cubicBezTo>
                  <a:cubicBezTo>
                    <a:pt x="1883" y="15334"/>
                    <a:pt x="3766" y="14527"/>
                    <a:pt x="5649" y="13720"/>
                  </a:cubicBezTo>
                  <a:lnTo>
                    <a:pt x="5649" y="13720"/>
                  </a:lnTo>
                  <a:cubicBezTo>
                    <a:pt x="5380" y="18696"/>
                    <a:pt x="4842" y="23538"/>
                    <a:pt x="4035" y="28380"/>
                  </a:cubicBezTo>
                  <a:cubicBezTo>
                    <a:pt x="2690" y="28918"/>
                    <a:pt x="1480" y="29456"/>
                    <a:pt x="135" y="29994"/>
                  </a:cubicBezTo>
                  <a:cubicBezTo>
                    <a:pt x="404" y="30667"/>
                    <a:pt x="673" y="31474"/>
                    <a:pt x="942" y="32146"/>
                  </a:cubicBezTo>
                  <a:cubicBezTo>
                    <a:pt x="1749" y="31743"/>
                    <a:pt x="2556" y="31339"/>
                    <a:pt x="3497" y="30936"/>
                  </a:cubicBezTo>
                  <a:lnTo>
                    <a:pt x="3497" y="30936"/>
                  </a:lnTo>
                  <a:cubicBezTo>
                    <a:pt x="3228" y="32550"/>
                    <a:pt x="2825" y="34029"/>
                    <a:pt x="2421" y="35509"/>
                  </a:cubicBezTo>
                  <a:lnTo>
                    <a:pt x="3901" y="38737"/>
                  </a:lnTo>
                  <a:cubicBezTo>
                    <a:pt x="4708" y="35778"/>
                    <a:pt x="5380" y="32953"/>
                    <a:pt x="5918" y="29994"/>
                  </a:cubicBezTo>
                  <a:cubicBezTo>
                    <a:pt x="10760" y="27977"/>
                    <a:pt x="15736" y="26497"/>
                    <a:pt x="20847" y="25287"/>
                  </a:cubicBezTo>
                  <a:lnTo>
                    <a:pt x="20847" y="25287"/>
                  </a:lnTo>
                  <a:cubicBezTo>
                    <a:pt x="20309" y="30263"/>
                    <a:pt x="19502" y="35105"/>
                    <a:pt x="18426" y="39947"/>
                  </a:cubicBezTo>
                  <a:cubicBezTo>
                    <a:pt x="14257" y="41023"/>
                    <a:pt x="10088" y="42368"/>
                    <a:pt x="6053" y="43848"/>
                  </a:cubicBezTo>
                  <a:lnTo>
                    <a:pt x="6994" y="45865"/>
                  </a:lnTo>
                  <a:cubicBezTo>
                    <a:pt x="10491" y="44520"/>
                    <a:pt x="14123" y="43444"/>
                    <a:pt x="17754" y="42503"/>
                  </a:cubicBezTo>
                  <a:lnTo>
                    <a:pt x="17754" y="42503"/>
                  </a:lnTo>
                  <a:cubicBezTo>
                    <a:pt x="17216" y="44924"/>
                    <a:pt x="16409" y="47345"/>
                    <a:pt x="15602" y="49766"/>
                  </a:cubicBezTo>
                  <a:cubicBezTo>
                    <a:pt x="16409" y="49631"/>
                    <a:pt x="17216" y="49497"/>
                    <a:pt x="18023" y="49228"/>
                  </a:cubicBezTo>
                  <a:cubicBezTo>
                    <a:pt x="18830" y="46807"/>
                    <a:pt x="19637" y="44386"/>
                    <a:pt x="20175" y="41830"/>
                  </a:cubicBezTo>
                  <a:cubicBezTo>
                    <a:pt x="25151" y="40754"/>
                    <a:pt x="30262" y="39813"/>
                    <a:pt x="35373" y="39409"/>
                  </a:cubicBezTo>
                  <a:lnTo>
                    <a:pt x="35373" y="39409"/>
                  </a:lnTo>
                  <a:cubicBezTo>
                    <a:pt x="35104" y="40620"/>
                    <a:pt x="34835" y="41830"/>
                    <a:pt x="34566" y="43041"/>
                  </a:cubicBezTo>
                  <a:cubicBezTo>
                    <a:pt x="35508" y="42637"/>
                    <a:pt x="36315" y="42234"/>
                    <a:pt x="37122" y="41830"/>
                  </a:cubicBezTo>
                  <a:cubicBezTo>
                    <a:pt x="37256" y="40889"/>
                    <a:pt x="37525" y="40082"/>
                    <a:pt x="37660" y="39140"/>
                  </a:cubicBezTo>
                  <a:cubicBezTo>
                    <a:pt x="39139" y="39140"/>
                    <a:pt x="40619" y="39006"/>
                    <a:pt x="42098" y="39006"/>
                  </a:cubicBezTo>
                  <a:cubicBezTo>
                    <a:pt x="43309" y="38199"/>
                    <a:pt x="44385" y="37526"/>
                    <a:pt x="45595" y="36719"/>
                  </a:cubicBezTo>
                  <a:cubicBezTo>
                    <a:pt x="43040" y="36719"/>
                    <a:pt x="40484" y="36854"/>
                    <a:pt x="37929" y="36988"/>
                  </a:cubicBezTo>
                  <a:cubicBezTo>
                    <a:pt x="38736" y="32146"/>
                    <a:pt x="39139" y="27304"/>
                    <a:pt x="39139" y="22462"/>
                  </a:cubicBezTo>
                  <a:cubicBezTo>
                    <a:pt x="40946" y="22367"/>
                    <a:pt x="42753" y="22272"/>
                    <a:pt x="44560" y="22272"/>
                  </a:cubicBezTo>
                  <a:cubicBezTo>
                    <a:pt x="45309" y="22272"/>
                    <a:pt x="46057" y="22288"/>
                    <a:pt x="46806" y="22328"/>
                  </a:cubicBezTo>
                  <a:lnTo>
                    <a:pt x="45864" y="20176"/>
                  </a:lnTo>
                  <a:cubicBezTo>
                    <a:pt x="43578" y="20176"/>
                    <a:pt x="41426" y="20176"/>
                    <a:pt x="39139" y="20310"/>
                  </a:cubicBezTo>
                  <a:cubicBezTo>
                    <a:pt x="39139" y="15737"/>
                    <a:pt x="38870" y="11299"/>
                    <a:pt x="38332" y="6860"/>
                  </a:cubicBezTo>
                  <a:cubicBezTo>
                    <a:pt x="37256" y="5784"/>
                    <a:pt x="36180" y="4843"/>
                    <a:pt x="35104" y="4036"/>
                  </a:cubicBezTo>
                  <a:cubicBezTo>
                    <a:pt x="31069" y="4439"/>
                    <a:pt x="27169" y="5112"/>
                    <a:pt x="23268" y="5919"/>
                  </a:cubicBezTo>
                  <a:cubicBezTo>
                    <a:pt x="22999" y="4036"/>
                    <a:pt x="22865" y="2018"/>
                    <a:pt x="225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7"/>
            <p:cNvSpPr/>
            <p:nvPr/>
          </p:nvSpPr>
          <p:spPr>
            <a:xfrm rot="1064567">
              <a:off x="1024698" y="870136"/>
              <a:ext cx="123166" cy="128937"/>
            </a:xfrm>
            <a:custGeom>
              <a:avLst/>
              <a:gdLst/>
              <a:ahLst/>
              <a:cxnLst/>
              <a:rect l="l" t="t" r="r" b="b"/>
              <a:pathLst>
                <a:path w="14258" h="14926" extrusionOk="0">
                  <a:moveTo>
                    <a:pt x="5909" y="0"/>
                  </a:moveTo>
                  <a:cubicBezTo>
                    <a:pt x="5267" y="0"/>
                    <a:pt x="4635" y="129"/>
                    <a:pt x="4035" y="402"/>
                  </a:cubicBezTo>
                  <a:cubicBezTo>
                    <a:pt x="1076" y="1747"/>
                    <a:pt x="0" y="5916"/>
                    <a:pt x="1749" y="9817"/>
                  </a:cubicBezTo>
                  <a:cubicBezTo>
                    <a:pt x="3143" y="12927"/>
                    <a:pt x="5820" y="14925"/>
                    <a:pt x="8348" y="14925"/>
                  </a:cubicBezTo>
                  <a:cubicBezTo>
                    <a:pt x="8990" y="14925"/>
                    <a:pt x="9623" y="14796"/>
                    <a:pt x="10222" y="14524"/>
                  </a:cubicBezTo>
                  <a:cubicBezTo>
                    <a:pt x="13181" y="13179"/>
                    <a:pt x="14257" y="9010"/>
                    <a:pt x="12509" y="5109"/>
                  </a:cubicBezTo>
                  <a:cubicBezTo>
                    <a:pt x="11114" y="1999"/>
                    <a:pt x="8437" y="0"/>
                    <a:pt x="59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7"/>
            <p:cNvSpPr/>
            <p:nvPr/>
          </p:nvSpPr>
          <p:spPr>
            <a:xfrm rot="1064567">
              <a:off x="1047497" y="1080984"/>
              <a:ext cx="122000" cy="128937"/>
            </a:xfrm>
            <a:custGeom>
              <a:avLst/>
              <a:gdLst/>
              <a:ahLst/>
              <a:cxnLst/>
              <a:rect l="l" t="t" r="r" b="b"/>
              <a:pathLst>
                <a:path w="14123" h="14926" extrusionOk="0">
                  <a:moveTo>
                    <a:pt x="5909" y="1"/>
                  </a:moveTo>
                  <a:cubicBezTo>
                    <a:pt x="5267" y="1"/>
                    <a:pt x="4634" y="130"/>
                    <a:pt x="4035" y="402"/>
                  </a:cubicBezTo>
                  <a:cubicBezTo>
                    <a:pt x="1076" y="1747"/>
                    <a:pt x="0" y="5916"/>
                    <a:pt x="1749" y="9817"/>
                  </a:cubicBezTo>
                  <a:cubicBezTo>
                    <a:pt x="3143" y="12927"/>
                    <a:pt x="5820" y="14926"/>
                    <a:pt x="8348" y="14926"/>
                  </a:cubicBezTo>
                  <a:cubicBezTo>
                    <a:pt x="8990" y="14926"/>
                    <a:pt x="9623" y="14797"/>
                    <a:pt x="10222" y="14524"/>
                  </a:cubicBezTo>
                  <a:cubicBezTo>
                    <a:pt x="13181" y="13179"/>
                    <a:pt x="14123" y="9010"/>
                    <a:pt x="12509" y="5109"/>
                  </a:cubicBezTo>
                  <a:cubicBezTo>
                    <a:pt x="11114" y="1999"/>
                    <a:pt x="8437" y="1"/>
                    <a:pt x="59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7"/>
            <p:cNvSpPr/>
            <p:nvPr/>
          </p:nvSpPr>
          <p:spPr>
            <a:xfrm rot="1064567">
              <a:off x="608245" y="906860"/>
              <a:ext cx="117353" cy="621601"/>
            </a:xfrm>
            <a:custGeom>
              <a:avLst/>
              <a:gdLst/>
              <a:ahLst/>
              <a:cxnLst/>
              <a:rect l="l" t="t" r="r" b="b"/>
              <a:pathLst>
                <a:path w="13585" h="71958" extrusionOk="0">
                  <a:moveTo>
                    <a:pt x="6725" y="0"/>
                  </a:moveTo>
                  <a:cubicBezTo>
                    <a:pt x="2959" y="0"/>
                    <a:pt x="0" y="2959"/>
                    <a:pt x="0" y="6725"/>
                  </a:cubicBezTo>
                  <a:lnTo>
                    <a:pt x="0" y="65232"/>
                  </a:lnTo>
                  <a:cubicBezTo>
                    <a:pt x="0" y="68998"/>
                    <a:pt x="2959" y="71957"/>
                    <a:pt x="6725" y="71957"/>
                  </a:cubicBezTo>
                  <a:cubicBezTo>
                    <a:pt x="10491" y="71957"/>
                    <a:pt x="13584" y="68998"/>
                    <a:pt x="13584" y="65232"/>
                  </a:cubicBezTo>
                  <a:lnTo>
                    <a:pt x="13584" y="6725"/>
                  </a:lnTo>
                  <a:cubicBezTo>
                    <a:pt x="13584" y="2959"/>
                    <a:pt x="10491" y="0"/>
                    <a:pt x="67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37"/>
          <p:cNvGrpSpPr/>
          <p:nvPr/>
        </p:nvGrpSpPr>
        <p:grpSpPr>
          <a:xfrm>
            <a:off x="7488590" y="207931"/>
            <a:ext cx="1450083" cy="1110802"/>
            <a:chOff x="7395640" y="275757"/>
            <a:chExt cx="1450083" cy="1110802"/>
          </a:xfrm>
        </p:grpSpPr>
        <p:sp>
          <p:nvSpPr>
            <p:cNvPr id="249" name="Google Shape;249;p37"/>
            <p:cNvSpPr/>
            <p:nvPr/>
          </p:nvSpPr>
          <p:spPr>
            <a:xfrm rot="860100">
              <a:off x="7476783" y="422456"/>
              <a:ext cx="1287797" cy="817405"/>
            </a:xfrm>
            <a:custGeom>
              <a:avLst/>
              <a:gdLst/>
              <a:ahLst/>
              <a:cxnLst/>
              <a:rect l="l" t="t" r="r" b="b"/>
              <a:pathLst>
                <a:path w="51510" h="32695" extrusionOk="0">
                  <a:moveTo>
                    <a:pt x="18555" y="1"/>
                  </a:moveTo>
                  <a:cubicBezTo>
                    <a:pt x="16254" y="1"/>
                    <a:pt x="13805" y="149"/>
                    <a:pt x="11133" y="372"/>
                  </a:cubicBezTo>
                  <a:cubicBezTo>
                    <a:pt x="8944" y="557"/>
                    <a:pt x="6160" y="1040"/>
                    <a:pt x="3934" y="2969"/>
                  </a:cubicBezTo>
                  <a:cubicBezTo>
                    <a:pt x="2524" y="4194"/>
                    <a:pt x="1447" y="5938"/>
                    <a:pt x="779" y="8016"/>
                  </a:cubicBezTo>
                  <a:cubicBezTo>
                    <a:pt x="705" y="8313"/>
                    <a:pt x="631" y="8610"/>
                    <a:pt x="557" y="8907"/>
                  </a:cubicBezTo>
                  <a:cubicBezTo>
                    <a:pt x="148" y="10503"/>
                    <a:pt x="0" y="12247"/>
                    <a:pt x="74" y="14474"/>
                  </a:cubicBezTo>
                  <a:cubicBezTo>
                    <a:pt x="74" y="14770"/>
                    <a:pt x="74" y="15030"/>
                    <a:pt x="111" y="15327"/>
                  </a:cubicBezTo>
                  <a:cubicBezTo>
                    <a:pt x="186" y="16663"/>
                    <a:pt x="334" y="18185"/>
                    <a:pt x="1225" y="19483"/>
                  </a:cubicBezTo>
                  <a:cubicBezTo>
                    <a:pt x="2078" y="20671"/>
                    <a:pt x="3414" y="21302"/>
                    <a:pt x="4305" y="21636"/>
                  </a:cubicBezTo>
                  <a:cubicBezTo>
                    <a:pt x="4528" y="21710"/>
                    <a:pt x="4713" y="21784"/>
                    <a:pt x="4899" y="21858"/>
                  </a:cubicBezTo>
                  <a:cubicBezTo>
                    <a:pt x="7237" y="22675"/>
                    <a:pt x="9760" y="23194"/>
                    <a:pt x="12840" y="23491"/>
                  </a:cubicBezTo>
                  <a:cubicBezTo>
                    <a:pt x="15252" y="23751"/>
                    <a:pt x="17702" y="23825"/>
                    <a:pt x="20114" y="23937"/>
                  </a:cubicBezTo>
                  <a:cubicBezTo>
                    <a:pt x="21821" y="23974"/>
                    <a:pt x="23602" y="24048"/>
                    <a:pt x="25346" y="24159"/>
                  </a:cubicBezTo>
                  <a:cubicBezTo>
                    <a:pt x="25866" y="24196"/>
                    <a:pt x="26386" y="24271"/>
                    <a:pt x="26905" y="24308"/>
                  </a:cubicBezTo>
                  <a:lnTo>
                    <a:pt x="27350" y="24345"/>
                  </a:lnTo>
                  <a:cubicBezTo>
                    <a:pt x="28723" y="24493"/>
                    <a:pt x="29985" y="25013"/>
                    <a:pt x="31099" y="25904"/>
                  </a:cubicBezTo>
                  <a:cubicBezTo>
                    <a:pt x="31395" y="26163"/>
                    <a:pt x="31655" y="26386"/>
                    <a:pt x="31878" y="26646"/>
                  </a:cubicBezTo>
                  <a:cubicBezTo>
                    <a:pt x="32769" y="27611"/>
                    <a:pt x="33808" y="28724"/>
                    <a:pt x="34735" y="29689"/>
                  </a:cubicBezTo>
                  <a:cubicBezTo>
                    <a:pt x="37370" y="32435"/>
                    <a:pt x="37890" y="32695"/>
                    <a:pt x="38595" y="32695"/>
                  </a:cubicBezTo>
                  <a:cubicBezTo>
                    <a:pt x="39300" y="32695"/>
                    <a:pt x="39894" y="32212"/>
                    <a:pt x="40042" y="31507"/>
                  </a:cubicBezTo>
                  <a:cubicBezTo>
                    <a:pt x="40339" y="29949"/>
                    <a:pt x="40747" y="28353"/>
                    <a:pt x="41230" y="26831"/>
                  </a:cubicBezTo>
                  <a:cubicBezTo>
                    <a:pt x="41267" y="26720"/>
                    <a:pt x="41304" y="26609"/>
                    <a:pt x="41341" y="26497"/>
                  </a:cubicBezTo>
                  <a:cubicBezTo>
                    <a:pt x="41749" y="25347"/>
                    <a:pt x="42603" y="24345"/>
                    <a:pt x="43790" y="23714"/>
                  </a:cubicBezTo>
                  <a:cubicBezTo>
                    <a:pt x="45683" y="22675"/>
                    <a:pt x="47353" y="21302"/>
                    <a:pt x="48578" y="19706"/>
                  </a:cubicBezTo>
                  <a:cubicBezTo>
                    <a:pt x="49208" y="18890"/>
                    <a:pt x="49765" y="18036"/>
                    <a:pt x="50136" y="17145"/>
                  </a:cubicBezTo>
                  <a:cubicBezTo>
                    <a:pt x="51361" y="14511"/>
                    <a:pt x="51509" y="11542"/>
                    <a:pt x="50544" y="8981"/>
                  </a:cubicBezTo>
                  <a:cubicBezTo>
                    <a:pt x="50396" y="8573"/>
                    <a:pt x="50210" y="8165"/>
                    <a:pt x="50025" y="7794"/>
                  </a:cubicBezTo>
                  <a:cubicBezTo>
                    <a:pt x="49023" y="5975"/>
                    <a:pt x="47316" y="4417"/>
                    <a:pt x="45126" y="3303"/>
                  </a:cubicBezTo>
                  <a:cubicBezTo>
                    <a:pt x="44681" y="3081"/>
                    <a:pt x="44310" y="2895"/>
                    <a:pt x="43939" y="2784"/>
                  </a:cubicBezTo>
                  <a:cubicBezTo>
                    <a:pt x="41638" y="1856"/>
                    <a:pt x="39189" y="1485"/>
                    <a:pt x="37073" y="1225"/>
                  </a:cubicBezTo>
                  <a:lnTo>
                    <a:pt x="36665" y="1188"/>
                  </a:lnTo>
                  <a:cubicBezTo>
                    <a:pt x="33325" y="780"/>
                    <a:pt x="29948" y="483"/>
                    <a:pt x="26571" y="297"/>
                  </a:cubicBezTo>
                  <a:lnTo>
                    <a:pt x="26274" y="260"/>
                  </a:lnTo>
                  <a:cubicBezTo>
                    <a:pt x="24270" y="149"/>
                    <a:pt x="22229" y="75"/>
                    <a:pt x="20188" y="38"/>
                  </a:cubicBezTo>
                  <a:lnTo>
                    <a:pt x="19743" y="38"/>
                  </a:lnTo>
                  <a:cubicBezTo>
                    <a:pt x="19372" y="1"/>
                    <a:pt x="18963" y="1"/>
                    <a:pt x="185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7"/>
            <p:cNvSpPr/>
            <p:nvPr/>
          </p:nvSpPr>
          <p:spPr>
            <a:xfrm rot="860100">
              <a:off x="7511962" y="457572"/>
              <a:ext cx="1217294" cy="747727"/>
            </a:xfrm>
            <a:custGeom>
              <a:avLst/>
              <a:gdLst/>
              <a:ahLst/>
              <a:cxnLst/>
              <a:rect l="l" t="t" r="r" b="b"/>
              <a:pathLst>
                <a:path w="48690" h="29908" extrusionOk="0">
                  <a:moveTo>
                    <a:pt x="17449" y="0"/>
                  </a:moveTo>
                  <a:cubicBezTo>
                    <a:pt x="14893" y="0"/>
                    <a:pt x="12364" y="140"/>
                    <a:pt x="9834" y="340"/>
                  </a:cubicBezTo>
                  <a:cubicBezTo>
                    <a:pt x="7534" y="562"/>
                    <a:pt x="5233" y="1045"/>
                    <a:pt x="3452" y="2603"/>
                  </a:cubicBezTo>
                  <a:cubicBezTo>
                    <a:pt x="2116" y="3754"/>
                    <a:pt x="1225" y="5350"/>
                    <a:pt x="705" y="7057"/>
                  </a:cubicBezTo>
                  <a:cubicBezTo>
                    <a:pt x="631" y="7279"/>
                    <a:pt x="557" y="7539"/>
                    <a:pt x="483" y="7836"/>
                  </a:cubicBezTo>
                  <a:cubicBezTo>
                    <a:pt x="74" y="9506"/>
                    <a:pt x="0" y="11287"/>
                    <a:pt x="37" y="13031"/>
                  </a:cubicBezTo>
                  <a:cubicBezTo>
                    <a:pt x="74" y="13291"/>
                    <a:pt x="74" y="13588"/>
                    <a:pt x="74" y="13885"/>
                  </a:cubicBezTo>
                  <a:cubicBezTo>
                    <a:pt x="149" y="15035"/>
                    <a:pt x="260" y="16297"/>
                    <a:pt x="928" y="17262"/>
                  </a:cubicBezTo>
                  <a:cubicBezTo>
                    <a:pt x="1522" y="18078"/>
                    <a:pt x="2450" y="18561"/>
                    <a:pt x="3414" y="18932"/>
                  </a:cubicBezTo>
                  <a:cubicBezTo>
                    <a:pt x="3600" y="19006"/>
                    <a:pt x="3786" y="19080"/>
                    <a:pt x="3934" y="19155"/>
                  </a:cubicBezTo>
                  <a:cubicBezTo>
                    <a:pt x="6420" y="20008"/>
                    <a:pt x="8981" y="20453"/>
                    <a:pt x="11542" y="20713"/>
                  </a:cubicBezTo>
                  <a:cubicBezTo>
                    <a:pt x="15661" y="21121"/>
                    <a:pt x="19891" y="21084"/>
                    <a:pt x="24011" y="21381"/>
                  </a:cubicBezTo>
                  <a:cubicBezTo>
                    <a:pt x="24567" y="21418"/>
                    <a:pt x="25087" y="21455"/>
                    <a:pt x="25644" y="21530"/>
                  </a:cubicBezTo>
                  <a:cubicBezTo>
                    <a:pt x="25792" y="21530"/>
                    <a:pt x="25940" y="21530"/>
                    <a:pt x="26089" y="21567"/>
                  </a:cubicBezTo>
                  <a:cubicBezTo>
                    <a:pt x="27722" y="21715"/>
                    <a:pt x="29280" y="22383"/>
                    <a:pt x="30542" y="23422"/>
                  </a:cubicBezTo>
                  <a:cubicBezTo>
                    <a:pt x="30876" y="23682"/>
                    <a:pt x="31210" y="23979"/>
                    <a:pt x="31507" y="24313"/>
                  </a:cubicBezTo>
                  <a:cubicBezTo>
                    <a:pt x="32398" y="25278"/>
                    <a:pt x="33400" y="26391"/>
                    <a:pt x="34327" y="27319"/>
                  </a:cubicBezTo>
                  <a:cubicBezTo>
                    <a:pt x="35700" y="28757"/>
                    <a:pt x="36872" y="29908"/>
                    <a:pt x="37182" y="29908"/>
                  </a:cubicBezTo>
                  <a:cubicBezTo>
                    <a:pt x="37224" y="29908"/>
                    <a:pt x="37250" y="29887"/>
                    <a:pt x="37259" y="29842"/>
                  </a:cubicBezTo>
                  <a:cubicBezTo>
                    <a:pt x="37593" y="27987"/>
                    <a:pt x="38076" y="26354"/>
                    <a:pt x="38521" y="25018"/>
                  </a:cubicBezTo>
                  <a:cubicBezTo>
                    <a:pt x="38558" y="24870"/>
                    <a:pt x="38595" y="24758"/>
                    <a:pt x="38632" y="24647"/>
                  </a:cubicBezTo>
                  <a:cubicBezTo>
                    <a:pt x="39152" y="23125"/>
                    <a:pt x="40265" y="21864"/>
                    <a:pt x="41675" y="21084"/>
                  </a:cubicBezTo>
                  <a:lnTo>
                    <a:pt x="41712" y="21084"/>
                  </a:lnTo>
                  <a:cubicBezTo>
                    <a:pt x="43382" y="20157"/>
                    <a:pt x="44904" y="18932"/>
                    <a:pt x="46091" y="17448"/>
                  </a:cubicBezTo>
                  <a:cubicBezTo>
                    <a:pt x="46648" y="16742"/>
                    <a:pt x="47093" y="16000"/>
                    <a:pt x="47464" y="15184"/>
                  </a:cubicBezTo>
                  <a:cubicBezTo>
                    <a:pt x="48504" y="12957"/>
                    <a:pt x="48689" y="10322"/>
                    <a:pt x="47836" y="8059"/>
                  </a:cubicBezTo>
                  <a:cubicBezTo>
                    <a:pt x="47724" y="7725"/>
                    <a:pt x="47576" y="7391"/>
                    <a:pt x="47390" y="7057"/>
                  </a:cubicBezTo>
                  <a:cubicBezTo>
                    <a:pt x="46425" y="5350"/>
                    <a:pt x="44867" y="4051"/>
                    <a:pt x="43085" y="3160"/>
                  </a:cubicBezTo>
                  <a:cubicBezTo>
                    <a:pt x="42751" y="2975"/>
                    <a:pt x="42380" y="2789"/>
                    <a:pt x="42009" y="2641"/>
                  </a:cubicBezTo>
                  <a:cubicBezTo>
                    <a:pt x="39931" y="1824"/>
                    <a:pt x="37704" y="1490"/>
                    <a:pt x="35478" y="1193"/>
                  </a:cubicBezTo>
                  <a:cubicBezTo>
                    <a:pt x="35366" y="1193"/>
                    <a:pt x="35218" y="1193"/>
                    <a:pt x="35107" y="1156"/>
                  </a:cubicBezTo>
                  <a:cubicBezTo>
                    <a:pt x="31767" y="748"/>
                    <a:pt x="28427" y="451"/>
                    <a:pt x="25050" y="265"/>
                  </a:cubicBezTo>
                  <a:lnTo>
                    <a:pt x="24790" y="265"/>
                  </a:lnTo>
                  <a:cubicBezTo>
                    <a:pt x="22786" y="154"/>
                    <a:pt x="20745" y="80"/>
                    <a:pt x="18741" y="6"/>
                  </a:cubicBezTo>
                  <a:lnTo>
                    <a:pt x="18333" y="6"/>
                  </a:lnTo>
                  <a:cubicBezTo>
                    <a:pt x="18038" y="2"/>
                    <a:pt x="17743" y="0"/>
                    <a:pt x="174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7"/>
            <p:cNvSpPr/>
            <p:nvPr/>
          </p:nvSpPr>
          <p:spPr>
            <a:xfrm rot="860100">
              <a:off x="7690498" y="547444"/>
              <a:ext cx="195782" cy="188857"/>
            </a:xfrm>
            <a:custGeom>
              <a:avLst/>
              <a:gdLst/>
              <a:ahLst/>
              <a:cxnLst/>
              <a:rect l="l" t="t" r="r" b="b"/>
              <a:pathLst>
                <a:path w="7831" h="7554" extrusionOk="0">
                  <a:moveTo>
                    <a:pt x="3920" y="0"/>
                  </a:moveTo>
                  <a:cubicBezTo>
                    <a:pt x="1958" y="0"/>
                    <a:pt x="290" y="1512"/>
                    <a:pt x="149" y="3498"/>
                  </a:cubicBezTo>
                  <a:cubicBezTo>
                    <a:pt x="0" y="5576"/>
                    <a:pt x="1559" y="7395"/>
                    <a:pt x="3637" y="7543"/>
                  </a:cubicBezTo>
                  <a:cubicBezTo>
                    <a:pt x="3729" y="7550"/>
                    <a:pt x="3820" y="7553"/>
                    <a:pt x="3910" y="7553"/>
                  </a:cubicBezTo>
                  <a:cubicBezTo>
                    <a:pt x="5869" y="7553"/>
                    <a:pt x="7503" y="6041"/>
                    <a:pt x="7645" y="4055"/>
                  </a:cubicBezTo>
                  <a:cubicBezTo>
                    <a:pt x="7830" y="1977"/>
                    <a:pt x="6272" y="158"/>
                    <a:pt x="4194" y="10"/>
                  </a:cubicBezTo>
                  <a:cubicBezTo>
                    <a:pt x="4102" y="3"/>
                    <a:pt x="4011" y="0"/>
                    <a:pt x="3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7"/>
            <p:cNvSpPr/>
            <p:nvPr/>
          </p:nvSpPr>
          <p:spPr>
            <a:xfrm rot="860100">
              <a:off x="7979879" y="619480"/>
              <a:ext cx="194682" cy="245009"/>
            </a:xfrm>
            <a:custGeom>
              <a:avLst/>
              <a:gdLst/>
              <a:ahLst/>
              <a:cxnLst/>
              <a:rect l="l" t="t" r="r" b="b"/>
              <a:pathLst>
                <a:path w="7787" h="9800" extrusionOk="0">
                  <a:moveTo>
                    <a:pt x="3302" y="1211"/>
                  </a:moveTo>
                  <a:cubicBezTo>
                    <a:pt x="3401" y="1211"/>
                    <a:pt x="3501" y="1216"/>
                    <a:pt x="3602" y="1227"/>
                  </a:cubicBezTo>
                  <a:cubicBezTo>
                    <a:pt x="4493" y="1264"/>
                    <a:pt x="5643" y="1598"/>
                    <a:pt x="5198" y="2749"/>
                  </a:cubicBezTo>
                  <a:cubicBezTo>
                    <a:pt x="4715" y="3973"/>
                    <a:pt x="3008" y="4530"/>
                    <a:pt x="1672" y="4716"/>
                  </a:cubicBezTo>
                  <a:cubicBezTo>
                    <a:pt x="1747" y="3676"/>
                    <a:pt x="1784" y="2637"/>
                    <a:pt x="1710" y="1598"/>
                  </a:cubicBezTo>
                  <a:cubicBezTo>
                    <a:pt x="2214" y="1378"/>
                    <a:pt x="2744" y="1211"/>
                    <a:pt x="3302" y="1211"/>
                  </a:cubicBezTo>
                  <a:close/>
                  <a:moveTo>
                    <a:pt x="3697" y="1"/>
                  </a:moveTo>
                  <a:cubicBezTo>
                    <a:pt x="3653" y="1"/>
                    <a:pt x="3609" y="1"/>
                    <a:pt x="3565" y="3"/>
                  </a:cubicBezTo>
                  <a:cubicBezTo>
                    <a:pt x="2971" y="3"/>
                    <a:pt x="2340" y="114"/>
                    <a:pt x="1747" y="337"/>
                  </a:cubicBezTo>
                  <a:cubicBezTo>
                    <a:pt x="1413" y="448"/>
                    <a:pt x="1079" y="522"/>
                    <a:pt x="856" y="782"/>
                  </a:cubicBezTo>
                  <a:cubicBezTo>
                    <a:pt x="596" y="1079"/>
                    <a:pt x="559" y="1524"/>
                    <a:pt x="485" y="1895"/>
                  </a:cubicBezTo>
                  <a:cubicBezTo>
                    <a:pt x="374" y="2786"/>
                    <a:pt x="336" y="3676"/>
                    <a:pt x="299" y="4567"/>
                  </a:cubicBezTo>
                  <a:cubicBezTo>
                    <a:pt x="262" y="5458"/>
                    <a:pt x="188" y="6348"/>
                    <a:pt x="151" y="7276"/>
                  </a:cubicBezTo>
                  <a:cubicBezTo>
                    <a:pt x="114" y="7722"/>
                    <a:pt x="77" y="8167"/>
                    <a:pt x="40" y="8649"/>
                  </a:cubicBezTo>
                  <a:cubicBezTo>
                    <a:pt x="1" y="9076"/>
                    <a:pt x="327" y="9300"/>
                    <a:pt x="658" y="9300"/>
                  </a:cubicBezTo>
                  <a:cubicBezTo>
                    <a:pt x="960" y="9300"/>
                    <a:pt x="1266" y="9113"/>
                    <a:pt x="1301" y="8723"/>
                  </a:cubicBezTo>
                  <a:cubicBezTo>
                    <a:pt x="1376" y="7870"/>
                    <a:pt x="1487" y="6979"/>
                    <a:pt x="1561" y="6052"/>
                  </a:cubicBezTo>
                  <a:cubicBezTo>
                    <a:pt x="1969" y="6014"/>
                    <a:pt x="2452" y="5940"/>
                    <a:pt x="2934" y="5792"/>
                  </a:cubicBezTo>
                  <a:cubicBezTo>
                    <a:pt x="3379" y="6348"/>
                    <a:pt x="4010" y="6831"/>
                    <a:pt x="4530" y="7388"/>
                  </a:cubicBezTo>
                  <a:cubicBezTo>
                    <a:pt x="5161" y="8130"/>
                    <a:pt x="5792" y="8946"/>
                    <a:pt x="6497" y="9614"/>
                  </a:cubicBezTo>
                  <a:cubicBezTo>
                    <a:pt x="6645" y="9744"/>
                    <a:pt x="6808" y="9800"/>
                    <a:pt x="6960" y="9800"/>
                  </a:cubicBezTo>
                  <a:cubicBezTo>
                    <a:pt x="7418" y="9800"/>
                    <a:pt x="7786" y="9299"/>
                    <a:pt x="7425" y="8798"/>
                  </a:cubicBezTo>
                  <a:cubicBezTo>
                    <a:pt x="6868" y="7981"/>
                    <a:pt x="6126" y="7276"/>
                    <a:pt x="5458" y="6571"/>
                  </a:cubicBezTo>
                  <a:cubicBezTo>
                    <a:pt x="5049" y="6126"/>
                    <a:pt x="4604" y="5718"/>
                    <a:pt x="4122" y="5346"/>
                  </a:cubicBezTo>
                  <a:cubicBezTo>
                    <a:pt x="5606" y="4678"/>
                    <a:pt x="6831" y="3528"/>
                    <a:pt x="6571" y="1932"/>
                  </a:cubicBezTo>
                  <a:cubicBezTo>
                    <a:pt x="6320" y="533"/>
                    <a:pt x="4993" y="1"/>
                    <a:pt x="36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7"/>
            <p:cNvSpPr/>
            <p:nvPr/>
          </p:nvSpPr>
          <p:spPr>
            <a:xfrm rot="860100">
              <a:off x="8176159" y="676460"/>
              <a:ext cx="147255" cy="208133"/>
            </a:xfrm>
            <a:custGeom>
              <a:avLst/>
              <a:gdLst/>
              <a:ahLst/>
              <a:cxnLst/>
              <a:rect l="l" t="t" r="r" b="b"/>
              <a:pathLst>
                <a:path w="5890" h="8325" extrusionOk="0">
                  <a:moveTo>
                    <a:pt x="3414" y="0"/>
                  </a:moveTo>
                  <a:cubicBezTo>
                    <a:pt x="3080" y="0"/>
                    <a:pt x="2746" y="37"/>
                    <a:pt x="2412" y="37"/>
                  </a:cubicBezTo>
                  <a:cubicBezTo>
                    <a:pt x="2153" y="74"/>
                    <a:pt x="1893" y="111"/>
                    <a:pt x="1707" y="297"/>
                  </a:cubicBezTo>
                  <a:cubicBezTo>
                    <a:pt x="1522" y="483"/>
                    <a:pt x="1485" y="779"/>
                    <a:pt x="1373" y="1039"/>
                  </a:cubicBezTo>
                  <a:cubicBezTo>
                    <a:pt x="1262" y="1410"/>
                    <a:pt x="1151" y="1781"/>
                    <a:pt x="1039" y="2153"/>
                  </a:cubicBezTo>
                  <a:cubicBezTo>
                    <a:pt x="854" y="2746"/>
                    <a:pt x="668" y="3377"/>
                    <a:pt x="520" y="4008"/>
                  </a:cubicBezTo>
                  <a:cubicBezTo>
                    <a:pt x="334" y="4862"/>
                    <a:pt x="0" y="6049"/>
                    <a:pt x="75" y="6903"/>
                  </a:cubicBezTo>
                  <a:cubicBezTo>
                    <a:pt x="231" y="8155"/>
                    <a:pt x="2132" y="8324"/>
                    <a:pt x="3368" y="8324"/>
                  </a:cubicBezTo>
                  <a:cubicBezTo>
                    <a:pt x="3597" y="8324"/>
                    <a:pt x="3803" y="8319"/>
                    <a:pt x="3971" y="8313"/>
                  </a:cubicBezTo>
                  <a:cubicBezTo>
                    <a:pt x="4750" y="8313"/>
                    <a:pt x="4862" y="7125"/>
                    <a:pt x="4082" y="7088"/>
                  </a:cubicBezTo>
                  <a:cubicBezTo>
                    <a:pt x="3897" y="7088"/>
                    <a:pt x="3711" y="7051"/>
                    <a:pt x="3563" y="7051"/>
                  </a:cubicBezTo>
                  <a:cubicBezTo>
                    <a:pt x="2969" y="7051"/>
                    <a:pt x="2338" y="7051"/>
                    <a:pt x="1782" y="6828"/>
                  </a:cubicBezTo>
                  <a:cubicBezTo>
                    <a:pt x="1596" y="6754"/>
                    <a:pt x="1485" y="6606"/>
                    <a:pt x="1448" y="6383"/>
                  </a:cubicBezTo>
                  <a:cubicBezTo>
                    <a:pt x="1410" y="6198"/>
                    <a:pt x="1448" y="6049"/>
                    <a:pt x="1485" y="5864"/>
                  </a:cubicBezTo>
                  <a:cubicBezTo>
                    <a:pt x="1485" y="5678"/>
                    <a:pt x="1522" y="5492"/>
                    <a:pt x="1559" y="5307"/>
                  </a:cubicBezTo>
                  <a:cubicBezTo>
                    <a:pt x="1596" y="4973"/>
                    <a:pt x="1670" y="4676"/>
                    <a:pt x="1744" y="4379"/>
                  </a:cubicBezTo>
                  <a:cubicBezTo>
                    <a:pt x="2116" y="4453"/>
                    <a:pt x="2524" y="4528"/>
                    <a:pt x="2932" y="4565"/>
                  </a:cubicBezTo>
                  <a:cubicBezTo>
                    <a:pt x="3298" y="4593"/>
                    <a:pt x="3686" y="4664"/>
                    <a:pt x="4063" y="4664"/>
                  </a:cubicBezTo>
                  <a:cubicBezTo>
                    <a:pt x="4182" y="4664"/>
                    <a:pt x="4300" y="4657"/>
                    <a:pt x="4416" y="4639"/>
                  </a:cubicBezTo>
                  <a:cubicBezTo>
                    <a:pt x="5010" y="4565"/>
                    <a:pt x="4936" y="3822"/>
                    <a:pt x="4491" y="3600"/>
                  </a:cubicBezTo>
                  <a:cubicBezTo>
                    <a:pt x="4082" y="3377"/>
                    <a:pt x="3563" y="3414"/>
                    <a:pt x="3118" y="3340"/>
                  </a:cubicBezTo>
                  <a:cubicBezTo>
                    <a:pt x="2746" y="3303"/>
                    <a:pt x="2375" y="3266"/>
                    <a:pt x="1967" y="3266"/>
                  </a:cubicBezTo>
                  <a:cubicBezTo>
                    <a:pt x="2153" y="2561"/>
                    <a:pt x="2375" y="1893"/>
                    <a:pt x="2561" y="1188"/>
                  </a:cubicBezTo>
                  <a:cubicBezTo>
                    <a:pt x="2932" y="1188"/>
                    <a:pt x="3266" y="1225"/>
                    <a:pt x="3600" y="1225"/>
                  </a:cubicBezTo>
                  <a:cubicBezTo>
                    <a:pt x="4120" y="1262"/>
                    <a:pt x="4602" y="1373"/>
                    <a:pt x="5122" y="1410"/>
                  </a:cubicBezTo>
                  <a:cubicBezTo>
                    <a:pt x="5134" y="1411"/>
                    <a:pt x="5147" y="1411"/>
                    <a:pt x="5159" y="1411"/>
                  </a:cubicBezTo>
                  <a:cubicBezTo>
                    <a:pt x="5758" y="1411"/>
                    <a:pt x="5890" y="552"/>
                    <a:pt x="5344" y="334"/>
                  </a:cubicBezTo>
                  <a:cubicBezTo>
                    <a:pt x="4750" y="74"/>
                    <a:pt x="4045" y="0"/>
                    <a:pt x="34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7"/>
            <p:cNvSpPr/>
            <p:nvPr/>
          </p:nvSpPr>
          <p:spPr>
            <a:xfrm rot="860100">
              <a:off x="8328405" y="760521"/>
              <a:ext cx="189682" cy="202807"/>
            </a:xfrm>
            <a:custGeom>
              <a:avLst/>
              <a:gdLst/>
              <a:ahLst/>
              <a:cxnLst/>
              <a:rect l="l" t="t" r="r" b="b"/>
              <a:pathLst>
                <a:path w="7587" h="8112" extrusionOk="0">
                  <a:moveTo>
                    <a:pt x="4840" y="0"/>
                  </a:moveTo>
                  <a:cubicBezTo>
                    <a:pt x="4251" y="0"/>
                    <a:pt x="3658" y="117"/>
                    <a:pt x="3155" y="313"/>
                  </a:cubicBezTo>
                  <a:cubicBezTo>
                    <a:pt x="1670" y="906"/>
                    <a:pt x="631" y="2205"/>
                    <a:pt x="297" y="3727"/>
                  </a:cubicBezTo>
                  <a:cubicBezTo>
                    <a:pt x="0" y="5174"/>
                    <a:pt x="334" y="6770"/>
                    <a:pt x="1744" y="7512"/>
                  </a:cubicBezTo>
                  <a:cubicBezTo>
                    <a:pt x="2499" y="7907"/>
                    <a:pt x="3410" y="8111"/>
                    <a:pt x="4321" y="8111"/>
                  </a:cubicBezTo>
                  <a:cubicBezTo>
                    <a:pt x="5293" y="8111"/>
                    <a:pt x="6266" y="7879"/>
                    <a:pt x="7051" y="7401"/>
                  </a:cubicBezTo>
                  <a:cubicBezTo>
                    <a:pt x="7520" y="7100"/>
                    <a:pt x="7415" y="6255"/>
                    <a:pt x="6873" y="6255"/>
                  </a:cubicBezTo>
                  <a:cubicBezTo>
                    <a:pt x="6814" y="6255"/>
                    <a:pt x="6749" y="6265"/>
                    <a:pt x="6680" y="6287"/>
                  </a:cubicBezTo>
                  <a:cubicBezTo>
                    <a:pt x="5953" y="6525"/>
                    <a:pt x="4946" y="6756"/>
                    <a:pt x="4012" y="6756"/>
                  </a:cubicBezTo>
                  <a:cubicBezTo>
                    <a:pt x="2611" y="6756"/>
                    <a:pt x="1373" y="6235"/>
                    <a:pt x="1485" y="4432"/>
                  </a:cubicBezTo>
                  <a:cubicBezTo>
                    <a:pt x="1559" y="3319"/>
                    <a:pt x="2115" y="2317"/>
                    <a:pt x="3043" y="1723"/>
                  </a:cubicBezTo>
                  <a:cubicBezTo>
                    <a:pt x="3542" y="1403"/>
                    <a:pt x="4277" y="1149"/>
                    <a:pt x="4972" y="1149"/>
                  </a:cubicBezTo>
                  <a:cubicBezTo>
                    <a:pt x="5568" y="1149"/>
                    <a:pt x="6134" y="1337"/>
                    <a:pt x="6494" y="1834"/>
                  </a:cubicBezTo>
                  <a:cubicBezTo>
                    <a:pt x="6609" y="1978"/>
                    <a:pt x="6744" y="2037"/>
                    <a:pt x="6874" y="2037"/>
                  </a:cubicBezTo>
                  <a:cubicBezTo>
                    <a:pt x="7248" y="2037"/>
                    <a:pt x="7586" y="1542"/>
                    <a:pt x="7311" y="1129"/>
                  </a:cubicBezTo>
                  <a:cubicBezTo>
                    <a:pt x="6779" y="320"/>
                    <a:pt x="5815" y="0"/>
                    <a:pt x="48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37"/>
          <p:cNvSpPr/>
          <p:nvPr/>
        </p:nvSpPr>
        <p:spPr>
          <a:xfrm rot="-891077">
            <a:off x="673456" y="4121416"/>
            <a:ext cx="412538" cy="306924"/>
          </a:xfrm>
          <a:custGeom>
            <a:avLst/>
            <a:gdLst/>
            <a:ahLst/>
            <a:cxnLst/>
            <a:rect l="l" t="t" r="r" b="b"/>
            <a:pathLst>
              <a:path w="11023" h="8201" extrusionOk="0">
                <a:moveTo>
                  <a:pt x="2194" y="1"/>
                </a:moveTo>
                <a:cubicBezTo>
                  <a:pt x="1992" y="1"/>
                  <a:pt x="1780" y="45"/>
                  <a:pt x="1559" y="145"/>
                </a:cubicBezTo>
                <a:cubicBezTo>
                  <a:pt x="1" y="887"/>
                  <a:pt x="2005" y="5637"/>
                  <a:pt x="2970" y="7678"/>
                </a:cubicBezTo>
                <a:cubicBezTo>
                  <a:pt x="3116" y="8020"/>
                  <a:pt x="3454" y="8201"/>
                  <a:pt x="3796" y="8201"/>
                </a:cubicBezTo>
                <a:cubicBezTo>
                  <a:pt x="3974" y="8201"/>
                  <a:pt x="4153" y="8151"/>
                  <a:pt x="4306" y="8049"/>
                </a:cubicBezTo>
                <a:cubicBezTo>
                  <a:pt x="6310" y="6565"/>
                  <a:pt x="11023" y="2965"/>
                  <a:pt x="9612" y="1815"/>
                </a:cubicBezTo>
                <a:cubicBezTo>
                  <a:pt x="9210" y="1481"/>
                  <a:pt x="8736" y="1352"/>
                  <a:pt x="8246" y="1352"/>
                </a:cubicBezTo>
                <a:cubicBezTo>
                  <a:pt x="6611" y="1352"/>
                  <a:pt x="4788" y="2780"/>
                  <a:pt x="4788" y="2780"/>
                </a:cubicBezTo>
                <a:cubicBezTo>
                  <a:pt x="4788" y="2780"/>
                  <a:pt x="3793" y="1"/>
                  <a:pt x="2194" y="1"/>
                </a:cubicBezTo>
                <a:close/>
              </a:path>
            </a:pathLst>
          </a:custGeom>
          <a:solidFill>
            <a:schemeClr val="accent4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18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56"/>
          <p:cNvSpPr txBox="1">
            <a:spLocks noGrp="1"/>
          </p:cNvSpPr>
          <p:nvPr>
            <p:ph type="title"/>
          </p:nvPr>
        </p:nvSpPr>
        <p:spPr>
          <a:xfrm>
            <a:off x="768807" y="114037"/>
            <a:ext cx="7717800" cy="6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dirty="0">
                <a:latin typeface="+mj-lt"/>
              </a:rPr>
              <a:t>GROUP CHỨC NĂNG THEO NHÓM</a:t>
            </a:r>
            <a:endParaRPr sz="2400" b="0" dirty="0">
              <a:latin typeface="+mj-lt"/>
            </a:endParaRPr>
          </a:p>
        </p:txBody>
      </p:sp>
      <p:graphicFrame>
        <p:nvGraphicFramePr>
          <p:cNvPr id="1126" name="Google Shape;1126;p56"/>
          <p:cNvGraphicFramePr/>
          <p:nvPr>
            <p:extLst>
              <p:ext uri="{D42A27DB-BD31-4B8C-83A1-F6EECF244321}">
                <p14:modId xmlns:p14="http://schemas.microsoft.com/office/powerpoint/2010/main" val="268057826"/>
              </p:ext>
            </p:extLst>
          </p:nvPr>
        </p:nvGraphicFramePr>
        <p:xfrm>
          <a:off x="1426915" y="945304"/>
          <a:ext cx="6290170" cy="4117798"/>
        </p:xfrm>
        <a:graphic>
          <a:graphicData uri="http://schemas.openxmlformats.org/drawingml/2006/table">
            <a:tbl>
              <a:tblPr>
                <a:noFill/>
                <a:tableStyleId>{6F4BCB2E-A0A3-4743-B60F-22A67299ACB9}</a:tableStyleId>
              </a:tblPr>
              <a:tblGrid>
                <a:gridCol w="2753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6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39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 dirty="0">
                          <a:solidFill>
                            <a:schemeClr val="lt2"/>
                          </a:solid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FUNCTION</a:t>
                      </a:r>
                      <a:endParaRPr sz="2500" dirty="0">
                        <a:solidFill>
                          <a:schemeClr val="lt2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 dirty="0">
                          <a:solidFill>
                            <a:schemeClr val="lt2"/>
                          </a:solid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GROUP</a:t>
                      </a:r>
                      <a:endParaRPr sz="2500" dirty="0">
                        <a:solidFill>
                          <a:schemeClr val="lt2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211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 Upload Video/ Audio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 Xem danh sách các video/ audio đã tải lên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 Play video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 Download video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 Storage video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Quản lý video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287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 Cắt video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 Ghép nối video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 Render video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Xử lý video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793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 </a:t>
                      </a:r>
                      <a:r>
                        <a:rPr lang="en-US" dirty="0" err="1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Thêm</a:t>
                      </a:r>
                      <a:r>
                        <a:rPr lang="en-US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video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 </a:t>
                      </a:r>
                      <a:r>
                        <a:rPr lang="en-US" dirty="0" err="1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Thêm</a:t>
                      </a:r>
                      <a:r>
                        <a:rPr lang="en-US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image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 </a:t>
                      </a:r>
                      <a:r>
                        <a:rPr lang="en-US" dirty="0" err="1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Thêm</a:t>
                      </a:r>
                      <a:r>
                        <a:rPr lang="en-US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text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Sử dụng mẫu có sẵn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27" name="Google Shape;1127;p56"/>
          <p:cNvSpPr/>
          <p:nvPr/>
        </p:nvSpPr>
        <p:spPr>
          <a:xfrm>
            <a:off x="8090003" y="789300"/>
            <a:ext cx="498576" cy="450007"/>
          </a:xfrm>
          <a:custGeom>
            <a:avLst/>
            <a:gdLst/>
            <a:ahLst/>
            <a:cxnLst/>
            <a:rect l="l" t="t" r="r" b="b"/>
            <a:pathLst>
              <a:path w="8007" h="7227" extrusionOk="0">
                <a:moveTo>
                  <a:pt x="3996" y="1"/>
                </a:moveTo>
                <a:cubicBezTo>
                  <a:pt x="3942" y="1"/>
                  <a:pt x="3884" y="38"/>
                  <a:pt x="3884" y="99"/>
                </a:cubicBezTo>
                <a:cubicBezTo>
                  <a:pt x="3884" y="402"/>
                  <a:pt x="3868" y="688"/>
                  <a:pt x="3836" y="975"/>
                </a:cubicBezTo>
                <a:cubicBezTo>
                  <a:pt x="3773" y="1452"/>
                  <a:pt x="3693" y="1993"/>
                  <a:pt x="3423" y="2407"/>
                </a:cubicBezTo>
                <a:cubicBezTo>
                  <a:pt x="3200" y="2741"/>
                  <a:pt x="2786" y="2837"/>
                  <a:pt x="2436" y="2917"/>
                </a:cubicBezTo>
                <a:cubicBezTo>
                  <a:pt x="1958" y="3028"/>
                  <a:pt x="1465" y="3092"/>
                  <a:pt x="987" y="3123"/>
                </a:cubicBezTo>
                <a:cubicBezTo>
                  <a:pt x="701" y="3155"/>
                  <a:pt x="414" y="3171"/>
                  <a:pt x="144" y="3171"/>
                </a:cubicBezTo>
                <a:cubicBezTo>
                  <a:pt x="0" y="3171"/>
                  <a:pt x="0" y="3394"/>
                  <a:pt x="144" y="3394"/>
                </a:cubicBezTo>
                <a:cubicBezTo>
                  <a:pt x="844" y="3442"/>
                  <a:pt x="1576" y="3569"/>
                  <a:pt x="2245" y="3808"/>
                </a:cubicBezTo>
                <a:cubicBezTo>
                  <a:pt x="2658" y="3951"/>
                  <a:pt x="3120" y="4158"/>
                  <a:pt x="3359" y="4556"/>
                </a:cubicBezTo>
                <a:cubicBezTo>
                  <a:pt x="3629" y="5002"/>
                  <a:pt x="3725" y="5559"/>
                  <a:pt x="3789" y="6068"/>
                </a:cubicBezTo>
                <a:cubicBezTo>
                  <a:pt x="3820" y="6418"/>
                  <a:pt x="3852" y="6769"/>
                  <a:pt x="3852" y="7119"/>
                </a:cubicBezTo>
                <a:cubicBezTo>
                  <a:pt x="3852" y="7190"/>
                  <a:pt x="3904" y="7226"/>
                  <a:pt x="3958" y="7226"/>
                </a:cubicBezTo>
                <a:cubicBezTo>
                  <a:pt x="4011" y="7226"/>
                  <a:pt x="4067" y="7190"/>
                  <a:pt x="4075" y="7119"/>
                </a:cubicBezTo>
                <a:cubicBezTo>
                  <a:pt x="4123" y="6371"/>
                  <a:pt x="4282" y="5575"/>
                  <a:pt x="4584" y="4890"/>
                </a:cubicBezTo>
                <a:cubicBezTo>
                  <a:pt x="4696" y="4667"/>
                  <a:pt x="4823" y="4445"/>
                  <a:pt x="4998" y="4269"/>
                </a:cubicBezTo>
                <a:cubicBezTo>
                  <a:pt x="5158" y="4110"/>
                  <a:pt x="5349" y="3999"/>
                  <a:pt x="5555" y="3903"/>
                </a:cubicBezTo>
                <a:cubicBezTo>
                  <a:pt x="6001" y="3696"/>
                  <a:pt x="6495" y="3585"/>
                  <a:pt x="6988" y="3505"/>
                </a:cubicBezTo>
                <a:cubicBezTo>
                  <a:pt x="7275" y="3458"/>
                  <a:pt x="7593" y="3410"/>
                  <a:pt x="7895" y="3394"/>
                </a:cubicBezTo>
                <a:cubicBezTo>
                  <a:pt x="7975" y="3394"/>
                  <a:pt x="8007" y="3330"/>
                  <a:pt x="7991" y="3267"/>
                </a:cubicBezTo>
                <a:cubicBezTo>
                  <a:pt x="7991" y="3219"/>
                  <a:pt x="7959" y="3171"/>
                  <a:pt x="7895" y="3171"/>
                </a:cubicBezTo>
                <a:cubicBezTo>
                  <a:pt x="7764" y="3177"/>
                  <a:pt x="7633" y="3181"/>
                  <a:pt x="7502" y="3181"/>
                </a:cubicBezTo>
                <a:cubicBezTo>
                  <a:pt x="6966" y="3181"/>
                  <a:pt x="6433" y="3127"/>
                  <a:pt x="5922" y="3012"/>
                </a:cubicBezTo>
                <a:cubicBezTo>
                  <a:pt x="5540" y="2917"/>
                  <a:pt x="5142" y="2789"/>
                  <a:pt x="4903" y="2455"/>
                </a:cubicBezTo>
                <a:cubicBezTo>
                  <a:pt x="4632" y="2041"/>
                  <a:pt x="4473" y="1532"/>
                  <a:pt x="4346" y="1070"/>
                </a:cubicBezTo>
                <a:cubicBezTo>
                  <a:pt x="4250" y="736"/>
                  <a:pt x="4171" y="402"/>
                  <a:pt x="4091" y="83"/>
                </a:cubicBezTo>
                <a:cubicBezTo>
                  <a:pt x="4084" y="26"/>
                  <a:pt x="4041" y="1"/>
                  <a:pt x="3996" y="1"/>
                </a:cubicBezTo>
                <a:close/>
              </a:path>
            </a:pathLst>
          </a:custGeom>
          <a:solidFill>
            <a:schemeClr val="dk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18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8" name="Google Shape;1128;p56"/>
          <p:cNvGrpSpPr/>
          <p:nvPr/>
        </p:nvGrpSpPr>
        <p:grpSpPr>
          <a:xfrm>
            <a:off x="7948064" y="3704353"/>
            <a:ext cx="965672" cy="1145389"/>
            <a:chOff x="7906732" y="3489264"/>
            <a:chExt cx="1116901" cy="1324608"/>
          </a:xfrm>
        </p:grpSpPr>
        <p:sp>
          <p:nvSpPr>
            <p:cNvPr id="1129" name="Google Shape;1129;p56"/>
            <p:cNvSpPr/>
            <p:nvPr/>
          </p:nvSpPr>
          <p:spPr>
            <a:xfrm>
              <a:off x="7906732" y="3489264"/>
              <a:ext cx="1116901" cy="1324608"/>
            </a:xfrm>
            <a:custGeom>
              <a:avLst/>
              <a:gdLst/>
              <a:ahLst/>
              <a:cxnLst/>
              <a:rect l="l" t="t" r="r" b="b"/>
              <a:pathLst>
                <a:path w="27537" h="32658" extrusionOk="0">
                  <a:moveTo>
                    <a:pt x="21487" y="22452"/>
                  </a:moveTo>
                  <a:cubicBezTo>
                    <a:pt x="21562" y="22526"/>
                    <a:pt x="21636" y="22563"/>
                    <a:pt x="21710" y="22638"/>
                  </a:cubicBezTo>
                  <a:cubicBezTo>
                    <a:pt x="22007" y="22897"/>
                    <a:pt x="22118" y="23157"/>
                    <a:pt x="22118" y="23269"/>
                  </a:cubicBezTo>
                  <a:cubicBezTo>
                    <a:pt x="22081" y="23343"/>
                    <a:pt x="21933" y="23491"/>
                    <a:pt x="21599" y="23603"/>
                  </a:cubicBezTo>
                  <a:cubicBezTo>
                    <a:pt x="21413" y="23677"/>
                    <a:pt x="21265" y="23714"/>
                    <a:pt x="21079" y="23714"/>
                  </a:cubicBezTo>
                  <a:cubicBezTo>
                    <a:pt x="21228" y="23306"/>
                    <a:pt x="21339" y="22897"/>
                    <a:pt x="21487" y="22452"/>
                  </a:cubicBezTo>
                  <a:close/>
                  <a:moveTo>
                    <a:pt x="9167" y="0"/>
                  </a:moveTo>
                  <a:cubicBezTo>
                    <a:pt x="8350" y="0"/>
                    <a:pt x="7608" y="223"/>
                    <a:pt x="6940" y="594"/>
                  </a:cubicBezTo>
                  <a:cubicBezTo>
                    <a:pt x="5901" y="1262"/>
                    <a:pt x="5233" y="2413"/>
                    <a:pt x="5196" y="3600"/>
                  </a:cubicBezTo>
                  <a:cubicBezTo>
                    <a:pt x="5159" y="4788"/>
                    <a:pt x="5753" y="5752"/>
                    <a:pt x="6198" y="6532"/>
                  </a:cubicBezTo>
                  <a:cubicBezTo>
                    <a:pt x="6532" y="7088"/>
                    <a:pt x="6829" y="7571"/>
                    <a:pt x="6829" y="7979"/>
                  </a:cubicBezTo>
                  <a:cubicBezTo>
                    <a:pt x="6829" y="7979"/>
                    <a:pt x="6829" y="8016"/>
                    <a:pt x="6829" y="8053"/>
                  </a:cubicBezTo>
                  <a:cubicBezTo>
                    <a:pt x="5678" y="8090"/>
                    <a:pt x="3192" y="8239"/>
                    <a:pt x="2672" y="9946"/>
                  </a:cubicBezTo>
                  <a:cubicBezTo>
                    <a:pt x="2413" y="10503"/>
                    <a:pt x="1188" y="13546"/>
                    <a:pt x="520" y="17220"/>
                  </a:cubicBezTo>
                  <a:cubicBezTo>
                    <a:pt x="38" y="20003"/>
                    <a:pt x="0" y="22526"/>
                    <a:pt x="446" y="24642"/>
                  </a:cubicBezTo>
                  <a:cubicBezTo>
                    <a:pt x="1336" y="28724"/>
                    <a:pt x="3971" y="31396"/>
                    <a:pt x="8128" y="32361"/>
                  </a:cubicBezTo>
                  <a:cubicBezTo>
                    <a:pt x="9055" y="32546"/>
                    <a:pt x="9946" y="32657"/>
                    <a:pt x="10800" y="32657"/>
                  </a:cubicBezTo>
                  <a:cubicBezTo>
                    <a:pt x="13843" y="32657"/>
                    <a:pt x="16515" y="31284"/>
                    <a:pt x="18518" y="28612"/>
                  </a:cubicBezTo>
                  <a:cubicBezTo>
                    <a:pt x="18593" y="28612"/>
                    <a:pt x="18630" y="28650"/>
                    <a:pt x="18704" y="28650"/>
                  </a:cubicBezTo>
                  <a:cubicBezTo>
                    <a:pt x="19298" y="28798"/>
                    <a:pt x="19966" y="28872"/>
                    <a:pt x="20597" y="28872"/>
                  </a:cubicBezTo>
                  <a:cubicBezTo>
                    <a:pt x="21376" y="28872"/>
                    <a:pt x="22118" y="28761"/>
                    <a:pt x="22860" y="28538"/>
                  </a:cubicBezTo>
                  <a:cubicBezTo>
                    <a:pt x="25013" y="27870"/>
                    <a:pt x="26571" y="26349"/>
                    <a:pt x="27017" y="24382"/>
                  </a:cubicBezTo>
                  <a:cubicBezTo>
                    <a:pt x="27536" y="22192"/>
                    <a:pt x="26571" y="19892"/>
                    <a:pt x="24493" y="18333"/>
                  </a:cubicBezTo>
                  <a:cubicBezTo>
                    <a:pt x="23937" y="17925"/>
                    <a:pt x="23269" y="17554"/>
                    <a:pt x="22601" y="17294"/>
                  </a:cubicBezTo>
                  <a:cubicBezTo>
                    <a:pt x="22786" y="15921"/>
                    <a:pt x="22860" y="14919"/>
                    <a:pt x="22860" y="14585"/>
                  </a:cubicBezTo>
                  <a:cubicBezTo>
                    <a:pt x="23269" y="11987"/>
                    <a:pt x="18296" y="10169"/>
                    <a:pt x="15253" y="9315"/>
                  </a:cubicBezTo>
                  <a:cubicBezTo>
                    <a:pt x="15438" y="8536"/>
                    <a:pt x="15327" y="7756"/>
                    <a:pt x="14993" y="7126"/>
                  </a:cubicBezTo>
                  <a:cubicBezTo>
                    <a:pt x="14733" y="6606"/>
                    <a:pt x="14325" y="6272"/>
                    <a:pt x="14028" y="6012"/>
                  </a:cubicBezTo>
                  <a:cubicBezTo>
                    <a:pt x="13880" y="5864"/>
                    <a:pt x="13731" y="5752"/>
                    <a:pt x="13657" y="5678"/>
                  </a:cubicBezTo>
                  <a:cubicBezTo>
                    <a:pt x="13434" y="5381"/>
                    <a:pt x="13360" y="4825"/>
                    <a:pt x="13286" y="4231"/>
                  </a:cubicBezTo>
                  <a:cubicBezTo>
                    <a:pt x="13212" y="3340"/>
                    <a:pt x="13063" y="2264"/>
                    <a:pt x="12284" y="1336"/>
                  </a:cubicBezTo>
                  <a:cubicBezTo>
                    <a:pt x="11764" y="705"/>
                    <a:pt x="11022" y="297"/>
                    <a:pt x="10132" y="112"/>
                  </a:cubicBezTo>
                  <a:cubicBezTo>
                    <a:pt x="9798" y="38"/>
                    <a:pt x="9501" y="0"/>
                    <a:pt x="9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56"/>
            <p:cNvSpPr/>
            <p:nvPr/>
          </p:nvSpPr>
          <p:spPr>
            <a:xfrm>
              <a:off x="8486213" y="3498309"/>
              <a:ext cx="252932" cy="349222"/>
            </a:xfrm>
            <a:custGeom>
              <a:avLst/>
              <a:gdLst/>
              <a:ahLst/>
              <a:cxnLst/>
              <a:rect l="l" t="t" r="r" b="b"/>
              <a:pathLst>
                <a:path w="6236" h="8610" extrusionOk="0">
                  <a:moveTo>
                    <a:pt x="2710" y="0"/>
                  </a:moveTo>
                  <a:cubicBezTo>
                    <a:pt x="1634" y="0"/>
                    <a:pt x="706" y="668"/>
                    <a:pt x="298" y="1744"/>
                  </a:cubicBezTo>
                  <a:cubicBezTo>
                    <a:pt x="38" y="2338"/>
                    <a:pt x="1" y="2932"/>
                    <a:pt x="1" y="3340"/>
                  </a:cubicBezTo>
                  <a:cubicBezTo>
                    <a:pt x="1" y="4008"/>
                    <a:pt x="112" y="4639"/>
                    <a:pt x="186" y="5270"/>
                  </a:cubicBezTo>
                  <a:lnTo>
                    <a:pt x="261" y="6012"/>
                  </a:lnTo>
                  <a:cubicBezTo>
                    <a:pt x="298" y="6309"/>
                    <a:pt x="372" y="6680"/>
                    <a:pt x="520" y="7051"/>
                  </a:cubicBezTo>
                  <a:cubicBezTo>
                    <a:pt x="854" y="7793"/>
                    <a:pt x="1411" y="8350"/>
                    <a:pt x="2116" y="8535"/>
                  </a:cubicBezTo>
                  <a:cubicBezTo>
                    <a:pt x="2302" y="8610"/>
                    <a:pt x="2524" y="8610"/>
                    <a:pt x="2747" y="8610"/>
                  </a:cubicBezTo>
                  <a:cubicBezTo>
                    <a:pt x="3192" y="8610"/>
                    <a:pt x="3675" y="8498"/>
                    <a:pt x="4120" y="8201"/>
                  </a:cubicBezTo>
                  <a:cubicBezTo>
                    <a:pt x="4714" y="7867"/>
                    <a:pt x="5159" y="7311"/>
                    <a:pt x="5530" y="6606"/>
                  </a:cubicBezTo>
                  <a:cubicBezTo>
                    <a:pt x="6235" y="5158"/>
                    <a:pt x="6235" y="3377"/>
                    <a:pt x="5493" y="1930"/>
                  </a:cubicBezTo>
                  <a:cubicBezTo>
                    <a:pt x="5159" y="1299"/>
                    <a:pt x="4751" y="816"/>
                    <a:pt x="4231" y="482"/>
                  </a:cubicBezTo>
                  <a:cubicBezTo>
                    <a:pt x="3749" y="186"/>
                    <a:pt x="3229" y="0"/>
                    <a:pt x="27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56"/>
            <p:cNvSpPr/>
            <p:nvPr/>
          </p:nvSpPr>
          <p:spPr>
            <a:xfrm>
              <a:off x="8635230" y="4229809"/>
              <a:ext cx="328171" cy="374247"/>
            </a:xfrm>
            <a:custGeom>
              <a:avLst/>
              <a:gdLst/>
              <a:ahLst/>
              <a:cxnLst/>
              <a:rect l="l" t="t" r="r" b="b"/>
              <a:pathLst>
                <a:path w="8091" h="9227" extrusionOk="0">
                  <a:moveTo>
                    <a:pt x="3081" y="1"/>
                  </a:moveTo>
                  <a:cubicBezTo>
                    <a:pt x="2933" y="706"/>
                    <a:pt x="2784" y="1485"/>
                    <a:pt x="2599" y="2302"/>
                  </a:cubicBezTo>
                  <a:cubicBezTo>
                    <a:pt x="3415" y="2487"/>
                    <a:pt x="4157" y="2858"/>
                    <a:pt x="4677" y="3341"/>
                  </a:cubicBezTo>
                  <a:cubicBezTo>
                    <a:pt x="5308" y="3897"/>
                    <a:pt x="5642" y="4639"/>
                    <a:pt x="5493" y="5307"/>
                  </a:cubicBezTo>
                  <a:cubicBezTo>
                    <a:pt x="5345" y="5938"/>
                    <a:pt x="4825" y="6421"/>
                    <a:pt x="4083" y="6681"/>
                  </a:cubicBezTo>
                  <a:cubicBezTo>
                    <a:pt x="3701" y="6801"/>
                    <a:pt x="3265" y="6867"/>
                    <a:pt x="2798" y="6867"/>
                  </a:cubicBezTo>
                  <a:cubicBezTo>
                    <a:pt x="2403" y="6867"/>
                    <a:pt x="1985" y="6820"/>
                    <a:pt x="1559" y="6718"/>
                  </a:cubicBezTo>
                  <a:cubicBezTo>
                    <a:pt x="1411" y="6718"/>
                    <a:pt x="1300" y="6643"/>
                    <a:pt x="1151" y="6606"/>
                  </a:cubicBezTo>
                  <a:cubicBezTo>
                    <a:pt x="817" y="7349"/>
                    <a:pt x="446" y="8054"/>
                    <a:pt x="1" y="8722"/>
                  </a:cubicBezTo>
                  <a:cubicBezTo>
                    <a:pt x="335" y="8833"/>
                    <a:pt x="669" y="8944"/>
                    <a:pt x="1040" y="9056"/>
                  </a:cubicBezTo>
                  <a:cubicBezTo>
                    <a:pt x="1576" y="9169"/>
                    <a:pt x="2104" y="9226"/>
                    <a:pt x="2617" y="9226"/>
                  </a:cubicBezTo>
                  <a:cubicBezTo>
                    <a:pt x="3275" y="9226"/>
                    <a:pt x="3907" y="9132"/>
                    <a:pt x="4491" y="8944"/>
                  </a:cubicBezTo>
                  <a:cubicBezTo>
                    <a:pt x="6124" y="8462"/>
                    <a:pt x="7349" y="7349"/>
                    <a:pt x="7683" y="5827"/>
                  </a:cubicBezTo>
                  <a:cubicBezTo>
                    <a:pt x="8091" y="4120"/>
                    <a:pt x="7274" y="2376"/>
                    <a:pt x="5716" y="1188"/>
                  </a:cubicBezTo>
                  <a:cubicBezTo>
                    <a:pt x="4974" y="669"/>
                    <a:pt x="4120" y="223"/>
                    <a:pt x="3118" y="1"/>
                  </a:cubicBezTo>
                  <a:close/>
                </a:path>
              </a:pathLst>
            </a:custGeom>
            <a:solidFill>
              <a:srgbClr val="FF4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56"/>
            <p:cNvSpPr/>
            <p:nvPr/>
          </p:nvSpPr>
          <p:spPr>
            <a:xfrm>
              <a:off x="7960920" y="3910723"/>
              <a:ext cx="817365" cy="847096"/>
            </a:xfrm>
            <a:custGeom>
              <a:avLst/>
              <a:gdLst/>
              <a:ahLst/>
              <a:cxnLst/>
              <a:rect l="l" t="t" r="r" b="b"/>
              <a:pathLst>
                <a:path w="20152" h="20885" extrusionOk="0">
                  <a:moveTo>
                    <a:pt x="2635" y="0"/>
                  </a:moveTo>
                  <a:lnTo>
                    <a:pt x="2635" y="0"/>
                  </a:lnTo>
                  <a:cubicBezTo>
                    <a:pt x="2635" y="1"/>
                    <a:pt x="1225" y="3192"/>
                    <a:pt x="557" y="7051"/>
                  </a:cubicBezTo>
                  <a:cubicBezTo>
                    <a:pt x="186" y="9278"/>
                    <a:pt x="0" y="11727"/>
                    <a:pt x="483" y="13954"/>
                  </a:cubicBezTo>
                  <a:cubicBezTo>
                    <a:pt x="1114" y="17034"/>
                    <a:pt x="3006" y="19632"/>
                    <a:pt x="7088" y="20597"/>
                  </a:cubicBezTo>
                  <a:cubicBezTo>
                    <a:pt x="7934" y="20793"/>
                    <a:pt x="8724" y="20884"/>
                    <a:pt x="9463" y="20884"/>
                  </a:cubicBezTo>
                  <a:cubicBezTo>
                    <a:pt x="12775" y="20884"/>
                    <a:pt x="15048" y="19046"/>
                    <a:pt x="16626" y="16589"/>
                  </a:cubicBezTo>
                  <a:cubicBezTo>
                    <a:pt x="17071" y="15921"/>
                    <a:pt x="17442" y="15216"/>
                    <a:pt x="17776" y="14473"/>
                  </a:cubicBezTo>
                  <a:cubicBezTo>
                    <a:pt x="18407" y="13063"/>
                    <a:pt x="18890" y="11579"/>
                    <a:pt x="19224" y="10169"/>
                  </a:cubicBezTo>
                  <a:cubicBezTo>
                    <a:pt x="19409" y="9352"/>
                    <a:pt x="19558" y="8573"/>
                    <a:pt x="19706" y="7868"/>
                  </a:cubicBezTo>
                  <a:cubicBezTo>
                    <a:pt x="20077" y="5641"/>
                    <a:pt x="20151" y="4046"/>
                    <a:pt x="20151" y="4045"/>
                  </a:cubicBezTo>
                  <a:lnTo>
                    <a:pt x="20151" y="4045"/>
                  </a:lnTo>
                  <a:cubicBezTo>
                    <a:pt x="20040" y="4416"/>
                    <a:pt x="19632" y="4676"/>
                    <a:pt x="18927" y="4825"/>
                  </a:cubicBezTo>
                  <a:cubicBezTo>
                    <a:pt x="18411" y="4942"/>
                    <a:pt x="17755" y="5000"/>
                    <a:pt x="16993" y="5000"/>
                  </a:cubicBezTo>
                  <a:cubicBezTo>
                    <a:pt x="15340" y="5000"/>
                    <a:pt x="13185" y="4727"/>
                    <a:pt x="10874" y="4194"/>
                  </a:cubicBezTo>
                  <a:cubicBezTo>
                    <a:pt x="10688" y="4157"/>
                    <a:pt x="10503" y="4120"/>
                    <a:pt x="10280" y="4045"/>
                  </a:cubicBezTo>
                  <a:cubicBezTo>
                    <a:pt x="5752" y="2932"/>
                    <a:pt x="2375" y="1151"/>
                    <a:pt x="2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56"/>
            <p:cNvSpPr/>
            <p:nvPr/>
          </p:nvSpPr>
          <p:spPr>
            <a:xfrm>
              <a:off x="8064754" y="3872638"/>
              <a:ext cx="724077" cy="233788"/>
            </a:xfrm>
            <a:custGeom>
              <a:avLst/>
              <a:gdLst/>
              <a:ahLst/>
              <a:cxnLst/>
              <a:rect l="l" t="t" r="r" b="b"/>
              <a:pathLst>
                <a:path w="17852" h="5764" extrusionOk="0">
                  <a:moveTo>
                    <a:pt x="3244" y="0"/>
                  </a:moveTo>
                  <a:cubicBezTo>
                    <a:pt x="1437" y="0"/>
                    <a:pt x="231" y="317"/>
                    <a:pt x="75" y="939"/>
                  </a:cubicBezTo>
                  <a:cubicBezTo>
                    <a:pt x="1" y="1310"/>
                    <a:pt x="261" y="1719"/>
                    <a:pt x="780" y="2127"/>
                  </a:cubicBezTo>
                  <a:cubicBezTo>
                    <a:pt x="1301" y="2006"/>
                    <a:pt x="1979" y="1944"/>
                    <a:pt x="2776" y="1944"/>
                  </a:cubicBezTo>
                  <a:cubicBezTo>
                    <a:pt x="4421" y="1944"/>
                    <a:pt x="6570" y="2208"/>
                    <a:pt x="8870" y="2758"/>
                  </a:cubicBezTo>
                  <a:cubicBezTo>
                    <a:pt x="12285" y="3537"/>
                    <a:pt x="15142" y="4725"/>
                    <a:pt x="16404" y="5764"/>
                  </a:cubicBezTo>
                  <a:cubicBezTo>
                    <a:pt x="17072" y="5578"/>
                    <a:pt x="17480" y="5355"/>
                    <a:pt x="17591" y="4984"/>
                  </a:cubicBezTo>
                  <a:cubicBezTo>
                    <a:pt x="17851" y="3797"/>
                    <a:pt x="14177" y="1904"/>
                    <a:pt x="9316" y="791"/>
                  </a:cubicBezTo>
                  <a:cubicBezTo>
                    <a:pt x="7020" y="261"/>
                    <a:pt x="4884" y="0"/>
                    <a:pt x="32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56"/>
            <p:cNvSpPr/>
            <p:nvPr/>
          </p:nvSpPr>
          <p:spPr>
            <a:xfrm>
              <a:off x="8096390" y="3951446"/>
              <a:ext cx="633709" cy="162402"/>
            </a:xfrm>
            <a:custGeom>
              <a:avLst/>
              <a:gdLst/>
              <a:ahLst/>
              <a:cxnLst/>
              <a:rect l="l" t="t" r="r" b="b"/>
              <a:pathLst>
                <a:path w="15624" h="4004" extrusionOk="0">
                  <a:moveTo>
                    <a:pt x="1996" y="1"/>
                  </a:moveTo>
                  <a:cubicBezTo>
                    <a:pt x="1199" y="1"/>
                    <a:pt x="521" y="63"/>
                    <a:pt x="0" y="184"/>
                  </a:cubicBezTo>
                  <a:cubicBezTo>
                    <a:pt x="1262" y="1260"/>
                    <a:pt x="4120" y="2410"/>
                    <a:pt x="7534" y="3190"/>
                  </a:cubicBezTo>
                  <a:cubicBezTo>
                    <a:pt x="9834" y="3740"/>
                    <a:pt x="11983" y="4004"/>
                    <a:pt x="13628" y="4004"/>
                  </a:cubicBezTo>
                  <a:cubicBezTo>
                    <a:pt x="14425" y="4004"/>
                    <a:pt x="15103" y="3942"/>
                    <a:pt x="15624" y="3821"/>
                  </a:cubicBezTo>
                  <a:cubicBezTo>
                    <a:pt x="14362" y="2782"/>
                    <a:pt x="11505" y="1594"/>
                    <a:pt x="8090" y="815"/>
                  </a:cubicBezTo>
                  <a:cubicBezTo>
                    <a:pt x="5790" y="265"/>
                    <a:pt x="3641" y="1"/>
                    <a:pt x="19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56"/>
            <p:cNvSpPr/>
            <p:nvPr/>
          </p:nvSpPr>
          <p:spPr>
            <a:xfrm>
              <a:off x="8390937" y="4329708"/>
              <a:ext cx="125452" cy="111216"/>
            </a:xfrm>
            <a:custGeom>
              <a:avLst/>
              <a:gdLst/>
              <a:ahLst/>
              <a:cxnLst/>
              <a:rect l="l" t="t" r="r" b="b"/>
              <a:pathLst>
                <a:path w="3093" h="2742" extrusionOk="0">
                  <a:moveTo>
                    <a:pt x="1272" y="0"/>
                  </a:moveTo>
                  <a:cubicBezTo>
                    <a:pt x="853" y="0"/>
                    <a:pt x="443" y="270"/>
                    <a:pt x="346" y="729"/>
                  </a:cubicBezTo>
                  <a:lnTo>
                    <a:pt x="160" y="1583"/>
                  </a:lnTo>
                  <a:cubicBezTo>
                    <a:pt x="1" y="2190"/>
                    <a:pt x="473" y="2741"/>
                    <a:pt x="1058" y="2741"/>
                  </a:cubicBezTo>
                  <a:cubicBezTo>
                    <a:pt x="1152" y="2741"/>
                    <a:pt x="1250" y="2727"/>
                    <a:pt x="1348" y="2696"/>
                  </a:cubicBezTo>
                  <a:lnTo>
                    <a:pt x="2201" y="2436"/>
                  </a:lnTo>
                  <a:cubicBezTo>
                    <a:pt x="2869" y="2214"/>
                    <a:pt x="3092" y="1360"/>
                    <a:pt x="2535" y="840"/>
                  </a:cubicBezTo>
                  <a:lnTo>
                    <a:pt x="1905" y="247"/>
                  </a:lnTo>
                  <a:cubicBezTo>
                    <a:pt x="1723" y="78"/>
                    <a:pt x="1496" y="0"/>
                    <a:pt x="1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56"/>
            <p:cNvSpPr/>
            <p:nvPr/>
          </p:nvSpPr>
          <p:spPr>
            <a:xfrm>
              <a:off x="8159583" y="4282618"/>
              <a:ext cx="124235" cy="111864"/>
            </a:xfrm>
            <a:custGeom>
              <a:avLst/>
              <a:gdLst/>
              <a:ahLst/>
              <a:cxnLst/>
              <a:rect l="l" t="t" r="r" b="b"/>
              <a:pathLst>
                <a:path w="3063" h="2758" extrusionOk="0">
                  <a:moveTo>
                    <a:pt x="1996" y="0"/>
                  </a:moveTo>
                  <a:cubicBezTo>
                    <a:pt x="1913" y="0"/>
                    <a:pt x="1829" y="11"/>
                    <a:pt x="1745" y="35"/>
                  </a:cubicBezTo>
                  <a:lnTo>
                    <a:pt x="892" y="294"/>
                  </a:lnTo>
                  <a:cubicBezTo>
                    <a:pt x="186" y="517"/>
                    <a:pt x="1" y="1408"/>
                    <a:pt x="520" y="1890"/>
                  </a:cubicBezTo>
                  <a:lnTo>
                    <a:pt x="1188" y="2484"/>
                  </a:lnTo>
                  <a:cubicBezTo>
                    <a:pt x="1376" y="2672"/>
                    <a:pt x="1608" y="2758"/>
                    <a:pt x="1835" y="2758"/>
                  </a:cubicBezTo>
                  <a:cubicBezTo>
                    <a:pt x="2238" y="2758"/>
                    <a:pt x="2629" y="2489"/>
                    <a:pt x="2747" y="2039"/>
                  </a:cubicBezTo>
                  <a:lnTo>
                    <a:pt x="2933" y="1148"/>
                  </a:lnTo>
                  <a:cubicBezTo>
                    <a:pt x="3062" y="532"/>
                    <a:pt x="2568" y="0"/>
                    <a:pt x="19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56"/>
            <p:cNvSpPr/>
            <p:nvPr/>
          </p:nvSpPr>
          <p:spPr>
            <a:xfrm>
              <a:off x="8252263" y="4420116"/>
              <a:ext cx="127156" cy="110769"/>
            </a:xfrm>
            <a:custGeom>
              <a:avLst/>
              <a:gdLst/>
              <a:ahLst/>
              <a:cxnLst/>
              <a:rect l="l" t="t" r="r" b="b"/>
              <a:pathLst>
                <a:path w="3135" h="2731" extrusionOk="0">
                  <a:moveTo>
                    <a:pt x="1116" y="1"/>
                  </a:moveTo>
                  <a:cubicBezTo>
                    <a:pt x="498" y="1"/>
                    <a:pt x="1" y="605"/>
                    <a:pt x="202" y="1209"/>
                  </a:cubicBezTo>
                  <a:lnTo>
                    <a:pt x="462" y="2063"/>
                  </a:lnTo>
                  <a:cubicBezTo>
                    <a:pt x="598" y="2494"/>
                    <a:pt x="985" y="2731"/>
                    <a:pt x="1374" y="2731"/>
                  </a:cubicBezTo>
                  <a:cubicBezTo>
                    <a:pt x="1622" y="2731"/>
                    <a:pt x="1871" y="2636"/>
                    <a:pt x="2058" y="2434"/>
                  </a:cubicBezTo>
                  <a:lnTo>
                    <a:pt x="2652" y="1766"/>
                  </a:lnTo>
                  <a:cubicBezTo>
                    <a:pt x="3134" y="1246"/>
                    <a:pt x="2874" y="393"/>
                    <a:pt x="2169" y="207"/>
                  </a:cubicBezTo>
                  <a:lnTo>
                    <a:pt x="1316" y="22"/>
                  </a:lnTo>
                  <a:cubicBezTo>
                    <a:pt x="1248" y="8"/>
                    <a:pt x="1182" y="1"/>
                    <a:pt x="1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56"/>
            <p:cNvSpPr/>
            <p:nvPr/>
          </p:nvSpPr>
          <p:spPr>
            <a:xfrm>
              <a:off x="8295053" y="4192940"/>
              <a:ext cx="127115" cy="110445"/>
            </a:xfrm>
            <a:custGeom>
              <a:avLst/>
              <a:gdLst/>
              <a:ahLst/>
              <a:cxnLst/>
              <a:rect l="l" t="t" r="r" b="b"/>
              <a:pathLst>
                <a:path w="3134" h="2723" extrusionOk="0">
                  <a:moveTo>
                    <a:pt x="1800" y="0"/>
                  </a:moveTo>
                  <a:cubicBezTo>
                    <a:pt x="1552" y="0"/>
                    <a:pt x="1302" y="99"/>
                    <a:pt x="1114" y="316"/>
                  </a:cubicBezTo>
                  <a:lnTo>
                    <a:pt x="520" y="947"/>
                  </a:lnTo>
                  <a:cubicBezTo>
                    <a:pt x="1" y="1466"/>
                    <a:pt x="261" y="2357"/>
                    <a:pt x="966" y="2505"/>
                  </a:cubicBezTo>
                  <a:lnTo>
                    <a:pt x="1856" y="2691"/>
                  </a:lnTo>
                  <a:cubicBezTo>
                    <a:pt x="1937" y="2712"/>
                    <a:pt x="2017" y="2722"/>
                    <a:pt x="2094" y="2722"/>
                  </a:cubicBezTo>
                  <a:cubicBezTo>
                    <a:pt x="2688" y="2722"/>
                    <a:pt x="3134" y="2127"/>
                    <a:pt x="2970" y="1503"/>
                  </a:cubicBezTo>
                  <a:lnTo>
                    <a:pt x="2710" y="650"/>
                  </a:lnTo>
                  <a:cubicBezTo>
                    <a:pt x="2574" y="242"/>
                    <a:pt x="2189" y="0"/>
                    <a:pt x="1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56"/>
            <p:cNvSpPr/>
            <p:nvPr/>
          </p:nvSpPr>
          <p:spPr>
            <a:xfrm>
              <a:off x="8171629" y="3545400"/>
              <a:ext cx="305620" cy="493007"/>
            </a:xfrm>
            <a:custGeom>
              <a:avLst/>
              <a:gdLst/>
              <a:ahLst/>
              <a:cxnLst/>
              <a:rect l="l" t="t" r="r" b="b"/>
              <a:pathLst>
                <a:path w="7535" h="12155" extrusionOk="0">
                  <a:moveTo>
                    <a:pt x="2663" y="0"/>
                  </a:moveTo>
                  <a:cubicBezTo>
                    <a:pt x="2128" y="0"/>
                    <a:pt x="1602" y="133"/>
                    <a:pt x="1151" y="398"/>
                  </a:cubicBezTo>
                  <a:cubicBezTo>
                    <a:pt x="520" y="806"/>
                    <a:pt x="75" y="1511"/>
                    <a:pt x="38" y="2253"/>
                  </a:cubicBezTo>
                  <a:cubicBezTo>
                    <a:pt x="1" y="3812"/>
                    <a:pt x="1671" y="4999"/>
                    <a:pt x="1708" y="6558"/>
                  </a:cubicBezTo>
                  <a:cubicBezTo>
                    <a:pt x="1708" y="7115"/>
                    <a:pt x="1485" y="7671"/>
                    <a:pt x="1411" y="8228"/>
                  </a:cubicBezTo>
                  <a:cubicBezTo>
                    <a:pt x="1337" y="9044"/>
                    <a:pt x="1522" y="9861"/>
                    <a:pt x="2005" y="10529"/>
                  </a:cubicBezTo>
                  <a:cubicBezTo>
                    <a:pt x="2460" y="11114"/>
                    <a:pt x="3598" y="12154"/>
                    <a:pt x="4522" y="12154"/>
                  </a:cubicBezTo>
                  <a:cubicBezTo>
                    <a:pt x="4653" y="12154"/>
                    <a:pt x="4780" y="12134"/>
                    <a:pt x="4899" y="12087"/>
                  </a:cubicBezTo>
                  <a:cubicBezTo>
                    <a:pt x="5270" y="11939"/>
                    <a:pt x="5567" y="11531"/>
                    <a:pt x="5827" y="11197"/>
                  </a:cubicBezTo>
                  <a:cubicBezTo>
                    <a:pt x="6198" y="10677"/>
                    <a:pt x="6124" y="10009"/>
                    <a:pt x="6458" y="9453"/>
                  </a:cubicBezTo>
                  <a:cubicBezTo>
                    <a:pt x="6681" y="9082"/>
                    <a:pt x="6978" y="8710"/>
                    <a:pt x="7163" y="8265"/>
                  </a:cubicBezTo>
                  <a:cubicBezTo>
                    <a:pt x="7423" y="7671"/>
                    <a:pt x="7534" y="6966"/>
                    <a:pt x="7237" y="6410"/>
                  </a:cubicBezTo>
                  <a:cubicBezTo>
                    <a:pt x="6978" y="5890"/>
                    <a:pt x="6421" y="5593"/>
                    <a:pt x="6050" y="5148"/>
                  </a:cubicBezTo>
                  <a:cubicBezTo>
                    <a:pt x="5085" y="3960"/>
                    <a:pt x="5679" y="2031"/>
                    <a:pt x="4714" y="843"/>
                  </a:cubicBezTo>
                  <a:cubicBezTo>
                    <a:pt x="4343" y="435"/>
                    <a:pt x="3823" y="175"/>
                    <a:pt x="3304" y="64"/>
                  </a:cubicBezTo>
                  <a:cubicBezTo>
                    <a:pt x="3092" y="21"/>
                    <a:pt x="2876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56"/>
            <p:cNvSpPr/>
            <p:nvPr/>
          </p:nvSpPr>
          <p:spPr>
            <a:xfrm>
              <a:off x="8543443" y="3554769"/>
              <a:ext cx="137012" cy="236708"/>
            </a:xfrm>
            <a:custGeom>
              <a:avLst/>
              <a:gdLst/>
              <a:ahLst/>
              <a:cxnLst/>
              <a:rect l="l" t="t" r="r" b="b"/>
              <a:pathLst>
                <a:path w="3378" h="5836" extrusionOk="0">
                  <a:moveTo>
                    <a:pt x="1288" y="0"/>
                  </a:moveTo>
                  <a:cubicBezTo>
                    <a:pt x="804" y="0"/>
                    <a:pt x="370" y="305"/>
                    <a:pt x="149" y="872"/>
                  </a:cubicBezTo>
                  <a:cubicBezTo>
                    <a:pt x="37" y="1206"/>
                    <a:pt x="0" y="1577"/>
                    <a:pt x="0" y="1948"/>
                  </a:cubicBezTo>
                  <a:cubicBezTo>
                    <a:pt x="0" y="2690"/>
                    <a:pt x="111" y="3432"/>
                    <a:pt x="223" y="4175"/>
                  </a:cubicBezTo>
                  <a:cubicBezTo>
                    <a:pt x="223" y="4249"/>
                    <a:pt x="223" y="4360"/>
                    <a:pt x="223" y="4434"/>
                  </a:cubicBezTo>
                  <a:cubicBezTo>
                    <a:pt x="260" y="4657"/>
                    <a:pt x="297" y="4917"/>
                    <a:pt x="408" y="5139"/>
                  </a:cubicBezTo>
                  <a:cubicBezTo>
                    <a:pt x="520" y="5436"/>
                    <a:pt x="779" y="5733"/>
                    <a:pt x="1076" y="5807"/>
                  </a:cubicBezTo>
                  <a:cubicBezTo>
                    <a:pt x="1153" y="5827"/>
                    <a:pt x="1232" y="5836"/>
                    <a:pt x="1312" y="5836"/>
                  </a:cubicBezTo>
                  <a:cubicBezTo>
                    <a:pt x="1541" y="5836"/>
                    <a:pt x="1774" y="5760"/>
                    <a:pt x="1967" y="5622"/>
                  </a:cubicBezTo>
                  <a:cubicBezTo>
                    <a:pt x="2375" y="5399"/>
                    <a:pt x="2672" y="5028"/>
                    <a:pt x="2858" y="4620"/>
                  </a:cubicBezTo>
                  <a:cubicBezTo>
                    <a:pt x="3377" y="3544"/>
                    <a:pt x="3377" y="2245"/>
                    <a:pt x="2858" y="1169"/>
                  </a:cubicBezTo>
                  <a:cubicBezTo>
                    <a:pt x="2635" y="835"/>
                    <a:pt x="2412" y="464"/>
                    <a:pt x="2041" y="241"/>
                  </a:cubicBezTo>
                  <a:cubicBezTo>
                    <a:pt x="1792" y="79"/>
                    <a:pt x="1534" y="0"/>
                    <a:pt x="1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1" name="Google Shape;1151;p56"/>
          <p:cNvSpPr/>
          <p:nvPr/>
        </p:nvSpPr>
        <p:spPr>
          <a:xfrm rot="-891077">
            <a:off x="423931" y="4287052"/>
            <a:ext cx="412538" cy="306924"/>
          </a:xfrm>
          <a:custGeom>
            <a:avLst/>
            <a:gdLst/>
            <a:ahLst/>
            <a:cxnLst/>
            <a:rect l="l" t="t" r="r" b="b"/>
            <a:pathLst>
              <a:path w="11023" h="8201" extrusionOk="0">
                <a:moveTo>
                  <a:pt x="2194" y="1"/>
                </a:moveTo>
                <a:cubicBezTo>
                  <a:pt x="1992" y="1"/>
                  <a:pt x="1780" y="45"/>
                  <a:pt x="1559" y="145"/>
                </a:cubicBezTo>
                <a:cubicBezTo>
                  <a:pt x="1" y="887"/>
                  <a:pt x="2005" y="5637"/>
                  <a:pt x="2970" y="7678"/>
                </a:cubicBezTo>
                <a:cubicBezTo>
                  <a:pt x="3116" y="8020"/>
                  <a:pt x="3454" y="8201"/>
                  <a:pt x="3796" y="8201"/>
                </a:cubicBezTo>
                <a:cubicBezTo>
                  <a:pt x="3974" y="8201"/>
                  <a:pt x="4153" y="8151"/>
                  <a:pt x="4306" y="8049"/>
                </a:cubicBezTo>
                <a:cubicBezTo>
                  <a:pt x="6310" y="6565"/>
                  <a:pt x="11023" y="2965"/>
                  <a:pt x="9612" y="1815"/>
                </a:cubicBezTo>
                <a:cubicBezTo>
                  <a:pt x="9210" y="1481"/>
                  <a:pt x="8736" y="1352"/>
                  <a:pt x="8246" y="1352"/>
                </a:cubicBezTo>
                <a:cubicBezTo>
                  <a:pt x="6611" y="1352"/>
                  <a:pt x="4788" y="2780"/>
                  <a:pt x="4788" y="2780"/>
                </a:cubicBezTo>
                <a:cubicBezTo>
                  <a:pt x="4788" y="2780"/>
                  <a:pt x="3793" y="1"/>
                  <a:pt x="2194" y="1"/>
                </a:cubicBezTo>
                <a:close/>
              </a:path>
            </a:pathLst>
          </a:custGeom>
          <a:solidFill>
            <a:schemeClr val="accent4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18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56"/>
          <p:cNvSpPr txBox="1">
            <a:spLocks noGrp="1"/>
          </p:cNvSpPr>
          <p:nvPr>
            <p:ph type="title"/>
          </p:nvPr>
        </p:nvSpPr>
        <p:spPr>
          <a:xfrm>
            <a:off x="768807" y="114037"/>
            <a:ext cx="7717800" cy="6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dirty="0">
                <a:latin typeface="+mj-lt"/>
              </a:rPr>
              <a:t>GROUP CHỨC NĂNG THEO NHÓM P2</a:t>
            </a:r>
            <a:endParaRPr sz="2400" b="0" dirty="0">
              <a:latin typeface="+mj-lt"/>
            </a:endParaRPr>
          </a:p>
        </p:txBody>
      </p:sp>
      <p:graphicFrame>
        <p:nvGraphicFramePr>
          <p:cNvPr id="1126" name="Google Shape;1126;p56"/>
          <p:cNvGraphicFramePr/>
          <p:nvPr>
            <p:extLst>
              <p:ext uri="{D42A27DB-BD31-4B8C-83A1-F6EECF244321}">
                <p14:modId xmlns:p14="http://schemas.microsoft.com/office/powerpoint/2010/main" val="3399878564"/>
              </p:ext>
            </p:extLst>
          </p:nvPr>
        </p:nvGraphicFramePr>
        <p:xfrm>
          <a:off x="1426915" y="936819"/>
          <a:ext cx="6290170" cy="3269862"/>
        </p:xfrm>
        <a:graphic>
          <a:graphicData uri="http://schemas.openxmlformats.org/drawingml/2006/table">
            <a:tbl>
              <a:tblPr>
                <a:noFill/>
                <a:tableStyleId>{6F4BCB2E-A0A3-4743-B60F-22A67299ACB9}</a:tableStyleId>
              </a:tblPr>
              <a:tblGrid>
                <a:gridCol w="2753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6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39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 dirty="0">
                          <a:solidFill>
                            <a:schemeClr val="lt2"/>
                          </a:solid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FUNCTION</a:t>
                      </a:r>
                      <a:endParaRPr sz="2500" dirty="0">
                        <a:solidFill>
                          <a:schemeClr val="lt2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 dirty="0">
                          <a:solidFill>
                            <a:schemeClr val="lt2"/>
                          </a:solid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GROUP</a:t>
                      </a:r>
                      <a:endParaRPr sz="2500" dirty="0">
                        <a:solidFill>
                          <a:schemeClr val="lt2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2118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 b="0" i="0" u="none" strike="noStrike" cap="none" dirty="0">
                          <a:solidFill>
                            <a:srgbClr val="2D356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- </a:t>
                      </a:r>
                      <a:r>
                        <a:rPr lang="vi-VN" sz="1400" b="0" i="0" u="none" strike="noStrike" cap="none" dirty="0">
                          <a:solidFill>
                            <a:srgbClr val="2D356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Kéo thả </a:t>
                      </a:r>
                      <a:r>
                        <a:rPr lang="vi-VN" sz="1400" b="0" i="0" u="none" strike="noStrike" cap="none" dirty="0" err="1">
                          <a:solidFill>
                            <a:srgbClr val="2D356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video</a:t>
                      </a:r>
                      <a:endParaRPr lang="vi-VN" sz="1400" b="0" i="0" u="none" strike="noStrike" cap="none" dirty="0">
                        <a:solidFill>
                          <a:srgbClr val="2D356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Arial"/>
                      </a:endParaRPr>
                    </a:p>
                    <a:p>
                      <a:pPr rtl="0" fontAlgn="base"/>
                      <a:r>
                        <a:rPr lang="en-US" sz="1400" b="0" i="0" u="none" strike="noStrike" cap="none" dirty="0">
                          <a:solidFill>
                            <a:srgbClr val="2D356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- </a:t>
                      </a:r>
                      <a:r>
                        <a:rPr lang="vi-VN" sz="1400" b="0" i="0" u="none" strike="noStrike" cap="none" dirty="0">
                          <a:solidFill>
                            <a:srgbClr val="2D356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Kéo thả </a:t>
                      </a:r>
                      <a:r>
                        <a:rPr lang="vi-VN" sz="1400" b="0" i="0" u="none" strike="noStrike" cap="none" dirty="0" err="1">
                          <a:solidFill>
                            <a:srgbClr val="2D356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audio</a:t>
                      </a:r>
                      <a:endParaRPr lang="vi-VN" sz="1400" b="0" i="0" u="none" strike="noStrike" cap="none" dirty="0">
                        <a:solidFill>
                          <a:srgbClr val="2D356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Arial"/>
                      </a:endParaRPr>
                    </a:p>
                    <a:p>
                      <a:pPr rtl="0" fontAlgn="base"/>
                      <a:r>
                        <a:rPr lang="en-US" sz="1400" b="0" i="0" u="none" strike="noStrike" cap="none" dirty="0">
                          <a:solidFill>
                            <a:srgbClr val="2D356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- </a:t>
                      </a:r>
                      <a:r>
                        <a:rPr lang="vi-VN" sz="1400" b="0" i="0" u="none" strike="noStrike" cap="none" dirty="0">
                          <a:solidFill>
                            <a:srgbClr val="2D356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Sắp xếp độ ưu tiên</a:t>
                      </a:r>
                    </a:p>
                    <a:p>
                      <a:pPr rtl="0" fontAlgn="base"/>
                      <a:r>
                        <a:rPr lang="en-US" sz="1400" b="0" i="0" u="none" strike="noStrike" cap="none" dirty="0">
                          <a:solidFill>
                            <a:srgbClr val="2D356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- </a:t>
                      </a:r>
                      <a:r>
                        <a:rPr lang="vi-VN" sz="1400" b="0" i="0" u="none" strike="noStrike" cap="none" dirty="0">
                          <a:solidFill>
                            <a:srgbClr val="2D356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Sắp xếp thứ tự xuất hiện</a:t>
                      </a:r>
                    </a:p>
                    <a:p>
                      <a:pPr rtl="0" fontAlgn="base"/>
                      <a:r>
                        <a:rPr lang="en-US" sz="1400" b="0" i="0" u="none" strike="noStrike" cap="none" dirty="0">
                          <a:solidFill>
                            <a:srgbClr val="2D356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- </a:t>
                      </a:r>
                      <a:r>
                        <a:rPr lang="vi-VN" sz="1400" b="0" i="0" u="none" strike="noStrike" cap="none" dirty="0">
                          <a:solidFill>
                            <a:srgbClr val="2D356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Xóa </a:t>
                      </a:r>
                      <a:r>
                        <a:rPr lang="vi-VN" sz="1400" b="0" i="0" u="none" strike="noStrike" cap="none" dirty="0" err="1">
                          <a:solidFill>
                            <a:srgbClr val="2D356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video</a:t>
                      </a:r>
                      <a:endParaRPr lang="vi-VN" sz="1400" b="0" i="0" u="none" strike="noStrike" cap="none" dirty="0">
                        <a:solidFill>
                          <a:srgbClr val="2D356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Arial"/>
                      </a:endParaRPr>
                    </a:p>
                    <a:p>
                      <a:pPr rtl="0" fontAlgn="base"/>
                      <a:r>
                        <a:rPr lang="en-US" sz="1400" b="0" i="0" u="none" strike="noStrike" cap="none" dirty="0">
                          <a:solidFill>
                            <a:srgbClr val="2D356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- </a:t>
                      </a:r>
                      <a:r>
                        <a:rPr lang="vi-VN" sz="1400" b="0" i="0" u="none" strike="noStrike" cap="none" dirty="0">
                          <a:solidFill>
                            <a:srgbClr val="2D356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Xóa </a:t>
                      </a:r>
                      <a:r>
                        <a:rPr lang="vi-VN" sz="1400" b="0" i="0" u="none" strike="noStrike" cap="none" dirty="0" err="1">
                          <a:solidFill>
                            <a:srgbClr val="2D356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audio</a:t>
                      </a:r>
                      <a:endParaRPr lang="vi-VN" sz="1400" b="0" i="0" u="none" strike="noStrike" cap="none" dirty="0">
                        <a:solidFill>
                          <a:srgbClr val="2D356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Tương</a:t>
                      </a:r>
                      <a:r>
                        <a:rPr lang="en-US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tác</a:t>
                      </a:r>
                      <a:r>
                        <a:rPr lang="en-US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với</a:t>
                      </a:r>
                      <a:r>
                        <a:rPr lang="en-US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thanh</a:t>
                      </a:r>
                      <a:r>
                        <a:rPr lang="en-US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trượt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287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 </a:t>
                      </a:r>
                      <a:r>
                        <a:rPr lang="en-US" dirty="0" err="1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Đăng</a:t>
                      </a:r>
                      <a:r>
                        <a:rPr lang="en-US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nhập</a:t>
                      </a:r>
                      <a:endParaRPr lang="en-US"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 </a:t>
                      </a:r>
                      <a:r>
                        <a:rPr lang="en-US" dirty="0" err="1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Đăng</a:t>
                      </a:r>
                      <a:r>
                        <a:rPr lang="en-US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ký</a:t>
                      </a:r>
                      <a:r>
                        <a:rPr lang="en-US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tài</a:t>
                      </a:r>
                      <a:r>
                        <a:rPr lang="en-US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khoản</a:t>
                      </a:r>
                      <a:endParaRPr lang="en-US"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 </a:t>
                      </a:r>
                      <a:r>
                        <a:rPr lang="en-US" dirty="0" err="1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Đăng</a:t>
                      </a:r>
                      <a:r>
                        <a:rPr lang="en-US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xuất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Quản</a:t>
                      </a:r>
                      <a:r>
                        <a:rPr lang="en-US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lý</a:t>
                      </a:r>
                      <a:r>
                        <a:rPr lang="en-US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tài</a:t>
                      </a:r>
                      <a:r>
                        <a:rPr lang="en-US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khoản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27" name="Google Shape;1127;p56"/>
          <p:cNvSpPr/>
          <p:nvPr/>
        </p:nvSpPr>
        <p:spPr>
          <a:xfrm>
            <a:off x="8090003" y="789300"/>
            <a:ext cx="498576" cy="450007"/>
          </a:xfrm>
          <a:custGeom>
            <a:avLst/>
            <a:gdLst/>
            <a:ahLst/>
            <a:cxnLst/>
            <a:rect l="l" t="t" r="r" b="b"/>
            <a:pathLst>
              <a:path w="8007" h="7227" extrusionOk="0">
                <a:moveTo>
                  <a:pt x="3996" y="1"/>
                </a:moveTo>
                <a:cubicBezTo>
                  <a:pt x="3942" y="1"/>
                  <a:pt x="3884" y="38"/>
                  <a:pt x="3884" y="99"/>
                </a:cubicBezTo>
                <a:cubicBezTo>
                  <a:pt x="3884" y="402"/>
                  <a:pt x="3868" y="688"/>
                  <a:pt x="3836" y="975"/>
                </a:cubicBezTo>
                <a:cubicBezTo>
                  <a:pt x="3773" y="1452"/>
                  <a:pt x="3693" y="1993"/>
                  <a:pt x="3423" y="2407"/>
                </a:cubicBezTo>
                <a:cubicBezTo>
                  <a:pt x="3200" y="2741"/>
                  <a:pt x="2786" y="2837"/>
                  <a:pt x="2436" y="2917"/>
                </a:cubicBezTo>
                <a:cubicBezTo>
                  <a:pt x="1958" y="3028"/>
                  <a:pt x="1465" y="3092"/>
                  <a:pt x="987" y="3123"/>
                </a:cubicBezTo>
                <a:cubicBezTo>
                  <a:pt x="701" y="3155"/>
                  <a:pt x="414" y="3171"/>
                  <a:pt x="144" y="3171"/>
                </a:cubicBezTo>
                <a:cubicBezTo>
                  <a:pt x="0" y="3171"/>
                  <a:pt x="0" y="3394"/>
                  <a:pt x="144" y="3394"/>
                </a:cubicBezTo>
                <a:cubicBezTo>
                  <a:pt x="844" y="3442"/>
                  <a:pt x="1576" y="3569"/>
                  <a:pt x="2245" y="3808"/>
                </a:cubicBezTo>
                <a:cubicBezTo>
                  <a:pt x="2658" y="3951"/>
                  <a:pt x="3120" y="4158"/>
                  <a:pt x="3359" y="4556"/>
                </a:cubicBezTo>
                <a:cubicBezTo>
                  <a:pt x="3629" y="5002"/>
                  <a:pt x="3725" y="5559"/>
                  <a:pt x="3789" y="6068"/>
                </a:cubicBezTo>
                <a:cubicBezTo>
                  <a:pt x="3820" y="6418"/>
                  <a:pt x="3852" y="6769"/>
                  <a:pt x="3852" y="7119"/>
                </a:cubicBezTo>
                <a:cubicBezTo>
                  <a:pt x="3852" y="7190"/>
                  <a:pt x="3904" y="7226"/>
                  <a:pt x="3958" y="7226"/>
                </a:cubicBezTo>
                <a:cubicBezTo>
                  <a:pt x="4011" y="7226"/>
                  <a:pt x="4067" y="7190"/>
                  <a:pt x="4075" y="7119"/>
                </a:cubicBezTo>
                <a:cubicBezTo>
                  <a:pt x="4123" y="6371"/>
                  <a:pt x="4282" y="5575"/>
                  <a:pt x="4584" y="4890"/>
                </a:cubicBezTo>
                <a:cubicBezTo>
                  <a:pt x="4696" y="4667"/>
                  <a:pt x="4823" y="4445"/>
                  <a:pt x="4998" y="4269"/>
                </a:cubicBezTo>
                <a:cubicBezTo>
                  <a:pt x="5158" y="4110"/>
                  <a:pt x="5349" y="3999"/>
                  <a:pt x="5555" y="3903"/>
                </a:cubicBezTo>
                <a:cubicBezTo>
                  <a:pt x="6001" y="3696"/>
                  <a:pt x="6495" y="3585"/>
                  <a:pt x="6988" y="3505"/>
                </a:cubicBezTo>
                <a:cubicBezTo>
                  <a:pt x="7275" y="3458"/>
                  <a:pt x="7593" y="3410"/>
                  <a:pt x="7895" y="3394"/>
                </a:cubicBezTo>
                <a:cubicBezTo>
                  <a:pt x="7975" y="3394"/>
                  <a:pt x="8007" y="3330"/>
                  <a:pt x="7991" y="3267"/>
                </a:cubicBezTo>
                <a:cubicBezTo>
                  <a:pt x="7991" y="3219"/>
                  <a:pt x="7959" y="3171"/>
                  <a:pt x="7895" y="3171"/>
                </a:cubicBezTo>
                <a:cubicBezTo>
                  <a:pt x="7764" y="3177"/>
                  <a:pt x="7633" y="3181"/>
                  <a:pt x="7502" y="3181"/>
                </a:cubicBezTo>
                <a:cubicBezTo>
                  <a:pt x="6966" y="3181"/>
                  <a:pt x="6433" y="3127"/>
                  <a:pt x="5922" y="3012"/>
                </a:cubicBezTo>
                <a:cubicBezTo>
                  <a:pt x="5540" y="2917"/>
                  <a:pt x="5142" y="2789"/>
                  <a:pt x="4903" y="2455"/>
                </a:cubicBezTo>
                <a:cubicBezTo>
                  <a:pt x="4632" y="2041"/>
                  <a:pt x="4473" y="1532"/>
                  <a:pt x="4346" y="1070"/>
                </a:cubicBezTo>
                <a:cubicBezTo>
                  <a:pt x="4250" y="736"/>
                  <a:pt x="4171" y="402"/>
                  <a:pt x="4091" y="83"/>
                </a:cubicBezTo>
                <a:cubicBezTo>
                  <a:pt x="4084" y="26"/>
                  <a:pt x="4041" y="1"/>
                  <a:pt x="3996" y="1"/>
                </a:cubicBezTo>
                <a:close/>
              </a:path>
            </a:pathLst>
          </a:custGeom>
          <a:solidFill>
            <a:schemeClr val="dk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18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8" name="Google Shape;1128;p56"/>
          <p:cNvGrpSpPr/>
          <p:nvPr/>
        </p:nvGrpSpPr>
        <p:grpSpPr>
          <a:xfrm>
            <a:off x="7948064" y="3704353"/>
            <a:ext cx="965672" cy="1145389"/>
            <a:chOff x="7906732" y="3489264"/>
            <a:chExt cx="1116901" cy="1324608"/>
          </a:xfrm>
        </p:grpSpPr>
        <p:sp>
          <p:nvSpPr>
            <p:cNvPr id="1129" name="Google Shape;1129;p56"/>
            <p:cNvSpPr/>
            <p:nvPr/>
          </p:nvSpPr>
          <p:spPr>
            <a:xfrm>
              <a:off x="7906732" y="3489264"/>
              <a:ext cx="1116901" cy="1324608"/>
            </a:xfrm>
            <a:custGeom>
              <a:avLst/>
              <a:gdLst/>
              <a:ahLst/>
              <a:cxnLst/>
              <a:rect l="l" t="t" r="r" b="b"/>
              <a:pathLst>
                <a:path w="27537" h="32658" extrusionOk="0">
                  <a:moveTo>
                    <a:pt x="21487" y="22452"/>
                  </a:moveTo>
                  <a:cubicBezTo>
                    <a:pt x="21562" y="22526"/>
                    <a:pt x="21636" y="22563"/>
                    <a:pt x="21710" y="22638"/>
                  </a:cubicBezTo>
                  <a:cubicBezTo>
                    <a:pt x="22007" y="22897"/>
                    <a:pt x="22118" y="23157"/>
                    <a:pt x="22118" y="23269"/>
                  </a:cubicBezTo>
                  <a:cubicBezTo>
                    <a:pt x="22081" y="23343"/>
                    <a:pt x="21933" y="23491"/>
                    <a:pt x="21599" y="23603"/>
                  </a:cubicBezTo>
                  <a:cubicBezTo>
                    <a:pt x="21413" y="23677"/>
                    <a:pt x="21265" y="23714"/>
                    <a:pt x="21079" y="23714"/>
                  </a:cubicBezTo>
                  <a:cubicBezTo>
                    <a:pt x="21228" y="23306"/>
                    <a:pt x="21339" y="22897"/>
                    <a:pt x="21487" y="22452"/>
                  </a:cubicBezTo>
                  <a:close/>
                  <a:moveTo>
                    <a:pt x="9167" y="0"/>
                  </a:moveTo>
                  <a:cubicBezTo>
                    <a:pt x="8350" y="0"/>
                    <a:pt x="7608" y="223"/>
                    <a:pt x="6940" y="594"/>
                  </a:cubicBezTo>
                  <a:cubicBezTo>
                    <a:pt x="5901" y="1262"/>
                    <a:pt x="5233" y="2413"/>
                    <a:pt x="5196" y="3600"/>
                  </a:cubicBezTo>
                  <a:cubicBezTo>
                    <a:pt x="5159" y="4788"/>
                    <a:pt x="5753" y="5752"/>
                    <a:pt x="6198" y="6532"/>
                  </a:cubicBezTo>
                  <a:cubicBezTo>
                    <a:pt x="6532" y="7088"/>
                    <a:pt x="6829" y="7571"/>
                    <a:pt x="6829" y="7979"/>
                  </a:cubicBezTo>
                  <a:cubicBezTo>
                    <a:pt x="6829" y="7979"/>
                    <a:pt x="6829" y="8016"/>
                    <a:pt x="6829" y="8053"/>
                  </a:cubicBezTo>
                  <a:cubicBezTo>
                    <a:pt x="5678" y="8090"/>
                    <a:pt x="3192" y="8239"/>
                    <a:pt x="2672" y="9946"/>
                  </a:cubicBezTo>
                  <a:cubicBezTo>
                    <a:pt x="2413" y="10503"/>
                    <a:pt x="1188" y="13546"/>
                    <a:pt x="520" y="17220"/>
                  </a:cubicBezTo>
                  <a:cubicBezTo>
                    <a:pt x="38" y="20003"/>
                    <a:pt x="0" y="22526"/>
                    <a:pt x="446" y="24642"/>
                  </a:cubicBezTo>
                  <a:cubicBezTo>
                    <a:pt x="1336" y="28724"/>
                    <a:pt x="3971" y="31396"/>
                    <a:pt x="8128" y="32361"/>
                  </a:cubicBezTo>
                  <a:cubicBezTo>
                    <a:pt x="9055" y="32546"/>
                    <a:pt x="9946" y="32657"/>
                    <a:pt x="10800" y="32657"/>
                  </a:cubicBezTo>
                  <a:cubicBezTo>
                    <a:pt x="13843" y="32657"/>
                    <a:pt x="16515" y="31284"/>
                    <a:pt x="18518" y="28612"/>
                  </a:cubicBezTo>
                  <a:cubicBezTo>
                    <a:pt x="18593" y="28612"/>
                    <a:pt x="18630" y="28650"/>
                    <a:pt x="18704" y="28650"/>
                  </a:cubicBezTo>
                  <a:cubicBezTo>
                    <a:pt x="19298" y="28798"/>
                    <a:pt x="19966" y="28872"/>
                    <a:pt x="20597" y="28872"/>
                  </a:cubicBezTo>
                  <a:cubicBezTo>
                    <a:pt x="21376" y="28872"/>
                    <a:pt x="22118" y="28761"/>
                    <a:pt x="22860" y="28538"/>
                  </a:cubicBezTo>
                  <a:cubicBezTo>
                    <a:pt x="25013" y="27870"/>
                    <a:pt x="26571" y="26349"/>
                    <a:pt x="27017" y="24382"/>
                  </a:cubicBezTo>
                  <a:cubicBezTo>
                    <a:pt x="27536" y="22192"/>
                    <a:pt x="26571" y="19892"/>
                    <a:pt x="24493" y="18333"/>
                  </a:cubicBezTo>
                  <a:cubicBezTo>
                    <a:pt x="23937" y="17925"/>
                    <a:pt x="23269" y="17554"/>
                    <a:pt x="22601" y="17294"/>
                  </a:cubicBezTo>
                  <a:cubicBezTo>
                    <a:pt x="22786" y="15921"/>
                    <a:pt x="22860" y="14919"/>
                    <a:pt x="22860" y="14585"/>
                  </a:cubicBezTo>
                  <a:cubicBezTo>
                    <a:pt x="23269" y="11987"/>
                    <a:pt x="18296" y="10169"/>
                    <a:pt x="15253" y="9315"/>
                  </a:cubicBezTo>
                  <a:cubicBezTo>
                    <a:pt x="15438" y="8536"/>
                    <a:pt x="15327" y="7756"/>
                    <a:pt x="14993" y="7126"/>
                  </a:cubicBezTo>
                  <a:cubicBezTo>
                    <a:pt x="14733" y="6606"/>
                    <a:pt x="14325" y="6272"/>
                    <a:pt x="14028" y="6012"/>
                  </a:cubicBezTo>
                  <a:cubicBezTo>
                    <a:pt x="13880" y="5864"/>
                    <a:pt x="13731" y="5752"/>
                    <a:pt x="13657" y="5678"/>
                  </a:cubicBezTo>
                  <a:cubicBezTo>
                    <a:pt x="13434" y="5381"/>
                    <a:pt x="13360" y="4825"/>
                    <a:pt x="13286" y="4231"/>
                  </a:cubicBezTo>
                  <a:cubicBezTo>
                    <a:pt x="13212" y="3340"/>
                    <a:pt x="13063" y="2264"/>
                    <a:pt x="12284" y="1336"/>
                  </a:cubicBezTo>
                  <a:cubicBezTo>
                    <a:pt x="11764" y="705"/>
                    <a:pt x="11022" y="297"/>
                    <a:pt x="10132" y="112"/>
                  </a:cubicBezTo>
                  <a:cubicBezTo>
                    <a:pt x="9798" y="38"/>
                    <a:pt x="9501" y="0"/>
                    <a:pt x="9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56"/>
            <p:cNvSpPr/>
            <p:nvPr/>
          </p:nvSpPr>
          <p:spPr>
            <a:xfrm>
              <a:off x="8486213" y="3498309"/>
              <a:ext cx="252932" cy="349222"/>
            </a:xfrm>
            <a:custGeom>
              <a:avLst/>
              <a:gdLst/>
              <a:ahLst/>
              <a:cxnLst/>
              <a:rect l="l" t="t" r="r" b="b"/>
              <a:pathLst>
                <a:path w="6236" h="8610" extrusionOk="0">
                  <a:moveTo>
                    <a:pt x="2710" y="0"/>
                  </a:moveTo>
                  <a:cubicBezTo>
                    <a:pt x="1634" y="0"/>
                    <a:pt x="706" y="668"/>
                    <a:pt x="298" y="1744"/>
                  </a:cubicBezTo>
                  <a:cubicBezTo>
                    <a:pt x="38" y="2338"/>
                    <a:pt x="1" y="2932"/>
                    <a:pt x="1" y="3340"/>
                  </a:cubicBezTo>
                  <a:cubicBezTo>
                    <a:pt x="1" y="4008"/>
                    <a:pt x="112" y="4639"/>
                    <a:pt x="186" y="5270"/>
                  </a:cubicBezTo>
                  <a:lnTo>
                    <a:pt x="261" y="6012"/>
                  </a:lnTo>
                  <a:cubicBezTo>
                    <a:pt x="298" y="6309"/>
                    <a:pt x="372" y="6680"/>
                    <a:pt x="520" y="7051"/>
                  </a:cubicBezTo>
                  <a:cubicBezTo>
                    <a:pt x="854" y="7793"/>
                    <a:pt x="1411" y="8350"/>
                    <a:pt x="2116" y="8535"/>
                  </a:cubicBezTo>
                  <a:cubicBezTo>
                    <a:pt x="2302" y="8610"/>
                    <a:pt x="2524" y="8610"/>
                    <a:pt x="2747" y="8610"/>
                  </a:cubicBezTo>
                  <a:cubicBezTo>
                    <a:pt x="3192" y="8610"/>
                    <a:pt x="3675" y="8498"/>
                    <a:pt x="4120" y="8201"/>
                  </a:cubicBezTo>
                  <a:cubicBezTo>
                    <a:pt x="4714" y="7867"/>
                    <a:pt x="5159" y="7311"/>
                    <a:pt x="5530" y="6606"/>
                  </a:cubicBezTo>
                  <a:cubicBezTo>
                    <a:pt x="6235" y="5158"/>
                    <a:pt x="6235" y="3377"/>
                    <a:pt x="5493" y="1930"/>
                  </a:cubicBezTo>
                  <a:cubicBezTo>
                    <a:pt x="5159" y="1299"/>
                    <a:pt x="4751" y="816"/>
                    <a:pt x="4231" y="482"/>
                  </a:cubicBezTo>
                  <a:cubicBezTo>
                    <a:pt x="3749" y="186"/>
                    <a:pt x="3229" y="0"/>
                    <a:pt x="27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56"/>
            <p:cNvSpPr/>
            <p:nvPr/>
          </p:nvSpPr>
          <p:spPr>
            <a:xfrm>
              <a:off x="8635230" y="4229809"/>
              <a:ext cx="328171" cy="374247"/>
            </a:xfrm>
            <a:custGeom>
              <a:avLst/>
              <a:gdLst/>
              <a:ahLst/>
              <a:cxnLst/>
              <a:rect l="l" t="t" r="r" b="b"/>
              <a:pathLst>
                <a:path w="8091" h="9227" extrusionOk="0">
                  <a:moveTo>
                    <a:pt x="3081" y="1"/>
                  </a:moveTo>
                  <a:cubicBezTo>
                    <a:pt x="2933" y="706"/>
                    <a:pt x="2784" y="1485"/>
                    <a:pt x="2599" y="2302"/>
                  </a:cubicBezTo>
                  <a:cubicBezTo>
                    <a:pt x="3415" y="2487"/>
                    <a:pt x="4157" y="2858"/>
                    <a:pt x="4677" y="3341"/>
                  </a:cubicBezTo>
                  <a:cubicBezTo>
                    <a:pt x="5308" y="3897"/>
                    <a:pt x="5642" y="4639"/>
                    <a:pt x="5493" y="5307"/>
                  </a:cubicBezTo>
                  <a:cubicBezTo>
                    <a:pt x="5345" y="5938"/>
                    <a:pt x="4825" y="6421"/>
                    <a:pt x="4083" y="6681"/>
                  </a:cubicBezTo>
                  <a:cubicBezTo>
                    <a:pt x="3701" y="6801"/>
                    <a:pt x="3265" y="6867"/>
                    <a:pt x="2798" y="6867"/>
                  </a:cubicBezTo>
                  <a:cubicBezTo>
                    <a:pt x="2403" y="6867"/>
                    <a:pt x="1985" y="6820"/>
                    <a:pt x="1559" y="6718"/>
                  </a:cubicBezTo>
                  <a:cubicBezTo>
                    <a:pt x="1411" y="6718"/>
                    <a:pt x="1300" y="6643"/>
                    <a:pt x="1151" y="6606"/>
                  </a:cubicBezTo>
                  <a:cubicBezTo>
                    <a:pt x="817" y="7349"/>
                    <a:pt x="446" y="8054"/>
                    <a:pt x="1" y="8722"/>
                  </a:cubicBezTo>
                  <a:cubicBezTo>
                    <a:pt x="335" y="8833"/>
                    <a:pt x="669" y="8944"/>
                    <a:pt x="1040" y="9056"/>
                  </a:cubicBezTo>
                  <a:cubicBezTo>
                    <a:pt x="1576" y="9169"/>
                    <a:pt x="2104" y="9226"/>
                    <a:pt x="2617" y="9226"/>
                  </a:cubicBezTo>
                  <a:cubicBezTo>
                    <a:pt x="3275" y="9226"/>
                    <a:pt x="3907" y="9132"/>
                    <a:pt x="4491" y="8944"/>
                  </a:cubicBezTo>
                  <a:cubicBezTo>
                    <a:pt x="6124" y="8462"/>
                    <a:pt x="7349" y="7349"/>
                    <a:pt x="7683" y="5827"/>
                  </a:cubicBezTo>
                  <a:cubicBezTo>
                    <a:pt x="8091" y="4120"/>
                    <a:pt x="7274" y="2376"/>
                    <a:pt x="5716" y="1188"/>
                  </a:cubicBezTo>
                  <a:cubicBezTo>
                    <a:pt x="4974" y="669"/>
                    <a:pt x="4120" y="223"/>
                    <a:pt x="3118" y="1"/>
                  </a:cubicBezTo>
                  <a:close/>
                </a:path>
              </a:pathLst>
            </a:custGeom>
            <a:solidFill>
              <a:srgbClr val="FF4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56"/>
            <p:cNvSpPr/>
            <p:nvPr/>
          </p:nvSpPr>
          <p:spPr>
            <a:xfrm>
              <a:off x="7960920" y="3910723"/>
              <a:ext cx="817365" cy="847096"/>
            </a:xfrm>
            <a:custGeom>
              <a:avLst/>
              <a:gdLst/>
              <a:ahLst/>
              <a:cxnLst/>
              <a:rect l="l" t="t" r="r" b="b"/>
              <a:pathLst>
                <a:path w="20152" h="20885" extrusionOk="0">
                  <a:moveTo>
                    <a:pt x="2635" y="0"/>
                  </a:moveTo>
                  <a:lnTo>
                    <a:pt x="2635" y="0"/>
                  </a:lnTo>
                  <a:cubicBezTo>
                    <a:pt x="2635" y="1"/>
                    <a:pt x="1225" y="3192"/>
                    <a:pt x="557" y="7051"/>
                  </a:cubicBezTo>
                  <a:cubicBezTo>
                    <a:pt x="186" y="9278"/>
                    <a:pt x="0" y="11727"/>
                    <a:pt x="483" y="13954"/>
                  </a:cubicBezTo>
                  <a:cubicBezTo>
                    <a:pt x="1114" y="17034"/>
                    <a:pt x="3006" y="19632"/>
                    <a:pt x="7088" y="20597"/>
                  </a:cubicBezTo>
                  <a:cubicBezTo>
                    <a:pt x="7934" y="20793"/>
                    <a:pt x="8724" y="20884"/>
                    <a:pt x="9463" y="20884"/>
                  </a:cubicBezTo>
                  <a:cubicBezTo>
                    <a:pt x="12775" y="20884"/>
                    <a:pt x="15048" y="19046"/>
                    <a:pt x="16626" y="16589"/>
                  </a:cubicBezTo>
                  <a:cubicBezTo>
                    <a:pt x="17071" y="15921"/>
                    <a:pt x="17442" y="15216"/>
                    <a:pt x="17776" y="14473"/>
                  </a:cubicBezTo>
                  <a:cubicBezTo>
                    <a:pt x="18407" y="13063"/>
                    <a:pt x="18890" y="11579"/>
                    <a:pt x="19224" y="10169"/>
                  </a:cubicBezTo>
                  <a:cubicBezTo>
                    <a:pt x="19409" y="9352"/>
                    <a:pt x="19558" y="8573"/>
                    <a:pt x="19706" y="7868"/>
                  </a:cubicBezTo>
                  <a:cubicBezTo>
                    <a:pt x="20077" y="5641"/>
                    <a:pt x="20151" y="4046"/>
                    <a:pt x="20151" y="4045"/>
                  </a:cubicBezTo>
                  <a:lnTo>
                    <a:pt x="20151" y="4045"/>
                  </a:lnTo>
                  <a:cubicBezTo>
                    <a:pt x="20040" y="4416"/>
                    <a:pt x="19632" y="4676"/>
                    <a:pt x="18927" y="4825"/>
                  </a:cubicBezTo>
                  <a:cubicBezTo>
                    <a:pt x="18411" y="4942"/>
                    <a:pt x="17755" y="5000"/>
                    <a:pt x="16993" y="5000"/>
                  </a:cubicBezTo>
                  <a:cubicBezTo>
                    <a:pt x="15340" y="5000"/>
                    <a:pt x="13185" y="4727"/>
                    <a:pt x="10874" y="4194"/>
                  </a:cubicBezTo>
                  <a:cubicBezTo>
                    <a:pt x="10688" y="4157"/>
                    <a:pt x="10503" y="4120"/>
                    <a:pt x="10280" y="4045"/>
                  </a:cubicBezTo>
                  <a:cubicBezTo>
                    <a:pt x="5752" y="2932"/>
                    <a:pt x="2375" y="1151"/>
                    <a:pt x="2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56"/>
            <p:cNvSpPr/>
            <p:nvPr/>
          </p:nvSpPr>
          <p:spPr>
            <a:xfrm>
              <a:off x="8064754" y="3872638"/>
              <a:ext cx="724077" cy="233788"/>
            </a:xfrm>
            <a:custGeom>
              <a:avLst/>
              <a:gdLst/>
              <a:ahLst/>
              <a:cxnLst/>
              <a:rect l="l" t="t" r="r" b="b"/>
              <a:pathLst>
                <a:path w="17852" h="5764" extrusionOk="0">
                  <a:moveTo>
                    <a:pt x="3244" y="0"/>
                  </a:moveTo>
                  <a:cubicBezTo>
                    <a:pt x="1437" y="0"/>
                    <a:pt x="231" y="317"/>
                    <a:pt x="75" y="939"/>
                  </a:cubicBezTo>
                  <a:cubicBezTo>
                    <a:pt x="1" y="1310"/>
                    <a:pt x="261" y="1719"/>
                    <a:pt x="780" y="2127"/>
                  </a:cubicBezTo>
                  <a:cubicBezTo>
                    <a:pt x="1301" y="2006"/>
                    <a:pt x="1979" y="1944"/>
                    <a:pt x="2776" y="1944"/>
                  </a:cubicBezTo>
                  <a:cubicBezTo>
                    <a:pt x="4421" y="1944"/>
                    <a:pt x="6570" y="2208"/>
                    <a:pt x="8870" y="2758"/>
                  </a:cubicBezTo>
                  <a:cubicBezTo>
                    <a:pt x="12285" y="3537"/>
                    <a:pt x="15142" y="4725"/>
                    <a:pt x="16404" y="5764"/>
                  </a:cubicBezTo>
                  <a:cubicBezTo>
                    <a:pt x="17072" y="5578"/>
                    <a:pt x="17480" y="5355"/>
                    <a:pt x="17591" y="4984"/>
                  </a:cubicBezTo>
                  <a:cubicBezTo>
                    <a:pt x="17851" y="3797"/>
                    <a:pt x="14177" y="1904"/>
                    <a:pt x="9316" y="791"/>
                  </a:cubicBezTo>
                  <a:cubicBezTo>
                    <a:pt x="7020" y="261"/>
                    <a:pt x="4884" y="0"/>
                    <a:pt x="32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56"/>
            <p:cNvSpPr/>
            <p:nvPr/>
          </p:nvSpPr>
          <p:spPr>
            <a:xfrm>
              <a:off x="8096390" y="3951446"/>
              <a:ext cx="633709" cy="162402"/>
            </a:xfrm>
            <a:custGeom>
              <a:avLst/>
              <a:gdLst/>
              <a:ahLst/>
              <a:cxnLst/>
              <a:rect l="l" t="t" r="r" b="b"/>
              <a:pathLst>
                <a:path w="15624" h="4004" extrusionOk="0">
                  <a:moveTo>
                    <a:pt x="1996" y="1"/>
                  </a:moveTo>
                  <a:cubicBezTo>
                    <a:pt x="1199" y="1"/>
                    <a:pt x="521" y="63"/>
                    <a:pt x="0" y="184"/>
                  </a:cubicBezTo>
                  <a:cubicBezTo>
                    <a:pt x="1262" y="1260"/>
                    <a:pt x="4120" y="2410"/>
                    <a:pt x="7534" y="3190"/>
                  </a:cubicBezTo>
                  <a:cubicBezTo>
                    <a:pt x="9834" y="3740"/>
                    <a:pt x="11983" y="4004"/>
                    <a:pt x="13628" y="4004"/>
                  </a:cubicBezTo>
                  <a:cubicBezTo>
                    <a:pt x="14425" y="4004"/>
                    <a:pt x="15103" y="3942"/>
                    <a:pt x="15624" y="3821"/>
                  </a:cubicBezTo>
                  <a:cubicBezTo>
                    <a:pt x="14362" y="2782"/>
                    <a:pt x="11505" y="1594"/>
                    <a:pt x="8090" y="815"/>
                  </a:cubicBezTo>
                  <a:cubicBezTo>
                    <a:pt x="5790" y="265"/>
                    <a:pt x="3641" y="1"/>
                    <a:pt x="19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56"/>
            <p:cNvSpPr/>
            <p:nvPr/>
          </p:nvSpPr>
          <p:spPr>
            <a:xfrm>
              <a:off x="8390937" y="4329708"/>
              <a:ext cx="125452" cy="111216"/>
            </a:xfrm>
            <a:custGeom>
              <a:avLst/>
              <a:gdLst/>
              <a:ahLst/>
              <a:cxnLst/>
              <a:rect l="l" t="t" r="r" b="b"/>
              <a:pathLst>
                <a:path w="3093" h="2742" extrusionOk="0">
                  <a:moveTo>
                    <a:pt x="1272" y="0"/>
                  </a:moveTo>
                  <a:cubicBezTo>
                    <a:pt x="853" y="0"/>
                    <a:pt x="443" y="270"/>
                    <a:pt x="346" y="729"/>
                  </a:cubicBezTo>
                  <a:lnTo>
                    <a:pt x="160" y="1583"/>
                  </a:lnTo>
                  <a:cubicBezTo>
                    <a:pt x="1" y="2190"/>
                    <a:pt x="473" y="2741"/>
                    <a:pt x="1058" y="2741"/>
                  </a:cubicBezTo>
                  <a:cubicBezTo>
                    <a:pt x="1152" y="2741"/>
                    <a:pt x="1250" y="2727"/>
                    <a:pt x="1348" y="2696"/>
                  </a:cubicBezTo>
                  <a:lnTo>
                    <a:pt x="2201" y="2436"/>
                  </a:lnTo>
                  <a:cubicBezTo>
                    <a:pt x="2869" y="2214"/>
                    <a:pt x="3092" y="1360"/>
                    <a:pt x="2535" y="840"/>
                  </a:cubicBezTo>
                  <a:lnTo>
                    <a:pt x="1905" y="247"/>
                  </a:lnTo>
                  <a:cubicBezTo>
                    <a:pt x="1723" y="78"/>
                    <a:pt x="1496" y="0"/>
                    <a:pt x="1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56"/>
            <p:cNvSpPr/>
            <p:nvPr/>
          </p:nvSpPr>
          <p:spPr>
            <a:xfrm>
              <a:off x="8159583" y="4282618"/>
              <a:ext cx="124235" cy="111864"/>
            </a:xfrm>
            <a:custGeom>
              <a:avLst/>
              <a:gdLst/>
              <a:ahLst/>
              <a:cxnLst/>
              <a:rect l="l" t="t" r="r" b="b"/>
              <a:pathLst>
                <a:path w="3063" h="2758" extrusionOk="0">
                  <a:moveTo>
                    <a:pt x="1996" y="0"/>
                  </a:moveTo>
                  <a:cubicBezTo>
                    <a:pt x="1913" y="0"/>
                    <a:pt x="1829" y="11"/>
                    <a:pt x="1745" y="35"/>
                  </a:cubicBezTo>
                  <a:lnTo>
                    <a:pt x="892" y="294"/>
                  </a:lnTo>
                  <a:cubicBezTo>
                    <a:pt x="186" y="517"/>
                    <a:pt x="1" y="1408"/>
                    <a:pt x="520" y="1890"/>
                  </a:cubicBezTo>
                  <a:lnTo>
                    <a:pt x="1188" y="2484"/>
                  </a:lnTo>
                  <a:cubicBezTo>
                    <a:pt x="1376" y="2672"/>
                    <a:pt x="1608" y="2758"/>
                    <a:pt x="1835" y="2758"/>
                  </a:cubicBezTo>
                  <a:cubicBezTo>
                    <a:pt x="2238" y="2758"/>
                    <a:pt x="2629" y="2489"/>
                    <a:pt x="2747" y="2039"/>
                  </a:cubicBezTo>
                  <a:lnTo>
                    <a:pt x="2933" y="1148"/>
                  </a:lnTo>
                  <a:cubicBezTo>
                    <a:pt x="3062" y="532"/>
                    <a:pt x="2568" y="0"/>
                    <a:pt x="19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56"/>
            <p:cNvSpPr/>
            <p:nvPr/>
          </p:nvSpPr>
          <p:spPr>
            <a:xfrm>
              <a:off x="8252263" y="4420116"/>
              <a:ext cx="127156" cy="110769"/>
            </a:xfrm>
            <a:custGeom>
              <a:avLst/>
              <a:gdLst/>
              <a:ahLst/>
              <a:cxnLst/>
              <a:rect l="l" t="t" r="r" b="b"/>
              <a:pathLst>
                <a:path w="3135" h="2731" extrusionOk="0">
                  <a:moveTo>
                    <a:pt x="1116" y="1"/>
                  </a:moveTo>
                  <a:cubicBezTo>
                    <a:pt x="498" y="1"/>
                    <a:pt x="1" y="605"/>
                    <a:pt x="202" y="1209"/>
                  </a:cubicBezTo>
                  <a:lnTo>
                    <a:pt x="462" y="2063"/>
                  </a:lnTo>
                  <a:cubicBezTo>
                    <a:pt x="598" y="2494"/>
                    <a:pt x="985" y="2731"/>
                    <a:pt x="1374" y="2731"/>
                  </a:cubicBezTo>
                  <a:cubicBezTo>
                    <a:pt x="1622" y="2731"/>
                    <a:pt x="1871" y="2636"/>
                    <a:pt x="2058" y="2434"/>
                  </a:cubicBezTo>
                  <a:lnTo>
                    <a:pt x="2652" y="1766"/>
                  </a:lnTo>
                  <a:cubicBezTo>
                    <a:pt x="3134" y="1246"/>
                    <a:pt x="2874" y="393"/>
                    <a:pt x="2169" y="207"/>
                  </a:cubicBezTo>
                  <a:lnTo>
                    <a:pt x="1316" y="22"/>
                  </a:lnTo>
                  <a:cubicBezTo>
                    <a:pt x="1248" y="8"/>
                    <a:pt x="1182" y="1"/>
                    <a:pt x="1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56"/>
            <p:cNvSpPr/>
            <p:nvPr/>
          </p:nvSpPr>
          <p:spPr>
            <a:xfrm>
              <a:off x="8295053" y="4192940"/>
              <a:ext cx="127115" cy="110445"/>
            </a:xfrm>
            <a:custGeom>
              <a:avLst/>
              <a:gdLst/>
              <a:ahLst/>
              <a:cxnLst/>
              <a:rect l="l" t="t" r="r" b="b"/>
              <a:pathLst>
                <a:path w="3134" h="2723" extrusionOk="0">
                  <a:moveTo>
                    <a:pt x="1800" y="0"/>
                  </a:moveTo>
                  <a:cubicBezTo>
                    <a:pt x="1552" y="0"/>
                    <a:pt x="1302" y="99"/>
                    <a:pt x="1114" y="316"/>
                  </a:cubicBezTo>
                  <a:lnTo>
                    <a:pt x="520" y="947"/>
                  </a:lnTo>
                  <a:cubicBezTo>
                    <a:pt x="1" y="1466"/>
                    <a:pt x="261" y="2357"/>
                    <a:pt x="966" y="2505"/>
                  </a:cubicBezTo>
                  <a:lnTo>
                    <a:pt x="1856" y="2691"/>
                  </a:lnTo>
                  <a:cubicBezTo>
                    <a:pt x="1937" y="2712"/>
                    <a:pt x="2017" y="2722"/>
                    <a:pt x="2094" y="2722"/>
                  </a:cubicBezTo>
                  <a:cubicBezTo>
                    <a:pt x="2688" y="2722"/>
                    <a:pt x="3134" y="2127"/>
                    <a:pt x="2970" y="1503"/>
                  </a:cubicBezTo>
                  <a:lnTo>
                    <a:pt x="2710" y="650"/>
                  </a:lnTo>
                  <a:cubicBezTo>
                    <a:pt x="2574" y="242"/>
                    <a:pt x="2189" y="0"/>
                    <a:pt x="1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56"/>
            <p:cNvSpPr/>
            <p:nvPr/>
          </p:nvSpPr>
          <p:spPr>
            <a:xfrm>
              <a:off x="8171629" y="3545400"/>
              <a:ext cx="305620" cy="493007"/>
            </a:xfrm>
            <a:custGeom>
              <a:avLst/>
              <a:gdLst/>
              <a:ahLst/>
              <a:cxnLst/>
              <a:rect l="l" t="t" r="r" b="b"/>
              <a:pathLst>
                <a:path w="7535" h="12155" extrusionOk="0">
                  <a:moveTo>
                    <a:pt x="2663" y="0"/>
                  </a:moveTo>
                  <a:cubicBezTo>
                    <a:pt x="2128" y="0"/>
                    <a:pt x="1602" y="133"/>
                    <a:pt x="1151" y="398"/>
                  </a:cubicBezTo>
                  <a:cubicBezTo>
                    <a:pt x="520" y="806"/>
                    <a:pt x="75" y="1511"/>
                    <a:pt x="38" y="2253"/>
                  </a:cubicBezTo>
                  <a:cubicBezTo>
                    <a:pt x="1" y="3812"/>
                    <a:pt x="1671" y="4999"/>
                    <a:pt x="1708" y="6558"/>
                  </a:cubicBezTo>
                  <a:cubicBezTo>
                    <a:pt x="1708" y="7115"/>
                    <a:pt x="1485" y="7671"/>
                    <a:pt x="1411" y="8228"/>
                  </a:cubicBezTo>
                  <a:cubicBezTo>
                    <a:pt x="1337" y="9044"/>
                    <a:pt x="1522" y="9861"/>
                    <a:pt x="2005" y="10529"/>
                  </a:cubicBezTo>
                  <a:cubicBezTo>
                    <a:pt x="2460" y="11114"/>
                    <a:pt x="3598" y="12154"/>
                    <a:pt x="4522" y="12154"/>
                  </a:cubicBezTo>
                  <a:cubicBezTo>
                    <a:pt x="4653" y="12154"/>
                    <a:pt x="4780" y="12134"/>
                    <a:pt x="4899" y="12087"/>
                  </a:cubicBezTo>
                  <a:cubicBezTo>
                    <a:pt x="5270" y="11939"/>
                    <a:pt x="5567" y="11531"/>
                    <a:pt x="5827" y="11197"/>
                  </a:cubicBezTo>
                  <a:cubicBezTo>
                    <a:pt x="6198" y="10677"/>
                    <a:pt x="6124" y="10009"/>
                    <a:pt x="6458" y="9453"/>
                  </a:cubicBezTo>
                  <a:cubicBezTo>
                    <a:pt x="6681" y="9082"/>
                    <a:pt x="6978" y="8710"/>
                    <a:pt x="7163" y="8265"/>
                  </a:cubicBezTo>
                  <a:cubicBezTo>
                    <a:pt x="7423" y="7671"/>
                    <a:pt x="7534" y="6966"/>
                    <a:pt x="7237" y="6410"/>
                  </a:cubicBezTo>
                  <a:cubicBezTo>
                    <a:pt x="6978" y="5890"/>
                    <a:pt x="6421" y="5593"/>
                    <a:pt x="6050" y="5148"/>
                  </a:cubicBezTo>
                  <a:cubicBezTo>
                    <a:pt x="5085" y="3960"/>
                    <a:pt x="5679" y="2031"/>
                    <a:pt x="4714" y="843"/>
                  </a:cubicBezTo>
                  <a:cubicBezTo>
                    <a:pt x="4343" y="435"/>
                    <a:pt x="3823" y="175"/>
                    <a:pt x="3304" y="64"/>
                  </a:cubicBezTo>
                  <a:cubicBezTo>
                    <a:pt x="3092" y="21"/>
                    <a:pt x="2876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56"/>
            <p:cNvSpPr/>
            <p:nvPr/>
          </p:nvSpPr>
          <p:spPr>
            <a:xfrm>
              <a:off x="8543443" y="3554769"/>
              <a:ext cx="137012" cy="236708"/>
            </a:xfrm>
            <a:custGeom>
              <a:avLst/>
              <a:gdLst/>
              <a:ahLst/>
              <a:cxnLst/>
              <a:rect l="l" t="t" r="r" b="b"/>
              <a:pathLst>
                <a:path w="3378" h="5836" extrusionOk="0">
                  <a:moveTo>
                    <a:pt x="1288" y="0"/>
                  </a:moveTo>
                  <a:cubicBezTo>
                    <a:pt x="804" y="0"/>
                    <a:pt x="370" y="305"/>
                    <a:pt x="149" y="872"/>
                  </a:cubicBezTo>
                  <a:cubicBezTo>
                    <a:pt x="37" y="1206"/>
                    <a:pt x="0" y="1577"/>
                    <a:pt x="0" y="1948"/>
                  </a:cubicBezTo>
                  <a:cubicBezTo>
                    <a:pt x="0" y="2690"/>
                    <a:pt x="111" y="3432"/>
                    <a:pt x="223" y="4175"/>
                  </a:cubicBezTo>
                  <a:cubicBezTo>
                    <a:pt x="223" y="4249"/>
                    <a:pt x="223" y="4360"/>
                    <a:pt x="223" y="4434"/>
                  </a:cubicBezTo>
                  <a:cubicBezTo>
                    <a:pt x="260" y="4657"/>
                    <a:pt x="297" y="4917"/>
                    <a:pt x="408" y="5139"/>
                  </a:cubicBezTo>
                  <a:cubicBezTo>
                    <a:pt x="520" y="5436"/>
                    <a:pt x="779" y="5733"/>
                    <a:pt x="1076" y="5807"/>
                  </a:cubicBezTo>
                  <a:cubicBezTo>
                    <a:pt x="1153" y="5827"/>
                    <a:pt x="1232" y="5836"/>
                    <a:pt x="1312" y="5836"/>
                  </a:cubicBezTo>
                  <a:cubicBezTo>
                    <a:pt x="1541" y="5836"/>
                    <a:pt x="1774" y="5760"/>
                    <a:pt x="1967" y="5622"/>
                  </a:cubicBezTo>
                  <a:cubicBezTo>
                    <a:pt x="2375" y="5399"/>
                    <a:pt x="2672" y="5028"/>
                    <a:pt x="2858" y="4620"/>
                  </a:cubicBezTo>
                  <a:cubicBezTo>
                    <a:pt x="3377" y="3544"/>
                    <a:pt x="3377" y="2245"/>
                    <a:pt x="2858" y="1169"/>
                  </a:cubicBezTo>
                  <a:cubicBezTo>
                    <a:pt x="2635" y="835"/>
                    <a:pt x="2412" y="464"/>
                    <a:pt x="2041" y="241"/>
                  </a:cubicBezTo>
                  <a:cubicBezTo>
                    <a:pt x="1792" y="79"/>
                    <a:pt x="1534" y="0"/>
                    <a:pt x="1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1" name="Google Shape;1151;p56"/>
          <p:cNvSpPr/>
          <p:nvPr/>
        </p:nvSpPr>
        <p:spPr>
          <a:xfrm rot="-891077">
            <a:off x="423931" y="4287052"/>
            <a:ext cx="412538" cy="306924"/>
          </a:xfrm>
          <a:custGeom>
            <a:avLst/>
            <a:gdLst/>
            <a:ahLst/>
            <a:cxnLst/>
            <a:rect l="l" t="t" r="r" b="b"/>
            <a:pathLst>
              <a:path w="11023" h="8201" extrusionOk="0">
                <a:moveTo>
                  <a:pt x="2194" y="1"/>
                </a:moveTo>
                <a:cubicBezTo>
                  <a:pt x="1992" y="1"/>
                  <a:pt x="1780" y="45"/>
                  <a:pt x="1559" y="145"/>
                </a:cubicBezTo>
                <a:cubicBezTo>
                  <a:pt x="1" y="887"/>
                  <a:pt x="2005" y="5637"/>
                  <a:pt x="2970" y="7678"/>
                </a:cubicBezTo>
                <a:cubicBezTo>
                  <a:pt x="3116" y="8020"/>
                  <a:pt x="3454" y="8201"/>
                  <a:pt x="3796" y="8201"/>
                </a:cubicBezTo>
                <a:cubicBezTo>
                  <a:pt x="3974" y="8201"/>
                  <a:pt x="4153" y="8151"/>
                  <a:pt x="4306" y="8049"/>
                </a:cubicBezTo>
                <a:cubicBezTo>
                  <a:pt x="6310" y="6565"/>
                  <a:pt x="11023" y="2965"/>
                  <a:pt x="9612" y="1815"/>
                </a:cubicBezTo>
                <a:cubicBezTo>
                  <a:pt x="9210" y="1481"/>
                  <a:pt x="8736" y="1352"/>
                  <a:pt x="8246" y="1352"/>
                </a:cubicBezTo>
                <a:cubicBezTo>
                  <a:pt x="6611" y="1352"/>
                  <a:pt x="4788" y="2780"/>
                  <a:pt x="4788" y="2780"/>
                </a:cubicBezTo>
                <a:cubicBezTo>
                  <a:pt x="4788" y="2780"/>
                  <a:pt x="3793" y="1"/>
                  <a:pt x="2194" y="1"/>
                </a:cubicBezTo>
                <a:close/>
              </a:path>
            </a:pathLst>
          </a:custGeom>
          <a:solidFill>
            <a:schemeClr val="accent4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18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5763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47"/>
          <p:cNvSpPr txBox="1">
            <a:spLocks noGrp="1"/>
          </p:cNvSpPr>
          <p:nvPr>
            <p:ph type="title"/>
          </p:nvPr>
        </p:nvSpPr>
        <p:spPr>
          <a:xfrm>
            <a:off x="713100" y="544800"/>
            <a:ext cx="7717800" cy="6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DOCKER</a:t>
            </a:r>
            <a:endParaRPr b="0" dirty="0"/>
          </a:p>
        </p:txBody>
      </p:sp>
      <p:grpSp>
        <p:nvGrpSpPr>
          <p:cNvPr id="694" name="Google Shape;694;p47"/>
          <p:cNvGrpSpPr/>
          <p:nvPr/>
        </p:nvGrpSpPr>
        <p:grpSpPr>
          <a:xfrm>
            <a:off x="398522" y="645828"/>
            <a:ext cx="1914513" cy="1325388"/>
            <a:chOff x="398522" y="645828"/>
            <a:chExt cx="1914513" cy="1325388"/>
          </a:xfrm>
        </p:grpSpPr>
        <p:sp>
          <p:nvSpPr>
            <p:cNvPr id="695" name="Google Shape;695;p47"/>
            <p:cNvSpPr/>
            <p:nvPr/>
          </p:nvSpPr>
          <p:spPr>
            <a:xfrm rot="-1269225">
              <a:off x="471984" y="939927"/>
              <a:ext cx="1767591" cy="737189"/>
            </a:xfrm>
            <a:custGeom>
              <a:avLst/>
              <a:gdLst/>
              <a:ahLst/>
              <a:cxnLst/>
              <a:rect l="l" t="t" r="r" b="b"/>
              <a:pathLst>
                <a:path w="26567" h="11080" extrusionOk="0">
                  <a:moveTo>
                    <a:pt x="2659" y="1"/>
                  </a:moveTo>
                  <a:cubicBezTo>
                    <a:pt x="1226" y="1"/>
                    <a:pt x="48" y="1179"/>
                    <a:pt x="32" y="2611"/>
                  </a:cubicBezTo>
                  <a:lnTo>
                    <a:pt x="16" y="5604"/>
                  </a:lnTo>
                  <a:cubicBezTo>
                    <a:pt x="0" y="6304"/>
                    <a:pt x="271" y="6957"/>
                    <a:pt x="764" y="7466"/>
                  </a:cubicBezTo>
                  <a:cubicBezTo>
                    <a:pt x="1258" y="7960"/>
                    <a:pt x="1910" y="8230"/>
                    <a:pt x="2611" y="8246"/>
                  </a:cubicBezTo>
                  <a:lnTo>
                    <a:pt x="20852" y="8373"/>
                  </a:lnTo>
                  <a:lnTo>
                    <a:pt x="22476" y="10634"/>
                  </a:lnTo>
                  <a:cubicBezTo>
                    <a:pt x="22683" y="10920"/>
                    <a:pt x="23017" y="11079"/>
                    <a:pt x="23367" y="11079"/>
                  </a:cubicBezTo>
                  <a:cubicBezTo>
                    <a:pt x="23988" y="11079"/>
                    <a:pt x="24481" y="10602"/>
                    <a:pt x="24481" y="9997"/>
                  </a:cubicBezTo>
                  <a:lnTo>
                    <a:pt x="24497" y="8326"/>
                  </a:lnTo>
                  <a:cubicBezTo>
                    <a:pt x="25643" y="8055"/>
                    <a:pt x="26519" y="7020"/>
                    <a:pt x="26535" y="5779"/>
                  </a:cubicBezTo>
                  <a:lnTo>
                    <a:pt x="26551" y="2786"/>
                  </a:lnTo>
                  <a:cubicBezTo>
                    <a:pt x="26567" y="1338"/>
                    <a:pt x="25389" y="160"/>
                    <a:pt x="23956" y="144"/>
                  </a:cubicBezTo>
                  <a:lnTo>
                    <a:pt x="2659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7"/>
            <p:cNvSpPr/>
            <p:nvPr/>
          </p:nvSpPr>
          <p:spPr>
            <a:xfrm rot="-1269225">
              <a:off x="512453" y="980139"/>
              <a:ext cx="1687085" cy="657881"/>
            </a:xfrm>
            <a:custGeom>
              <a:avLst/>
              <a:gdLst/>
              <a:ahLst/>
              <a:cxnLst/>
              <a:rect l="l" t="t" r="r" b="b"/>
              <a:pathLst>
                <a:path w="25357" h="9888" extrusionOk="0">
                  <a:moveTo>
                    <a:pt x="2040" y="0"/>
                  </a:moveTo>
                  <a:cubicBezTo>
                    <a:pt x="924" y="0"/>
                    <a:pt x="32" y="902"/>
                    <a:pt x="16" y="2006"/>
                  </a:cubicBezTo>
                  <a:lnTo>
                    <a:pt x="0" y="4999"/>
                  </a:lnTo>
                  <a:cubicBezTo>
                    <a:pt x="0" y="6113"/>
                    <a:pt x="892" y="7036"/>
                    <a:pt x="2022" y="7036"/>
                  </a:cubicBezTo>
                  <a:lnTo>
                    <a:pt x="20550" y="7164"/>
                  </a:lnTo>
                  <a:lnTo>
                    <a:pt x="22364" y="9678"/>
                  </a:lnTo>
                  <a:cubicBezTo>
                    <a:pt x="22468" y="9823"/>
                    <a:pt x="22617" y="9888"/>
                    <a:pt x="22764" y="9888"/>
                  </a:cubicBezTo>
                  <a:cubicBezTo>
                    <a:pt x="23020" y="9888"/>
                    <a:pt x="23272" y="9690"/>
                    <a:pt x="23272" y="9376"/>
                  </a:cubicBezTo>
                  <a:lnTo>
                    <a:pt x="23287" y="7179"/>
                  </a:lnTo>
                  <a:cubicBezTo>
                    <a:pt x="23297" y="7180"/>
                    <a:pt x="23307" y="7180"/>
                    <a:pt x="23317" y="7180"/>
                  </a:cubicBezTo>
                  <a:cubicBezTo>
                    <a:pt x="24433" y="7180"/>
                    <a:pt x="25325" y="6278"/>
                    <a:pt x="25325" y="5174"/>
                  </a:cubicBezTo>
                  <a:lnTo>
                    <a:pt x="25357" y="2181"/>
                  </a:lnTo>
                  <a:cubicBezTo>
                    <a:pt x="25357" y="1067"/>
                    <a:pt x="24465" y="144"/>
                    <a:pt x="23335" y="144"/>
                  </a:cubicBezTo>
                  <a:lnTo>
                    <a:pt x="2069" y="1"/>
                  </a:lnTo>
                  <a:cubicBezTo>
                    <a:pt x="2060" y="1"/>
                    <a:pt x="2050" y="0"/>
                    <a:pt x="20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7"/>
            <p:cNvSpPr/>
            <p:nvPr/>
          </p:nvSpPr>
          <p:spPr>
            <a:xfrm rot="-1269225">
              <a:off x="666808" y="1318694"/>
              <a:ext cx="234131" cy="222421"/>
            </a:xfrm>
            <a:custGeom>
              <a:avLst/>
              <a:gdLst/>
              <a:ahLst/>
              <a:cxnLst/>
              <a:rect l="l" t="t" r="r" b="b"/>
              <a:pathLst>
                <a:path w="3519" h="3343" extrusionOk="0">
                  <a:moveTo>
                    <a:pt x="1767" y="0"/>
                  </a:moveTo>
                  <a:lnTo>
                    <a:pt x="1210" y="1098"/>
                  </a:lnTo>
                  <a:lnTo>
                    <a:pt x="1" y="1257"/>
                  </a:lnTo>
                  <a:lnTo>
                    <a:pt x="876" y="2117"/>
                  </a:lnTo>
                  <a:lnTo>
                    <a:pt x="653" y="3327"/>
                  </a:lnTo>
                  <a:lnTo>
                    <a:pt x="653" y="3327"/>
                  </a:lnTo>
                  <a:lnTo>
                    <a:pt x="1751" y="2770"/>
                  </a:lnTo>
                  <a:lnTo>
                    <a:pt x="2834" y="3343"/>
                  </a:lnTo>
                  <a:lnTo>
                    <a:pt x="2627" y="2133"/>
                  </a:lnTo>
                  <a:lnTo>
                    <a:pt x="3518" y="1289"/>
                  </a:lnTo>
                  <a:lnTo>
                    <a:pt x="2309" y="1098"/>
                  </a:lnTo>
                  <a:lnTo>
                    <a:pt x="17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7"/>
            <p:cNvSpPr/>
            <p:nvPr/>
          </p:nvSpPr>
          <p:spPr>
            <a:xfrm rot="-1269225">
              <a:off x="937270" y="1216466"/>
              <a:ext cx="233000" cy="222487"/>
            </a:xfrm>
            <a:custGeom>
              <a:avLst/>
              <a:gdLst/>
              <a:ahLst/>
              <a:cxnLst/>
              <a:rect l="l" t="t" r="r" b="b"/>
              <a:pathLst>
                <a:path w="3502" h="3344" extrusionOk="0">
                  <a:moveTo>
                    <a:pt x="1767" y="1"/>
                  </a:moveTo>
                  <a:lnTo>
                    <a:pt x="1210" y="1099"/>
                  </a:lnTo>
                  <a:lnTo>
                    <a:pt x="0" y="1258"/>
                  </a:lnTo>
                  <a:lnTo>
                    <a:pt x="860" y="2118"/>
                  </a:lnTo>
                  <a:lnTo>
                    <a:pt x="653" y="3328"/>
                  </a:lnTo>
                  <a:lnTo>
                    <a:pt x="1735" y="2770"/>
                  </a:lnTo>
                  <a:lnTo>
                    <a:pt x="2817" y="3344"/>
                  </a:lnTo>
                  <a:lnTo>
                    <a:pt x="2817" y="3344"/>
                  </a:lnTo>
                  <a:lnTo>
                    <a:pt x="2626" y="2134"/>
                  </a:lnTo>
                  <a:lnTo>
                    <a:pt x="3502" y="1290"/>
                  </a:lnTo>
                  <a:lnTo>
                    <a:pt x="2292" y="1099"/>
                  </a:lnTo>
                  <a:lnTo>
                    <a:pt x="17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7"/>
            <p:cNvSpPr/>
            <p:nvPr/>
          </p:nvSpPr>
          <p:spPr>
            <a:xfrm rot="-1269225">
              <a:off x="1206421" y="1113273"/>
              <a:ext cx="234131" cy="223552"/>
            </a:xfrm>
            <a:custGeom>
              <a:avLst/>
              <a:gdLst/>
              <a:ahLst/>
              <a:cxnLst/>
              <a:rect l="l" t="t" r="r" b="b"/>
              <a:pathLst>
                <a:path w="3519" h="3360" extrusionOk="0">
                  <a:moveTo>
                    <a:pt x="1767" y="1"/>
                  </a:moveTo>
                  <a:lnTo>
                    <a:pt x="1226" y="1099"/>
                  </a:lnTo>
                  <a:lnTo>
                    <a:pt x="1" y="1274"/>
                  </a:lnTo>
                  <a:lnTo>
                    <a:pt x="876" y="2134"/>
                  </a:lnTo>
                  <a:lnTo>
                    <a:pt x="653" y="3343"/>
                  </a:lnTo>
                  <a:lnTo>
                    <a:pt x="1751" y="2786"/>
                  </a:lnTo>
                  <a:lnTo>
                    <a:pt x="2834" y="3359"/>
                  </a:lnTo>
                  <a:lnTo>
                    <a:pt x="2834" y="3359"/>
                  </a:lnTo>
                  <a:lnTo>
                    <a:pt x="2627" y="2150"/>
                  </a:lnTo>
                  <a:lnTo>
                    <a:pt x="3518" y="1290"/>
                  </a:lnTo>
                  <a:lnTo>
                    <a:pt x="2309" y="1115"/>
                  </a:lnTo>
                  <a:lnTo>
                    <a:pt x="17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7"/>
            <p:cNvSpPr/>
            <p:nvPr/>
          </p:nvSpPr>
          <p:spPr>
            <a:xfrm rot="-1269225">
              <a:off x="1476859" y="1010916"/>
              <a:ext cx="234064" cy="223552"/>
            </a:xfrm>
            <a:custGeom>
              <a:avLst/>
              <a:gdLst/>
              <a:ahLst/>
              <a:cxnLst/>
              <a:rect l="l" t="t" r="r" b="b"/>
              <a:pathLst>
                <a:path w="3518" h="3360" extrusionOk="0">
                  <a:moveTo>
                    <a:pt x="1767" y="1"/>
                  </a:moveTo>
                  <a:lnTo>
                    <a:pt x="1210" y="1099"/>
                  </a:lnTo>
                  <a:lnTo>
                    <a:pt x="0" y="1274"/>
                  </a:lnTo>
                  <a:lnTo>
                    <a:pt x="875" y="2134"/>
                  </a:lnTo>
                  <a:lnTo>
                    <a:pt x="653" y="3343"/>
                  </a:lnTo>
                  <a:lnTo>
                    <a:pt x="1751" y="2786"/>
                  </a:lnTo>
                  <a:lnTo>
                    <a:pt x="2833" y="3359"/>
                  </a:lnTo>
                  <a:lnTo>
                    <a:pt x="2626" y="2149"/>
                  </a:lnTo>
                  <a:lnTo>
                    <a:pt x="3518" y="1290"/>
                  </a:lnTo>
                  <a:lnTo>
                    <a:pt x="2292" y="1115"/>
                  </a:lnTo>
                  <a:lnTo>
                    <a:pt x="17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7"/>
            <p:cNvSpPr/>
            <p:nvPr/>
          </p:nvSpPr>
          <p:spPr>
            <a:xfrm rot="-1269225">
              <a:off x="1746238" y="908944"/>
              <a:ext cx="234131" cy="223552"/>
            </a:xfrm>
            <a:custGeom>
              <a:avLst/>
              <a:gdLst/>
              <a:ahLst/>
              <a:cxnLst/>
              <a:rect l="l" t="t" r="r" b="b"/>
              <a:pathLst>
                <a:path w="3519" h="3360" extrusionOk="0">
                  <a:moveTo>
                    <a:pt x="1767" y="0"/>
                  </a:moveTo>
                  <a:lnTo>
                    <a:pt x="1226" y="1099"/>
                  </a:lnTo>
                  <a:lnTo>
                    <a:pt x="1" y="1274"/>
                  </a:lnTo>
                  <a:lnTo>
                    <a:pt x="876" y="2133"/>
                  </a:lnTo>
                  <a:lnTo>
                    <a:pt x="669" y="3343"/>
                  </a:lnTo>
                  <a:lnTo>
                    <a:pt x="1751" y="2770"/>
                  </a:lnTo>
                  <a:lnTo>
                    <a:pt x="2834" y="3359"/>
                  </a:lnTo>
                  <a:lnTo>
                    <a:pt x="2643" y="2149"/>
                  </a:lnTo>
                  <a:lnTo>
                    <a:pt x="3518" y="1290"/>
                  </a:lnTo>
                  <a:lnTo>
                    <a:pt x="2309" y="1115"/>
                  </a:lnTo>
                  <a:lnTo>
                    <a:pt x="17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21668BF8-CAB2-5B1C-0526-A624BCE77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303" y="1473499"/>
            <a:ext cx="5624350" cy="318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292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49"/>
          <p:cNvSpPr txBox="1">
            <a:spLocks noGrp="1"/>
          </p:cNvSpPr>
          <p:nvPr>
            <p:ph type="title"/>
          </p:nvPr>
        </p:nvSpPr>
        <p:spPr>
          <a:xfrm>
            <a:off x="2106750" y="2513162"/>
            <a:ext cx="4930500" cy="10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800" name="Google Shape;800;p49"/>
          <p:cNvSpPr/>
          <p:nvPr/>
        </p:nvSpPr>
        <p:spPr>
          <a:xfrm>
            <a:off x="3908700" y="1097900"/>
            <a:ext cx="1326600" cy="1326600"/>
          </a:xfrm>
          <a:prstGeom prst="ellipse">
            <a:avLst/>
          </a:prstGeom>
          <a:solidFill>
            <a:schemeClr val="accent3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18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9"/>
          <p:cNvSpPr txBox="1">
            <a:spLocks noGrp="1"/>
          </p:cNvSpPr>
          <p:nvPr>
            <p:ph type="title" idx="2"/>
          </p:nvPr>
        </p:nvSpPr>
        <p:spPr>
          <a:xfrm>
            <a:off x="3908700" y="1292756"/>
            <a:ext cx="1326600" cy="9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802" name="Google Shape;802;p49"/>
          <p:cNvGrpSpPr/>
          <p:nvPr/>
        </p:nvGrpSpPr>
        <p:grpSpPr>
          <a:xfrm>
            <a:off x="6797398" y="396402"/>
            <a:ext cx="1829452" cy="1213021"/>
            <a:chOff x="6797398" y="396402"/>
            <a:chExt cx="1829452" cy="1213021"/>
          </a:xfrm>
        </p:grpSpPr>
        <p:sp>
          <p:nvSpPr>
            <p:cNvPr id="803" name="Google Shape;803;p49"/>
            <p:cNvSpPr/>
            <p:nvPr/>
          </p:nvSpPr>
          <p:spPr>
            <a:xfrm>
              <a:off x="6797398" y="396402"/>
              <a:ext cx="1829452" cy="1213021"/>
            </a:xfrm>
            <a:custGeom>
              <a:avLst/>
              <a:gdLst/>
              <a:ahLst/>
              <a:cxnLst/>
              <a:rect l="l" t="t" r="r" b="b"/>
              <a:pathLst>
                <a:path w="250267" h="165940" extrusionOk="0">
                  <a:moveTo>
                    <a:pt x="37571" y="1"/>
                  </a:moveTo>
                  <a:lnTo>
                    <a:pt x="0" y="101025"/>
                  </a:lnTo>
                  <a:lnTo>
                    <a:pt x="7514" y="103738"/>
                  </a:lnTo>
                  <a:cubicBezTo>
                    <a:pt x="7723" y="103738"/>
                    <a:pt x="36945" y="113966"/>
                    <a:pt x="72847" y="125864"/>
                  </a:cubicBezTo>
                  <a:cubicBezTo>
                    <a:pt x="105617" y="136717"/>
                    <a:pt x="133587" y="145484"/>
                    <a:pt x="155503" y="152163"/>
                  </a:cubicBezTo>
                  <a:cubicBezTo>
                    <a:pt x="184517" y="160721"/>
                    <a:pt x="202467" y="165104"/>
                    <a:pt x="210816" y="165522"/>
                  </a:cubicBezTo>
                  <a:lnTo>
                    <a:pt x="216661" y="165939"/>
                  </a:lnTo>
                  <a:lnTo>
                    <a:pt x="250266" y="68255"/>
                  </a:lnTo>
                  <a:lnTo>
                    <a:pt x="242334" y="65959"/>
                  </a:lnTo>
                  <a:cubicBezTo>
                    <a:pt x="241917" y="65750"/>
                    <a:pt x="206851" y="56148"/>
                    <a:pt x="166775" y="44460"/>
                  </a:cubicBezTo>
                  <a:cubicBezTo>
                    <a:pt x="135048" y="35484"/>
                    <a:pt x="108748" y="27553"/>
                    <a:pt x="88710" y="21082"/>
                  </a:cubicBezTo>
                  <a:cubicBezTo>
                    <a:pt x="56983" y="10855"/>
                    <a:pt x="48217" y="6680"/>
                    <a:pt x="45712" y="5219"/>
                  </a:cubicBezTo>
                  <a:lnTo>
                    <a:pt x="375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804" name="Google Shape;804;p49"/>
            <p:cNvSpPr/>
            <p:nvPr/>
          </p:nvSpPr>
          <p:spPr>
            <a:xfrm>
              <a:off x="6870626" y="483364"/>
              <a:ext cx="1682974" cy="1066536"/>
            </a:xfrm>
            <a:custGeom>
              <a:avLst/>
              <a:gdLst/>
              <a:ahLst/>
              <a:cxnLst/>
              <a:rect l="l" t="t" r="r" b="b"/>
              <a:pathLst>
                <a:path w="230229" h="145901" extrusionOk="0">
                  <a:moveTo>
                    <a:pt x="31518" y="0"/>
                  </a:moveTo>
                  <a:lnTo>
                    <a:pt x="21082" y="27761"/>
                  </a:lnTo>
                  <a:lnTo>
                    <a:pt x="8349" y="61784"/>
                  </a:lnTo>
                  <a:lnTo>
                    <a:pt x="0" y="84326"/>
                  </a:lnTo>
                  <a:cubicBezTo>
                    <a:pt x="0" y="84326"/>
                    <a:pt x="29222" y="94554"/>
                    <a:pt x="65332" y="106451"/>
                  </a:cubicBezTo>
                  <a:cubicBezTo>
                    <a:pt x="91841" y="115218"/>
                    <a:pt x="122107" y="125028"/>
                    <a:pt x="147780" y="132751"/>
                  </a:cubicBezTo>
                  <a:cubicBezTo>
                    <a:pt x="172410" y="140057"/>
                    <a:pt x="192866" y="145484"/>
                    <a:pt x="201215" y="145901"/>
                  </a:cubicBezTo>
                  <a:lnTo>
                    <a:pt x="211025" y="117514"/>
                  </a:lnTo>
                  <a:lnTo>
                    <a:pt x="226054" y="73890"/>
                  </a:lnTo>
                  <a:lnTo>
                    <a:pt x="230228" y="61575"/>
                  </a:lnTo>
                  <a:cubicBezTo>
                    <a:pt x="230228" y="61575"/>
                    <a:pt x="195162" y="51973"/>
                    <a:pt x="154460" y="40285"/>
                  </a:cubicBezTo>
                  <a:cubicBezTo>
                    <a:pt x="128160" y="32562"/>
                    <a:pt x="99564" y="24004"/>
                    <a:pt x="76395" y="16698"/>
                  </a:cubicBezTo>
                  <a:cubicBezTo>
                    <a:pt x="54061" y="9393"/>
                    <a:pt x="36945" y="3340"/>
                    <a:pt x="31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9"/>
            <p:cNvSpPr/>
            <p:nvPr/>
          </p:nvSpPr>
          <p:spPr>
            <a:xfrm>
              <a:off x="7050644" y="771212"/>
              <a:ext cx="190733" cy="221734"/>
            </a:xfrm>
            <a:custGeom>
              <a:avLst/>
              <a:gdLst/>
              <a:ahLst/>
              <a:cxnLst/>
              <a:rect l="l" t="t" r="r" b="b"/>
              <a:pathLst>
                <a:path w="26092" h="30333" extrusionOk="0">
                  <a:moveTo>
                    <a:pt x="15408" y="2339"/>
                  </a:moveTo>
                  <a:cubicBezTo>
                    <a:pt x="15561" y="2339"/>
                    <a:pt x="15713" y="2347"/>
                    <a:pt x="15864" y="2363"/>
                  </a:cubicBezTo>
                  <a:cubicBezTo>
                    <a:pt x="18368" y="2780"/>
                    <a:pt x="20247" y="4241"/>
                    <a:pt x="21082" y="5702"/>
                  </a:cubicBezTo>
                  <a:cubicBezTo>
                    <a:pt x="22960" y="7998"/>
                    <a:pt x="23587" y="11129"/>
                    <a:pt x="23169" y="13843"/>
                  </a:cubicBezTo>
                  <a:cubicBezTo>
                    <a:pt x="22960" y="15095"/>
                    <a:pt x="22543" y="16556"/>
                    <a:pt x="21708" y="18017"/>
                  </a:cubicBezTo>
                  <a:cubicBezTo>
                    <a:pt x="21082" y="19478"/>
                    <a:pt x="20038" y="20940"/>
                    <a:pt x="18577" y="22401"/>
                  </a:cubicBezTo>
                  <a:cubicBezTo>
                    <a:pt x="16490" y="24905"/>
                    <a:pt x="14611" y="26366"/>
                    <a:pt x="12524" y="27201"/>
                  </a:cubicBezTo>
                  <a:cubicBezTo>
                    <a:pt x="11441" y="27652"/>
                    <a:pt x="10359" y="27870"/>
                    <a:pt x="9327" y="27870"/>
                  </a:cubicBezTo>
                  <a:cubicBezTo>
                    <a:pt x="7971" y="27870"/>
                    <a:pt x="6702" y="27495"/>
                    <a:pt x="5636" y="26784"/>
                  </a:cubicBezTo>
                  <a:cubicBezTo>
                    <a:pt x="3549" y="25323"/>
                    <a:pt x="2505" y="22401"/>
                    <a:pt x="2714" y="19061"/>
                  </a:cubicBezTo>
                  <a:cubicBezTo>
                    <a:pt x="2714" y="16139"/>
                    <a:pt x="3549" y="13425"/>
                    <a:pt x="5010" y="10712"/>
                  </a:cubicBezTo>
                  <a:cubicBezTo>
                    <a:pt x="7018" y="7298"/>
                    <a:pt x="11537" y="2339"/>
                    <a:pt x="15408" y="2339"/>
                  </a:cubicBezTo>
                  <a:close/>
                  <a:moveTo>
                    <a:pt x="15315" y="1"/>
                  </a:moveTo>
                  <a:cubicBezTo>
                    <a:pt x="9637" y="1"/>
                    <a:pt x="4503" y="6705"/>
                    <a:pt x="2922" y="9668"/>
                  </a:cubicBezTo>
                  <a:cubicBezTo>
                    <a:pt x="1253" y="12382"/>
                    <a:pt x="418" y="15721"/>
                    <a:pt x="209" y="18852"/>
                  </a:cubicBezTo>
                  <a:cubicBezTo>
                    <a:pt x="0" y="23236"/>
                    <a:pt x="1461" y="26784"/>
                    <a:pt x="4175" y="28871"/>
                  </a:cubicBezTo>
                  <a:cubicBezTo>
                    <a:pt x="5427" y="29706"/>
                    <a:pt x="6888" y="30124"/>
                    <a:pt x="8349" y="30332"/>
                  </a:cubicBezTo>
                  <a:cubicBezTo>
                    <a:pt x="10019" y="30332"/>
                    <a:pt x="11689" y="30124"/>
                    <a:pt x="13359" y="29497"/>
                  </a:cubicBezTo>
                  <a:cubicBezTo>
                    <a:pt x="15864" y="28454"/>
                    <a:pt x="18160" y="26784"/>
                    <a:pt x="20456" y="24070"/>
                  </a:cubicBezTo>
                  <a:cubicBezTo>
                    <a:pt x="21917" y="22401"/>
                    <a:pt x="22960" y="20731"/>
                    <a:pt x="23795" y="19270"/>
                  </a:cubicBezTo>
                  <a:cubicBezTo>
                    <a:pt x="24839" y="17600"/>
                    <a:pt x="25465" y="15721"/>
                    <a:pt x="25674" y="14051"/>
                  </a:cubicBezTo>
                  <a:cubicBezTo>
                    <a:pt x="26091" y="10921"/>
                    <a:pt x="25256" y="6955"/>
                    <a:pt x="22960" y="4241"/>
                  </a:cubicBezTo>
                  <a:cubicBezTo>
                    <a:pt x="21290" y="1737"/>
                    <a:pt x="18786" y="275"/>
                    <a:pt x="16281" y="67"/>
                  </a:cubicBezTo>
                  <a:cubicBezTo>
                    <a:pt x="15957" y="22"/>
                    <a:pt x="15635" y="1"/>
                    <a:pt x="15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9"/>
            <p:cNvSpPr/>
            <p:nvPr/>
          </p:nvSpPr>
          <p:spPr>
            <a:xfrm>
              <a:off x="7248963" y="824685"/>
              <a:ext cx="343314" cy="191515"/>
            </a:xfrm>
            <a:custGeom>
              <a:avLst/>
              <a:gdLst/>
              <a:ahLst/>
              <a:cxnLst/>
              <a:rect l="l" t="t" r="r" b="b"/>
              <a:pathLst>
                <a:path w="46965" h="26199" extrusionOk="0">
                  <a:moveTo>
                    <a:pt x="18954" y="1"/>
                  </a:moveTo>
                  <a:cubicBezTo>
                    <a:pt x="18278" y="1"/>
                    <a:pt x="17628" y="342"/>
                    <a:pt x="17117" y="682"/>
                  </a:cubicBezTo>
                  <a:cubicBezTo>
                    <a:pt x="14403" y="2561"/>
                    <a:pt x="12525" y="5483"/>
                    <a:pt x="10855" y="7988"/>
                  </a:cubicBezTo>
                  <a:lnTo>
                    <a:pt x="418" y="23434"/>
                  </a:lnTo>
                  <a:cubicBezTo>
                    <a:pt x="1" y="24060"/>
                    <a:pt x="210" y="24686"/>
                    <a:pt x="627" y="25104"/>
                  </a:cubicBezTo>
                  <a:cubicBezTo>
                    <a:pt x="836" y="25312"/>
                    <a:pt x="1045" y="25312"/>
                    <a:pt x="1253" y="25312"/>
                  </a:cubicBezTo>
                  <a:cubicBezTo>
                    <a:pt x="1671" y="25312"/>
                    <a:pt x="2088" y="25104"/>
                    <a:pt x="2297" y="24686"/>
                  </a:cubicBezTo>
                  <a:lnTo>
                    <a:pt x="12733" y="9240"/>
                  </a:lnTo>
                  <a:cubicBezTo>
                    <a:pt x="14403" y="6944"/>
                    <a:pt x="16073" y="4439"/>
                    <a:pt x="18578" y="2770"/>
                  </a:cubicBezTo>
                  <a:cubicBezTo>
                    <a:pt x="18995" y="2352"/>
                    <a:pt x="18995" y="2352"/>
                    <a:pt x="18995" y="2352"/>
                  </a:cubicBezTo>
                  <a:cubicBezTo>
                    <a:pt x="18995" y="2352"/>
                    <a:pt x="19204" y="2561"/>
                    <a:pt x="19621" y="2978"/>
                  </a:cubicBezTo>
                  <a:cubicBezTo>
                    <a:pt x="21291" y="5483"/>
                    <a:pt x="20874" y="9240"/>
                    <a:pt x="20665" y="12789"/>
                  </a:cubicBezTo>
                  <a:lnTo>
                    <a:pt x="20456" y="13415"/>
                  </a:lnTo>
                  <a:cubicBezTo>
                    <a:pt x="20248" y="16754"/>
                    <a:pt x="20039" y="20094"/>
                    <a:pt x="20248" y="23225"/>
                  </a:cubicBezTo>
                  <a:cubicBezTo>
                    <a:pt x="20248" y="23642"/>
                    <a:pt x="20248" y="24060"/>
                    <a:pt x="20456" y="24686"/>
                  </a:cubicBezTo>
                  <a:cubicBezTo>
                    <a:pt x="20981" y="25735"/>
                    <a:pt x="22091" y="26198"/>
                    <a:pt x="23174" y="26198"/>
                  </a:cubicBezTo>
                  <a:cubicBezTo>
                    <a:pt x="23384" y="26198"/>
                    <a:pt x="23593" y="26181"/>
                    <a:pt x="23796" y="26147"/>
                  </a:cubicBezTo>
                  <a:cubicBezTo>
                    <a:pt x="24631" y="25730"/>
                    <a:pt x="25466" y="25312"/>
                    <a:pt x="26092" y="24686"/>
                  </a:cubicBezTo>
                  <a:cubicBezTo>
                    <a:pt x="29223" y="21973"/>
                    <a:pt x="31936" y="18633"/>
                    <a:pt x="34650" y="15502"/>
                  </a:cubicBezTo>
                  <a:cubicBezTo>
                    <a:pt x="38198" y="11119"/>
                    <a:pt x="41747" y="6944"/>
                    <a:pt x="46339" y="3813"/>
                  </a:cubicBezTo>
                  <a:cubicBezTo>
                    <a:pt x="46756" y="3605"/>
                    <a:pt x="46965" y="2770"/>
                    <a:pt x="46547" y="2143"/>
                  </a:cubicBezTo>
                  <a:cubicBezTo>
                    <a:pt x="46289" y="1885"/>
                    <a:pt x="45952" y="1707"/>
                    <a:pt x="45584" y="1707"/>
                  </a:cubicBezTo>
                  <a:cubicBezTo>
                    <a:pt x="45356" y="1707"/>
                    <a:pt x="45117" y="1775"/>
                    <a:pt x="44878" y="1935"/>
                  </a:cubicBezTo>
                  <a:cubicBezTo>
                    <a:pt x="40077" y="5066"/>
                    <a:pt x="36320" y="9658"/>
                    <a:pt x="32771" y="13832"/>
                  </a:cubicBezTo>
                  <a:cubicBezTo>
                    <a:pt x="30058" y="16963"/>
                    <a:pt x="27344" y="20094"/>
                    <a:pt x="24422" y="22808"/>
                  </a:cubicBezTo>
                  <a:cubicBezTo>
                    <a:pt x="24005" y="23225"/>
                    <a:pt x="23587" y="23642"/>
                    <a:pt x="23170" y="23642"/>
                  </a:cubicBezTo>
                  <a:cubicBezTo>
                    <a:pt x="23100" y="23712"/>
                    <a:pt x="23031" y="23735"/>
                    <a:pt x="22969" y="23735"/>
                  </a:cubicBezTo>
                  <a:cubicBezTo>
                    <a:pt x="22845" y="23735"/>
                    <a:pt x="22752" y="23642"/>
                    <a:pt x="22752" y="23642"/>
                  </a:cubicBezTo>
                  <a:cubicBezTo>
                    <a:pt x="22752" y="23642"/>
                    <a:pt x="22752" y="23225"/>
                    <a:pt x="22752" y="23225"/>
                  </a:cubicBezTo>
                  <a:cubicBezTo>
                    <a:pt x="22544" y="20094"/>
                    <a:pt x="22752" y="16754"/>
                    <a:pt x="22961" y="13624"/>
                  </a:cubicBezTo>
                  <a:lnTo>
                    <a:pt x="22961" y="12997"/>
                  </a:lnTo>
                  <a:cubicBezTo>
                    <a:pt x="23379" y="9240"/>
                    <a:pt x="23796" y="4857"/>
                    <a:pt x="21500" y="1517"/>
                  </a:cubicBezTo>
                  <a:cubicBezTo>
                    <a:pt x="21291" y="1309"/>
                    <a:pt x="20665" y="265"/>
                    <a:pt x="19413" y="56"/>
                  </a:cubicBezTo>
                  <a:cubicBezTo>
                    <a:pt x="19259" y="18"/>
                    <a:pt x="19106" y="1"/>
                    <a:pt x="18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9"/>
            <p:cNvSpPr/>
            <p:nvPr/>
          </p:nvSpPr>
          <p:spPr>
            <a:xfrm>
              <a:off x="7673077" y="914344"/>
              <a:ext cx="186156" cy="275412"/>
            </a:xfrm>
            <a:custGeom>
              <a:avLst/>
              <a:gdLst/>
              <a:ahLst/>
              <a:cxnLst/>
              <a:rect l="l" t="t" r="r" b="b"/>
              <a:pathLst>
                <a:path w="25466" h="37676" extrusionOk="0">
                  <a:moveTo>
                    <a:pt x="20426" y="2343"/>
                  </a:moveTo>
                  <a:cubicBezTo>
                    <a:pt x="20505" y="2343"/>
                    <a:pt x="20585" y="2360"/>
                    <a:pt x="20665" y="2400"/>
                  </a:cubicBezTo>
                  <a:cubicBezTo>
                    <a:pt x="21291" y="2609"/>
                    <a:pt x="22126" y="3653"/>
                    <a:pt x="22335" y="5114"/>
                  </a:cubicBezTo>
                  <a:cubicBezTo>
                    <a:pt x="23169" y="8245"/>
                    <a:pt x="22543" y="11793"/>
                    <a:pt x="22126" y="15133"/>
                  </a:cubicBezTo>
                  <a:lnTo>
                    <a:pt x="22126" y="16385"/>
                  </a:lnTo>
                  <a:cubicBezTo>
                    <a:pt x="21917" y="17220"/>
                    <a:pt x="21708" y="18055"/>
                    <a:pt x="21708" y="18890"/>
                  </a:cubicBezTo>
                  <a:cubicBezTo>
                    <a:pt x="17951" y="17637"/>
                    <a:pt x="14403" y="16176"/>
                    <a:pt x="11063" y="14089"/>
                  </a:cubicBezTo>
                  <a:cubicBezTo>
                    <a:pt x="13568" y="10123"/>
                    <a:pt x="16073" y="6157"/>
                    <a:pt x="19412" y="2818"/>
                  </a:cubicBezTo>
                  <a:cubicBezTo>
                    <a:pt x="19750" y="2649"/>
                    <a:pt x="20088" y="2343"/>
                    <a:pt x="20426" y="2343"/>
                  </a:cubicBezTo>
                  <a:close/>
                  <a:moveTo>
                    <a:pt x="20465" y="1"/>
                  </a:moveTo>
                  <a:cubicBezTo>
                    <a:pt x="19712" y="1"/>
                    <a:pt x="18780" y="258"/>
                    <a:pt x="17743" y="1148"/>
                  </a:cubicBezTo>
                  <a:cubicBezTo>
                    <a:pt x="14194" y="4487"/>
                    <a:pt x="11481" y="8662"/>
                    <a:pt x="8976" y="12837"/>
                  </a:cubicBezTo>
                  <a:cubicBezTo>
                    <a:pt x="8558" y="13671"/>
                    <a:pt x="8141" y="14298"/>
                    <a:pt x="7724" y="14924"/>
                  </a:cubicBezTo>
                  <a:cubicBezTo>
                    <a:pt x="7724" y="14924"/>
                    <a:pt x="7724" y="14924"/>
                    <a:pt x="7724" y="15133"/>
                  </a:cubicBezTo>
                  <a:cubicBezTo>
                    <a:pt x="5428" y="18681"/>
                    <a:pt x="3132" y="22647"/>
                    <a:pt x="418" y="25778"/>
                  </a:cubicBezTo>
                  <a:cubicBezTo>
                    <a:pt x="1" y="26404"/>
                    <a:pt x="1" y="27030"/>
                    <a:pt x="627" y="27447"/>
                  </a:cubicBezTo>
                  <a:cubicBezTo>
                    <a:pt x="815" y="27730"/>
                    <a:pt x="1089" y="27843"/>
                    <a:pt x="1370" y="27843"/>
                  </a:cubicBezTo>
                  <a:cubicBezTo>
                    <a:pt x="1713" y="27843"/>
                    <a:pt x="2068" y="27677"/>
                    <a:pt x="2297" y="27447"/>
                  </a:cubicBezTo>
                  <a:cubicBezTo>
                    <a:pt x="5219" y="23899"/>
                    <a:pt x="7515" y="20142"/>
                    <a:pt x="9811" y="16176"/>
                  </a:cubicBezTo>
                  <a:cubicBezTo>
                    <a:pt x="13359" y="18263"/>
                    <a:pt x="17325" y="19933"/>
                    <a:pt x="21291" y="21394"/>
                  </a:cubicBezTo>
                  <a:cubicBezTo>
                    <a:pt x="21082" y="22021"/>
                    <a:pt x="21082" y="22855"/>
                    <a:pt x="20873" y="23690"/>
                  </a:cubicBezTo>
                  <a:cubicBezTo>
                    <a:pt x="20247" y="27656"/>
                    <a:pt x="19621" y="32040"/>
                    <a:pt x="19204" y="36214"/>
                  </a:cubicBezTo>
                  <a:cubicBezTo>
                    <a:pt x="19204" y="37049"/>
                    <a:pt x="19830" y="37466"/>
                    <a:pt x="20456" y="37675"/>
                  </a:cubicBezTo>
                  <a:cubicBezTo>
                    <a:pt x="21082" y="37675"/>
                    <a:pt x="21708" y="37049"/>
                    <a:pt x="21708" y="36423"/>
                  </a:cubicBezTo>
                  <a:cubicBezTo>
                    <a:pt x="21917" y="32248"/>
                    <a:pt x="22752" y="28074"/>
                    <a:pt x="23378" y="24108"/>
                  </a:cubicBezTo>
                  <a:cubicBezTo>
                    <a:pt x="23378" y="23273"/>
                    <a:pt x="23587" y="22647"/>
                    <a:pt x="23587" y="22021"/>
                  </a:cubicBezTo>
                  <a:cubicBezTo>
                    <a:pt x="23796" y="21186"/>
                    <a:pt x="23796" y="20351"/>
                    <a:pt x="24004" y="19516"/>
                  </a:cubicBezTo>
                  <a:cubicBezTo>
                    <a:pt x="24213" y="18681"/>
                    <a:pt x="24213" y="17637"/>
                    <a:pt x="24422" y="16594"/>
                  </a:cubicBezTo>
                  <a:lnTo>
                    <a:pt x="24631" y="15550"/>
                  </a:lnTo>
                  <a:cubicBezTo>
                    <a:pt x="25048" y="12002"/>
                    <a:pt x="25466" y="8036"/>
                    <a:pt x="24631" y="4487"/>
                  </a:cubicBezTo>
                  <a:cubicBezTo>
                    <a:pt x="24213" y="2818"/>
                    <a:pt x="23169" y="522"/>
                    <a:pt x="21291" y="104"/>
                  </a:cubicBezTo>
                  <a:cubicBezTo>
                    <a:pt x="21049" y="44"/>
                    <a:pt x="20772" y="1"/>
                    <a:pt x="20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9"/>
            <p:cNvSpPr/>
            <p:nvPr/>
          </p:nvSpPr>
          <p:spPr>
            <a:xfrm>
              <a:off x="7949207" y="966968"/>
              <a:ext cx="56462" cy="225828"/>
            </a:xfrm>
            <a:custGeom>
              <a:avLst/>
              <a:gdLst/>
              <a:ahLst/>
              <a:cxnLst/>
              <a:rect l="l" t="t" r="r" b="b"/>
              <a:pathLst>
                <a:path w="7724" h="30893" extrusionOk="0">
                  <a:moveTo>
                    <a:pt x="6471" y="1"/>
                  </a:moveTo>
                  <a:cubicBezTo>
                    <a:pt x="5845" y="1"/>
                    <a:pt x="5219" y="418"/>
                    <a:pt x="5219" y="1045"/>
                  </a:cubicBezTo>
                  <a:cubicBezTo>
                    <a:pt x="4175" y="10646"/>
                    <a:pt x="2505" y="20039"/>
                    <a:pt x="209" y="29432"/>
                  </a:cubicBezTo>
                  <a:cubicBezTo>
                    <a:pt x="1" y="30058"/>
                    <a:pt x="418" y="30684"/>
                    <a:pt x="1044" y="30893"/>
                  </a:cubicBezTo>
                  <a:lnTo>
                    <a:pt x="1253" y="30893"/>
                  </a:lnTo>
                  <a:cubicBezTo>
                    <a:pt x="1879" y="30893"/>
                    <a:pt x="2297" y="30475"/>
                    <a:pt x="2505" y="29849"/>
                  </a:cubicBezTo>
                  <a:cubicBezTo>
                    <a:pt x="4801" y="20456"/>
                    <a:pt x="6680" y="10855"/>
                    <a:pt x="7723" y="1253"/>
                  </a:cubicBezTo>
                  <a:cubicBezTo>
                    <a:pt x="7723" y="627"/>
                    <a:pt x="7306" y="1"/>
                    <a:pt x="64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9"/>
            <p:cNvSpPr/>
            <p:nvPr/>
          </p:nvSpPr>
          <p:spPr>
            <a:xfrm>
              <a:off x="8042263" y="982083"/>
              <a:ext cx="270083" cy="326669"/>
            </a:xfrm>
            <a:custGeom>
              <a:avLst/>
              <a:gdLst/>
              <a:ahLst/>
              <a:cxnLst/>
              <a:rect l="l" t="t" r="r" b="b"/>
              <a:pathLst>
                <a:path w="36947" h="44688" extrusionOk="0">
                  <a:moveTo>
                    <a:pt x="12546" y="2376"/>
                  </a:moveTo>
                  <a:cubicBezTo>
                    <a:pt x="16439" y="2376"/>
                    <a:pt x="19992" y="3598"/>
                    <a:pt x="22961" y="4821"/>
                  </a:cubicBezTo>
                  <a:cubicBezTo>
                    <a:pt x="25257" y="5656"/>
                    <a:pt x="26510" y="6699"/>
                    <a:pt x="26718" y="7952"/>
                  </a:cubicBezTo>
                  <a:cubicBezTo>
                    <a:pt x="27344" y="9622"/>
                    <a:pt x="26092" y="11500"/>
                    <a:pt x="25466" y="12335"/>
                  </a:cubicBezTo>
                  <a:cubicBezTo>
                    <a:pt x="22961" y="15466"/>
                    <a:pt x="19622" y="17136"/>
                    <a:pt x="17117" y="17971"/>
                  </a:cubicBezTo>
                  <a:cubicBezTo>
                    <a:pt x="14195" y="18806"/>
                    <a:pt x="11272" y="19223"/>
                    <a:pt x="7307" y="19223"/>
                  </a:cubicBezTo>
                  <a:cubicBezTo>
                    <a:pt x="8350" y="13796"/>
                    <a:pt x="9394" y="8161"/>
                    <a:pt x="10229" y="2525"/>
                  </a:cubicBezTo>
                  <a:cubicBezTo>
                    <a:pt x="11013" y="2423"/>
                    <a:pt x="11786" y="2376"/>
                    <a:pt x="12546" y="2376"/>
                  </a:cubicBezTo>
                  <a:close/>
                  <a:moveTo>
                    <a:pt x="12991" y="0"/>
                  </a:moveTo>
                  <a:cubicBezTo>
                    <a:pt x="11690" y="0"/>
                    <a:pt x="10352" y="132"/>
                    <a:pt x="8976" y="438"/>
                  </a:cubicBezTo>
                  <a:cubicBezTo>
                    <a:pt x="8350" y="438"/>
                    <a:pt x="7933" y="855"/>
                    <a:pt x="7933" y="1273"/>
                  </a:cubicBezTo>
                  <a:cubicBezTo>
                    <a:pt x="6054" y="13796"/>
                    <a:pt x="3549" y="26320"/>
                    <a:pt x="210" y="38635"/>
                  </a:cubicBezTo>
                  <a:cubicBezTo>
                    <a:pt x="1" y="39261"/>
                    <a:pt x="418" y="39887"/>
                    <a:pt x="1045" y="40096"/>
                  </a:cubicBezTo>
                  <a:cubicBezTo>
                    <a:pt x="1156" y="40133"/>
                    <a:pt x="1273" y="40150"/>
                    <a:pt x="1391" y="40150"/>
                  </a:cubicBezTo>
                  <a:cubicBezTo>
                    <a:pt x="1940" y="40150"/>
                    <a:pt x="2506" y="39776"/>
                    <a:pt x="2506" y="39261"/>
                  </a:cubicBezTo>
                  <a:cubicBezTo>
                    <a:pt x="4176" y="33417"/>
                    <a:pt x="5428" y="27572"/>
                    <a:pt x="6680" y="21728"/>
                  </a:cubicBezTo>
                  <a:cubicBezTo>
                    <a:pt x="10855" y="22354"/>
                    <a:pt x="14612" y="25068"/>
                    <a:pt x="16908" y="28616"/>
                  </a:cubicBezTo>
                  <a:cubicBezTo>
                    <a:pt x="17743" y="29868"/>
                    <a:pt x="18369" y="31329"/>
                    <a:pt x="18995" y="32999"/>
                  </a:cubicBezTo>
                  <a:cubicBezTo>
                    <a:pt x="20039" y="35295"/>
                    <a:pt x="21083" y="37800"/>
                    <a:pt x="23170" y="39887"/>
                  </a:cubicBezTo>
                  <a:cubicBezTo>
                    <a:pt x="26510" y="43436"/>
                    <a:pt x="31728" y="44270"/>
                    <a:pt x="35485" y="44688"/>
                  </a:cubicBezTo>
                  <a:cubicBezTo>
                    <a:pt x="36111" y="44688"/>
                    <a:pt x="36737" y="44270"/>
                    <a:pt x="36737" y="43644"/>
                  </a:cubicBezTo>
                  <a:cubicBezTo>
                    <a:pt x="36946" y="43018"/>
                    <a:pt x="36320" y="42392"/>
                    <a:pt x="35694" y="42183"/>
                  </a:cubicBezTo>
                  <a:cubicBezTo>
                    <a:pt x="32145" y="41974"/>
                    <a:pt x="27762" y="41140"/>
                    <a:pt x="24840" y="38217"/>
                  </a:cubicBezTo>
                  <a:cubicBezTo>
                    <a:pt x="23170" y="36548"/>
                    <a:pt x="22335" y="34252"/>
                    <a:pt x="21291" y="31956"/>
                  </a:cubicBezTo>
                  <a:cubicBezTo>
                    <a:pt x="20665" y="30286"/>
                    <a:pt x="19830" y="28825"/>
                    <a:pt x="18995" y="27155"/>
                  </a:cubicBezTo>
                  <a:cubicBezTo>
                    <a:pt x="17325" y="24859"/>
                    <a:pt x="15238" y="22772"/>
                    <a:pt x="12525" y="21310"/>
                  </a:cubicBezTo>
                  <a:cubicBezTo>
                    <a:pt x="14403" y="21102"/>
                    <a:pt x="16073" y="20684"/>
                    <a:pt x="17743" y="20267"/>
                  </a:cubicBezTo>
                  <a:cubicBezTo>
                    <a:pt x="21709" y="18806"/>
                    <a:pt x="25048" y="16718"/>
                    <a:pt x="27344" y="13796"/>
                  </a:cubicBezTo>
                  <a:cubicBezTo>
                    <a:pt x="29014" y="11709"/>
                    <a:pt x="29641" y="9413"/>
                    <a:pt x="29223" y="7326"/>
                  </a:cubicBezTo>
                  <a:cubicBezTo>
                    <a:pt x="28597" y="5238"/>
                    <a:pt x="26927" y="3777"/>
                    <a:pt x="24005" y="2525"/>
                  </a:cubicBezTo>
                  <a:cubicBezTo>
                    <a:pt x="20691" y="1263"/>
                    <a:pt x="17020" y="0"/>
                    <a:pt x="129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49"/>
          <p:cNvGrpSpPr/>
          <p:nvPr/>
        </p:nvGrpSpPr>
        <p:grpSpPr>
          <a:xfrm>
            <a:off x="7565178" y="3274089"/>
            <a:ext cx="1116901" cy="1324608"/>
            <a:chOff x="7565178" y="3274089"/>
            <a:chExt cx="1116901" cy="1324608"/>
          </a:xfrm>
        </p:grpSpPr>
        <p:sp>
          <p:nvSpPr>
            <p:cNvPr id="811" name="Google Shape;811;p49"/>
            <p:cNvSpPr/>
            <p:nvPr/>
          </p:nvSpPr>
          <p:spPr>
            <a:xfrm>
              <a:off x="7565178" y="3274089"/>
              <a:ext cx="1116901" cy="1324608"/>
            </a:xfrm>
            <a:custGeom>
              <a:avLst/>
              <a:gdLst/>
              <a:ahLst/>
              <a:cxnLst/>
              <a:rect l="l" t="t" r="r" b="b"/>
              <a:pathLst>
                <a:path w="27537" h="32658" extrusionOk="0">
                  <a:moveTo>
                    <a:pt x="21487" y="22452"/>
                  </a:moveTo>
                  <a:cubicBezTo>
                    <a:pt x="21562" y="22526"/>
                    <a:pt x="21636" y="22563"/>
                    <a:pt x="21710" y="22638"/>
                  </a:cubicBezTo>
                  <a:cubicBezTo>
                    <a:pt x="22007" y="22897"/>
                    <a:pt x="22118" y="23157"/>
                    <a:pt x="22118" y="23269"/>
                  </a:cubicBezTo>
                  <a:cubicBezTo>
                    <a:pt x="22081" y="23343"/>
                    <a:pt x="21933" y="23491"/>
                    <a:pt x="21599" y="23603"/>
                  </a:cubicBezTo>
                  <a:cubicBezTo>
                    <a:pt x="21413" y="23677"/>
                    <a:pt x="21265" y="23714"/>
                    <a:pt x="21079" y="23714"/>
                  </a:cubicBezTo>
                  <a:cubicBezTo>
                    <a:pt x="21228" y="23306"/>
                    <a:pt x="21339" y="22897"/>
                    <a:pt x="21487" y="22452"/>
                  </a:cubicBezTo>
                  <a:close/>
                  <a:moveTo>
                    <a:pt x="9167" y="0"/>
                  </a:moveTo>
                  <a:cubicBezTo>
                    <a:pt x="8350" y="0"/>
                    <a:pt x="7608" y="223"/>
                    <a:pt x="6940" y="594"/>
                  </a:cubicBezTo>
                  <a:cubicBezTo>
                    <a:pt x="5901" y="1262"/>
                    <a:pt x="5233" y="2413"/>
                    <a:pt x="5196" y="3600"/>
                  </a:cubicBezTo>
                  <a:cubicBezTo>
                    <a:pt x="5159" y="4788"/>
                    <a:pt x="5753" y="5752"/>
                    <a:pt x="6198" y="6532"/>
                  </a:cubicBezTo>
                  <a:cubicBezTo>
                    <a:pt x="6532" y="7088"/>
                    <a:pt x="6829" y="7571"/>
                    <a:pt x="6829" y="7979"/>
                  </a:cubicBezTo>
                  <a:cubicBezTo>
                    <a:pt x="6829" y="7979"/>
                    <a:pt x="6829" y="8016"/>
                    <a:pt x="6829" y="8053"/>
                  </a:cubicBezTo>
                  <a:cubicBezTo>
                    <a:pt x="5678" y="8090"/>
                    <a:pt x="3192" y="8239"/>
                    <a:pt x="2672" y="9946"/>
                  </a:cubicBezTo>
                  <a:cubicBezTo>
                    <a:pt x="2413" y="10503"/>
                    <a:pt x="1188" y="13546"/>
                    <a:pt x="520" y="17220"/>
                  </a:cubicBezTo>
                  <a:cubicBezTo>
                    <a:pt x="38" y="20003"/>
                    <a:pt x="0" y="22526"/>
                    <a:pt x="446" y="24642"/>
                  </a:cubicBezTo>
                  <a:cubicBezTo>
                    <a:pt x="1336" y="28724"/>
                    <a:pt x="3971" y="31396"/>
                    <a:pt x="8128" y="32361"/>
                  </a:cubicBezTo>
                  <a:cubicBezTo>
                    <a:pt x="9055" y="32546"/>
                    <a:pt x="9946" y="32657"/>
                    <a:pt x="10800" y="32657"/>
                  </a:cubicBezTo>
                  <a:cubicBezTo>
                    <a:pt x="13843" y="32657"/>
                    <a:pt x="16515" y="31284"/>
                    <a:pt x="18518" y="28612"/>
                  </a:cubicBezTo>
                  <a:cubicBezTo>
                    <a:pt x="18593" y="28612"/>
                    <a:pt x="18630" y="28650"/>
                    <a:pt x="18704" y="28650"/>
                  </a:cubicBezTo>
                  <a:cubicBezTo>
                    <a:pt x="19298" y="28798"/>
                    <a:pt x="19966" y="28872"/>
                    <a:pt x="20597" y="28872"/>
                  </a:cubicBezTo>
                  <a:cubicBezTo>
                    <a:pt x="21376" y="28872"/>
                    <a:pt x="22118" y="28761"/>
                    <a:pt x="22860" y="28538"/>
                  </a:cubicBezTo>
                  <a:cubicBezTo>
                    <a:pt x="25013" y="27870"/>
                    <a:pt x="26571" y="26349"/>
                    <a:pt x="27017" y="24382"/>
                  </a:cubicBezTo>
                  <a:cubicBezTo>
                    <a:pt x="27536" y="22192"/>
                    <a:pt x="26571" y="19892"/>
                    <a:pt x="24493" y="18333"/>
                  </a:cubicBezTo>
                  <a:cubicBezTo>
                    <a:pt x="23937" y="17925"/>
                    <a:pt x="23269" y="17554"/>
                    <a:pt x="22601" y="17294"/>
                  </a:cubicBezTo>
                  <a:cubicBezTo>
                    <a:pt x="22786" y="15921"/>
                    <a:pt x="22860" y="14919"/>
                    <a:pt x="22860" y="14585"/>
                  </a:cubicBezTo>
                  <a:cubicBezTo>
                    <a:pt x="23269" y="11987"/>
                    <a:pt x="18296" y="10169"/>
                    <a:pt x="15253" y="9315"/>
                  </a:cubicBezTo>
                  <a:cubicBezTo>
                    <a:pt x="15438" y="8536"/>
                    <a:pt x="15327" y="7756"/>
                    <a:pt x="14993" y="7126"/>
                  </a:cubicBezTo>
                  <a:cubicBezTo>
                    <a:pt x="14733" y="6606"/>
                    <a:pt x="14325" y="6272"/>
                    <a:pt x="14028" y="6012"/>
                  </a:cubicBezTo>
                  <a:cubicBezTo>
                    <a:pt x="13880" y="5864"/>
                    <a:pt x="13731" y="5752"/>
                    <a:pt x="13657" y="5678"/>
                  </a:cubicBezTo>
                  <a:cubicBezTo>
                    <a:pt x="13434" y="5381"/>
                    <a:pt x="13360" y="4825"/>
                    <a:pt x="13286" y="4231"/>
                  </a:cubicBezTo>
                  <a:cubicBezTo>
                    <a:pt x="13212" y="3340"/>
                    <a:pt x="13063" y="2264"/>
                    <a:pt x="12284" y="1336"/>
                  </a:cubicBezTo>
                  <a:cubicBezTo>
                    <a:pt x="11764" y="705"/>
                    <a:pt x="11022" y="297"/>
                    <a:pt x="10132" y="112"/>
                  </a:cubicBezTo>
                  <a:cubicBezTo>
                    <a:pt x="9798" y="38"/>
                    <a:pt x="9501" y="0"/>
                    <a:pt x="9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9"/>
            <p:cNvSpPr/>
            <p:nvPr/>
          </p:nvSpPr>
          <p:spPr>
            <a:xfrm>
              <a:off x="8144658" y="3283134"/>
              <a:ext cx="252932" cy="349222"/>
            </a:xfrm>
            <a:custGeom>
              <a:avLst/>
              <a:gdLst/>
              <a:ahLst/>
              <a:cxnLst/>
              <a:rect l="l" t="t" r="r" b="b"/>
              <a:pathLst>
                <a:path w="6236" h="8610" extrusionOk="0">
                  <a:moveTo>
                    <a:pt x="2710" y="0"/>
                  </a:moveTo>
                  <a:cubicBezTo>
                    <a:pt x="1634" y="0"/>
                    <a:pt x="706" y="668"/>
                    <a:pt x="298" y="1744"/>
                  </a:cubicBezTo>
                  <a:cubicBezTo>
                    <a:pt x="38" y="2338"/>
                    <a:pt x="1" y="2932"/>
                    <a:pt x="1" y="3340"/>
                  </a:cubicBezTo>
                  <a:cubicBezTo>
                    <a:pt x="1" y="4008"/>
                    <a:pt x="112" y="4639"/>
                    <a:pt x="186" y="5270"/>
                  </a:cubicBezTo>
                  <a:lnTo>
                    <a:pt x="261" y="6012"/>
                  </a:lnTo>
                  <a:cubicBezTo>
                    <a:pt x="298" y="6309"/>
                    <a:pt x="372" y="6680"/>
                    <a:pt x="520" y="7051"/>
                  </a:cubicBezTo>
                  <a:cubicBezTo>
                    <a:pt x="854" y="7793"/>
                    <a:pt x="1411" y="8350"/>
                    <a:pt x="2116" y="8535"/>
                  </a:cubicBezTo>
                  <a:cubicBezTo>
                    <a:pt x="2302" y="8610"/>
                    <a:pt x="2524" y="8610"/>
                    <a:pt x="2747" y="8610"/>
                  </a:cubicBezTo>
                  <a:cubicBezTo>
                    <a:pt x="3192" y="8610"/>
                    <a:pt x="3675" y="8498"/>
                    <a:pt x="4120" y="8201"/>
                  </a:cubicBezTo>
                  <a:cubicBezTo>
                    <a:pt x="4714" y="7867"/>
                    <a:pt x="5159" y="7311"/>
                    <a:pt x="5530" y="6606"/>
                  </a:cubicBezTo>
                  <a:cubicBezTo>
                    <a:pt x="6235" y="5158"/>
                    <a:pt x="6235" y="3377"/>
                    <a:pt x="5493" y="1930"/>
                  </a:cubicBezTo>
                  <a:cubicBezTo>
                    <a:pt x="5159" y="1299"/>
                    <a:pt x="4751" y="816"/>
                    <a:pt x="4231" y="482"/>
                  </a:cubicBezTo>
                  <a:cubicBezTo>
                    <a:pt x="3749" y="186"/>
                    <a:pt x="3229" y="0"/>
                    <a:pt x="27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9"/>
            <p:cNvSpPr/>
            <p:nvPr/>
          </p:nvSpPr>
          <p:spPr>
            <a:xfrm>
              <a:off x="8293676" y="4014634"/>
              <a:ext cx="328171" cy="374247"/>
            </a:xfrm>
            <a:custGeom>
              <a:avLst/>
              <a:gdLst/>
              <a:ahLst/>
              <a:cxnLst/>
              <a:rect l="l" t="t" r="r" b="b"/>
              <a:pathLst>
                <a:path w="8091" h="9227" extrusionOk="0">
                  <a:moveTo>
                    <a:pt x="3081" y="1"/>
                  </a:moveTo>
                  <a:cubicBezTo>
                    <a:pt x="2933" y="706"/>
                    <a:pt x="2784" y="1485"/>
                    <a:pt x="2599" y="2302"/>
                  </a:cubicBezTo>
                  <a:cubicBezTo>
                    <a:pt x="3415" y="2487"/>
                    <a:pt x="4157" y="2858"/>
                    <a:pt x="4677" y="3341"/>
                  </a:cubicBezTo>
                  <a:cubicBezTo>
                    <a:pt x="5308" y="3897"/>
                    <a:pt x="5642" y="4639"/>
                    <a:pt x="5493" y="5307"/>
                  </a:cubicBezTo>
                  <a:cubicBezTo>
                    <a:pt x="5345" y="5938"/>
                    <a:pt x="4825" y="6421"/>
                    <a:pt x="4083" y="6681"/>
                  </a:cubicBezTo>
                  <a:cubicBezTo>
                    <a:pt x="3701" y="6801"/>
                    <a:pt x="3265" y="6867"/>
                    <a:pt x="2798" y="6867"/>
                  </a:cubicBezTo>
                  <a:cubicBezTo>
                    <a:pt x="2403" y="6867"/>
                    <a:pt x="1985" y="6820"/>
                    <a:pt x="1559" y="6718"/>
                  </a:cubicBezTo>
                  <a:cubicBezTo>
                    <a:pt x="1411" y="6718"/>
                    <a:pt x="1300" y="6643"/>
                    <a:pt x="1151" y="6606"/>
                  </a:cubicBezTo>
                  <a:cubicBezTo>
                    <a:pt x="817" y="7349"/>
                    <a:pt x="446" y="8054"/>
                    <a:pt x="1" y="8722"/>
                  </a:cubicBezTo>
                  <a:cubicBezTo>
                    <a:pt x="335" y="8833"/>
                    <a:pt x="669" y="8944"/>
                    <a:pt x="1040" y="9056"/>
                  </a:cubicBezTo>
                  <a:cubicBezTo>
                    <a:pt x="1576" y="9169"/>
                    <a:pt x="2104" y="9226"/>
                    <a:pt x="2617" y="9226"/>
                  </a:cubicBezTo>
                  <a:cubicBezTo>
                    <a:pt x="3275" y="9226"/>
                    <a:pt x="3907" y="9132"/>
                    <a:pt x="4491" y="8944"/>
                  </a:cubicBezTo>
                  <a:cubicBezTo>
                    <a:pt x="6124" y="8462"/>
                    <a:pt x="7349" y="7349"/>
                    <a:pt x="7683" y="5827"/>
                  </a:cubicBezTo>
                  <a:cubicBezTo>
                    <a:pt x="8091" y="4120"/>
                    <a:pt x="7274" y="2376"/>
                    <a:pt x="5716" y="1188"/>
                  </a:cubicBezTo>
                  <a:cubicBezTo>
                    <a:pt x="4974" y="669"/>
                    <a:pt x="4120" y="223"/>
                    <a:pt x="3118" y="1"/>
                  </a:cubicBezTo>
                  <a:close/>
                </a:path>
              </a:pathLst>
            </a:custGeom>
            <a:solidFill>
              <a:srgbClr val="FF4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9"/>
            <p:cNvSpPr/>
            <p:nvPr/>
          </p:nvSpPr>
          <p:spPr>
            <a:xfrm>
              <a:off x="7619366" y="3695548"/>
              <a:ext cx="817365" cy="847096"/>
            </a:xfrm>
            <a:custGeom>
              <a:avLst/>
              <a:gdLst/>
              <a:ahLst/>
              <a:cxnLst/>
              <a:rect l="l" t="t" r="r" b="b"/>
              <a:pathLst>
                <a:path w="20152" h="20885" extrusionOk="0">
                  <a:moveTo>
                    <a:pt x="2635" y="0"/>
                  </a:moveTo>
                  <a:lnTo>
                    <a:pt x="2635" y="0"/>
                  </a:lnTo>
                  <a:cubicBezTo>
                    <a:pt x="2635" y="1"/>
                    <a:pt x="1225" y="3192"/>
                    <a:pt x="557" y="7051"/>
                  </a:cubicBezTo>
                  <a:cubicBezTo>
                    <a:pt x="186" y="9278"/>
                    <a:pt x="0" y="11727"/>
                    <a:pt x="483" y="13954"/>
                  </a:cubicBezTo>
                  <a:cubicBezTo>
                    <a:pt x="1114" y="17034"/>
                    <a:pt x="3006" y="19632"/>
                    <a:pt x="7088" y="20597"/>
                  </a:cubicBezTo>
                  <a:cubicBezTo>
                    <a:pt x="7934" y="20793"/>
                    <a:pt x="8724" y="20884"/>
                    <a:pt x="9463" y="20884"/>
                  </a:cubicBezTo>
                  <a:cubicBezTo>
                    <a:pt x="12775" y="20884"/>
                    <a:pt x="15048" y="19046"/>
                    <a:pt x="16626" y="16589"/>
                  </a:cubicBezTo>
                  <a:cubicBezTo>
                    <a:pt x="17071" y="15921"/>
                    <a:pt x="17442" y="15216"/>
                    <a:pt x="17776" y="14473"/>
                  </a:cubicBezTo>
                  <a:cubicBezTo>
                    <a:pt x="18407" y="13063"/>
                    <a:pt x="18890" y="11579"/>
                    <a:pt x="19224" y="10169"/>
                  </a:cubicBezTo>
                  <a:cubicBezTo>
                    <a:pt x="19409" y="9352"/>
                    <a:pt x="19558" y="8573"/>
                    <a:pt x="19706" y="7868"/>
                  </a:cubicBezTo>
                  <a:cubicBezTo>
                    <a:pt x="20077" y="5641"/>
                    <a:pt x="20151" y="4046"/>
                    <a:pt x="20151" y="4045"/>
                  </a:cubicBezTo>
                  <a:lnTo>
                    <a:pt x="20151" y="4045"/>
                  </a:lnTo>
                  <a:cubicBezTo>
                    <a:pt x="20040" y="4416"/>
                    <a:pt x="19632" y="4676"/>
                    <a:pt x="18927" y="4825"/>
                  </a:cubicBezTo>
                  <a:cubicBezTo>
                    <a:pt x="18411" y="4942"/>
                    <a:pt x="17755" y="5000"/>
                    <a:pt x="16993" y="5000"/>
                  </a:cubicBezTo>
                  <a:cubicBezTo>
                    <a:pt x="15340" y="5000"/>
                    <a:pt x="13185" y="4727"/>
                    <a:pt x="10874" y="4194"/>
                  </a:cubicBezTo>
                  <a:cubicBezTo>
                    <a:pt x="10688" y="4157"/>
                    <a:pt x="10503" y="4120"/>
                    <a:pt x="10280" y="4045"/>
                  </a:cubicBezTo>
                  <a:cubicBezTo>
                    <a:pt x="5752" y="2932"/>
                    <a:pt x="2375" y="1151"/>
                    <a:pt x="2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9"/>
            <p:cNvSpPr/>
            <p:nvPr/>
          </p:nvSpPr>
          <p:spPr>
            <a:xfrm>
              <a:off x="7723199" y="3657463"/>
              <a:ext cx="724077" cy="233788"/>
            </a:xfrm>
            <a:custGeom>
              <a:avLst/>
              <a:gdLst/>
              <a:ahLst/>
              <a:cxnLst/>
              <a:rect l="l" t="t" r="r" b="b"/>
              <a:pathLst>
                <a:path w="17852" h="5764" extrusionOk="0">
                  <a:moveTo>
                    <a:pt x="3244" y="0"/>
                  </a:moveTo>
                  <a:cubicBezTo>
                    <a:pt x="1437" y="0"/>
                    <a:pt x="231" y="317"/>
                    <a:pt x="75" y="939"/>
                  </a:cubicBezTo>
                  <a:cubicBezTo>
                    <a:pt x="1" y="1310"/>
                    <a:pt x="261" y="1719"/>
                    <a:pt x="780" y="2127"/>
                  </a:cubicBezTo>
                  <a:cubicBezTo>
                    <a:pt x="1301" y="2006"/>
                    <a:pt x="1979" y="1944"/>
                    <a:pt x="2776" y="1944"/>
                  </a:cubicBezTo>
                  <a:cubicBezTo>
                    <a:pt x="4421" y="1944"/>
                    <a:pt x="6570" y="2208"/>
                    <a:pt x="8870" y="2758"/>
                  </a:cubicBezTo>
                  <a:cubicBezTo>
                    <a:pt x="12285" y="3537"/>
                    <a:pt x="15142" y="4725"/>
                    <a:pt x="16404" y="5764"/>
                  </a:cubicBezTo>
                  <a:cubicBezTo>
                    <a:pt x="17072" y="5578"/>
                    <a:pt x="17480" y="5355"/>
                    <a:pt x="17591" y="4984"/>
                  </a:cubicBezTo>
                  <a:cubicBezTo>
                    <a:pt x="17851" y="3797"/>
                    <a:pt x="14177" y="1904"/>
                    <a:pt x="9316" y="791"/>
                  </a:cubicBezTo>
                  <a:cubicBezTo>
                    <a:pt x="7020" y="261"/>
                    <a:pt x="4884" y="0"/>
                    <a:pt x="32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9"/>
            <p:cNvSpPr/>
            <p:nvPr/>
          </p:nvSpPr>
          <p:spPr>
            <a:xfrm>
              <a:off x="7754836" y="3736271"/>
              <a:ext cx="633709" cy="162402"/>
            </a:xfrm>
            <a:custGeom>
              <a:avLst/>
              <a:gdLst/>
              <a:ahLst/>
              <a:cxnLst/>
              <a:rect l="l" t="t" r="r" b="b"/>
              <a:pathLst>
                <a:path w="15624" h="4004" extrusionOk="0">
                  <a:moveTo>
                    <a:pt x="1996" y="1"/>
                  </a:moveTo>
                  <a:cubicBezTo>
                    <a:pt x="1199" y="1"/>
                    <a:pt x="521" y="63"/>
                    <a:pt x="0" y="184"/>
                  </a:cubicBezTo>
                  <a:cubicBezTo>
                    <a:pt x="1262" y="1260"/>
                    <a:pt x="4120" y="2410"/>
                    <a:pt x="7534" y="3190"/>
                  </a:cubicBezTo>
                  <a:cubicBezTo>
                    <a:pt x="9834" y="3740"/>
                    <a:pt x="11983" y="4004"/>
                    <a:pt x="13628" y="4004"/>
                  </a:cubicBezTo>
                  <a:cubicBezTo>
                    <a:pt x="14425" y="4004"/>
                    <a:pt x="15103" y="3942"/>
                    <a:pt x="15624" y="3821"/>
                  </a:cubicBezTo>
                  <a:cubicBezTo>
                    <a:pt x="14362" y="2782"/>
                    <a:pt x="11505" y="1594"/>
                    <a:pt x="8090" y="815"/>
                  </a:cubicBezTo>
                  <a:cubicBezTo>
                    <a:pt x="5790" y="265"/>
                    <a:pt x="3641" y="1"/>
                    <a:pt x="19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9"/>
            <p:cNvSpPr/>
            <p:nvPr/>
          </p:nvSpPr>
          <p:spPr>
            <a:xfrm>
              <a:off x="8049383" y="4114533"/>
              <a:ext cx="125452" cy="111216"/>
            </a:xfrm>
            <a:custGeom>
              <a:avLst/>
              <a:gdLst/>
              <a:ahLst/>
              <a:cxnLst/>
              <a:rect l="l" t="t" r="r" b="b"/>
              <a:pathLst>
                <a:path w="3093" h="2742" extrusionOk="0">
                  <a:moveTo>
                    <a:pt x="1272" y="0"/>
                  </a:moveTo>
                  <a:cubicBezTo>
                    <a:pt x="853" y="0"/>
                    <a:pt x="443" y="270"/>
                    <a:pt x="346" y="729"/>
                  </a:cubicBezTo>
                  <a:lnTo>
                    <a:pt x="160" y="1583"/>
                  </a:lnTo>
                  <a:cubicBezTo>
                    <a:pt x="1" y="2190"/>
                    <a:pt x="473" y="2741"/>
                    <a:pt x="1058" y="2741"/>
                  </a:cubicBezTo>
                  <a:cubicBezTo>
                    <a:pt x="1152" y="2741"/>
                    <a:pt x="1250" y="2727"/>
                    <a:pt x="1348" y="2696"/>
                  </a:cubicBezTo>
                  <a:lnTo>
                    <a:pt x="2201" y="2436"/>
                  </a:lnTo>
                  <a:cubicBezTo>
                    <a:pt x="2869" y="2214"/>
                    <a:pt x="3092" y="1360"/>
                    <a:pt x="2535" y="840"/>
                  </a:cubicBezTo>
                  <a:lnTo>
                    <a:pt x="1905" y="247"/>
                  </a:lnTo>
                  <a:cubicBezTo>
                    <a:pt x="1723" y="78"/>
                    <a:pt x="1496" y="0"/>
                    <a:pt x="1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9"/>
            <p:cNvSpPr/>
            <p:nvPr/>
          </p:nvSpPr>
          <p:spPr>
            <a:xfrm>
              <a:off x="7818029" y="4067443"/>
              <a:ext cx="124235" cy="111864"/>
            </a:xfrm>
            <a:custGeom>
              <a:avLst/>
              <a:gdLst/>
              <a:ahLst/>
              <a:cxnLst/>
              <a:rect l="l" t="t" r="r" b="b"/>
              <a:pathLst>
                <a:path w="3063" h="2758" extrusionOk="0">
                  <a:moveTo>
                    <a:pt x="1996" y="0"/>
                  </a:moveTo>
                  <a:cubicBezTo>
                    <a:pt x="1913" y="0"/>
                    <a:pt x="1829" y="11"/>
                    <a:pt x="1745" y="35"/>
                  </a:cubicBezTo>
                  <a:lnTo>
                    <a:pt x="892" y="294"/>
                  </a:lnTo>
                  <a:cubicBezTo>
                    <a:pt x="186" y="517"/>
                    <a:pt x="1" y="1408"/>
                    <a:pt x="520" y="1890"/>
                  </a:cubicBezTo>
                  <a:lnTo>
                    <a:pt x="1188" y="2484"/>
                  </a:lnTo>
                  <a:cubicBezTo>
                    <a:pt x="1376" y="2672"/>
                    <a:pt x="1608" y="2758"/>
                    <a:pt x="1835" y="2758"/>
                  </a:cubicBezTo>
                  <a:cubicBezTo>
                    <a:pt x="2238" y="2758"/>
                    <a:pt x="2629" y="2489"/>
                    <a:pt x="2747" y="2039"/>
                  </a:cubicBezTo>
                  <a:lnTo>
                    <a:pt x="2933" y="1148"/>
                  </a:lnTo>
                  <a:cubicBezTo>
                    <a:pt x="3062" y="532"/>
                    <a:pt x="2568" y="0"/>
                    <a:pt x="19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9"/>
            <p:cNvSpPr/>
            <p:nvPr/>
          </p:nvSpPr>
          <p:spPr>
            <a:xfrm>
              <a:off x="7910708" y="4204941"/>
              <a:ext cx="127156" cy="110769"/>
            </a:xfrm>
            <a:custGeom>
              <a:avLst/>
              <a:gdLst/>
              <a:ahLst/>
              <a:cxnLst/>
              <a:rect l="l" t="t" r="r" b="b"/>
              <a:pathLst>
                <a:path w="3135" h="2731" extrusionOk="0">
                  <a:moveTo>
                    <a:pt x="1116" y="1"/>
                  </a:moveTo>
                  <a:cubicBezTo>
                    <a:pt x="498" y="1"/>
                    <a:pt x="1" y="605"/>
                    <a:pt x="202" y="1209"/>
                  </a:cubicBezTo>
                  <a:lnTo>
                    <a:pt x="462" y="2063"/>
                  </a:lnTo>
                  <a:cubicBezTo>
                    <a:pt x="598" y="2494"/>
                    <a:pt x="985" y="2731"/>
                    <a:pt x="1374" y="2731"/>
                  </a:cubicBezTo>
                  <a:cubicBezTo>
                    <a:pt x="1622" y="2731"/>
                    <a:pt x="1871" y="2636"/>
                    <a:pt x="2058" y="2434"/>
                  </a:cubicBezTo>
                  <a:lnTo>
                    <a:pt x="2652" y="1766"/>
                  </a:lnTo>
                  <a:cubicBezTo>
                    <a:pt x="3134" y="1246"/>
                    <a:pt x="2874" y="393"/>
                    <a:pt x="2169" y="207"/>
                  </a:cubicBezTo>
                  <a:lnTo>
                    <a:pt x="1316" y="22"/>
                  </a:lnTo>
                  <a:cubicBezTo>
                    <a:pt x="1248" y="8"/>
                    <a:pt x="1182" y="1"/>
                    <a:pt x="1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9"/>
            <p:cNvSpPr/>
            <p:nvPr/>
          </p:nvSpPr>
          <p:spPr>
            <a:xfrm>
              <a:off x="7953499" y="3977765"/>
              <a:ext cx="127115" cy="110445"/>
            </a:xfrm>
            <a:custGeom>
              <a:avLst/>
              <a:gdLst/>
              <a:ahLst/>
              <a:cxnLst/>
              <a:rect l="l" t="t" r="r" b="b"/>
              <a:pathLst>
                <a:path w="3134" h="2723" extrusionOk="0">
                  <a:moveTo>
                    <a:pt x="1800" y="0"/>
                  </a:moveTo>
                  <a:cubicBezTo>
                    <a:pt x="1552" y="0"/>
                    <a:pt x="1302" y="99"/>
                    <a:pt x="1114" y="316"/>
                  </a:cubicBezTo>
                  <a:lnTo>
                    <a:pt x="520" y="947"/>
                  </a:lnTo>
                  <a:cubicBezTo>
                    <a:pt x="1" y="1466"/>
                    <a:pt x="261" y="2357"/>
                    <a:pt x="966" y="2505"/>
                  </a:cubicBezTo>
                  <a:lnTo>
                    <a:pt x="1856" y="2691"/>
                  </a:lnTo>
                  <a:cubicBezTo>
                    <a:pt x="1937" y="2712"/>
                    <a:pt x="2017" y="2722"/>
                    <a:pt x="2094" y="2722"/>
                  </a:cubicBezTo>
                  <a:cubicBezTo>
                    <a:pt x="2688" y="2722"/>
                    <a:pt x="3134" y="2127"/>
                    <a:pt x="2970" y="1503"/>
                  </a:cubicBezTo>
                  <a:lnTo>
                    <a:pt x="2710" y="650"/>
                  </a:lnTo>
                  <a:cubicBezTo>
                    <a:pt x="2574" y="242"/>
                    <a:pt x="2189" y="0"/>
                    <a:pt x="1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9"/>
            <p:cNvSpPr/>
            <p:nvPr/>
          </p:nvSpPr>
          <p:spPr>
            <a:xfrm>
              <a:off x="7830075" y="3330225"/>
              <a:ext cx="305620" cy="493007"/>
            </a:xfrm>
            <a:custGeom>
              <a:avLst/>
              <a:gdLst/>
              <a:ahLst/>
              <a:cxnLst/>
              <a:rect l="l" t="t" r="r" b="b"/>
              <a:pathLst>
                <a:path w="7535" h="12155" extrusionOk="0">
                  <a:moveTo>
                    <a:pt x="2663" y="0"/>
                  </a:moveTo>
                  <a:cubicBezTo>
                    <a:pt x="2128" y="0"/>
                    <a:pt x="1602" y="133"/>
                    <a:pt x="1151" y="398"/>
                  </a:cubicBezTo>
                  <a:cubicBezTo>
                    <a:pt x="520" y="806"/>
                    <a:pt x="75" y="1511"/>
                    <a:pt x="38" y="2253"/>
                  </a:cubicBezTo>
                  <a:cubicBezTo>
                    <a:pt x="1" y="3812"/>
                    <a:pt x="1671" y="4999"/>
                    <a:pt x="1708" y="6558"/>
                  </a:cubicBezTo>
                  <a:cubicBezTo>
                    <a:pt x="1708" y="7115"/>
                    <a:pt x="1485" y="7671"/>
                    <a:pt x="1411" y="8228"/>
                  </a:cubicBezTo>
                  <a:cubicBezTo>
                    <a:pt x="1337" y="9044"/>
                    <a:pt x="1522" y="9861"/>
                    <a:pt x="2005" y="10529"/>
                  </a:cubicBezTo>
                  <a:cubicBezTo>
                    <a:pt x="2460" y="11114"/>
                    <a:pt x="3598" y="12154"/>
                    <a:pt x="4522" y="12154"/>
                  </a:cubicBezTo>
                  <a:cubicBezTo>
                    <a:pt x="4653" y="12154"/>
                    <a:pt x="4780" y="12134"/>
                    <a:pt x="4899" y="12087"/>
                  </a:cubicBezTo>
                  <a:cubicBezTo>
                    <a:pt x="5270" y="11939"/>
                    <a:pt x="5567" y="11531"/>
                    <a:pt x="5827" y="11197"/>
                  </a:cubicBezTo>
                  <a:cubicBezTo>
                    <a:pt x="6198" y="10677"/>
                    <a:pt x="6124" y="10009"/>
                    <a:pt x="6458" y="9453"/>
                  </a:cubicBezTo>
                  <a:cubicBezTo>
                    <a:pt x="6681" y="9082"/>
                    <a:pt x="6978" y="8710"/>
                    <a:pt x="7163" y="8265"/>
                  </a:cubicBezTo>
                  <a:cubicBezTo>
                    <a:pt x="7423" y="7671"/>
                    <a:pt x="7534" y="6966"/>
                    <a:pt x="7237" y="6410"/>
                  </a:cubicBezTo>
                  <a:cubicBezTo>
                    <a:pt x="6978" y="5890"/>
                    <a:pt x="6421" y="5593"/>
                    <a:pt x="6050" y="5148"/>
                  </a:cubicBezTo>
                  <a:cubicBezTo>
                    <a:pt x="5085" y="3960"/>
                    <a:pt x="5679" y="2031"/>
                    <a:pt x="4714" y="843"/>
                  </a:cubicBezTo>
                  <a:cubicBezTo>
                    <a:pt x="4343" y="435"/>
                    <a:pt x="3823" y="175"/>
                    <a:pt x="3304" y="64"/>
                  </a:cubicBezTo>
                  <a:cubicBezTo>
                    <a:pt x="3092" y="21"/>
                    <a:pt x="2876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9"/>
            <p:cNvSpPr/>
            <p:nvPr/>
          </p:nvSpPr>
          <p:spPr>
            <a:xfrm>
              <a:off x="8201889" y="3339594"/>
              <a:ext cx="137012" cy="236708"/>
            </a:xfrm>
            <a:custGeom>
              <a:avLst/>
              <a:gdLst/>
              <a:ahLst/>
              <a:cxnLst/>
              <a:rect l="l" t="t" r="r" b="b"/>
              <a:pathLst>
                <a:path w="3378" h="5836" extrusionOk="0">
                  <a:moveTo>
                    <a:pt x="1288" y="0"/>
                  </a:moveTo>
                  <a:cubicBezTo>
                    <a:pt x="804" y="0"/>
                    <a:pt x="370" y="305"/>
                    <a:pt x="149" y="872"/>
                  </a:cubicBezTo>
                  <a:cubicBezTo>
                    <a:pt x="37" y="1206"/>
                    <a:pt x="0" y="1577"/>
                    <a:pt x="0" y="1948"/>
                  </a:cubicBezTo>
                  <a:cubicBezTo>
                    <a:pt x="0" y="2690"/>
                    <a:pt x="111" y="3432"/>
                    <a:pt x="223" y="4175"/>
                  </a:cubicBezTo>
                  <a:cubicBezTo>
                    <a:pt x="223" y="4249"/>
                    <a:pt x="223" y="4360"/>
                    <a:pt x="223" y="4434"/>
                  </a:cubicBezTo>
                  <a:cubicBezTo>
                    <a:pt x="260" y="4657"/>
                    <a:pt x="297" y="4917"/>
                    <a:pt x="408" y="5139"/>
                  </a:cubicBezTo>
                  <a:cubicBezTo>
                    <a:pt x="520" y="5436"/>
                    <a:pt x="779" y="5733"/>
                    <a:pt x="1076" y="5807"/>
                  </a:cubicBezTo>
                  <a:cubicBezTo>
                    <a:pt x="1153" y="5827"/>
                    <a:pt x="1232" y="5836"/>
                    <a:pt x="1312" y="5836"/>
                  </a:cubicBezTo>
                  <a:cubicBezTo>
                    <a:pt x="1541" y="5836"/>
                    <a:pt x="1774" y="5760"/>
                    <a:pt x="1967" y="5622"/>
                  </a:cubicBezTo>
                  <a:cubicBezTo>
                    <a:pt x="2375" y="5399"/>
                    <a:pt x="2672" y="5028"/>
                    <a:pt x="2858" y="4620"/>
                  </a:cubicBezTo>
                  <a:cubicBezTo>
                    <a:pt x="3377" y="3544"/>
                    <a:pt x="3377" y="2245"/>
                    <a:pt x="2858" y="1169"/>
                  </a:cubicBezTo>
                  <a:cubicBezTo>
                    <a:pt x="2635" y="835"/>
                    <a:pt x="2412" y="464"/>
                    <a:pt x="2041" y="241"/>
                  </a:cubicBezTo>
                  <a:cubicBezTo>
                    <a:pt x="1792" y="79"/>
                    <a:pt x="1534" y="0"/>
                    <a:pt x="1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3" name="Google Shape;823;p49"/>
          <p:cNvGrpSpPr/>
          <p:nvPr/>
        </p:nvGrpSpPr>
        <p:grpSpPr>
          <a:xfrm rot="-1784650">
            <a:off x="412956" y="644481"/>
            <a:ext cx="1450001" cy="1110738"/>
            <a:chOff x="7395640" y="275757"/>
            <a:chExt cx="1450083" cy="1110802"/>
          </a:xfrm>
        </p:grpSpPr>
        <p:sp>
          <p:nvSpPr>
            <p:cNvPr id="824" name="Google Shape;824;p49"/>
            <p:cNvSpPr/>
            <p:nvPr/>
          </p:nvSpPr>
          <p:spPr>
            <a:xfrm rot="860100">
              <a:off x="7476783" y="422456"/>
              <a:ext cx="1287797" cy="817405"/>
            </a:xfrm>
            <a:custGeom>
              <a:avLst/>
              <a:gdLst/>
              <a:ahLst/>
              <a:cxnLst/>
              <a:rect l="l" t="t" r="r" b="b"/>
              <a:pathLst>
                <a:path w="51510" h="32695" extrusionOk="0">
                  <a:moveTo>
                    <a:pt x="18555" y="1"/>
                  </a:moveTo>
                  <a:cubicBezTo>
                    <a:pt x="16254" y="1"/>
                    <a:pt x="13805" y="149"/>
                    <a:pt x="11133" y="372"/>
                  </a:cubicBezTo>
                  <a:cubicBezTo>
                    <a:pt x="8944" y="557"/>
                    <a:pt x="6160" y="1040"/>
                    <a:pt x="3934" y="2969"/>
                  </a:cubicBezTo>
                  <a:cubicBezTo>
                    <a:pt x="2524" y="4194"/>
                    <a:pt x="1447" y="5938"/>
                    <a:pt x="779" y="8016"/>
                  </a:cubicBezTo>
                  <a:cubicBezTo>
                    <a:pt x="705" y="8313"/>
                    <a:pt x="631" y="8610"/>
                    <a:pt x="557" y="8907"/>
                  </a:cubicBezTo>
                  <a:cubicBezTo>
                    <a:pt x="148" y="10503"/>
                    <a:pt x="0" y="12247"/>
                    <a:pt x="74" y="14474"/>
                  </a:cubicBezTo>
                  <a:cubicBezTo>
                    <a:pt x="74" y="14770"/>
                    <a:pt x="74" y="15030"/>
                    <a:pt x="111" y="15327"/>
                  </a:cubicBezTo>
                  <a:cubicBezTo>
                    <a:pt x="186" y="16663"/>
                    <a:pt x="334" y="18185"/>
                    <a:pt x="1225" y="19483"/>
                  </a:cubicBezTo>
                  <a:cubicBezTo>
                    <a:pt x="2078" y="20671"/>
                    <a:pt x="3414" y="21302"/>
                    <a:pt x="4305" y="21636"/>
                  </a:cubicBezTo>
                  <a:cubicBezTo>
                    <a:pt x="4528" y="21710"/>
                    <a:pt x="4713" y="21784"/>
                    <a:pt x="4899" y="21858"/>
                  </a:cubicBezTo>
                  <a:cubicBezTo>
                    <a:pt x="7237" y="22675"/>
                    <a:pt x="9760" y="23194"/>
                    <a:pt x="12840" y="23491"/>
                  </a:cubicBezTo>
                  <a:cubicBezTo>
                    <a:pt x="15252" y="23751"/>
                    <a:pt x="17702" y="23825"/>
                    <a:pt x="20114" y="23937"/>
                  </a:cubicBezTo>
                  <a:cubicBezTo>
                    <a:pt x="21821" y="23974"/>
                    <a:pt x="23602" y="24048"/>
                    <a:pt x="25346" y="24159"/>
                  </a:cubicBezTo>
                  <a:cubicBezTo>
                    <a:pt x="25866" y="24196"/>
                    <a:pt x="26386" y="24271"/>
                    <a:pt x="26905" y="24308"/>
                  </a:cubicBezTo>
                  <a:lnTo>
                    <a:pt x="27350" y="24345"/>
                  </a:lnTo>
                  <a:cubicBezTo>
                    <a:pt x="28723" y="24493"/>
                    <a:pt x="29985" y="25013"/>
                    <a:pt x="31099" y="25904"/>
                  </a:cubicBezTo>
                  <a:cubicBezTo>
                    <a:pt x="31395" y="26163"/>
                    <a:pt x="31655" y="26386"/>
                    <a:pt x="31878" y="26646"/>
                  </a:cubicBezTo>
                  <a:cubicBezTo>
                    <a:pt x="32769" y="27611"/>
                    <a:pt x="33808" y="28724"/>
                    <a:pt x="34735" y="29689"/>
                  </a:cubicBezTo>
                  <a:cubicBezTo>
                    <a:pt x="37370" y="32435"/>
                    <a:pt x="37890" y="32695"/>
                    <a:pt x="38595" y="32695"/>
                  </a:cubicBezTo>
                  <a:cubicBezTo>
                    <a:pt x="39300" y="32695"/>
                    <a:pt x="39894" y="32212"/>
                    <a:pt x="40042" y="31507"/>
                  </a:cubicBezTo>
                  <a:cubicBezTo>
                    <a:pt x="40339" y="29949"/>
                    <a:pt x="40747" y="28353"/>
                    <a:pt x="41230" y="26831"/>
                  </a:cubicBezTo>
                  <a:cubicBezTo>
                    <a:pt x="41267" y="26720"/>
                    <a:pt x="41304" y="26609"/>
                    <a:pt x="41341" y="26497"/>
                  </a:cubicBezTo>
                  <a:cubicBezTo>
                    <a:pt x="41749" y="25347"/>
                    <a:pt x="42603" y="24345"/>
                    <a:pt x="43790" y="23714"/>
                  </a:cubicBezTo>
                  <a:cubicBezTo>
                    <a:pt x="45683" y="22675"/>
                    <a:pt x="47353" y="21302"/>
                    <a:pt x="48578" y="19706"/>
                  </a:cubicBezTo>
                  <a:cubicBezTo>
                    <a:pt x="49208" y="18890"/>
                    <a:pt x="49765" y="18036"/>
                    <a:pt x="50136" y="17145"/>
                  </a:cubicBezTo>
                  <a:cubicBezTo>
                    <a:pt x="51361" y="14511"/>
                    <a:pt x="51509" y="11542"/>
                    <a:pt x="50544" y="8981"/>
                  </a:cubicBezTo>
                  <a:cubicBezTo>
                    <a:pt x="50396" y="8573"/>
                    <a:pt x="50210" y="8165"/>
                    <a:pt x="50025" y="7794"/>
                  </a:cubicBezTo>
                  <a:cubicBezTo>
                    <a:pt x="49023" y="5975"/>
                    <a:pt x="47316" y="4417"/>
                    <a:pt x="45126" y="3303"/>
                  </a:cubicBezTo>
                  <a:cubicBezTo>
                    <a:pt x="44681" y="3081"/>
                    <a:pt x="44310" y="2895"/>
                    <a:pt x="43939" y="2784"/>
                  </a:cubicBezTo>
                  <a:cubicBezTo>
                    <a:pt x="41638" y="1856"/>
                    <a:pt x="39189" y="1485"/>
                    <a:pt x="37073" y="1225"/>
                  </a:cubicBezTo>
                  <a:lnTo>
                    <a:pt x="36665" y="1188"/>
                  </a:lnTo>
                  <a:cubicBezTo>
                    <a:pt x="33325" y="780"/>
                    <a:pt x="29948" y="483"/>
                    <a:pt x="26571" y="297"/>
                  </a:cubicBezTo>
                  <a:lnTo>
                    <a:pt x="26274" y="260"/>
                  </a:lnTo>
                  <a:cubicBezTo>
                    <a:pt x="24270" y="149"/>
                    <a:pt x="22229" y="75"/>
                    <a:pt x="20188" y="38"/>
                  </a:cubicBezTo>
                  <a:lnTo>
                    <a:pt x="19743" y="38"/>
                  </a:lnTo>
                  <a:cubicBezTo>
                    <a:pt x="19372" y="1"/>
                    <a:pt x="18963" y="1"/>
                    <a:pt x="185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9"/>
            <p:cNvSpPr/>
            <p:nvPr/>
          </p:nvSpPr>
          <p:spPr>
            <a:xfrm rot="860100">
              <a:off x="7511962" y="457572"/>
              <a:ext cx="1217294" cy="747727"/>
            </a:xfrm>
            <a:custGeom>
              <a:avLst/>
              <a:gdLst/>
              <a:ahLst/>
              <a:cxnLst/>
              <a:rect l="l" t="t" r="r" b="b"/>
              <a:pathLst>
                <a:path w="48690" h="29908" extrusionOk="0">
                  <a:moveTo>
                    <a:pt x="17449" y="0"/>
                  </a:moveTo>
                  <a:cubicBezTo>
                    <a:pt x="14893" y="0"/>
                    <a:pt x="12364" y="140"/>
                    <a:pt x="9834" y="340"/>
                  </a:cubicBezTo>
                  <a:cubicBezTo>
                    <a:pt x="7534" y="562"/>
                    <a:pt x="5233" y="1045"/>
                    <a:pt x="3452" y="2603"/>
                  </a:cubicBezTo>
                  <a:cubicBezTo>
                    <a:pt x="2116" y="3754"/>
                    <a:pt x="1225" y="5350"/>
                    <a:pt x="705" y="7057"/>
                  </a:cubicBezTo>
                  <a:cubicBezTo>
                    <a:pt x="631" y="7279"/>
                    <a:pt x="557" y="7539"/>
                    <a:pt x="483" y="7836"/>
                  </a:cubicBezTo>
                  <a:cubicBezTo>
                    <a:pt x="74" y="9506"/>
                    <a:pt x="0" y="11287"/>
                    <a:pt x="37" y="13031"/>
                  </a:cubicBezTo>
                  <a:cubicBezTo>
                    <a:pt x="74" y="13291"/>
                    <a:pt x="74" y="13588"/>
                    <a:pt x="74" y="13885"/>
                  </a:cubicBezTo>
                  <a:cubicBezTo>
                    <a:pt x="149" y="15035"/>
                    <a:pt x="260" y="16297"/>
                    <a:pt x="928" y="17262"/>
                  </a:cubicBezTo>
                  <a:cubicBezTo>
                    <a:pt x="1522" y="18078"/>
                    <a:pt x="2450" y="18561"/>
                    <a:pt x="3414" y="18932"/>
                  </a:cubicBezTo>
                  <a:cubicBezTo>
                    <a:pt x="3600" y="19006"/>
                    <a:pt x="3786" y="19080"/>
                    <a:pt x="3934" y="19155"/>
                  </a:cubicBezTo>
                  <a:cubicBezTo>
                    <a:pt x="6420" y="20008"/>
                    <a:pt x="8981" y="20453"/>
                    <a:pt x="11542" y="20713"/>
                  </a:cubicBezTo>
                  <a:cubicBezTo>
                    <a:pt x="15661" y="21121"/>
                    <a:pt x="19891" y="21084"/>
                    <a:pt x="24011" y="21381"/>
                  </a:cubicBezTo>
                  <a:cubicBezTo>
                    <a:pt x="24567" y="21418"/>
                    <a:pt x="25087" y="21455"/>
                    <a:pt x="25644" y="21530"/>
                  </a:cubicBezTo>
                  <a:cubicBezTo>
                    <a:pt x="25792" y="21530"/>
                    <a:pt x="25940" y="21530"/>
                    <a:pt x="26089" y="21567"/>
                  </a:cubicBezTo>
                  <a:cubicBezTo>
                    <a:pt x="27722" y="21715"/>
                    <a:pt x="29280" y="22383"/>
                    <a:pt x="30542" y="23422"/>
                  </a:cubicBezTo>
                  <a:cubicBezTo>
                    <a:pt x="30876" y="23682"/>
                    <a:pt x="31210" y="23979"/>
                    <a:pt x="31507" y="24313"/>
                  </a:cubicBezTo>
                  <a:cubicBezTo>
                    <a:pt x="32398" y="25278"/>
                    <a:pt x="33400" y="26391"/>
                    <a:pt x="34327" y="27319"/>
                  </a:cubicBezTo>
                  <a:cubicBezTo>
                    <a:pt x="35700" y="28757"/>
                    <a:pt x="36872" y="29908"/>
                    <a:pt x="37182" y="29908"/>
                  </a:cubicBezTo>
                  <a:cubicBezTo>
                    <a:pt x="37224" y="29908"/>
                    <a:pt x="37250" y="29887"/>
                    <a:pt x="37259" y="29842"/>
                  </a:cubicBezTo>
                  <a:cubicBezTo>
                    <a:pt x="37593" y="27987"/>
                    <a:pt x="38076" y="26354"/>
                    <a:pt x="38521" y="25018"/>
                  </a:cubicBezTo>
                  <a:cubicBezTo>
                    <a:pt x="38558" y="24870"/>
                    <a:pt x="38595" y="24758"/>
                    <a:pt x="38632" y="24647"/>
                  </a:cubicBezTo>
                  <a:cubicBezTo>
                    <a:pt x="39152" y="23125"/>
                    <a:pt x="40265" y="21864"/>
                    <a:pt x="41675" y="21084"/>
                  </a:cubicBezTo>
                  <a:lnTo>
                    <a:pt x="41712" y="21084"/>
                  </a:lnTo>
                  <a:cubicBezTo>
                    <a:pt x="43382" y="20157"/>
                    <a:pt x="44904" y="18932"/>
                    <a:pt x="46091" y="17448"/>
                  </a:cubicBezTo>
                  <a:cubicBezTo>
                    <a:pt x="46648" y="16742"/>
                    <a:pt x="47093" y="16000"/>
                    <a:pt x="47464" y="15184"/>
                  </a:cubicBezTo>
                  <a:cubicBezTo>
                    <a:pt x="48504" y="12957"/>
                    <a:pt x="48689" y="10322"/>
                    <a:pt x="47836" y="8059"/>
                  </a:cubicBezTo>
                  <a:cubicBezTo>
                    <a:pt x="47724" y="7725"/>
                    <a:pt x="47576" y="7391"/>
                    <a:pt x="47390" y="7057"/>
                  </a:cubicBezTo>
                  <a:cubicBezTo>
                    <a:pt x="46425" y="5350"/>
                    <a:pt x="44867" y="4051"/>
                    <a:pt x="43085" y="3160"/>
                  </a:cubicBezTo>
                  <a:cubicBezTo>
                    <a:pt x="42751" y="2975"/>
                    <a:pt x="42380" y="2789"/>
                    <a:pt x="42009" y="2641"/>
                  </a:cubicBezTo>
                  <a:cubicBezTo>
                    <a:pt x="39931" y="1824"/>
                    <a:pt x="37704" y="1490"/>
                    <a:pt x="35478" y="1193"/>
                  </a:cubicBezTo>
                  <a:cubicBezTo>
                    <a:pt x="35366" y="1193"/>
                    <a:pt x="35218" y="1193"/>
                    <a:pt x="35107" y="1156"/>
                  </a:cubicBezTo>
                  <a:cubicBezTo>
                    <a:pt x="31767" y="748"/>
                    <a:pt x="28427" y="451"/>
                    <a:pt x="25050" y="265"/>
                  </a:cubicBezTo>
                  <a:lnTo>
                    <a:pt x="24790" y="265"/>
                  </a:lnTo>
                  <a:cubicBezTo>
                    <a:pt x="22786" y="154"/>
                    <a:pt x="20745" y="80"/>
                    <a:pt x="18741" y="6"/>
                  </a:cubicBezTo>
                  <a:lnTo>
                    <a:pt x="18333" y="6"/>
                  </a:lnTo>
                  <a:cubicBezTo>
                    <a:pt x="18038" y="2"/>
                    <a:pt x="17743" y="0"/>
                    <a:pt x="174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9"/>
            <p:cNvSpPr/>
            <p:nvPr/>
          </p:nvSpPr>
          <p:spPr>
            <a:xfrm rot="860100">
              <a:off x="7690498" y="547444"/>
              <a:ext cx="195782" cy="188857"/>
            </a:xfrm>
            <a:custGeom>
              <a:avLst/>
              <a:gdLst/>
              <a:ahLst/>
              <a:cxnLst/>
              <a:rect l="l" t="t" r="r" b="b"/>
              <a:pathLst>
                <a:path w="7831" h="7554" extrusionOk="0">
                  <a:moveTo>
                    <a:pt x="3920" y="0"/>
                  </a:moveTo>
                  <a:cubicBezTo>
                    <a:pt x="1958" y="0"/>
                    <a:pt x="290" y="1512"/>
                    <a:pt x="149" y="3498"/>
                  </a:cubicBezTo>
                  <a:cubicBezTo>
                    <a:pt x="0" y="5576"/>
                    <a:pt x="1559" y="7395"/>
                    <a:pt x="3637" y="7543"/>
                  </a:cubicBezTo>
                  <a:cubicBezTo>
                    <a:pt x="3729" y="7550"/>
                    <a:pt x="3820" y="7553"/>
                    <a:pt x="3910" y="7553"/>
                  </a:cubicBezTo>
                  <a:cubicBezTo>
                    <a:pt x="5869" y="7553"/>
                    <a:pt x="7503" y="6041"/>
                    <a:pt x="7645" y="4055"/>
                  </a:cubicBezTo>
                  <a:cubicBezTo>
                    <a:pt x="7830" y="1977"/>
                    <a:pt x="6272" y="158"/>
                    <a:pt x="4194" y="10"/>
                  </a:cubicBezTo>
                  <a:cubicBezTo>
                    <a:pt x="4102" y="3"/>
                    <a:pt x="4011" y="0"/>
                    <a:pt x="3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9"/>
            <p:cNvSpPr/>
            <p:nvPr/>
          </p:nvSpPr>
          <p:spPr>
            <a:xfrm rot="860100">
              <a:off x="7979879" y="619480"/>
              <a:ext cx="194682" cy="245009"/>
            </a:xfrm>
            <a:custGeom>
              <a:avLst/>
              <a:gdLst/>
              <a:ahLst/>
              <a:cxnLst/>
              <a:rect l="l" t="t" r="r" b="b"/>
              <a:pathLst>
                <a:path w="7787" h="9800" extrusionOk="0">
                  <a:moveTo>
                    <a:pt x="3302" y="1211"/>
                  </a:moveTo>
                  <a:cubicBezTo>
                    <a:pt x="3401" y="1211"/>
                    <a:pt x="3501" y="1216"/>
                    <a:pt x="3602" y="1227"/>
                  </a:cubicBezTo>
                  <a:cubicBezTo>
                    <a:pt x="4493" y="1264"/>
                    <a:pt x="5643" y="1598"/>
                    <a:pt x="5198" y="2749"/>
                  </a:cubicBezTo>
                  <a:cubicBezTo>
                    <a:pt x="4715" y="3973"/>
                    <a:pt x="3008" y="4530"/>
                    <a:pt x="1672" y="4716"/>
                  </a:cubicBezTo>
                  <a:cubicBezTo>
                    <a:pt x="1747" y="3676"/>
                    <a:pt x="1784" y="2637"/>
                    <a:pt x="1710" y="1598"/>
                  </a:cubicBezTo>
                  <a:cubicBezTo>
                    <a:pt x="2214" y="1378"/>
                    <a:pt x="2744" y="1211"/>
                    <a:pt x="3302" y="1211"/>
                  </a:cubicBezTo>
                  <a:close/>
                  <a:moveTo>
                    <a:pt x="3697" y="1"/>
                  </a:moveTo>
                  <a:cubicBezTo>
                    <a:pt x="3653" y="1"/>
                    <a:pt x="3609" y="1"/>
                    <a:pt x="3565" y="3"/>
                  </a:cubicBezTo>
                  <a:cubicBezTo>
                    <a:pt x="2971" y="3"/>
                    <a:pt x="2340" y="114"/>
                    <a:pt x="1747" y="337"/>
                  </a:cubicBezTo>
                  <a:cubicBezTo>
                    <a:pt x="1413" y="448"/>
                    <a:pt x="1079" y="522"/>
                    <a:pt x="856" y="782"/>
                  </a:cubicBezTo>
                  <a:cubicBezTo>
                    <a:pt x="596" y="1079"/>
                    <a:pt x="559" y="1524"/>
                    <a:pt x="485" y="1895"/>
                  </a:cubicBezTo>
                  <a:cubicBezTo>
                    <a:pt x="374" y="2786"/>
                    <a:pt x="336" y="3676"/>
                    <a:pt x="299" y="4567"/>
                  </a:cubicBezTo>
                  <a:cubicBezTo>
                    <a:pt x="262" y="5458"/>
                    <a:pt x="188" y="6348"/>
                    <a:pt x="151" y="7276"/>
                  </a:cubicBezTo>
                  <a:cubicBezTo>
                    <a:pt x="114" y="7722"/>
                    <a:pt x="77" y="8167"/>
                    <a:pt x="40" y="8649"/>
                  </a:cubicBezTo>
                  <a:cubicBezTo>
                    <a:pt x="1" y="9076"/>
                    <a:pt x="327" y="9300"/>
                    <a:pt x="658" y="9300"/>
                  </a:cubicBezTo>
                  <a:cubicBezTo>
                    <a:pt x="960" y="9300"/>
                    <a:pt x="1266" y="9113"/>
                    <a:pt x="1301" y="8723"/>
                  </a:cubicBezTo>
                  <a:cubicBezTo>
                    <a:pt x="1376" y="7870"/>
                    <a:pt x="1487" y="6979"/>
                    <a:pt x="1561" y="6052"/>
                  </a:cubicBezTo>
                  <a:cubicBezTo>
                    <a:pt x="1969" y="6014"/>
                    <a:pt x="2452" y="5940"/>
                    <a:pt x="2934" y="5792"/>
                  </a:cubicBezTo>
                  <a:cubicBezTo>
                    <a:pt x="3379" y="6348"/>
                    <a:pt x="4010" y="6831"/>
                    <a:pt x="4530" y="7388"/>
                  </a:cubicBezTo>
                  <a:cubicBezTo>
                    <a:pt x="5161" y="8130"/>
                    <a:pt x="5792" y="8946"/>
                    <a:pt x="6497" y="9614"/>
                  </a:cubicBezTo>
                  <a:cubicBezTo>
                    <a:pt x="6645" y="9744"/>
                    <a:pt x="6808" y="9800"/>
                    <a:pt x="6960" y="9800"/>
                  </a:cubicBezTo>
                  <a:cubicBezTo>
                    <a:pt x="7418" y="9800"/>
                    <a:pt x="7786" y="9299"/>
                    <a:pt x="7425" y="8798"/>
                  </a:cubicBezTo>
                  <a:cubicBezTo>
                    <a:pt x="6868" y="7981"/>
                    <a:pt x="6126" y="7276"/>
                    <a:pt x="5458" y="6571"/>
                  </a:cubicBezTo>
                  <a:cubicBezTo>
                    <a:pt x="5049" y="6126"/>
                    <a:pt x="4604" y="5718"/>
                    <a:pt x="4122" y="5346"/>
                  </a:cubicBezTo>
                  <a:cubicBezTo>
                    <a:pt x="5606" y="4678"/>
                    <a:pt x="6831" y="3528"/>
                    <a:pt x="6571" y="1932"/>
                  </a:cubicBezTo>
                  <a:cubicBezTo>
                    <a:pt x="6320" y="533"/>
                    <a:pt x="4993" y="1"/>
                    <a:pt x="36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9"/>
            <p:cNvSpPr/>
            <p:nvPr/>
          </p:nvSpPr>
          <p:spPr>
            <a:xfrm rot="860100">
              <a:off x="8176159" y="676460"/>
              <a:ext cx="147255" cy="208133"/>
            </a:xfrm>
            <a:custGeom>
              <a:avLst/>
              <a:gdLst/>
              <a:ahLst/>
              <a:cxnLst/>
              <a:rect l="l" t="t" r="r" b="b"/>
              <a:pathLst>
                <a:path w="5890" h="8325" extrusionOk="0">
                  <a:moveTo>
                    <a:pt x="3414" y="0"/>
                  </a:moveTo>
                  <a:cubicBezTo>
                    <a:pt x="3080" y="0"/>
                    <a:pt x="2746" y="37"/>
                    <a:pt x="2412" y="37"/>
                  </a:cubicBezTo>
                  <a:cubicBezTo>
                    <a:pt x="2153" y="74"/>
                    <a:pt x="1893" y="111"/>
                    <a:pt x="1707" y="297"/>
                  </a:cubicBezTo>
                  <a:cubicBezTo>
                    <a:pt x="1522" y="483"/>
                    <a:pt x="1485" y="779"/>
                    <a:pt x="1373" y="1039"/>
                  </a:cubicBezTo>
                  <a:cubicBezTo>
                    <a:pt x="1262" y="1410"/>
                    <a:pt x="1151" y="1781"/>
                    <a:pt x="1039" y="2153"/>
                  </a:cubicBezTo>
                  <a:cubicBezTo>
                    <a:pt x="854" y="2746"/>
                    <a:pt x="668" y="3377"/>
                    <a:pt x="520" y="4008"/>
                  </a:cubicBezTo>
                  <a:cubicBezTo>
                    <a:pt x="334" y="4862"/>
                    <a:pt x="0" y="6049"/>
                    <a:pt x="75" y="6903"/>
                  </a:cubicBezTo>
                  <a:cubicBezTo>
                    <a:pt x="231" y="8155"/>
                    <a:pt x="2132" y="8324"/>
                    <a:pt x="3368" y="8324"/>
                  </a:cubicBezTo>
                  <a:cubicBezTo>
                    <a:pt x="3597" y="8324"/>
                    <a:pt x="3803" y="8319"/>
                    <a:pt x="3971" y="8313"/>
                  </a:cubicBezTo>
                  <a:cubicBezTo>
                    <a:pt x="4750" y="8313"/>
                    <a:pt x="4862" y="7125"/>
                    <a:pt x="4082" y="7088"/>
                  </a:cubicBezTo>
                  <a:cubicBezTo>
                    <a:pt x="3897" y="7088"/>
                    <a:pt x="3711" y="7051"/>
                    <a:pt x="3563" y="7051"/>
                  </a:cubicBezTo>
                  <a:cubicBezTo>
                    <a:pt x="2969" y="7051"/>
                    <a:pt x="2338" y="7051"/>
                    <a:pt x="1782" y="6828"/>
                  </a:cubicBezTo>
                  <a:cubicBezTo>
                    <a:pt x="1596" y="6754"/>
                    <a:pt x="1485" y="6606"/>
                    <a:pt x="1448" y="6383"/>
                  </a:cubicBezTo>
                  <a:cubicBezTo>
                    <a:pt x="1410" y="6198"/>
                    <a:pt x="1448" y="6049"/>
                    <a:pt x="1485" y="5864"/>
                  </a:cubicBezTo>
                  <a:cubicBezTo>
                    <a:pt x="1485" y="5678"/>
                    <a:pt x="1522" y="5492"/>
                    <a:pt x="1559" y="5307"/>
                  </a:cubicBezTo>
                  <a:cubicBezTo>
                    <a:pt x="1596" y="4973"/>
                    <a:pt x="1670" y="4676"/>
                    <a:pt x="1744" y="4379"/>
                  </a:cubicBezTo>
                  <a:cubicBezTo>
                    <a:pt x="2116" y="4453"/>
                    <a:pt x="2524" y="4528"/>
                    <a:pt x="2932" y="4565"/>
                  </a:cubicBezTo>
                  <a:cubicBezTo>
                    <a:pt x="3298" y="4593"/>
                    <a:pt x="3686" y="4664"/>
                    <a:pt x="4063" y="4664"/>
                  </a:cubicBezTo>
                  <a:cubicBezTo>
                    <a:pt x="4182" y="4664"/>
                    <a:pt x="4300" y="4657"/>
                    <a:pt x="4416" y="4639"/>
                  </a:cubicBezTo>
                  <a:cubicBezTo>
                    <a:pt x="5010" y="4565"/>
                    <a:pt x="4936" y="3822"/>
                    <a:pt x="4491" y="3600"/>
                  </a:cubicBezTo>
                  <a:cubicBezTo>
                    <a:pt x="4082" y="3377"/>
                    <a:pt x="3563" y="3414"/>
                    <a:pt x="3118" y="3340"/>
                  </a:cubicBezTo>
                  <a:cubicBezTo>
                    <a:pt x="2746" y="3303"/>
                    <a:pt x="2375" y="3266"/>
                    <a:pt x="1967" y="3266"/>
                  </a:cubicBezTo>
                  <a:cubicBezTo>
                    <a:pt x="2153" y="2561"/>
                    <a:pt x="2375" y="1893"/>
                    <a:pt x="2561" y="1188"/>
                  </a:cubicBezTo>
                  <a:cubicBezTo>
                    <a:pt x="2932" y="1188"/>
                    <a:pt x="3266" y="1225"/>
                    <a:pt x="3600" y="1225"/>
                  </a:cubicBezTo>
                  <a:cubicBezTo>
                    <a:pt x="4120" y="1262"/>
                    <a:pt x="4602" y="1373"/>
                    <a:pt x="5122" y="1410"/>
                  </a:cubicBezTo>
                  <a:cubicBezTo>
                    <a:pt x="5134" y="1411"/>
                    <a:pt x="5147" y="1411"/>
                    <a:pt x="5159" y="1411"/>
                  </a:cubicBezTo>
                  <a:cubicBezTo>
                    <a:pt x="5758" y="1411"/>
                    <a:pt x="5890" y="552"/>
                    <a:pt x="5344" y="334"/>
                  </a:cubicBezTo>
                  <a:cubicBezTo>
                    <a:pt x="4750" y="74"/>
                    <a:pt x="4045" y="0"/>
                    <a:pt x="34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9"/>
            <p:cNvSpPr/>
            <p:nvPr/>
          </p:nvSpPr>
          <p:spPr>
            <a:xfrm rot="860100">
              <a:off x="8328405" y="760521"/>
              <a:ext cx="189682" cy="202807"/>
            </a:xfrm>
            <a:custGeom>
              <a:avLst/>
              <a:gdLst/>
              <a:ahLst/>
              <a:cxnLst/>
              <a:rect l="l" t="t" r="r" b="b"/>
              <a:pathLst>
                <a:path w="7587" h="8112" extrusionOk="0">
                  <a:moveTo>
                    <a:pt x="4840" y="0"/>
                  </a:moveTo>
                  <a:cubicBezTo>
                    <a:pt x="4251" y="0"/>
                    <a:pt x="3658" y="117"/>
                    <a:pt x="3155" y="313"/>
                  </a:cubicBezTo>
                  <a:cubicBezTo>
                    <a:pt x="1670" y="906"/>
                    <a:pt x="631" y="2205"/>
                    <a:pt x="297" y="3727"/>
                  </a:cubicBezTo>
                  <a:cubicBezTo>
                    <a:pt x="0" y="5174"/>
                    <a:pt x="334" y="6770"/>
                    <a:pt x="1744" y="7512"/>
                  </a:cubicBezTo>
                  <a:cubicBezTo>
                    <a:pt x="2499" y="7907"/>
                    <a:pt x="3410" y="8111"/>
                    <a:pt x="4321" y="8111"/>
                  </a:cubicBezTo>
                  <a:cubicBezTo>
                    <a:pt x="5293" y="8111"/>
                    <a:pt x="6266" y="7879"/>
                    <a:pt x="7051" y="7401"/>
                  </a:cubicBezTo>
                  <a:cubicBezTo>
                    <a:pt x="7520" y="7100"/>
                    <a:pt x="7415" y="6255"/>
                    <a:pt x="6873" y="6255"/>
                  </a:cubicBezTo>
                  <a:cubicBezTo>
                    <a:pt x="6814" y="6255"/>
                    <a:pt x="6749" y="6265"/>
                    <a:pt x="6680" y="6287"/>
                  </a:cubicBezTo>
                  <a:cubicBezTo>
                    <a:pt x="5953" y="6525"/>
                    <a:pt x="4946" y="6756"/>
                    <a:pt x="4012" y="6756"/>
                  </a:cubicBezTo>
                  <a:cubicBezTo>
                    <a:pt x="2611" y="6756"/>
                    <a:pt x="1373" y="6235"/>
                    <a:pt x="1485" y="4432"/>
                  </a:cubicBezTo>
                  <a:cubicBezTo>
                    <a:pt x="1559" y="3319"/>
                    <a:pt x="2115" y="2317"/>
                    <a:pt x="3043" y="1723"/>
                  </a:cubicBezTo>
                  <a:cubicBezTo>
                    <a:pt x="3542" y="1403"/>
                    <a:pt x="4277" y="1149"/>
                    <a:pt x="4972" y="1149"/>
                  </a:cubicBezTo>
                  <a:cubicBezTo>
                    <a:pt x="5568" y="1149"/>
                    <a:pt x="6134" y="1337"/>
                    <a:pt x="6494" y="1834"/>
                  </a:cubicBezTo>
                  <a:cubicBezTo>
                    <a:pt x="6609" y="1978"/>
                    <a:pt x="6744" y="2037"/>
                    <a:pt x="6874" y="2037"/>
                  </a:cubicBezTo>
                  <a:cubicBezTo>
                    <a:pt x="7248" y="2037"/>
                    <a:pt x="7586" y="1542"/>
                    <a:pt x="7311" y="1129"/>
                  </a:cubicBezTo>
                  <a:cubicBezTo>
                    <a:pt x="6779" y="320"/>
                    <a:pt x="5815" y="0"/>
                    <a:pt x="48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865;p71">
            <a:extLst>
              <a:ext uri="{FF2B5EF4-FFF2-40B4-BE49-F238E27FC236}">
                <a16:creationId xmlns:a16="http://schemas.microsoft.com/office/drawing/2014/main" id="{CEABE8E0-3322-E839-9324-AFD0CD079A6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56044" y="2028260"/>
            <a:ext cx="5431912" cy="10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latin typeface="+mj-lt"/>
                <a:ea typeface="Staatliches"/>
                <a:cs typeface="Staatliches"/>
                <a:sym typeface="Staatliches"/>
              </a:rPr>
              <a:t>CẢM ƠN THẦY ĐÃ LẮNG NGHE PHẦN BÁO CÁO CỦA NHÓM</a:t>
            </a:r>
            <a:endParaRPr b="1" dirty="0">
              <a:latin typeface="+mj-lt"/>
            </a:endParaRPr>
          </a:p>
        </p:txBody>
      </p:sp>
      <p:sp>
        <p:nvSpPr>
          <p:cNvPr id="7" name="Google Shape;1866;p71">
            <a:extLst>
              <a:ext uri="{FF2B5EF4-FFF2-40B4-BE49-F238E27FC236}">
                <a16:creationId xmlns:a16="http://schemas.microsoft.com/office/drawing/2014/main" id="{2A8D3A9E-A511-4192-049C-CC9720AEBC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34750" y="863575"/>
            <a:ext cx="5074500" cy="10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874" name="Google Shape;2011;p71">
            <a:extLst>
              <a:ext uri="{FF2B5EF4-FFF2-40B4-BE49-F238E27FC236}">
                <a16:creationId xmlns:a16="http://schemas.microsoft.com/office/drawing/2014/main" id="{46E6C3FF-DA83-E785-F4D9-BF21AF264BF4}"/>
              </a:ext>
            </a:extLst>
          </p:cNvPr>
          <p:cNvGrpSpPr/>
          <p:nvPr/>
        </p:nvGrpSpPr>
        <p:grpSpPr>
          <a:xfrm>
            <a:off x="248597" y="440988"/>
            <a:ext cx="2146219" cy="1390019"/>
            <a:chOff x="429476" y="544790"/>
            <a:chExt cx="2083505" cy="1349402"/>
          </a:xfrm>
        </p:grpSpPr>
        <p:sp>
          <p:nvSpPr>
            <p:cNvPr id="875" name="Google Shape;2012;p71">
              <a:extLst>
                <a:ext uri="{FF2B5EF4-FFF2-40B4-BE49-F238E27FC236}">
                  <a16:creationId xmlns:a16="http://schemas.microsoft.com/office/drawing/2014/main" id="{027DD32D-0D66-CC20-D008-A42A929041E3}"/>
                </a:ext>
              </a:extLst>
            </p:cNvPr>
            <p:cNvSpPr/>
            <p:nvPr/>
          </p:nvSpPr>
          <p:spPr>
            <a:xfrm rot="-1159395">
              <a:off x="500384" y="841550"/>
              <a:ext cx="1922340" cy="755882"/>
            </a:xfrm>
            <a:custGeom>
              <a:avLst/>
              <a:gdLst/>
              <a:ahLst/>
              <a:cxnLst/>
              <a:rect l="l" t="t" r="r" b="b"/>
              <a:pathLst>
                <a:path w="37773" h="14852" extrusionOk="0">
                  <a:moveTo>
                    <a:pt x="25437" y="0"/>
                  </a:moveTo>
                  <a:cubicBezTo>
                    <a:pt x="17255" y="0"/>
                    <a:pt x="4330" y="510"/>
                    <a:pt x="2388" y="1417"/>
                  </a:cubicBezTo>
                  <a:cubicBezTo>
                    <a:pt x="1035" y="2069"/>
                    <a:pt x="542" y="3932"/>
                    <a:pt x="367" y="5380"/>
                  </a:cubicBezTo>
                  <a:cubicBezTo>
                    <a:pt x="1" y="8325"/>
                    <a:pt x="622" y="12320"/>
                    <a:pt x="2261" y="13657"/>
                  </a:cubicBezTo>
                  <a:cubicBezTo>
                    <a:pt x="3535" y="14692"/>
                    <a:pt x="10872" y="14851"/>
                    <a:pt x="15122" y="14851"/>
                  </a:cubicBezTo>
                  <a:cubicBezTo>
                    <a:pt x="19786" y="14851"/>
                    <a:pt x="24593" y="14660"/>
                    <a:pt x="28318" y="14326"/>
                  </a:cubicBezTo>
                  <a:cubicBezTo>
                    <a:pt x="35131" y="13721"/>
                    <a:pt x="35560" y="12909"/>
                    <a:pt x="35767" y="12527"/>
                  </a:cubicBezTo>
                  <a:cubicBezTo>
                    <a:pt x="36324" y="11508"/>
                    <a:pt x="36913" y="9614"/>
                    <a:pt x="37232" y="7847"/>
                  </a:cubicBezTo>
                  <a:cubicBezTo>
                    <a:pt x="37534" y="6224"/>
                    <a:pt x="37773" y="3948"/>
                    <a:pt x="37136" y="2340"/>
                  </a:cubicBezTo>
                  <a:cubicBezTo>
                    <a:pt x="36786" y="1433"/>
                    <a:pt x="36229" y="844"/>
                    <a:pt x="35449" y="573"/>
                  </a:cubicBezTo>
                  <a:cubicBezTo>
                    <a:pt x="34080" y="96"/>
                    <a:pt x="29257" y="0"/>
                    <a:pt x="25437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2013;p71">
              <a:extLst>
                <a:ext uri="{FF2B5EF4-FFF2-40B4-BE49-F238E27FC236}">
                  <a16:creationId xmlns:a16="http://schemas.microsoft.com/office/drawing/2014/main" id="{58E15DC6-F5F9-1A9F-0DA0-BC79920AEA21}"/>
                </a:ext>
              </a:extLst>
            </p:cNvPr>
            <p:cNvSpPr/>
            <p:nvPr/>
          </p:nvSpPr>
          <p:spPr>
            <a:xfrm rot="-1159395">
              <a:off x="502170" y="864569"/>
              <a:ext cx="1950687" cy="695521"/>
            </a:xfrm>
            <a:custGeom>
              <a:avLst/>
              <a:gdLst/>
              <a:ahLst/>
              <a:cxnLst/>
              <a:rect l="l" t="t" r="r" b="b"/>
              <a:pathLst>
                <a:path w="38330" h="13666" extrusionOk="0">
                  <a:moveTo>
                    <a:pt x="25371" y="0"/>
                  </a:moveTo>
                  <a:cubicBezTo>
                    <a:pt x="16329" y="0"/>
                    <a:pt x="4244" y="587"/>
                    <a:pt x="2579" y="1378"/>
                  </a:cubicBezTo>
                  <a:cubicBezTo>
                    <a:pt x="1" y="2604"/>
                    <a:pt x="414" y="10833"/>
                    <a:pt x="2579" y="12600"/>
                  </a:cubicBezTo>
                  <a:cubicBezTo>
                    <a:pt x="3466" y="13324"/>
                    <a:pt x="8904" y="13666"/>
                    <a:pt x="15095" y="13666"/>
                  </a:cubicBezTo>
                  <a:cubicBezTo>
                    <a:pt x="24008" y="13666"/>
                    <a:pt x="34483" y="12957"/>
                    <a:pt x="35178" y="11661"/>
                  </a:cubicBezTo>
                  <a:cubicBezTo>
                    <a:pt x="36356" y="9464"/>
                    <a:pt x="38330" y="1649"/>
                    <a:pt x="35178" y="550"/>
                  </a:cubicBezTo>
                  <a:cubicBezTo>
                    <a:pt x="34093" y="165"/>
                    <a:pt x="30158" y="0"/>
                    <a:pt x="253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2014;p71">
              <a:extLst>
                <a:ext uri="{FF2B5EF4-FFF2-40B4-BE49-F238E27FC236}">
                  <a16:creationId xmlns:a16="http://schemas.microsoft.com/office/drawing/2014/main" id="{779A71E7-218E-7866-F5A0-A856B3B98199}"/>
                </a:ext>
              </a:extLst>
            </p:cNvPr>
            <p:cNvSpPr/>
            <p:nvPr/>
          </p:nvSpPr>
          <p:spPr>
            <a:xfrm rot="-1159395">
              <a:off x="729621" y="1255852"/>
              <a:ext cx="293290" cy="395499"/>
            </a:xfrm>
            <a:custGeom>
              <a:avLst/>
              <a:gdLst/>
              <a:ahLst/>
              <a:cxnLst/>
              <a:rect l="l" t="t" r="r" b="b"/>
              <a:pathLst>
                <a:path w="5763" h="7771" extrusionOk="0">
                  <a:moveTo>
                    <a:pt x="2333" y="1"/>
                  </a:moveTo>
                  <a:cubicBezTo>
                    <a:pt x="2263" y="1"/>
                    <a:pt x="2196" y="15"/>
                    <a:pt x="2133" y="47"/>
                  </a:cubicBezTo>
                  <a:cubicBezTo>
                    <a:pt x="1815" y="206"/>
                    <a:pt x="0" y="1941"/>
                    <a:pt x="0" y="1941"/>
                  </a:cubicBezTo>
                  <a:cubicBezTo>
                    <a:pt x="224" y="2301"/>
                    <a:pt x="370" y="2652"/>
                    <a:pt x="590" y="2652"/>
                  </a:cubicBezTo>
                  <a:cubicBezTo>
                    <a:pt x="652" y="2652"/>
                    <a:pt x="719" y="2624"/>
                    <a:pt x="796" y="2562"/>
                  </a:cubicBezTo>
                  <a:cubicBezTo>
                    <a:pt x="1134" y="2300"/>
                    <a:pt x="1815" y="1221"/>
                    <a:pt x="2104" y="1221"/>
                  </a:cubicBezTo>
                  <a:cubicBezTo>
                    <a:pt x="2114" y="1221"/>
                    <a:pt x="2124" y="1222"/>
                    <a:pt x="2133" y="1225"/>
                  </a:cubicBezTo>
                  <a:cubicBezTo>
                    <a:pt x="2404" y="1304"/>
                    <a:pt x="2563" y="6668"/>
                    <a:pt x="2133" y="6700"/>
                  </a:cubicBezTo>
                  <a:cubicBezTo>
                    <a:pt x="1703" y="6748"/>
                    <a:pt x="875" y="6668"/>
                    <a:pt x="637" y="6907"/>
                  </a:cubicBezTo>
                  <a:cubicBezTo>
                    <a:pt x="398" y="7146"/>
                    <a:pt x="287" y="7687"/>
                    <a:pt x="637" y="7735"/>
                  </a:cubicBezTo>
                  <a:cubicBezTo>
                    <a:pt x="786" y="7748"/>
                    <a:pt x="1665" y="7771"/>
                    <a:pt x="2632" y="7771"/>
                  </a:cubicBezTo>
                  <a:cubicBezTo>
                    <a:pt x="3927" y="7771"/>
                    <a:pt x="5380" y="7731"/>
                    <a:pt x="5444" y="7576"/>
                  </a:cubicBezTo>
                  <a:cubicBezTo>
                    <a:pt x="5571" y="7305"/>
                    <a:pt x="5762" y="6939"/>
                    <a:pt x="5444" y="6780"/>
                  </a:cubicBezTo>
                  <a:cubicBezTo>
                    <a:pt x="5125" y="6621"/>
                    <a:pt x="3359" y="6748"/>
                    <a:pt x="3279" y="6589"/>
                  </a:cubicBezTo>
                  <a:cubicBezTo>
                    <a:pt x="3199" y="6430"/>
                    <a:pt x="3438" y="1034"/>
                    <a:pt x="3168" y="588"/>
                  </a:cubicBezTo>
                  <a:cubicBezTo>
                    <a:pt x="2938" y="243"/>
                    <a:pt x="2615" y="1"/>
                    <a:pt x="2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2015;p71">
              <a:extLst>
                <a:ext uri="{FF2B5EF4-FFF2-40B4-BE49-F238E27FC236}">
                  <a16:creationId xmlns:a16="http://schemas.microsoft.com/office/drawing/2014/main" id="{5D912D48-8F8F-AD30-9AD3-E0EB17C14B41}"/>
                </a:ext>
              </a:extLst>
            </p:cNvPr>
            <p:cNvSpPr/>
            <p:nvPr/>
          </p:nvSpPr>
          <p:spPr>
            <a:xfrm rot="-1159395">
              <a:off x="966429" y="1150648"/>
              <a:ext cx="297311" cy="413567"/>
            </a:xfrm>
            <a:custGeom>
              <a:avLst/>
              <a:gdLst/>
              <a:ahLst/>
              <a:cxnLst/>
              <a:rect l="l" t="t" r="r" b="b"/>
              <a:pathLst>
                <a:path w="5842" h="8126" extrusionOk="0">
                  <a:moveTo>
                    <a:pt x="2940" y="1"/>
                  </a:moveTo>
                  <a:cubicBezTo>
                    <a:pt x="2422" y="1"/>
                    <a:pt x="1879" y="184"/>
                    <a:pt x="1655" y="407"/>
                  </a:cubicBezTo>
                  <a:cubicBezTo>
                    <a:pt x="796" y="1298"/>
                    <a:pt x="0" y="6360"/>
                    <a:pt x="2213" y="7936"/>
                  </a:cubicBezTo>
                  <a:cubicBezTo>
                    <a:pt x="2513" y="8049"/>
                    <a:pt x="2792" y="8126"/>
                    <a:pt x="3062" y="8126"/>
                  </a:cubicBezTo>
                  <a:cubicBezTo>
                    <a:pt x="3363" y="8126"/>
                    <a:pt x="3653" y="8029"/>
                    <a:pt x="3948" y="7777"/>
                  </a:cubicBezTo>
                  <a:cubicBezTo>
                    <a:pt x="4505" y="7315"/>
                    <a:pt x="5842" y="4418"/>
                    <a:pt x="3948" y="407"/>
                  </a:cubicBezTo>
                  <a:cubicBezTo>
                    <a:pt x="3738" y="113"/>
                    <a:pt x="3347" y="1"/>
                    <a:pt x="29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2016;p71">
              <a:extLst>
                <a:ext uri="{FF2B5EF4-FFF2-40B4-BE49-F238E27FC236}">
                  <a16:creationId xmlns:a16="http://schemas.microsoft.com/office/drawing/2014/main" id="{675C798E-F1DF-CD1D-05F6-CFA43C8280D6}"/>
                </a:ext>
              </a:extLst>
            </p:cNvPr>
            <p:cNvSpPr/>
            <p:nvPr/>
          </p:nvSpPr>
          <p:spPr>
            <a:xfrm rot="-1159395">
              <a:off x="1033323" y="1230363"/>
              <a:ext cx="156391" cy="243478"/>
            </a:xfrm>
            <a:custGeom>
              <a:avLst/>
              <a:gdLst/>
              <a:ahLst/>
              <a:cxnLst/>
              <a:rect l="l" t="t" r="r" b="b"/>
              <a:pathLst>
                <a:path w="3073" h="4784" extrusionOk="0">
                  <a:moveTo>
                    <a:pt x="1550" y="0"/>
                  </a:moveTo>
                  <a:cubicBezTo>
                    <a:pt x="1277" y="0"/>
                    <a:pt x="991" y="109"/>
                    <a:pt x="875" y="243"/>
                  </a:cubicBezTo>
                  <a:cubicBezTo>
                    <a:pt x="414" y="768"/>
                    <a:pt x="0" y="3745"/>
                    <a:pt x="1162" y="4668"/>
                  </a:cubicBezTo>
                  <a:cubicBezTo>
                    <a:pt x="1323" y="4737"/>
                    <a:pt x="1472" y="4783"/>
                    <a:pt x="1618" y="4783"/>
                  </a:cubicBezTo>
                  <a:cubicBezTo>
                    <a:pt x="1775" y="4783"/>
                    <a:pt x="1928" y="4729"/>
                    <a:pt x="2085" y="4588"/>
                  </a:cubicBezTo>
                  <a:cubicBezTo>
                    <a:pt x="2372" y="4302"/>
                    <a:pt x="3072" y="2599"/>
                    <a:pt x="2085" y="243"/>
                  </a:cubicBezTo>
                  <a:cubicBezTo>
                    <a:pt x="1973" y="68"/>
                    <a:pt x="1765" y="0"/>
                    <a:pt x="1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2017;p71">
              <a:extLst>
                <a:ext uri="{FF2B5EF4-FFF2-40B4-BE49-F238E27FC236}">
                  <a16:creationId xmlns:a16="http://schemas.microsoft.com/office/drawing/2014/main" id="{C2A16017-C6F6-791D-2484-1A1628F3561E}"/>
                </a:ext>
              </a:extLst>
            </p:cNvPr>
            <p:cNvSpPr/>
            <p:nvPr/>
          </p:nvSpPr>
          <p:spPr>
            <a:xfrm rot="-1159395">
              <a:off x="1269711" y="1052457"/>
              <a:ext cx="248760" cy="414127"/>
            </a:xfrm>
            <a:custGeom>
              <a:avLst/>
              <a:gdLst/>
              <a:ahLst/>
              <a:cxnLst/>
              <a:rect l="l" t="t" r="r" b="b"/>
              <a:pathLst>
                <a:path w="4888" h="8137" extrusionOk="0">
                  <a:moveTo>
                    <a:pt x="589" y="0"/>
                  </a:moveTo>
                  <a:cubicBezTo>
                    <a:pt x="144" y="478"/>
                    <a:pt x="0" y="7847"/>
                    <a:pt x="319" y="7991"/>
                  </a:cubicBezTo>
                  <a:cubicBezTo>
                    <a:pt x="488" y="8071"/>
                    <a:pt x="727" y="8136"/>
                    <a:pt x="936" y="8136"/>
                  </a:cubicBezTo>
                  <a:cubicBezTo>
                    <a:pt x="1100" y="8136"/>
                    <a:pt x="1244" y="8096"/>
                    <a:pt x="1322" y="7991"/>
                  </a:cubicBezTo>
                  <a:cubicBezTo>
                    <a:pt x="1497" y="7752"/>
                    <a:pt x="828" y="4202"/>
                    <a:pt x="1146" y="4186"/>
                  </a:cubicBezTo>
                  <a:cubicBezTo>
                    <a:pt x="1150" y="4186"/>
                    <a:pt x="1159" y="4185"/>
                    <a:pt x="1173" y="4185"/>
                  </a:cubicBezTo>
                  <a:cubicBezTo>
                    <a:pt x="1223" y="4185"/>
                    <a:pt x="1336" y="4204"/>
                    <a:pt x="1497" y="4377"/>
                  </a:cubicBezTo>
                  <a:cubicBezTo>
                    <a:pt x="2195" y="5409"/>
                    <a:pt x="3620" y="7848"/>
                    <a:pt x="3803" y="7848"/>
                  </a:cubicBezTo>
                  <a:cubicBezTo>
                    <a:pt x="3804" y="7848"/>
                    <a:pt x="3804" y="7847"/>
                    <a:pt x="3805" y="7847"/>
                  </a:cubicBezTo>
                  <a:cubicBezTo>
                    <a:pt x="4123" y="7816"/>
                    <a:pt x="4616" y="7290"/>
                    <a:pt x="4505" y="7004"/>
                  </a:cubicBezTo>
                  <a:cubicBezTo>
                    <a:pt x="4410" y="6733"/>
                    <a:pt x="2754" y="4250"/>
                    <a:pt x="2690" y="4075"/>
                  </a:cubicBezTo>
                  <a:cubicBezTo>
                    <a:pt x="2627" y="3900"/>
                    <a:pt x="4887" y="2499"/>
                    <a:pt x="4712" y="2085"/>
                  </a:cubicBezTo>
                  <a:cubicBezTo>
                    <a:pt x="4548" y="1697"/>
                    <a:pt x="4076" y="1268"/>
                    <a:pt x="3847" y="1268"/>
                  </a:cubicBezTo>
                  <a:cubicBezTo>
                    <a:pt x="3832" y="1268"/>
                    <a:pt x="3818" y="1270"/>
                    <a:pt x="3805" y="1274"/>
                  </a:cubicBezTo>
                  <a:cubicBezTo>
                    <a:pt x="3598" y="1353"/>
                    <a:pt x="1751" y="3104"/>
                    <a:pt x="1751" y="3104"/>
                  </a:cubicBezTo>
                  <a:cubicBezTo>
                    <a:pt x="1751" y="3104"/>
                    <a:pt x="1692" y="3115"/>
                    <a:pt x="1618" y="3115"/>
                  </a:cubicBezTo>
                  <a:cubicBezTo>
                    <a:pt x="1515" y="3115"/>
                    <a:pt x="1384" y="3094"/>
                    <a:pt x="1337" y="2993"/>
                  </a:cubicBezTo>
                  <a:cubicBezTo>
                    <a:pt x="1274" y="2818"/>
                    <a:pt x="1815" y="732"/>
                    <a:pt x="1672" y="414"/>
                  </a:cubicBezTo>
                  <a:cubicBezTo>
                    <a:pt x="1544" y="96"/>
                    <a:pt x="589" y="0"/>
                    <a:pt x="5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2018;p71">
              <a:extLst>
                <a:ext uri="{FF2B5EF4-FFF2-40B4-BE49-F238E27FC236}">
                  <a16:creationId xmlns:a16="http://schemas.microsoft.com/office/drawing/2014/main" id="{2BC4F6C4-A75B-9584-6B62-D8810218CAE9}"/>
                </a:ext>
              </a:extLst>
            </p:cNvPr>
            <p:cNvSpPr/>
            <p:nvPr/>
          </p:nvSpPr>
          <p:spPr>
            <a:xfrm rot="-1159395">
              <a:off x="1679876" y="1170819"/>
              <a:ext cx="481997" cy="82754"/>
            </a:xfrm>
            <a:custGeom>
              <a:avLst/>
              <a:gdLst/>
              <a:ahLst/>
              <a:cxnLst/>
              <a:rect l="l" t="t" r="r" b="b"/>
              <a:pathLst>
                <a:path w="9471" h="1626" extrusionOk="0">
                  <a:moveTo>
                    <a:pt x="8524" y="1"/>
                  </a:moveTo>
                  <a:cubicBezTo>
                    <a:pt x="7958" y="1"/>
                    <a:pt x="6506" y="800"/>
                    <a:pt x="4590" y="800"/>
                  </a:cubicBezTo>
                  <a:cubicBezTo>
                    <a:pt x="4452" y="800"/>
                    <a:pt x="4312" y="796"/>
                    <a:pt x="4170" y="787"/>
                  </a:cubicBezTo>
                  <a:cubicBezTo>
                    <a:pt x="2063" y="656"/>
                    <a:pt x="1018" y="234"/>
                    <a:pt x="585" y="234"/>
                  </a:cubicBezTo>
                  <a:cubicBezTo>
                    <a:pt x="544" y="234"/>
                    <a:pt x="508" y="237"/>
                    <a:pt x="478" y="246"/>
                  </a:cubicBezTo>
                  <a:cubicBezTo>
                    <a:pt x="127" y="341"/>
                    <a:pt x="0" y="676"/>
                    <a:pt x="127" y="978"/>
                  </a:cubicBezTo>
                  <a:cubicBezTo>
                    <a:pt x="223" y="1201"/>
                    <a:pt x="1512" y="1503"/>
                    <a:pt x="4107" y="1615"/>
                  </a:cubicBezTo>
                  <a:cubicBezTo>
                    <a:pt x="4265" y="1622"/>
                    <a:pt x="4422" y="1626"/>
                    <a:pt x="4580" y="1626"/>
                  </a:cubicBezTo>
                  <a:cubicBezTo>
                    <a:pt x="6753" y="1626"/>
                    <a:pt x="8809" y="950"/>
                    <a:pt x="9121" y="787"/>
                  </a:cubicBezTo>
                  <a:cubicBezTo>
                    <a:pt x="9471" y="612"/>
                    <a:pt x="9105" y="214"/>
                    <a:pt x="8659" y="23"/>
                  </a:cubicBezTo>
                  <a:cubicBezTo>
                    <a:pt x="8622" y="8"/>
                    <a:pt x="8577" y="1"/>
                    <a:pt x="8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2019;p71">
              <a:extLst>
                <a:ext uri="{FF2B5EF4-FFF2-40B4-BE49-F238E27FC236}">
                  <a16:creationId xmlns:a16="http://schemas.microsoft.com/office/drawing/2014/main" id="{5738C383-FEAA-5B23-2024-E4938E8BA7F3}"/>
                </a:ext>
              </a:extLst>
            </p:cNvPr>
            <p:cNvSpPr/>
            <p:nvPr/>
          </p:nvSpPr>
          <p:spPr>
            <a:xfrm rot="-1159395">
              <a:off x="1708230" y="975695"/>
              <a:ext cx="311916" cy="228108"/>
            </a:xfrm>
            <a:custGeom>
              <a:avLst/>
              <a:gdLst/>
              <a:ahLst/>
              <a:cxnLst/>
              <a:rect l="l" t="t" r="r" b="b"/>
              <a:pathLst>
                <a:path w="6129" h="4482" extrusionOk="0">
                  <a:moveTo>
                    <a:pt x="3133" y="1"/>
                  </a:moveTo>
                  <a:cubicBezTo>
                    <a:pt x="1589" y="1"/>
                    <a:pt x="544" y="712"/>
                    <a:pt x="462" y="1177"/>
                  </a:cubicBezTo>
                  <a:cubicBezTo>
                    <a:pt x="1" y="3660"/>
                    <a:pt x="1672" y="4361"/>
                    <a:pt x="2022" y="4456"/>
                  </a:cubicBezTo>
                  <a:cubicBezTo>
                    <a:pt x="2098" y="4473"/>
                    <a:pt x="2238" y="4482"/>
                    <a:pt x="2418" y="4482"/>
                  </a:cubicBezTo>
                  <a:cubicBezTo>
                    <a:pt x="3071" y="4482"/>
                    <a:pt x="4245" y="4373"/>
                    <a:pt x="4744" y="4185"/>
                  </a:cubicBezTo>
                  <a:cubicBezTo>
                    <a:pt x="5365" y="3931"/>
                    <a:pt x="6129" y="2992"/>
                    <a:pt x="6129" y="2228"/>
                  </a:cubicBezTo>
                  <a:cubicBezTo>
                    <a:pt x="6129" y="1257"/>
                    <a:pt x="5333" y="493"/>
                    <a:pt x="4951" y="493"/>
                  </a:cubicBezTo>
                  <a:cubicBezTo>
                    <a:pt x="4569" y="493"/>
                    <a:pt x="4824" y="1193"/>
                    <a:pt x="4442" y="1607"/>
                  </a:cubicBezTo>
                  <a:cubicBezTo>
                    <a:pt x="4349" y="1703"/>
                    <a:pt x="4234" y="1744"/>
                    <a:pt x="4114" y="1744"/>
                  </a:cubicBezTo>
                  <a:cubicBezTo>
                    <a:pt x="3739" y="1744"/>
                    <a:pt x="3315" y="1340"/>
                    <a:pt x="3375" y="954"/>
                  </a:cubicBezTo>
                  <a:cubicBezTo>
                    <a:pt x="3439" y="445"/>
                    <a:pt x="4282" y="79"/>
                    <a:pt x="3932" y="63"/>
                  </a:cubicBezTo>
                  <a:cubicBezTo>
                    <a:pt x="3654" y="20"/>
                    <a:pt x="3386" y="1"/>
                    <a:pt x="3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2020;p71">
              <a:extLst>
                <a:ext uri="{FF2B5EF4-FFF2-40B4-BE49-F238E27FC236}">
                  <a16:creationId xmlns:a16="http://schemas.microsoft.com/office/drawing/2014/main" id="{B89473E7-4A65-974D-F193-4F8DADD19842}"/>
                </a:ext>
              </a:extLst>
            </p:cNvPr>
            <p:cNvSpPr/>
            <p:nvPr/>
          </p:nvSpPr>
          <p:spPr>
            <a:xfrm rot="-1159395">
              <a:off x="1551969" y="826257"/>
              <a:ext cx="576045" cy="256711"/>
            </a:xfrm>
            <a:custGeom>
              <a:avLst/>
              <a:gdLst/>
              <a:ahLst/>
              <a:cxnLst/>
              <a:rect l="l" t="t" r="r" b="b"/>
              <a:pathLst>
                <a:path w="11319" h="5044" extrusionOk="0">
                  <a:moveTo>
                    <a:pt x="4021" y="0"/>
                  </a:moveTo>
                  <a:cubicBezTo>
                    <a:pt x="3734" y="0"/>
                    <a:pt x="3325" y="216"/>
                    <a:pt x="3169" y="396"/>
                  </a:cubicBezTo>
                  <a:cubicBezTo>
                    <a:pt x="3009" y="571"/>
                    <a:pt x="3328" y="1351"/>
                    <a:pt x="3535" y="1765"/>
                  </a:cubicBezTo>
                  <a:cubicBezTo>
                    <a:pt x="2962" y="1924"/>
                    <a:pt x="2452" y="2163"/>
                    <a:pt x="1991" y="2434"/>
                  </a:cubicBezTo>
                  <a:cubicBezTo>
                    <a:pt x="1752" y="2100"/>
                    <a:pt x="1274" y="1495"/>
                    <a:pt x="1099" y="1495"/>
                  </a:cubicBezTo>
                  <a:cubicBezTo>
                    <a:pt x="1087" y="1495"/>
                    <a:pt x="1075" y="1496"/>
                    <a:pt x="1064" y="1496"/>
                  </a:cubicBezTo>
                  <a:cubicBezTo>
                    <a:pt x="971" y="1496"/>
                    <a:pt x="897" y="1472"/>
                    <a:pt x="819" y="1472"/>
                  </a:cubicBezTo>
                  <a:cubicBezTo>
                    <a:pt x="717" y="1472"/>
                    <a:pt x="610" y="1513"/>
                    <a:pt x="447" y="1702"/>
                  </a:cubicBezTo>
                  <a:cubicBezTo>
                    <a:pt x="208" y="1988"/>
                    <a:pt x="797" y="2736"/>
                    <a:pt x="1083" y="3039"/>
                  </a:cubicBezTo>
                  <a:cubicBezTo>
                    <a:pt x="399" y="3580"/>
                    <a:pt x="1" y="4089"/>
                    <a:pt x="1" y="4248"/>
                  </a:cubicBezTo>
                  <a:cubicBezTo>
                    <a:pt x="1" y="4690"/>
                    <a:pt x="256" y="5043"/>
                    <a:pt x="642" y="5043"/>
                  </a:cubicBezTo>
                  <a:cubicBezTo>
                    <a:pt x="686" y="5043"/>
                    <a:pt x="733" y="5038"/>
                    <a:pt x="781" y="5028"/>
                  </a:cubicBezTo>
                  <a:cubicBezTo>
                    <a:pt x="1242" y="4949"/>
                    <a:pt x="2373" y="2609"/>
                    <a:pt x="5301" y="2545"/>
                  </a:cubicBezTo>
                  <a:cubicBezTo>
                    <a:pt x="5340" y="2544"/>
                    <a:pt x="5379" y="2544"/>
                    <a:pt x="5418" y="2544"/>
                  </a:cubicBezTo>
                  <a:cubicBezTo>
                    <a:pt x="8213" y="2544"/>
                    <a:pt x="9469" y="4746"/>
                    <a:pt x="10097" y="4746"/>
                  </a:cubicBezTo>
                  <a:cubicBezTo>
                    <a:pt x="10111" y="4746"/>
                    <a:pt x="10126" y="4744"/>
                    <a:pt x="10140" y="4742"/>
                  </a:cubicBezTo>
                  <a:cubicBezTo>
                    <a:pt x="10761" y="4646"/>
                    <a:pt x="11318" y="4185"/>
                    <a:pt x="10968" y="3787"/>
                  </a:cubicBezTo>
                  <a:cubicBezTo>
                    <a:pt x="10888" y="3707"/>
                    <a:pt x="10713" y="3548"/>
                    <a:pt x="10459" y="3373"/>
                  </a:cubicBezTo>
                  <a:cubicBezTo>
                    <a:pt x="10713" y="3102"/>
                    <a:pt x="10952" y="2800"/>
                    <a:pt x="10936" y="2704"/>
                  </a:cubicBezTo>
                  <a:cubicBezTo>
                    <a:pt x="10920" y="2513"/>
                    <a:pt x="10697" y="2211"/>
                    <a:pt x="10379" y="2195"/>
                  </a:cubicBezTo>
                  <a:cubicBezTo>
                    <a:pt x="10374" y="2195"/>
                    <a:pt x="10369" y="2194"/>
                    <a:pt x="10363" y="2194"/>
                  </a:cubicBezTo>
                  <a:cubicBezTo>
                    <a:pt x="10169" y="2194"/>
                    <a:pt x="9814" y="2473"/>
                    <a:pt x="9535" y="2736"/>
                  </a:cubicBezTo>
                  <a:cubicBezTo>
                    <a:pt x="9042" y="2450"/>
                    <a:pt x="8453" y="2163"/>
                    <a:pt x="7785" y="1940"/>
                  </a:cubicBezTo>
                  <a:cubicBezTo>
                    <a:pt x="7960" y="1542"/>
                    <a:pt x="8246" y="922"/>
                    <a:pt x="8278" y="762"/>
                  </a:cubicBezTo>
                  <a:cubicBezTo>
                    <a:pt x="8342" y="540"/>
                    <a:pt x="7880" y="317"/>
                    <a:pt x="7498" y="285"/>
                  </a:cubicBezTo>
                  <a:cubicBezTo>
                    <a:pt x="7496" y="285"/>
                    <a:pt x="7493" y="285"/>
                    <a:pt x="7491" y="285"/>
                  </a:cubicBezTo>
                  <a:cubicBezTo>
                    <a:pt x="7237" y="285"/>
                    <a:pt x="6876" y="1133"/>
                    <a:pt x="6686" y="1654"/>
                  </a:cubicBezTo>
                  <a:cubicBezTo>
                    <a:pt x="6241" y="1558"/>
                    <a:pt x="5747" y="1495"/>
                    <a:pt x="5254" y="1495"/>
                  </a:cubicBezTo>
                  <a:cubicBezTo>
                    <a:pt x="5047" y="1495"/>
                    <a:pt x="4840" y="1511"/>
                    <a:pt x="4633" y="1542"/>
                  </a:cubicBezTo>
                  <a:cubicBezTo>
                    <a:pt x="4537" y="1001"/>
                    <a:pt x="4394" y="221"/>
                    <a:pt x="4251" y="78"/>
                  </a:cubicBezTo>
                  <a:cubicBezTo>
                    <a:pt x="4196" y="23"/>
                    <a:pt x="4115" y="0"/>
                    <a:pt x="40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4" name="Google Shape;2021;p71">
            <a:extLst>
              <a:ext uri="{FF2B5EF4-FFF2-40B4-BE49-F238E27FC236}">
                <a16:creationId xmlns:a16="http://schemas.microsoft.com/office/drawing/2014/main" id="{ADE34E51-6EAF-A609-F35E-F1C06E8D1E22}"/>
              </a:ext>
            </a:extLst>
          </p:cNvPr>
          <p:cNvSpPr/>
          <p:nvPr/>
        </p:nvSpPr>
        <p:spPr>
          <a:xfrm>
            <a:off x="1038247" y="2372931"/>
            <a:ext cx="386186" cy="376800"/>
          </a:xfrm>
          <a:custGeom>
            <a:avLst/>
            <a:gdLst/>
            <a:ahLst/>
            <a:cxnLst/>
            <a:rect l="l" t="t" r="r" b="b"/>
            <a:pathLst>
              <a:path w="5604" h="5468" extrusionOk="0">
                <a:moveTo>
                  <a:pt x="2796" y="1"/>
                </a:moveTo>
                <a:cubicBezTo>
                  <a:pt x="2587" y="1"/>
                  <a:pt x="2447" y="498"/>
                  <a:pt x="2388" y="616"/>
                </a:cubicBezTo>
                <a:cubicBezTo>
                  <a:pt x="2245" y="950"/>
                  <a:pt x="2117" y="1285"/>
                  <a:pt x="1974" y="1619"/>
                </a:cubicBezTo>
                <a:cubicBezTo>
                  <a:pt x="1942" y="1683"/>
                  <a:pt x="1894" y="1889"/>
                  <a:pt x="1831" y="1937"/>
                </a:cubicBezTo>
                <a:cubicBezTo>
                  <a:pt x="1815" y="1945"/>
                  <a:pt x="1751" y="1945"/>
                  <a:pt x="1685" y="1945"/>
                </a:cubicBezTo>
                <a:cubicBezTo>
                  <a:pt x="1620" y="1945"/>
                  <a:pt x="1552" y="1945"/>
                  <a:pt x="1528" y="1953"/>
                </a:cubicBezTo>
                <a:cubicBezTo>
                  <a:pt x="1385" y="1953"/>
                  <a:pt x="1242" y="1969"/>
                  <a:pt x="1099" y="1985"/>
                </a:cubicBezTo>
                <a:cubicBezTo>
                  <a:pt x="860" y="2001"/>
                  <a:pt x="621" y="2033"/>
                  <a:pt x="382" y="2096"/>
                </a:cubicBezTo>
                <a:cubicBezTo>
                  <a:pt x="255" y="2144"/>
                  <a:pt x="0" y="2208"/>
                  <a:pt x="16" y="2399"/>
                </a:cubicBezTo>
                <a:cubicBezTo>
                  <a:pt x="32" y="2558"/>
                  <a:pt x="287" y="2701"/>
                  <a:pt x="398" y="2797"/>
                </a:cubicBezTo>
                <a:cubicBezTo>
                  <a:pt x="573" y="2940"/>
                  <a:pt x="780" y="3083"/>
                  <a:pt x="987" y="3195"/>
                </a:cubicBezTo>
                <a:cubicBezTo>
                  <a:pt x="1083" y="3242"/>
                  <a:pt x="1194" y="3290"/>
                  <a:pt x="1290" y="3354"/>
                </a:cubicBezTo>
                <a:cubicBezTo>
                  <a:pt x="1401" y="3433"/>
                  <a:pt x="1337" y="3529"/>
                  <a:pt x="1305" y="3640"/>
                </a:cubicBezTo>
                <a:cubicBezTo>
                  <a:pt x="1242" y="3879"/>
                  <a:pt x="1178" y="4118"/>
                  <a:pt x="1130" y="4357"/>
                </a:cubicBezTo>
                <a:cubicBezTo>
                  <a:pt x="1083" y="4564"/>
                  <a:pt x="1035" y="4755"/>
                  <a:pt x="1003" y="4961"/>
                </a:cubicBezTo>
                <a:cubicBezTo>
                  <a:pt x="987" y="5089"/>
                  <a:pt x="939" y="5264"/>
                  <a:pt x="987" y="5375"/>
                </a:cubicBezTo>
                <a:cubicBezTo>
                  <a:pt x="1018" y="5441"/>
                  <a:pt x="1069" y="5468"/>
                  <a:pt x="1132" y="5468"/>
                </a:cubicBezTo>
                <a:cubicBezTo>
                  <a:pt x="1354" y="5468"/>
                  <a:pt x="1719" y="5128"/>
                  <a:pt x="1831" y="5041"/>
                </a:cubicBezTo>
                <a:cubicBezTo>
                  <a:pt x="1990" y="4914"/>
                  <a:pt x="2165" y="4770"/>
                  <a:pt x="2324" y="4643"/>
                </a:cubicBezTo>
                <a:cubicBezTo>
                  <a:pt x="2404" y="4564"/>
                  <a:pt x="2483" y="4500"/>
                  <a:pt x="2563" y="4436"/>
                </a:cubicBezTo>
                <a:cubicBezTo>
                  <a:pt x="2595" y="4388"/>
                  <a:pt x="2706" y="4245"/>
                  <a:pt x="2770" y="4229"/>
                </a:cubicBezTo>
                <a:cubicBezTo>
                  <a:pt x="2772" y="4229"/>
                  <a:pt x="2775" y="4229"/>
                  <a:pt x="2777" y="4229"/>
                </a:cubicBezTo>
                <a:cubicBezTo>
                  <a:pt x="2877" y="4229"/>
                  <a:pt x="3106" y="4517"/>
                  <a:pt x="3168" y="4579"/>
                </a:cubicBezTo>
                <a:cubicBezTo>
                  <a:pt x="3343" y="4723"/>
                  <a:pt x="3518" y="4850"/>
                  <a:pt x="3693" y="4993"/>
                </a:cubicBezTo>
                <a:cubicBezTo>
                  <a:pt x="3932" y="5168"/>
                  <a:pt x="4186" y="5423"/>
                  <a:pt x="4505" y="5455"/>
                </a:cubicBezTo>
                <a:cubicBezTo>
                  <a:pt x="4510" y="5455"/>
                  <a:pt x="4515" y="5455"/>
                  <a:pt x="4520" y="5455"/>
                </a:cubicBezTo>
                <a:cubicBezTo>
                  <a:pt x="4771" y="5455"/>
                  <a:pt x="4647" y="5054"/>
                  <a:pt x="4600" y="4898"/>
                </a:cubicBezTo>
                <a:cubicBezTo>
                  <a:pt x="4521" y="4500"/>
                  <a:pt x="4393" y="4134"/>
                  <a:pt x="4282" y="3752"/>
                </a:cubicBezTo>
                <a:cubicBezTo>
                  <a:pt x="4250" y="3656"/>
                  <a:pt x="4218" y="3577"/>
                  <a:pt x="4202" y="3497"/>
                </a:cubicBezTo>
                <a:cubicBezTo>
                  <a:pt x="4186" y="3402"/>
                  <a:pt x="4186" y="3402"/>
                  <a:pt x="4266" y="3370"/>
                </a:cubicBezTo>
                <a:cubicBezTo>
                  <a:pt x="4409" y="3274"/>
                  <a:pt x="4600" y="3211"/>
                  <a:pt x="4760" y="3131"/>
                </a:cubicBezTo>
                <a:cubicBezTo>
                  <a:pt x="5014" y="3004"/>
                  <a:pt x="5524" y="2781"/>
                  <a:pt x="5587" y="2462"/>
                </a:cubicBezTo>
                <a:cubicBezTo>
                  <a:pt x="5603" y="2447"/>
                  <a:pt x="5603" y="2431"/>
                  <a:pt x="5603" y="2415"/>
                </a:cubicBezTo>
                <a:cubicBezTo>
                  <a:pt x="5603" y="2399"/>
                  <a:pt x="5587" y="2383"/>
                  <a:pt x="5587" y="2383"/>
                </a:cubicBezTo>
                <a:cubicBezTo>
                  <a:pt x="5476" y="2176"/>
                  <a:pt x="5094" y="2144"/>
                  <a:pt x="4903" y="2096"/>
                </a:cubicBezTo>
                <a:cubicBezTo>
                  <a:pt x="4584" y="2033"/>
                  <a:pt x="4266" y="2001"/>
                  <a:pt x="3948" y="1969"/>
                </a:cubicBezTo>
                <a:cubicBezTo>
                  <a:pt x="3900" y="1953"/>
                  <a:pt x="3852" y="1953"/>
                  <a:pt x="3804" y="1937"/>
                </a:cubicBezTo>
                <a:cubicBezTo>
                  <a:pt x="3773" y="1937"/>
                  <a:pt x="3741" y="1921"/>
                  <a:pt x="3741" y="1921"/>
                </a:cubicBezTo>
                <a:cubicBezTo>
                  <a:pt x="3693" y="1874"/>
                  <a:pt x="3677" y="1762"/>
                  <a:pt x="3645" y="1714"/>
                </a:cubicBezTo>
                <a:cubicBezTo>
                  <a:pt x="3518" y="1396"/>
                  <a:pt x="3391" y="1094"/>
                  <a:pt x="3263" y="791"/>
                </a:cubicBezTo>
                <a:cubicBezTo>
                  <a:pt x="3184" y="632"/>
                  <a:pt x="3120" y="489"/>
                  <a:pt x="3056" y="330"/>
                </a:cubicBezTo>
                <a:cubicBezTo>
                  <a:pt x="3009" y="234"/>
                  <a:pt x="2945" y="59"/>
                  <a:pt x="2849" y="11"/>
                </a:cubicBezTo>
                <a:cubicBezTo>
                  <a:pt x="2831" y="4"/>
                  <a:pt x="2813" y="1"/>
                  <a:pt x="2796" y="1"/>
                </a:cubicBezTo>
                <a:close/>
              </a:path>
            </a:pathLst>
          </a:custGeom>
          <a:solidFill>
            <a:schemeClr val="accent4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18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2022;p71">
            <a:extLst>
              <a:ext uri="{FF2B5EF4-FFF2-40B4-BE49-F238E27FC236}">
                <a16:creationId xmlns:a16="http://schemas.microsoft.com/office/drawing/2014/main" id="{FB7153CA-314A-C625-EC59-E7C98864B9F5}"/>
              </a:ext>
            </a:extLst>
          </p:cNvPr>
          <p:cNvSpPr/>
          <p:nvPr/>
        </p:nvSpPr>
        <p:spPr>
          <a:xfrm rot="20708923">
            <a:off x="7597394" y="1058741"/>
            <a:ext cx="412538" cy="306924"/>
          </a:xfrm>
          <a:custGeom>
            <a:avLst/>
            <a:gdLst/>
            <a:ahLst/>
            <a:cxnLst/>
            <a:rect l="l" t="t" r="r" b="b"/>
            <a:pathLst>
              <a:path w="11023" h="8201" extrusionOk="0">
                <a:moveTo>
                  <a:pt x="2194" y="1"/>
                </a:moveTo>
                <a:cubicBezTo>
                  <a:pt x="1992" y="1"/>
                  <a:pt x="1780" y="45"/>
                  <a:pt x="1559" y="145"/>
                </a:cubicBezTo>
                <a:cubicBezTo>
                  <a:pt x="1" y="887"/>
                  <a:pt x="2005" y="5637"/>
                  <a:pt x="2970" y="7678"/>
                </a:cubicBezTo>
                <a:cubicBezTo>
                  <a:pt x="3116" y="8020"/>
                  <a:pt x="3454" y="8201"/>
                  <a:pt x="3796" y="8201"/>
                </a:cubicBezTo>
                <a:cubicBezTo>
                  <a:pt x="3974" y="8201"/>
                  <a:pt x="4153" y="8151"/>
                  <a:pt x="4306" y="8049"/>
                </a:cubicBezTo>
                <a:cubicBezTo>
                  <a:pt x="6310" y="6565"/>
                  <a:pt x="11023" y="2965"/>
                  <a:pt x="9612" y="1815"/>
                </a:cubicBezTo>
                <a:cubicBezTo>
                  <a:pt x="9210" y="1481"/>
                  <a:pt x="8736" y="1352"/>
                  <a:pt x="8246" y="1352"/>
                </a:cubicBezTo>
                <a:cubicBezTo>
                  <a:pt x="6611" y="1352"/>
                  <a:pt x="4788" y="2780"/>
                  <a:pt x="4788" y="2780"/>
                </a:cubicBezTo>
                <a:cubicBezTo>
                  <a:pt x="4788" y="2780"/>
                  <a:pt x="3793" y="1"/>
                  <a:pt x="2194" y="1"/>
                </a:cubicBezTo>
                <a:close/>
              </a:path>
            </a:pathLst>
          </a:custGeom>
          <a:solidFill>
            <a:schemeClr val="accent4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18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6" name="Google Shape;2023;p71">
            <a:extLst>
              <a:ext uri="{FF2B5EF4-FFF2-40B4-BE49-F238E27FC236}">
                <a16:creationId xmlns:a16="http://schemas.microsoft.com/office/drawing/2014/main" id="{268D41FC-38F1-28AF-8517-ED8FFE9C7102}"/>
              </a:ext>
            </a:extLst>
          </p:cNvPr>
          <p:cNvGrpSpPr/>
          <p:nvPr/>
        </p:nvGrpSpPr>
        <p:grpSpPr>
          <a:xfrm>
            <a:off x="602733" y="3428583"/>
            <a:ext cx="986103" cy="1144958"/>
            <a:chOff x="602733" y="3428583"/>
            <a:chExt cx="986103" cy="1144958"/>
          </a:xfrm>
        </p:grpSpPr>
        <p:sp>
          <p:nvSpPr>
            <p:cNvPr id="887" name="Google Shape;2024;p71">
              <a:extLst>
                <a:ext uri="{FF2B5EF4-FFF2-40B4-BE49-F238E27FC236}">
                  <a16:creationId xmlns:a16="http://schemas.microsoft.com/office/drawing/2014/main" id="{CD3A20AE-8FE5-C066-927E-4D121F8F8CAA}"/>
                </a:ext>
              </a:extLst>
            </p:cNvPr>
            <p:cNvSpPr/>
            <p:nvPr/>
          </p:nvSpPr>
          <p:spPr>
            <a:xfrm>
              <a:off x="602733" y="3428583"/>
              <a:ext cx="986103" cy="1144958"/>
            </a:xfrm>
            <a:custGeom>
              <a:avLst/>
              <a:gdLst/>
              <a:ahLst/>
              <a:cxnLst/>
              <a:rect l="l" t="t" r="r" b="b"/>
              <a:pathLst>
                <a:path w="10379" h="12051" extrusionOk="0">
                  <a:moveTo>
                    <a:pt x="828" y="1"/>
                  </a:moveTo>
                  <a:cubicBezTo>
                    <a:pt x="367" y="1"/>
                    <a:pt x="1" y="383"/>
                    <a:pt x="1" y="829"/>
                  </a:cubicBezTo>
                  <a:lnTo>
                    <a:pt x="1" y="9902"/>
                  </a:lnTo>
                  <a:cubicBezTo>
                    <a:pt x="1" y="10220"/>
                    <a:pt x="192" y="10506"/>
                    <a:pt x="462" y="10650"/>
                  </a:cubicBezTo>
                  <a:lnTo>
                    <a:pt x="2802" y="11971"/>
                  </a:lnTo>
                  <a:lnTo>
                    <a:pt x="2834" y="11971"/>
                  </a:lnTo>
                  <a:cubicBezTo>
                    <a:pt x="2945" y="12019"/>
                    <a:pt x="3041" y="12035"/>
                    <a:pt x="3343" y="12035"/>
                  </a:cubicBezTo>
                  <a:lnTo>
                    <a:pt x="3487" y="12035"/>
                  </a:lnTo>
                  <a:cubicBezTo>
                    <a:pt x="3550" y="12050"/>
                    <a:pt x="3614" y="12050"/>
                    <a:pt x="3678" y="12050"/>
                  </a:cubicBezTo>
                  <a:lnTo>
                    <a:pt x="9233" y="12050"/>
                  </a:lnTo>
                  <a:cubicBezTo>
                    <a:pt x="9869" y="12050"/>
                    <a:pt x="10379" y="11541"/>
                    <a:pt x="10379" y="10904"/>
                  </a:cubicBezTo>
                  <a:lnTo>
                    <a:pt x="10379" y="2548"/>
                  </a:lnTo>
                  <a:cubicBezTo>
                    <a:pt x="10379" y="2309"/>
                    <a:pt x="10315" y="2102"/>
                    <a:pt x="10188" y="1911"/>
                  </a:cubicBezTo>
                  <a:cubicBezTo>
                    <a:pt x="10108" y="1784"/>
                    <a:pt x="9917" y="1481"/>
                    <a:pt x="9647" y="1370"/>
                  </a:cubicBezTo>
                  <a:lnTo>
                    <a:pt x="6192" y="65"/>
                  </a:lnTo>
                  <a:cubicBezTo>
                    <a:pt x="6097" y="33"/>
                    <a:pt x="5986" y="1"/>
                    <a:pt x="58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2025;p71">
              <a:extLst>
                <a:ext uri="{FF2B5EF4-FFF2-40B4-BE49-F238E27FC236}">
                  <a16:creationId xmlns:a16="http://schemas.microsoft.com/office/drawing/2014/main" id="{C00A89EA-59CD-9F14-68EA-F406526A2A57}"/>
                </a:ext>
              </a:extLst>
            </p:cNvPr>
            <p:cNvSpPr/>
            <p:nvPr/>
          </p:nvSpPr>
          <p:spPr>
            <a:xfrm>
              <a:off x="660212" y="3486063"/>
              <a:ext cx="868196" cy="1029522"/>
            </a:xfrm>
            <a:custGeom>
              <a:avLst/>
              <a:gdLst/>
              <a:ahLst/>
              <a:cxnLst/>
              <a:rect l="l" t="t" r="r" b="b"/>
              <a:pathLst>
                <a:path w="9138" h="10836" extrusionOk="0">
                  <a:moveTo>
                    <a:pt x="223" y="1"/>
                  </a:moveTo>
                  <a:cubicBezTo>
                    <a:pt x="96" y="1"/>
                    <a:pt x="0" y="96"/>
                    <a:pt x="0" y="224"/>
                  </a:cubicBezTo>
                  <a:lnTo>
                    <a:pt x="0" y="9297"/>
                  </a:lnTo>
                  <a:cubicBezTo>
                    <a:pt x="0" y="9392"/>
                    <a:pt x="48" y="9472"/>
                    <a:pt x="144" y="9504"/>
                  </a:cubicBezTo>
                  <a:lnTo>
                    <a:pt x="2468" y="10825"/>
                  </a:lnTo>
                  <a:cubicBezTo>
                    <a:pt x="2481" y="10831"/>
                    <a:pt x="2595" y="10835"/>
                    <a:pt x="2727" y="10835"/>
                  </a:cubicBezTo>
                  <a:cubicBezTo>
                    <a:pt x="2913" y="10835"/>
                    <a:pt x="3133" y="10827"/>
                    <a:pt x="3152" y="10809"/>
                  </a:cubicBezTo>
                  <a:lnTo>
                    <a:pt x="5317" y="9265"/>
                  </a:lnTo>
                  <a:lnTo>
                    <a:pt x="9089" y="1752"/>
                  </a:lnTo>
                  <a:cubicBezTo>
                    <a:pt x="9137" y="1656"/>
                    <a:pt x="8914" y="1370"/>
                    <a:pt x="8819" y="1322"/>
                  </a:cubicBezTo>
                  <a:lnTo>
                    <a:pt x="5365" y="17"/>
                  </a:lnTo>
                  <a:cubicBezTo>
                    <a:pt x="5333" y="1"/>
                    <a:pt x="5317" y="1"/>
                    <a:pt x="52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2026;p71">
              <a:extLst>
                <a:ext uri="{FF2B5EF4-FFF2-40B4-BE49-F238E27FC236}">
                  <a16:creationId xmlns:a16="http://schemas.microsoft.com/office/drawing/2014/main" id="{6A374097-A4FB-7522-181F-72AA571260C3}"/>
                </a:ext>
              </a:extLst>
            </p:cNvPr>
            <p:cNvSpPr/>
            <p:nvPr/>
          </p:nvSpPr>
          <p:spPr>
            <a:xfrm>
              <a:off x="900676" y="3619168"/>
              <a:ext cx="630672" cy="898409"/>
            </a:xfrm>
            <a:custGeom>
              <a:avLst/>
              <a:gdLst/>
              <a:ahLst/>
              <a:cxnLst/>
              <a:rect l="l" t="t" r="r" b="b"/>
              <a:pathLst>
                <a:path w="6638" h="9456" extrusionOk="0">
                  <a:moveTo>
                    <a:pt x="542" y="1"/>
                  </a:moveTo>
                  <a:cubicBezTo>
                    <a:pt x="239" y="1"/>
                    <a:pt x="0" y="239"/>
                    <a:pt x="0" y="542"/>
                  </a:cubicBezTo>
                  <a:lnTo>
                    <a:pt x="0" y="8898"/>
                  </a:lnTo>
                  <a:cubicBezTo>
                    <a:pt x="0" y="9201"/>
                    <a:pt x="239" y="9456"/>
                    <a:pt x="542" y="9456"/>
                  </a:cubicBezTo>
                  <a:lnTo>
                    <a:pt x="6097" y="9456"/>
                  </a:lnTo>
                  <a:cubicBezTo>
                    <a:pt x="6399" y="9456"/>
                    <a:pt x="6638" y="9201"/>
                    <a:pt x="6638" y="8898"/>
                  </a:cubicBezTo>
                  <a:lnTo>
                    <a:pt x="6638" y="542"/>
                  </a:lnTo>
                  <a:cubicBezTo>
                    <a:pt x="6638" y="239"/>
                    <a:pt x="6399" y="1"/>
                    <a:pt x="60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2027;p71">
              <a:extLst>
                <a:ext uri="{FF2B5EF4-FFF2-40B4-BE49-F238E27FC236}">
                  <a16:creationId xmlns:a16="http://schemas.microsoft.com/office/drawing/2014/main" id="{835BAAD6-2714-270C-B4CA-4E0685CF8056}"/>
                </a:ext>
              </a:extLst>
            </p:cNvPr>
            <p:cNvSpPr/>
            <p:nvPr/>
          </p:nvSpPr>
          <p:spPr>
            <a:xfrm>
              <a:off x="687384" y="3508769"/>
              <a:ext cx="218902" cy="119807"/>
            </a:xfrm>
            <a:custGeom>
              <a:avLst/>
              <a:gdLst/>
              <a:ahLst/>
              <a:cxnLst/>
              <a:rect l="l" t="t" r="r" b="b"/>
              <a:pathLst>
                <a:path w="2304" h="1261" extrusionOk="0">
                  <a:moveTo>
                    <a:pt x="17" y="1"/>
                  </a:moveTo>
                  <a:cubicBezTo>
                    <a:pt x="17" y="1"/>
                    <a:pt x="1" y="17"/>
                    <a:pt x="17" y="17"/>
                  </a:cubicBezTo>
                  <a:cubicBezTo>
                    <a:pt x="112" y="144"/>
                    <a:pt x="319" y="208"/>
                    <a:pt x="447" y="287"/>
                  </a:cubicBezTo>
                  <a:cubicBezTo>
                    <a:pt x="654" y="399"/>
                    <a:pt x="845" y="510"/>
                    <a:pt x="1052" y="621"/>
                  </a:cubicBezTo>
                  <a:cubicBezTo>
                    <a:pt x="1434" y="828"/>
                    <a:pt x="1816" y="1067"/>
                    <a:pt x="2213" y="1258"/>
                  </a:cubicBezTo>
                  <a:cubicBezTo>
                    <a:pt x="2219" y="1260"/>
                    <a:pt x="2224" y="1261"/>
                    <a:pt x="2229" y="1261"/>
                  </a:cubicBezTo>
                  <a:cubicBezTo>
                    <a:pt x="2270" y="1261"/>
                    <a:pt x="2304" y="1207"/>
                    <a:pt x="2261" y="1178"/>
                  </a:cubicBezTo>
                  <a:cubicBezTo>
                    <a:pt x="1879" y="940"/>
                    <a:pt x="1465" y="733"/>
                    <a:pt x="1067" y="526"/>
                  </a:cubicBezTo>
                  <a:cubicBezTo>
                    <a:pt x="876" y="414"/>
                    <a:pt x="669" y="303"/>
                    <a:pt x="478" y="208"/>
                  </a:cubicBezTo>
                  <a:cubicBezTo>
                    <a:pt x="335" y="128"/>
                    <a:pt x="176" y="1"/>
                    <a:pt x="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2028;p71">
              <a:extLst>
                <a:ext uri="{FF2B5EF4-FFF2-40B4-BE49-F238E27FC236}">
                  <a16:creationId xmlns:a16="http://schemas.microsoft.com/office/drawing/2014/main" id="{EC6707F6-9E1C-434E-8088-51B499D5391E}"/>
                </a:ext>
              </a:extLst>
            </p:cNvPr>
            <p:cNvSpPr/>
            <p:nvPr/>
          </p:nvSpPr>
          <p:spPr>
            <a:xfrm>
              <a:off x="1041287" y="4066558"/>
              <a:ext cx="337378" cy="311156"/>
            </a:xfrm>
            <a:custGeom>
              <a:avLst/>
              <a:gdLst/>
              <a:ahLst/>
              <a:cxnLst/>
              <a:rect l="l" t="t" r="r" b="b"/>
              <a:pathLst>
                <a:path w="3551" h="3275" extrusionOk="0">
                  <a:moveTo>
                    <a:pt x="1886" y="1"/>
                  </a:moveTo>
                  <a:cubicBezTo>
                    <a:pt x="1547" y="1"/>
                    <a:pt x="1288" y="98"/>
                    <a:pt x="1019" y="226"/>
                  </a:cubicBezTo>
                  <a:cubicBezTo>
                    <a:pt x="701" y="385"/>
                    <a:pt x="430" y="719"/>
                    <a:pt x="287" y="1038"/>
                  </a:cubicBezTo>
                  <a:cubicBezTo>
                    <a:pt x="1" y="1659"/>
                    <a:pt x="192" y="2454"/>
                    <a:pt x="701" y="2884"/>
                  </a:cubicBezTo>
                  <a:cubicBezTo>
                    <a:pt x="998" y="3144"/>
                    <a:pt x="1393" y="3274"/>
                    <a:pt x="1787" y="3274"/>
                  </a:cubicBezTo>
                  <a:cubicBezTo>
                    <a:pt x="2068" y="3274"/>
                    <a:pt x="2350" y="3208"/>
                    <a:pt x="2595" y="3075"/>
                  </a:cubicBezTo>
                  <a:cubicBezTo>
                    <a:pt x="3200" y="2757"/>
                    <a:pt x="3455" y="2486"/>
                    <a:pt x="3518" y="1706"/>
                  </a:cubicBezTo>
                  <a:cubicBezTo>
                    <a:pt x="3550" y="1499"/>
                    <a:pt x="3471" y="1006"/>
                    <a:pt x="3375" y="831"/>
                  </a:cubicBezTo>
                  <a:cubicBezTo>
                    <a:pt x="3105" y="369"/>
                    <a:pt x="2786" y="115"/>
                    <a:pt x="2150" y="19"/>
                  </a:cubicBezTo>
                  <a:cubicBezTo>
                    <a:pt x="2056" y="7"/>
                    <a:pt x="1969" y="1"/>
                    <a:pt x="18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2029;p71">
              <a:extLst>
                <a:ext uri="{FF2B5EF4-FFF2-40B4-BE49-F238E27FC236}">
                  <a16:creationId xmlns:a16="http://schemas.microsoft.com/office/drawing/2014/main" id="{97935DB8-3510-F621-2C03-9A0A2E51A1E6}"/>
                </a:ext>
              </a:extLst>
            </p:cNvPr>
            <p:cNvSpPr/>
            <p:nvPr/>
          </p:nvSpPr>
          <p:spPr>
            <a:xfrm>
              <a:off x="1038247" y="4063708"/>
              <a:ext cx="344504" cy="317046"/>
            </a:xfrm>
            <a:custGeom>
              <a:avLst/>
              <a:gdLst/>
              <a:ahLst/>
              <a:cxnLst/>
              <a:rect l="l" t="t" r="r" b="b"/>
              <a:pathLst>
                <a:path w="3626" h="3337" extrusionOk="0">
                  <a:moveTo>
                    <a:pt x="1945" y="64"/>
                  </a:moveTo>
                  <a:cubicBezTo>
                    <a:pt x="2147" y="64"/>
                    <a:pt x="2351" y="96"/>
                    <a:pt x="2548" y="160"/>
                  </a:cubicBezTo>
                  <a:cubicBezTo>
                    <a:pt x="2882" y="272"/>
                    <a:pt x="3137" y="495"/>
                    <a:pt x="3328" y="797"/>
                  </a:cubicBezTo>
                  <a:cubicBezTo>
                    <a:pt x="3487" y="1068"/>
                    <a:pt x="3550" y="1434"/>
                    <a:pt x="3519" y="1736"/>
                  </a:cubicBezTo>
                  <a:cubicBezTo>
                    <a:pt x="3503" y="2039"/>
                    <a:pt x="3439" y="2357"/>
                    <a:pt x="3248" y="2596"/>
                  </a:cubicBezTo>
                  <a:cubicBezTo>
                    <a:pt x="3073" y="2819"/>
                    <a:pt x="2834" y="2962"/>
                    <a:pt x="2595" y="3089"/>
                  </a:cubicBezTo>
                  <a:cubicBezTo>
                    <a:pt x="2358" y="3211"/>
                    <a:pt x="2090" y="3272"/>
                    <a:pt x="1823" y="3272"/>
                  </a:cubicBezTo>
                  <a:cubicBezTo>
                    <a:pt x="1358" y="3272"/>
                    <a:pt x="893" y="3087"/>
                    <a:pt x="590" y="2723"/>
                  </a:cubicBezTo>
                  <a:cubicBezTo>
                    <a:pt x="112" y="2150"/>
                    <a:pt x="112" y="1354"/>
                    <a:pt x="526" y="765"/>
                  </a:cubicBezTo>
                  <a:cubicBezTo>
                    <a:pt x="863" y="300"/>
                    <a:pt x="1396" y="64"/>
                    <a:pt x="1945" y="64"/>
                  </a:cubicBezTo>
                  <a:close/>
                  <a:moveTo>
                    <a:pt x="1951" y="0"/>
                  </a:moveTo>
                  <a:cubicBezTo>
                    <a:pt x="1470" y="0"/>
                    <a:pt x="985" y="174"/>
                    <a:pt x="653" y="527"/>
                  </a:cubicBezTo>
                  <a:cubicBezTo>
                    <a:pt x="144" y="1068"/>
                    <a:pt x="1" y="1848"/>
                    <a:pt x="367" y="2516"/>
                  </a:cubicBezTo>
                  <a:cubicBezTo>
                    <a:pt x="665" y="3038"/>
                    <a:pt x="1235" y="3337"/>
                    <a:pt x="1819" y="3337"/>
                  </a:cubicBezTo>
                  <a:cubicBezTo>
                    <a:pt x="1983" y="3337"/>
                    <a:pt x="2148" y="3313"/>
                    <a:pt x="2309" y="3264"/>
                  </a:cubicBezTo>
                  <a:cubicBezTo>
                    <a:pt x="2643" y="3169"/>
                    <a:pt x="3009" y="2962"/>
                    <a:pt x="3248" y="2691"/>
                  </a:cubicBezTo>
                  <a:cubicBezTo>
                    <a:pt x="3485" y="2439"/>
                    <a:pt x="3549" y="2092"/>
                    <a:pt x="3581" y="1745"/>
                  </a:cubicBezTo>
                  <a:lnTo>
                    <a:pt x="3581" y="1745"/>
                  </a:lnTo>
                  <a:cubicBezTo>
                    <a:pt x="3582" y="1742"/>
                    <a:pt x="3582" y="1739"/>
                    <a:pt x="3582" y="1736"/>
                  </a:cubicBezTo>
                  <a:lnTo>
                    <a:pt x="3582" y="1736"/>
                  </a:lnTo>
                  <a:cubicBezTo>
                    <a:pt x="3582" y="1736"/>
                    <a:pt x="3582" y="1736"/>
                    <a:pt x="3582" y="1736"/>
                  </a:cubicBezTo>
                  <a:cubicBezTo>
                    <a:pt x="3585" y="1730"/>
                    <a:pt x="3585" y="1725"/>
                    <a:pt x="3583" y="1721"/>
                  </a:cubicBezTo>
                  <a:lnTo>
                    <a:pt x="3583" y="1721"/>
                  </a:lnTo>
                  <a:cubicBezTo>
                    <a:pt x="3626" y="1105"/>
                    <a:pt x="3354" y="461"/>
                    <a:pt x="2755" y="176"/>
                  </a:cubicBezTo>
                  <a:cubicBezTo>
                    <a:pt x="2509" y="59"/>
                    <a:pt x="2230" y="0"/>
                    <a:pt x="1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2030;p71">
              <a:extLst>
                <a:ext uri="{FF2B5EF4-FFF2-40B4-BE49-F238E27FC236}">
                  <a16:creationId xmlns:a16="http://schemas.microsoft.com/office/drawing/2014/main" id="{9322083B-DDDC-57A1-CED3-97DECDF0FBC7}"/>
                </a:ext>
              </a:extLst>
            </p:cNvPr>
            <p:cNvSpPr/>
            <p:nvPr/>
          </p:nvSpPr>
          <p:spPr>
            <a:xfrm>
              <a:off x="1103327" y="4119858"/>
              <a:ext cx="220897" cy="204080"/>
            </a:xfrm>
            <a:custGeom>
              <a:avLst/>
              <a:gdLst/>
              <a:ahLst/>
              <a:cxnLst/>
              <a:rect l="l" t="t" r="r" b="b"/>
              <a:pathLst>
                <a:path w="2325" h="2148" extrusionOk="0">
                  <a:moveTo>
                    <a:pt x="1207" y="62"/>
                  </a:moveTo>
                  <a:cubicBezTo>
                    <a:pt x="1224" y="62"/>
                    <a:pt x="1241" y="62"/>
                    <a:pt x="1258" y="63"/>
                  </a:cubicBezTo>
                  <a:cubicBezTo>
                    <a:pt x="1830" y="95"/>
                    <a:pt x="2259" y="555"/>
                    <a:pt x="2245" y="1127"/>
                  </a:cubicBezTo>
                  <a:lnTo>
                    <a:pt x="2245" y="1127"/>
                  </a:lnTo>
                  <a:cubicBezTo>
                    <a:pt x="2245" y="1127"/>
                    <a:pt x="2245" y="1128"/>
                    <a:pt x="2245" y="1129"/>
                  </a:cubicBezTo>
                  <a:cubicBezTo>
                    <a:pt x="2245" y="1129"/>
                    <a:pt x="2245" y="1129"/>
                    <a:pt x="2245" y="1129"/>
                  </a:cubicBezTo>
                  <a:lnTo>
                    <a:pt x="2245" y="1129"/>
                  </a:lnTo>
                  <a:cubicBezTo>
                    <a:pt x="2242" y="1135"/>
                    <a:pt x="2241" y="1139"/>
                    <a:pt x="2243" y="1143"/>
                  </a:cubicBezTo>
                  <a:lnTo>
                    <a:pt x="2243" y="1143"/>
                  </a:lnTo>
                  <a:cubicBezTo>
                    <a:pt x="2173" y="1662"/>
                    <a:pt x="1747" y="2053"/>
                    <a:pt x="1226" y="2084"/>
                  </a:cubicBezTo>
                  <a:cubicBezTo>
                    <a:pt x="1204" y="2086"/>
                    <a:pt x="1183" y="2086"/>
                    <a:pt x="1161" y="2086"/>
                  </a:cubicBezTo>
                  <a:cubicBezTo>
                    <a:pt x="632" y="2086"/>
                    <a:pt x="189" y="1713"/>
                    <a:pt x="144" y="1177"/>
                  </a:cubicBezTo>
                  <a:cubicBezTo>
                    <a:pt x="97" y="589"/>
                    <a:pt x="622" y="62"/>
                    <a:pt x="1207" y="62"/>
                  </a:cubicBezTo>
                  <a:close/>
                  <a:moveTo>
                    <a:pt x="1224" y="1"/>
                  </a:moveTo>
                  <a:cubicBezTo>
                    <a:pt x="876" y="1"/>
                    <a:pt x="528" y="158"/>
                    <a:pt x="319" y="445"/>
                  </a:cubicBezTo>
                  <a:cubicBezTo>
                    <a:pt x="32" y="827"/>
                    <a:pt x="0" y="1352"/>
                    <a:pt x="303" y="1750"/>
                  </a:cubicBezTo>
                  <a:cubicBezTo>
                    <a:pt x="502" y="2012"/>
                    <a:pt x="810" y="2147"/>
                    <a:pt x="1133" y="2147"/>
                  </a:cubicBezTo>
                  <a:cubicBezTo>
                    <a:pt x="1222" y="2147"/>
                    <a:pt x="1312" y="2137"/>
                    <a:pt x="1401" y="2116"/>
                  </a:cubicBezTo>
                  <a:cubicBezTo>
                    <a:pt x="1894" y="2021"/>
                    <a:pt x="2245" y="1623"/>
                    <a:pt x="2308" y="1129"/>
                  </a:cubicBezTo>
                  <a:cubicBezTo>
                    <a:pt x="2324" y="684"/>
                    <a:pt x="2085" y="270"/>
                    <a:pt x="1672" y="95"/>
                  </a:cubicBezTo>
                  <a:cubicBezTo>
                    <a:pt x="1530" y="31"/>
                    <a:pt x="1377" y="1"/>
                    <a:pt x="1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2031;p71">
              <a:extLst>
                <a:ext uri="{FF2B5EF4-FFF2-40B4-BE49-F238E27FC236}">
                  <a16:creationId xmlns:a16="http://schemas.microsoft.com/office/drawing/2014/main" id="{AB5FFAEA-B44F-2C24-3E8E-2EA58AFD382A}"/>
                </a:ext>
              </a:extLst>
            </p:cNvPr>
            <p:cNvSpPr/>
            <p:nvPr/>
          </p:nvSpPr>
          <p:spPr>
            <a:xfrm>
              <a:off x="1104847" y="3753889"/>
              <a:ext cx="214816" cy="198665"/>
            </a:xfrm>
            <a:custGeom>
              <a:avLst/>
              <a:gdLst/>
              <a:ahLst/>
              <a:cxnLst/>
              <a:rect l="l" t="t" r="r" b="b"/>
              <a:pathLst>
                <a:path w="2261" h="2091" extrusionOk="0">
                  <a:moveTo>
                    <a:pt x="1196" y="1"/>
                  </a:moveTo>
                  <a:cubicBezTo>
                    <a:pt x="983" y="1"/>
                    <a:pt x="818" y="70"/>
                    <a:pt x="653" y="158"/>
                  </a:cubicBezTo>
                  <a:cubicBezTo>
                    <a:pt x="446" y="254"/>
                    <a:pt x="271" y="477"/>
                    <a:pt x="191" y="668"/>
                  </a:cubicBezTo>
                  <a:cubicBezTo>
                    <a:pt x="0" y="1066"/>
                    <a:pt x="128" y="1559"/>
                    <a:pt x="446" y="1846"/>
                  </a:cubicBezTo>
                  <a:cubicBezTo>
                    <a:pt x="637" y="2010"/>
                    <a:pt x="881" y="2090"/>
                    <a:pt x="1126" y="2090"/>
                  </a:cubicBezTo>
                  <a:cubicBezTo>
                    <a:pt x="1309" y="2090"/>
                    <a:pt x="1492" y="2045"/>
                    <a:pt x="1656" y="1957"/>
                  </a:cubicBezTo>
                  <a:cubicBezTo>
                    <a:pt x="2038" y="1750"/>
                    <a:pt x="2197" y="1591"/>
                    <a:pt x="2245" y="1098"/>
                  </a:cubicBezTo>
                  <a:cubicBezTo>
                    <a:pt x="2260" y="954"/>
                    <a:pt x="2213" y="652"/>
                    <a:pt x="2149" y="540"/>
                  </a:cubicBezTo>
                  <a:cubicBezTo>
                    <a:pt x="1974" y="238"/>
                    <a:pt x="1767" y="79"/>
                    <a:pt x="1369" y="15"/>
                  </a:cubicBezTo>
                  <a:cubicBezTo>
                    <a:pt x="1308" y="5"/>
                    <a:pt x="1250" y="1"/>
                    <a:pt x="11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217;p37">
            <a:extLst>
              <a:ext uri="{FF2B5EF4-FFF2-40B4-BE49-F238E27FC236}">
                <a16:creationId xmlns:a16="http://schemas.microsoft.com/office/drawing/2014/main" id="{DB20F988-3FBA-DC54-0A62-AFBAA67ED2F7}"/>
              </a:ext>
            </a:extLst>
          </p:cNvPr>
          <p:cNvGrpSpPr/>
          <p:nvPr/>
        </p:nvGrpSpPr>
        <p:grpSpPr>
          <a:xfrm>
            <a:off x="7200732" y="3208643"/>
            <a:ext cx="1737951" cy="1390049"/>
            <a:chOff x="7200732" y="3208643"/>
            <a:chExt cx="1737951" cy="1390049"/>
          </a:xfrm>
        </p:grpSpPr>
        <p:sp>
          <p:nvSpPr>
            <p:cNvPr id="896" name="Google Shape;218;p37">
              <a:extLst>
                <a:ext uri="{FF2B5EF4-FFF2-40B4-BE49-F238E27FC236}">
                  <a16:creationId xmlns:a16="http://schemas.microsoft.com/office/drawing/2014/main" id="{330F4B0A-06FB-CB88-B377-FE4430FC666F}"/>
                </a:ext>
              </a:extLst>
            </p:cNvPr>
            <p:cNvSpPr/>
            <p:nvPr/>
          </p:nvSpPr>
          <p:spPr>
            <a:xfrm>
              <a:off x="7200732" y="3208643"/>
              <a:ext cx="1737951" cy="1390049"/>
            </a:xfrm>
            <a:custGeom>
              <a:avLst/>
              <a:gdLst/>
              <a:ahLst/>
              <a:cxnLst/>
              <a:rect l="l" t="t" r="r" b="b"/>
              <a:pathLst>
                <a:path w="83425" h="66725" extrusionOk="0">
                  <a:moveTo>
                    <a:pt x="54887" y="0"/>
                  </a:moveTo>
                  <a:lnTo>
                    <a:pt x="48207" y="297"/>
                  </a:lnTo>
                  <a:cubicBezTo>
                    <a:pt x="45684" y="446"/>
                    <a:pt x="43717" y="2598"/>
                    <a:pt x="43828" y="5121"/>
                  </a:cubicBezTo>
                  <a:lnTo>
                    <a:pt x="43902" y="6346"/>
                  </a:lnTo>
                  <a:lnTo>
                    <a:pt x="30802" y="6754"/>
                  </a:lnTo>
                  <a:cubicBezTo>
                    <a:pt x="27759" y="6866"/>
                    <a:pt x="25310" y="9315"/>
                    <a:pt x="25236" y="12358"/>
                  </a:cubicBezTo>
                  <a:lnTo>
                    <a:pt x="24419" y="44533"/>
                  </a:lnTo>
                  <a:cubicBezTo>
                    <a:pt x="23195" y="45163"/>
                    <a:pt x="20560" y="46537"/>
                    <a:pt x="17480" y="48132"/>
                  </a:cubicBezTo>
                  <a:cubicBezTo>
                    <a:pt x="8351" y="52994"/>
                    <a:pt x="2932" y="56111"/>
                    <a:pt x="1300" y="57447"/>
                  </a:cubicBezTo>
                  <a:cubicBezTo>
                    <a:pt x="928" y="57781"/>
                    <a:pt x="669" y="58041"/>
                    <a:pt x="520" y="58338"/>
                  </a:cubicBezTo>
                  <a:lnTo>
                    <a:pt x="520" y="58412"/>
                  </a:lnTo>
                  <a:cubicBezTo>
                    <a:pt x="1" y="59414"/>
                    <a:pt x="38" y="60601"/>
                    <a:pt x="594" y="61566"/>
                  </a:cubicBezTo>
                  <a:cubicBezTo>
                    <a:pt x="1151" y="62568"/>
                    <a:pt x="2190" y="63236"/>
                    <a:pt x="3341" y="63348"/>
                  </a:cubicBezTo>
                  <a:cubicBezTo>
                    <a:pt x="10614" y="63978"/>
                    <a:pt x="35664" y="66131"/>
                    <a:pt x="51065" y="66613"/>
                  </a:cubicBezTo>
                  <a:cubicBezTo>
                    <a:pt x="53143" y="66687"/>
                    <a:pt x="54998" y="66725"/>
                    <a:pt x="56557" y="66725"/>
                  </a:cubicBezTo>
                  <a:cubicBezTo>
                    <a:pt x="61493" y="66725"/>
                    <a:pt x="62940" y="66391"/>
                    <a:pt x="63608" y="66094"/>
                  </a:cubicBezTo>
                  <a:cubicBezTo>
                    <a:pt x="65129" y="65500"/>
                    <a:pt x="67245" y="63904"/>
                    <a:pt x="70065" y="61306"/>
                  </a:cubicBezTo>
                  <a:cubicBezTo>
                    <a:pt x="75335" y="56482"/>
                    <a:pt x="81087" y="49877"/>
                    <a:pt x="82200" y="48615"/>
                  </a:cubicBezTo>
                  <a:cubicBezTo>
                    <a:pt x="83351" y="47279"/>
                    <a:pt x="83425" y="45386"/>
                    <a:pt x="82386" y="43976"/>
                  </a:cubicBezTo>
                  <a:lnTo>
                    <a:pt x="82720" y="11096"/>
                  </a:lnTo>
                  <a:cubicBezTo>
                    <a:pt x="82720" y="9538"/>
                    <a:pt x="82126" y="8090"/>
                    <a:pt x="81050" y="6977"/>
                  </a:cubicBezTo>
                  <a:cubicBezTo>
                    <a:pt x="79936" y="5901"/>
                    <a:pt x="78489" y="5270"/>
                    <a:pt x="76968" y="5270"/>
                  </a:cubicBezTo>
                  <a:lnTo>
                    <a:pt x="76782" y="5270"/>
                  </a:lnTo>
                  <a:lnTo>
                    <a:pt x="59748" y="5827"/>
                  </a:lnTo>
                  <a:lnTo>
                    <a:pt x="59711" y="4379"/>
                  </a:lnTo>
                  <a:cubicBezTo>
                    <a:pt x="59600" y="1930"/>
                    <a:pt x="57559" y="0"/>
                    <a:pt x="55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219;p37">
              <a:extLst>
                <a:ext uri="{FF2B5EF4-FFF2-40B4-BE49-F238E27FC236}">
                  <a16:creationId xmlns:a16="http://schemas.microsoft.com/office/drawing/2014/main" id="{EF6021A8-8D02-6276-BC19-0F1AE2060AE5}"/>
                </a:ext>
              </a:extLst>
            </p:cNvPr>
            <p:cNvSpPr/>
            <p:nvPr/>
          </p:nvSpPr>
          <p:spPr>
            <a:xfrm>
              <a:off x="7738044" y="3347762"/>
              <a:ext cx="1157329" cy="806405"/>
            </a:xfrm>
            <a:custGeom>
              <a:avLst/>
              <a:gdLst/>
              <a:ahLst/>
              <a:cxnLst/>
              <a:rect l="l" t="t" r="r" b="b"/>
              <a:pathLst>
                <a:path w="55554" h="38709" extrusionOk="0">
                  <a:moveTo>
                    <a:pt x="51161" y="0"/>
                  </a:moveTo>
                  <a:cubicBezTo>
                    <a:pt x="51116" y="0"/>
                    <a:pt x="51072" y="1"/>
                    <a:pt x="51027" y="2"/>
                  </a:cubicBezTo>
                  <a:lnTo>
                    <a:pt x="14325" y="1153"/>
                  </a:lnTo>
                  <a:lnTo>
                    <a:pt x="5047" y="1449"/>
                  </a:lnTo>
                  <a:cubicBezTo>
                    <a:pt x="2747" y="1524"/>
                    <a:pt x="891" y="3416"/>
                    <a:pt x="854" y="5717"/>
                  </a:cubicBezTo>
                  <a:lnTo>
                    <a:pt x="409" y="22343"/>
                  </a:lnTo>
                  <a:lnTo>
                    <a:pt x="0" y="38708"/>
                  </a:lnTo>
                  <a:lnTo>
                    <a:pt x="2413" y="38671"/>
                  </a:lnTo>
                  <a:lnTo>
                    <a:pt x="2784" y="21489"/>
                  </a:lnTo>
                  <a:lnTo>
                    <a:pt x="3118" y="8241"/>
                  </a:lnTo>
                  <a:cubicBezTo>
                    <a:pt x="3155" y="5903"/>
                    <a:pt x="4862" y="4047"/>
                    <a:pt x="6977" y="3973"/>
                  </a:cubicBezTo>
                  <a:lnTo>
                    <a:pt x="14436" y="3713"/>
                  </a:lnTo>
                  <a:lnTo>
                    <a:pt x="49060" y="2488"/>
                  </a:lnTo>
                  <a:cubicBezTo>
                    <a:pt x="49102" y="2487"/>
                    <a:pt x="49143" y="2486"/>
                    <a:pt x="49184" y="2486"/>
                  </a:cubicBezTo>
                  <a:cubicBezTo>
                    <a:pt x="51391" y="2486"/>
                    <a:pt x="53179" y="4427"/>
                    <a:pt x="53142" y="6867"/>
                  </a:cubicBezTo>
                  <a:lnTo>
                    <a:pt x="52883" y="37855"/>
                  </a:lnTo>
                  <a:lnTo>
                    <a:pt x="52883" y="37855"/>
                  </a:lnTo>
                  <a:lnTo>
                    <a:pt x="55221" y="37818"/>
                  </a:lnTo>
                  <a:lnTo>
                    <a:pt x="55518" y="4381"/>
                  </a:lnTo>
                  <a:cubicBezTo>
                    <a:pt x="55554" y="1976"/>
                    <a:pt x="53586" y="0"/>
                    <a:pt x="51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220;p37">
              <a:extLst>
                <a:ext uri="{FF2B5EF4-FFF2-40B4-BE49-F238E27FC236}">
                  <a16:creationId xmlns:a16="http://schemas.microsoft.com/office/drawing/2014/main" id="{0D33AC46-5AFE-30BF-A359-21F60916E34B}"/>
                </a:ext>
              </a:extLst>
            </p:cNvPr>
            <p:cNvSpPr/>
            <p:nvPr/>
          </p:nvSpPr>
          <p:spPr>
            <a:xfrm>
              <a:off x="7788292" y="3399552"/>
              <a:ext cx="1057604" cy="753845"/>
            </a:xfrm>
            <a:custGeom>
              <a:avLst/>
              <a:gdLst/>
              <a:ahLst/>
              <a:cxnLst/>
              <a:rect l="l" t="t" r="r" b="b"/>
              <a:pathLst>
                <a:path w="50767" h="36186" extrusionOk="0">
                  <a:moveTo>
                    <a:pt x="46772" y="0"/>
                  </a:moveTo>
                  <a:cubicBezTo>
                    <a:pt x="46731" y="0"/>
                    <a:pt x="46690" y="1"/>
                    <a:pt x="46648" y="2"/>
                  </a:cubicBezTo>
                  <a:lnTo>
                    <a:pt x="29466" y="596"/>
                  </a:lnTo>
                  <a:lnTo>
                    <a:pt x="13806" y="1153"/>
                  </a:lnTo>
                  <a:lnTo>
                    <a:pt x="4565" y="1487"/>
                  </a:lnTo>
                  <a:cubicBezTo>
                    <a:pt x="3303" y="1524"/>
                    <a:pt x="2190" y="2229"/>
                    <a:pt x="1485" y="3268"/>
                  </a:cubicBezTo>
                  <a:cubicBezTo>
                    <a:pt x="1003" y="3973"/>
                    <a:pt x="706" y="4827"/>
                    <a:pt x="706" y="5755"/>
                  </a:cubicBezTo>
                  <a:lnTo>
                    <a:pt x="446" y="16517"/>
                  </a:lnTo>
                  <a:lnTo>
                    <a:pt x="260" y="25237"/>
                  </a:lnTo>
                  <a:lnTo>
                    <a:pt x="1" y="36185"/>
                  </a:lnTo>
                  <a:lnTo>
                    <a:pt x="21450" y="35851"/>
                  </a:lnTo>
                  <a:lnTo>
                    <a:pt x="41935" y="35517"/>
                  </a:lnTo>
                  <a:lnTo>
                    <a:pt x="50471" y="35369"/>
                  </a:lnTo>
                  <a:lnTo>
                    <a:pt x="50508" y="30767"/>
                  </a:lnTo>
                  <a:lnTo>
                    <a:pt x="50582" y="21786"/>
                  </a:lnTo>
                  <a:lnTo>
                    <a:pt x="50693" y="10059"/>
                  </a:lnTo>
                  <a:lnTo>
                    <a:pt x="50730" y="4381"/>
                  </a:lnTo>
                  <a:cubicBezTo>
                    <a:pt x="50767" y="1941"/>
                    <a:pt x="48979" y="0"/>
                    <a:pt x="467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221;p37">
              <a:extLst>
                <a:ext uri="{FF2B5EF4-FFF2-40B4-BE49-F238E27FC236}">
                  <a16:creationId xmlns:a16="http://schemas.microsoft.com/office/drawing/2014/main" id="{522A9B2E-0707-A806-5E85-0F2A891FEAF6}"/>
                </a:ext>
              </a:extLst>
            </p:cNvPr>
            <p:cNvSpPr/>
            <p:nvPr/>
          </p:nvSpPr>
          <p:spPr>
            <a:xfrm>
              <a:off x="8112988" y="3625334"/>
              <a:ext cx="336320" cy="316217"/>
            </a:xfrm>
            <a:custGeom>
              <a:avLst/>
              <a:gdLst/>
              <a:ahLst/>
              <a:cxnLst/>
              <a:rect l="l" t="t" r="r" b="b"/>
              <a:pathLst>
                <a:path w="16144" h="15179" extrusionOk="0">
                  <a:moveTo>
                    <a:pt x="632" y="1"/>
                  </a:moveTo>
                  <a:lnTo>
                    <a:pt x="1" y="15179"/>
                  </a:lnTo>
                  <a:lnTo>
                    <a:pt x="1" y="15179"/>
                  </a:lnTo>
                  <a:lnTo>
                    <a:pt x="16144" y="7015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222;p37">
              <a:extLst>
                <a:ext uri="{FF2B5EF4-FFF2-40B4-BE49-F238E27FC236}">
                  <a16:creationId xmlns:a16="http://schemas.microsoft.com/office/drawing/2014/main" id="{10173DB2-CB99-331F-79FD-4DD5B398DC50}"/>
                </a:ext>
              </a:extLst>
            </p:cNvPr>
            <p:cNvSpPr/>
            <p:nvPr/>
          </p:nvSpPr>
          <p:spPr>
            <a:xfrm>
              <a:off x="8617842" y="4137126"/>
              <a:ext cx="289926" cy="327049"/>
            </a:xfrm>
            <a:custGeom>
              <a:avLst/>
              <a:gdLst/>
              <a:ahLst/>
              <a:cxnLst/>
              <a:rect l="l" t="t" r="r" b="b"/>
              <a:pathLst>
                <a:path w="13917" h="15699" extrusionOk="0">
                  <a:moveTo>
                    <a:pt x="13063" y="1"/>
                  </a:moveTo>
                  <a:cubicBezTo>
                    <a:pt x="10614" y="2932"/>
                    <a:pt x="4713" y="9315"/>
                    <a:pt x="0" y="13435"/>
                  </a:cubicBezTo>
                  <a:cubicBezTo>
                    <a:pt x="371" y="14177"/>
                    <a:pt x="742" y="14956"/>
                    <a:pt x="1113" y="15698"/>
                  </a:cubicBezTo>
                  <a:cubicBezTo>
                    <a:pt x="5641" y="11505"/>
                    <a:pt x="10873" y="5716"/>
                    <a:pt x="13137" y="3155"/>
                  </a:cubicBezTo>
                  <a:cubicBezTo>
                    <a:pt x="13916" y="2227"/>
                    <a:pt x="13879" y="891"/>
                    <a:pt x="13100" y="38"/>
                  </a:cubicBezTo>
                  <a:lnTo>
                    <a:pt x="130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223;p37">
              <a:extLst>
                <a:ext uri="{FF2B5EF4-FFF2-40B4-BE49-F238E27FC236}">
                  <a16:creationId xmlns:a16="http://schemas.microsoft.com/office/drawing/2014/main" id="{07DE9077-A51A-7834-5CAD-A5474FDFC003}"/>
                </a:ext>
              </a:extLst>
            </p:cNvPr>
            <p:cNvSpPr/>
            <p:nvPr/>
          </p:nvSpPr>
          <p:spPr>
            <a:xfrm>
              <a:off x="7223919" y="4416990"/>
              <a:ext cx="1417131" cy="152702"/>
            </a:xfrm>
            <a:custGeom>
              <a:avLst/>
              <a:gdLst/>
              <a:ahLst/>
              <a:cxnLst/>
              <a:rect l="l" t="t" r="r" b="b"/>
              <a:pathLst>
                <a:path w="68025" h="7330" extrusionOk="0">
                  <a:moveTo>
                    <a:pt x="66911" y="1"/>
                  </a:moveTo>
                  <a:cubicBezTo>
                    <a:pt x="64981" y="1708"/>
                    <a:pt x="63200" y="3007"/>
                    <a:pt x="61975" y="3489"/>
                  </a:cubicBezTo>
                  <a:cubicBezTo>
                    <a:pt x="61092" y="3857"/>
                    <a:pt x="58653" y="4014"/>
                    <a:pt x="55226" y="4014"/>
                  </a:cubicBezTo>
                  <a:cubicBezTo>
                    <a:pt x="53467" y="4014"/>
                    <a:pt x="51449" y="3973"/>
                    <a:pt x="49246" y="3897"/>
                  </a:cubicBezTo>
                  <a:cubicBezTo>
                    <a:pt x="32361" y="3303"/>
                    <a:pt x="4751" y="854"/>
                    <a:pt x="1077" y="520"/>
                  </a:cubicBezTo>
                  <a:cubicBezTo>
                    <a:pt x="855" y="706"/>
                    <a:pt x="706" y="854"/>
                    <a:pt x="669" y="966"/>
                  </a:cubicBezTo>
                  <a:cubicBezTo>
                    <a:pt x="669" y="966"/>
                    <a:pt x="669" y="1003"/>
                    <a:pt x="632" y="1003"/>
                  </a:cubicBezTo>
                  <a:cubicBezTo>
                    <a:pt x="1" y="2301"/>
                    <a:pt x="892" y="3823"/>
                    <a:pt x="2339" y="3971"/>
                  </a:cubicBezTo>
                  <a:cubicBezTo>
                    <a:pt x="9093" y="4565"/>
                    <a:pt x="34477" y="6718"/>
                    <a:pt x="49989" y="7237"/>
                  </a:cubicBezTo>
                  <a:cubicBezTo>
                    <a:pt x="51951" y="7297"/>
                    <a:pt x="53753" y="7329"/>
                    <a:pt x="55339" y="7329"/>
                  </a:cubicBezTo>
                  <a:cubicBezTo>
                    <a:pt x="58702" y="7329"/>
                    <a:pt x="61093" y="7182"/>
                    <a:pt x="61975" y="6829"/>
                  </a:cubicBezTo>
                  <a:cubicBezTo>
                    <a:pt x="63460" y="6198"/>
                    <a:pt x="65649" y="4454"/>
                    <a:pt x="68024" y="2264"/>
                  </a:cubicBezTo>
                  <a:cubicBezTo>
                    <a:pt x="67653" y="1522"/>
                    <a:pt x="67282" y="743"/>
                    <a:pt x="669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224;p37">
              <a:extLst>
                <a:ext uri="{FF2B5EF4-FFF2-40B4-BE49-F238E27FC236}">
                  <a16:creationId xmlns:a16="http://schemas.microsoft.com/office/drawing/2014/main" id="{A90530D6-0A7C-AC19-4E86-8C676E9873C2}"/>
                </a:ext>
              </a:extLst>
            </p:cNvPr>
            <p:cNvSpPr/>
            <p:nvPr/>
          </p:nvSpPr>
          <p:spPr>
            <a:xfrm>
              <a:off x="7246356" y="4135585"/>
              <a:ext cx="1643622" cy="364985"/>
            </a:xfrm>
            <a:custGeom>
              <a:avLst/>
              <a:gdLst/>
              <a:ahLst/>
              <a:cxnLst/>
              <a:rect l="l" t="t" r="r" b="b"/>
              <a:pathLst>
                <a:path w="78897" h="17520" extrusionOk="0">
                  <a:moveTo>
                    <a:pt x="78823" y="1"/>
                  </a:moveTo>
                  <a:lnTo>
                    <a:pt x="58560" y="334"/>
                  </a:lnTo>
                  <a:lnTo>
                    <a:pt x="23602" y="891"/>
                  </a:lnTo>
                  <a:cubicBezTo>
                    <a:pt x="23602" y="891"/>
                    <a:pt x="20188" y="2635"/>
                    <a:pt x="15958" y="4862"/>
                  </a:cubicBezTo>
                  <a:cubicBezTo>
                    <a:pt x="9834" y="8128"/>
                    <a:pt x="1930" y="12432"/>
                    <a:pt x="0" y="14028"/>
                  </a:cubicBezTo>
                  <a:cubicBezTo>
                    <a:pt x="1559" y="14177"/>
                    <a:pt x="7496" y="14696"/>
                    <a:pt x="15104" y="15290"/>
                  </a:cubicBezTo>
                  <a:cubicBezTo>
                    <a:pt x="27678" y="16304"/>
                    <a:pt x="44821" y="17519"/>
                    <a:pt x="54280" y="17519"/>
                  </a:cubicBezTo>
                  <a:cubicBezTo>
                    <a:pt x="57635" y="17519"/>
                    <a:pt x="60024" y="17366"/>
                    <a:pt x="60898" y="16997"/>
                  </a:cubicBezTo>
                  <a:cubicBezTo>
                    <a:pt x="63051" y="16143"/>
                    <a:pt x="66762" y="12841"/>
                    <a:pt x="70324" y="9278"/>
                  </a:cubicBezTo>
                  <a:cubicBezTo>
                    <a:pt x="73813" y="5827"/>
                    <a:pt x="77190" y="2116"/>
                    <a:pt x="78897" y="75"/>
                  </a:cubicBezTo>
                  <a:cubicBezTo>
                    <a:pt x="78860" y="38"/>
                    <a:pt x="78823" y="1"/>
                    <a:pt x="788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225;p37">
              <a:extLst>
                <a:ext uri="{FF2B5EF4-FFF2-40B4-BE49-F238E27FC236}">
                  <a16:creationId xmlns:a16="http://schemas.microsoft.com/office/drawing/2014/main" id="{96E6436E-22FE-AB20-A568-D9462571A794}"/>
                </a:ext>
              </a:extLst>
            </p:cNvPr>
            <p:cNvSpPr/>
            <p:nvPr/>
          </p:nvSpPr>
          <p:spPr>
            <a:xfrm>
              <a:off x="8297001" y="3237954"/>
              <a:ext cx="126037" cy="274531"/>
            </a:xfrm>
            <a:custGeom>
              <a:avLst/>
              <a:gdLst/>
              <a:ahLst/>
              <a:cxnLst/>
              <a:rect l="l" t="t" r="r" b="b"/>
              <a:pathLst>
                <a:path w="6050" h="13178" extrusionOk="0">
                  <a:moveTo>
                    <a:pt x="101" y="110"/>
                  </a:moveTo>
                  <a:cubicBezTo>
                    <a:pt x="67" y="111"/>
                    <a:pt x="34" y="113"/>
                    <a:pt x="0" y="115"/>
                  </a:cubicBezTo>
                  <a:lnTo>
                    <a:pt x="101" y="110"/>
                  </a:lnTo>
                  <a:close/>
                  <a:moveTo>
                    <a:pt x="2479" y="0"/>
                  </a:moveTo>
                  <a:cubicBezTo>
                    <a:pt x="2433" y="0"/>
                    <a:pt x="2385" y="1"/>
                    <a:pt x="2338" y="3"/>
                  </a:cubicBezTo>
                  <a:lnTo>
                    <a:pt x="101" y="110"/>
                  </a:lnTo>
                  <a:lnTo>
                    <a:pt x="101" y="110"/>
                  </a:lnTo>
                  <a:cubicBezTo>
                    <a:pt x="133" y="109"/>
                    <a:pt x="166" y="108"/>
                    <a:pt x="198" y="108"/>
                  </a:cubicBezTo>
                  <a:cubicBezTo>
                    <a:pt x="1858" y="108"/>
                    <a:pt x="3269" y="1444"/>
                    <a:pt x="3340" y="3158"/>
                  </a:cubicBezTo>
                  <a:lnTo>
                    <a:pt x="3637" y="9838"/>
                  </a:lnTo>
                  <a:cubicBezTo>
                    <a:pt x="3711" y="11571"/>
                    <a:pt x="2355" y="13085"/>
                    <a:pt x="626" y="13176"/>
                  </a:cubicBezTo>
                  <a:lnTo>
                    <a:pt x="626" y="13176"/>
                  </a:lnTo>
                  <a:lnTo>
                    <a:pt x="2932" y="13066"/>
                  </a:lnTo>
                  <a:cubicBezTo>
                    <a:pt x="4713" y="12992"/>
                    <a:pt x="6049" y="11508"/>
                    <a:pt x="5975" y="9726"/>
                  </a:cubicBezTo>
                  <a:lnTo>
                    <a:pt x="5678" y="3046"/>
                  </a:lnTo>
                  <a:cubicBezTo>
                    <a:pt x="5606" y="1312"/>
                    <a:pt x="4197" y="0"/>
                    <a:pt x="2479" y="0"/>
                  </a:cubicBezTo>
                  <a:close/>
                  <a:moveTo>
                    <a:pt x="626" y="13176"/>
                  </a:moveTo>
                  <a:lnTo>
                    <a:pt x="594" y="13178"/>
                  </a:lnTo>
                  <a:cubicBezTo>
                    <a:pt x="605" y="13177"/>
                    <a:pt x="615" y="13177"/>
                    <a:pt x="626" y="131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226;p37">
              <a:extLst>
                <a:ext uri="{FF2B5EF4-FFF2-40B4-BE49-F238E27FC236}">
                  <a16:creationId xmlns:a16="http://schemas.microsoft.com/office/drawing/2014/main" id="{4F01C23B-701A-FC00-C7BD-E6FD8E449C1F}"/>
                </a:ext>
              </a:extLst>
            </p:cNvPr>
            <p:cNvSpPr/>
            <p:nvPr/>
          </p:nvSpPr>
          <p:spPr>
            <a:xfrm>
              <a:off x="8141611" y="3240246"/>
              <a:ext cx="232720" cy="276176"/>
            </a:xfrm>
            <a:custGeom>
              <a:avLst/>
              <a:gdLst/>
              <a:ahLst/>
              <a:cxnLst/>
              <a:rect l="l" t="t" r="r" b="b"/>
              <a:pathLst>
                <a:path w="11171" h="13257" extrusionOk="0">
                  <a:moveTo>
                    <a:pt x="7619" y="1"/>
                  </a:moveTo>
                  <a:cubicBezTo>
                    <a:pt x="7566" y="1"/>
                    <a:pt x="7513" y="2"/>
                    <a:pt x="7459" y="5"/>
                  </a:cubicBezTo>
                  <a:lnTo>
                    <a:pt x="3117" y="190"/>
                  </a:lnTo>
                  <a:cubicBezTo>
                    <a:pt x="1373" y="265"/>
                    <a:pt x="0" y="1749"/>
                    <a:pt x="74" y="3530"/>
                  </a:cubicBezTo>
                  <a:lnTo>
                    <a:pt x="297" y="8800"/>
                  </a:lnTo>
                  <a:lnTo>
                    <a:pt x="371" y="10210"/>
                  </a:lnTo>
                  <a:cubicBezTo>
                    <a:pt x="443" y="11944"/>
                    <a:pt x="1887" y="13256"/>
                    <a:pt x="3573" y="13256"/>
                  </a:cubicBezTo>
                  <a:cubicBezTo>
                    <a:pt x="3619" y="13256"/>
                    <a:pt x="3665" y="13255"/>
                    <a:pt x="3711" y="13253"/>
                  </a:cubicBezTo>
                  <a:lnTo>
                    <a:pt x="8053" y="13068"/>
                  </a:lnTo>
                  <a:cubicBezTo>
                    <a:pt x="9797" y="12993"/>
                    <a:pt x="11170" y="11472"/>
                    <a:pt x="11096" y="9728"/>
                  </a:cubicBezTo>
                  <a:lnTo>
                    <a:pt x="10799" y="3048"/>
                  </a:lnTo>
                  <a:cubicBezTo>
                    <a:pt x="10725" y="2046"/>
                    <a:pt x="10242" y="1155"/>
                    <a:pt x="9463" y="599"/>
                  </a:cubicBezTo>
                  <a:cubicBezTo>
                    <a:pt x="8947" y="220"/>
                    <a:pt x="8302" y="1"/>
                    <a:pt x="76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227;p37">
              <a:extLst>
                <a:ext uri="{FF2B5EF4-FFF2-40B4-BE49-F238E27FC236}">
                  <a16:creationId xmlns:a16="http://schemas.microsoft.com/office/drawing/2014/main" id="{82F182B0-894A-13A8-2B77-A71F34BAC950}"/>
                </a:ext>
              </a:extLst>
            </p:cNvPr>
            <p:cNvSpPr/>
            <p:nvPr/>
          </p:nvSpPr>
          <p:spPr>
            <a:xfrm>
              <a:off x="8174069" y="3296764"/>
              <a:ext cx="150786" cy="150015"/>
            </a:xfrm>
            <a:custGeom>
              <a:avLst/>
              <a:gdLst/>
              <a:ahLst/>
              <a:cxnLst/>
              <a:rect l="l" t="t" r="r" b="b"/>
              <a:pathLst>
                <a:path w="7238" h="7201" extrusionOk="0">
                  <a:moveTo>
                    <a:pt x="3675" y="1"/>
                  </a:moveTo>
                  <a:cubicBezTo>
                    <a:pt x="1671" y="1"/>
                    <a:pt x="38" y="1597"/>
                    <a:pt x="38" y="3563"/>
                  </a:cubicBezTo>
                  <a:cubicBezTo>
                    <a:pt x="1" y="5567"/>
                    <a:pt x="1634" y="7200"/>
                    <a:pt x="3600" y="7200"/>
                  </a:cubicBezTo>
                  <a:cubicBezTo>
                    <a:pt x="3623" y="7201"/>
                    <a:pt x="3645" y="7201"/>
                    <a:pt x="3667" y="7201"/>
                  </a:cubicBezTo>
                  <a:cubicBezTo>
                    <a:pt x="5641" y="7201"/>
                    <a:pt x="7237" y="5583"/>
                    <a:pt x="7237" y="3638"/>
                  </a:cubicBezTo>
                  <a:cubicBezTo>
                    <a:pt x="7237" y="1634"/>
                    <a:pt x="5641" y="1"/>
                    <a:pt x="36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228;p37">
              <a:extLst>
                <a:ext uri="{FF2B5EF4-FFF2-40B4-BE49-F238E27FC236}">
                  <a16:creationId xmlns:a16="http://schemas.microsoft.com/office/drawing/2014/main" id="{186E823C-AADB-93BD-138E-7B33A2799057}"/>
                </a:ext>
              </a:extLst>
            </p:cNvPr>
            <p:cNvSpPr/>
            <p:nvPr/>
          </p:nvSpPr>
          <p:spPr>
            <a:xfrm>
              <a:off x="8205776" y="3336971"/>
              <a:ext cx="68810" cy="68081"/>
            </a:xfrm>
            <a:custGeom>
              <a:avLst/>
              <a:gdLst/>
              <a:ahLst/>
              <a:cxnLst/>
              <a:rect l="l" t="t" r="r" b="b"/>
              <a:pathLst>
                <a:path w="3303" h="3268" extrusionOk="0">
                  <a:moveTo>
                    <a:pt x="1670" y="1"/>
                  </a:moveTo>
                  <a:cubicBezTo>
                    <a:pt x="780" y="1"/>
                    <a:pt x="37" y="743"/>
                    <a:pt x="37" y="1633"/>
                  </a:cubicBezTo>
                  <a:cubicBezTo>
                    <a:pt x="0" y="2524"/>
                    <a:pt x="742" y="3266"/>
                    <a:pt x="1633" y="3266"/>
                  </a:cubicBezTo>
                  <a:cubicBezTo>
                    <a:pt x="1655" y="3267"/>
                    <a:pt x="1678" y="3268"/>
                    <a:pt x="1700" y="3268"/>
                  </a:cubicBezTo>
                  <a:cubicBezTo>
                    <a:pt x="2596" y="3268"/>
                    <a:pt x="3303" y="2540"/>
                    <a:pt x="3303" y="1671"/>
                  </a:cubicBezTo>
                  <a:cubicBezTo>
                    <a:pt x="3303" y="743"/>
                    <a:pt x="2561" y="1"/>
                    <a:pt x="16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229;p37">
              <a:extLst>
                <a:ext uri="{FF2B5EF4-FFF2-40B4-BE49-F238E27FC236}">
                  <a16:creationId xmlns:a16="http://schemas.microsoft.com/office/drawing/2014/main" id="{5BFF6CFE-C456-4164-3512-7E4A6C288857}"/>
                </a:ext>
              </a:extLst>
            </p:cNvPr>
            <p:cNvSpPr/>
            <p:nvPr/>
          </p:nvSpPr>
          <p:spPr>
            <a:xfrm>
              <a:off x="7653006" y="4249997"/>
              <a:ext cx="1012772" cy="36499"/>
            </a:xfrm>
            <a:custGeom>
              <a:avLst/>
              <a:gdLst/>
              <a:ahLst/>
              <a:cxnLst/>
              <a:rect l="l" t="t" r="r" b="b"/>
              <a:pathLst>
                <a:path w="48615" h="1752" extrusionOk="0">
                  <a:moveTo>
                    <a:pt x="408" y="1"/>
                  </a:moveTo>
                  <a:cubicBezTo>
                    <a:pt x="223" y="1"/>
                    <a:pt x="0" y="149"/>
                    <a:pt x="0" y="372"/>
                  </a:cubicBezTo>
                  <a:cubicBezTo>
                    <a:pt x="0" y="595"/>
                    <a:pt x="149" y="780"/>
                    <a:pt x="371" y="817"/>
                  </a:cubicBezTo>
                  <a:cubicBezTo>
                    <a:pt x="631" y="817"/>
                    <a:pt x="17294" y="1671"/>
                    <a:pt x="31359" y="1745"/>
                  </a:cubicBezTo>
                  <a:cubicBezTo>
                    <a:pt x="32155" y="1749"/>
                    <a:pt x="32944" y="1751"/>
                    <a:pt x="33721" y="1751"/>
                  </a:cubicBezTo>
                  <a:cubicBezTo>
                    <a:pt x="39858" y="1751"/>
                    <a:pt x="45279" y="1608"/>
                    <a:pt x="48244" y="1114"/>
                  </a:cubicBezTo>
                  <a:cubicBezTo>
                    <a:pt x="48466" y="1077"/>
                    <a:pt x="48615" y="891"/>
                    <a:pt x="48578" y="669"/>
                  </a:cubicBezTo>
                  <a:cubicBezTo>
                    <a:pt x="48544" y="469"/>
                    <a:pt x="48362" y="329"/>
                    <a:pt x="48164" y="329"/>
                  </a:cubicBezTo>
                  <a:cubicBezTo>
                    <a:pt x="48141" y="329"/>
                    <a:pt x="48118" y="331"/>
                    <a:pt x="48095" y="335"/>
                  </a:cubicBezTo>
                  <a:cubicBezTo>
                    <a:pt x="45176" y="807"/>
                    <a:pt x="39850" y="974"/>
                    <a:pt x="33784" y="974"/>
                  </a:cubicBezTo>
                  <a:cubicBezTo>
                    <a:pt x="19337" y="974"/>
                    <a:pt x="696" y="27"/>
                    <a:pt x="4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230;p37">
              <a:extLst>
                <a:ext uri="{FF2B5EF4-FFF2-40B4-BE49-F238E27FC236}">
                  <a16:creationId xmlns:a16="http://schemas.microsoft.com/office/drawing/2014/main" id="{135EBCCF-623C-3973-D438-859DD718AABC}"/>
                </a:ext>
              </a:extLst>
            </p:cNvPr>
            <p:cNvSpPr/>
            <p:nvPr/>
          </p:nvSpPr>
          <p:spPr>
            <a:xfrm>
              <a:off x="7547094" y="4353493"/>
              <a:ext cx="892173" cy="38019"/>
            </a:xfrm>
            <a:custGeom>
              <a:avLst/>
              <a:gdLst/>
              <a:ahLst/>
              <a:cxnLst/>
              <a:rect l="l" t="t" r="r" b="b"/>
              <a:pathLst>
                <a:path w="42826" h="1825" extrusionOk="0">
                  <a:moveTo>
                    <a:pt x="360" y="1"/>
                  </a:moveTo>
                  <a:cubicBezTo>
                    <a:pt x="186" y="1"/>
                    <a:pt x="0" y="173"/>
                    <a:pt x="0" y="377"/>
                  </a:cubicBezTo>
                  <a:cubicBezTo>
                    <a:pt x="0" y="599"/>
                    <a:pt x="186" y="785"/>
                    <a:pt x="408" y="785"/>
                  </a:cubicBezTo>
                  <a:cubicBezTo>
                    <a:pt x="668" y="785"/>
                    <a:pt x="25384" y="1713"/>
                    <a:pt x="40191" y="1787"/>
                  </a:cubicBezTo>
                  <a:cubicBezTo>
                    <a:pt x="40970" y="1824"/>
                    <a:pt x="41712" y="1824"/>
                    <a:pt x="42417" y="1824"/>
                  </a:cubicBezTo>
                  <a:cubicBezTo>
                    <a:pt x="42640" y="1824"/>
                    <a:pt x="42826" y="1638"/>
                    <a:pt x="42826" y="1416"/>
                  </a:cubicBezTo>
                  <a:cubicBezTo>
                    <a:pt x="42826" y="1193"/>
                    <a:pt x="42640" y="1008"/>
                    <a:pt x="42417" y="1008"/>
                  </a:cubicBezTo>
                  <a:cubicBezTo>
                    <a:pt x="28056" y="1008"/>
                    <a:pt x="705" y="6"/>
                    <a:pt x="408" y="6"/>
                  </a:cubicBezTo>
                  <a:cubicBezTo>
                    <a:pt x="392" y="2"/>
                    <a:pt x="376" y="1"/>
                    <a:pt x="3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231;p37">
              <a:extLst>
                <a:ext uri="{FF2B5EF4-FFF2-40B4-BE49-F238E27FC236}">
                  <a16:creationId xmlns:a16="http://schemas.microsoft.com/office/drawing/2014/main" id="{77F0F856-E29C-B6C7-7A87-6F0B4AC0BC87}"/>
                </a:ext>
              </a:extLst>
            </p:cNvPr>
            <p:cNvSpPr/>
            <p:nvPr/>
          </p:nvSpPr>
          <p:spPr>
            <a:xfrm>
              <a:off x="8218921" y="4205353"/>
              <a:ext cx="340945" cy="255719"/>
            </a:xfrm>
            <a:custGeom>
              <a:avLst/>
              <a:gdLst/>
              <a:ahLst/>
              <a:cxnLst/>
              <a:rect l="l" t="t" r="r" b="b"/>
              <a:pathLst>
                <a:path w="16366" h="12275" extrusionOk="0">
                  <a:moveTo>
                    <a:pt x="15891" y="1"/>
                  </a:moveTo>
                  <a:cubicBezTo>
                    <a:pt x="15813" y="1"/>
                    <a:pt x="15734" y="22"/>
                    <a:pt x="15661" y="66"/>
                  </a:cubicBezTo>
                  <a:lnTo>
                    <a:pt x="186" y="11570"/>
                  </a:lnTo>
                  <a:cubicBezTo>
                    <a:pt x="37" y="11681"/>
                    <a:pt x="0" y="11941"/>
                    <a:pt x="111" y="12127"/>
                  </a:cubicBezTo>
                  <a:cubicBezTo>
                    <a:pt x="186" y="12238"/>
                    <a:pt x="297" y="12275"/>
                    <a:pt x="445" y="12275"/>
                  </a:cubicBezTo>
                  <a:cubicBezTo>
                    <a:pt x="520" y="12275"/>
                    <a:pt x="594" y="12238"/>
                    <a:pt x="668" y="12201"/>
                  </a:cubicBezTo>
                  <a:lnTo>
                    <a:pt x="16143" y="734"/>
                  </a:lnTo>
                  <a:cubicBezTo>
                    <a:pt x="16329" y="585"/>
                    <a:pt x="16366" y="325"/>
                    <a:pt x="16217" y="140"/>
                  </a:cubicBezTo>
                  <a:cubicBezTo>
                    <a:pt x="16127" y="50"/>
                    <a:pt x="16010" y="1"/>
                    <a:pt x="158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232;p37">
              <a:extLst>
                <a:ext uri="{FF2B5EF4-FFF2-40B4-BE49-F238E27FC236}">
                  <a16:creationId xmlns:a16="http://schemas.microsoft.com/office/drawing/2014/main" id="{145A6E4F-8600-F0FD-CDEC-4F325ADB835A}"/>
                </a:ext>
              </a:extLst>
            </p:cNvPr>
            <p:cNvSpPr/>
            <p:nvPr/>
          </p:nvSpPr>
          <p:spPr>
            <a:xfrm>
              <a:off x="8010179" y="4193145"/>
              <a:ext cx="323175" cy="277218"/>
            </a:xfrm>
            <a:custGeom>
              <a:avLst/>
              <a:gdLst/>
              <a:ahLst/>
              <a:cxnLst/>
              <a:rect l="l" t="t" r="r" b="b"/>
              <a:pathLst>
                <a:path w="15513" h="13307" extrusionOk="0">
                  <a:moveTo>
                    <a:pt x="15079" y="1"/>
                  </a:moveTo>
                  <a:cubicBezTo>
                    <a:pt x="14984" y="1"/>
                    <a:pt x="14889" y="30"/>
                    <a:pt x="14807" y="95"/>
                  </a:cubicBezTo>
                  <a:lnTo>
                    <a:pt x="186" y="12601"/>
                  </a:lnTo>
                  <a:cubicBezTo>
                    <a:pt x="37" y="12750"/>
                    <a:pt x="0" y="13009"/>
                    <a:pt x="149" y="13158"/>
                  </a:cubicBezTo>
                  <a:cubicBezTo>
                    <a:pt x="223" y="13269"/>
                    <a:pt x="334" y="13306"/>
                    <a:pt x="446" y="13306"/>
                  </a:cubicBezTo>
                  <a:cubicBezTo>
                    <a:pt x="520" y="13306"/>
                    <a:pt x="631" y="13269"/>
                    <a:pt x="705" y="13232"/>
                  </a:cubicBezTo>
                  <a:lnTo>
                    <a:pt x="15327" y="689"/>
                  </a:lnTo>
                  <a:cubicBezTo>
                    <a:pt x="15512" y="540"/>
                    <a:pt x="15512" y="318"/>
                    <a:pt x="15401" y="132"/>
                  </a:cubicBezTo>
                  <a:cubicBezTo>
                    <a:pt x="15318" y="49"/>
                    <a:pt x="15199" y="1"/>
                    <a:pt x="150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233;p37">
              <a:extLst>
                <a:ext uri="{FF2B5EF4-FFF2-40B4-BE49-F238E27FC236}">
                  <a16:creationId xmlns:a16="http://schemas.microsoft.com/office/drawing/2014/main" id="{3B051AF6-9985-9E9E-BCC5-2F1E2387EA0C}"/>
                </a:ext>
              </a:extLst>
            </p:cNvPr>
            <p:cNvSpPr/>
            <p:nvPr/>
          </p:nvSpPr>
          <p:spPr>
            <a:xfrm>
              <a:off x="7761231" y="4189937"/>
              <a:ext cx="347153" cy="247178"/>
            </a:xfrm>
            <a:custGeom>
              <a:avLst/>
              <a:gdLst/>
              <a:ahLst/>
              <a:cxnLst/>
              <a:rect l="l" t="t" r="r" b="b"/>
              <a:pathLst>
                <a:path w="16664" h="11865" extrusionOk="0">
                  <a:moveTo>
                    <a:pt x="16214" y="1"/>
                  </a:moveTo>
                  <a:cubicBezTo>
                    <a:pt x="16140" y="1"/>
                    <a:pt x="16065" y="22"/>
                    <a:pt x="15995" y="63"/>
                  </a:cubicBezTo>
                  <a:lnTo>
                    <a:pt x="223" y="11122"/>
                  </a:lnTo>
                  <a:cubicBezTo>
                    <a:pt x="38" y="11271"/>
                    <a:pt x="1" y="11493"/>
                    <a:pt x="112" y="11679"/>
                  </a:cubicBezTo>
                  <a:cubicBezTo>
                    <a:pt x="186" y="11790"/>
                    <a:pt x="335" y="11865"/>
                    <a:pt x="446" y="11865"/>
                  </a:cubicBezTo>
                  <a:cubicBezTo>
                    <a:pt x="520" y="11865"/>
                    <a:pt x="594" y="11827"/>
                    <a:pt x="669" y="11790"/>
                  </a:cubicBezTo>
                  <a:lnTo>
                    <a:pt x="16441" y="731"/>
                  </a:lnTo>
                  <a:cubicBezTo>
                    <a:pt x="16626" y="583"/>
                    <a:pt x="16663" y="323"/>
                    <a:pt x="16552" y="175"/>
                  </a:cubicBezTo>
                  <a:cubicBezTo>
                    <a:pt x="16459" y="59"/>
                    <a:pt x="16337" y="1"/>
                    <a:pt x="16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234;p37">
              <a:extLst>
                <a:ext uri="{FF2B5EF4-FFF2-40B4-BE49-F238E27FC236}">
                  <a16:creationId xmlns:a16="http://schemas.microsoft.com/office/drawing/2014/main" id="{ACE3A479-B963-2859-FD60-FCDE9ACB72B7}"/>
                </a:ext>
              </a:extLst>
            </p:cNvPr>
            <p:cNvSpPr/>
            <p:nvPr/>
          </p:nvSpPr>
          <p:spPr>
            <a:xfrm>
              <a:off x="7545531" y="4182375"/>
              <a:ext cx="347924" cy="247011"/>
            </a:xfrm>
            <a:custGeom>
              <a:avLst/>
              <a:gdLst/>
              <a:ahLst/>
              <a:cxnLst/>
              <a:rect l="l" t="t" r="r" b="b"/>
              <a:pathLst>
                <a:path w="16701" h="11857" extrusionOk="0">
                  <a:moveTo>
                    <a:pt x="16250" y="1"/>
                  </a:moveTo>
                  <a:cubicBezTo>
                    <a:pt x="16163" y="1"/>
                    <a:pt x="16073" y="30"/>
                    <a:pt x="15995" y="92"/>
                  </a:cubicBezTo>
                  <a:lnTo>
                    <a:pt x="224" y="11151"/>
                  </a:lnTo>
                  <a:cubicBezTo>
                    <a:pt x="38" y="11263"/>
                    <a:pt x="1" y="11522"/>
                    <a:pt x="149" y="11708"/>
                  </a:cubicBezTo>
                  <a:cubicBezTo>
                    <a:pt x="224" y="11819"/>
                    <a:pt x="335" y="11856"/>
                    <a:pt x="446" y="11856"/>
                  </a:cubicBezTo>
                  <a:cubicBezTo>
                    <a:pt x="558" y="11856"/>
                    <a:pt x="632" y="11856"/>
                    <a:pt x="706" y="11782"/>
                  </a:cubicBezTo>
                  <a:lnTo>
                    <a:pt x="16441" y="723"/>
                  </a:lnTo>
                  <a:cubicBezTo>
                    <a:pt x="16626" y="612"/>
                    <a:pt x="16701" y="352"/>
                    <a:pt x="16552" y="167"/>
                  </a:cubicBezTo>
                  <a:cubicBezTo>
                    <a:pt x="16487" y="59"/>
                    <a:pt x="16372" y="1"/>
                    <a:pt x="162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22461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9"/>
          <p:cNvSpPr/>
          <p:nvPr/>
        </p:nvSpPr>
        <p:spPr>
          <a:xfrm>
            <a:off x="1057800" y="1696263"/>
            <a:ext cx="850500" cy="850500"/>
          </a:xfrm>
          <a:prstGeom prst="ellipse">
            <a:avLst/>
          </a:prstGeom>
          <a:solidFill>
            <a:schemeClr val="dk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18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9"/>
          <p:cNvSpPr txBox="1">
            <a:spLocks noGrp="1"/>
          </p:cNvSpPr>
          <p:nvPr>
            <p:ph type="subTitle" idx="1"/>
          </p:nvPr>
        </p:nvSpPr>
        <p:spPr>
          <a:xfrm>
            <a:off x="2136897" y="1615100"/>
            <a:ext cx="2238600" cy="52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dirty="0">
                <a:latin typeface="+mj-lt"/>
              </a:rPr>
              <a:t>Vũ Thanh Sang</a:t>
            </a:r>
            <a:endParaRPr sz="2200" b="0" dirty="0">
              <a:latin typeface="+mj-lt"/>
            </a:endParaRPr>
          </a:p>
        </p:txBody>
      </p:sp>
      <p:sp>
        <p:nvSpPr>
          <p:cNvPr id="276" name="Google Shape;276;p39"/>
          <p:cNvSpPr txBox="1">
            <a:spLocks noGrp="1"/>
          </p:cNvSpPr>
          <p:nvPr>
            <p:ph type="title" idx="2"/>
          </p:nvPr>
        </p:nvSpPr>
        <p:spPr>
          <a:xfrm>
            <a:off x="1149150" y="1835163"/>
            <a:ext cx="667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77" name="Google Shape;277;p39"/>
          <p:cNvSpPr txBox="1">
            <a:spLocks noGrp="1"/>
          </p:cNvSpPr>
          <p:nvPr>
            <p:ph type="subTitle" idx="3"/>
          </p:nvPr>
        </p:nvSpPr>
        <p:spPr>
          <a:xfrm>
            <a:off x="2136897" y="2129939"/>
            <a:ext cx="22386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20110555</a:t>
            </a:r>
            <a:endParaRPr dirty="0"/>
          </a:p>
        </p:txBody>
      </p:sp>
      <p:sp>
        <p:nvSpPr>
          <p:cNvPr id="278" name="Google Shape;278;p39"/>
          <p:cNvSpPr/>
          <p:nvPr/>
        </p:nvSpPr>
        <p:spPr>
          <a:xfrm>
            <a:off x="241636" y="4646767"/>
            <a:ext cx="134964" cy="26999"/>
          </a:xfrm>
          <a:custGeom>
            <a:avLst/>
            <a:gdLst/>
            <a:ahLst/>
            <a:cxnLst/>
            <a:rect l="l" t="t" r="r" b="b"/>
            <a:pathLst>
              <a:path w="4269" h="854" extrusionOk="0">
                <a:moveTo>
                  <a:pt x="1" y="0"/>
                </a:moveTo>
                <a:lnTo>
                  <a:pt x="1" y="0"/>
                </a:lnTo>
                <a:cubicBezTo>
                  <a:pt x="1114" y="260"/>
                  <a:pt x="2599" y="520"/>
                  <a:pt x="4269" y="854"/>
                </a:cubicBezTo>
                <a:cubicBezTo>
                  <a:pt x="2895" y="409"/>
                  <a:pt x="1448" y="186"/>
                  <a:pt x="1" y="0"/>
                </a:cubicBezTo>
                <a:close/>
              </a:path>
            </a:pathLst>
          </a:custGeom>
          <a:solidFill>
            <a:srgbClr val="D7F3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9"/>
          <p:cNvSpPr txBox="1">
            <a:spLocks noGrp="1"/>
          </p:cNvSpPr>
          <p:nvPr>
            <p:ph type="title"/>
          </p:nvPr>
        </p:nvSpPr>
        <p:spPr>
          <a:xfrm>
            <a:off x="713100" y="544800"/>
            <a:ext cx="7717800" cy="6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NHÓM 2</a:t>
            </a:r>
            <a:endParaRPr b="0" dirty="0"/>
          </a:p>
        </p:txBody>
      </p:sp>
      <p:sp>
        <p:nvSpPr>
          <p:cNvPr id="280" name="Google Shape;280;p39"/>
          <p:cNvSpPr/>
          <p:nvPr/>
        </p:nvSpPr>
        <p:spPr>
          <a:xfrm rot="-891035">
            <a:off x="8188706" y="4338922"/>
            <a:ext cx="484381" cy="360355"/>
          </a:xfrm>
          <a:custGeom>
            <a:avLst/>
            <a:gdLst/>
            <a:ahLst/>
            <a:cxnLst/>
            <a:rect l="l" t="t" r="r" b="b"/>
            <a:pathLst>
              <a:path w="11023" h="8201" extrusionOk="0">
                <a:moveTo>
                  <a:pt x="2194" y="1"/>
                </a:moveTo>
                <a:cubicBezTo>
                  <a:pt x="1992" y="1"/>
                  <a:pt x="1780" y="45"/>
                  <a:pt x="1559" y="145"/>
                </a:cubicBezTo>
                <a:cubicBezTo>
                  <a:pt x="1" y="887"/>
                  <a:pt x="2005" y="5637"/>
                  <a:pt x="2970" y="7678"/>
                </a:cubicBezTo>
                <a:cubicBezTo>
                  <a:pt x="3116" y="8020"/>
                  <a:pt x="3454" y="8201"/>
                  <a:pt x="3796" y="8201"/>
                </a:cubicBezTo>
                <a:cubicBezTo>
                  <a:pt x="3974" y="8201"/>
                  <a:pt x="4153" y="8151"/>
                  <a:pt x="4306" y="8049"/>
                </a:cubicBezTo>
                <a:cubicBezTo>
                  <a:pt x="6310" y="6565"/>
                  <a:pt x="11023" y="2965"/>
                  <a:pt x="9612" y="1815"/>
                </a:cubicBezTo>
                <a:cubicBezTo>
                  <a:pt x="9210" y="1481"/>
                  <a:pt x="8736" y="1352"/>
                  <a:pt x="8246" y="1352"/>
                </a:cubicBezTo>
                <a:cubicBezTo>
                  <a:pt x="6611" y="1352"/>
                  <a:pt x="4788" y="2780"/>
                  <a:pt x="4788" y="2780"/>
                </a:cubicBezTo>
                <a:cubicBezTo>
                  <a:pt x="4788" y="2780"/>
                  <a:pt x="3793" y="1"/>
                  <a:pt x="2194" y="1"/>
                </a:cubicBezTo>
                <a:close/>
              </a:path>
            </a:pathLst>
          </a:custGeom>
          <a:solidFill>
            <a:schemeClr val="accent4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18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9"/>
          <p:cNvSpPr/>
          <p:nvPr/>
        </p:nvSpPr>
        <p:spPr>
          <a:xfrm>
            <a:off x="4768500" y="1696263"/>
            <a:ext cx="850500" cy="850500"/>
          </a:xfrm>
          <a:prstGeom prst="ellipse">
            <a:avLst/>
          </a:prstGeom>
          <a:solidFill>
            <a:schemeClr val="accent3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18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4" name="Google Shape;284;p39"/>
          <p:cNvGrpSpPr/>
          <p:nvPr/>
        </p:nvGrpSpPr>
        <p:grpSpPr>
          <a:xfrm>
            <a:off x="541927" y="258685"/>
            <a:ext cx="777055" cy="1220982"/>
            <a:chOff x="541927" y="258685"/>
            <a:chExt cx="777055" cy="1220982"/>
          </a:xfrm>
        </p:grpSpPr>
        <p:sp>
          <p:nvSpPr>
            <p:cNvPr id="285" name="Google Shape;285;p39"/>
            <p:cNvSpPr/>
            <p:nvPr/>
          </p:nvSpPr>
          <p:spPr>
            <a:xfrm>
              <a:off x="541927" y="258685"/>
              <a:ext cx="777055" cy="1220982"/>
            </a:xfrm>
            <a:custGeom>
              <a:avLst/>
              <a:gdLst/>
              <a:ahLst/>
              <a:cxnLst/>
              <a:rect l="l" t="t" r="r" b="b"/>
              <a:pathLst>
                <a:path w="22675" h="35627" extrusionOk="0">
                  <a:moveTo>
                    <a:pt x="8944" y="1"/>
                  </a:moveTo>
                  <a:cubicBezTo>
                    <a:pt x="8832" y="1"/>
                    <a:pt x="8684" y="38"/>
                    <a:pt x="8535" y="38"/>
                  </a:cubicBezTo>
                  <a:cubicBezTo>
                    <a:pt x="8053" y="149"/>
                    <a:pt x="7608" y="446"/>
                    <a:pt x="7311" y="891"/>
                  </a:cubicBezTo>
                  <a:cubicBezTo>
                    <a:pt x="7088" y="1262"/>
                    <a:pt x="6977" y="1670"/>
                    <a:pt x="7014" y="2079"/>
                  </a:cubicBezTo>
                  <a:cubicBezTo>
                    <a:pt x="6940" y="2116"/>
                    <a:pt x="6903" y="2116"/>
                    <a:pt x="6828" y="2153"/>
                  </a:cubicBezTo>
                  <a:lnTo>
                    <a:pt x="6457" y="1819"/>
                  </a:lnTo>
                  <a:cubicBezTo>
                    <a:pt x="6086" y="1559"/>
                    <a:pt x="5678" y="1411"/>
                    <a:pt x="5233" y="1411"/>
                  </a:cubicBezTo>
                  <a:cubicBezTo>
                    <a:pt x="4639" y="1411"/>
                    <a:pt x="4082" y="1670"/>
                    <a:pt x="3711" y="2153"/>
                  </a:cubicBezTo>
                  <a:cubicBezTo>
                    <a:pt x="3043" y="2969"/>
                    <a:pt x="3192" y="4194"/>
                    <a:pt x="4008" y="4899"/>
                  </a:cubicBezTo>
                  <a:lnTo>
                    <a:pt x="4082" y="4936"/>
                  </a:lnTo>
                  <a:cubicBezTo>
                    <a:pt x="3934" y="5159"/>
                    <a:pt x="3822" y="5382"/>
                    <a:pt x="3711" y="5567"/>
                  </a:cubicBezTo>
                  <a:cubicBezTo>
                    <a:pt x="3563" y="5530"/>
                    <a:pt x="3414" y="5493"/>
                    <a:pt x="3229" y="5493"/>
                  </a:cubicBezTo>
                  <a:cubicBezTo>
                    <a:pt x="2449" y="5493"/>
                    <a:pt x="1781" y="5975"/>
                    <a:pt x="1447" y="6680"/>
                  </a:cubicBezTo>
                  <a:cubicBezTo>
                    <a:pt x="1039" y="7645"/>
                    <a:pt x="1484" y="8796"/>
                    <a:pt x="2449" y="9241"/>
                  </a:cubicBezTo>
                  <a:lnTo>
                    <a:pt x="2672" y="9352"/>
                  </a:lnTo>
                  <a:cubicBezTo>
                    <a:pt x="2672" y="9464"/>
                    <a:pt x="2672" y="9575"/>
                    <a:pt x="2672" y="9686"/>
                  </a:cubicBezTo>
                  <a:cubicBezTo>
                    <a:pt x="2672" y="9983"/>
                    <a:pt x="2672" y="10243"/>
                    <a:pt x="2672" y="10540"/>
                  </a:cubicBezTo>
                  <a:cubicBezTo>
                    <a:pt x="1856" y="10725"/>
                    <a:pt x="1225" y="11430"/>
                    <a:pt x="1150" y="12284"/>
                  </a:cubicBezTo>
                  <a:cubicBezTo>
                    <a:pt x="1076" y="13360"/>
                    <a:pt x="1856" y="14288"/>
                    <a:pt x="2932" y="14399"/>
                  </a:cubicBezTo>
                  <a:lnTo>
                    <a:pt x="2969" y="14399"/>
                  </a:lnTo>
                  <a:cubicBezTo>
                    <a:pt x="2969" y="14511"/>
                    <a:pt x="3006" y="14622"/>
                    <a:pt x="3006" y="14770"/>
                  </a:cubicBezTo>
                  <a:cubicBezTo>
                    <a:pt x="2635" y="14845"/>
                    <a:pt x="2338" y="15067"/>
                    <a:pt x="2078" y="15327"/>
                  </a:cubicBezTo>
                  <a:cubicBezTo>
                    <a:pt x="1707" y="15735"/>
                    <a:pt x="1559" y="16218"/>
                    <a:pt x="1596" y="16737"/>
                  </a:cubicBezTo>
                  <a:cubicBezTo>
                    <a:pt x="1633" y="17479"/>
                    <a:pt x="2078" y="18110"/>
                    <a:pt x="2672" y="18407"/>
                  </a:cubicBezTo>
                  <a:cubicBezTo>
                    <a:pt x="2190" y="18556"/>
                    <a:pt x="1670" y="18704"/>
                    <a:pt x="1188" y="18853"/>
                  </a:cubicBezTo>
                  <a:lnTo>
                    <a:pt x="0" y="19261"/>
                  </a:lnTo>
                  <a:lnTo>
                    <a:pt x="260" y="20485"/>
                  </a:lnTo>
                  <a:lnTo>
                    <a:pt x="334" y="20745"/>
                  </a:lnTo>
                  <a:cubicBezTo>
                    <a:pt x="631" y="22044"/>
                    <a:pt x="1002" y="23343"/>
                    <a:pt x="1410" y="24530"/>
                  </a:cubicBezTo>
                  <a:cubicBezTo>
                    <a:pt x="2190" y="26794"/>
                    <a:pt x="3192" y="28798"/>
                    <a:pt x="4305" y="30542"/>
                  </a:cubicBezTo>
                  <a:cubicBezTo>
                    <a:pt x="4899" y="31433"/>
                    <a:pt x="5492" y="32212"/>
                    <a:pt x="6123" y="32917"/>
                  </a:cubicBezTo>
                  <a:cubicBezTo>
                    <a:pt x="6940" y="33808"/>
                    <a:pt x="7905" y="34513"/>
                    <a:pt x="9055" y="34958"/>
                  </a:cubicBezTo>
                  <a:cubicBezTo>
                    <a:pt x="10094" y="35404"/>
                    <a:pt x="11170" y="35626"/>
                    <a:pt x="12246" y="35626"/>
                  </a:cubicBezTo>
                  <a:cubicBezTo>
                    <a:pt x="12914" y="35626"/>
                    <a:pt x="13545" y="35552"/>
                    <a:pt x="14139" y="35404"/>
                  </a:cubicBezTo>
                  <a:lnTo>
                    <a:pt x="15698" y="35033"/>
                  </a:lnTo>
                  <a:cubicBezTo>
                    <a:pt x="18741" y="34328"/>
                    <a:pt x="21079" y="32064"/>
                    <a:pt x="21858" y="29132"/>
                  </a:cubicBezTo>
                  <a:cubicBezTo>
                    <a:pt x="22489" y="26720"/>
                    <a:pt x="22675" y="23900"/>
                    <a:pt x="22378" y="20745"/>
                  </a:cubicBezTo>
                  <a:cubicBezTo>
                    <a:pt x="22229" y="19149"/>
                    <a:pt x="21932" y="17517"/>
                    <a:pt x="21561" y="15810"/>
                  </a:cubicBezTo>
                  <a:lnTo>
                    <a:pt x="21190" y="14325"/>
                  </a:lnTo>
                  <a:lnTo>
                    <a:pt x="19965" y="14511"/>
                  </a:lnTo>
                  <a:cubicBezTo>
                    <a:pt x="19557" y="14585"/>
                    <a:pt x="19149" y="14622"/>
                    <a:pt x="18741" y="14696"/>
                  </a:cubicBezTo>
                  <a:cubicBezTo>
                    <a:pt x="19001" y="14214"/>
                    <a:pt x="19075" y="13583"/>
                    <a:pt x="18815" y="13026"/>
                  </a:cubicBezTo>
                  <a:cubicBezTo>
                    <a:pt x="18518" y="12284"/>
                    <a:pt x="17813" y="11839"/>
                    <a:pt x="17034" y="11839"/>
                  </a:cubicBezTo>
                  <a:lnTo>
                    <a:pt x="16885" y="11839"/>
                  </a:lnTo>
                  <a:cubicBezTo>
                    <a:pt x="16848" y="11690"/>
                    <a:pt x="16774" y="11542"/>
                    <a:pt x="16737" y="11393"/>
                  </a:cubicBezTo>
                  <a:cubicBezTo>
                    <a:pt x="17108" y="11096"/>
                    <a:pt x="17368" y="10725"/>
                    <a:pt x="17479" y="10280"/>
                  </a:cubicBezTo>
                  <a:cubicBezTo>
                    <a:pt x="17553" y="10020"/>
                    <a:pt x="17553" y="9723"/>
                    <a:pt x="17516" y="9464"/>
                  </a:cubicBezTo>
                  <a:cubicBezTo>
                    <a:pt x="17553" y="9427"/>
                    <a:pt x="17590" y="9427"/>
                    <a:pt x="17628" y="9389"/>
                  </a:cubicBezTo>
                  <a:cubicBezTo>
                    <a:pt x="18333" y="8981"/>
                    <a:pt x="18778" y="8425"/>
                    <a:pt x="18889" y="7757"/>
                  </a:cubicBezTo>
                  <a:cubicBezTo>
                    <a:pt x="19001" y="7200"/>
                    <a:pt x="18815" y="6643"/>
                    <a:pt x="18481" y="6161"/>
                  </a:cubicBezTo>
                  <a:cubicBezTo>
                    <a:pt x="18518" y="6124"/>
                    <a:pt x="18555" y="6049"/>
                    <a:pt x="18592" y="5975"/>
                  </a:cubicBezTo>
                  <a:cubicBezTo>
                    <a:pt x="18741" y="5641"/>
                    <a:pt x="18815" y="5344"/>
                    <a:pt x="18815" y="5010"/>
                  </a:cubicBezTo>
                  <a:cubicBezTo>
                    <a:pt x="18778" y="4120"/>
                    <a:pt x="18110" y="3303"/>
                    <a:pt x="17219" y="3081"/>
                  </a:cubicBezTo>
                  <a:cubicBezTo>
                    <a:pt x="17182" y="2895"/>
                    <a:pt x="17145" y="2710"/>
                    <a:pt x="17108" y="2561"/>
                  </a:cubicBezTo>
                  <a:cubicBezTo>
                    <a:pt x="17071" y="2413"/>
                    <a:pt x="16922" y="1930"/>
                    <a:pt x="16514" y="1559"/>
                  </a:cubicBezTo>
                  <a:cubicBezTo>
                    <a:pt x="16180" y="1262"/>
                    <a:pt x="15735" y="1077"/>
                    <a:pt x="15252" y="1077"/>
                  </a:cubicBezTo>
                  <a:cubicBezTo>
                    <a:pt x="15030" y="1077"/>
                    <a:pt x="14807" y="1114"/>
                    <a:pt x="14547" y="1188"/>
                  </a:cubicBezTo>
                  <a:cubicBezTo>
                    <a:pt x="14288" y="1262"/>
                    <a:pt x="14028" y="1374"/>
                    <a:pt x="13805" y="1485"/>
                  </a:cubicBezTo>
                  <a:cubicBezTo>
                    <a:pt x="13694" y="1299"/>
                    <a:pt x="13471" y="928"/>
                    <a:pt x="12952" y="743"/>
                  </a:cubicBezTo>
                  <a:cubicBezTo>
                    <a:pt x="12766" y="668"/>
                    <a:pt x="12580" y="631"/>
                    <a:pt x="12395" y="631"/>
                  </a:cubicBezTo>
                  <a:cubicBezTo>
                    <a:pt x="12172" y="631"/>
                    <a:pt x="11950" y="706"/>
                    <a:pt x="11727" y="780"/>
                  </a:cubicBezTo>
                  <a:cubicBezTo>
                    <a:pt x="11393" y="928"/>
                    <a:pt x="11059" y="1114"/>
                    <a:pt x="10799" y="1374"/>
                  </a:cubicBezTo>
                  <a:cubicBezTo>
                    <a:pt x="10539" y="557"/>
                    <a:pt x="9797" y="1"/>
                    <a:pt x="8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9"/>
            <p:cNvSpPr/>
            <p:nvPr/>
          </p:nvSpPr>
          <p:spPr>
            <a:xfrm>
              <a:off x="679243" y="359065"/>
              <a:ext cx="447693" cy="632339"/>
            </a:xfrm>
            <a:custGeom>
              <a:avLst/>
              <a:gdLst/>
              <a:ahLst/>
              <a:cxnLst/>
              <a:rect l="l" t="t" r="r" b="b"/>
              <a:pathLst>
                <a:path w="13064" h="18451" extrusionOk="0">
                  <a:moveTo>
                    <a:pt x="5141" y="0"/>
                  </a:moveTo>
                  <a:cubicBezTo>
                    <a:pt x="4335" y="0"/>
                    <a:pt x="3567" y="326"/>
                    <a:pt x="2933" y="820"/>
                  </a:cubicBezTo>
                  <a:cubicBezTo>
                    <a:pt x="2265" y="1339"/>
                    <a:pt x="1708" y="2044"/>
                    <a:pt x="1263" y="2749"/>
                  </a:cubicBezTo>
                  <a:cubicBezTo>
                    <a:pt x="892" y="3306"/>
                    <a:pt x="558" y="3900"/>
                    <a:pt x="372" y="4531"/>
                  </a:cubicBezTo>
                  <a:cubicBezTo>
                    <a:pt x="149" y="5273"/>
                    <a:pt x="75" y="6052"/>
                    <a:pt x="75" y="6794"/>
                  </a:cubicBezTo>
                  <a:cubicBezTo>
                    <a:pt x="1" y="8984"/>
                    <a:pt x="261" y="11136"/>
                    <a:pt x="632" y="13289"/>
                  </a:cubicBezTo>
                  <a:cubicBezTo>
                    <a:pt x="632" y="13289"/>
                    <a:pt x="632" y="13326"/>
                    <a:pt x="632" y="13326"/>
                  </a:cubicBezTo>
                  <a:cubicBezTo>
                    <a:pt x="817" y="14402"/>
                    <a:pt x="1040" y="15441"/>
                    <a:pt x="1263" y="16517"/>
                  </a:cubicBezTo>
                  <a:cubicBezTo>
                    <a:pt x="1448" y="17297"/>
                    <a:pt x="1894" y="17965"/>
                    <a:pt x="2710" y="18224"/>
                  </a:cubicBezTo>
                  <a:cubicBezTo>
                    <a:pt x="3007" y="18336"/>
                    <a:pt x="3304" y="18373"/>
                    <a:pt x="3638" y="18373"/>
                  </a:cubicBezTo>
                  <a:cubicBezTo>
                    <a:pt x="3936" y="18419"/>
                    <a:pt x="4248" y="18450"/>
                    <a:pt x="4557" y="18450"/>
                  </a:cubicBezTo>
                  <a:cubicBezTo>
                    <a:pt x="4748" y="18450"/>
                    <a:pt x="4938" y="18438"/>
                    <a:pt x="5122" y="18410"/>
                  </a:cubicBezTo>
                  <a:cubicBezTo>
                    <a:pt x="5753" y="18336"/>
                    <a:pt x="6310" y="18076"/>
                    <a:pt x="6904" y="17853"/>
                  </a:cubicBezTo>
                  <a:cubicBezTo>
                    <a:pt x="8870" y="17000"/>
                    <a:pt x="10874" y="16146"/>
                    <a:pt x="12878" y="15330"/>
                  </a:cubicBezTo>
                  <a:cubicBezTo>
                    <a:pt x="12915" y="15293"/>
                    <a:pt x="12990" y="15256"/>
                    <a:pt x="13027" y="15181"/>
                  </a:cubicBezTo>
                  <a:cubicBezTo>
                    <a:pt x="13064" y="15144"/>
                    <a:pt x="13027" y="15070"/>
                    <a:pt x="13027" y="14996"/>
                  </a:cubicBezTo>
                  <a:cubicBezTo>
                    <a:pt x="12136" y="11285"/>
                    <a:pt x="11208" y="7537"/>
                    <a:pt x="9613" y="4085"/>
                  </a:cubicBezTo>
                  <a:cubicBezTo>
                    <a:pt x="9538" y="3937"/>
                    <a:pt x="9501" y="3788"/>
                    <a:pt x="9427" y="3677"/>
                  </a:cubicBezTo>
                  <a:cubicBezTo>
                    <a:pt x="9019" y="2786"/>
                    <a:pt x="8536" y="1933"/>
                    <a:pt x="7831" y="1228"/>
                  </a:cubicBezTo>
                  <a:cubicBezTo>
                    <a:pt x="7163" y="523"/>
                    <a:pt x="6236" y="3"/>
                    <a:pt x="5271" y="3"/>
                  </a:cubicBezTo>
                  <a:cubicBezTo>
                    <a:pt x="5227" y="1"/>
                    <a:pt x="5184" y="0"/>
                    <a:pt x="5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9"/>
            <p:cNvSpPr/>
            <p:nvPr/>
          </p:nvSpPr>
          <p:spPr>
            <a:xfrm>
              <a:off x="867484" y="423769"/>
              <a:ext cx="100512" cy="84479"/>
            </a:xfrm>
            <a:custGeom>
              <a:avLst/>
              <a:gdLst/>
              <a:ahLst/>
              <a:cxnLst/>
              <a:rect l="l" t="t" r="r" b="b"/>
              <a:pathLst>
                <a:path w="2933" h="2465" extrusionOk="0">
                  <a:moveTo>
                    <a:pt x="2291" y="0"/>
                  </a:moveTo>
                  <a:cubicBezTo>
                    <a:pt x="2169" y="0"/>
                    <a:pt x="2042" y="39"/>
                    <a:pt x="1930" y="119"/>
                  </a:cubicBezTo>
                  <a:lnTo>
                    <a:pt x="260" y="1492"/>
                  </a:lnTo>
                  <a:cubicBezTo>
                    <a:pt x="0" y="1678"/>
                    <a:pt x="0" y="2049"/>
                    <a:pt x="186" y="2272"/>
                  </a:cubicBezTo>
                  <a:cubicBezTo>
                    <a:pt x="291" y="2398"/>
                    <a:pt x="444" y="2465"/>
                    <a:pt x="605" y="2465"/>
                  </a:cubicBezTo>
                  <a:cubicBezTo>
                    <a:pt x="727" y="2465"/>
                    <a:pt x="853" y="2426"/>
                    <a:pt x="965" y="2346"/>
                  </a:cubicBezTo>
                  <a:lnTo>
                    <a:pt x="2635" y="973"/>
                  </a:lnTo>
                  <a:cubicBezTo>
                    <a:pt x="2895" y="787"/>
                    <a:pt x="2932" y="416"/>
                    <a:pt x="2709" y="193"/>
                  </a:cubicBezTo>
                  <a:cubicBezTo>
                    <a:pt x="2604" y="67"/>
                    <a:pt x="2451" y="0"/>
                    <a:pt x="22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9"/>
            <p:cNvSpPr/>
            <p:nvPr/>
          </p:nvSpPr>
          <p:spPr>
            <a:xfrm>
              <a:off x="943768" y="797874"/>
              <a:ext cx="105618" cy="78653"/>
            </a:xfrm>
            <a:custGeom>
              <a:avLst/>
              <a:gdLst/>
              <a:ahLst/>
              <a:cxnLst/>
              <a:rect l="l" t="t" r="r" b="b"/>
              <a:pathLst>
                <a:path w="3082" h="2295" extrusionOk="0">
                  <a:moveTo>
                    <a:pt x="2438" y="1"/>
                  </a:moveTo>
                  <a:cubicBezTo>
                    <a:pt x="2340" y="1"/>
                    <a:pt x="2242" y="26"/>
                    <a:pt x="2153" y="77"/>
                  </a:cubicBezTo>
                  <a:lnTo>
                    <a:pt x="335" y="1264"/>
                  </a:lnTo>
                  <a:cubicBezTo>
                    <a:pt x="75" y="1412"/>
                    <a:pt x="1" y="1784"/>
                    <a:pt x="149" y="2043"/>
                  </a:cubicBezTo>
                  <a:cubicBezTo>
                    <a:pt x="242" y="2205"/>
                    <a:pt x="420" y="2295"/>
                    <a:pt x="605" y="2295"/>
                  </a:cubicBezTo>
                  <a:cubicBezTo>
                    <a:pt x="717" y="2295"/>
                    <a:pt x="831" y="2262"/>
                    <a:pt x="929" y="2192"/>
                  </a:cubicBezTo>
                  <a:lnTo>
                    <a:pt x="2747" y="1004"/>
                  </a:lnTo>
                  <a:cubicBezTo>
                    <a:pt x="3007" y="856"/>
                    <a:pt x="3081" y="522"/>
                    <a:pt x="2933" y="262"/>
                  </a:cubicBezTo>
                  <a:cubicBezTo>
                    <a:pt x="2811" y="91"/>
                    <a:pt x="2625" y="1"/>
                    <a:pt x="24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9"/>
            <p:cNvSpPr/>
            <p:nvPr/>
          </p:nvSpPr>
          <p:spPr>
            <a:xfrm>
              <a:off x="777185" y="852126"/>
              <a:ext cx="114493" cy="53223"/>
            </a:xfrm>
            <a:custGeom>
              <a:avLst/>
              <a:gdLst/>
              <a:ahLst/>
              <a:cxnLst/>
              <a:rect l="l" t="t" r="r" b="b"/>
              <a:pathLst>
                <a:path w="3341" h="1553" extrusionOk="0">
                  <a:moveTo>
                    <a:pt x="615" y="1"/>
                  </a:moveTo>
                  <a:cubicBezTo>
                    <a:pt x="344" y="1"/>
                    <a:pt x="139" y="203"/>
                    <a:pt x="75" y="460"/>
                  </a:cubicBezTo>
                  <a:cubicBezTo>
                    <a:pt x="0" y="757"/>
                    <a:pt x="223" y="1054"/>
                    <a:pt x="520" y="1091"/>
                  </a:cubicBezTo>
                  <a:lnTo>
                    <a:pt x="2635" y="1537"/>
                  </a:lnTo>
                  <a:cubicBezTo>
                    <a:pt x="2679" y="1548"/>
                    <a:pt x="2723" y="1553"/>
                    <a:pt x="2766" y="1553"/>
                  </a:cubicBezTo>
                  <a:cubicBezTo>
                    <a:pt x="3015" y="1553"/>
                    <a:pt x="3240" y="1376"/>
                    <a:pt x="3303" y="1091"/>
                  </a:cubicBezTo>
                  <a:cubicBezTo>
                    <a:pt x="3340" y="794"/>
                    <a:pt x="3155" y="497"/>
                    <a:pt x="2858" y="460"/>
                  </a:cubicBezTo>
                  <a:lnTo>
                    <a:pt x="743" y="15"/>
                  </a:lnTo>
                  <a:cubicBezTo>
                    <a:pt x="699" y="5"/>
                    <a:pt x="656" y="1"/>
                    <a:pt x="6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9"/>
            <p:cNvSpPr/>
            <p:nvPr/>
          </p:nvSpPr>
          <p:spPr>
            <a:xfrm>
              <a:off x="597854" y="803015"/>
              <a:ext cx="672808" cy="628055"/>
            </a:xfrm>
            <a:custGeom>
              <a:avLst/>
              <a:gdLst/>
              <a:ahLst/>
              <a:cxnLst/>
              <a:rect l="l" t="t" r="r" b="b"/>
              <a:pathLst>
                <a:path w="19633" h="18326" extrusionOk="0">
                  <a:moveTo>
                    <a:pt x="18519" y="1"/>
                  </a:moveTo>
                  <a:cubicBezTo>
                    <a:pt x="17480" y="149"/>
                    <a:pt x="16404" y="335"/>
                    <a:pt x="15365" y="520"/>
                  </a:cubicBezTo>
                  <a:cubicBezTo>
                    <a:pt x="13324" y="854"/>
                    <a:pt x="11282" y="1262"/>
                    <a:pt x="9167" y="1782"/>
                  </a:cubicBezTo>
                  <a:cubicBezTo>
                    <a:pt x="8128" y="2005"/>
                    <a:pt x="7126" y="2264"/>
                    <a:pt x="6161" y="2524"/>
                  </a:cubicBezTo>
                  <a:cubicBezTo>
                    <a:pt x="4009" y="3081"/>
                    <a:pt x="1968" y="3675"/>
                    <a:pt x="1" y="4306"/>
                  </a:cubicBezTo>
                  <a:cubicBezTo>
                    <a:pt x="38" y="4380"/>
                    <a:pt x="38" y="4454"/>
                    <a:pt x="38" y="4528"/>
                  </a:cubicBezTo>
                  <a:cubicBezTo>
                    <a:pt x="372" y="5827"/>
                    <a:pt x="706" y="7052"/>
                    <a:pt x="1114" y="8202"/>
                  </a:cubicBezTo>
                  <a:cubicBezTo>
                    <a:pt x="1856" y="10392"/>
                    <a:pt x="2821" y="12321"/>
                    <a:pt x="3860" y="13917"/>
                  </a:cubicBezTo>
                  <a:cubicBezTo>
                    <a:pt x="4380" y="14696"/>
                    <a:pt x="4937" y="15439"/>
                    <a:pt x="5530" y="16069"/>
                  </a:cubicBezTo>
                  <a:cubicBezTo>
                    <a:pt x="6198" y="16849"/>
                    <a:pt x="7052" y="17405"/>
                    <a:pt x="7943" y="17814"/>
                  </a:cubicBezTo>
                  <a:cubicBezTo>
                    <a:pt x="8796" y="18146"/>
                    <a:pt x="9710" y="18326"/>
                    <a:pt x="10636" y="18326"/>
                  </a:cubicBezTo>
                  <a:cubicBezTo>
                    <a:pt x="11160" y="18326"/>
                    <a:pt x="11687" y="18268"/>
                    <a:pt x="12210" y="18148"/>
                  </a:cubicBezTo>
                  <a:lnTo>
                    <a:pt x="13769" y="17777"/>
                  </a:lnTo>
                  <a:cubicBezTo>
                    <a:pt x="16255" y="17220"/>
                    <a:pt x="18259" y="15364"/>
                    <a:pt x="18890" y="12878"/>
                  </a:cubicBezTo>
                  <a:cubicBezTo>
                    <a:pt x="19484" y="10689"/>
                    <a:pt x="19632" y="8054"/>
                    <a:pt x="19373" y="5011"/>
                  </a:cubicBezTo>
                  <a:cubicBezTo>
                    <a:pt x="19224" y="3526"/>
                    <a:pt x="18964" y="1930"/>
                    <a:pt x="18556" y="260"/>
                  </a:cubicBezTo>
                  <a:cubicBezTo>
                    <a:pt x="18556" y="149"/>
                    <a:pt x="18519" y="75"/>
                    <a:pt x="185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9"/>
            <p:cNvSpPr/>
            <p:nvPr/>
          </p:nvSpPr>
          <p:spPr>
            <a:xfrm>
              <a:off x="912000" y="328118"/>
              <a:ext cx="231489" cy="230611"/>
            </a:xfrm>
            <a:custGeom>
              <a:avLst/>
              <a:gdLst/>
              <a:ahLst/>
              <a:cxnLst/>
              <a:rect l="l" t="t" r="r" b="b"/>
              <a:pathLst>
                <a:path w="6755" h="6729" extrusionOk="0">
                  <a:moveTo>
                    <a:pt x="1597" y="0"/>
                  </a:moveTo>
                  <a:cubicBezTo>
                    <a:pt x="1534" y="0"/>
                    <a:pt x="1463" y="26"/>
                    <a:pt x="1410" y="53"/>
                  </a:cubicBezTo>
                  <a:cubicBezTo>
                    <a:pt x="817" y="275"/>
                    <a:pt x="483" y="906"/>
                    <a:pt x="297" y="1500"/>
                  </a:cubicBezTo>
                  <a:cubicBezTo>
                    <a:pt x="74" y="2168"/>
                    <a:pt x="0" y="3059"/>
                    <a:pt x="149" y="3912"/>
                  </a:cubicBezTo>
                  <a:cubicBezTo>
                    <a:pt x="260" y="4803"/>
                    <a:pt x="631" y="5619"/>
                    <a:pt x="1336" y="6065"/>
                  </a:cubicBezTo>
                  <a:cubicBezTo>
                    <a:pt x="2065" y="6506"/>
                    <a:pt x="2932" y="6729"/>
                    <a:pt x="3800" y="6729"/>
                  </a:cubicBezTo>
                  <a:cubicBezTo>
                    <a:pt x="4612" y="6729"/>
                    <a:pt x="5424" y="6533"/>
                    <a:pt x="6123" y="6139"/>
                  </a:cubicBezTo>
                  <a:cubicBezTo>
                    <a:pt x="6420" y="5990"/>
                    <a:pt x="6680" y="5805"/>
                    <a:pt x="6717" y="5508"/>
                  </a:cubicBezTo>
                  <a:cubicBezTo>
                    <a:pt x="6754" y="5248"/>
                    <a:pt x="6606" y="4951"/>
                    <a:pt x="6383" y="4803"/>
                  </a:cubicBezTo>
                  <a:cubicBezTo>
                    <a:pt x="6161" y="4654"/>
                    <a:pt x="5901" y="4580"/>
                    <a:pt x="5604" y="4543"/>
                  </a:cubicBezTo>
                  <a:cubicBezTo>
                    <a:pt x="5901" y="4246"/>
                    <a:pt x="6123" y="3949"/>
                    <a:pt x="6346" y="3615"/>
                  </a:cubicBezTo>
                  <a:cubicBezTo>
                    <a:pt x="6420" y="3541"/>
                    <a:pt x="6495" y="3430"/>
                    <a:pt x="6532" y="3356"/>
                  </a:cubicBezTo>
                  <a:cubicBezTo>
                    <a:pt x="6569" y="3244"/>
                    <a:pt x="6606" y="3133"/>
                    <a:pt x="6606" y="3022"/>
                  </a:cubicBezTo>
                  <a:cubicBezTo>
                    <a:pt x="6606" y="2650"/>
                    <a:pt x="6235" y="2391"/>
                    <a:pt x="5864" y="2354"/>
                  </a:cubicBezTo>
                  <a:cubicBezTo>
                    <a:pt x="5824" y="2350"/>
                    <a:pt x="5786" y="2348"/>
                    <a:pt x="5747" y="2348"/>
                  </a:cubicBezTo>
                  <a:cubicBezTo>
                    <a:pt x="5422" y="2348"/>
                    <a:pt x="5123" y="2481"/>
                    <a:pt x="4825" y="2613"/>
                  </a:cubicBezTo>
                  <a:cubicBezTo>
                    <a:pt x="5084" y="2094"/>
                    <a:pt x="5121" y="1463"/>
                    <a:pt x="4973" y="906"/>
                  </a:cubicBezTo>
                  <a:cubicBezTo>
                    <a:pt x="4936" y="795"/>
                    <a:pt x="4899" y="646"/>
                    <a:pt x="4787" y="572"/>
                  </a:cubicBezTo>
                  <a:cubicBezTo>
                    <a:pt x="4685" y="490"/>
                    <a:pt x="4560" y="465"/>
                    <a:pt x="4430" y="465"/>
                  </a:cubicBezTo>
                  <a:cubicBezTo>
                    <a:pt x="4326" y="465"/>
                    <a:pt x="4219" y="481"/>
                    <a:pt x="4119" y="498"/>
                  </a:cubicBezTo>
                  <a:cubicBezTo>
                    <a:pt x="3340" y="721"/>
                    <a:pt x="2672" y="1240"/>
                    <a:pt x="2227" y="1871"/>
                  </a:cubicBezTo>
                  <a:cubicBezTo>
                    <a:pt x="2264" y="1314"/>
                    <a:pt x="2153" y="684"/>
                    <a:pt x="1856" y="201"/>
                  </a:cubicBezTo>
                  <a:cubicBezTo>
                    <a:pt x="1781" y="127"/>
                    <a:pt x="1744" y="53"/>
                    <a:pt x="1670" y="16"/>
                  </a:cubicBezTo>
                  <a:cubicBezTo>
                    <a:pt x="1648" y="5"/>
                    <a:pt x="1623" y="0"/>
                    <a:pt x="15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9"/>
            <p:cNvSpPr/>
            <p:nvPr/>
          </p:nvSpPr>
          <p:spPr>
            <a:xfrm>
              <a:off x="628388" y="665656"/>
              <a:ext cx="113226" cy="44690"/>
            </a:xfrm>
            <a:custGeom>
              <a:avLst/>
              <a:gdLst/>
              <a:ahLst/>
              <a:cxnLst/>
              <a:rect l="l" t="t" r="r" b="b"/>
              <a:pathLst>
                <a:path w="3304" h="1304" extrusionOk="0">
                  <a:moveTo>
                    <a:pt x="594" y="1"/>
                  </a:moveTo>
                  <a:cubicBezTo>
                    <a:pt x="297" y="1"/>
                    <a:pt x="38" y="223"/>
                    <a:pt x="1" y="520"/>
                  </a:cubicBezTo>
                  <a:cubicBezTo>
                    <a:pt x="1" y="817"/>
                    <a:pt x="223" y="1114"/>
                    <a:pt x="520" y="1114"/>
                  </a:cubicBezTo>
                  <a:lnTo>
                    <a:pt x="2673" y="1300"/>
                  </a:lnTo>
                  <a:cubicBezTo>
                    <a:pt x="2694" y="1302"/>
                    <a:pt x="2715" y="1303"/>
                    <a:pt x="2736" y="1303"/>
                  </a:cubicBezTo>
                  <a:cubicBezTo>
                    <a:pt x="3039" y="1303"/>
                    <a:pt x="3266" y="1058"/>
                    <a:pt x="3266" y="780"/>
                  </a:cubicBezTo>
                  <a:cubicBezTo>
                    <a:pt x="3303" y="483"/>
                    <a:pt x="3081" y="223"/>
                    <a:pt x="2784" y="186"/>
                  </a:cubicBezTo>
                  <a:lnTo>
                    <a:pt x="5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9"/>
            <p:cNvSpPr/>
            <p:nvPr/>
          </p:nvSpPr>
          <p:spPr>
            <a:xfrm>
              <a:off x="630924" y="495054"/>
              <a:ext cx="111958" cy="68337"/>
            </a:xfrm>
            <a:custGeom>
              <a:avLst/>
              <a:gdLst/>
              <a:ahLst/>
              <a:cxnLst/>
              <a:rect l="l" t="t" r="r" b="b"/>
              <a:pathLst>
                <a:path w="3267" h="1994" extrusionOk="0">
                  <a:moveTo>
                    <a:pt x="646" y="1"/>
                  </a:moveTo>
                  <a:cubicBezTo>
                    <a:pt x="438" y="1"/>
                    <a:pt x="232" y="119"/>
                    <a:pt x="149" y="340"/>
                  </a:cubicBezTo>
                  <a:cubicBezTo>
                    <a:pt x="1" y="637"/>
                    <a:pt x="149" y="934"/>
                    <a:pt x="409" y="1082"/>
                  </a:cubicBezTo>
                  <a:lnTo>
                    <a:pt x="2413" y="1936"/>
                  </a:lnTo>
                  <a:cubicBezTo>
                    <a:pt x="2493" y="1976"/>
                    <a:pt x="2572" y="1994"/>
                    <a:pt x="2649" y="1994"/>
                  </a:cubicBezTo>
                  <a:cubicBezTo>
                    <a:pt x="2858" y="1994"/>
                    <a:pt x="3047" y="1856"/>
                    <a:pt x="3155" y="1639"/>
                  </a:cubicBezTo>
                  <a:cubicBezTo>
                    <a:pt x="3267" y="1379"/>
                    <a:pt x="3155" y="1045"/>
                    <a:pt x="2858" y="934"/>
                  </a:cubicBezTo>
                  <a:lnTo>
                    <a:pt x="854" y="43"/>
                  </a:lnTo>
                  <a:cubicBezTo>
                    <a:pt x="788" y="15"/>
                    <a:pt x="717" y="1"/>
                    <a:pt x="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9"/>
            <p:cNvSpPr/>
            <p:nvPr/>
          </p:nvSpPr>
          <p:spPr>
            <a:xfrm>
              <a:off x="749221" y="471029"/>
              <a:ext cx="106851" cy="78653"/>
            </a:xfrm>
            <a:custGeom>
              <a:avLst/>
              <a:gdLst/>
              <a:ahLst/>
              <a:cxnLst/>
              <a:rect l="l" t="t" r="r" b="b"/>
              <a:pathLst>
                <a:path w="3118" h="2295" extrusionOk="0">
                  <a:moveTo>
                    <a:pt x="645" y="0"/>
                  </a:moveTo>
                  <a:cubicBezTo>
                    <a:pt x="461" y="0"/>
                    <a:pt x="283" y="91"/>
                    <a:pt x="186" y="262"/>
                  </a:cubicBezTo>
                  <a:cubicBezTo>
                    <a:pt x="0" y="521"/>
                    <a:pt x="74" y="855"/>
                    <a:pt x="334" y="1041"/>
                  </a:cubicBezTo>
                  <a:lnTo>
                    <a:pt x="2190" y="2191"/>
                  </a:lnTo>
                  <a:cubicBezTo>
                    <a:pt x="2288" y="2261"/>
                    <a:pt x="2396" y="2295"/>
                    <a:pt x="2502" y="2295"/>
                  </a:cubicBezTo>
                  <a:cubicBezTo>
                    <a:pt x="2675" y="2295"/>
                    <a:pt x="2839" y="2205"/>
                    <a:pt x="2932" y="2043"/>
                  </a:cubicBezTo>
                  <a:cubicBezTo>
                    <a:pt x="3117" y="1783"/>
                    <a:pt x="3043" y="1412"/>
                    <a:pt x="2783" y="1264"/>
                  </a:cubicBezTo>
                  <a:lnTo>
                    <a:pt x="928" y="76"/>
                  </a:lnTo>
                  <a:cubicBezTo>
                    <a:pt x="839" y="25"/>
                    <a:pt x="741" y="0"/>
                    <a:pt x="6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9"/>
            <p:cNvSpPr/>
            <p:nvPr/>
          </p:nvSpPr>
          <p:spPr>
            <a:xfrm>
              <a:off x="828040" y="306459"/>
              <a:ext cx="57264" cy="111382"/>
            </a:xfrm>
            <a:custGeom>
              <a:avLst/>
              <a:gdLst/>
              <a:ahLst/>
              <a:cxnLst/>
              <a:rect l="l" t="t" r="r" b="b"/>
              <a:pathLst>
                <a:path w="1671" h="3250" extrusionOk="0">
                  <a:moveTo>
                    <a:pt x="616" y="0"/>
                  </a:moveTo>
                  <a:cubicBezTo>
                    <a:pt x="572" y="0"/>
                    <a:pt x="528" y="6"/>
                    <a:pt x="483" y="17"/>
                  </a:cubicBezTo>
                  <a:cubicBezTo>
                    <a:pt x="186" y="91"/>
                    <a:pt x="1" y="388"/>
                    <a:pt x="75" y="685"/>
                  </a:cubicBezTo>
                  <a:lnTo>
                    <a:pt x="520" y="2800"/>
                  </a:lnTo>
                  <a:cubicBezTo>
                    <a:pt x="588" y="3072"/>
                    <a:pt x="843" y="3250"/>
                    <a:pt x="1113" y="3250"/>
                  </a:cubicBezTo>
                  <a:cubicBezTo>
                    <a:pt x="1138" y="3250"/>
                    <a:pt x="1163" y="3248"/>
                    <a:pt x="1188" y="3245"/>
                  </a:cubicBezTo>
                  <a:cubicBezTo>
                    <a:pt x="1485" y="3171"/>
                    <a:pt x="1671" y="2874"/>
                    <a:pt x="1597" y="2577"/>
                  </a:cubicBezTo>
                  <a:lnTo>
                    <a:pt x="1151" y="425"/>
                  </a:lnTo>
                  <a:cubicBezTo>
                    <a:pt x="1088" y="172"/>
                    <a:pt x="864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9"/>
            <p:cNvSpPr/>
            <p:nvPr/>
          </p:nvSpPr>
          <p:spPr>
            <a:xfrm>
              <a:off x="718687" y="596839"/>
              <a:ext cx="114493" cy="55417"/>
            </a:xfrm>
            <a:custGeom>
              <a:avLst/>
              <a:gdLst/>
              <a:ahLst/>
              <a:cxnLst/>
              <a:rect l="l" t="t" r="r" b="b"/>
              <a:pathLst>
                <a:path w="3341" h="1617" extrusionOk="0">
                  <a:moveTo>
                    <a:pt x="667" y="0"/>
                  </a:moveTo>
                  <a:cubicBezTo>
                    <a:pt x="397" y="0"/>
                    <a:pt x="143" y="179"/>
                    <a:pt x="75" y="450"/>
                  </a:cubicBezTo>
                  <a:cubicBezTo>
                    <a:pt x="0" y="747"/>
                    <a:pt x="186" y="1044"/>
                    <a:pt x="483" y="1118"/>
                  </a:cubicBezTo>
                  <a:lnTo>
                    <a:pt x="2598" y="1601"/>
                  </a:lnTo>
                  <a:cubicBezTo>
                    <a:pt x="2642" y="1612"/>
                    <a:pt x="2687" y="1617"/>
                    <a:pt x="2730" y="1617"/>
                  </a:cubicBezTo>
                  <a:cubicBezTo>
                    <a:pt x="2979" y="1617"/>
                    <a:pt x="3203" y="1445"/>
                    <a:pt x="3266" y="1192"/>
                  </a:cubicBezTo>
                  <a:cubicBezTo>
                    <a:pt x="3340" y="896"/>
                    <a:pt x="3155" y="599"/>
                    <a:pt x="2858" y="524"/>
                  </a:cubicBezTo>
                  <a:lnTo>
                    <a:pt x="743" y="5"/>
                  </a:lnTo>
                  <a:cubicBezTo>
                    <a:pt x="717" y="2"/>
                    <a:pt x="692" y="0"/>
                    <a:pt x="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9"/>
            <p:cNvSpPr/>
            <p:nvPr/>
          </p:nvSpPr>
          <p:spPr>
            <a:xfrm>
              <a:off x="699599" y="355090"/>
              <a:ext cx="101780" cy="84376"/>
            </a:xfrm>
            <a:custGeom>
              <a:avLst/>
              <a:gdLst/>
              <a:ahLst/>
              <a:cxnLst/>
              <a:rect l="l" t="t" r="r" b="b"/>
              <a:pathLst>
                <a:path w="2970" h="2462" extrusionOk="0">
                  <a:moveTo>
                    <a:pt x="621" y="0"/>
                  </a:moveTo>
                  <a:cubicBezTo>
                    <a:pt x="457" y="0"/>
                    <a:pt x="292" y="67"/>
                    <a:pt x="186" y="193"/>
                  </a:cubicBezTo>
                  <a:cubicBezTo>
                    <a:pt x="1" y="453"/>
                    <a:pt x="38" y="787"/>
                    <a:pt x="298" y="973"/>
                  </a:cubicBezTo>
                  <a:lnTo>
                    <a:pt x="1968" y="2346"/>
                  </a:lnTo>
                  <a:cubicBezTo>
                    <a:pt x="2076" y="2423"/>
                    <a:pt x="2197" y="2462"/>
                    <a:pt x="2315" y="2462"/>
                  </a:cubicBezTo>
                  <a:cubicBezTo>
                    <a:pt x="2480" y="2462"/>
                    <a:pt x="2639" y="2386"/>
                    <a:pt x="2747" y="2235"/>
                  </a:cubicBezTo>
                  <a:cubicBezTo>
                    <a:pt x="2970" y="2012"/>
                    <a:pt x="2932" y="1641"/>
                    <a:pt x="2673" y="1455"/>
                  </a:cubicBezTo>
                  <a:lnTo>
                    <a:pt x="966" y="119"/>
                  </a:lnTo>
                  <a:cubicBezTo>
                    <a:pt x="869" y="39"/>
                    <a:pt x="745" y="0"/>
                    <a:pt x="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9"/>
            <p:cNvSpPr/>
            <p:nvPr/>
          </p:nvSpPr>
          <p:spPr>
            <a:xfrm>
              <a:off x="643638" y="805448"/>
              <a:ext cx="113226" cy="42256"/>
            </a:xfrm>
            <a:custGeom>
              <a:avLst/>
              <a:gdLst/>
              <a:ahLst/>
              <a:cxnLst/>
              <a:rect l="l" t="t" r="r" b="b"/>
              <a:pathLst>
                <a:path w="3304" h="1233" extrusionOk="0">
                  <a:moveTo>
                    <a:pt x="2767" y="0"/>
                  </a:moveTo>
                  <a:cubicBezTo>
                    <a:pt x="2748" y="0"/>
                    <a:pt x="2729" y="2"/>
                    <a:pt x="2710" y="4"/>
                  </a:cubicBezTo>
                  <a:lnTo>
                    <a:pt x="520" y="115"/>
                  </a:lnTo>
                  <a:cubicBezTo>
                    <a:pt x="224" y="152"/>
                    <a:pt x="1" y="412"/>
                    <a:pt x="1" y="709"/>
                  </a:cubicBezTo>
                  <a:cubicBezTo>
                    <a:pt x="36" y="987"/>
                    <a:pt x="265" y="1232"/>
                    <a:pt x="538" y="1232"/>
                  </a:cubicBezTo>
                  <a:cubicBezTo>
                    <a:pt x="557" y="1232"/>
                    <a:pt x="576" y="1231"/>
                    <a:pt x="595" y="1229"/>
                  </a:cubicBezTo>
                  <a:lnTo>
                    <a:pt x="2747" y="1117"/>
                  </a:lnTo>
                  <a:cubicBezTo>
                    <a:pt x="3081" y="1080"/>
                    <a:pt x="3304" y="820"/>
                    <a:pt x="3267" y="523"/>
                  </a:cubicBezTo>
                  <a:cubicBezTo>
                    <a:pt x="3267" y="246"/>
                    <a:pt x="3039" y="0"/>
                    <a:pt x="27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9"/>
            <p:cNvSpPr/>
            <p:nvPr/>
          </p:nvSpPr>
          <p:spPr>
            <a:xfrm>
              <a:off x="989551" y="576037"/>
              <a:ext cx="108154" cy="75739"/>
            </a:xfrm>
            <a:custGeom>
              <a:avLst/>
              <a:gdLst/>
              <a:ahLst/>
              <a:cxnLst/>
              <a:rect l="l" t="t" r="r" b="b"/>
              <a:pathLst>
                <a:path w="3156" h="2210" extrusionOk="0">
                  <a:moveTo>
                    <a:pt x="2520" y="0"/>
                  </a:moveTo>
                  <a:cubicBezTo>
                    <a:pt x="2418" y="0"/>
                    <a:pt x="2316" y="29"/>
                    <a:pt x="2228" y="92"/>
                  </a:cubicBezTo>
                  <a:lnTo>
                    <a:pt x="372" y="1169"/>
                  </a:lnTo>
                  <a:cubicBezTo>
                    <a:pt x="112" y="1354"/>
                    <a:pt x="1" y="1688"/>
                    <a:pt x="186" y="1948"/>
                  </a:cubicBezTo>
                  <a:cubicBezTo>
                    <a:pt x="284" y="2118"/>
                    <a:pt x="462" y="2209"/>
                    <a:pt x="646" y="2209"/>
                  </a:cubicBezTo>
                  <a:cubicBezTo>
                    <a:pt x="742" y="2209"/>
                    <a:pt x="840" y="2184"/>
                    <a:pt x="929" y="2133"/>
                  </a:cubicBezTo>
                  <a:lnTo>
                    <a:pt x="2821" y="1020"/>
                  </a:lnTo>
                  <a:cubicBezTo>
                    <a:pt x="3081" y="872"/>
                    <a:pt x="3155" y="538"/>
                    <a:pt x="3007" y="278"/>
                  </a:cubicBezTo>
                  <a:cubicBezTo>
                    <a:pt x="2909" y="107"/>
                    <a:pt x="2715" y="0"/>
                    <a:pt x="25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9"/>
            <p:cNvSpPr/>
            <p:nvPr/>
          </p:nvSpPr>
          <p:spPr>
            <a:xfrm>
              <a:off x="1035335" y="711442"/>
              <a:ext cx="111958" cy="67446"/>
            </a:xfrm>
            <a:custGeom>
              <a:avLst/>
              <a:gdLst/>
              <a:ahLst/>
              <a:cxnLst/>
              <a:rect l="l" t="t" r="r" b="b"/>
              <a:pathLst>
                <a:path w="3267" h="1968" extrusionOk="0">
                  <a:moveTo>
                    <a:pt x="2620" y="0"/>
                  </a:moveTo>
                  <a:cubicBezTo>
                    <a:pt x="2551" y="0"/>
                    <a:pt x="2481" y="12"/>
                    <a:pt x="2413" y="38"/>
                  </a:cubicBezTo>
                  <a:lnTo>
                    <a:pt x="409" y="891"/>
                  </a:lnTo>
                  <a:cubicBezTo>
                    <a:pt x="112" y="1003"/>
                    <a:pt x="1" y="1337"/>
                    <a:pt x="112" y="1634"/>
                  </a:cubicBezTo>
                  <a:cubicBezTo>
                    <a:pt x="198" y="1834"/>
                    <a:pt x="416" y="1968"/>
                    <a:pt x="647" y="1968"/>
                  </a:cubicBezTo>
                  <a:cubicBezTo>
                    <a:pt x="716" y="1968"/>
                    <a:pt x="786" y="1956"/>
                    <a:pt x="854" y="1931"/>
                  </a:cubicBezTo>
                  <a:lnTo>
                    <a:pt x="2858" y="1077"/>
                  </a:lnTo>
                  <a:cubicBezTo>
                    <a:pt x="3118" y="966"/>
                    <a:pt x="3267" y="632"/>
                    <a:pt x="3155" y="335"/>
                  </a:cubicBezTo>
                  <a:cubicBezTo>
                    <a:pt x="3069" y="135"/>
                    <a:pt x="2851" y="0"/>
                    <a:pt x="2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9"/>
            <p:cNvSpPr/>
            <p:nvPr/>
          </p:nvSpPr>
          <p:spPr>
            <a:xfrm>
              <a:off x="740311" y="735466"/>
              <a:ext cx="114493" cy="47363"/>
            </a:xfrm>
            <a:custGeom>
              <a:avLst/>
              <a:gdLst/>
              <a:ahLst/>
              <a:cxnLst/>
              <a:rect l="l" t="t" r="r" b="b"/>
              <a:pathLst>
                <a:path w="3341" h="1382" extrusionOk="0">
                  <a:moveTo>
                    <a:pt x="596" y="1"/>
                  </a:moveTo>
                  <a:cubicBezTo>
                    <a:pt x="297" y="1"/>
                    <a:pt x="72" y="212"/>
                    <a:pt x="37" y="487"/>
                  </a:cubicBezTo>
                  <a:cubicBezTo>
                    <a:pt x="0" y="821"/>
                    <a:pt x="223" y="1081"/>
                    <a:pt x="520" y="1118"/>
                  </a:cubicBezTo>
                  <a:lnTo>
                    <a:pt x="2672" y="1378"/>
                  </a:lnTo>
                  <a:cubicBezTo>
                    <a:pt x="2697" y="1381"/>
                    <a:pt x="2721" y="1382"/>
                    <a:pt x="2744" y="1382"/>
                  </a:cubicBezTo>
                  <a:cubicBezTo>
                    <a:pt x="3043" y="1382"/>
                    <a:pt x="3269" y="1168"/>
                    <a:pt x="3303" y="858"/>
                  </a:cubicBezTo>
                  <a:cubicBezTo>
                    <a:pt x="3340" y="562"/>
                    <a:pt x="3118" y="302"/>
                    <a:pt x="2821" y="265"/>
                  </a:cubicBezTo>
                  <a:lnTo>
                    <a:pt x="668" y="5"/>
                  </a:lnTo>
                  <a:cubicBezTo>
                    <a:pt x="644" y="2"/>
                    <a:pt x="620" y="1"/>
                    <a:pt x="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9"/>
            <p:cNvSpPr/>
            <p:nvPr/>
          </p:nvSpPr>
          <p:spPr>
            <a:xfrm>
              <a:off x="881466" y="556022"/>
              <a:ext cx="100512" cy="85438"/>
            </a:xfrm>
            <a:custGeom>
              <a:avLst/>
              <a:gdLst/>
              <a:ahLst/>
              <a:cxnLst/>
              <a:rect l="l" t="t" r="r" b="b"/>
              <a:pathLst>
                <a:path w="2933" h="2493" extrusionOk="0">
                  <a:moveTo>
                    <a:pt x="2301" y="1"/>
                  </a:moveTo>
                  <a:cubicBezTo>
                    <a:pt x="2181" y="1"/>
                    <a:pt x="2064" y="39"/>
                    <a:pt x="1967" y="120"/>
                  </a:cubicBezTo>
                  <a:lnTo>
                    <a:pt x="260" y="1493"/>
                  </a:lnTo>
                  <a:cubicBezTo>
                    <a:pt x="38" y="1715"/>
                    <a:pt x="1" y="2049"/>
                    <a:pt x="186" y="2272"/>
                  </a:cubicBezTo>
                  <a:cubicBezTo>
                    <a:pt x="290" y="2417"/>
                    <a:pt x="451" y="2492"/>
                    <a:pt x="612" y="2492"/>
                  </a:cubicBezTo>
                  <a:cubicBezTo>
                    <a:pt x="739" y="2492"/>
                    <a:pt x="867" y="2445"/>
                    <a:pt x="965" y="2346"/>
                  </a:cubicBezTo>
                  <a:lnTo>
                    <a:pt x="2672" y="973"/>
                  </a:lnTo>
                  <a:cubicBezTo>
                    <a:pt x="2895" y="788"/>
                    <a:pt x="2932" y="454"/>
                    <a:pt x="2747" y="194"/>
                  </a:cubicBezTo>
                  <a:cubicBezTo>
                    <a:pt x="2620" y="67"/>
                    <a:pt x="2458" y="1"/>
                    <a:pt x="23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9"/>
            <p:cNvSpPr/>
            <p:nvPr/>
          </p:nvSpPr>
          <p:spPr>
            <a:xfrm>
              <a:off x="918340" y="689783"/>
              <a:ext cx="105583" cy="78653"/>
            </a:xfrm>
            <a:custGeom>
              <a:avLst/>
              <a:gdLst/>
              <a:ahLst/>
              <a:cxnLst/>
              <a:rect l="l" t="t" r="r" b="b"/>
              <a:pathLst>
                <a:path w="3081" h="2295" extrusionOk="0">
                  <a:moveTo>
                    <a:pt x="2438" y="0"/>
                  </a:moveTo>
                  <a:cubicBezTo>
                    <a:pt x="2340" y="0"/>
                    <a:pt x="2242" y="25"/>
                    <a:pt x="2153" y="76"/>
                  </a:cubicBezTo>
                  <a:lnTo>
                    <a:pt x="335" y="1264"/>
                  </a:lnTo>
                  <a:cubicBezTo>
                    <a:pt x="75" y="1412"/>
                    <a:pt x="1" y="1783"/>
                    <a:pt x="149" y="2043"/>
                  </a:cubicBezTo>
                  <a:cubicBezTo>
                    <a:pt x="265" y="2205"/>
                    <a:pt x="438" y="2294"/>
                    <a:pt x="615" y="2294"/>
                  </a:cubicBezTo>
                  <a:cubicBezTo>
                    <a:pt x="722" y="2294"/>
                    <a:pt x="830" y="2261"/>
                    <a:pt x="929" y="2191"/>
                  </a:cubicBezTo>
                  <a:lnTo>
                    <a:pt x="2747" y="1041"/>
                  </a:lnTo>
                  <a:cubicBezTo>
                    <a:pt x="3007" y="855"/>
                    <a:pt x="3081" y="521"/>
                    <a:pt x="2932" y="262"/>
                  </a:cubicBezTo>
                  <a:cubicBezTo>
                    <a:pt x="2811" y="91"/>
                    <a:pt x="2625" y="0"/>
                    <a:pt x="24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" name="Google Shape;307;p39"/>
          <p:cNvSpPr txBox="1">
            <a:spLocks noGrp="1"/>
          </p:cNvSpPr>
          <p:nvPr>
            <p:ph type="subTitle" idx="8"/>
          </p:nvPr>
        </p:nvSpPr>
        <p:spPr>
          <a:xfrm>
            <a:off x="5847599" y="1613063"/>
            <a:ext cx="2551601" cy="52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dirty="0" err="1">
                <a:latin typeface="+mj-lt"/>
              </a:rPr>
              <a:t>Nguyễn</a:t>
            </a:r>
            <a:r>
              <a:rPr lang="en-US" sz="2200" b="0" dirty="0">
                <a:latin typeface="+mj-lt"/>
              </a:rPr>
              <a:t> Minh </a:t>
            </a:r>
            <a:r>
              <a:rPr lang="en-US" sz="2200" b="0" dirty="0" err="1">
                <a:latin typeface="+mj-lt"/>
              </a:rPr>
              <a:t>Đức</a:t>
            </a:r>
            <a:endParaRPr sz="2200" b="0" dirty="0">
              <a:latin typeface="+mj-lt"/>
            </a:endParaRPr>
          </a:p>
        </p:txBody>
      </p:sp>
      <p:sp>
        <p:nvSpPr>
          <p:cNvPr id="308" name="Google Shape;308;p39"/>
          <p:cNvSpPr txBox="1">
            <a:spLocks noGrp="1"/>
          </p:cNvSpPr>
          <p:nvPr>
            <p:ph type="subTitle" idx="9"/>
          </p:nvPr>
        </p:nvSpPr>
        <p:spPr>
          <a:xfrm>
            <a:off x="5847597" y="2135651"/>
            <a:ext cx="22386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20110461</a:t>
            </a:r>
            <a:endParaRPr dirty="0"/>
          </a:p>
        </p:txBody>
      </p:sp>
      <p:sp>
        <p:nvSpPr>
          <p:cNvPr id="311" name="Google Shape;311;p39"/>
          <p:cNvSpPr txBox="1">
            <a:spLocks noGrp="1"/>
          </p:cNvSpPr>
          <p:nvPr>
            <p:ph type="title" idx="7"/>
          </p:nvPr>
        </p:nvSpPr>
        <p:spPr>
          <a:xfrm>
            <a:off x="4859850" y="1835163"/>
            <a:ext cx="667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313" name="Google Shape;313;p39"/>
          <p:cNvGrpSpPr/>
          <p:nvPr/>
        </p:nvGrpSpPr>
        <p:grpSpPr>
          <a:xfrm>
            <a:off x="7488590" y="207931"/>
            <a:ext cx="1450083" cy="1110802"/>
            <a:chOff x="7395640" y="275757"/>
            <a:chExt cx="1450083" cy="1110802"/>
          </a:xfrm>
        </p:grpSpPr>
        <p:sp>
          <p:nvSpPr>
            <p:cNvPr id="314" name="Google Shape;314;p39"/>
            <p:cNvSpPr/>
            <p:nvPr/>
          </p:nvSpPr>
          <p:spPr>
            <a:xfrm rot="860100">
              <a:off x="7476783" y="422456"/>
              <a:ext cx="1287797" cy="817405"/>
            </a:xfrm>
            <a:custGeom>
              <a:avLst/>
              <a:gdLst/>
              <a:ahLst/>
              <a:cxnLst/>
              <a:rect l="l" t="t" r="r" b="b"/>
              <a:pathLst>
                <a:path w="51510" h="32695" extrusionOk="0">
                  <a:moveTo>
                    <a:pt x="18555" y="1"/>
                  </a:moveTo>
                  <a:cubicBezTo>
                    <a:pt x="16254" y="1"/>
                    <a:pt x="13805" y="149"/>
                    <a:pt x="11133" y="372"/>
                  </a:cubicBezTo>
                  <a:cubicBezTo>
                    <a:pt x="8944" y="557"/>
                    <a:pt x="6160" y="1040"/>
                    <a:pt x="3934" y="2969"/>
                  </a:cubicBezTo>
                  <a:cubicBezTo>
                    <a:pt x="2524" y="4194"/>
                    <a:pt x="1447" y="5938"/>
                    <a:pt x="779" y="8016"/>
                  </a:cubicBezTo>
                  <a:cubicBezTo>
                    <a:pt x="705" y="8313"/>
                    <a:pt x="631" y="8610"/>
                    <a:pt x="557" y="8907"/>
                  </a:cubicBezTo>
                  <a:cubicBezTo>
                    <a:pt x="148" y="10503"/>
                    <a:pt x="0" y="12247"/>
                    <a:pt x="74" y="14474"/>
                  </a:cubicBezTo>
                  <a:cubicBezTo>
                    <a:pt x="74" y="14770"/>
                    <a:pt x="74" y="15030"/>
                    <a:pt x="111" y="15327"/>
                  </a:cubicBezTo>
                  <a:cubicBezTo>
                    <a:pt x="186" y="16663"/>
                    <a:pt x="334" y="18185"/>
                    <a:pt x="1225" y="19483"/>
                  </a:cubicBezTo>
                  <a:cubicBezTo>
                    <a:pt x="2078" y="20671"/>
                    <a:pt x="3414" y="21302"/>
                    <a:pt x="4305" y="21636"/>
                  </a:cubicBezTo>
                  <a:cubicBezTo>
                    <a:pt x="4528" y="21710"/>
                    <a:pt x="4713" y="21784"/>
                    <a:pt x="4899" y="21858"/>
                  </a:cubicBezTo>
                  <a:cubicBezTo>
                    <a:pt x="7237" y="22675"/>
                    <a:pt x="9760" y="23194"/>
                    <a:pt x="12840" y="23491"/>
                  </a:cubicBezTo>
                  <a:cubicBezTo>
                    <a:pt x="15252" y="23751"/>
                    <a:pt x="17702" y="23825"/>
                    <a:pt x="20114" y="23937"/>
                  </a:cubicBezTo>
                  <a:cubicBezTo>
                    <a:pt x="21821" y="23974"/>
                    <a:pt x="23602" y="24048"/>
                    <a:pt x="25346" y="24159"/>
                  </a:cubicBezTo>
                  <a:cubicBezTo>
                    <a:pt x="25866" y="24196"/>
                    <a:pt x="26386" y="24271"/>
                    <a:pt x="26905" y="24308"/>
                  </a:cubicBezTo>
                  <a:lnTo>
                    <a:pt x="27350" y="24345"/>
                  </a:lnTo>
                  <a:cubicBezTo>
                    <a:pt x="28723" y="24493"/>
                    <a:pt x="29985" y="25013"/>
                    <a:pt x="31099" y="25904"/>
                  </a:cubicBezTo>
                  <a:cubicBezTo>
                    <a:pt x="31395" y="26163"/>
                    <a:pt x="31655" y="26386"/>
                    <a:pt x="31878" y="26646"/>
                  </a:cubicBezTo>
                  <a:cubicBezTo>
                    <a:pt x="32769" y="27611"/>
                    <a:pt x="33808" y="28724"/>
                    <a:pt x="34735" y="29689"/>
                  </a:cubicBezTo>
                  <a:cubicBezTo>
                    <a:pt x="37370" y="32435"/>
                    <a:pt x="37890" y="32695"/>
                    <a:pt x="38595" y="32695"/>
                  </a:cubicBezTo>
                  <a:cubicBezTo>
                    <a:pt x="39300" y="32695"/>
                    <a:pt x="39894" y="32212"/>
                    <a:pt x="40042" y="31507"/>
                  </a:cubicBezTo>
                  <a:cubicBezTo>
                    <a:pt x="40339" y="29949"/>
                    <a:pt x="40747" y="28353"/>
                    <a:pt x="41230" y="26831"/>
                  </a:cubicBezTo>
                  <a:cubicBezTo>
                    <a:pt x="41267" y="26720"/>
                    <a:pt x="41304" y="26609"/>
                    <a:pt x="41341" y="26497"/>
                  </a:cubicBezTo>
                  <a:cubicBezTo>
                    <a:pt x="41749" y="25347"/>
                    <a:pt x="42603" y="24345"/>
                    <a:pt x="43790" y="23714"/>
                  </a:cubicBezTo>
                  <a:cubicBezTo>
                    <a:pt x="45683" y="22675"/>
                    <a:pt x="47353" y="21302"/>
                    <a:pt x="48578" y="19706"/>
                  </a:cubicBezTo>
                  <a:cubicBezTo>
                    <a:pt x="49208" y="18890"/>
                    <a:pt x="49765" y="18036"/>
                    <a:pt x="50136" y="17145"/>
                  </a:cubicBezTo>
                  <a:cubicBezTo>
                    <a:pt x="51361" y="14511"/>
                    <a:pt x="51509" y="11542"/>
                    <a:pt x="50544" y="8981"/>
                  </a:cubicBezTo>
                  <a:cubicBezTo>
                    <a:pt x="50396" y="8573"/>
                    <a:pt x="50210" y="8165"/>
                    <a:pt x="50025" y="7794"/>
                  </a:cubicBezTo>
                  <a:cubicBezTo>
                    <a:pt x="49023" y="5975"/>
                    <a:pt x="47316" y="4417"/>
                    <a:pt x="45126" y="3303"/>
                  </a:cubicBezTo>
                  <a:cubicBezTo>
                    <a:pt x="44681" y="3081"/>
                    <a:pt x="44310" y="2895"/>
                    <a:pt x="43939" y="2784"/>
                  </a:cubicBezTo>
                  <a:cubicBezTo>
                    <a:pt x="41638" y="1856"/>
                    <a:pt x="39189" y="1485"/>
                    <a:pt x="37073" y="1225"/>
                  </a:cubicBezTo>
                  <a:lnTo>
                    <a:pt x="36665" y="1188"/>
                  </a:lnTo>
                  <a:cubicBezTo>
                    <a:pt x="33325" y="780"/>
                    <a:pt x="29948" y="483"/>
                    <a:pt x="26571" y="297"/>
                  </a:cubicBezTo>
                  <a:lnTo>
                    <a:pt x="26274" y="260"/>
                  </a:lnTo>
                  <a:cubicBezTo>
                    <a:pt x="24270" y="149"/>
                    <a:pt x="22229" y="75"/>
                    <a:pt x="20188" y="38"/>
                  </a:cubicBezTo>
                  <a:lnTo>
                    <a:pt x="19743" y="38"/>
                  </a:lnTo>
                  <a:cubicBezTo>
                    <a:pt x="19372" y="1"/>
                    <a:pt x="18963" y="1"/>
                    <a:pt x="185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9"/>
            <p:cNvSpPr/>
            <p:nvPr/>
          </p:nvSpPr>
          <p:spPr>
            <a:xfrm rot="860100">
              <a:off x="7511962" y="457572"/>
              <a:ext cx="1217294" cy="747727"/>
            </a:xfrm>
            <a:custGeom>
              <a:avLst/>
              <a:gdLst/>
              <a:ahLst/>
              <a:cxnLst/>
              <a:rect l="l" t="t" r="r" b="b"/>
              <a:pathLst>
                <a:path w="48690" h="29908" extrusionOk="0">
                  <a:moveTo>
                    <a:pt x="17449" y="0"/>
                  </a:moveTo>
                  <a:cubicBezTo>
                    <a:pt x="14893" y="0"/>
                    <a:pt x="12364" y="140"/>
                    <a:pt x="9834" y="340"/>
                  </a:cubicBezTo>
                  <a:cubicBezTo>
                    <a:pt x="7534" y="562"/>
                    <a:pt x="5233" y="1045"/>
                    <a:pt x="3452" y="2603"/>
                  </a:cubicBezTo>
                  <a:cubicBezTo>
                    <a:pt x="2116" y="3754"/>
                    <a:pt x="1225" y="5350"/>
                    <a:pt x="705" y="7057"/>
                  </a:cubicBezTo>
                  <a:cubicBezTo>
                    <a:pt x="631" y="7279"/>
                    <a:pt x="557" y="7539"/>
                    <a:pt x="483" y="7836"/>
                  </a:cubicBezTo>
                  <a:cubicBezTo>
                    <a:pt x="74" y="9506"/>
                    <a:pt x="0" y="11287"/>
                    <a:pt x="37" y="13031"/>
                  </a:cubicBezTo>
                  <a:cubicBezTo>
                    <a:pt x="74" y="13291"/>
                    <a:pt x="74" y="13588"/>
                    <a:pt x="74" y="13885"/>
                  </a:cubicBezTo>
                  <a:cubicBezTo>
                    <a:pt x="149" y="15035"/>
                    <a:pt x="260" y="16297"/>
                    <a:pt x="928" y="17262"/>
                  </a:cubicBezTo>
                  <a:cubicBezTo>
                    <a:pt x="1522" y="18078"/>
                    <a:pt x="2450" y="18561"/>
                    <a:pt x="3414" y="18932"/>
                  </a:cubicBezTo>
                  <a:cubicBezTo>
                    <a:pt x="3600" y="19006"/>
                    <a:pt x="3786" y="19080"/>
                    <a:pt x="3934" y="19155"/>
                  </a:cubicBezTo>
                  <a:cubicBezTo>
                    <a:pt x="6420" y="20008"/>
                    <a:pt x="8981" y="20453"/>
                    <a:pt x="11542" y="20713"/>
                  </a:cubicBezTo>
                  <a:cubicBezTo>
                    <a:pt x="15661" y="21121"/>
                    <a:pt x="19891" y="21084"/>
                    <a:pt x="24011" y="21381"/>
                  </a:cubicBezTo>
                  <a:cubicBezTo>
                    <a:pt x="24567" y="21418"/>
                    <a:pt x="25087" y="21455"/>
                    <a:pt x="25644" y="21530"/>
                  </a:cubicBezTo>
                  <a:cubicBezTo>
                    <a:pt x="25792" y="21530"/>
                    <a:pt x="25940" y="21530"/>
                    <a:pt x="26089" y="21567"/>
                  </a:cubicBezTo>
                  <a:cubicBezTo>
                    <a:pt x="27722" y="21715"/>
                    <a:pt x="29280" y="22383"/>
                    <a:pt x="30542" y="23422"/>
                  </a:cubicBezTo>
                  <a:cubicBezTo>
                    <a:pt x="30876" y="23682"/>
                    <a:pt x="31210" y="23979"/>
                    <a:pt x="31507" y="24313"/>
                  </a:cubicBezTo>
                  <a:cubicBezTo>
                    <a:pt x="32398" y="25278"/>
                    <a:pt x="33400" y="26391"/>
                    <a:pt x="34327" y="27319"/>
                  </a:cubicBezTo>
                  <a:cubicBezTo>
                    <a:pt x="35700" y="28757"/>
                    <a:pt x="36872" y="29908"/>
                    <a:pt x="37182" y="29908"/>
                  </a:cubicBezTo>
                  <a:cubicBezTo>
                    <a:pt x="37224" y="29908"/>
                    <a:pt x="37250" y="29887"/>
                    <a:pt x="37259" y="29842"/>
                  </a:cubicBezTo>
                  <a:cubicBezTo>
                    <a:pt x="37593" y="27987"/>
                    <a:pt x="38076" y="26354"/>
                    <a:pt x="38521" y="25018"/>
                  </a:cubicBezTo>
                  <a:cubicBezTo>
                    <a:pt x="38558" y="24870"/>
                    <a:pt x="38595" y="24758"/>
                    <a:pt x="38632" y="24647"/>
                  </a:cubicBezTo>
                  <a:cubicBezTo>
                    <a:pt x="39152" y="23125"/>
                    <a:pt x="40265" y="21864"/>
                    <a:pt x="41675" y="21084"/>
                  </a:cubicBezTo>
                  <a:lnTo>
                    <a:pt x="41712" y="21084"/>
                  </a:lnTo>
                  <a:cubicBezTo>
                    <a:pt x="43382" y="20157"/>
                    <a:pt x="44904" y="18932"/>
                    <a:pt x="46091" y="17448"/>
                  </a:cubicBezTo>
                  <a:cubicBezTo>
                    <a:pt x="46648" y="16742"/>
                    <a:pt x="47093" y="16000"/>
                    <a:pt x="47464" y="15184"/>
                  </a:cubicBezTo>
                  <a:cubicBezTo>
                    <a:pt x="48504" y="12957"/>
                    <a:pt x="48689" y="10322"/>
                    <a:pt x="47836" y="8059"/>
                  </a:cubicBezTo>
                  <a:cubicBezTo>
                    <a:pt x="47724" y="7725"/>
                    <a:pt x="47576" y="7391"/>
                    <a:pt x="47390" y="7057"/>
                  </a:cubicBezTo>
                  <a:cubicBezTo>
                    <a:pt x="46425" y="5350"/>
                    <a:pt x="44867" y="4051"/>
                    <a:pt x="43085" y="3160"/>
                  </a:cubicBezTo>
                  <a:cubicBezTo>
                    <a:pt x="42751" y="2975"/>
                    <a:pt x="42380" y="2789"/>
                    <a:pt x="42009" y="2641"/>
                  </a:cubicBezTo>
                  <a:cubicBezTo>
                    <a:pt x="39931" y="1824"/>
                    <a:pt x="37704" y="1490"/>
                    <a:pt x="35478" y="1193"/>
                  </a:cubicBezTo>
                  <a:cubicBezTo>
                    <a:pt x="35366" y="1193"/>
                    <a:pt x="35218" y="1193"/>
                    <a:pt x="35107" y="1156"/>
                  </a:cubicBezTo>
                  <a:cubicBezTo>
                    <a:pt x="31767" y="748"/>
                    <a:pt x="28427" y="451"/>
                    <a:pt x="25050" y="265"/>
                  </a:cubicBezTo>
                  <a:lnTo>
                    <a:pt x="24790" y="265"/>
                  </a:lnTo>
                  <a:cubicBezTo>
                    <a:pt x="22786" y="154"/>
                    <a:pt x="20745" y="80"/>
                    <a:pt x="18741" y="6"/>
                  </a:cubicBezTo>
                  <a:lnTo>
                    <a:pt x="18333" y="6"/>
                  </a:lnTo>
                  <a:cubicBezTo>
                    <a:pt x="18038" y="2"/>
                    <a:pt x="17743" y="0"/>
                    <a:pt x="174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9"/>
            <p:cNvSpPr/>
            <p:nvPr/>
          </p:nvSpPr>
          <p:spPr>
            <a:xfrm rot="860100">
              <a:off x="7690498" y="547444"/>
              <a:ext cx="195782" cy="188857"/>
            </a:xfrm>
            <a:custGeom>
              <a:avLst/>
              <a:gdLst/>
              <a:ahLst/>
              <a:cxnLst/>
              <a:rect l="l" t="t" r="r" b="b"/>
              <a:pathLst>
                <a:path w="7831" h="7554" extrusionOk="0">
                  <a:moveTo>
                    <a:pt x="3920" y="0"/>
                  </a:moveTo>
                  <a:cubicBezTo>
                    <a:pt x="1958" y="0"/>
                    <a:pt x="290" y="1512"/>
                    <a:pt x="149" y="3498"/>
                  </a:cubicBezTo>
                  <a:cubicBezTo>
                    <a:pt x="0" y="5576"/>
                    <a:pt x="1559" y="7395"/>
                    <a:pt x="3637" y="7543"/>
                  </a:cubicBezTo>
                  <a:cubicBezTo>
                    <a:pt x="3729" y="7550"/>
                    <a:pt x="3820" y="7553"/>
                    <a:pt x="3910" y="7553"/>
                  </a:cubicBezTo>
                  <a:cubicBezTo>
                    <a:pt x="5869" y="7553"/>
                    <a:pt x="7503" y="6041"/>
                    <a:pt x="7645" y="4055"/>
                  </a:cubicBezTo>
                  <a:cubicBezTo>
                    <a:pt x="7830" y="1977"/>
                    <a:pt x="6272" y="158"/>
                    <a:pt x="4194" y="10"/>
                  </a:cubicBezTo>
                  <a:cubicBezTo>
                    <a:pt x="4102" y="3"/>
                    <a:pt x="4011" y="0"/>
                    <a:pt x="3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9"/>
            <p:cNvSpPr/>
            <p:nvPr/>
          </p:nvSpPr>
          <p:spPr>
            <a:xfrm rot="860100">
              <a:off x="7979879" y="619480"/>
              <a:ext cx="194682" cy="245009"/>
            </a:xfrm>
            <a:custGeom>
              <a:avLst/>
              <a:gdLst/>
              <a:ahLst/>
              <a:cxnLst/>
              <a:rect l="l" t="t" r="r" b="b"/>
              <a:pathLst>
                <a:path w="7787" h="9800" extrusionOk="0">
                  <a:moveTo>
                    <a:pt x="3302" y="1211"/>
                  </a:moveTo>
                  <a:cubicBezTo>
                    <a:pt x="3401" y="1211"/>
                    <a:pt x="3501" y="1216"/>
                    <a:pt x="3602" y="1227"/>
                  </a:cubicBezTo>
                  <a:cubicBezTo>
                    <a:pt x="4493" y="1264"/>
                    <a:pt x="5643" y="1598"/>
                    <a:pt x="5198" y="2749"/>
                  </a:cubicBezTo>
                  <a:cubicBezTo>
                    <a:pt x="4715" y="3973"/>
                    <a:pt x="3008" y="4530"/>
                    <a:pt x="1672" y="4716"/>
                  </a:cubicBezTo>
                  <a:cubicBezTo>
                    <a:pt x="1747" y="3676"/>
                    <a:pt x="1784" y="2637"/>
                    <a:pt x="1710" y="1598"/>
                  </a:cubicBezTo>
                  <a:cubicBezTo>
                    <a:pt x="2214" y="1378"/>
                    <a:pt x="2744" y="1211"/>
                    <a:pt x="3302" y="1211"/>
                  </a:cubicBezTo>
                  <a:close/>
                  <a:moveTo>
                    <a:pt x="3697" y="1"/>
                  </a:moveTo>
                  <a:cubicBezTo>
                    <a:pt x="3653" y="1"/>
                    <a:pt x="3609" y="1"/>
                    <a:pt x="3565" y="3"/>
                  </a:cubicBezTo>
                  <a:cubicBezTo>
                    <a:pt x="2971" y="3"/>
                    <a:pt x="2340" y="114"/>
                    <a:pt x="1747" y="337"/>
                  </a:cubicBezTo>
                  <a:cubicBezTo>
                    <a:pt x="1413" y="448"/>
                    <a:pt x="1079" y="522"/>
                    <a:pt x="856" y="782"/>
                  </a:cubicBezTo>
                  <a:cubicBezTo>
                    <a:pt x="596" y="1079"/>
                    <a:pt x="559" y="1524"/>
                    <a:pt x="485" y="1895"/>
                  </a:cubicBezTo>
                  <a:cubicBezTo>
                    <a:pt x="374" y="2786"/>
                    <a:pt x="336" y="3676"/>
                    <a:pt x="299" y="4567"/>
                  </a:cubicBezTo>
                  <a:cubicBezTo>
                    <a:pt x="262" y="5458"/>
                    <a:pt x="188" y="6348"/>
                    <a:pt x="151" y="7276"/>
                  </a:cubicBezTo>
                  <a:cubicBezTo>
                    <a:pt x="114" y="7722"/>
                    <a:pt x="77" y="8167"/>
                    <a:pt x="40" y="8649"/>
                  </a:cubicBezTo>
                  <a:cubicBezTo>
                    <a:pt x="1" y="9076"/>
                    <a:pt x="327" y="9300"/>
                    <a:pt x="658" y="9300"/>
                  </a:cubicBezTo>
                  <a:cubicBezTo>
                    <a:pt x="960" y="9300"/>
                    <a:pt x="1266" y="9113"/>
                    <a:pt x="1301" y="8723"/>
                  </a:cubicBezTo>
                  <a:cubicBezTo>
                    <a:pt x="1376" y="7870"/>
                    <a:pt x="1487" y="6979"/>
                    <a:pt x="1561" y="6052"/>
                  </a:cubicBezTo>
                  <a:cubicBezTo>
                    <a:pt x="1969" y="6014"/>
                    <a:pt x="2452" y="5940"/>
                    <a:pt x="2934" y="5792"/>
                  </a:cubicBezTo>
                  <a:cubicBezTo>
                    <a:pt x="3379" y="6348"/>
                    <a:pt x="4010" y="6831"/>
                    <a:pt x="4530" y="7388"/>
                  </a:cubicBezTo>
                  <a:cubicBezTo>
                    <a:pt x="5161" y="8130"/>
                    <a:pt x="5792" y="8946"/>
                    <a:pt x="6497" y="9614"/>
                  </a:cubicBezTo>
                  <a:cubicBezTo>
                    <a:pt x="6645" y="9744"/>
                    <a:pt x="6808" y="9800"/>
                    <a:pt x="6960" y="9800"/>
                  </a:cubicBezTo>
                  <a:cubicBezTo>
                    <a:pt x="7418" y="9800"/>
                    <a:pt x="7786" y="9299"/>
                    <a:pt x="7425" y="8798"/>
                  </a:cubicBezTo>
                  <a:cubicBezTo>
                    <a:pt x="6868" y="7981"/>
                    <a:pt x="6126" y="7276"/>
                    <a:pt x="5458" y="6571"/>
                  </a:cubicBezTo>
                  <a:cubicBezTo>
                    <a:pt x="5049" y="6126"/>
                    <a:pt x="4604" y="5718"/>
                    <a:pt x="4122" y="5346"/>
                  </a:cubicBezTo>
                  <a:cubicBezTo>
                    <a:pt x="5606" y="4678"/>
                    <a:pt x="6831" y="3528"/>
                    <a:pt x="6571" y="1932"/>
                  </a:cubicBezTo>
                  <a:cubicBezTo>
                    <a:pt x="6320" y="533"/>
                    <a:pt x="4993" y="1"/>
                    <a:pt x="36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9"/>
            <p:cNvSpPr/>
            <p:nvPr/>
          </p:nvSpPr>
          <p:spPr>
            <a:xfrm rot="860100">
              <a:off x="8176159" y="676460"/>
              <a:ext cx="147255" cy="208133"/>
            </a:xfrm>
            <a:custGeom>
              <a:avLst/>
              <a:gdLst/>
              <a:ahLst/>
              <a:cxnLst/>
              <a:rect l="l" t="t" r="r" b="b"/>
              <a:pathLst>
                <a:path w="5890" h="8325" extrusionOk="0">
                  <a:moveTo>
                    <a:pt x="3414" y="0"/>
                  </a:moveTo>
                  <a:cubicBezTo>
                    <a:pt x="3080" y="0"/>
                    <a:pt x="2746" y="37"/>
                    <a:pt x="2412" y="37"/>
                  </a:cubicBezTo>
                  <a:cubicBezTo>
                    <a:pt x="2153" y="74"/>
                    <a:pt x="1893" y="111"/>
                    <a:pt x="1707" y="297"/>
                  </a:cubicBezTo>
                  <a:cubicBezTo>
                    <a:pt x="1522" y="483"/>
                    <a:pt x="1485" y="779"/>
                    <a:pt x="1373" y="1039"/>
                  </a:cubicBezTo>
                  <a:cubicBezTo>
                    <a:pt x="1262" y="1410"/>
                    <a:pt x="1151" y="1781"/>
                    <a:pt x="1039" y="2153"/>
                  </a:cubicBezTo>
                  <a:cubicBezTo>
                    <a:pt x="854" y="2746"/>
                    <a:pt x="668" y="3377"/>
                    <a:pt x="520" y="4008"/>
                  </a:cubicBezTo>
                  <a:cubicBezTo>
                    <a:pt x="334" y="4862"/>
                    <a:pt x="0" y="6049"/>
                    <a:pt x="75" y="6903"/>
                  </a:cubicBezTo>
                  <a:cubicBezTo>
                    <a:pt x="231" y="8155"/>
                    <a:pt x="2132" y="8324"/>
                    <a:pt x="3368" y="8324"/>
                  </a:cubicBezTo>
                  <a:cubicBezTo>
                    <a:pt x="3597" y="8324"/>
                    <a:pt x="3803" y="8319"/>
                    <a:pt x="3971" y="8313"/>
                  </a:cubicBezTo>
                  <a:cubicBezTo>
                    <a:pt x="4750" y="8313"/>
                    <a:pt x="4862" y="7125"/>
                    <a:pt x="4082" y="7088"/>
                  </a:cubicBezTo>
                  <a:cubicBezTo>
                    <a:pt x="3897" y="7088"/>
                    <a:pt x="3711" y="7051"/>
                    <a:pt x="3563" y="7051"/>
                  </a:cubicBezTo>
                  <a:cubicBezTo>
                    <a:pt x="2969" y="7051"/>
                    <a:pt x="2338" y="7051"/>
                    <a:pt x="1782" y="6828"/>
                  </a:cubicBezTo>
                  <a:cubicBezTo>
                    <a:pt x="1596" y="6754"/>
                    <a:pt x="1485" y="6606"/>
                    <a:pt x="1448" y="6383"/>
                  </a:cubicBezTo>
                  <a:cubicBezTo>
                    <a:pt x="1410" y="6198"/>
                    <a:pt x="1448" y="6049"/>
                    <a:pt x="1485" y="5864"/>
                  </a:cubicBezTo>
                  <a:cubicBezTo>
                    <a:pt x="1485" y="5678"/>
                    <a:pt x="1522" y="5492"/>
                    <a:pt x="1559" y="5307"/>
                  </a:cubicBezTo>
                  <a:cubicBezTo>
                    <a:pt x="1596" y="4973"/>
                    <a:pt x="1670" y="4676"/>
                    <a:pt x="1744" y="4379"/>
                  </a:cubicBezTo>
                  <a:cubicBezTo>
                    <a:pt x="2116" y="4453"/>
                    <a:pt x="2524" y="4528"/>
                    <a:pt x="2932" y="4565"/>
                  </a:cubicBezTo>
                  <a:cubicBezTo>
                    <a:pt x="3298" y="4593"/>
                    <a:pt x="3686" y="4664"/>
                    <a:pt x="4063" y="4664"/>
                  </a:cubicBezTo>
                  <a:cubicBezTo>
                    <a:pt x="4182" y="4664"/>
                    <a:pt x="4300" y="4657"/>
                    <a:pt x="4416" y="4639"/>
                  </a:cubicBezTo>
                  <a:cubicBezTo>
                    <a:pt x="5010" y="4565"/>
                    <a:pt x="4936" y="3822"/>
                    <a:pt x="4491" y="3600"/>
                  </a:cubicBezTo>
                  <a:cubicBezTo>
                    <a:pt x="4082" y="3377"/>
                    <a:pt x="3563" y="3414"/>
                    <a:pt x="3118" y="3340"/>
                  </a:cubicBezTo>
                  <a:cubicBezTo>
                    <a:pt x="2746" y="3303"/>
                    <a:pt x="2375" y="3266"/>
                    <a:pt x="1967" y="3266"/>
                  </a:cubicBezTo>
                  <a:cubicBezTo>
                    <a:pt x="2153" y="2561"/>
                    <a:pt x="2375" y="1893"/>
                    <a:pt x="2561" y="1188"/>
                  </a:cubicBezTo>
                  <a:cubicBezTo>
                    <a:pt x="2932" y="1188"/>
                    <a:pt x="3266" y="1225"/>
                    <a:pt x="3600" y="1225"/>
                  </a:cubicBezTo>
                  <a:cubicBezTo>
                    <a:pt x="4120" y="1262"/>
                    <a:pt x="4602" y="1373"/>
                    <a:pt x="5122" y="1410"/>
                  </a:cubicBezTo>
                  <a:cubicBezTo>
                    <a:pt x="5134" y="1411"/>
                    <a:pt x="5147" y="1411"/>
                    <a:pt x="5159" y="1411"/>
                  </a:cubicBezTo>
                  <a:cubicBezTo>
                    <a:pt x="5758" y="1411"/>
                    <a:pt x="5890" y="552"/>
                    <a:pt x="5344" y="334"/>
                  </a:cubicBezTo>
                  <a:cubicBezTo>
                    <a:pt x="4750" y="74"/>
                    <a:pt x="4045" y="0"/>
                    <a:pt x="34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9"/>
            <p:cNvSpPr/>
            <p:nvPr/>
          </p:nvSpPr>
          <p:spPr>
            <a:xfrm rot="860100">
              <a:off x="8328405" y="760521"/>
              <a:ext cx="189682" cy="202807"/>
            </a:xfrm>
            <a:custGeom>
              <a:avLst/>
              <a:gdLst/>
              <a:ahLst/>
              <a:cxnLst/>
              <a:rect l="l" t="t" r="r" b="b"/>
              <a:pathLst>
                <a:path w="7587" h="8112" extrusionOk="0">
                  <a:moveTo>
                    <a:pt x="4840" y="0"/>
                  </a:moveTo>
                  <a:cubicBezTo>
                    <a:pt x="4251" y="0"/>
                    <a:pt x="3658" y="117"/>
                    <a:pt x="3155" y="313"/>
                  </a:cubicBezTo>
                  <a:cubicBezTo>
                    <a:pt x="1670" y="906"/>
                    <a:pt x="631" y="2205"/>
                    <a:pt x="297" y="3727"/>
                  </a:cubicBezTo>
                  <a:cubicBezTo>
                    <a:pt x="0" y="5174"/>
                    <a:pt x="334" y="6770"/>
                    <a:pt x="1744" y="7512"/>
                  </a:cubicBezTo>
                  <a:cubicBezTo>
                    <a:pt x="2499" y="7907"/>
                    <a:pt x="3410" y="8111"/>
                    <a:pt x="4321" y="8111"/>
                  </a:cubicBezTo>
                  <a:cubicBezTo>
                    <a:pt x="5293" y="8111"/>
                    <a:pt x="6266" y="7879"/>
                    <a:pt x="7051" y="7401"/>
                  </a:cubicBezTo>
                  <a:cubicBezTo>
                    <a:pt x="7520" y="7100"/>
                    <a:pt x="7415" y="6255"/>
                    <a:pt x="6873" y="6255"/>
                  </a:cubicBezTo>
                  <a:cubicBezTo>
                    <a:pt x="6814" y="6255"/>
                    <a:pt x="6749" y="6265"/>
                    <a:pt x="6680" y="6287"/>
                  </a:cubicBezTo>
                  <a:cubicBezTo>
                    <a:pt x="5953" y="6525"/>
                    <a:pt x="4946" y="6756"/>
                    <a:pt x="4012" y="6756"/>
                  </a:cubicBezTo>
                  <a:cubicBezTo>
                    <a:pt x="2611" y="6756"/>
                    <a:pt x="1373" y="6235"/>
                    <a:pt x="1485" y="4432"/>
                  </a:cubicBezTo>
                  <a:cubicBezTo>
                    <a:pt x="1559" y="3319"/>
                    <a:pt x="2115" y="2317"/>
                    <a:pt x="3043" y="1723"/>
                  </a:cubicBezTo>
                  <a:cubicBezTo>
                    <a:pt x="3542" y="1403"/>
                    <a:pt x="4277" y="1149"/>
                    <a:pt x="4972" y="1149"/>
                  </a:cubicBezTo>
                  <a:cubicBezTo>
                    <a:pt x="5568" y="1149"/>
                    <a:pt x="6134" y="1337"/>
                    <a:pt x="6494" y="1834"/>
                  </a:cubicBezTo>
                  <a:cubicBezTo>
                    <a:pt x="6609" y="1978"/>
                    <a:pt x="6744" y="2037"/>
                    <a:pt x="6874" y="2037"/>
                  </a:cubicBezTo>
                  <a:cubicBezTo>
                    <a:pt x="7248" y="2037"/>
                    <a:pt x="7586" y="1542"/>
                    <a:pt x="7311" y="1129"/>
                  </a:cubicBezTo>
                  <a:cubicBezTo>
                    <a:pt x="6779" y="320"/>
                    <a:pt x="5815" y="0"/>
                    <a:pt x="48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1"/>
          <p:cNvSpPr/>
          <p:nvPr/>
        </p:nvSpPr>
        <p:spPr>
          <a:xfrm>
            <a:off x="1245548" y="1876049"/>
            <a:ext cx="1391400" cy="1391400"/>
          </a:xfrm>
          <a:prstGeom prst="ellipse">
            <a:avLst/>
          </a:prstGeom>
          <a:solidFill>
            <a:schemeClr val="dk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18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41"/>
          <p:cNvSpPr txBox="1">
            <a:spLocks noGrp="1"/>
          </p:cNvSpPr>
          <p:nvPr>
            <p:ph type="title"/>
          </p:nvPr>
        </p:nvSpPr>
        <p:spPr>
          <a:xfrm>
            <a:off x="3042363" y="1858488"/>
            <a:ext cx="4856100" cy="88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  <a:cs typeface="Dreaming Outloud Script Pro" panose="020B0604020202020204" pitchFamily="66" charset="0"/>
              </a:rPr>
              <a:t>Introduction</a:t>
            </a:r>
            <a:endParaRPr dirty="0">
              <a:latin typeface="+mj-lt"/>
              <a:cs typeface="Dreaming Outloud Script Pro" panose="020B0604020202020204" pitchFamily="66" charset="0"/>
            </a:endParaRPr>
          </a:p>
        </p:txBody>
      </p:sp>
      <p:sp>
        <p:nvSpPr>
          <p:cNvPr id="362" name="Google Shape;362;p41"/>
          <p:cNvSpPr txBox="1">
            <a:spLocks noGrp="1"/>
          </p:cNvSpPr>
          <p:nvPr>
            <p:ph type="title" idx="2"/>
          </p:nvPr>
        </p:nvSpPr>
        <p:spPr>
          <a:xfrm>
            <a:off x="1277948" y="2103299"/>
            <a:ext cx="1326600" cy="9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64" name="Google Shape;364;p41"/>
          <p:cNvSpPr/>
          <p:nvPr/>
        </p:nvSpPr>
        <p:spPr>
          <a:xfrm>
            <a:off x="7360453" y="1140676"/>
            <a:ext cx="386186" cy="376800"/>
          </a:xfrm>
          <a:custGeom>
            <a:avLst/>
            <a:gdLst/>
            <a:ahLst/>
            <a:cxnLst/>
            <a:rect l="l" t="t" r="r" b="b"/>
            <a:pathLst>
              <a:path w="5604" h="5468" extrusionOk="0">
                <a:moveTo>
                  <a:pt x="2796" y="1"/>
                </a:moveTo>
                <a:cubicBezTo>
                  <a:pt x="2587" y="1"/>
                  <a:pt x="2447" y="498"/>
                  <a:pt x="2388" y="616"/>
                </a:cubicBezTo>
                <a:cubicBezTo>
                  <a:pt x="2245" y="950"/>
                  <a:pt x="2117" y="1285"/>
                  <a:pt x="1974" y="1619"/>
                </a:cubicBezTo>
                <a:cubicBezTo>
                  <a:pt x="1942" y="1683"/>
                  <a:pt x="1894" y="1889"/>
                  <a:pt x="1831" y="1937"/>
                </a:cubicBezTo>
                <a:cubicBezTo>
                  <a:pt x="1815" y="1945"/>
                  <a:pt x="1751" y="1945"/>
                  <a:pt x="1685" y="1945"/>
                </a:cubicBezTo>
                <a:cubicBezTo>
                  <a:pt x="1620" y="1945"/>
                  <a:pt x="1552" y="1945"/>
                  <a:pt x="1528" y="1953"/>
                </a:cubicBezTo>
                <a:cubicBezTo>
                  <a:pt x="1385" y="1953"/>
                  <a:pt x="1242" y="1969"/>
                  <a:pt x="1099" y="1985"/>
                </a:cubicBezTo>
                <a:cubicBezTo>
                  <a:pt x="860" y="2001"/>
                  <a:pt x="621" y="2033"/>
                  <a:pt x="382" y="2096"/>
                </a:cubicBezTo>
                <a:cubicBezTo>
                  <a:pt x="255" y="2144"/>
                  <a:pt x="0" y="2208"/>
                  <a:pt x="16" y="2399"/>
                </a:cubicBezTo>
                <a:cubicBezTo>
                  <a:pt x="32" y="2558"/>
                  <a:pt x="287" y="2701"/>
                  <a:pt x="398" y="2797"/>
                </a:cubicBezTo>
                <a:cubicBezTo>
                  <a:pt x="573" y="2940"/>
                  <a:pt x="780" y="3083"/>
                  <a:pt x="987" y="3195"/>
                </a:cubicBezTo>
                <a:cubicBezTo>
                  <a:pt x="1083" y="3242"/>
                  <a:pt x="1194" y="3290"/>
                  <a:pt x="1290" y="3354"/>
                </a:cubicBezTo>
                <a:cubicBezTo>
                  <a:pt x="1401" y="3433"/>
                  <a:pt x="1337" y="3529"/>
                  <a:pt x="1305" y="3640"/>
                </a:cubicBezTo>
                <a:cubicBezTo>
                  <a:pt x="1242" y="3879"/>
                  <a:pt x="1178" y="4118"/>
                  <a:pt x="1130" y="4357"/>
                </a:cubicBezTo>
                <a:cubicBezTo>
                  <a:pt x="1083" y="4564"/>
                  <a:pt x="1035" y="4755"/>
                  <a:pt x="1003" y="4961"/>
                </a:cubicBezTo>
                <a:cubicBezTo>
                  <a:pt x="987" y="5089"/>
                  <a:pt x="939" y="5264"/>
                  <a:pt x="987" y="5375"/>
                </a:cubicBezTo>
                <a:cubicBezTo>
                  <a:pt x="1018" y="5441"/>
                  <a:pt x="1069" y="5468"/>
                  <a:pt x="1132" y="5468"/>
                </a:cubicBezTo>
                <a:cubicBezTo>
                  <a:pt x="1354" y="5468"/>
                  <a:pt x="1719" y="5128"/>
                  <a:pt x="1831" y="5041"/>
                </a:cubicBezTo>
                <a:cubicBezTo>
                  <a:pt x="1990" y="4914"/>
                  <a:pt x="2165" y="4770"/>
                  <a:pt x="2324" y="4643"/>
                </a:cubicBezTo>
                <a:cubicBezTo>
                  <a:pt x="2404" y="4564"/>
                  <a:pt x="2483" y="4500"/>
                  <a:pt x="2563" y="4436"/>
                </a:cubicBezTo>
                <a:cubicBezTo>
                  <a:pt x="2595" y="4388"/>
                  <a:pt x="2706" y="4245"/>
                  <a:pt x="2770" y="4229"/>
                </a:cubicBezTo>
                <a:cubicBezTo>
                  <a:pt x="2772" y="4229"/>
                  <a:pt x="2775" y="4229"/>
                  <a:pt x="2777" y="4229"/>
                </a:cubicBezTo>
                <a:cubicBezTo>
                  <a:pt x="2877" y="4229"/>
                  <a:pt x="3106" y="4517"/>
                  <a:pt x="3168" y="4579"/>
                </a:cubicBezTo>
                <a:cubicBezTo>
                  <a:pt x="3343" y="4723"/>
                  <a:pt x="3518" y="4850"/>
                  <a:pt x="3693" y="4993"/>
                </a:cubicBezTo>
                <a:cubicBezTo>
                  <a:pt x="3932" y="5168"/>
                  <a:pt x="4186" y="5423"/>
                  <a:pt x="4505" y="5455"/>
                </a:cubicBezTo>
                <a:cubicBezTo>
                  <a:pt x="4510" y="5455"/>
                  <a:pt x="4515" y="5455"/>
                  <a:pt x="4520" y="5455"/>
                </a:cubicBezTo>
                <a:cubicBezTo>
                  <a:pt x="4771" y="5455"/>
                  <a:pt x="4647" y="5054"/>
                  <a:pt x="4600" y="4898"/>
                </a:cubicBezTo>
                <a:cubicBezTo>
                  <a:pt x="4521" y="4500"/>
                  <a:pt x="4393" y="4134"/>
                  <a:pt x="4282" y="3752"/>
                </a:cubicBezTo>
                <a:cubicBezTo>
                  <a:pt x="4250" y="3656"/>
                  <a:pt x="4218" y="3577"/>
                  <a:pt x="4202" y="3497"/>
                </a:cubicBezTo>
                <a:cubicBezTo>
                  <a:pt x="4186" y="3402"/>
                  <a:pt x="4186" y="3402"/>
                  <a:pt x="4266" y="3370"/>
                </a:cubicBezTo>
                <a:cubicBezTo>
                  <a:pt x="4409" y="3274"/>
                  <a:pt x="4600" y="3211"/>
                  <a:pt x="4760" y="3131"/>
                </a:cubicBezTo>
                <a:cubicBezTo>
                  <a:pt x="5014" y="3004"/>
                  <a:pt x="5524" y="2781"/>
                  <a:pt x="5587" y="2462"/>
                </a:cubicBezTo>
                <a:cubicBezTo>
                  <a:pt x="5603" y="2447"/>
                  <a:pt x="5603" y="2431"/>
                  <a:pt x="5603" y="2415"/>
                </a:cubicBezTo>
                <a:cubicBezTo>
                  <a:pt x="5603" y="2399"/>
                  <a:pt x="5587" y="2383"/>
                  <a:pt x="5587" y="2383"/>
                </a:cubicBezTo>
                <a:cubicBezTo>
                  <a:pt x="5476" y="2176"/>
                  <a:pt x="5094" y="2144"/>
                  <a:pt x="4903" y="2096"/>
                </a:cubicBezTo>
                <a:cubicBezTo>
                  <a:pt x="4584" y="2033"/>
                  <a:pt x="4266" y="2001"/>
                  <a:pt x="3948" y="1969"/>
                </a:cubicBezTo>
                <a:cubicBezTo>
                  <a:pt x="3900" y="1953"/>
                  <a:pt x="3852" y="1953"/>
                  <a:pt x="3804" y="1937"/>
                </a:cubicBezTo>
                <a:cubicBezTo>
                  <a:pt x="3773" y="1937"/>
                  <a:pt x="3741" y="1921"/>
                  <a:pt x="3741" y="1921"/>
                </a:cubicBezTo>
                <a:cubicBezTo>
                  <a:pt x="3693" y="1874"/>
                  <a:pt x="3677" y="1762"/>
                  <a:pt x="3645" y="1714"/>
                </a:cubicBezTo>
                <a:cubicBezTo>
                  <a:pt x="3518" y="1396"/>
                  <a:pt x="3391" y="1094"/>
                  <a:pt x="3263" y="791"/>
                </a:cubicBezTo>
                <a:cubicBezTo>
                  <a:pt x="3184" y="632"/>
                  <a:pt x="3120" y="489"/>
                  <a:pt x="3056" y="330"/>
                </a:cubicBezTo>
                <a:cubicBezTo>
                  <a:pt x="3009" y="234"/>
                  <a:pt x="2945" y="59"/>
                  <a:pt x="2849" y="11"/>
                </a:cubicBezTo>
                <a:cubicBezTo>
                  <a:pt x="2831" y="4"/>
                  <a:pt x="2813" y="1"/>
                  <a:pt x="2796" y="1"/>
                </a:cubicBezTo>
                <a:close/>
              </a:path>
            </a:pathLst>
          </a:custGeom>
          <a:solidFill>
            <a:schemeClr val="accent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18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2" name="Google Shape;372;p41"/>
          <p:cNvGrpSpPr/>
          <p:nvPr/>
        </p:nvGrpSpPr>
        <p:grpSpPr>
          <a:xfrm rot="-773828">
            <a:off x="491825" y="592225"/>
            <a:ext cx="1811351" cy="426606"/>
            <a:chOff x="1751775" y="573752"/>
            <a:chExt cx="1599905" cy="376807"/>
          </a:xfrm>
        </p:grpSpPr>
        <p:sp>
          <p:nvSpPr>
            <p:cNvPr id="373" name="Google Shape;373;p41"/>
            <p:cNvSpPr/>
            <p:nvPr/>
          </p:nvSpPr>
          <p:spPr>
            <a:xfrm>
              <a:off x="1751775" y="573752"/>
              <a:ext cx="451948" cy="376807"/>
            </a:xfrm>
            <a:custGeom>
              <a:avLst/>
              <a:gdLst/>
              <a:ahLst/>
              <a:cxnLst/>
              <a:rect l="l" t="t" r="r" b="b"/>
              <a:pathLst>
                <a:path w="11286" h="9409" extrusionOk="0">
                  <a:moveTo>
                    <a:pt x="3407" y="1"/>
                  </a:moveTo>
                  <a:cubicBezTo>
                    <a:pt x="2133" y="1"/>
                    <a:pt x="892" y="892"/>
                    <a:pt x="510" y="2070"/>
                  </a:cubicBezTo>
                  <a:cubicBezTo>
                    <a:pt x="0" y="3678"/>
                    <a:pt x="398" y="5301"/>
                    <a:pt x="1672" y="6782"/>
                  </a:cubicBezTo>
                  <a:cubicBezTo>
                    <a:pt x="2627" y="7896"/>
                    <a:pt x="4043" y="8851"/>
                    <a:pt x="5444" y="9328"/>
                  </a:cubicBezTo>
                  <a:lnTo>
                    <a:pt x="5635" y="9408"/>
                  </a:lnTo>
                  <a:lnTo>
                    <a:pt x="5826" y="9328"/>
                  </a:lnTo>
                  <a:cubicBezTo>
                    <a:pt x="7243" y="8851"/>
                    <a:pt x="8644" y="7896"/>
                    <a:pt x="9615" y="6782"/>
                  </a:cubicBezTo>
                  <a:cubicBezTo>
                    <a:pt x="10872" y="5301"/>
                    <a:pt x="11286" y="3678"/>
                    <a:pt x="10777" y="2070"/>
                  </a:cubicBezTo>
                  <a:cubicBezTo>
                    <a:pt x="10395" y="892"/>
                    <a:pt x="9137" y="1"/>
                    <a:pt x="7864" y="1"/>
                  </a:cubicBezTo>
                  <a:cubicBezTo>
                    <a:pt x="7720" y="1"/>
                    <a:pt x="7577" y="17"/>
                    <a:pt x="7434" y="33"/>
                  </a:cubicBezTo>
                  <a:cubicBezTo>
                    <a:pt x="6654" y="160"/>
                    <a:pt x="6049" y="622"/>
                    <a:pt x="5635" y="1195"/>
                  </a:cubicBezTo>
                  <a:cubicBezTo>
                    <a:pt x="5221" y="622"/>
                    <a:pt x="4617" y="160"/>
                    <a:pt x="3837" y="33"/>
                  </a:cubicBezTo>
                  <a:cubicBezTo>
                    <a:pt x="3693" y="17"/>
                    <a:pt x="3550" y="1"/>
                    <a:pt x="3407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1"/>
            <p:cNvSpPr/>
            <p:nvPr/>
          </p:nvSpPr>
          <p:spPr>
            <a:xfrm>
              <a:off x="2325733" y="573752"/>
              <a:ext cx="451988" cy="376807"/>
            </a:xfrm>
            <a:custGeom>
              <a:avLst/>
              <a:gdLst/>
              <a:ahLst/>
              <a:cxnLst/>
              <a:rect l="l" t="t" r="r" b="b"/>
              <a:pathLst>
                <a:path w="11287" h="9409" extrusionOk="0">
                  <a:moveTo>
                    <a:pt x="3407" y="1"/>
                  </a:moveTo>
                  <a:cubicBezTo>
                    <a:pt x="2134" y="1"/>
                    <a:pt x="892" y="892"/>
                    <a:pt x="510" y="2070"/>
                  </a:cubicBezTo>
                  <a:cubicBezTo>
                    <a:pt x="1" y="3678"/>
                    <a:pt x="399" y="5301"/>
                    <a:pt x="1672" y="6782"/>
                  </a:cubicBezTo>
                  <a:cubicBezTo>
                    <a:pt x="2627" y="7896"/>
                    <a:pt x="4044" y="8851"/>
                    <a:pt x="5445" y="9328"/>
                  </a:cubicBezTo>
                  <a:lnTo>
                    <a:pt x="5636" y="9408"/>
                  </a:lnTo>
                  <a:lnTo>
                    <a:pt x="5843" y="9328"/>
                  </a:lnTo>
                  <a:cubicBezTo>
                    <a:pt x="7243" y="8851"/>
                    <a:pt x="8660" y="7896"/>
                    <a:pt x="9615" y="6782"/>
                  </a:cubicBezTo>
                  <a:cubicBezTo>
                    <a:pt x="10888" y="5301"/>
                    <a:pt x="11286" y="3678"/>
                    <a:pt x="10777" y="2070"/>
                  </a:cubicBezTo>
                  <a:cubicBezTo>
                    <a:pt x="10395" y="892"/>
                    <a:pt x="9153" y="1"/>
                    <a:pt x="7880" y="1"/>
                  </a:cubicBezTo>
                  <a:cubicBezTo>
                    <a:pt x="7737" y="1"/>
                    <a:pt x="7578" y="17"/>
                    <a:pt x="7434" y="33"/>
                  </a:cubicBezTo>
                  <a:cubicBezTo>
                    <a:pt x="6670" y="160"/>
                    <a:pt x="6050" y="622"/>
                    <a:pt x="5652" y="1195"/>
                  </a:cubicBezTo>
                  <a:cubicBezTo>
                    <a:pt x="5238" y="622"/>
                    <a:pt x="4617" y="160"/>
                    <a:pt x="3853" y="33"/>
                  </a:cubicBezTo>
                  <a:cubicBezTo>
                    <a:pt x="3710" y="17"/>
                    <a:pt x="3551" y="1"/>
                    <a:pt x="3407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1"/>
            <p:cNvSpPr/>
            <p:nvPr/>
          </p:nvSpPr>
          <p:spPr>
            <a:xfrm>
              <a:off x="2899732" y="573752"/>
              <a:ext cx="451948" cy="376807"/>
            </a:xfrm>
            <a:custGeom>
              <a:avLst/>
              <a:gdLst/>
              <a:ahLst/>
              <a:cxnLst/>
              <a:rect l="l" t="t" r="r" b="b"/>
              <a:pathLst>
                <a:path w="11286" h="9409" extrusionOk="0">
                  <a:moveTo>
                    <a:pt x="3407" y="1"/>
                  </a:moveTo>
                  <a:cubicBezTo>
                    <a:pt x="2133" y="1"/>
                    <a:pt x="892" y="892"/>
                    <a:pt x="510" y="2070"/>
                  </a:cubicBezTo>
                  <a:cubicBezTo>
                    <a:pt x="0" y="3678"/>
                    <a:pt x="414" y="5301"/>
                    <a:pt x="1672" y="6782"/>
                  </a:cubicBezTo>
                  <a:cubicBezTo>
                    <a:pt x="2643" y="7896"/>
                    <a:pt x="4043" y="8851"/>
                    <a:pt x="5460" y="9328"/>
                  </a:cubicBezTo>
                  <a:lnTo>
                    <a:pt x="5651" y="9408"/>
                  </a:lnTo>
                  <a:lnTo>
                    <a:pt x="5842" y="9328"/>
                  </a:lnTo>
                  <a:cubicBezTo>
                    <a:pt x="7243" y="8851"/>
                    <a:pt x="8659" y="7896"/>
                    <a:pt x="9615" y="6782"/>
                  </a:cubicBezTo>
                  <a:cubicBezTo>
                    <a:pt x="10888" y="5301"/>
                    <a:pt x="11286" y="3678"/>
                    <a:pt x="10777" y="2070"/>
                  </a:cubicBezTo>
                  <a:cubicBezTo>
                    <a:pt x="10394" y="892"/>
                    <a:pt x="9153" y="1"/>
                    <a:pt x="7880" y="1"/>
                  </a:cubicBezTo>
                  <a:cubicBezTo>
                    <a:pt x="7736" y="1"/>
                    <a:pt x="7593" y="17"/>
                    <a:pt x="7450" y="33"/>
                  </a:cubicBezTo>
                  <a:cubicBezTo>
                    <a:pt x="6670" y="160"/>
                    <a:pt x="6065" y="622"/>
                    <a:pt x="5651" y="1195"/>
                  </a:cubicBezTo>
                  <a:cubicBezTo>
                    <a:pt x="5237" y="622"/>
                    <a:pt x="4632" y="160"/>
                    <a:pt x="3852" y="33"/>
                  </a:cubicBezTo>
                  <a:cubicBezTo>
                    <a:pt x="3709" y="17"/>
                    <a:pt x="3566" y="1"/>
                    <a:pt x="3407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1"/>
            <p:cNvSpPr/>
            <p:nvPr/>
          </p:nvSpPr>
          <p:spPr>
            <a:xfrm>
              <a:off x="1754979" y="597619"/>
              <a:ext cx="445581" cy="327428"/>
            </a:xfrm>
            <a:custGeom>
              <a:avLst/>
              <a:gdLst/>
              <a:ahLst/>
              <a:cxnLst/>
              <a:rect l="l" t="t" r="r" b="b"/>
              <a:pathLst>
                <a:path w="11127" h="8176" extrusionOk="0">
                  <a:moveTo>
                    <a:pt x="3333" y="1"/>
                  </a:moveTo>
                  <a:cubicBezTo>
                    <a:pt x="2306" y="1"/>
                    <a:pt x="1290" y="716"/>
                    <a:pt x="1003" y="1665"/>
                  </a:cubicBezTo>
                  <a:cubicBezTo>
                    <a:pt x="0" y="4785"/>
                    <a:pt x="3263" y="7379"/>
                    <a:pt x="5555" y="8175"/>
                  </a:cubicBezTo>
                  <a:cubicBezTo>
                    <a:pt x="7863" y="7379"/>
                    <a:pt x="11126" y="4785"/>
                    <a:pt x="10124" y="1665"/>
                  </a:cubicBezTo>
                  <a:cubicBezTo>
                    <a:pt x="9822" y="716"/>
                    <a:pt x="8805" y="1"/>
                    <a:pt x="7778" y="1"/>
                  </a:cubicBezTo>
                  <a:cubicBezTo>
                    <a:pt x="7668" y="1"/>
                    <a:pt x="7558" y="9"/>
                    <a:pt x="7449" y="26"/>
                  </a:cubicBezTo>
                  <a:cubicBezTo>
                    <a:pt x="6463" y="185"/>
                    <a:pt x="5746" y="1108"/>
                    <a:pt x="5555" y="2047"/>
                  </a:cubicBezTo>
                  <a:cubicBezTo>
                    <a:pt x="5380" y="1108"/>
                    <a:pt x="4648" y="185"/>
                    <a:pt x="3661" y="26"/>
                  </a:cubicBezTo>
                  <a:cubicBezTo>
                    <a:pt x="3552" y="9"/>
                    <a:pt x="3442" y="1"/>
                    <a:pt x="3333" y="1"/>
                  </a:cubicBezTo>
                  <a:close/>
                </a:path>
              </a:pathLst>
            </a:custGeom>
            <a:solidFill>
              <a:srgbClr val="FF4D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1"/>
            <p:cNvSpPr/>
            <p:nvPr/>
          </p:nvSpPr>
          <p:spPr>
            <a:xfrm>
              <a:off x="2328937" y="597619"/>
              <a:ext cx="223131" cy="327428"/>
            </a:xfrm>
            <a:custGeom>
              <a:avLst/>
              <a:gdLst/>
              <a:ahLst/>
              <a:cxnLst/>
              <a:rect l="l" t="t" r="r" b="b"/>
              <a:pathLst>
                <a:path w="5572" h="8176" extrusionOk="0">
                  <a:moveTo>
                    <a:pt x="3349" y="1"/>
                  </a:moveTo>
                  <a:cubicBezTo>
                    <a:pt x="2322" y="1"/>
                    <a:pt x="1305" y="716"/>
                    <a:pt x="1003" y="1665"/>
                  </a:cubicBezTo>
                  <a:cubicBezTo>
                    <a:pt x="1" y="4785"/>
                    <a:pt x="3264" y="7379"/>
                    <a:pt x="5572" y="8175"/>
                  </a:cubicBezTo>
                  <a:lnTo>
                    <a:pt x="5572" y="2047"/>
                  </a:lnTo>
                  <a:cubicBezTo>
                    <a:pt x="5381" y="1108"/>
                    <a:pt x="4648" y="185"/>
                    <a:pt x="3677" y="26"/>
                  </a:cubicBezTo>
                  <a:cubicBezTo>
                    <a:pt x="3568" y="9"/>
                    <a:pt x="3459" y="1"/>
                    <a:pt x="3349" y="1"/>
                  </a:cubicBezTo>
                  <a:close/>
                </a:path>
              </a:pathLst>
            </a:custGeom>
            <a:solidFill>
              <a:srgbClr val="FF4D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1"/>
            <p:cNvSpPr/>
            <p:nvPr/>
          </p:nvSpPr>
          <p:spPr>
            <a:xfrm>
              <a:off x="2552025" y="597619"/>
              <a:ext cx="222490" cy="327428"/>
            </a:xfrm>
            <a:custGeom>
              <a:avLst/>
              <a:gdLst/>
              <a:ahLst/>
              <a:cxnLst/>
              <a:rect l="l" t="t" r="r" b="b"/>
              <a:pathLst>
                <a:path w="5556" h="8176" extrusionOk="0">
                  <a:moveTo>
                    <a:pt x="2207" y="1"/>
                  </a:moveTo>
                  <a:cubicBezTo>
                    <a:pt x="2098" y="1"/>
                    <a:pt x="1988" y="9"/>
                    <a:pt x="1879" y="26"/>
                  </a:cubicBezTo>
                  <a:cubicBezTo>
                    <a:pt x="908" y="185"/>
                    <a:pt x="176" y="1108"/>
                    <a:pt x="1" y="2047"/>
                  </a:cubicBezTo>
                  <a:lnTo>
                    <a:pt x="1" y="8175"/>
                  </a:lnTo>
                  <a:cubicBezTo>
                    <a:pt x="2293" y="7379"/>
                    <a:pt x="5556" y="4785"/>
                    <a:pt x="4553" y="1665"/>
                  </a:cubicBezTo>
                  <a:cubicBezTo>
                    <a:pt x="4251" y="716"/>
                    <a:pt x="3234" y="1"/>
                    <a:pt x="2207" y="1"/>
                  </a:cubicBezTo>
                  <a:close/>
                </a:path>
              </a:pathLst>
            </a:custGeom>
            <a:solidFill>
              <a:srgbClr val="CDC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1"/>
            <p:cNvSpPr/>
            <p:nvPr/>
          </p:nvSpPr>
          <p:spPr>
            <a:xfrm>
              <a:off x="2902895" y="597619"/>
              <a:ext cx="445621" cy="327428"/>
            </a:xfrm>
            <a:custGeom>
              <a:avLst/>
              <a:gdLst/>
              <a:ahLst/>
              <a:cxnLst/>
              <a:rect l="l" t="t" r="r" b="b"/>
              <a:pathLst>
                <a:path w="11128" h="8176" extrusionOk="0">
                  <a:moveTo>
                    <a:pt x="3350" y="1"/>
                  </a:moveTo>
                  <a:cubicBezTo>
                    <a:pt x="2323" y="1"/>
                    <a:pt x="1306" y="716"/>
                    <a:pt x="1004" y="1665"/>
                  </a:cubicBezTo>
                  <a:cubicBezTo>
                    <a:pt x="1" y="4785"/>
                    <a:pt x="3264" y="7379"/>
                    <a:pt x="5572" y="8175"/>
                  </a:cubicBezTo>
                  <a:cubicBezTo>
                    <a:pt x="7864" y="7379"/>
                    <a:pt x="11127" y="4785"/>
                    <a:pt x="10124" y="1665"/>
                  </a:cubicBezTo>
                  <a:cubicBezTo>
                    <a:pt x="9837" y="716"/>
                    <a:pt x="8821" y="1"/>
                    <a:pt x="7795" y="1"/>
                  </a:cubicBezTo>
                  <a:cubicBezTo>
                    <a:pt x="7685" y="1"/>
                    <a:pt x="7575" y="9"/>
                    <a:pt x="7466" y="26"/>
                  </a:cubicBezTo>
                  <a:cubicBezTo>
                    <a:pt x="6479" y="185"/>
                    <a:pt x="5747" y="1108"/>
                    <a:pt x="5572" y="2047"/>
                  </a:cubicBezTo>
                  <a:cubicBezTo>
                    <a:pt x="5381" y="1108"/>
                    <a:pt x="4665" y="185"/>
                    <a:pt x="3678" y="26"/>
                  </a:cubicBezTo>
                  <a:cubicBezTo>
                    <a:pt x="3569" y="9"/>
                    <a:pt x="3459" y="1"/>
                    <a:pt x="3350" y="1"/>
                  </a:cubicBezTo>
                  <a:close/>
                </a:path>
              </a:pathLst>
            </a:custGeom>
            <a:solidFill>
              <a:srgbClr val="CDC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0" name="Google Shape;380;p41"/>
          <p:cNvSpPr/>
          <p:nvPr/>
        </p:nvSpPr>
        <p:spPr>
          <a:xfrm>
            <a:off x="641928" y="4142426"/>
            <a:ext cx="386186" cy="376800"/>
          </a:xfrm>
          <a:custGeom>
            <a:avLst/>
            <a:gdLst/>
            <a:ahLst/>
            <a:cxnLst/>
            <a:rect l="l" t="t" r="r" b="b"/>
            <a:pathLst>
              <a:path w="5604" h="5468" extrusionOk="0">
                <a:moveTo>
                  <a:pt x="2796" y="1"/>
                </a:moveTo>
                <a:cubicBezTo>
                  <a:pt x="2587" y="1"/>
                  <a:pt x="2447" y="498"/>
                  <a:pt x="2388" y="616"/>
                </a:cubicBezTo>
                <a:cubicBezTo>
                  <a:pt x="2245" y="950"/>
                  <a:pt x="2117" y="1285"/>
                  <a:pt x="1974" y="1619"/>
                </a:cubicBezTo>
                <a:cubicBezTo>
                  <a:pt x="1942" y="1683"/>
                  <a:pt x="1894" y="1889"/>
                  <a:pt x="1831" y="1937"/>
                </a:cubicBezTo>
                <a:cubicBezTo>
                  <a:pt x="1815" y="1945"/>
                  <a:pt x="1751" y="1945"/>
                  <a:pt x="1685" y="1945"/>
                </a:cubicBezTo>
                <a:cubicBezTo>
                  <a:pt x="1620" y="1945"/>
                  <a:pt x="1552" y="1945"/>
                  <a:pt x="1528" y="1953"/>
                </a:cubicBezTo>
                <a:cubicBezTo>
                  <a:pt x="1385" y="1953"/>
                  <a:pt x="1242" y="1969"/>
                  <a:pt x="1099" y="1985"/>
                </a:cubicBezTo>
                <a:cubicBezTo>
                  <a:pt x="860" y="2001"/>
                  <a:pt x="621" y="2033"/>
                  <a:pt x="382" y="2096"/>
                </a:cubicBezTo>
                <a:cubicBezTo>
                  <a:pt x="255" y="2144"/>
                  <a:pt x="0" y="2208"/>
                  <a:pt x="16" y="2399"/>
                </a:cubicBezTo>
                <a:cubicBezTo>
                  <a:pt x="32" y="2558"/>
                  <a:pt x="287" y="2701"/>
                  <a:pt x="398" y="2797"/>
                </a:cubicBezTo>
                <a:cubicBezTo>
                  <a:pt x="573" y="2940"/>
                  <a:pt x="780" y="3083"/>
                  <a:pt x="987" y="3195"/>
                </a:cubicBezTo>
                <a:cubicBezTo>
                  <a:pt x="1083" y="3242"/>
                  <a:pt x="1194" y="3290"/>
                  <a:pt x="1290" y="3354"/>
                </a:cubicBezTo>
                <a:cubicBezTo>
                  <a:pt x="1401" y="3433"/>
                  <a:pt x="1337" y="3529"/>
                  <a:pt x="1305" y="3640"/>
                </a:cubicBezTo>
                <a:cubicBezTo>
                  <a:pt x="1242" y="3879"/>
                  <a:pt x="1178" y="4118"/>
                  <a:pt x="1130" y="4357"/>
                </a:cubicBezTo>
                <a:cubicBezTo>
                  <a:pt x="1083" y="4564"/>
                  <a:pt x="1035" y="4755"/>
                  <a:pt x="1003" y="4961"/>
                </a:cubicBezTo>
                <a:cubicBezTo>
                  <a:pt x="987" y="5089"/>
                  <a:pt x="939" y="5264"/>
                  <a:pt x="987" y="5375"/>
                </a:cubicBezTo>
                <a:cubicBezTo>
                  <a:pt x="1018" y="5441"/>
                  <a:pt x="1069" y="5468"/>
                  <a:pt x="1132" y="5468"/>
                </a:cubicBezTo>
                <a:cubicBezTo>
                  <a:pt x="1354" y="5468"/>
                  <a:pt x="1719" y="5128"/>
                  <a:pt x="1831" y="5041"/>
                </a:cubicBezTo>
                <a:cubicBezTo>
                  <a:pt x="1990" y="4914"/>
                  <a:pt x="2165" y="4770"/>
                  <a:pt x="2324" y="4643"/>
                </a:cubicBezTo>
                <a:cubicBezTo>
                  <a:pt x="2404" y="4564"/>
                  <a:pt x="2483" y="4500"/>
                  <a:pt x="2563" y="4436"/>
                </a:cubicBezTo>
                <a:cubicBezTo>
                  <a:pt x="2595" y="4388"/>
                  <a:pt x="2706" y="4245"/>
                  <a:pt x="2770" y="4229"/>
                </a:cubicBezTo>
                <a:cubicBezTo>
                  <a:pt x="2772" y="4229"/>
                  <a:pt x="2775" y="4229"/>
                  <a:pt x="2777" y="4229"/>
                </a:cubicBezTo>
                <a:cubicBezTo>
                  <a:pt x="2877" y="4229"/>
                  <a:pt x="3106" y="4517"/>
                  <a:pt x="3168" y="4579"/>
                </a:cubicBezTo>
                <a:cubicBezTo>
                  <a:pt x="3343" y="4723"/>
                  <a:pt x="3518" y="4850"/>
                  <a:pt x="3693" y="4993"/>
                </a:cubicBezTo>
                <a:cubicBezTo>
                  <a:pt x="3932" y="5168"/>
                  <a:pt x="4186" y="5423"/>
                  <a:pt x="4505" y="5455"/>
                </a:cubicBezTo>
                <a:cubicBezTo>
                  <a:pt x="4510" y="5455"/>
                  <a:pt x="4515" y="5455"/>
                  <a:pt x="4520" y="5455"/>
                </a:cubicBezTo>
                <a:cubicBezTo>
                  <a:pt x="4771" y="5455"/>
                  <a:pt x="4647" y="5054"/>
                  <a:pt x="4600" y="4898"/>
                </a:cubicBezTo>
                <a:cubicBezTo>
                  <a:pt x="4521" y="4500"/>
                  <a:pt x="4393" y="4134"/>
                  <a:pt x="4282" y="3752"/>
                </a:cubicBezTo>
                <a:cubicBezTo>
                  <a:pt x="4250" y="3656"/>
                  <a:pt x="4218" y="3577"/>
                  <a:pt x="4202" y="3497"/>
                </a:cubicBezTo>
                <a:cubicBezTo>
                  <a:pt x="4186" y="3402"/>
                  <a:pt x="4186" y="3402"/>
                  <a:pt x="4266" y="3370"/>
                </a:cubicBezTo>
                <a:cubicBezTo>
                  <a:pt x="4409" y="3274"/>
                  <a:pt x="4600" y="3211"/>
                  <a:pt x="4760" y="3131"/>
                </a:cubicBezTo>
                <a:cubicBezTo>
                  <a:pt x="5014" y="3004"/>
                  <a:pt x="5524" y="2781"/>
                  <a:pt x="5587" y="2462"/>
                </a:cubicBezTo>
                <a:cubicBezTo>
                  <a:pt x="5603" y="2447"/>
                  <a:pt x="5603" y="2431"/>
                  <a:pt x="5603" y="2415"/>
                </a:cubicBezTo>
                <a:cubicBezTo>
                  <a:pt x="5603" y="2399"/>
                  <a:pt x="5587" y="2383"/>
                  <a:pt x="5587" y="2383"/>
                </a:cubicBezTo>
                <a:cubicBezTo>
                  <a:pt x="5476" y="2176"/>
                  <a:pt x="5094" y="2144"/>
                  <a:pt x="4903" y="2096"/>
                </a:cubicBezTo>
                <a:cubicBezTo>
                  <a:pt x="4584" y="2033"/>
                  <a:pt x="4266" y="2001"/>
                  <a:pt x="3948" y="1969"/>
                </a:cubicBezTo>
                <a:cubicBezTo>
                  <a:pt x="3900" y="1953"/>
                  <a:pt x="3852" y="1953"/>
                  <a:pt x="3804" y="1937"/>
                </a:cubicBezTo>
                <a:cubicBezTo>
                  <a:pt x="3773" y="1937"/>
                  <a:pt x="3741" y="1921"/>
                  <a:pt x="3741" y="1921"/>
                </a:cubicBezTo>
                <a:cubicBezTo>
                  <a:pt x="3693" y="1874"/>
                  <a:pt x="3677" y="1762"/>
                  <a:pt x="3645" y="1714"/>
                </a:cubicBezTo>
                <a:cubicBezTo>
                  <a:pt x="3518" y="1396"/>
                  <a:pt x="3391" y="1094"/>
                  <a:pt x="3263" y="791"/>
                </a:cubicBezTo>
                <a:cubicBezTo>
                  <a:pt x="3184" y="632"/>
                  <a:pt x="3120" y="489"/>
                  <a:pt x="3056" y="330"/>
                </a:cubicBezTo>
                <a:cubicBezTo>
                  <a:pt x="3009" y="234"/>
                  <a:pt x="2945" y="59"/>
                  <a:pt x="2849" y="11"/>
                </a:cubicBezTo>
                <a:cubicBezTo>
                  <a:pt x="2831" y="4"/>
                  <a:pt x="2813" y="1"/>
                  <a:pt x="2796" y="1"/>
                </a:cubicBezTo>
                <a:close/>
              </a:path>
            </a:pathLst>
          </a:custGeom>
          <a:solidFill>
            <a:schemeClr val="accent4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18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217;p37">
            <a:extLst>
              <a:ext uri="{FF2B5EF4-FFF2-40B4-BE49-F238E27FC236}">
                <a16:creationId xmlns:a16="http://schemas.microsoft.com/office/drawing/2014/main" id="{8B786014-4349-6BED-7863-5DE01286BECC}"/>
              </a:ext>
            </a:extLst>
          </p:cNvPr>
          <p:cNvGrpSpPr/>
          <p:nvPr/>
        </p:nvGrpSpPr>
        <p:grpSpPr>
          <a:xfrm>
            <a:off x="7200732" y="3208643"/>
            <a:ext cx="1737951" cy="1390049"/>
            <a:chOff x="7200732" y="3208643"/>
            <a:chExt cx="1737951" cy="1390049"/>
          </a:xfrm>
        </p:grpSpPr>
        <p:sp>
          <p:nvSpPr>
            <p:cNvPr id="5" name="Google Shape;218;p37">
              <a:extLst>
                <a:ext uri="{FF2B5EF4-FFF2-40B4-BE49-F238E27FC236}">
                  <a16:creationId xmlns:a16="http://schemas.microsoft.com/office/drawing/2014/main" id="{D6EECB69-E9FE-7114-27DB-D74D775975FA}"/>
                </a:ext>
              </a:extLst>
            </p:cNvPr>
            <p:cNvSpPr/>
            <p:nvPr/>
          </p:nvSpPr>
          <p:spPr>
            <a:xfrm>
              <a:off x="7200732" y="3208643"/>
              <a:ext cx="1737951" cy="1390049"/>
            </a:xfrm>
            <a:custGeom>
              <a:avLst/>
              <a:gdLst/>
              <a:ahLst/>
              <a:cxnLst/>
              <a:rect l="l" t="t" r="r" b="b"/>
              <a:pathLst>
                <a:path w="83425" h="66725" extrusionOk="0">
                  <a:moveTo>
                    <a:pt x="54887" y="0"/>
                  </a:moveTo>
                  <a:lnTo>
                    <a:pt x="48207" y="297"/>
                  </a:lnTo>
                  <a:cubicBezTo>
                    <a:pt x="45684" y="446"/>
                    <a:pt x="43717" y="2598"/>
                    <a:pt x="43828" y="5121"/>
                  </a:cubicBezTo>
                  <a:lnTo>
                    <a:pt x="43902" y="6346"/>
                  </a:lnTo>
                  <a:lnTo>
                    <a:pt x="30802" y="6754"/>
                  </a:lnTo>
                  <a:cubicBezTo>
                    <a:pt x="27759" y="6866"/>
                    <a:pt x="25310" y="9315"/>
                    <a:pt x="25236" y="12358"/>
                  </a:cubicBezTo>
                  <a:lnTo>
                    <a:pt x="24419" y="44533"/>
                  </a:lnTo>
                  <a:cubicBezTo>
                    <a:pt x="23195" y="45163"/>
                    <a:pt x="20560" y="46537"/>
                    <a:pt x="17480" y="48132"/>
                  </a:cubicBezTo>
                  <a:cubicBezTo>
                    <a:pt x="8351" y="52994"/>
                    <a:pt x="2932" y="56111"/>
                    <a:pt x="1300" y="57447"/>
                  </a:cubicBezTo>
                  <a:cubicBezTo>
                    <a:pt x="928" y="57781"/>
                    <a:pt x="669" y="58041"/>
                    <a:pt x="520" y="58338"/>
                  </a:cubicBezTo>
                  <a:lnTo>
                    <a:pt x="520" y="58412"/>
                  </a:lnTo>
                  <a:cubicBezTo>
                    <a:pt x="1" y="59414"/>
                    <a:pt x="38" y="60601"/>
                    <a:pt x="594" y="61566"/>
                  </a:cubicBezTo>
                  <a:cubicBezTo>
                    <a:pt x="1151" y="62568"/>
                    <a:pt x="2190" y="63236"/>
                    <a:pt x="3341" y="63348"/>
                  </a:cubicBezTo>
                  <a:cubicBezTo>
                    <a:pt x="10614" y="63978"/>
                    <a:pt x="35664" y="66131"/>
                    <a:pt x="51065" y="66613"/>
                  </a:cubicBezTo>
                  <a:cubicBezTo>
                    <a:pt x="53143" y="66687"/>
                    <a:pt x="54998" y="66725"/>
                    <a:pt x="56557" y="66725"/>
                  </a:cubicBezTo>
                  <a:cubicBezTo>
                    <a:pt x="61493" y="66725"/>
                    <a:pt x="62940" y="66391"/>
                    <a:pt x="63608" y="66094"/>
                  </a:cubicBezTo>
                  <a:cubicBezTo>
                    <a:pt x="65129" y="65500"/>
                    <a:pt x="67245" y="63904"/>
                    <a:pt x="70065" y="61306"/>
                  </a:cubicBezTo>
                  <a:cubicBezTo>
                    <a:pt x="75335" y="56482"/>
                    <a:pt x="81087" y="49877"/>
                    <a:pt x="82200" y="48615"/>
                  </a:cubicBezTo>
                  <a:cubicBezTo>
                    <a:pt x="83351" y="47279"/>
                    <a:pt x="83425" y="45386"/>
                    <a:pt x="82386" y="43976"/>
                  </a:cubicBezTo>
                  <a:lnTo>
                    <a:pt x="82720" y="11096"/>
                  </a:lnTo>
                  <a:cubicBezTo>
                    <a:pt x="82720" y="9538"/>
                    <a:pt x="82126" y="8090"/>
                    <a:pt x="81050" y="6977"/>
                  </a:cubicBezTo>
                  <a:cubicBezTo>
                    <a:pt x="79936" y="5901"/>
                    <a:pt x="78489" y="5270"/>
                    <a:pt x="76968" y="5270"/>
                  </a:cubicBezTo>
                  <a:lnTo>
                    <a:pt x="76782" y="5270"/>
                  </a:lnTo>
                  <a:lnTo>
                    <a:pt x="59748" y="5827"/>
                  </a:lnTo>
                  <a:lnTo>
                    <a:pt x="59711" y="4379"/>
                  </a:lnTo>
                  <a:cubicBezTo>
                    <a:pt x="59600" y="1930"/>
                    <a:pt x="57559" y="0"/>
                    <a:pt x="55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19;p37">
              <a:extLst>
                <a:ext uri="{FF2B5EF4-FFF2-40B4-BE49-F238E27FC236}">
                  <a16:creationId xmlns:a16="http://schemas.microsoft.com/office/drawing/2014/main" id="{7A0B1F54-99D9-62AA-C89D-806644C202C9}"/>
                </a:ext>
              </a:extLst>
            </p:cNvPr>
            <p:cNvSpPr/>
            <p:nvPr/>
          </p:nvSpPr>
          <p:spPr>
            <a:xfrm>
              <a:off x="7738044" y="3347762"/>
              <a:ext cx="1157329" cy="806405"/>
            </a:xfrm>
            <a:custGeom>
              <a:avLst/>
              <a:gdLst/>
              <a:ahLst/>
              <a:cxnLst/>
              <a:rect l="l" t="t" r="r" b="b"/>
              <a:pathLst>
                <a:path w="55554" h="38709" extrusionOk="0">
                  <a:moveTo>
                    <a:pt x="51161" y="0"/>
                  </a:moveTo>
                  <a:cubicBezTo>
                    <a:pt x="51116" y="0"/>
                    <a:pt x="51072" y="1"/>
                    <a:pt x="51027" y="2"/>
                  </a:cubicBezTo>
                  <a:lnTo>
                    <a:pt x="14325" y="1153"/>
                  </a:lnTo>
                  <a:lnTo>
                    <a:pt x="5047" y="1449"/>
                  </a:lnTo>
                  <a:cubicBezTo>
                    <a:pt x="2747" y="1524"/>
                    <a:pt x="891" y="3416"/>
                    <a:pt x="854" y="5717"/>
                  </a:cubicBezTo>
                  <a:lnTo>
                    <a:pt x="409" y="22343"/>
                  </a:lnTo>
                  <a:lnTo>
                    <a:pt x="0" y="38708"/>
                  </a:lnTo>
                  <a:lnTo>
                    <a:pt x="2413" y="38671"/>
                  </a:lnTo>
                  <a:lnTo>
                    <a:pt x="2784" y="21489"/>
                  </a:lnTo>
                  <a:lnTo>
                    <a:pt x="3118" y="8241"/>
                  </a:lnTo>
                  <a:cubicBezTo>
                    <a:pt x="3155" y="5903"/>
                    <a:pt x="4862" y="4047"/>
                    <a:pt x="6977" y="3973"/>
                  </a:cubicBezTo>
                  <a:lnTo>
                    <a:pt x="14436" y="3713"/>
                  </a:lnTo>
                  <a:lnTo>
                    <a:pt x="49060" y="2488"/>
                  </a:lnTo>
                  <a:cubicBezTo>
                    <a:pt x="49102" y="2487"/>
                    <a:pt x="49143" y="2486"/>
                    <a:pt x="49184" y="2486"/>
                  </a:cubicBezTo>
                  <a:cubicBezTo>
                    <a:pt x="51391" y="2486"/>
                    <a:pt x="53179" y="4427"/>
                    <a:pt x="53142" y="6867"/>
                  </a:cubicBezTo>
                  <a:lnTo>
                    <a:pt x="52883" y="37855"/>
                  </a:lnTo>
                  <a:lnTo>
                    <a:pt x="52883" y="37855"/>
                  </a:lnTo>
                  <a:lnTo>
                    <a:pt x="55221" y="37818"/>
                  </a:lnTo>
                  <a:lnTo>
                    <a:pt x="55518" y="4381"/>
                  </a:lnTo>
                  <a:cubicBezTo>
                    <a:pt x="55554" y="1976"/>
                    <a:pt x="53586" y="0"/>
                    <a:pt x="51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20;p37">
              <a:extLst>
                <a:ext uri="{FF2B5EF4-FFF2-40B4-BE49-F238E27FC236}">
                  <a16:creationId xmlns:a16="http://schemas.microsoft.com/office/drawing/2014/main" id="{6FFD3E7B-86DA-5B8F-2976-1917110A37AA}"/>
                </a:ext>
              </a:extLst>
            </p:cNvPr>
            <p:cNvSpPr/>
            <p:nvPr/>
          </p:nvSpPr>
          <p:spPr>
            <a:xfrm>
              <a:off x="7788292" y="3399552"/>
              <a:ext cx="1057604" cy="753845"/>
            </a:xfrm>
            <a:custGeom>
              <a:avLst/>
              <a:gdLst/>
              <a:ahLst/>
              <a:cxnLst/>
              <a:rect l="l" t="t" r="r" b="b"/>
              <a:pathLst>
                <a:path w="50767" h="36186" extrusionOk="0">
                  <a:moveTo>
                    <a:pt x="46772" y="0"/>
                  </a:moveTo>
                  <a:cubicBezTo>
                    <a:pt x="46731" y="0"/>
                    <a:pt x="46690" y="1"/>
                    <a:pt x="46648" y="2"/>
                  </a:cubicBezTo>
                  <a:lnTo>
                    <a:pt x="29466" y="596"/>
                  </a:lnTo>
                  <a:lnTo>
                    <a:pt x="13806" y="1153"/>
                  </a:lnTo>
                  <a:lnTo>
                    <a:pt x="4565" y="1487"/>
                  </a:lnTo>
                  <a:cubicBezTo>
                    <a:pt x="3303" y="1524"/>
                    <a:pt x="2190" y="2229"/>
                    <a:pt x="1485" y="3268"/>
                  </a:cubicBezTo>
                  <a:cubicBezTo>
                    <a:pt x="1003" y="3973"/>
                    <a:pt x="706" y="4827"/>
                    <a:pt x="706" y="5755"/>
                  </a:cubicBezTo>
                  <a:lnTo>
                    <a:pt x="446" y="16517"/>
                  </a:lnTo>
                  <a:lnTo>
                    <a:pt x="260" y="25237"/>
                  </a:lnTo>
                  <a:lnTo>
                    <a:pt x="1" y="36185"/>
                  </a:lnTo>
                  <a:lnTo>
                    <a:pt x="21450" y="35851"/>
                  </a:lnTo>
                  <a:lnTo>
                    <a:pt x="41935" y="35517"/>
                  </a:lnTo>
                  <a:lnTo>
                    <a:pt x="50471" y="35369"/>
                  </a:lnTo>
                  <a:lnTo>
                    <a:pt x="50508" y="30767"/>
                  </a:lnTo>
                  <a:lnTo>
                    <a:pt x="50582" y="21786"/>
                  </a:lnTo>
                  <a:lnTo>
                    <a:pt x="50693" y="10059"/>
                  </a:lnTo>
                  <a:lnTo>
                    <a:pt x="50730" y="4381"/>
                  </a:lnTo>
                  <a:cubicBezTo>
                    <a:pt x="50767" y="1941"/>
                    <a:pt x="48979" y="0"/>
                    <a:pt x="467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21;p37">
              <a:extLst>
                <a:ext uri="{FF2B5EF4-FFF2-40B4-BE49-F238E27FC236}">
                  <a16:creationId xmlns:a16="http://schemas.microsoft.com/office/drawing/2014/main" id="{8A4291DA-1B51-43A6-A353-9FDCB20A5405}"/>
                </a:ext>
              </a:extLst>
            </p:cNvPr>
            <p:cNvSpPr/>
            <p:nvPr/>
          </p:nvSpPr>
          <p:spPr>
            <a:xfrm>
              <a:off x="8112988" y="3625334"/>
              <a:ext cx="336320" cy="316217"/>
            </a:xfrm>
            <a:custGeom>
              <a:avLst/>
              <a:gdLst/>
              <a:ahLst/>
              <a:cxnLst/>
              <a:rect l="l" t="t" r="r" b="b"/>
              <a:pathLst>
                <a:path w="16144" h="15179" extrusionOk="0">
                  <a:moveTo>
                    <a:pt x="632" y="1"/>
                  </a:moveTo>
                  <a:lnTo>
                    <a:pt x="1" y="15179"/>
                  </a:lnTo>
                  <a:lnTo>
                    <a:pt x="1" y="15179"/>
                  </a:lnTo>
                  <a:lnTo>
                    <a:pt x="16144" y="7015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22;p37">
              <a:extLst>
                <a:ext uri="{FF2B5EF4-FFF2-40B4-BE49-F238E27FC236}">
                  <a16:creationId xmlns:a16="http://schemas.microsoft.com/office/drawing/2014/main" id="{34762C6B-912B-93B3-E122-45482D28F627}"/>
                </a:ext>
              </a:extLst>
            </p:cNvPr>
            <p:cNvSpPr/>
            <p:nvPr/>
          </p:nvSpPr>
          <p:spPr>
            <a:xfrm>
              <a:off x="8617842" y="4137126"/>
              <a:ext cx="289926" cy="327049"/>
            </a:xfrm>
            <a:custGeom>
              <a:avLst/>
              <a:gdLst/>
              <a:ahLst/>
              <a:cxnLst/>
              <a:rect l="l" t="t" r="r" b="b"/>
              <a:pathLst>
                <a:path w="13917" h="15699" extrusionOk="0">
                  <a:moveTo>
                    <a:pt x="13063" y="1"/>
                  </a:moveTo>
                  <a:cubicBezTo>
                    <a:pt x="10614" y="2932"/>
                    <a:pt x="4713" y="9315"/>
                    <a:pt x="0" y="13435"/>
                  </a:cubicBezTo>
                  <a:cubicBezTo>
                    <a:pt x="371" y="14177"/>
                    <a:pt x="742" y="14956"/>
                    <a:pt x="1113" y="15698"/>
                  </a:cubicBezTo>
                  <a:cubicBezTo>
                    <a:pt x="5641" y="11505"/>
                    <a:pt x="10873" y="5716"/>
                    <a:pt x="13137" y="3155"/>
                  </a:cubicBezTo>
                  <a:cubicBezTo>
                    <a:pt x="13916" y="2227"/>
                    <a:pt x="13879" y="891"/>
                    <a:pt x="13100" y="38"/>
                  </a:cubicBezTo>
                  <a:lnTo>
                    <a:pt x="130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3;p37">
              <a:extLst>
                <a:ext uri="{FF2B5EF4-FFF2-40B4-BE49-F238E27FC236}">
                  <a16:creationId xmlns:a16="http://schemas.microsoft.com/office/drawing/2014/main" id="{9CC23AE1-8CAB-6D61-6A28-5DB79C4DEAC8}"/>
                </a:ext>
              </a:extLst>
            </p:cNvPr>
            <p:cNvSpPr/>
            <p:nvPr/>
          </p:nvSpPr>
          <p:spPr>
            <a:xfrm>
              <a:off x="7223919" y="4416990"/>
              <a:ext cx="1417131" cy="152702"/>
            </a:xfrm>
            <a:custGeom>
              <a:avLst/>
              <a:gdLst/>
              <a:ahLst/>
              <a:cxnLst/>
              <a:rect l="l" t="t" r="r" b="b"/>
              <a:pathLst>
                <a:path w="68025" h="7330" extrusionOk="0">
                  <a:moveTo>
                    <a:pt x="66911" y="1"/>
                  </a:moveTo>
                  <a:cubicBezTo>
                    <a:pt x="64981" y="1708"/>
                    <a:pt x="63200" y="3007"/>
                    <a:pt x="61975" y="3489"/>
                  </a:cubicBezTo>
                  <a:cubicBezTo>
                    <a:pt x="61092" y="3857"/>
                    <a:pt x="58653" y="4014"/>
                    <a:pt x="55226" y="4014"/>
                  </a:cubicBezTo>
                  <a:cubicBezTo>
                    <a:pt x="53467" y="4014"/>
                    <a:pt x="51449" y="3973"/>
                    <a:pt x="49246" y="3897"/>
                  </a:cubicBezTo>
                  <a:cubicBezTo>
                    <a:pt x="32361" y="3303"/>
                    <a:pt x="4751" y="854"/>
                    <a:pt x="1077" y="520"/>
                  </a:cubicBezTo>
                  <a:cubicBezTo>
                    <a:pt x="855" y="706"/>
                    <a:pt x="706" y="854"/>
                    <a:pt x="669" y="966"/>
                  </a:cubicBezTo>
                  <a:cubicBezTo>
                    <a:pt x="669" y="966"/>
                    <a:pt x="669" y="1003"/>
                    <a:pt x="632" y="1003"/>
                  </a:cubicBezTo>
                  <a:cubicBezTo>
                    <a:pt x="1" y="2301"/>
                    <a:pt x="892" y="3823"/>
                    <a:pt x="2339" y="3971"/>
                  </a:cubicBezTo>
                  <a:cubicBezTo>
                    <a:pt x="9093" y="4565"/>
                    <a:pt x="34477" y="6718"/>
                    <a:pt x="49989" y="7237"/>
                  </a:cubicBezTo>
                  <a:cubicBezTo>
                    <a:pt x="51951" y="7297"/>
                    <a:pt x="53753" y="7329"/>
                    <a:pt x="55339" y="7329"/>
                  </a:cubicBezTo>
                  <a:cubicBezTo>
                    <a:pt x="58702" y="7329"/>
                    <a:pt x="61093" y="7182"/>
                    <a:pt x="61975" y="6829"/>
                  </a:cubicBezTo>
                  <a:cubicBezTo>
                    <a:pt x="63460" y="6198"/>
                    <a:pt x="65649" y="4454"/>
                    <a:pt x="68024" y="2264"/>
                  </a:cubicBezTo>
                  <a:cubicBezTo>
                    <a:pt x="67653" y="1522"/>
                    <a:pt x="67282" y="743"/>
                    <a:pt x="669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4;p37">
              <a:extLst>
                <a:ext uri="{FF2B5EF4-FFF2-40B4-BE49-F238E27FC236}">
                  <a16:creationId xmlns:a16="http://schemas.microsoft.com/office/drawing/2014/main" id="{2A87759F-7F7B-7F68-6456-10E3B9B9E6A5}"/>
                </a:ext>
              </a:extLst>
            </p:cNvPr>
            <p:cNvSpPr/>
            <p:nvPr/>
          </p:nvSpPr>
          <p:spPr>
            <a:xfrm>
              <a:off x="7246356" y="4135585"/>
              <a:ext cx="1643622" cy="364985"/>
            </a:xfrm>
            <a:custGeom>
              <a:avLst/>
              <a:gdLst/>
              <a:ahLst/>
              <a:cxnLst/>
              <a:rect l="l" t="t" r="r" b="b"/>
              <a:pathLst>
                <a:path w="78897" h="17520" extrusionOk="0">
                  <a:moveTo>
                    <a:pt x="78823" y="1"/>
                  </a:moveTo>
                  <a:lnTo>
                    <a:pt x="58560" y="334"/>
                  </a:lnTo>
                  <a:lnTo>
                    <a:pt x="23602" y="891"/>
                  </a:lnTo>
                  <a:cubicBezTo>
                    <a:pt x="23602" y="891"/>
                    <a:pt x="20188" y="2635"/>
                    <a:pt x="15958" y="4862"/>
                  </a:cubicBezTo>
                  <a:cubicBezTo>
                    <a:pt x="9834" y="8128"/>
                    <a:pt x="1930" y="12432"/>
                    <a:pt x="0" y="14028"/>
                  </a:cubicBezTo>
                  <a:cubicBezTo>
                    <a:pt x="1559" y="14177"/>
                    <a:pt x="7496" y="14696"/>
                    <a:pt x="15104" y="15290"/>
                  </a:cubicBezTo>
                  <a:cubicBezTo>
                    <a:pt x="27678" y="16304"/>
                    <a:pt x="44821" y="17519"/>
                    <a:pt x="54280" y="17519"/>
                  </a:cubicBezTo>
                  <a:cubicBezTo>
                    <a:pt x="57635" y="17519"/>
                    <a:pt x="60024" y="17366"/>
                    <a:pt x="60898" y="16997"/>
                  </a:cubicBezTo>
                  <a:cubicBezTo>
                    <a:pt x="63051" y="16143"/>
                    <a:pt x="66762" y="12841"/>
                    <a:pt x="70324" y="9278"/>
                  </a:cubicBezTo>
                  <a:cubicBezTo>
                    <a:pt x="73813" y="5827"/>
                    <a:pt x="77190" y="2116"/>
                    <a:pt x="78897" y="75"/>
                  </a:cubicBezTo>
                  <a:cubicBezTo>
                    <a:pt x="78860" y="38"/>
                    <a:pt x="78823" y="1"/>
                    <a:pt x="788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5;p37">
              <a:extLst>
                <a:ext uri="{FF2B5EF4-FFF2-40B4-BE49-F238E27FC236}">
                  <a16:creationId xmlns:a16="http://schemas.microsoft.com/office/drawing/2014/main" id="{5BC4F259-0A1C-4B50-6B19-E7D523BFAB56}"/>
                </a:ext>
              </a:extLst>
            </p:cNvPr>
            <p:cNvSpPr/>
            <p:nvPr/>
          </p:nvSpPr>
          <p:spPr>
            <a:xfrm>
              <a:off x="8297001" y="3237954"/>
              <a:ext cx="126037" cy="274531"/>
            </a:xfrm>
            <a:custGeom>
              <a:avLst/>
              <a:gdLst/>
              <a:ahLst/>
              <a:cxnLst/>
              <a:rect l="l" t="t" r="r" b="b"/>
              <a:pathLst>
                <a:path w="6050" h="13178" extrusionOk="0">
                  <a:moveTo>
                    <a:pt x="101" y="110"/>
                  </a:moveTo>
                  <a:cubicBezTo>
                    <a:pt x="67" y="111"/>
                    <a:pt x="34" y="113"/>
                    <a:pt x="0" y="115"/>
                  </a:cubicBezTo>
                  <a:lnTo>
                    <a:pt x="101" y="110"/>
                  </a:lnTo>
                  <a:close/>
                  <a:moveTo>
                    <a:pt x="2479" y="0"/>
                  </a:moveTo>
                  <a:cubicBezTo>
                    <a:pt x="2433" y="0"/>
                    <a:pt x="2385" y="1"/>
                    <a:pt x="2338" y="3"/>
                  </a:cubicBezTo>
                  <a:lnTo>
                    <a:pt x="101" y="110"/>
                  </a:lnTo>
                  <a:lnTo>
                    <a:pt x="101" y="110"/>
                  </a:lnTo>
                  <a:cubicBezTo>
                    <a:pt x="133" y="109"/>
                    <a:pt x="166" y="108"/>
                    <a:pt x="198" y="108"/>
                  </a:cubicBezTo>
                  <a:cubicBezTo>
                    <a:pt x="1858" y="108"/>
                    <a:pt x="3269" y="1444"/>
                    <a:pt x="3340" y="3158"/>
                  </a:cubicBezTo>
                  <a:lnTo>
                    <a:pt x="3637" y="9838"/>
                  </a:lnTo>
                  <a:cubicBezTo>
                    <a:pt x="3711" y="11571"/>
                    <a:pt x="2355" y="13085"/>
                    <a:pt x="626" y="13176"/>
                  </a:cubicBezTo>
                  <a:lnTo>
                    <a:pt x="626" y="13176"/>
                  </a:lnTo>
                  <a:lnTo>
                    <a:pt x="2932" y="13066"/>
                  </a:lnTo>
                  <a:cubicBezTo>
                    <a:pt x="4713" y="12992"/>
                    <a:pt x="6049" y="11508"/>
                    <a:pt x="5975" y="9726"/>
                  </a:cubicBezTo>
                  <a:lnTo>
                    <a:pt x="5678" y="3046"/>
                  </a:lnTo>
                  <a:cubicBezTo>
                    <a:pt x="5606" y="1312"/>
                    <a:pt x="4197" y="0"/>
                    <a:pt x="2479" y="0"/>
                  </a:cubicBezTo>
                  <a:close/>
                  <a:moveTo>
                    <a:pt x="626" y="13176"/>
                  </a:moveTo>
                  <a:lnTo>
                    <a:pt x="594" y="13178"/>
                  </a:lnTo>
                  <a:cubicBezTo>
                    <a:pt x="605" y="13177"/>
                    <a:pt x="615" y="13177"/>
                    <a:pt x="626" y="131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6;p37">
              <a:extLst>
                <a:ext uri="{FF2B5EF4-FFF2-40B4-BE49-F238E27FC236}">
                  <a16:creationId xmlns:a16="http://schemas.microsoft.com/office/drawing/2014/main" id="{686C420A-7836-5F1E-F7C3-3CF2CD399BB9}"/>
                </a:ext>
              </a:extLst>
            </p:cNvPr>
            <p:cNvSpPr/>
            <p:nvPr/>
          </p:nvSpPr>
          <p:spPr>
            <a:xfrm>
              <a:off x="8141611" y="3240246"/>
              <a:ext cx="232720" cy="276176"/>
            </a:xfrm>
            <a:custGeom>
              <a:avLst/>
              <a:gdLst/>
              <a:ahLst/>
              <a:cxnLst/>
              <a:rect l="l" t="t" r="r" b="b"/>
              <a:pathLst>
                <a:path w="11171" h="13257" extrusionOk="0">
                  <a:moveTo>
                    <a:pt x="7619" y="1"/>
                  </a:moveTo>
                  <a:cubicBezTo>
                    <a:pt x="7566" y="1"/>
                    <a:pt x="7513" y="2"/>
                    <a:pt x="7459" y="5"/>
                  </a:cubicBezTo>
                  <a:lnTo>
                    <a:pt x="3117" y="190"/>
                  </a:lnTo>
                  <a:cubicBezTo>
                    <a:pt x="1373" y="265"/>
                    <a:pt x="0" y="1749"/>
                    <a:pt x="74" y="3530"/>
                  </a:cubicBezTo>
                  <a:lnTo>
                    <a:pt x="297" y="8800"/>
                  </a:lnTo>
                  <a:lnTo>
                    <a:pt x="371" y="10210"/>
                  </a:lnTo>
                  <a:cubicBezTo>
                    <a:pt x="443" y="11944"/>
                    <a:pt x="1887" y="13256"/>
                    <a:pt x="3573" y="13256"/>
                  </a:cubicBezTo>
                  <a:cubicBezTo>
                    <a:pt x="3619" y="13256"/>
                    <a:pt x="3665" y="13255"/>
                    <a:pt x="3711" y="13253"/>
                  </a:cubicBezTo>
                  <a:lnTo>
                    <a:pt x="8053" y="13068"/>
                  </a:lnTo>
                  <a:cubicBezTo>
                    <a:pt x="9797" y="12993"/>
                    <a:pt x="11170" y="11472"/>
                    <a:pt x="11096" y="9728"/>
                  </a:cubicBezTo>
                  <a:lnTo>
                    <a:pt x="10799" y="3048"/>
                  </a:lnTo>
                  <a:cubicBezTo>
                    <a:pt x="10725" y="2046"/>
                    <a:pt x="10242" y="1155"/>
                    <a:pt x="9463" y="599"/>
                  </a:cubicBezTo>
                  <a:cubicBezTo>
                    <a:pt x="8947" y="220"/>
                    <a:pt x="8302" y="1"/>
                    <a:pt x="76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7;p37">
              <a:extLst>
                <a:ext uri="{FF2B5EF4-FFF2-40B4-BE49-F238E27FC236}">
                  <a16:creationId xmlns:a16="http://schemas.microsoft.com/office/drawing/2014/main" id="{2304A01A-55D6-37ED-8109-8701A8A43FDF}"/>
                </a:ext>
              </a:extLst>
            </p:cNvPr>
            <p:cNvSpPr/>
            <p:nvPr/>
          </p:nvSpPr>
          <p:spPr>
            <a:xfrm>
              <a:off x="8174069" y="3296764"/>
              <a:ext cx="150786" cy="150015"/>
            </a:xfrm>
            <a:custGeom>
              <a:avLst/>
              <a:gdLst/>
              <a:ahLst/>
              <a:cxnLst/>
              <a:rect l="l" t="t" r="r" b="b"/>
              <a:pathLst>
                <a:path w="7238" h="7201" extrusionOk="0">
                  <a:moveTo>
                    <a:pt x="3675" y="1"/>
                  </a:moveTo>
                  <a:cubicBezTo>
                    <a:pt x="1671" y="1"/>
                    <a:pt x="38" y="1597"/>
                    <a:pt x="38" y="3563"/>
                  </a:cubicBezTo>
                  <a:cubicBezTo>
                    <a:pt x="1" y="5567"/>
                    <a:pt x="1634" y="7200"/>
                    <a:pt x="3600" y="7200"/>
                  </a:cubicBezTo>
                  <a:cubicBezTo>
                    <a:pt x="3623" y="7201"/>
                    <a:pt x="3645" y="7201"/>
                    <a:pt x="3667" y="7201"/>
                  </a:cubicBezTo>
                  <a:cubicBezTo>
                    <a:pt x="5641" y="7201"/>
                    <a:pt x="7237" y="5583"/>
                    <a:pt x="7237" y="3638"/>
                  </a:cubicBezTo>
                  <a:cubicBezTo>
                    <a:pt x="7237" y="1634"/>
                    <a:pt x="5641" y="1"/>
                    <a:pt x="36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8;p37">
              <a:extLst>
                <a:ext uri="{FF2B5EF4-FFF2-40B4-BE49-F238E27FC236}">
                  <a16:creationId xmlns:a16="http://schemas.microsoft.com/office/drawing/2014/main" id="{C3C9F002-1436-B452-FBFF-0F0EB8A0941D}"/>
                </a:ext>
              </a:extLst>
            </p:cNvPr>
            <p:cNvSpPr/>
            <p:nvPr/>
          </p:nvSpPr>
          <p:spPr>
            <a:xfrm>
              <a:off x="8205776" y="3336971"/>
              <a:ext cx="68810" cy="68081"/>
            </a:xfrm>
            <a:custGeom>
              <a:avLst/>
              <a:gdLst/>
              <a:ahLst/>
              <a:cxnLst/>
              <a:rect l="l" t="t" r="r" b="b"/>
              <a:pathLst>
                <a:path w="3303" h="3268" extrusionOk="0">
                  <a:moveTo>
                    <a:pt x="1670" y="1"/>
                  </a:moveTo>
                  <a:cubicBezTo>
                    <a:pt x="780" y="1"/>
                    <a:pt x="37" y="743"/>
                    <a:pt x="37" y="1633"/>
                  </a:cubicBezTo>
                  <a:cubicBezTo>
                    <a:pt x="0" y="2524"/>
                    <a:pt x="742" y="3266"/>
                    <a:pt x="1633" y="3266"/>
                  </a:cubicBezTo>
                  <a:cubicBezTo>
                    <a:pt x="1655" y="3267"/>
                    <a:pt x="1678" y="3268"/>
                    <a:pt x="1700" y="3268"/>
                  </a:cubicBezTo>
                  <a:cubicBezTo>
                    <a:pt x="2596" y="3268"/>
                    <a:pt x="3303" y="2540"/>
                    <a:pt x="3303" y="1671"/>
                  </a:cubicBezTo>
                  <a:cubicBezTo>
                    <a:pt x="3303" y="743"/>
                    <a:pt x="2561" y="1"/>
                    <a:pt x="16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9;p37">
              <a:extLst>
                <a:ext uri="{FF2B5EF4-FFF2-40B4-BE49-F238E27FC236}">
                  <a16:creationId xmlns:a16="http://schemas.microsoft.com/office/drawing/2014/main" id="{597F7315-A2D2-1E7C-28D0-D644F205AEB9}"/>
                </a:ext>
              </a:extLst>
            </p:cNvPr>
            <p:cNvSpPr/>
            <p:nvPr/>
          </p:nvSpPr>
          <p:spPr>
            <a:xfrm>
              <a:off x="7653006" y="4249997"/>
              <a:ext cx="1012772" cy="36499"/>
            </a:xfrm>
            <a:custGeom>
              <a:avLst/>
              <a:gdLst/>
              <a:ahLst/>
              <a:cxnLst/>
              <a:rect l="l" t="t" r="r" b="b"/>
              <a:pathLst>
                <a:path w="48615" h="1752" extrusionOk="0">
                  <a:moveTo>
                    <a:pt x="408" y="1"/>
                  </a:moveTo>
                  <a:cubicBezTo>
                    <a:pt x="223" y="1"/>
                    <a:pt x="0" y="149"/>
                    <a:pt x="0" y="372"/>
                  </a:cubicBezTo>
                  <a:cubicBezTo>
                    <a:pt x="0" y="595"/>
                    <a:pt x="149" y="780"/>
                    <a:pt x="371" y="817"/>
                  </a:cubicBezTo>
                  <a:cubicBezTo>
                    <a:pt x="631" y="817"/>
                    <a:pt x="17294" y="1671"/>
                    <a:pt x="31359" y="1745"/>
                  </a:cubicBezTo>
                  <a:cubicBezTo>
                    <a:pt x="32155" y="1749"/>
                    <a:pt x="32944" y="1751"/>
                    <a:pt x="33721" y="1751"/>
                  </a:cubicBezTo>
                  <a:cubicBezTo>
                    <a:pt x="39858" y="1751"/>
                    <a:pt x="45279" y="1608"/>
                    <a:pt x="48244" y="1114"/>
                  </a:cubicBezTo>
                  <a:cubicBezTo>
                    <a:pt x="48466" y="1077"/>
                    <a:pt x="48615" y="891"/>
                    <a:pt x="48578" y="669"/>
                  </a:cubicBezTo>
                  <a:cubicBezTo>
                    <a:pt x="48544" y="469"/>
                    <a:pt x="48362" y="329"/>
                    <a:pt x="48164" y="329"/>
                  </a:cubicBezTo>
                  <a:cubicBezTo>
                    <a:pt x="48141" y="329"/>
                    <a:pt x="48118" y="331"/>
                    <a:pt x="48095" y="335"/>
                  </a:cubicBezTo>
                  <a:cubicBezTo>
                    <a:pt x="45176" y="807"/>
                    <a:pt x="39850" y="974"/>
                    <a:pt x="33784" y="974"/>
                  </a:cubicBezTo>
                  <a:cubicBezTo>
                    <a:pt x="19337" y="974"/>
                    <a:pt x="696" y="27"/>
                    <a:pt x="4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30;p37">
              <a:extLst>
                <a:ext uri="{FF2B5EF4-FFF2-40B4-BE49-F238E27FC236}">
                  <a16:creationId xmlns:a16="http://schemas.microsoft.com/office/drawing/2014/main" id="{46E4EA64-87E5-3E82-4DD1-0E2F00210C77}"/>
                </a:ext>
              </a:extLst>
            </p:cNvPr>
            <p:cNvSpPr/>
            <p:nvPr/>
          </p:nvSpPr>
          <p:spPr>
            <a:xfrm>
              <a:off x="7547094" y="4353493"/>
              <a:ext cx="892173" cy="38019"/>
            </a:xfrm>
            <a:custGeom>
              <a:avLst/>
              <a:gdLst/>
              <a:ahLst/>
              <a:cxnLst/>
              <a:rect l="l" t="t" r="r" b="b"/>
              <a:pathLst>
                <a:path w="42826" h="1825" extrusionOk="0">
                  <a:moveTo>
                    <a:pt x="360" y="1"/>
                  </a:moveTo>
                  <a:cubicBezTo>
                    <a:pt x="186" y="1"/>
                    <a:pt x="0" y="173"/>
                    <a:pt x="0" y="377"/>
                  </a:cubicBezTo>
                  <a:cubicBezTo>
                    <a:pt x="0" y="599"/>
                    <a:pt x="186" y="785"/>
                    <a:pt x="408" y="785"/>
                  </a:cubicBezTo>
                  <a:cubicBezTo>
                    <a:pt x="668" y="785"/>
                    <a:pt x="25384" y="1713"/>
                    <a:pt x="40191" y="1787"/>
                  </a:cubicBezTo>
                  <a:cubicBezTo>
                    <a:pt x="40970" y="1824"/>
                    <a:pt x="41712" y="1824"/>
                    <a:pt x="42417" y="1824"/>
                  </a:cubicBezTo>
                  <a:cubicBezTo>
                    <a:pt x="42640" y="1824"/>
                    <a:pt x="42826" y="1638"/>
                    <a:pt x="42826" y="1416"/>
                  </a:cubicBezTo>
                  <a:cubicBezTo>
                    <a:pt x="42826" y="1193"/>
                    <a:pt x="42640" y="1008"/>
                    <a:pt x="42417" y="1008"/>
                  </a:cubicBezTo>
                  <a:cubicBezTo>
                    <a:pt x="28056" y="1008"/>
                    <a:pt x="705" y="6"/>
                    <a:pt x="408" y="6"/>
                  </a:cubicBezTo>
                  <a:cubicBezTo>
                    <a:pt x="392" y="2"/>
                    <a:pt x="376" y="1"/>
                    <a:pt x="3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31;p37">
              <a:extLst>
                <a:ext uri="{FF2B5EF4-FFF2-40B4-BE49-F238E27FC236}">
                  <a16:creationId xmlns:a16="http://schemas.microsoft.com/office/drawing/2014/main" id="{9CA677B0-D6D3-CE2F-9968-9A404295CD2E}"/>
                </a:ext>
              </a:extLst>
            </p:cNvPr>
            <p:cNvSpPr/>
            <p:nvPr/>
          </p:nvSpPr>
          <p:spPr>
            <a:xfrm>
              <a:off x="8218921" y="4205353"/>
              <a:ext cx="340945" cy="255719"/>
            </a:xfrm>
            <a:custGeom>
              <a:avLst/>
              <a:gdLst/>
              <a:ahLst/>
              <a:cxnLst/>
              <a:rect l="l" t="t" r="r" b="b"/>
              <a:pathLst>
                <a:path w="16366" h="12275" extrusionOk="0">
                  <a:moveTo>
                    <a:pt x="15891" y="1"/>
                  </a:moveTo>
                  <a:cubicBezTo>
                    <a:pt x="15813" y="1"/>
                    <a:pt x="15734" y="22"/>
                    <a:pt x="15661" y="66"/>
                  </a:cubicBezTo>
                  <a:lnTo>
                    <a:pt x="186" y="11570"/>
                  </a:lnTo>
                  <a:cubicBezTo>
                    <a:pt x="37" y="11681"/>
                    <a:pt x="0" y="11941"/>
                    <a:pt x="111" y="12127"/>
                  </a:cubicBezTo>
                  <a:cubicBezTo>
                    <a:pt x="186" y="12238"/>
                    <a:pt x="297" y="12275"/>
                    <a:pt x="445" y="12275"/>
                  </a:cubicBezTo>
                  <a:cubicBezTo>
                    <a:pt x="520" y="12275"/>
                    <a:pt x="594" y="12238"/>
                    <a:pt x="668" y="12201"/>
                  </a:cubicBezTo>
                  <a:lnTo>
                    <a:pt x="16143" y="734"/>
                  </a:lnTo>
                  <a:cubicBezTo>
                    <a:pt x="16329" y="585"/>
                    <a:pt x="16366" y="325"/>
                    <a:pt x="16217" y="140"/>
                  </a:cubicBezTo>
                  <a:cubicBezTo>
                    <a:pt x="16127" y="50"/>
                    <a:pt x="16010" y="1"/>
                    <a:pt x="158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32;p37">
              <a:extLst>
                <a:ext uri="{FF2B5EF4-FFF2-40B4-BE49-F238E27FC236}">
                  <a16:creationId xmlns:a16="http://schemas.microsoft.com/office/drawing/2014/main" id="{DA6615D0-4216-9E98-14A0-F01C36A234AD}"/>
                </a:ext>
              </a:extLst>
            </p:cNvPr>
            <p:cNvSpPr/>
            <p:nvPr/>
          </p:nvSpPr>
          <p:spPr>
            <a:xfrm>
              <a:off x="8010179" y="4193145"/>
              <a:ext cx="323175" cy="277218"/>
            </a:xfrm>
            <a:custGeom>
              <a:avLst/>
              <a:gdLst/>
              <a:ahLst/>
              <a:cxnLst/>
              <a:rect l="l" t="t" r="r" b="b"/>
              <a:pathLst>
                <a:path w="15513" h="13307" extrusionOk="0">
                  <a:moveTo>
                    <a:pt x="15079" y="1"/>
                  </a:moveTo>
                  <a:cubicBezTo>
                    <a:pt x="14984" y="1"/>
                    <a:pt x="14889" y="30"/>
                    <a:pt x="14807" y="95"/>
                  </a:cubicBezTo>
                  <a:lnTo>
                    <a:pt x="186" y="12601"/>
                  </a:lnTo>
                  <a:cubicBezTo>
                    <a:pt x="37" y="12750"/>
                    <a:pt x="0" y="13009"/>
                    <a:pt x="149" y="13158"/>
                  </a:cubicBezTo>
                  <a:cubicBezTo>
                    <a:pt x="223" y="13269"/>
                    <a:pt x="334" y="13306"/>
                    <a:pt x="446" y="13306"/>
                  </a:cubicBezTo>
                  <a:cubicBezTo>
                    <a:pt x="520" y="13306"/>
                    <a:pt x="631" y="13269"/>
                    <a:pt x="705" y="13232"/>
                  </a:cubicBezTo>
                  <a:lnTo>
                    <a:pt x="15327" y="689"/>
                  </a:lnTo>
                  <a:cubicBezTo>
                    <a:pt x="15512" y="540"/>
                    <a:pt x="15512" y="318"/>
                    <a:pt x="15401" y="132"/>
                  </a:cubicBezTo>
                  <a:cubicBezTo>
                    <a:pt x="15318" y="49"/>
                    <a:pt x="15199" y="1"/>
                    <a:pt x="150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33;p37">
              <a:extLst>
                <a:ext uri="{FF2B5EF4-FFF2-40B4-BE49-F238E27FC236}">
                  <a16:creationId xmlns:a16="http://schemas.microsoft.com/office/drawing/2014/main" id="{444CA11F-AABD-29C7-BE00-B4D57ECBC57F}"/>
                </a:ext>
              </a:extLst>
            </p:cNvPr>
            <p:cNvSpPr/>
            <p:nvPr/>
          </p:nvSpPr>
          <p:spPr>
            <a:xfrm>
              <a:off x="7761231" y="4189937"/>
              <a:ext cx="347153" cy="247178"/>
            </a:xfrm>
            <a:custGeom>
              <a:avLst/>
              <a:gdLst/>
              <a:ahLst/>
              <a:cxnLst/>
              <a:rect l="l" t="t" r="r" b="b"/>
              <a:pathLst>
                <a:path w="16664" h="11865" extrusionOk="0">
                  <a:moveTo>
                    <a:pt x="16214" y="1"/>
                  </a:moveTo>
                  <a:cubicBezTo>
                    <a:pt x="16140" y="1"/>
                    <a:pt x="16065" y="22"/>
                    <a:pt x="15995" y="63"/>
                  </a:cubicBezTo>
                  <a:lnTo>
                    <a:pt x="223" y="11122"/>
                  </a:lnTo>
                  <a:cubicBezTo>
                    <a:pt x="38" y="11271"/>
                    <a:pt x="1" y="11493"/>
                    <a:pt x="112" y="11679"/>
                  </a:cubicBezTo>
                  <a:cubicBezTo>
                    <a:pt x="186" y="11790"/>
                    <a:pt x="335" y="11865"/>
                    <a:pt x="446" y="11865"/>
                  </a:cubicBezTo>
                  <a:cubicBezTo>
                    <a:pt x="520" y="11865"/>
                    <a:pt x="594" y="11827"/>
                    <a:pt x="669" y="11790"/>
                  </a:cubicBezTo>
                  <a:lnTo>
                    <a:pt x="16441" y="731"/>
                  </a:lnTo>
                  <a:cubicBezTo>
                    <a:pt x="16626" y="583"/>
                    <a:pt x="16663" y="323"/>
                    <a:pt x="16552" y="175"/>
                  </a:cubicBezTo>
                  <a:cubicBezTo>
                    <a:pt x="16459" y="59"/>
                    <a:pt x="16337" y="1"/>
                    <a:pt x="16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34;p37">
              <a:extLst>
                <a:ext uri="{FF2B5EF4-FFF2-40B4-BE49-F238E27FC236}">
                  <a16:creationId xmlns:a16="http://schemas.microsoft.com/office/drawing/2014/main" id="{5397C8E5-0CE1-7922-B08B-5947B843DCDB}"/>
                </a:ext>
              </a:extLst>
            </p:cNvPr>
            <p:cNvSpPr/>
            <p:nvPr/>
          </p:nvSpPr>
          <p:spPr>
            <a:xfrm>
              <a:off x="7545531" y="4182375"/>
              <a:ext cx="347924" cy="247011"/>
            </a:xfrm>
            <a:custGeom>
              <a:avLst/>
              <a:gdLst/>
              <a:ahLst/>
              <a:cxnLst/>
              <a:rect l="l" t="t" r="r" b="b"/>
              <a:pathLst>
                <a:path w="16701" h="11857" extrusionOk="0">
                  <a:moveTo>
                    <a:pt x="16250" y="1"/>
                  </a:moveTo>
                  <a:cubicBezTo>
                    <a:pt x="16163" y="1"/>
                    <a:pt x="16073" y="30"/>
                    <a:pt x="15995" y="92"/>
                  </a:cubicBezTo>
                  <a:lnTo>
                    <a:pt x="224" y="11151"/>
                  </a:lnTo>
                  <a:cubicBezTo>
                    <a:pt x="38" y="11263"/>
                    <a:pt x="1" y="11522"/>
                    <a:pt x="149" y="11708"/>
                  </a:cubicBezTo>
                  <a:cubicBezTo>
                    <a:pt x="224" y="11819"/>
                    <a:pt x="335" y="11856"/>
                    <a:pt x="446" y="11856"/>
                  </a:cubicBezTo>
                  <a:cubicBezTo>
                    <a:pt x="558" y="11856"/>
                    <a:pt x="632" y="11856"/>
                    <a:pt x="706" y="11782"/>
                  </a:cubicBezTo>
                  <a:lnTo>
                    <a:pt x="16441" y="723"/>
                  </a:lnTo>
                  <a:cubicBezTo>
                    <a:pt x="16626" y="612"/>
                    <a:pt x="16701" y="352"/>
                    <a:pt x="16552" y="167"/>
                  </a:cubicBezTo>
                  <a:cubicBezTo>
                    <a:pt x="16487" y="59"/>
                    <a:pt x="16372" y="1"/>
                    <a:pt x="162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0"/>
          <p:cNvSpPr txBox="1">
            <a:spLocks noGrp="1"/>
          </p:cNvSpPr>
          <p:nvPr>
            <p:ph type="title"/>
          </p:nvPr>
        </p:nvSpPr>
        <p:spPr>
          <a:xfrm>
            <a:off x="1495778" y="1099563"/>
            <a:ext cx="34851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325" name="Google Shape;325;p40"/>
          <p:cNvSpPr txBox="1">
            <a:spLocks noGrp="1"/>
          </p:cNvSpPr>
          <p:nvPr>
            <p:ph type="subTitle" idx="1"/>
          </p:nvPr>
        </p:nvSpPr>
        <p:spPr>
          <a:xfrm>
            <a:off x="790753" y="1721681"/>
            <a:ext cx="7594963" cy="26497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0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Phần mềm là một ứng dụng </a:t>
            </a:r>
            <a:r>
              <a:rPr lang="vi-VN" sz="1800" b="0" i="0" u="none" strike="noStrike" dirty="0" err="1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web</a:t>
            </a:r>
            <a:r>
              <a:rPr lang="vi-VN" sz="1800" b="0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 có tên là </a:t>
            </a:r>
            <a:r>
              <a:rPr lang="vi-VN" sz="1800" b="0" i="0" u="none" strike="noStrike" dirty="0" err="1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Dashboard</a:t>
            </a:r>
            <a:r>
              <a:rPr lang="vi-VN" sz="1800" b="0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Video</a:t>
            </a:r>
            <a:r>
              <a:rPr lang="vi-VN" sz="1800" b="0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Editor</a:t>
            </a:r>
            <a:r>
              <a:rPr lang="vi-VN" sz="1800" b="0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 (DVE). Mục đích của </a:t>
            </a:r>
            <a:r>
              <a:rPr lang="vi-VN" sz="1800" b="1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DVE</a:t>
            </a:r>
            <a:r>
              <a:rPr lang="vi-VN" sz="1800" b="0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 là cung cấp cho người dùng một giao diện thân thiện và dễ sử dụng để tải lên, xem, chỉnh sửa các </a:t>
            </a:r>
            <a:r>
              <a:rPr lang="vi-VN" sz="1800" b="0" i="0" u="none" strike="noStrike" dirty="0" err="1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video</a:t>
            </a:r>
            <a:r>
              <a:rPr lang="vi-VN" sz="1800" b="0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 trực tuyến. </a:t>
            </a:r>
            <a:r>
              <a:rPr lang="vi-VN" sz="1800" b="1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DVE</a:t>
            </a:r>
            <a:r>
              <a:rPr lang="vi-VN" sz="1800" b="0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 cũng hỗ trợ các tính năng xử lý </a:t>
            </a:r>
            <a:r>
              <a:rPr lang="vi-VN" sz="1800" b="0" i="0" u="none" strike="noStrike" dirty="0" err="1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video</a:t>
            </a:r>
            <a:r>
              <a:rPr lang="vi-VN" sz="1800" b="0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 như cắt, ghép, thêm hiệu ứng, sử dụng mẫu có sẵn, thêm </a:t>
            </a:r>
            <a:r>
              <a:rPr lang="en-US" sz="1800" b="0" i="0" u="none" strike="noStrike" dirty="0" err="1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âm</a:t>
            </a:r>
            <a:r>
              <a:rPr lang="en-US" sz="1800" b="0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thanh cho </a:t>
            </a:r>
            <a:r>
              <a:rPr lang="vi-VN" sz="1800" b="0" i="0" u="none" strike="noStrike" dirty="0" err="1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video</a:t>
            </a:r>
            <a:r>
              <a:rPr lang="vi-VN" sz="1800" b="0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vi-VN" sz="1800" b="1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DVE</a:t>
            </a:r>
            <a:r>
              <a:rPr lang="vi-VN" sz="1800" b="0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 cung cấp một giao diện người dùng thân thiện và trực quan, với các công cụ và </a:t>
            </a:r>
            <a:r>
              <a:rPr lang="vi-VN" sz="1800" b="0" i="0" u="none" strike="noStrike" dirty="0" err="1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menu</a:t>
            </a:r>
            <a:r>
              <a:rPr lang="vi-VN" sz="1800" b="0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 dễ sử dụng. Người dùng có thể kéo và thả các </a:t>
            </a:r>
            <a:r>
              <a:rPr lang="vi-VN" sz="1800" b="0" i="0" u="none" strike="noStrike" dirty="0" err="1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video</a:t>
            </a:r>
            <a:r>
              <a:rPr lang="vi-VN" sz="1800" b="0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 và </a:t>
            </a:r>
            <a:r>
              <a:rPr lang="vi-VN" sz="1800" b="0" i="0" u="none" strike="noStrike" dirty="0" err="1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audio</a:t>
            </a:r>
            <a:r>
              <a:rPr lang="vi-VN" sz="1800" b="0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 vào </a:t>
            </a:r>
            <a:r>
              <a:rPr lang="en-US" sz="1800" b="0" i="0" u="none" strike="noStrike" dirty="0" err="1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thanh</a:t>
            </a:r>
            <a:r>
              <a:rPr lang="en-US" sz="1800" b="0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trượt</a:t>
            </a:r>
            <a:r>
              <a:rPr lang="vi-VN" sz="1800" b="0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, điều chỉnh các </a:t>
            </a:r>
            <a:r>
              <a:rPr lang="en-US" sz="1800" b="0" i="0" u="none" strike="noStrike" dirty="0" err="1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mức</a:t>
            </a:r>
            <a:r>
              <a:rPr lang="en-US" sz="1800" b="0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độ</a:t>
            </a:r>
            <a:r>
              <a:rPr lang="en-US" sz="1800" b="0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ưu</a:t>
            </a:r>
            <a:r>
              <a:rPr lang="en-US" sz="1800" b="0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tiên</a:t>
            </a:r>
            <a:r>
              <a:rPr lang="en-US" sz="1800" b="0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và </a:t>
            </a:r>
            <a:r>
              <a:rPr lang="en-US" sz="1800" b="0" i="0" u="none" strike="noStrike" dirty="0" err="1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thứ</a:t>
            </a:r>
            <a:r>
              <a:rPr lang="en-US" sz="1800" b="0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tự</a:t>
            </a:r>
            <a:r>
              <a:rPr lang="en-US" sz="1800" b="0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xuất</a:t>
            </a:r>
            <a:r>
              <a:rPr lang="en-US" sz="1800" b="0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hiện</a:t>
            </a:r>
            <a:r>
              <a:rPr lang="en-US" sz="1800" b="0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và xem trước kết quả bằng cách nhấn nút phát. </a:t>
            </a:r>
            <a:r>
              <a:rPr lang="vi-VN" sz="1800" b="1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DVE</a:t>
            </a:r>
            <a:r>
              <a:rPr lang="vi-VN" sz="1800" b="0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 cũng cho phép người dùng xem lại </a:t>
            </a:r>
            <a:r>
              <a:rPr lang="vi-VN" sz="1800" b="0" i="0" u="none" strike="noStrike" dirty="0" err="1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video</a:t>
            </a:r>
            <a:r>
              <a:rPr lang="vi-VN" sz="1800" b="0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 đã tạo, lưu </a:t>
            </a:r>
            <a:r>
              <a:rPr lang="vi-VN" sz="1800" b="0" i="0" u="none" strike="noStrike" dirty="0" err="1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video</a:t>
            </a:r>
            <a:r>
              <a:rPr lang="vi-VN" sz="1800" b="0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 vào bộ nhớ máy tính.</a:t>
            </a:r>
            <a:endParaRPr dirty="0">
              <a:solidFill>
                <a:srgbClr val="2D3561"/>
              </a:solidFill>
            </a:endParaRPr>
          </a:p>
        </p:txBody>
      </p:sp>
      <p:sp>
        <p:nvSpPr>
          <p:cNvPr id="327" name="Google Shape;327;p40"/>
          <p:cNvSpPr/>
          <p:nvPr/>
        </p:nvSpPr>
        <p:spPr>
          <a:xfrm>
            <a:off x="4073424" y="658404"/>
            <a:ext cx="498576" cy="450007"/>
          </a:xfrm>
          <a:custGeom>
            <a:avLst/>
            <a:gdLst/>
            <a:ahLst/>
            <a:cxnLst/>
            <a:rect l="l" t="t" r="r" b="b"/>
            <a:pathLst>
              <a:path w="8007" h="7227" extrusionOk="0">
                <a:moveTo>
                  <a:pt x="3996" y="1"/>
                </a:moveTo>
                <a:cubicBezTo>
                  <a:pt x="3942" y="1"/>
                  <a:pt x="3884" y="38"/>
                  <a:pt x="3884" y="99"/>
                </a:cubicBezTo>
                <a:cubicBezTo>
                  <a:pt x="3884" y="402"/>
                  <a:pt x="3868" y="688"/>
                  <a:pt x="3836" y="975"/>
                </a:cubicBezTo>
                <a:cubicBezTo>
                  <a:pt x="3773" y="1452"/>
                  <a:pt x="3693" y="1993"/>
                  <a:pt x="3423" y="2407"/>
                </a:cubicBezTo>
                <a:cubicBezTo>
                  <a:pt x="3200" y="2741"/>
                  <a:pt x="2786" y="2837"/>
                  <a:pt x="2436" y="2917"/>
                </a:cubicBezTo>
                <a:cubicBezTo>
                  <a:pt x="1958" y="3028"/>
                  <a:pt x="1465" y="3092"/>
                  <a:pt x="987" y="3123"/>
                </a:cubicBezTo>
                <a:cubicBezTo>
                  <a:pt x="701" y="3155"/>
                  <a:pt x="414" y="3171"/>
                  <a:pt x="144" y="3171"/>
                </a:cubicBezTo>
                <a:cubicBezTo>
                  <a:pt x="0" y="3171"/>
                  <a:pt x="0" y="3394"/>
                  <a:pt x="144" y="3394"/>
                </a:cubicBezTo>
                <a:cubicBezTo>
                  <a:pt x="844" y="3442"/>
                  <a:pt x="1576" y="3569"/>
                  <a:pt x="2245" y="3808"/>
                </a:cubicBezTo>
                <a:cubicBezTo>
                  <a:pt x="2658" y="3951"/>
                  <a:pt x="3120" y="4158"/>
                  <a:pt x="3359" y="4556"/>
                </a:cubicBezTo>
                <a:cubicBezTo>
                  <a:pt x="3629" y="5002"/>
                  <a:pt x="3725" y="5559"/>
                  <a:pt x="3789" y="6068"/>
                </a:cubicBezTo>
                <a:cubicBezTo>
                  <a:pt x="3820" y="6418"/>
                  <a:pt x="3852" y="6769"/>
                  <a:pt x="3852" y="7119"/>
                </a:cubicBezTo>
                <a:cubicBezTo>
                  <a:pt x="3852" y="7190"/>
                  <a:pt x="3904" y="7226"/>
                  <a:pt x="3958" y="7226"/>
                </a:cubicBezTo>
                <a:cubicBezTo>
                  <a:pt x="4011" y="7226"/>
                  <a:pt x="4067" y="7190"/>
                  <a:pt x="4075" y="7119"/>
                </a:cubicBezTo>
                <a:cubicBezTo>
                  <a:pt x="4123" y="6371"/>
                  <a:pt x="4282" y="5575"/>
                  <a:pt x="4584" y="4890"/>
                </a:cubicBezTo>
                <a:cubicBezTo>
                  <a:pt x="4696" y="4667"/>
                  <a:pt x="4823" y="4445"/>
                  <a:pt x="4998" y="4269"/>
                </a:cubicBezTo>
                <a:cubicBezTo>
                  <a:pt x="5158" y="4110"/>
                  <a:pt x="5349" y="3999"/>
                  <a:pt x="5555" y="3903"/>
                </a:cubicBezTo>
                <a:cubicBezTo>
                  <a:pt x="6001" y="3696"/>
                  <a:pt x="6495" y="3585"/>
                  <a:pt x="6988" y="3505"/>
                </a:cubicBezTo>
                <a:cubicBezTo>
                  <a:pt x="7275" y="3458"/>
                  <a:pt x="7593" y="3410"/>
                  <a:pt x="7895" y="3394"/>
                </a:cubicBezTo>
                <a:cubicBezTo>
                  <a:pt x="7975" y="3394"/>
                  <a:pt x="8007" y="3330"/>
                  <a:pt x="7991" y="3267"/>
                </a:cubicBezTo>
                <a:cubicBezTo>
                  <a:pt x="7991" y="3219"/>
                  <a:pt x="7959" y="3171"/>
                  <a:pt x="7895" y="3171"/>
                </a:cubicBezTo>
                <a:cubicBezTo>
                  <a:pt x="7764" y="3177"/>
                  <a:pt x="7633" y="3181"/>
                  <a:pt x="7502" y="3181"/>
                </a:cubicBezTo>
                <a:cubicBezTo>
                  <a:pt x="6966" y="3181"/>
                  <a:pt x="6433" y="3127"/>
                  <a:pt x="5922" y="3012"/>
                </a:cubicBezTo>
                <a:cubicBezTo>
                  <a:pt x="5540" y="2917"/>
                  <a:pt x="5142" y="2789"/>
                  <a:pt x="4903" y="2455"/>
                </a:cubicBezTo>
                <a:cubicBezTo>
                  <a:pt x="4632" y="2041"/>
                  <a:pt x="4473" y="1532"/>
                  <a:pt x="4346" y="1070"/>
                </a:cubicBezTo>
                <a:cubicBezTo>
                  <a:pt x="4250" y="736"/>
                  <a:pt x="4171" y="402"/>
                  <a:pt x="4091" y="83"/>
                </a:cubicBezTo>
                <a:cubicBezTo>
                  <a:pt x="4084" y="26"/>
                  <a:pt x="4041" y="1"/>
                  <a:pt x="3996" y="1"/>
                </a:cubicBezTo>
                <a:close/>
              </a:path>
            </a:pathLst>
          </a:custGeom>
          <a:solidFill>
            <a:schemeClr val="accent4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18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5" name="Google Shape;345;p40"/>
          <p:cNvGrpSpPr/>
          <p:nvPr/>
        </p:nvGrpSpPr>
        <p:grpSpPr>
          <a:xfrm rot="-1541920">
            <a:off x="491355" y="519750"/>
            <a:ext cx="1257382" cy="940605"/>
            <a:chOff x="3555925" y="635175"/>
            <a:chExt cx="1124688" cy="841409"/>
          </a:xfrm>
        </p:grpSpPr>
        <p:sp>
          <p:nvSpPr>
            <p:cNvPr id="346" name="Google Shape;346;p40"/>
            <p:cNvSpPr/>
            <p:nvPr/>
          </p:nvSpPr>
          <p:spPr>
            <a:xfrm>
              <a:off x="3555925" y="635175"/>
              <a:ext cx="1124688" cy="841409"/>
            </a:xfrm>
            <a:custGeom>
              <a:avLst/>
              <a:gdLst/>
              <a:ahLst/>
              <a:cxnLst/>
              <a:rect l="l" t="t" r="r" b="b"/>
              <a:pathLst>
                <a:path w="27363" h="20471" extrusionOk="0">
                  <a:moveTo>
                    <a:pt x="13514" y="0"/>
                  </a:moveTo>
                  <a:cubicBezTo>
                    <a:pt x="10952" y="0"/>
                    <a:pt x="8835" y="16"/>
                    <a:pt x="6861" y="32"/>
                  </a:cubicBezTo>
                  <a:cubicBezTo>
                    <a:pt x="6065" y="32"/>
                    <a:pt x="5158" y="32"/>
                    <a:pt x="4266" y="64"/>
                  </a:cubicBezTo>
                  <a:lnTo>
                    <a:pt x="4075" y="64"/>
                  </a:lnTo>
                  <a:cubicBezTo>
                    <a:pt x="3025" y="80"/>
                    <a:pt x="1704" y="112"/>
                    <a:pt x="892" y="1226"/>
                  </a:cubicBezTo>
                  <a:cubicBezTo>
                    <a:pt x="335" y="2006"/>
                    <a:pt x="207" y="2945"/>
                    <a:pt x="160" y="3661"/>
                  </a:cubicBezTo>
                  <a:cubicBezTo>
                    <a:pt x="112" y="4346"/>
                    <a:pt x="96" y="5030"/>
                    <a:pt x="80" y="5667"/>
                  </a:cubicBezTo>
                  <a:cubicBezTo>
                    <a:pt x="32" y="7052"/>
                    <a:pt x="1" y="8675"/>
                    <a:pt x="64" y="10283"/>
                  </a:cubicBezTo>
                  <a:cubicBezTo>
                    <a:pt x="96" y="11047"/>
                    <a:pt x="160" y="11923"/>
                    <a:pt x="574" y="12718"/>
                  </a:cubicBezTo>
                  <a:cubicBezTo>
                    <a:pt x="1035" y="13578"/>
                    <a:pt x="1895" y="14151"/>
                    <a:pt x="3041" y="14358"/>
                  </a:cubicBezTo>
                  <a:cubicBezTo>
                    <a:pt x="3789" y="14485"/>
                    <a:pt x="4537" y="14501"/>
                    <a:pt x="5253" y="14517"/>
                  </a:cubicBezTo>
                  <a:lnTo>
                    <a:pt x="5492" y="14517"/>
                  </a:lnTo>
                  <a:cubicBezTo>
                    <a:pt x="6909" y="14549"/>
                    <a:pt x="8278" y="14549"/>
                    <a:pt x="9487" y="14565"/>
                  </a:cubicBezTo>
                  <a:cubicBezTo>
                    <a:pt x="9026" y="16220"/>
                    <a:pt x="8516" y="17876"/>
                    <a:pt x="7975" y="19483"/>
                  </a:cubicBezTo>
                  <a:cubicBezTo>
                    <a:pt x="7896" y="19706"/>
                    <a:pt x="7927" y="19961"/>
                    <a:pt x="8071" y="20152"/>
                  </a:cubicBezTo>
                  <a:cubicBezTo>
                    <a:pt x="8214" y="20343"/>
                    <a:pt x="8437" y="20470"/>
                    <a:pt x="8691" y="20470"/>
                  </a:cubicBezTo>
                  <a:cubicBezTo>
                    <a:pt x="8898" y="20470"/>
                    <a:pt x="9105" y="20375"/>
                    <a:pt x="9249" y="20216"/>
                  </a:cubicBezTo>
                  <a:cubicBezTo>
                    <a:pt x="10777" y="18385"/>
                    <a:pt x="12321" y="16491"/>
                    <a:pt x="13833" y="14565"/>
                  </a:cubicBezTo>
                  <a:lnTo>
                    <a:pt x="13976" y="14565"/>
                  </a:lnTo>
                  <a:cubicBezTo>
                    <a:pt x="16300" y="14565"/>
                    <a:pt x="18226" y="14565"/>
                    <a:pt x="20057" y="14549"/>
                  </a:cubicBezTo>
                  <a:cubicBezTo>
                    <a:pt x="20852" y="14533"/>
                    <a:pt x="21760" y="14533"/>
                    <a:pt x="22635" y="14501"/>
                  </a:cubicBezTo>
                  <a:lnTo>
                    <a:pt x="22715" y="14501"/>
                  </a:lnTo>
                  <a:cubicBezTo>
                    <a:pt x="23829" y="14469"/>
                    <a:pt x="25198" y="14422"/>
                    <a:pt x="26185" y="13546"/>
                  </a:cubicBezTo>
                  <a:cubicBezTo>
                    <a:pt x="27347" y="12512"/>
                    <a:pt x="27347" y="10920"/>
                    <a:pt x="27347" y="9630"/>
                  </a:cubicBezTo>
                  <a:cubicBezTo>
                    <a:pt x="27347" y="9519"/>
                    <a:pt x="27347" y="9392"/>
                    <a:pt x="27347" y="9280"/>
                  </a:cubicBezTo>
                  <a:cubicBezTo>
                    <a:pt x="27363" y="7911"/>
                    <a:pt x="27363" y="6495"/>
                    <a:pt x="27331" y="4935"/>
                  </a:cubicBezTo>
                  <a:cubicBezTo>
                    <a:pt x="27331" y="4441"/>
                    <a:pt x="27315" y="3932"/>
                    <a:pt x="27299" y="3391"/>
                  </a:cubicBezTo>
                  <a:cubicBezTo>
                    <a:pt x="27235" y="2356"/>
                    <a:pt x="26853" y="1465"/>
                    <a:pt x="26201" y="860"/>
                  </a:cubicBezTo>
                  <a:cubicBezTo>
                    <a:pt x="25500" y="207"/>
                    <a:pt x="24625" y="112"/>
                    <a:pt x="23781" y="80"/>
                  </a:cubicBezTo>
                  <a:cubicBezTo>
                    <a:pt x="23176" y="48"/>
                    <a:pt x="22572" y="48"/>
                    <a:pt x="21998" y="32"/>
                  </a:cubicBezTo>
                  <a:lnTo>
                    <a:pt x="21744" y="32"/>
                  </a:lnTo>
                  <a:cubicBezTo>
                    <a:pt x="19245" y="0"/>
                    <a:pt x="16714" y="0"/>
                    <a:pt x="14549" y="0"/>
                  </a:cubicBez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v</a:t>
              </a:r>
              <a:endParaRPr/>
            </a:p>
          </p:txBody>
        </p:sp>
        <p:sp>
          <p:nvSpPr>
            <p:cNvPr id="347" name="Google Shape;347;p40"/>
            <p:cNvSpPr/>
            <p:nvPr/>
          </p:nvSpPr>
          <p:spPr>
            <a:xfrm>
              <a:off x="3580135" y="659755"/>
              <a:ext cx="1078900" cy="792374"/>
            </a:xfrm>
            <a:custGeom>
              <a:avLst/>
              <a:gdLst/>
              <a:ahLst/>
              <a:cxnLst/>
              <a:rect l="l" t="t" r="r" b="b"/>
              <a:pathLst>
                <a:path w="26249" h="19278" extrusionOk="0">
                  <a:moveTo>
                    <a:pt x="11708" y="1"/>
                  </a:moveTo>
                  <a:cubicBezTo>
                    <a:pt x="9896" y="1"/>
                    <a:pt x="8084" y="12"/>
                    <a:pt x="6272" y="23"/>
                  </a:cubicBezTo>
                  <a:cubicBezTo>
                    <a:pt x="5412" y="23"/>
                    <a:pt x="4553" y="39"/>
                    <a:pt x="3693" y="55"/>
                  </a:cubicBezTo>
                  <a:cubicBezTo>
                    <a:pt x="2643" y="87"/>
                    <a:pt x="1465" y="39"/>
                    <a:pt x="780" y="978"/>
                  </a:cubicBezTo>
                  <a:cubicBezTo>
                    <a:pt x="335" y="1599"/>
                    <a:pt x="207" y="2363"/>
                    <a:pt x="160" y="3111"/>
                  </a:cubicBezTo>
                  <a:cubicBezTo>
                    <a:pt x="128" y="3764"/>
                    <a:pt x="96" y="4432"/>
                    <a:pt x="80" y="5085"/>
                  </a:cubicBezTo>
                  <a:cubicBezTo>
                    <a:pt x="32" y="6613"/>
                    <a:pt x="1" y="8141"/>
                    <a:pt x="64" y="9653"/>
                  </a:cubicBezTo>
                  <a:cubicBezTo>
                    <a:pt x="96" y="10401"/>
                    <a:pt x="160" y="11165"/>
                    <a:pt x="526" y="11834"/>
                  </a:cubicBezTo>
                  <a:cubicBezTo>
                    <a:pt x="940" y="12630"/>
                    <a:pt x="1704" y="13012"/>
                    <a:pt x="2547" y="13171"/>
                  </a:cubicBezTo>
                  <a:cubicBezTo>
                    <a:pt x="3327" y="13314"/>
                    <a:pt x="4139" y="13314"/>
                    <a:pt x="4919" y="13330"/>
                  </a:cubicBezTo>
                  <a:cubicBezTo>
                    <a:pt x="6511" y="13346"/>
                    <a:pt x="8102" y="13362"/>
                    <a:pt x="9678" y="13362"/>
                  </a:cubicBezTo>
                  <a:cubicBezTo>
                    <a:pt x="9169" y="15288"/>
                    <a:pt x="8596" y="17198"/>
                    <a:pt x="7943" y="19076"/>
                  </a:cubicBezTo>
                  <a:cubicBezTo>
                    <a:pt x="7908" y="19181"/>
                    <a:pt x="8010" y="19278"/>
                    <a:pt x="8105" y="19278"/>
                  </a:cubicBezTo>
                  <a:cubicBezTo>
                    <a:pt x="8139" y="19278"/>
                    <a:pt x="8173" y="19265"/>
                    <a:pt x="8198" y="19236"/>
                  </a:cubicBezTo>
                  <a:cubicBezTo>
                    <a:pt x="9806" y="17310"/>
                    <a:pt x="11397" y="15352"/>
                    <a:pt x="12941" y="13378"/>
                  </a:cubicBezTo>
                  <a:cubicBezTo>
                    <a:pt x="15122" y="13378"/>
                    <a:pt x="17287" y="13378"/>
                    <a:pt x="19468" y="13346"/>
                  </a:cubicBezTo>
                  <a:cubicBezTo>
                    <a:pt x="20311" y="13346"/>
                    <a:pt x="21171" y="13330"/>
                    <a:pt x="22030" y="13298"/>
                  </a:cubicBezTo>
                  <a:cubicBezTo>
                    <a:pt x="23113" y="13266"/>
                    <a:pt x="24354" y="13251"/>
                    <a:pt x="25198" y="12502"/>
                  </a:cubicBezTo>
                  <a:cubicBezTo>
                    <a:pt x="26248" y="11563"/>
                    <a:pt x="26153" y="9972"/>
                    <a:pt x="26169" y="8682"/>
                  </a:cubicBezTo>
                  <a:cubicBezTo>
                    <a:pt x="26185" y="7234"/>
                    <a:pt x="26169" y="5785"/>
                    <a:pt x="26153" y="4353"/>
                  </a:cubicBezTo>
                  <a:cubicBezTo>
                    <a:pt x="26137" y="3843"/>
                    <a:pt x="26137" y="3334"/>
                    <a:pt x="26121" y="2841"/>
                  </a:cubicBezTo>
                  <a:cubicBezTo>
                    <a:pt x="26073" y="2061"/>
                    <a:pt x="25787" y="1249"/>
                    <a:pt x="25214" y="708"/>
                  </a:cubicBezTo>
                  <a:cubicBezTo>
                    <a:pt x="24641" y="166"/>
                    <a:pt x="23909" y="103"/>
                    <a:pt x="23176" y="71"/>
                  </a:cubicBezTo>
                  <a:cubicBezTo>
                    <a:pt x="22492" y="55"/>
                    <a:pt x="21823" y="39"/>
                    <a:pt x="21155" y="39"/>
                  </a:cubicBezTo>
                  <a:cubicBezTo>
                    <a:pt x="18751" y="7"/>
                    <a:pt x="16348" y="7"/>
                    <a:pt x="13960" y="7"/>
                  </a:cubicBezTo>
                  <a:cubicBezTo>
                    <a:pt x="13210" y="3"/>
                    <a:pt x="12459" y="1"/>
                    <a:pt x="117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" name="Google Shape;348;p40"/>
            <p:cNvSpPr/>
            <p:nvPr/>
          </p:nvSpPr>
          <p:spPr>
            <a:xfrm>
              <a:off x="3665177" y="829633"/>
              <a:ext cx="79739" cy="214555"/>
            </a:xfrm>
            <a:custGeom>
              <a:avLst/>
              <a:gdLst/>
              <a:ahLst/>
              <a:cxnLst/>
              <a:rect l="l" t="t" r="r" b="b"/>
              <a:pathLst>
                <a:path w="1940" h="5220" extrusionOk="0">
                  <a:moveTo>
                    <a:pt x="301" y="1"/>
                  </a:moveTo>
                  <a:cubicBezTo>
                    <a:pt x="291" y="1"/>
                    <a:pt x="279" y="5"/>
                    <a:pt x="271" y="13"/>
                  </a:cubicBezTo>
                  <a:cubicBezTo>
                    <a:pt x="224" y="124"/>
                    <a:pt x="112" y="172"/>
                    <a:pt x="64" y="283"/>
                  </a:cubicBezTo>
                  <a:cubicBezTo>
                    <a:pt x="1" y="443"/>
                    <a:pt x="33" y="681"/>
                    <a:pt x="33" y="841"/>
                  </a:cubicBezTo>
                  <a:cubicBezTo>
                    <a:pt x="17" y="1302"/>
                    <a:pt x="17" y="1780"/>
                    <a:pt x="17" y="2241"/>
                  </a:cubicBezTo>
                  <a:cubicBezTo>
                    <a:pt x="17" y="3149"/>
                    <a:pt x="33" y="4040"/>
                    <a:pt x="64" y="4947"/>
                  </a:cubicBezTo>
                  <a:cubicBezTo>
                    <a:pt x="64" y="5083"/>
                    <a:pt x="179" y="5219"/>
                    <a:pt x="313" y="5219"/>
                  </a:cubicBezTo>
                  <a:cubicBezTo>
                    <a:pt x="320" y="5219"/>
                    <a:pt x="328" y="5219"/>
                    <a:pt x="335" y="5218"/>
                  </a:cubicBezTo>
                  <a:cubicBezTo>
                    <a:pt x="813" y="5202"/>
                    <a:pt x="1306" y="5122"/>
                    <a:pt x="1720" y="4868"/>
                  </a:cubicBezTo>
                  <a:cubicBezTo>
                    <a:pt x="1940" y="4736"/>
                    <a:pt x="1822" y="4415"/>
                    <a:pt x="1591" y="4415"/>
                  </a:cubicBezTo>
                  <a:cubicBezTo>
                    <a:pt x="1571" y="4415"/>
                    <a:pt x="1550" y="4417"/>
                    <a:pt x="1529" y="4422"/>
                  </a:cubicBezTo>
                  <a:cubicBezTo>
                    <a:pt x="1211" y="4502"/>
                    <a:pt x="908" y="4597"/>
                    <a:pt x="590" y="4645"/>
                  </a:cubicBezTo>
                  <a:cubicBezTo>
                    <a:pt x="574" y="3849"/>
                    <a:pt x="558" y="3037"/>
                    <a:pt x="542" y="2241"/>
                  </a:cubicBezTo>
                  <a:cubicBezTo>
                    <a:pt x="542" y="1796"/>
                    <a:pt x="542" y="1366"/>
                    <a:pt x="526" y="920"/>
                  </a:cubicBezTo>
                  <a:cubicBezTo>
                    <a:pt x="526" y="745"/>
                    <a:pt x="574" y="490"/>
                    <a:pt x="526" y="315"/>
                  </a:cubicBezTo>
                  <a:cubicBezTo>
                    <a:pt x="478" y="188"/>
                    <a:pt x="383" y="140"/>
                    <a:pt x="319" y="13"/>
                  </a:cubicBezTo>
                  <a:cubicBezTo>
                    <a:pt x="319" y="5"/>
                    <a:pt x="311" y="1"/>
                    <a:pt x="3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0"/>
            <p:cNvSpPr/>
            <p:nvPr/>
          </p:nvSpPr>
          <p:spPr>
            <a:xfrm>
              <a:off x="3770523" y="835757"/>
              <a:ext cx="28813" cy="203622"/>
            </a:xfrm>
            <a:custGeom>
              <a:avLst/>
              <a:gdLst/>
              <a:ahLst/>
              <a:cxnLst/>
              <a:rect l="l" t="t" r="r" b="b"/>
              <a:pathLst>
                <a:path w="701" h="4954" extrusionOk="0">
                  <a:moveTo>
                    <a:pt x="419" y="0"/>
                  </a:moveTo>
                  <a:cubicBezTo>
                    <a:pt x="410" y="0"/>
                    <a:pt x="403" y="2"/>
                    <a:pt x="398" y="7"/>
                  </a:cubicBezTo>
                  <a:cubicBezTo>
                    <a:pt x="144" y="198"/>
                    <a:pt x="191" y="501"/>
                    <a:pt x="160" y="787"/>
                  </a:cubicBezTo>
                  <a:cubicBezTo>
                    <a:pt x="128" y="1249"/>
                    <a:pt x="96" y="1694"/>
                    <a:pt x="80" y="2156"/>
                  </a:cubicBezTo>
                  <a:cubicBezTo>
                    <a:pt x="48" y="3015"/>
                    <a:pt x="0" y="3923"/>
                    <a:pt x="144" y="4766"/>
                  </a:cubicBezTo>
                  <a:cubicBezTo>
                    <a:pt x="164" y="4897"/>
                    <a:pt x="256" y="4954"/>
                    <a:pt x="356" y="4954"/>
                  </a:cubicBezTo>
                  <a:cubicBezTo>
                    <a:pt x="486" y="4954"/>
                    <a:pt x="628" y="4856"/>
                    <a:pt x="637" y="4703"/>
                  </a:cubicBezTo>
                  <a:cubicBezTo>
                    <a:pt x="669" y="3859"/>
                    <a:pt x="574" y="3000"/>
                    <a:pt x="574" y="2156"/>
                  </a:cubicBezTo>
                  <a:cubicBezTo>
                    <a:pt x="574" y="1726"/>
                    <a:pt x="589" y="1296"/>
                    <a:pt x="589" y="867"/>
                  </a:cubicBezTo>
                  <a:cubicBezTo>
                    <a:pt x="605" y="580"/>
                    <a:pt x="701" y="246"/>
                    <a:pt x="478" y="23"/>
                  </a:cubicBezTo>
                  <a:cubicBezTo>
                    <a:pt x="467" y="12"/>
                    <a:pt x="440" y="0"/>
                    <a:pt x="4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0"/>
            <p:cNvSpPr/>
            <p:nvPr/>
          </p:nvSpPr>
          <p:spPr>
            <a:xfrm>
              <a:off x="3820546" y="835182"/>
              <a:ext cx="135186" cy="194908"/>
            </a:xfrm>
            <a:custGeom>
              <a:avLst/>
              <a:gdLst/>
              <a:ahLst/>
              <a:cxnLst/>
              <a:rect l="l" t="t" r="r" b="b"/>
              <a:pathLst>
                <a:path w="3289" h="4742" extrusionOk="0">
                  <a:moveTo>
                    <a:pt x="173" y="0"/>
                  </a:moveTo>
                  <a:cubicBezTo>
                    <a:pt x="84" y="0"/>
                    <a:pt x="1" y="60"/>
                    <a:pt x="9" y="180"/>
                  </a:cubicBezTo>
                  <a:cubicBezTo>
                    <a:pt x="184" y="1645"/>
                    <a:pt x="646" y="3141"/>
                    <a:pt x="1076" y="4558"/>
                  </a:cubicBezTo>
                  <a:cubicBezTo>
                    <a:pt x="1112" y="4675"/>
                    <a:pt x="1225" y="4742"/>
                    <a:pt x="1337" y="4742"/>
                  </a:cubicBezTo>
                  <a:cubicBezTo>
                    <a:pt x="1422" y="4742"/>
                    <a:pt x="1505" y="4704"/>
                    <a:pt x="1553" y="4621"/>
                  </a:cubicBezTo>
                  <a:cubicBezTo>
                    <a:pt x="1951" y="3937"/>
                    <a:pt x="2285" y="3220"/>
                    <a:pt x="2604" y="2504"/>
                  </a:cubicBezTo>
                  <a:cubicBezTo>
                    <a:pt x="2747" y="2186"/>
                    <a:pt x="2874" y="1852"/>
                    <a:pt x="3002" y="1517"/>
                  </a:cubicBezTo>
                  <a:cubicBezTo>
                    <a:pt x="3113" y="1199"/>
                    <a:pt x="3288" y="897"/>
                    <a:pt x="3209" y="546"/>
                  </a:cubicBezTo>
                  <a:cubicBezTo>
                    <a:pt x="3199" y="459"/>
                    <a:pt x="3130" y="419"/>
                    <a:pt x="3056" y="419"/>
                  </a:cubicBezTo>
                  <a:cubicBezTo>
                    <a:pt x="3009" y="419"/>
                    <a:pt x="2959" y="436"/>
                    <a:pt x="2922" y="467"/>
                  </a:cubicBezTo>
                  <a:cubicBezTo>
                    <a:pt x="2699" y="674"/>
                    <a:pt x="2636" y="960"/>
                    <a:pt x="2540" y="1247"/>
                  </a:cubicBezTo>
                  <a:cubicBezTo>
                    <a:pt x="2397" y="1629"/>
                    <a:pt x="2238" y="1995"/>
                    <a:pt x="2078" y="2377"/>
                  </a:cubicBezTo>
                  <a:cubicBezTo>
                    <a:pt x="1871" y="2854"/>
                    <a:pt x="1633" y="3332"/>
                    <a:pt x="1394" y="3794"/>
                  </a:cubicBezTo>
                  <a:cubicBezTo>
                    <a:pt x="1235" y="3300"/>
                    <a:pt x="1092" y="2791"/>
                    <a:pt x="948" y="2281"/>
                  </a:cubicBezTo>
                  <a:cubicBezTo>
                    <a:pt x="741" y="1565"/>
                    <a:pt x="598" y="833"/>
                    <a:pt x="359" y="133"/>
                  </a:cubicBezTo>
                  <a:cubicBezTo>
                    <a:pt x="330" y="44"/>
                    <a:pt x="250" y="0"/>
                    <a:pt x="1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0"/>
            <p:cNvSpPr/>
            <p:nvPr/>
          </p:nvSpPr>
          <p:spPr>
            <a:xfrm>
              <a:off x="3984464" y="818741"/>
              <a:ext cx="90795" cy="212993"/>
            </a:xfrm>
            <a:custGeom>
              <a:avLst/>
              <a:gdLst/>
              <a:ahLst/>
              <a:cxnLst/>
              <a:rect l="l" t="t" r="r" b="b"/>
              <a:pathLst>
                <a:path w="2209" h="5182" extrusionOk="0">
                  <a:moveTo>
                    <a:pt x="1395" y="1"/>
                  </a:moveTo>
                  <a:cubicBezTo>
                    <a:pt x="1261" y="1"/>
                    <a:pt x="1121" y="34"/>
                    <a:pt x="987" y="55"/>
                  </a:cubicBezTo>
                  <a:cubicBezTo>
                    <a:pt x="765" y="87"/>
                    <a:pt x="526" y="119"/>
                    <a:pt x="303" y="166"/>
                  </a:cubicBezTo>
                  <a:cubicBezTo>
                    <a:pt x="144" y="198"/>
                    <a:pt x="96" y="373"/>
                    <a:pt x="160" y="501"/>
                  </a:cubicBezTo>
                  <a:cubicBezTo>
                    <a:pt x="0" y="1965"/>
                    <a:pt x="48" y="3461"/>
                    <a:pt x="16" y="4910"/>
                  </a:cubicBezTo>
                  <a:cubicBezTo>
                    <a:pt x="16" y="5046"/>
                    <a:pt x="131" y="5182"/>
                    <a:pt x="265" y="5182"/>
                  </a:cubicBezTo>
                  <a:cubicBezTo>
                    <a:pt x="272" y="5182"/>
                    <a:pt x="280" y="5181"/>
                    <a:pt x="287" y="5180"/>
                  </a:cubicBezTo>
                  <a:cubicBezTo>
                    <a:pt x="828" y="5133"/>
                    <a:pt x="1449" y="5101"/>
                    <a:pt x="1958" y="4910"/>
                  </a:cubicBezTo>
                  <a:cubicBezTo>
                    <a:pt x="2208" y="4832"/>
                    <a:pt x="2198" y="4432"/>
                    <a:pt x="1911" y="4432"/>
                  </a:cubicBezTo>
                  <a:cubicBezTo>
                    <a:pt x="1906" y="4432"/>
                    <a:pt x="1900" y="4432"/>
                    <a:pt x="1895" y="4432"/>
                  </a:cubicBezTo>
                  <a:cubicBezTo>
                    <a:pt x="1449" y="4448"/>
                    <a:pt x="1003" y="4544"/>
                    <a:pt x="574" y="4607"/>
                  </a:cubicBezTo>
                  <a:cubicBezTo>
                    <a:pt x="589" y="4082"/>
                    <a:pt x="605" y="3541"/>
                    <a:pt x="621" y="3016"/>
                  </a:cubicBezTo>
                  <a:cubicBezTo>
                    <a:pt x="940" y="3016"/>
                    <a:pt x="1274" y="2936"/>
                    <a:pt x="1560" y="2888"/>
                  </a:cubicBezTo>
                  <a:cubicBezTo>
                    <a:pt x="1863" y="2813"/>
                    <a:pt x="1748" y="2391"/>
                    <a:pt x="1476" y="2391"/>
                  </a:cubicBezTo>
                  <a:cubicBezTo>
                    <a:pt x="1462" y="2391"/>
                    <a:pt x="1448" y="2393"/>
                    <a:pt x="1433" y="2395"/>
                  </a:cubicBezTo>
                  <a:cubicBezTo>
                    <a:pt x="1178" y="2427"/>
                    <a:pt x="892" y="2474"/>
                    <a:pt x="637" y="2554"/>
                  </a:cubicBezTo>
                  <a:cubicBezTo>
                    <a:pt x="669" y="1901"/>
                    <a:pt x="669" y="1249"/>
                    <a:pt x="637" y="612"/>
                  </a:cubicBezTo>
                  <a:cubicBezTo>
                    <a:pt x="796" y="596"/>
                    <a:pt x="956" y="564"/>
                    <a:pt x="1099" y="548"/>
                  </a:cubicBezTo>
                  <a:cubicBezTo>
                    <a:pt x="1322" y="517"/>
                    <a:pt x="1513" y="501"/>
                    <a:pt x="1704" y="357"/>
                  </a:cubicBezTo>
                  <a:cubicBezTo>
                    <a:pt x="1831" y="262"/>
                    <a:pt x="1735" y="87"/>
                    <a:pt x="1608" y="39"/>
                  </a:cubicBezTo>
                  <a:cubicBezTo>
                    <a:pt x="1540" y="11"/>
                    <a:pt x="1469" y="1"/>
                    <a:pt x="13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0"/>
            <p:cNvSpPr/>
            <p:nvPr/>
          </p:nvSpPr>
          <p:spPr>
            <a:xfrm>
              <a:off x="4131613" y="812041"/>
              <a:ext cx="151216" cy="219035"/>
            </a:xfrm>
            <a:custGeom>
              <a:avLst/>
              <a:gdLst/>
              <a:ahLst/>
              <a:cxnLst/>
              <a:rect l="l" t="t" r="r" b="b"/>
              <a:pathLst>
                <a:path w="3679" h="5329" extrusionOk="0">
                  <a:moveTo>
                    <a:pt x="1000" y="1"/>
                  </a:moveTo>
                  <a:cubicBezTo>
                    <a:pt x="891" y="1"/>
                    <a:pt x="789" y="57"/>
                    <a:pt x="766" y="186"/>
                  </a:cubicBezTo>
                  <a:cubicBezTo>
                    <a:pt x="511" y="1746"/>
                    <a:pt x="225" y="3306"/>
                    <a:pt x="18" y="4882"/>
                  </a:cubicBezTo>
                  <a:cubicBezTo>
                    <a:pt x="0" y="5023"/>
                    <a:pt x="125" y="5101"/>
                    <a:pt x="248" y="5101"/>
                  </a:cubicBezTo>
                  <a:cubicBezTo>
                    <a:pt x="346" y="5101"/>
                    <a:pt x="442" y="5051"/>
                    <a:pt x="464" y="4945"/>
                  </a:cubicBezTo>
                  <a:cubicBezTo>
                    <a:pt x="702" y="3752"/>
                    <a:pt x="909" y="2574"/>
                    <a:pt x="1116" y="1380"/>
                  </a:cubicBezTo>
                  <a:cubicBezTo>
                    <a:pt x="1562" y="2669"/>
                    <a:pt x="2055" y="3943"/>
                    <a:pt x="2628" y="5184"/>
                  </a:cubicBezTo>
                  <a:cubicBezTo>
                    <a:pt x="2674" y="5288"/>
                    <a:pt x="2749" y="5329"/>
                    <a:pt x="2828" y="5329"/>
                  </a:cubicBezTo>
                  <a:cubicBezTo>
                    <a:pt x="2967" y="5329"/>
                    <a:pt x="3117" y="5199"/>
                    <a:pt x="3138" y="5057"/>
                  </a:cubicBezTo>
                  <a:cubicBezTo>
                    <a:pt x="3233" y="4309"/>
                    <a:pt x="3313" y="3545"/>
                    <a:pt x="3408" y="2797"/>
                  </a:cubicBezTo>
                  <a:cubicBezTo>
                    <a:pt x="3456" y="2431"/>
                    <a:pt x="3504" y="2048"/>
                    <a:pt x="3552" y="1666"/>
                  </a:cubicBezTo>
                  <a:cubicBezTo>
                    <a:pt x="3599" y="1300"/>
                    <a:pt x="3679" y="918"/>
                    <a:pt x="3647" y="552"/>
                  </a:cubicBezTo>
                  <a:cubicBezTo>
                    <a:pt x="3638" y="401"/>
                    <a:pt x="3520" y="315"/>
                    <a:pt x="3404" y="315"/>
                  </a:cubicBezTo>
                  <a:cubicBezTo>
                    <a:pt x="3312" y="315"/>
                    <a:pt x="3221" y="369"/>
                    <a:pt x="3185" y="489"/>
                  </a:cubicBezTo>
                  <a:cubicBezTo>
                    <a:pt x="2963" y="1173"/>
                    <a:pt x="2963" y="2001"/>
                    <a:pt x="2867" y="2717"/>
                  </a:cubicBezTo>
                  <a:cubicBezTo>
                    <a:pt x="2819" y="3163"/>
                    <a:pt x="2772" y="3608"/>
                    <a:pt x="2708" y="4038"/>
                  </a:cubicBezTo>
                  <a:cubicBezTo>
                    <a:pt x="2167" y="2781"/>
                    <a:pt x="1705" y="1507"/>
                    <a:pt x="1291" y="186"/>
                  </a:cubicBezTo>
                  <a:cubicBezTo>
                    <a:pt x="1250" y="69"/>
                    <a:pt x="1120" y="1"/>
                    <a:pt x="10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0"/>
            <p:cNvSpPr/>
            <p:nvPr/>
          </p:nvSpPr>
          <p:spPr>
            <a:xfrm>
              <a:off x="4281515" y="831853"/>
              <a:ext cx="120389" cy="209130"/>
            </a:xfrm>
            <a:custGeom>
              <a:avLst/>
              <a:gdLst/>
              <a:ahLst/>
              <a:cxnLst/>
              <a:rect l="l" t="t" r="r" b="b"/>
              <a:pathLst>
                <a:path w="2929" h="5088" extrusionOk="0">
                  <a:moveTo>
                    <a:pt x="1776" y="535"/>
                  </a:moveTo>
                  <a:cubicBezTo>
                    <a:pt x="2034" y="535"/>
                    <a:pt x="2205" y="1193"/>
                    <a:pt x="2244" y="1391"/>
                  </a:cubicBezTo>
                  <a:cubicBezTo>
                    <a:pt x="2340" y="1757"/>
                    <a:pt x="2356" y="2155"/>
                    <a:pt x="2324" y="2537"/>
                  </a:cubicBezTo>
                  <a:cubicBezTo>
                    <a:pt x="2276" y="2951"/>
                    <a:pt x="2165" y="3381"/>
                    <a:pt x="1974" y="3747"/>
                  </a:cubicBezTo>
                  <a:cubicBezTo>
                    <a:pt x="1842" y="4025"/>
                    <a:pt x="1590" y="4557"/>
                    <a:pt x="1218" y="4557"/>
                  </a:cubicBezTo>
                  <a:cubicBezTo>
                    <a:pt x="1184" y="4557"/>
                    <a:pt x="1150" y="4552"/>
                    <a:pt x="1114" y="4543"/>
                  </a:cubicBezTo>
                  <a:cubicBezTo>
                    <a:pt x="366" y="4336"/>
                    <a:pt x="493" y="2808"/>
                    <a:pt x="573" y="2251"/>
                  </a:cubicBezTo>
                  <a:cubicBezTo>
                    <a:pt x="637" y="1853"/>
                    <a:pt x="732" y="1439"/>
                    <a:pt x="923" y="1073"/>
                  </a:cubicBezTo>
                  <a:cubicBezTo>
                    <a:pt x="1019" y="898"/>
                    <a:pt x="1162" y="771"/>
                    <a:pt x="1305" y="643"/>
                  </a:cubicBezTo>
                  <a:cubicBezTo>
                    <a:pt x="1345" y="675"/>
                    <a:pt x="1397" y="695"/>
                    <a:pt x="1450" y="695"/>
                  </a:cubicBezTo>
                  <a:cubicBezTo>
                    <a:pt x="1504" y="695"/>
                    <a:pt x="1560" y="675"/>
                    <a:pt x="1608" y="627"/>
                  </a:cubicBezTo>
                  <a:cubicBezTo>
                    <a:pt x="1667" y="562"/>
                    <a:pt x="1724" y="535"/>
                    <a:pt x="1776" y="535"/>
                  </a:cubicBezTo>
                  <a:close/>
                  <a:moveTo>
                    <a:pt x="1768" y="1"/>
                  </a:moveTo>
                  <a:cubicBezTo>
                    <a:pt x="1628" y="1"/>
                    <a:pt x="1491" y="42"/>
                    <a:pt x="1385" y="134"/>
                  </a:cubicBezTo>
                  <a:cubicBezTo>
                    <a:pt x="955" y="150"/>
                    <a:pt x="589" y="643"/>
                    <a:pt x="414" y="993"/>
                  </a:cubicBezTo>
                  <a:cubicBezTo>
                    <a:pt x="143" y="1582"/>
                    <a:pt x="16" y="2267"/>
                    <a:pt x="0" y="2919"/>
                  </a:cubicBezTo>
                  <a:cubicBezTo>
                    <a:pt x="0" y="3524"/>
                    <a:pt x="48" y="4177"/>
                    <a:pt x="430" y="4670"/>
                  </a:cubicBezTo>
                  <a:cubicBezTo>
                    <a:pt x="629" y="4925"/>
                    <a:pt x="921" y="5087"/>
                    <a:pt x="1230" y="5087"/>
                  </a:cubicBezTo>
                  <a:cubicBezTo>
                    <a:pt x="1366" y="5087"/>
                    <a:pt x="1504" y="5056"/>
                    <a:pt x="1640" y="4989"/>
                  </a:cubicBezTo>
                  <a:cubicBezTo>
                    <a:pt x="2117" y="4734"/>
                    <a:pt x="2404" y="4161"/>
                    <a:pt x="2595" y="3668"/>
                  </a:cubicBezTo>
                  <a:cubicBezTo>
                    <a:pt x="2833" y="3047"/>
                    <a:pt x="2929" y="2362"/>
                    <a:pt x="2849" y="1694"/>
                  </a:cubicBezTo>
                  <a:cubicBezTo>
                    <a:pt x="2786" y="1200"/>
                    <a:pt x="2658" y="532"/>
                    <a:pt x="2260" y="182"/>
                  </a:cubicBezTo>
                  <a:cubicBezTo>
                    <a:pt x="2127" y="66"/>
                    <a:pt x="1945" y="1"/>
                    <a:pt x="17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0"/>
            <p:cNvSpPr/>
            <p:nvPr/>
          </p:nvSpPr>
          <p:spPr>
            <a:xfrm>
              <a:off x="4415634" y="817220"/>
              <a:ext cx="173411" cy="214884"/>
            </a:xfrm>
            <a:custGeom>
              <a:avLst/>
              <a:gdLst/>
              <a:ahLst/>
              <a:cxnLst/>
              <a:rect l="l" t="t" r="r" b="b"/>
              <a:pathLst>
                <a:path w="4219" h="5228" extrusionOk="0">
                  <a:moveTo>
                    <a:pt x="3263" y="315"/>
                  </a:moveTo>
                  <a:cubicBezTo>
                    <a:pt x="3279" y="347"/>
                    <a:pt x="3295" y="363"/>
                    <a:pt x="3311" y="394"/>
                  </a:cubicBezTo>
                  <a:cubicBezTo>
                    <a:pt x="3279" y="363"/>
                    <a:pt x="3263" y="347"/>
                    <a:pt x="3263" y="315"/>
                  </a:cubicBezTo>
                  <a:close/>
                  <a:moveTo>
                    <a:pt x="3470" y="0"/>
                  </a:moveTo>
                  <a:cubicBezTo>
                    <a:pt x="3410" y="0"/>
                    <a:pt x="3351" y="20"/>
                    <a:pt x="3311" y="60"/>
                  </a:cubicBezTo>
                  <a:cubicBezTo>
                    <a:pt x="3263" y="108"/>
                    <a:pt x="3247" y="156"/>
                    <a:pt x="3247" y="203"/>
                  </a:cubicBezTo>
                  <a:cubicBezTo>
                    <a:pt x="3247" y="219"/>
                    <a:pt x="3247" y="235"/>
                    <a:pt x="3247" y="267"/>
                  </a:cubicBezTo>
                  <a:cubicBezTo>
                    <a:pt x="3247" y="283"/>
                    <a:pt x="3247" y="299"/>
                    <a:pt x="3263" y="315"/>
                  </a:cubicBezTo>
                  <a:cubicBezTo>
                    <a:pt x="3247" y="299"/>
                    <a:pt x="3247" y="299"/>
                    <a:pt x="3247" y="283"/>
                  </a:cubicBezTo>
                  <a:cubicBezTo>
                    <a:pt x="3247" y="283"/>
                    <a:pt x="3247" y="299"/>
                    <a:pt x="3247" y="299"/>
                  </a:cubicBezTo>
                  <a:cubicBezTo>
                    <a:pt x="3247" y="331"/>
                    <a:pt x="3247" y="363"/>
                    <a:pt x="3247" y="394"/>
                  </a:cubicBezTo>
                  <a:cubicBezTo>
                    <a:pt x="3247" y="522"/>
                    <a:pt x="3279" y="665"/>
                    <a:pt x="3295" y="792"/>
                  </a:cubicBezTo>
                  <a:cubicBezTo>
                    <a:pt x="3359" y="1206"/>
                    <a:pt x="3422" y="1620"/>
                    <a:pt x="3470" y="2050"/>
                  </a:cubicBezTo>
                  <a:cubicBezTo>
                    <a:pt x="3550" y="2702"/>
                    <a:pt x="3613" y="3387"/>
                    <a:pt x="3629" y="4055"/>
                  </a:cubicBezTo>
                  <a:cubicBezTo>
                    <a:pt x="3072" y="3100"/>
                    <a:pt x="2674" y="2050"/>
                    <a:pt x="2388" y="967"/>
                  </a:cubicBezTo>
                  <a:cubicBezTo>
                    <a:pt x="2355" y="844"/>
                    <a:pt x="2233" y="776"/>
                    <a:pt x="2116" y="776"/>
                  </a:cubicBezTo>
                  <a:cubicBezTo>
                    <a:pt x="2007" y="776"/>
                    <a:pt x="1901" y="836"/>
                    <a:pt x="1878" y="967"/>
                  </a:cubicBezTo>
                  <a:cubicBezTo>
                    <a:pt x="1687" y="2050"/>
                    <a:pt x="1385" y="3100"/>
                    <a:pt x="971" y="4103"/>
                  </a:cubicBezTo>
                  <a:cubicBezTo>
                    <a:pt x="876" y="3673"/>
                    <a:pt x="780" y="3228"/>
                    <a:pt x="716" y="2782"/>
                  </a:cubicBezTo>
                  <a:cubicBezTo>
                    <a:pt x="653" y="2400"/>
                    <a:pt x="605" y="2034"/>
                    <a:pt x="573" y="1668"/>
                  </a:cubicBezTo>
                  <a:cubicBezTo>
                    <a:pt x="541" y="1397"/>
                    <a:pt x="557" y="1158"/>
                    <a:pt x="366" y="952"/>
                  </a:cubicBezTo>
                  <a:cubicBezTo>
                    <a:pt x="341" y="926"/>
                    <a:pt x="313" y="916"/>
                    <a:pt x="286" y="916"/>
                  </a:cubicBezTo>
                  <a:cubicBezTo>
                    <a:pt x="246" y="916"/>
                    <a:pt x="210" y="939"/>
                    <a:pt x="191" y="967"/>
                  </a:cubicBezTo>
                  <a:cubicBezTo>
                    <a:pt x="0" y="1222"/>
                    <a:pt x="64" y="1525"/>
                    <a:pt x="80" y="1827"/>
                  </a:cubicBezTo>
                  <a:cubicBezTo>
                    <a:pt x="112" y="2161"/>
                    <a:pt x="143" y="2496"/>
                    <a:pt x="191" y="2830"/>
                  </a:cubicBezTo>
                  <a:cubicBezTo>
                    <a:pt x="303" y="3578"/>
                    <a:pt x="462" y="4294"/>
                    <a:pt x="653" y="5010"/>
                  </a:cubicBezTo>
                  <a:cubicBezTo>
                    <a:pt x="690" y="5131"/>
                    <a:pt x="818" y="5208"/>
                    <a:pt x="938" y="5208"/>
                  </a:cubicBezTo>
                  <a:cubicBezTo>
                    <a:pt x="1024" y="5208"/>
                    <a:pt x="1106" y="5168"/>
                    <a:pt x="1146" y="5074"/>
                  </a:cubicBezTo>
                  <a:cubicBezTo>
                    <a:pt x="1592" y="4135"/>
                    <a:pt x="1926" y="3148"/>
                    <a:pt x="2181" y="2145"/>
                  </a:cubicBezTo>
                  <a:cubicBezTo>
                    <a:pt x="2531" y="3196"/>
                    <a:pt x="3024" y="4199"/>
                    <a:pt x="3677" y="5106"/>
                  </a:cubicBezTo>
                  <a:cubicBezTo>
                    <a:pt x="3740" y="5188"/>
                    <a:pt x="3833" y="5227"/>
                    <a:pt x="3923" y="5227"/>
                  </a:cubicBezTo>
                  <a:cubicBezTo>
                    <a:pt x="4059" y="5227"/>
                    <a:pt x="4186" y="5136"/>
                    <a:pt x="4186" y="4963"/>
                  </a:cubicBezTo>
                  <a:cubicBezTo>
                    <a:pt x="4218" y="3912"/>
                    <a:pt x="4107" y="2846"/>
                    <a:pt x="3979" y="1795"/>
                  </a:cubicBezTo>
                  <a:cubicBezTo>
                    <a:pt x="3932" y="1397"/>
                    <a:pt x="3884" y="983"/>
                    <a:pt x="3820" y="585"/>
                  </a:cubicBezTo>
                  <a:cubicBezTo>
                    <a:pt x="3788" y="442"/>
                    <a:pt x="3773" y="331"/>
                    <a:pt x="3709" y="203"/>
                  </a:cubicBezTo>
                  <a:cubicBezTo>
                    <a:pt x="3693" y="156"/>
                    <a:pt x="3661" y="124"/>
                    <a:pt x="3645" y="92"/>
                  </a:cubicBezTo>
                  <a:cubicBezTo>
                    <a:pt x="3645" y="76"/>
                    <a:pt x="3629" y="76"/>
                    <a:pt x="3629" y="60"/>
                  </a:cubicBezTo>
                  <a:cubicBezTo>
                    <a:pt x="3589" y="20"/>
                    <a:pt x="3530" y="0"/>
                    <a:pt x="34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51"/>
          <p:cNvSpPr/>
          <p:nvPr/>
        </p:nvSpPr>
        <p:spPr>
          <a:xfrm>
            <a:off x="1188286" y="2005869"/>
            <a:ext cx="1606877" cy="420796"/>
          </a:xfrm>
          <a:prstGeom prst="roundRect">
            <a:avLst>
              <a:gd name="adj" fmla="val 202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51"/>
          <p:cNvSpPr/>
          <p:nvPr/>
        </p:nvSpPr>
        <p:spPr>
          <a:xfrm>
            <a:off x="2965535" y="2039518"/>
            <a:ext cx="1606877" cy="422209"/>
          </a:xfrm>
          <a:prstGeom prst="roundRect">
            <a:avLst>
              <a:gd name="adj" fmla="val 202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51"/>
          <p:cNvSpPr/>
          <p:nvPr/>
        </p:nvSpPr>
        <p:spPr>
          <a:xfrm>
            <a:off x="4742784" y="2015194"/>
            <a:ext cx="1491298" cy="450000"/>
          </a:xfrm>
          <a:prstGeom prst="roundRect">
            <a:avLst>
              <a:gd name="adj" fmla="val 202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4" name="Google Shape;874;p51"/>
          <p:cNvSpPr txBox="1">
            <a:spLocks noGrp="1"/>
          </p:cNvSpPr>
          <p:nvPr>
            <p:ph type="title"/>
          </p:nvPr>
        </p:nvSpPr>
        <p:spPr>
          <a:xfrm>
            <a:off x="2164650" y="1036125"/>
            <a:ext cx="4814700" cy="88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+mj-lt"/>
              </a:rPr>
              <a:t>CÔNG NGHỆ SỬ DỤNG</a:t>
            </a:r>
            <a:endParaRPr sz="3000" dirty="0">
              <a:latin typeface="+mj-lt"/>
            </a:endParaRPr>
          </a:p>
        </p:txBody>
      </p:sp>
      <p:sp>
        <p:nvSpPr>
          <p:cNvPr id="875" name="Google Shape;875;p51"/>
          <p:cNvSpPr txBox="1">
            <a:spLocks noGrp="1"/>
          </p:cNvSpPr>
          <p:nvPr>
            <p:ph type="subTitle" idx="1"/>
          </p:nvPr>
        </p:nvSpPr>
        <p:spPr>
          <a:xfrm>
            <a:off x="4826242" y="2051794"/>
            <a:ext cx="1342718" cy="3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</a:t>
            </a:r>
            <a:endParaRPr dirty="0"/>
          </a:p>
        </p:txBody>
      </p:sp>
      <p:sp>
        <p:nvSpPr>
          <p:cNvPr id="876" name="Google Shape;876;p51"/>
          <p:cNvSpPr txBox="1">
            <a:spLocks noGrp="1"/>
          </p:cNvSpPr>
          <p:nvPr>
            <p:ph type="subTitle" idx="3"/>
          </p:nvPr>
        </p:nvSpPr>
        <p:spPr>
          <a:xfrm>
            <a:off x="1232510" y="2027275"/>
            <a:ext cx="1536115" cy="3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Frontend</a:t>
            </a:r>
            <a:endParaRPr dirty="0"/>
          </a:p>
        </p:txBody>
      </p:sp>
      <p:sp>
        <p:nvSpPr>
          <p:cNvPr id="877" name="Google Shape;877;p51"/>
          <p:cNvSpPr txBox="1">
            <a:spLocks noGrp="1"/>
          </p:cNvSpPr>
          <p:nvPr>
            <p:ph type="subTitle" idx="5"/>
          </p:nvPr>
        </p:nvSpPr>
        <p:spPr>
          <a:xfrm>
            <a:off x="932022" y="2521341"/>
            <a:ext cx="2077915" cy="3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Reactjs</a:t>
            </a:r>
            <a:endParaRPr sz="2000" dirty="0"/>
          </a:p>
        </p:txBody>
      </p:sp>
      <p:grpSp>
        <p:nvGrpSpPr>
          <p:cNvPr id="880" name="Google Shape;880;p51"/>
          <p:cNvGrpSpPr/>
          <p:nvPr/>
        </p:nvGrpSpPr>
        <p:grpSpPr>
          <a:xfrm>
            <a:off x="210019" y="3951477"/>
            <a:ext cx="1128182" cy="841979"/>
            <a:chOff x="210019" y="3951477"/>
            <a:chExt cx="1128182" cy="841979"/>
          </a:xfrm>
        </p:grpSpPr>
        <p:sp>
          <p:nvSpPr>
            <p:cNvPr id="881" name="Google Shape;881;p51"/>
            <p:cNvSpPr/>
            <p:nvPr/>
          </p:nvSpPr>
          <p:spPr>
            <a:xfrm rot="-754766" flipH="1">
              <a:off x="267156" y="4054249"/>
              <a:ext cx="1013910" cy="636435"/>
            </a:xfrm>
            <a:custGeom>
              <a:avLst/>
              <a:gdLst/>
              <a:ahLst/>
              <a:cxnLst/>
              <a:rect l="l" t="t" r="r" b="b"/>
              <a:pathLst>
                <a:path w="13594" h="8533" extrusionOk="0">
                  <a:moveTo>
                    <a:pt x="6845" y="1"/>
                  </a:moveTo>
                  <a:cubicBezTo>
                    <a:pt x="6622" y="17"/>
                    <a:pt x="6399" y="17"/>
                    <a:pt x="6208" y="49"/>
                  </a:cubicBezTo>
                  <a:cubicBezTo>
                    <a:pt x="5158" y="160"/>
                    <a:pt x="4282" y="367"/>
                    <a:pt x="3598" y="654"/>
                  </a:cubicBezTo>
                  <a:cubicBezTo>
                    <a:pt x="3168" y="829"/>
                    <a:pt x="2802" y="1099"/>
                    <a:pt x="2483" y="1434"/>
                  </a:cubicBezTo>
                  <a:cubicBezTo>
                    <a:pt x="1863" y="2118"/>
                    <a:pt x="1306" y="2643"/>
                    <a:pt x="1003" y="2834"/>
                  </a:cubicBezTo>
                  <a:cubicBezTo>
                    <a:pt x="955" y="2882"/>
                    <a:pt x="924" y="2882"/>
                    <a:pt x="924" y="2882"/>
                  </a:cubicBezTo>
                  <a:cubicBezTo>
                    <a:pt x="112" y="3169"/>
                    <a:pt x="0" y="4076"/>
                    <a:pt x="64" y="4569"/>
                  </a:cubicBezTo>
                  <a:lnTo>
                    <a:pt x="80" y="4697"/>
                  </a:lnTo>
                  <a:lnTo>
                    <a:pt x="159" y="4840"/>
                  </a:lnTo>
                  <a:cubicBezTo>
                    <a:pt x="255" y="4983"/>
                    <a:pt x="701" y="5795"/>
                    <a:pt x="955" y="6511"/>
                  </a:cubicBezTo>
                  <a:cubicBezTo>
                    <a:pt x="987" y="6575"/>
                    <a:pt x="1003" y="6639"/>
                    <a:pt x="1035" y="6702"/>
                  </a:cubicBezTo>
                  <a:cubicBezTo>
                    <a:pt x="1194" y="7021"/>
                    <a:pt x="1417" y="7291"/>
                    <a:pt x="1688" y="7498"/>
                  </a:cubicBezTo>
                  <a:cubicBezTo>
                    <a:pt x="2054" y="7785"/>
                    <a:pt x="2499" y="7944"/>
                    <a:pt x="2961" y="7960"/>
                  </a:cubicBezTo>
                  <a:lnTo>
                    <a:pt x="3120" y="7960"/>
                  </a:lnTo>
                  <a:cubicBezTo>
                    <a:pt x="3550" y="7960"/>
                    <a:pt x="4043" y="7912"/>
                    <a:pt x="4585" y="7832"/>
                  </a:cubicBezTo>
                  <a:cubicBezTo>
                    <a:pt x="4791" y="7960"/>
                    <a:pt x="5046" y="8039"/>
                    <a:pt x="5237" y="8087"/>
                  </a:cubicBezTo>
                  <a:cubicBezTo>
                    <a:pt x="5428" y="8119"/>
                    <a:pt x="5619" y="8151"/>
                    <a:pt x="5810" y="8151"/>
                  </a:cubicBezTo>
                  <a:cubicBezTo>
                    <a:pt x="5874" y="8167"/>
                    <a:pt x="5922" y="8167"/>
                    <a:pt x="5985" y="8167"/>
                  </a:cubicBezTo>
                  <a:cubicBezTo>
                    <a:pt x="6224" y="8167"/>
                    <a:pt x="6702" y="8135"/>
                    <a:pt x="7100" y="7944"/>
                  </a:cubicBezTo>
                  <a:cubicBezTo>
                    <a:pt x="7163" y="7960"/>
                    <a:pt x="7227" y="7992"/>
                    <a:pt x="7275" y="8023"/>
                  </a:cubicBezTo>
                  <a:cubicBezTo>
                    <a:pt x="7879" y="8374"/>
                    <a:pt x="8389" y="8533"/>
                    <a:pt x="8803" y="8533"/>
                  </a:cubicBezTo>
                  <a:cubicBezTo>
                    <a:pt x="8962" y="8533"/>
                    <a:pt x="9105" y="8517"/>
                    <a:pt x="9232" y="8453"/>
                  </a:cubicBezTo>
                  <a:cubicBezTo>
                    <a:pt x="9360" y="8421"/>
                    <a:pt x="9487" y="8374"/>
                    <a:pt x="9630" y="8326"/>
                  </a:cubicBezTo>
                  <a:cubicBezTo>
                    <a:pt x="10347" y="8071"/>
                    <a:pt x="11238" y="7753"/>
                    <a:pt x="12002" y="7116"/>
                  </a:cubicBezTo>
                  <a:cubicBezTo>
                    <a:pt x="12225" y="6925"/>
                    <a:pt x="12416" y="6718"/>
                    <a:pt x="12575" y="6527"/>
                  </a:cubicBezTo>
                  <a:cubicBezTo>
                    <a:pt x="12655" y="6416"/>
                    <a:pt x="12734" y="6304"/>
                    <a:pt x="12814" y="6177"/>
                  </a:cubicBezTo>
                  <a:cubicBezTo>
                    <a:pt x="13562" y="4999"/>
                    <a:pt x="13594" y="3630"/>
                    <a:pt x="12909" y="2452"/>
                  </a:cubicBezTo>
                  <a:cubicBezTo>
                    <a:pt x="12830" y="2309"/>
                    <a:pt x="12750" y="2182"/>
                    <a:pt x="12655" y="2054"/>
                  </a:cubicBezTo>
                  <a:cubicBezTo>
                    <a:pt x="11827" y="956"/>
                    <a:pt x="9185" y="1"/>
                    <a:pt x="69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51"/>
            <p:cNvSpPr/>
            <p:nvPr/>
          </p:nvSpPr>
          <p:spPr>
            <a:xfrm rot="-754766" flipH="1">
              <a:off x="458129" y="4485352"/>
              <a:ext cx="712437" cy="156778"/>
            </a:xfrm>
            <a:custGeom>
              <a:avLst/>
              <a:gdLst/>
              <a:ahLst/>
              <a:cxnLst/>
              <a:rect l="l" t="t" r="r" b="b"/>
              <a:pathLst>
                <a:path w="9552" h="2102" extrusionOk="0">
                  <a:moveTo>
                    <a:pt x="4724" y="1"/>
                  </a:moveTo>
                  <a:cubicBezTo>
                    <a:pt x="3085" y="1"/>
                    <a:pt x="1478" y="341"/>
                    <a:pt x="1" y="1200"/>
                  </a:cubicBezTo>
                  <a:cubicBezTo>
                    <a:pt x="255" y="1391"/>
                    <a:pt x="574" y="1519"/>
                    <a:pt x="924" y="1519"/>
                  </a:cubicBezTo>
                  <a:cubicBezTo>
                    <a:pt x="987" y="1521"/>
                    <a:pt x="1053" y="1523"/>
                    <a:pt x="1124" y="1523"/>
                  </a:cubicBezTo>
                  <a:cubicBezTo>
                    <a:pt x="1497" y="1523"/>
                    <a:pt x="1974" y="1485"/>
                    <a:pt x="2563" y="1391"/>
                  </a:cubicBezTo>
                  <a:cubicBezTo>
                    <a:pt x="2563" y="1391"/>
                    <a:pt x="3050" y="1224"/>
                    <a:pt x="3731" y="1224"/>
                  </a:cubicBezTo>
                  <a:cubicBezTo>
                    <a:pt x="4257" y="1224"/>
                    <a:pt x="4900" y="1324"/>
                    <a:pt x="5524" y="1678"/>
                  </a:cubicBezTo>
                  <a:cubicBezTo>
                    <a:pt x="5823" y="1847"/>
                    <a:pt x="6336" y="2102"/>
                    <a:pt x="6730" y="2102"/>
                  </a:cubicBezTo>
                  <a:cubicBezTo>
                    <a:pt x="6818" y="2102"/>
                    <a:pt x="6900" y="2089"/>
                    <a:pt x="6973" y="2060"/>
                  </a:cubicBezTo>
                  <a:cubicBezTo>
                    <a:pt x="7721" y="1789"/>
                    <a:pt x="8739" y="1519"/>
                    <a:pt x="9551" y="818"/>
                  </a:cubicBezTo>
                  <a:cubicBezTo>
                    <a:pt x="7974" y="329"/>
                    <a:pt x="6333" y="1"/>
                    <a:pt x="47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51"/>
            <p:cNvSpPr/>
            <p:nvPr/>
          </p:nvSpPr>
          <p:spPr>
            <a:xfrm rot="-754766" flipH="1">
              <a:off x="1079635" y="4194763"/>
              <a:ext cx="143725" cy="112847"/>
            </a:xfrm>
            <a:custGeom>
              <a:avLst/>
              <a:gdLst/>
              <a:ahLst/>
              <a:cxnLst/>
              <a:rect l="l" t="t" r="r" b="b"/>
              <a:pathLst>
                <a:path w="1927" h="1513" extrusionOk="0">
                  <a:moveTo>
                    <a:pt x="1927" y="0"/>
                  </a:moveTo>
                  <a:lnTo>
                    <a:pt x="796" y="319"/>
                  </a:lnTo>
                  <a:cubicBezTo>
                    <a:pt x="717" y="366"/>
                    <a:pt x="637" y="398"/>
                    <a:pt x="574" y="430"/>
                  </a:cubicBezTo>
                  <a:cubicBezTo>
                    <a:pt x="1" y="621"/>
                    <a:pt x="112" y="1465"/>
                    <a:pt x="112" y="1465"/>
                  </a:cubicBezTo>
                  <a:cubicBezTo>
                    <a:pt x="112" y="1465"/>
                    <a:pt x="128" y="1481"/>
                    <a:pt x="144" y="1512"/>
                  </a:cubicBezTo>
                  <a:lnTo>
                    <a:pt x="255" y="1465"/>
                  </a:lnTo>
                  <a:cubicBezTo>
                    <a:pt x="255" y="1465"/>
                    <a:pt x="892" y="1306"/>
                    <a:pt x="1672" y="1115"/>
                  </a:cubicBezTo>
                  <a:cubicBezTo>
                    <a:pt x="1720" y="732"/>
                    <a:pt x="1799" y="366"/>
                    <a:pt x="19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51"/>
            <p:cNvSpPr/>
            <p:nvPr/>
          </p:nvSpPr>
          <p:spPr>
            <a:xfrm rot="-754766" flipH="1">
              <a:off x="1035588" y="4180090"/>
              <a:ext cx="58251" cy="116427"/>
            </a:xfrm>
            <a:custGeom>
              <a:avLst/>
              <a:gdLst/>
              <a:ahLst/>
              <a:cxnLst/>
              <a:rect l="l" t="t" r="r" b="b"/>
              <a:pathLst>
                <a:path w="781" h="1561" extrusionOk="0">
                  <a:moveTo>
                    <a:pt x="781" y="1"/>
                  </a:moveTo>
                  <a:lnTo>
                    <a:pt x="781" y="1"/>
                  </a:lnTo>
                  <a:cubicBezTo>
                    <a:pt x="478" y="160"/>
                    <a:pt x="303" y="367"/>
                    <a:pt x="256" y="446"/>
                  </a:cubicBezTo>
                  <a:cubicBezTo>
                    <a:pt x="128" y="812"/>
                    <a:pt x="49" y="1178"/>
                    <a:pt x="1" y="1561"/>
                  </a:cubicBezTo>
                  <a:cubicBezTo>
                    <a:pt x="160" y="1513"/>
                    <a:pt x="319" y="1481"/>
                    <a:pt x="494" y="1433"/>
                  </a:cubicBezTo>
                  <a:cubicBezTo>
                    <a:pt x="526" y="956"/>
                    <a:pt x="590" y="478"/>
                    <a:pt x="7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51"/>
            <p:cNvSpPr/>
            <p:nvPr/>
          </p:nvSpPr>
          <p:spPr>
            <a:xfrm rot="-754766" flipH="1">
              <a:off x="924472" y="4185841"/>
              <a:ext cx="74883" cy="110610"/>
            </a:xfrm>
            <a:custGeom>
              <a:avLst/>
              <a:gdLst/>
              <a:ahLst/>
              <a:cxnLst/>
              <a:rect l="l" t="t" r="r" b="b"/>
              <a:pathLst>
                <a:path w="1004" h="1483" extrusionOk="0">
                  <a:moveTo>
                    <a:pt x="377" y="0"/>
                  </a:moveTo>
                  <a:cubicBezTo>
                    <a:pt x="353" y="0"/>
                    <a:pt x="328" y="1"/>
                    <a:pt x="303" y="2"/>
                  </a:cubicBezTo>
                  <a:cubicBezTo>
                    <a:pt x="207" y="495"/>
                    <a:pt x="96" y="989"/>
                    <a:pt x="0" y="1482"/>
                  </a:cubicBezTo>
                  <a:cubicBezTo>
                    <a:pt x="303" y="1402"/>
                    <a:pt x="589" y="1339"/>
                    <a:pt x="828" y="1291"/>
                  </a:cubicBezTo>
                  <a:cubicBezTo>
                    <a:pt x="876" y="893"/>
                    <a:pt x="924" y="511"/>
                    <a:pt x="1003" y="129"/>
                  </a:cubicBezTo>
                  <a:cubicBezTo>
                    <a:pt x="915" y="85"/>
                    <a:pt x="677" y="0"/>
                    <a:pt x="3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1"/>
            <p:cNvSpPr/>
            <p:nvPr/>
          </p:nvSpPr>
          <p:spPr>
            <a:xfrm rot="-754766" flipH="1">
              <a:off x="976889" y="4173989"/>
              <a:ext cx="78389" cy="123587"/>
            </a:xfrm>
            <a:custGeom>
              <a:avLst/>
              <a:gdLst/>
              <a:ahLst/>
              <a:cxnLst/>
              <a:rect l="l" t="t" r="r" b="b"/>
              <a:pathLst>
                <a:path w="1051" h="1657" extrusionOk="0">
                  <a:moveTo>
                    <a:pt x="1051" y="1"/>
                  </a:moveTo>
                  <a:cubicBezTo>
                    <a:pt x="955" y="1"/>
                    <a:pt x="860" y="1"/>
                    <a:pt x="748" y="33"/>
                  </a:cubicBezTo>
                  <a:cubicBezTo>
                    <a:pt x="573" y="64"/>
                    <a:pt x="414" y="144"/>
                    <a:pt x="287" y="224"/>
                  </a:cubicBezTo>
                  <a:cubicBezTo>
                    <a:pt x="96" y="701"/>
                    <a:pt x="32" y="1179"/>
                    <a:pt x="0" y="1656"/>
                  </a:cubicBezTo>
                  <a:cubicBezTo>
                    <a:pt x="255" y="1593"/>
                    <a:pt x="510" y="1545"/>
                    <a:pt x="748" y="1481"/>
                  </a:cubicBezTo>
                  <a:cubicBezTo>
                    <a:pt x="844" y="988"/>
                    <a:pt x="955" y="494"/>
                    <a:pt x="10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51"/>
            <p:cNvSpPr/>
            <p:nvPr/>
          </p:nvSpPr>
          <p:spPr>
            <a:xfrm rot="-754766" flipH="1">
              <a:off x="806113" y="4192715"/>
              <a:ext cx="130673" cy="109342"/>
            </a:xfrm>
            <a:custGeom>
              <a:avLst/>
              <a:gdLst/>
              <a:ahLst/>
              <a:cxnLst/>
              <a:rect l="l" t="t" r="r" b="b"/>
              <a:pathLst>
                <a:path w="1752" h="1466" extrusionOk="0">
                  <a:moveTo>
                    <a:pt x="1258" y="1"/>
                  </a:moveTo>
                  <a:lnTo>
                    <a:pt x="175" y="303"/>
                  </a:lnTo>
                  <a:cubicBezTo>
                    <a:pt x="96" y="685"/>
                    <a:pt x="48" y="1067"/>
                    <a:pt x="0" y="1465"/>
                  </a:cubicBezTo>
                  <a:cubicBezTo>
                    <a:pt x="446" y="1354"/>
                    <a:pt x="796" y="1274"/>
                    <a:pt x="907" y="1274"/>
                  </a:cubicBezTo>
                  <a:lnTo>
                    <a:pt x="1751" y="606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1"/>
            <p:cNvSpPr/>
            <p:nvPr/>
          </p:nvSpPr>
          <p:spPr>
            <a:xfrm rot="-754766" flipH="1">
              <a:off x="536063" y="4075357"/>
              <a:ext cx="679172" cy="435801"/>
            </a:xfrm>
            <a:custGeom>
              <a:avLst/>
              <a:gdLst/>
              <a:ahLst/>
              <a:cxnLst/>
              <a:rect l="l" t="t" r="r" b="b"/>
              <a:pathLst>
                <a:path w="9106" h="5843" extrusionOk="0">
                  <a:moveTo>
                    <a:pt x="6161" y="1"/>
                  </a:moveTo>
                  <a:cubicBezTo>
                    <a:pt x="5970" y="1"/>
                    <a:pt x="5779" y="17"/>
                    <a:pt x="5588" y="33"/>
                  </a:cubicBezTo>
                  <a:cubicBezTo>
                    <a:pt x="4394" y="160"/>
                    <a:pt x="3614" y="399"/>
                    <a:pt x="3137" y="606"/>
                  </a:cubicBezTo>
                  <a:cubicBezTo>
                    <a:pt x="2802" y="749"/>
                    <a:pt x="2500" y="972"/>
                    <a:pt x="2245" y="1242"/>
                  </a:cubicBezTo>
                  <a:cubicBezTo>
                    <a:pt x="1863" y="1640"/>
                    <a:pt x="1131" y="2420"/>
                    <a:pt x="653" y="2739"/>
                  </a:cubicBezTo>
                  <a:lnTo>
                    <a:pt x="1784" y="2420"/>
                  </a:lnTo>
                  <a:cubicBezTo>
                    <a:pt x="1863" y="2309"/>
                    <a:pt x="2181" y="1911"/>
                    <a:pt x="2770" y="1784"/>
                  </a:cubicBezTo>
                  <a:cubicBezTo>
                    <a:pt x="2897" y="1754"/>
                    <a:pt x="3018" y="1742"/>
                    <a:pt x="3129" y="1742"/>
                  </a:cubicBezTo>
                  <a:cubicBezTo>
                    <a:pt x="3440" y="1742"/>
                    <a:pt x="3680" y="1832"/>
                    <a:pt x="3773" y="1879"/>
                  </a:cubicBezTo>
                  <a:lnTo>
                    <a:pt x="4856" y="1577"/>
                  </a:lnTo>
                  <a:lnTo>
                    <a:pt x="5349" y="2182"/>
                  </a:lnTo>
                  <a:lnTo>
                    <a:pt x="4505" y="2850"/>
                  </a:lnTo>
                  <a:cubicBezTo>
                    <a:pt x="4076" y="2882"/>
                    <a:pt x="112" y="3885"/>
                    <a:pt x="112" y="3885"/>
                  </a:cubicBezTo>
                  <a:lnTo>
                    <a:pt x="1" y="3932"/>
                  </a:lnTo>
                  <a:cubicBezTo>
                    <a:pt x="112" y="4139"/>
                    <a:pt x="558" y="4951"/>
                    <a:pt x="828" y="5699"/>
                  </a:cubicBezTo>
                  <a:cubicBezTo>
                    <a:pt x="844" y="5747"/>
                    <a:pt x="876" y="5795"/>
                    <a:pt x="892" y="5843"/>
                  </a:cubicBezTo>
                  <a:cubicBezTo>
                    <a:pt x="1815" y="5572"/>
                    <a:pt x="4092" y="4903"/>
                    <a:pt x="5381" y="4394"/>
                  </a:cubicBezTo>
                  <a:cubicBezTo>
                    <a:pt x="6829" y="3646"/>
                    <a:pt x="8103" y="2675"/>
                    <a:pt x="9106" y="1386"/>
                  </a:cubicBezTo>
                  <a:cubicBezTo>
                    <a:pt x="8151" y="1115"/>
                    <a:pt x="7323" y="892"/>
                    <a:pt x="7116" y="860"/>
                  </a:cubicBezTo>
                  <a:cubicBezTo>
                    <a:pt x="7116" y="860"/>
                    <a:pt x="6702" y="462"/>
                    <a:pt x="6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1"/>
            <p:cNvSpPr/>
            <p:nvPr/>
          </p:nvSpPr>
          <p:spPr>
            <a:xfrm rot="-754766" flipH="1">
              <a:off x="309252" y="4247883"/>
              <a:ext cx="518888" cy="288570"/>
            </a:xfrm>
            <a:custGeom>
              <a:avLst/>
              <a:gdLst/>
              <a:ahLst/>
              <a:cxnLst/>
              <a:rect l="l" t="t" r="r" b="b"/>
              <a:pathLst>
                <a:path w="6957" h="3869" extrusionOk="0">
                  <a:moveTo>
                    <a:pt x="3726" y="1"/>
                  </a:moveTo>
                  <a:cubicBezTo>
                    <a:pt x="2723" y="1290"/>
                    <a:pt x="1449" y="2261"/>
                    <a:pt x="1" y="3009"/>
                  </a:cubicBezTo>
                  <a:cubicBezTo>
                    <a:pt x="447" y="2834"/>
                    <a:pt x="781" y="2675"/>
                    <a:pt x="876" y="2563"/>
                  </a:cubicBezTo>
                  <a:cubicBezTo>
                    <a:pt x="876" y="2563"/>
                    <a:pt x="4346" y="3184"/>
                    <a:pt x="6241" y="3869"/>
                  </a:cubicBezTo>
                  <a:cubicBezTo>
                    <a:pt x="6957" y="2754"/>
                    <a:pt x="6829" y="1608"/>
                    <a:pt x="6336" y="749"/>
                  </a:cubicBezTo>
                  <a:cubicBezTo>
                    <a:pt x="5604" y="542"/>
                    <a:pt x="4617" y="255"/>
                    <a:pt x="37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1"/>
            <p:cNvSpPr/>
            <p:nvPr/>
          </p:nvSpPr>
          <p:spPr>
            <a:xfrm rot="-754766" flipH="1">
              <a:off x="387942" y="4389447"/>
              <a:ext cx="800223" cy="189297"/>
            </a:xfrm>
            <a:custGeom>
              <a:avLst/>
              <a:gdLst/>
              <a:ahLst/>
              <a:cxnLst/>
              <a:rect l="l" t="t" r="r" b="b"/>
              <a:pathLst>
                <a:path w="10729" h="2538" extrusionOk="0">
                  <a:moveTo>
                    <a:pt x="5812" y="1"/>
                  </a:moveTo>
                  <a:cubicBezTo>
                    <a:pt x="5292" y="1"/>
                    <a:pt x="4772" y="113"/>
                    <a:pt x="4282" y="325"/>
                  </a:cubicBezTo>
                  <a:cubicBezTo>
                    <a:pt x="2977" y="914"/>
                    <a:pt x="876" y="1694"/>
                    <a:pt x="0" y="1949"/>
                  </a:cubicBezTo>
                  <a:cubicBezTo>
                    <a:pt x="112" y="2187"/>
                    <a:pt x="271" y="2378"/>
                    <a:pt x="478" y="2537"/>
                  </a:cubicBezTo>
                  <a:cubicBezTo>
                    <a:pt x="1955" y="1678"/>
                    <a:pt x="3562" y="1338"/>
                    <a:pt x="5201" y="1338"/>
                  </a:cubicBezTo>
                  <a:cubicBezTo>
                    <a:pt x="6810" y="1338"/>
                    <a:pt x="8451" y="1666"/>
                    <a:pt x="10028" y="2155"/>
                  </a:cubicBezTo>
                  <a:cubicBezTo>
                    <a:pt x="10219" y="1996"/>
                    <a:pt x="10394" y="1837"/>
                    <a:pt x="10522" y="1662"/>
                  </a:cubicBezTo>
                  <a:cubicBezTo>
                    <a:pt x="10601" y="1567"/>
                    <a:pt x="10665" y="1471"/>
                    <a:pt x="10729" y="1360"/>
                  </a:cubicBezTo>
                  <a:cubicBezTo>
                    <a:pt x="9630" y="962"/>
                    <a:pt x="8007" y="484"/>
                    <a:pt x="6829" y="150"/>
                  </a:cubicBezTo>
                  <a:cubicBezTo>
                    <a:pt x="6495" y="49"/>
                    <a:pt x="6153" y="1"/>
                    <a:pt x="5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1"/>
            <p:cNvSpPr/>
            <p:nvPr/>
          </p:nvSpPr>
          <p:spPr>
            <a:xfrm rot="-754766" flipH="1">
              <a:off x="832467" y="4521438"/>
              <a:ext cx="144919" cy="68022"/>
            </a:xfrm>
            <a:custGeom>
              <a:avLst/>
              <a:gdLst/>
              <a:ahLst/>
              <a:cxnLst/>
              <a:rect l="l" t="t" r="r" b="b"/>
              <a:pathLst>
                <a:path w="1943" h="912" extrusionOk="0">
                  <a:moveTo>
                    <a:pt x="1097" y="0"/>
                  </a:moveTo>
                  <a:cubicBezTo>
                    <a:pt x="497" y="0"/>
                    <a:pt x="31" y="183"/>
                    <a:pt x="16" y="434"/>
                  </a:cubicBezTo>
                  <a:cubicBezTo>
                    <a:pt x="0" y="640"/>
                    <a:pt x="303" y="816"/>
                    <a:pt x="717" y="911"/>
                  </a:cubicBezTo>
                  <a:cubicBezTo>
                    <a:pt x="1146" y="784"/>
                    <a:pt x="1560" y="481"/>
                    <a:pt x="1942" y="131"/>
                  </a:cubicBezTo>
                  <a:cubicBezTo>
                    <a:pt x="1751" y="67"/>
                    <a:pt x="1496" y="20"/>
                    <a:pt x="1242" y="4"/>
                  </a:cubicBezTo>
                  <a:cubicBezTo>
                    <a:pt x="1193" y="1"/>
                    <a:pt x="1145" y="0"/>
                    <a:pt x="10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1"/>
            <p:cNvSpPr/>
            <p:nvPr/>
          </p:nvSpPr>
          <p:spPr>
            <a:xfrm rot="-754766" flipH="1">
              <a:off x="799566" y="4540721"/>
              <a:ext cx="127093" cy="63248"/>
            </a:xfrm>
            <a:custGeom>
              <a:avLst/>
              <a:gdLst/>
              <a:ahLst/>
              <a:cxnLst/>
              <a:rect l="l" t="t" r="r" b="b"/>
              <a:pathLst>
                <a:path w="1704" h="848" extrusionOk="0">
                  <a:moveTo>
                    <a:pt x="1226" y="0"/>
                  </a:moveTo>
                  <a:cubicBezTo>
                    <a:pt x="844" y="350"/>
                    <a:pt x="430" y="653"/>
                    <a:pt x="1" y="780"/>
                  </a:cubicBezTo>
                  <a:cubicBezTo>
                    <a:pt x="144" y="812"/>
                    <a:pt x="303" y="828"/>
                    <a:pt x="478" y="844"/>
                  </a:cubicBezTo>
                  <a:cubicBezTo>
                    <a:pt x="527" y="846"/>
                    <a:pt x="575" y="847"/>
                    <a:pt x="623" y="847"/>
                  </a:cubicBezTo>
                  <a:cubicBezTo>
                    <a:pt x="1223" y="847"/>
                    <a:pt x="1689" y="665"/>
                    <a:pt x="1704" y="414"/>
                  </a:cubicBezTo>
                  <a:cubicBezTo>
                    <a:pt x="1704" y="255"/>
                    <a:pt x="1529" y="112"/>
                    <a:pt x="12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1"/>
            <p:cNvSpPr/>
            <p:nvPr/>
          </p:nvSpPr>
          <p:spPr>
            <a:xfrm rot="-754766" flipH="1">
              <a:off x="319114" y="4149834"/>
              <a:ext cx="414395" cy="159239"/>
            </a:xfrm>
            <a:custGeom>
              <a:avLst/>
              <a:gdLst/>
              <a:ahLst/>
              <a:cxnLst/>
              <a:rect l="l" t="t" r="r" b="b"/>
              <a:pathLst>
                <a:path w="5556" h="2135" extrusionOk="0">
                  <a:moveTo>
                    <a:pt x="155" y="0"/>
                  </a:moveTo>
                  <a:cubicBezTo>
                    <a:pt x="104" y="0"/>
                    <a:pt x="52" y="1"/>
                    <a:pt x="1" y="2"/>
                  </a:cubicBezTo>
                  <a:cubicBezTo>
                    <a:pt x="176" y="145"/>
                    <a:pt x="303" y="320"/>
                    <a:pt x="399" y="479"/>
                  </a:cubicBezTo>
                  <a:cubicBezTo>
                    <a:pt x="669" y="925"/>
                    <a:pt x="1115" y="1243"/>
                    <a:pt x="1640" y="1339"/>
                  </a:cubicBezTo>
                  <a:cubicBezTo>
                    <a:pt x="2723" y="1514"/>
                    <a:pt x="4490" y="1832"/>
                    <a:pt x="5556" y="2135"/>
                  </a:cubicBezTo>
                  <a:cubicBezTo>
                    <a:pt x="5492" y="2023"/>
                    <a:pt x="5413" y="1912"/>
                    <a:pt x="5333" y="1816"/>
                  </a:cubicBezTo>
                  <a:cubicBezTo>
                    <a:pt x="4696" y="977"/>
                    <a:pt x="2341" y="0"/>
                    <a:pt x="1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4" name="Google Shape;894;p51"/>
          <p:cNvGrpSpPr/>
          <p:nvPr/>
        </p:nvGrpSpPr>
        <p:grpSpPr>
          <a:xfrm rot="-1798509">
            <a:off x="247648" y="285569"/>
            <a:ext cx="1829363" cy="1212962"/>
            <a:chOff x="6797398" y="396402"/>
            <a:chExt cx="1829452" cy="1213021"/>
          </a:xfrm>
        </p:grpSpPr>
        <p:sp>
          <p:nvSpPr>
            <p:cNvPr id="895" name="Google Shape;895;p51"/>
            <p:cNvSpPr/>
            <p:nvPr/>
          </p:nvSpPr>
          <p:spPr>
            <a:xfrm>
              <a:off x="6797398" y="396402"/>
              <a:ext cx="1829452" cy="1213021"/>
            </a:xfrm>
            <a:custGeom>
              <a:avLst/>
              <a:gdLst/>
              <a:ahLst/>
              <a:cxnLst/>
              <a:rect l="l" t="t" r="r" b="b"/>
              <a:pathLst>
                <a:path w="250267" h="165940" extrusionOk="0">
                  <a:moveTo>
                    <a:pt x="37571" y="1"/>
                  </a:moveTo>
                  <a:lnTo>
                    <a:pt x="0" y="101025"/>
                  </a:lnTo>
                  <a:lnTo>
                    <a:pt x="7514" y="103738"/>
                  </a:lnTo>
                  <a:cubicBezTo>
                    <a:pt x="7723" y="103738"/>
                    <a:pt x="36945" y="113966"/>
                    <a:pt x="72847" y="125864"/>
                  </a:cubicBezTo>
                  <a:cubicBezTo>
                    <a:pt x="105617" y="136717"/>
                    <a:pt x="133587" y="145484"/>
                    <a:pt x="155503" y="152163"/>
                  </a:cubicBezTo>
                  <a:cubicBezTo>
                    <a:pt x="184517" y="160721"/>
                    <a:pt x="202467" y="165104"/>
                    <a:pt x="210816" y="165522"/>
                  </a:cubicBezTo>
                  <a:lnTo>
                    <a:pt x="216661" y="165939"/>
                  </a:lnTo>
                  <a:lnTo>
                    <a:pt x="250266" y="68255"/>
                  </a:lnTo>
                  <a:lnTo>
                    <a:pt x="242334" y="65959"/>
                  </a:lnTo>
                  <a:cubicBezTo>
                    <a:pt x="241917" y="65750"/>
                    <a:pt x="206851" y="56148"/>
                    <a:pt x="166775" y="44460"/>
                  </a:cubicBezTo>
                  <a:cubicBezTo>
                    <a:pt x="135048" y="35484"/>
                    <a:pt x="108748" y="27553"/>
                    <a:pt x="88710" y="21082"/>
                  </a:cubicBezTo>
                  <a:cubicBezTo>
                    <a:pt x="56983" y="10855"/>
                    <a:pt x="48217" y="6680"/>
                    <a:pt x="45712" y="5219"/>
                  </a:cubicBezTo>
                  <a:lnTo>
                    <a:pt x="375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896" name="Google Shape;896;p51"/>
            <p:cNvSpPr/>
            <p:nvPr/>
          </p:nvSpPr>
          <p:spPr>
            <a:xfrm>
              <a:off x="6870626" y="483364"/>
              <a:ext cx="1682974" cy="1066536"/>
            </a:xfrm>
            <a:custGeom>
              <a:avLst/>
              <a:gdLst/>
              <a:ahLst/>
              <a:cxnLst/>
              <a:rect l="l" t="t" r="r" b="b"/>
              <a:pathLst>
                <a:path w="230229" h="145901" extrusionOk="0">
                  <a:moveTo>
                    <a:pt x="31518" y="0"/>
                  </a:moveTo>
                  <a:lnTo>
                    <a:pt x="21082" y="27761"/>
                  </a:lnTo>
                  <a:lnTo>
                    <a:pt x="8349" y="61784"/>
                  </a:lnTo>
                  <a:lnTo>
                    <a:pt x="0" y="84326"/>
                  </a:lnTo>
                  <a:cubicBezTo>
                    <a:pt x="0" y="84326"/>
                    <a:pt x="29222" y="94554"/>
                    <a:pt x="65332" y="106451"/>
                  </a:cubicBezTo>
                  <a:cubicBezTo>
                    <a:pt x="91841" y="115218"/>
                    <a:pt x="122107" y="125028"/>
                    <a:pt x="147780" y="132751"/>
                  </a:cubicBezTo>
                  <a:cubicBezTo>
                    <a:pt x="172410" y="140057"/>
                    <a:pt x="192866" y="145484"/>
                    <a:pt x="201215" y="145901"/>
                  </a:cubicBezTo>
                  <a:lnTo>
                    <a:pt x="211025" y="117514"/>
                  </a:lnTo>
                  <a:lnTo>
                    <a:pt x="226054" y="73890"/>
                  </a:lnTo>
                  <a:lnTo>
                    <a:pt x="230228" y="61575"/>
                  </a:lnTo>
                  <a:cubicBezTo>
                    <a:pt x="230228" y="61575"/>
                    <a:pt x="195162" y="51973"/>
                    <a:pt x="154460" y="40285"/>
                  </a:cubicBezTo>
                  <a:cubicBezTo>
                    <a:pt x="128160" y="32562"/>
                    <a:pt x="99564" y="24004"/>
                    <a:pt x="76395" y="16698"/>
                  </a:cubicBezTo>
                  <a:cubicBezTo>
                    <a:pt x="54061" y="9393"/>
                    <a:pt x="36945" y="3340"/>
                    <a:pt x="31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51"/>
            <p:cNvSpPr/>
            <p:nvPr/>
          </p:nvSpPr>
          <p:spPr>
            <a:xfrm>
              <a:off x="7050644" y="771212"/>
              <a:ext cx="190733" cy="221734"/>
            </a:xfrm>
            <a:custGeom>
              <a:avLst/>
              <a:gdLst/>
              <a:ahLst/>
              <a:cxnLst/>
              <a:rect l="l" t="t" r="r" b="b"/>
              <a:pathLst>
                <a:path w="26092" h="30333" extrusionOk="0">
                  <a:moveTo>
                    <a:pt x="15408" y="2339"/>
                  </a:moveTo>
                  <a:cubicBezTo>
                    <a:pt x="15561" y="2339"/>
                    <a:pt x="15713" y="2347"/>
                    <a:pt x="15864" y="2363"/>
                  </a:cubicBezTo>
                  <a:cubicBezTo>
                    <a:pt x="18368" y="2780"/>
                    <a:pt x="20247" y="4241"/>
                    <a:pt x="21082" y="5702"/>
                  </a:cubicBezTo>
                  <a:cubicBezTo>
                    <a:pt x="22960" y="7998"/>
                    <a:pt x="23587" y="11129"/>
                    <a:pt x="23169" y="13843"/>
                  </a:cubicBezTo>
                  <a:cubicBezTo>
                    <a:pt x="22960" y="15095"/>
                    <a:pt x="22543" y="16556"/>
                    <a:pt x="21708" y="18017"/>
                  </a:cubicBezTo>
                  <a:cubicBezTo>
                    <a:pt x="21082" y="19478"/>
                    <a:pt x="20038" y="20940"/>
                    <a:pt x="18577" y="22401"/>
                  </a:cubicBezTo>
                  <a:cubicBezTo>
                    <a:pt x="16490" y="24905"/>
                    <a:pt x="14611" y="26366"/>
                    <a:pt x="12524" y="27201"/>
                  </a:cubicBezTo>
                  <a:cubicBezTo>
                    <a:pt x="11441" y="27652"/>
                    <a:pt x="10359" y="27870"/>
                    <a:pt x="9327" y="27870"/>
                  </a:cubicBezTo>
                  <a:cubicBezTo>
                    <a:pt x="7971" y="27870"/>
                    <a:pt x="6702" y="27495"/>
                    <a:pt x="5636" y="26784"/>
                  </a:cubicBezTo>
                  <a:cubicBezTo>
                    <a:pt x="3549" y="25323"/>
                    <a:pt x="2505" y="22401"/>
                    <a:pt x="2714" y="19061"/>
                  </a:cubicBezTo>
                  <a:cubicBezTo>
                    <a:pt x="2714" y="16139"/>
                    <a:pt x="3549" y="13425"/>
                    <a:pt x="5010" y="10712"/>
                  </a:cubicBezTo>
                  <a:cubicBezTo>
                    <a:pt x="7018" y="7298"/>
                    <a:pt x="11537" y="2339"/>
                    <a:pt x="15408" y="2339"/>
                  </a:cubicBezTo>
                  <a:close/>
                  <a:moveTo>
                    <a:pt x="15315" y="1"/>
                  </a:moveTo>
                  <a:cubicBezTo>
                    <a:pt x="9637" y="1"/>
                    <a:pt x="4503" y="6705"/>
                    <a:pt x="2922" y="9668"/>
                  </a:cubicBezTo>
                  <a:cubicBezTo>
                    <a:pt x="1253" y="12382"/>
                    <a:pt x="418" y="15721"/>
                    <a:pt x="209" y="18852"/>
                  </a:cubicBezTo>
                  <a:cubicBezTo>
                    <a:pt x="0" y="23236"/>
                    <a:pt x="1461" y="26784"/>
                    <a:pt x="4175" y="28871"/>
                  </a:cubicBezTo>
                  <a:cubicBezTo>
                    <a:pt x="5427" y="29706"/>
                    <a:pt x="6888" y="30124"/>
                    <a:pt x="8349" y="30332"/>
                  </a:cubicBezTo>
                  <a:cubicBezTo>
                    <a:pt x="10019" y="30332"/>
                    <a:pt x="11689" y="30124"/>
                    <a:pt x="13359" y="29497"/>
                  </a:cubicBezTo>
                  <a:cubicBezTo>
                    <a:pt x="15864" y="28454"/>
                    <a:pt x="18160" y="26784"/>
                    <a:pt x="20456" y="24070"/>
                  </a:cubicBezTo>
                  <a:cubicBezTo>
                    <a:pt x="21917" y="22401"/>
                    <a:pt x="22960" y="20731"/>
                    <a:pt x="23795" y="19270"/>
                  </a:cubicBezTo>
                  <a:cubicBezTo>
                    <a:pt x="24839" y="17600"/>
                    <a:pt x="25465" y="15721"/>
                    <a:pt x="25674" y="14051"/>
                  </a:cubicBezTo>
                  <a:cubicBezTo>
                    <a:pt x="26091" y="10921"/>
                    <a:pt x="25256" y="6955"/>
                    <a:pt x="22960" y="4241"/>
                  </a:cubicBezTo>
                  <a:cubicBezTo>
                    <a:pt x="21290" y="1737"/>
                    <a:pt x="18786" y="275"/>
                    <a:pt x="16281" y="67"/>
                  </a:cubicBezTo>
                  <a:cubicBezTo>
                    <a:pt x="15957" y="22"/>
                    <a:pt x="15635" y="1"/>
                    <a:pt x="15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51"/>
            <p:cNvSpPr/>
            <p:nvPr/>
          </p:nvSpPr>
          <p:spPr>
            <a:xfrm>
              <a:off x="7248963" y="824685"/>
              <a:ext cx="343314" cy="191515"/>
            </a:xfrm>
            <a:custGeom>
              <a:avLst/>
              <a:gdLst/>
              <a:ahLst/>
              <a:cxnLst/>
              <a:rect l="l" t="t" r="r" b="b"/>
              <a:pathLst>
                <a:path w="46965" h="26199" extrusionOk="0">
                  <a:moveTo>
                    <a:pt x="18954" y="1"/>
                  </a:moveTo>
                  <a:cubicBezTo>
                    <a:pt x="18278" y="1"/>
                    <a:pt x="17628" y="342"/>
                    <a:pt x="17117" y="682"/>
                  </a:cubicBezTo>
                  <a:cubicBezTo>
                    <a:pt x="14403" y="2561"/>
                    <a:pt x="12525" y="5483"/>
                    <a:pt x="10855" y="7988"/>
                  </a:cubicBezTo>
                  <a:lnTo>
                    <a:pt x="418" y="23434"/>
                  </a:lnTo>
                  <a:cubicBezTo>
                    <a:pt x="1" y="24060"/>
                    <a:pt x="210" y="24686"/>
                    <a:pt x="627" y="25104"/>
                  </a:cubicBezTo>
                  <a:cubicBezTo>
                    <a:pt x="836" y="25312"/>
                    <a:pt x="1045" y="25312"/>
                    <a:pt x="1253" y="25312"/>
                  </a:cubicBezTo>
                  <a:cubicBezTo>
                    <a:pt x="1671" y="25312"/>
                    <a:pt x="2088" y="25104"/>
                    <a:pt x="2297" y="24686"/>
                  </a:cubicBezTo>
                  <a:lnTo>
                    <a:pt x="12733" y="9240"/>
                  </a:lnTo>
                  <a:cubicBezTo>
                    <a:pt x="14403" y="6944"/>
                    <a:pt x="16073" y="4439"/>
                    <a:pt x="18578" y="2770"/>
                  </a:cubicBezTo>
                  <a:cubicBezTo>
                    <a:pt x="18995" y="2352"/>
                    <a:pt x="18995" y="2352"/>
                    <a:pt x="18995" y="2352"/>
                  </a:cubicBezTo>
                  <a:cubicBezTo>
                    <a:pt x="18995" y="2352"/>
                    <a:pt x="19204" y="2561"/>
                    <a:pt x="19621" y="2978"/>
                  </a:cubicBezTo>
                  <a:cubicBezTo>
                    <a:pt x="21291" y="5483"/>
                    <a:pt x="20874" y="9240"/>
                    <a:pt x="20665" y="12789"/>
                  </a:cubicBezTo>
                  <a:lnTo>
                    <a:pt x="20456" y="13415"/>
                  </a:lnTo>
                  <a:cubicBezTo>
                    <a:pt x="20248" y="16754"/>
                    <a:pt x="20039" y="20094"/>
                    <a:pt x="20248" y="23225"/>
                  </a:cubicBezTo>
                  <a:cubicBezTo>
                    <a:pt x="20248" y="23642"/>
                    <a:pt x="20248" y="24060"/>
                    <a:pt x="20456" y="24686"/>
                  </a:cubicBezTo>
                  <a:cubicBezTo>
                    <a:pt x="20981" y="25735"/>
                    <a:pt x="22091" y="26198"/>
                    <a:pt x="23174" y="26198"/>
                  </a:cubicBezTo>
                  <a:cubicBezTo>
                    <a:pt x="23384" y="26198"/>
                    <a:pt x="23593" y="26181"/>
                    <a:pt x="23796" y="26147"/>
                  </a:cubicBezTo>
                  <a:cubicBezTo>
                    <a:pt x="24631" y="25730"/>
                    <a:pt x="25466" y="25312"/>
                    <a:pt x="26092" y="24686"/>
                  </a:cubicBezTo>
                  <a:cubicBezTo>
                    <a:pt x="29223" y="21973"/>
                    <a:pt x="31936" y="18633"/>
                    <a:pt x="34650" y="15502"/>
                  </a:cubicBezTo>
                  <a:cubicBezTo>
                    <a:pt x="38198" y="11119"/>
                    <a:pt x="41747" y="6944"/>
                    <a:pt x="46339" y="3813"/>
                  </a:cubicBezTo>
                  <a:cubicBezTo>
                    <a:pt x="46756" y="3605"/>
                    <a:pt x="46965" y="2770"/>
                    <a:pt x="46547" y="2143"/>
                  </a:cubicBezTo>
                  <a:cubicBezTo>
                    <a:pt x="46289" y="1885"/>
                    <a:pt x="45952" y="1707"/>
                    <a:pt x="45584" y="1707"/>
                  </a:cubicBezTo>
                  <a:cubicBezTo>
                    <a:pt x="45356" y="1707"/>
                    <a:pt x="45117" y="1775"/>
                    <a:pt x="44878" y="1935"/>
                  </a:cubicBezTo>
                  <a:cubicBezTo>
                    <a:pt x="40077" y="5066"/>
                    <a:pt x="36320" y="9658"/>
                    <a:pt x="32771" y="13832"/>
                  </a:cubicBezTo>
                  <a:cubicBezTo>
                    <a:pt x="30058" y="16963"/>
                    <a:pt x="27344" y="20094"/>
                    <a:pt x="24422" y="22808"/>
                  </a:cubicBezTo>
                  <a:cubicBezTo>
                    <a:pt x="24005" y="23225"/>
                    <a:pt x="23587" y="23642"/>
                    <a:pt x="23170" y="23642"/>
                  </a:cubicBezTo>
                  <a:cubicBezTo>
                    <a:pt x="23100" y="23712"/>
                    <a:pt x="23031" y="23735"/>
                    <a:pt x="22969" y="23735"/>
                  </a:cubicBezTo>
                  <a:cubicBezTo>
                    <a:pt x="22845" y="23735"/>
                    <a:pt x="22752" y="23642"/>
                    <a:pt x="22752" y="23642"/>
                  </a:cubicBezTo>
                  <a:cubicBezTo>
                    <a:pt x="22752" y="23642"/>
                    <a:pt x="22752" y="23225"/>
                    <a:pt x="22752" y="23225"/>
                  </a:cubicBezTo>
                  <a:cubicBezTo>
                    <a:pt x="22544" y="20094"/>
                    <a:pt x="22752" y="16754"/>
                    <a:pt x="22961" y="13624"/>
                  </a:cubicBezTo>
                  <a:lnTo>
                    <a:pt x="22961" y="12997"/>
                  </a:lnTo>
                  <a:cubicBezTo>
                    <a:pt x="23379" y="9240"/>
                    <a:pt x="23796" y="4857"/>
                    <a:pt x="21500" y="1517"/>
                  </a:cubicBezTo>
                  <a:cubicBezTo>
                    <a:pt x="21291" y="1309"/>
                    <a:pt x="20665" y="265"/>
                    <a:pt x="19413" y="56"/>
                  </a:cubicBezTo>
                  <a:cubicBezTo>
                    <a:pt x="19259" y="18"/>
                    <a:pt x="19106" y="1"/>
                    <a:pt x="18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51"/>
            <p:cNvSpPr/>
            <p:nvPr/>
          </p:nvSpPr>
          <p:spPr>
            <a:xfrm>
              <a:off x="7673077" y="914344"/>
              <a:ext cx="186156" cy="275412"/>
            </a:xfrm>
            <a:custGeom>
              <a:avLst/>
              <a:gdLst/>
              <a:ahLst/>
              <a:cxnLst/>
              <a:rect l="l" t="t" r="r" b="b"/>
              <a:pathLst>
                <a:path w="25466" h="37676" extrusionOk="0">
                  <a:moveTo>
                    <a:pt x="20426" y="2343"/>
                  </a:moveTo>
                  <a:cubicBezTo>
                    <a:pt x="20505" y="2343"/>
                    <a:pt x="20585" y="2360"/>
                    <a:pt x="20665" y="2400"/>
                  </a:cubicBezTo>
                  <a:cubicBezTo>
                    <a:pt x="21291" y="2609"/>
                    <a:pt x="22126" y="3653"/>
                    <a:pt x="22335" y="5114"/>
                  </a:cubicBezTo>
                  <a:cubicBezTo>
                    <a:pt x="23169" y="8245"/>
                    <a:pt x="22543" y="11793"/>
                    <a:pt x="22126" y="15133"/>
                  </a:cubicBezTo>
                  <a:lnTo>
                    <a:pt x="22126" y="16385"/>
                  </a:lnTo>
                  <a:cubicBezTo>
                    <a:pt x="21917" y="17220"/>
                    <a:pt x="21708" y="18055"/>
                    <a:pt x="21708" y="18890"/>
                  </a:cubicBezTo>
                  <a:cubicBezTo>
                    <a:pt x="17951" y="17637"/>
                    <a:pt x="14403" y="16176"/>
                    <a:pt x="11063" y="14089"/>
                  </a:cubicBezTo>
                  <a:cubicBezTo>
                    <a:pt x="13568" y="10123"/>
                    <a:pt x="16073" y="6157"/>
                    <a:pt x="19412" y="2818"/>
                  </a:cubicBezTo>
                  <a:cubicBezTo>
                    <a:pt x="19750" y="2649"/>
                    <a:pt x="20088" y="2343"/>
                    <a:pt x="20426" y="2343"/>
                  </a:cubicBezTo>
                  <a:close/>
                  <a:moveTo>
                    <a:pt x="20465" y="1"/>
                  </a:moveTo>
                  <a:cubicBezTo>
                    <a:pt x="19712" y="1"/>
                    <a:pt x="18780" y="258"/>
                    <a:pt x="17743" y="1148"/>
                  </a:cubicBezTo>
                  <a:cubicBezTo>
                    <a:pt x="14194" y="4487"/>
                    <a:pt x="11481" y="8662"/>
                    <a:pt x="8976" y="12837"/>
                  </a:cubicBezTo>
                  <a:cubicBezTo>
                    <a:pt x="8558" y="13671"/>
                    <a:pt x="8141" y="14298"/>
                    <a:pt x="7724" y="14924"/>
                  </a:cubicBezTo>
                  <a:cubicBezTo>
                    <a:pt x="7724" y="14924"/>
                    <a:pt x="7724" y="14924"/>
                    <a:pt x="7724" y="15133"/>
                  </a:cubicBezTo>
                  <a:cubicBezTo>
                    <a:pt x="5428" y="18681"/>
                    <a:pt x="3132" y="22647"/>
                    <a:pt x="418" y="25778"/>
                  </a:cubicBezTo>
                  <a:cubicBezTo>
                    <a:pt x="1" y="26404"/>
                    <a:pt x="1" y="27030"/>
                    <a:pt x="627" y="27447"/>
                  </a:cubicBezTo>
                  <a:cubicBezTo>
                    <a:pt x="815" y="27730"/>
                    <a:pt x="1089" y="27843"/>
                    <a:pt x="1370" y="27843"/>
                  </a:cubicBezTo>
                  <a:cubicBezTo>
                    <a:pt x="1713" y="27843"/>
                    <a:pt x="2068" y="27677"/>
                    <a:pt x="2297" y="27447"/>
                  </a:cubicBezTo>
                  <a:cubicBezTo>
                    <a:pt x="5219" y="23899"/>
                    <a:pt x="7515" y="20142"/>
                    <a:pt x="9811" y="16176"/>
                  </a:cubicBezTo>
                  <a:cubicBezTo>
                    <a:pt x="13359" y="18263"/>
                    <a:pt x="17325" y="19933"/>
                    <a:pt x="21291" y="21394"/>
                  </a:cubicBezTo>
                  <a:cubicBezTo>
                    <a:pt x="21082" y="22021"/>
                    <a:pt x="21082" y="22855"/>
                    <a:pt x="20873" y="23690"/>
                  </a:cubicBezTo>
                  <a:cubicBezTo>
                    <a:pt x="20247" y="27656"/>
                    <a:pt x="19621" y="32040"/>
                    <a:pt x="19204" y="36214"/>
                  </a:cubicBezTo>
                  <a:cubicBezTo>
                    <a:pt x="19204" y="37049"/>
                    <a:pt x="19830" y="37466"/>
                    <a:pt x="20456" y="37675"/>
                  </a:cubicBezTo>
                  <a:cubicBezTo>
                    <a:pt x="21082" y="37675"/>
                    <a:pt x="21708" y="37049"/>
                    <a:pt x="21708" y="36423"/>
                  </a:cubicBezTo>
                  <a:cubicBezTo>
                    <a:pt x="21917" y="32248"/>
                    <a:pt x="22752" y="28074"/>
                    <a:pt x="23378" y="24108"/>
                  </a:cubicBezTo>
                  <a:cubicBezTo>
                    <a:pt x="23378" y="23273"/>
                    <a:pt x="23587" y="22647"/>
                    <a:pt x="23587" y="22021"/>
                  </a:cubicBezTo>
                  <a:cubicBezTo>
                    <a:pt x="23796" y="21186"/>
                    <a:pt x="23796" y="20351"/>
                    <a:pt x="24004" y="19516"/>
                  </a:cubicBezTo>
                  <a:cubicBezTo>
                    <a:pt x="24213" y="18681"/>
                    <a:pt x="24213" y="17637"/>
                    <a:pt x="24422" y="16594"/>
                  </a:cubicBezTo>
                  <a:lnTo>
                    <a:pt x="24631" y="15550"/>
                  </a:lnTo>
                  <a:cubicBezTo>
                    <a:pt x="25048" y="12002"/>
                    <a:pt x="25466" y="8036"/>
                    <a:pt x="24631" y="4487"/>
                  </a:cubicBezTo>
                  <a:cubicBezTo>
                    <a:pt x="24213" y="2818"/>
                    <a:pt x="23169" y="522"/>
                    <a:pt x="21291" y="104"/>
                  </a:cubicBezTo>
                  <a:cubicBezTo>
                    <a:pt x="21049" y="44"/>
                    <a:pt x="20772" y="1"/>
                    <a:pt x="20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51"/>
            <p:cNvSpPr/>
            <p:nvPr/>
          </p:nvSpPr>
          <p:spPr>
            <a:xfrm>
              <a:off x="7949207" y="966968"/>
              <a:ext cx="56462" cy="225828"/>
            </a:xfrm>
            <a:custGeom>
              <a:avLst/>
              <a:gdLst/>
              <a:ahLst/>
              <a:cxnLst/>
              <a:rect l="l" t="t" r="r" b="b"/>
              <a:pathLst>
                <a:path w="7724" h="30893" extrusionOk="0">
                  <a:moveTo>
                    <a:pt x="6471" y="1"/>
                  </a:moveTo>
                  <a:cubicBezTo>
                    <a:pt x="5845" y="1"/>
                    <a:pt x="5219" y="418"/>
                    <a:pt x="5219" y="1045"/>
                  </a:cubicBezTo>
                  <a:cubicBezTo>
                    <a:pt x="4175" y="10646"/>
                    <a:pt x="2505" y="20039"/>
                    <a:pt x="209" y="29432"/>
                  </a:cubicBezTo>
                  <a:cubicBezTo>
                    <a:pt x="1" y="30058"/>
                    <a:pt x="418" y="30684"/>
                    <a:pt x="1044" y="30893"/>
                  </a:cubicBezTo>
                  <a:lnTo>
                    <a:pt x="1253" y="30893"/>
                  </a:lnTo>
                  <a:cubicBezTo>
                    <a:pt x="1879" y="30893"/>
                    <a:pt x="2297" y="30475"/>
                    <a:pt x="2505" y="29849"/>
                  </a:cubicBezTo>
                  <a:cubicBezTo>
                    <a:pt x="4801" y="20456"/>
                    <a:pt x="6680" y="10855"/>
                    <a:pt x="7723" y="1253"/>
                  </a:cubicBezTo>
                  <a:cubicBezTo>
                    <a:pt x="7723" y="627"/>
                    <a:pt x="7306" y="1"/>
                    <a:pt x="64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51"/>
            <p:cNvSpPr/>
            <p:nvPr/>
          </p:nvSpPr>
          <p:spPr>
            <a:xfrm>
              <a:off x="8042263" y="982083"/>
              <a:ext cx="270083" cy="326669"/>
            </a:xfrm>
            <a:custGeom>
              <a:avLst/>
              <a:gdLst/>
              <a:ahLst/>
              <a:cxnLst/>
              <a:rect l="l" t="t" r="r" b="b"/>
              <a:pathLst>
                <a:path w="36947" h="44688" extrusionOk="0">
                  <a:moveTo>
                    <a:pt x="12546" y="2376"/>
                  </a:moveTo>
                  <a:cubicBezTo>
                    <a:pt x="16439" y="2376"/>
                    <a:pt x="19992" y="3598"/>
                    <a:pt x="22961" y="4821"/>
                  </a:cubicBezTo>
                  <a:cubicBezTo>
                    <a:pt x="25257" y="5656"/>
                    <a:pt x="26510" y="6699"/>
                    <a:pt x="26718" y="7952"/>
                  </a:cubicBezTo>
                  <a:cubicBezTo>
                    <a:pt x="27344" y="9622"/>
                    <a:pt x="26092" y="11500"/>
                    <a:pt x="25466" y="12335"/>
                  </a:cubicBezTo>
                  <a:cubicBezTo>
                    <a:pt x="22961" y="15466"/>
                    <a:pt x="19622" y="17136"/>
                    <a:pt x="17117" y="17971"/>
                  </a:cubicBezTo>
                  <a:cubicBezTo>
                    <a:pt x="14195" y="18806"/>
                    <a:pt x="11272" y="19223"/>
                    <a:pt x="7307" y="19223"/>
                  </a:cubicBezTo>
                  <a:cubicBezTo>
                    <a:pt x="8350" y="13796"/>
                    <a:pt x="9394" y="8161"/>
                    <a:pt x="10229" y="2525"/>
                  </a:cubicBezTo>
                  <a:cubicBezTo>
                    <a:pt x="11013" y="2423"/>
                    <a:pt x="11786" y="2376"/>
                    <a:pt x="12546" y="2376"/>
                  </a:cubicBezTo>
                  <a:close/>
                  <a:moveTo>
                    <a:pt x="12991" y="0"/>
                  </a:moveTo>
                  <a:cubicBezTo>
                    <a:pt x="11690" y="0"/>
                    <a:pt x="10352" y="132"/>
                    <a:pt x="8976" y="438"/>
                  </a:cubicBezTo>
                  <a:cubicBezTo>
                    <a:pt x="8350" y="438"/>
                    <a:pt x="7933" y="855"/>
                    <a:pt x="7933" y="1273"/>
                  </a:cubicBezTo>
                  <a:cubicBezTo>
                    <a:pt x="6054" y="13796"/>
                    <a:pt x="3549" y="26320"/>
                    <a:pt x="210" y="38635"/>
                  </a:cubicBezTo>
                  <a:cubicBezTo>
                    <a:pt x="1" y="39261"/>
                    <a:pt x="418" y="39887"/>
                    <a:pt x="1045" y="40096"/>
                  </a:cubicBezTo>
                  <a:cubicBezTo>
                    <a:pt x="1156" y="40133"/>
                    <a:pt x="1273" y="40150"/>
                    <a:pt x="1391" y="40150"/>
                  </a:cubicBezTo>
                  <a:cubicBezTo>
                    <a:pt x="1940" y="40150"/>
                    <a:pt x="2506" y="39776"/>
                    <a:pt x="2506" y="39261"/>
                  </a:cubicBezTo>
                  <a:cubicBezTo>
                    <a:pt x="4176" y="33417"/>
                    <a:pt x="5428" y="27572"/>
                    <a:pt x="6680" y="21728"/>
                  </a:cubicBezTo>
                  <a:cubicBezTo>
                    <a:pt x="10855" y="22354"/>
                    <a:pt x="14612" y="25068"/>
                    <a:pt x="16908" y="28616"/>
                  </a:cubicBezTo>
                  <a:cubicBezTo>
                    <a:pt x="17743" y="29868"/>
                    <a:pt x="18369" y="31329"/>
                    <a:pt x="18995" y="32999"/>
                  </a:cubicBezTo>
                  <a:cubicBezTo>
                    <a:pt x="20039" y="35295"/>
                    <a:pt x="21083" y="37800"/>
                    <a:pt x="23170" y="39887"/>
                  </a:cubicBezTo>
                  <a:cubicBezTo>
                    <a:pt x="26510" y="43436"/>
                    <a:pt x="31728" y="44270"/>
                    <a:pt x="35485" y="44688"/>
                  </a:cubicBezTo>
                  <a:cubicBezTo>
                    <a:pt x="36111" y="44688"/>
                    <a:pt x="36737" y="44270"/>
                    <a:pt x="36737" y="43644"/>
                  </a:cubicBezTo>
                  <a:cubicBezTo>
                    <a:pt x="36946" y="43018"/>
                    <a:pt x="36320" y="42392"/>
                    <a:pt x="35694" y="42183"/>
                  </a:cubicBezTo>
                  <a:cubicBezTo>
                    <a:pt x="32145" y="41974"/>
                    <a:pt x="27762" y="41140"/>
                    <a:pt x="24840" y="38217"/>
                  </a:cubicBezTo>
                  <a:cubicBezTo>
                    <a:pt x="23170" y="36548"/>
                    <a:pt x="22335" y="34252"/>
                    <a:pt x="21291" y="31956"/>
                  </a:cubicBezTo>
                  <a:cubicBezTo>
                    <a:pt x="20665" y="30286"/>
                    <a:pt x="19830" y="28825"/>
                    <a:pt x="18995" y="27155"/>
                  </a:cubicBezTo>
                  <a:cubicBezTo>
                    <a:pt x="17325" y="24859"/>
                    <a:pt x="15238" y="22772"/>
                    <a:pt x="12525" y="21310"/>
                  </a:cubicBezTo>
                  <a:cubicBezTo>
                    <a:pt x="14403" y="21102"/>
                    <a:pt x="16073" y="20684"/>
                    <a:pt x="17743" y="20267"/>
                  </a:cubicBezTo>
                  <a:cubicBezTo>
                    <a:pt x="21709" y="18806"/>
                    <a:pt x="25048" y="16718"/>
                    <a:pt x="27344" y="13796"/>
                  </a:cubicBezTo>
                  <a:cubicBezTo>
                    <a:pt x="29014" y="11709"/>
                    <a:pt x="29641" y="9413"/>
                    <a:pt x="29223" y="7326"/>
                  </a:cubicBezTo>
                  <a:cubicBezTo>
                    <a:pt x="28597" y="5238"/>
                    <a:pt x="26927" y="3777"/>
                    <a:pt x="24005" y="2525"/>
                  </a:cubicBezTo>
                  <a:cubicBezTo>
                    <a:pt x="20691" y="1263"/>
                    <a:pt x="17020" y="0"/>
                    <a:pt x="129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2" name="Google Shape;902;p51"/>
          <p:cNvSpPr/>
          <p:nvPr/>
        </p:nvSpPr>
        <p:spPr>
          <a:xfrm>
            <a:off x="8120328" y="4268001"/>
            <a:ext cx="386186" cy="376800"/>
          </a:xfrm>
          <a:custGeom>
            <a:avLst/>
            <a:gdLst/>
            <a:ahLst/>
            <a:cxnLst/>
            <a:rect l="l" t="t" r="r" b="b"/>
            <a:pathLst>
              <a:path w="5604" h="5468" extrusionOk="0">
                <a:moveTo>
                  <a:pt x="2796" y="1"/>
                </a:moveTo>
                <a:cubicBezTo>
                  <a:pt x="2587" y="1"/>
                  <a:pt x="2447" y="498"/>
                  <a:pt x="2388" y="616"/>
                </a:cubicBezTo>
                <a:cubicBezTo>
                  <a:pt x="2245" y="950"/>
                  <a:pt x="2117" y="1285"/>
                  <a:pt x="1974" y="1619"/>
                </a:cubicBezTo>
                <a:cubicBezTo>
                  <a:pt x="1942" y="1683"/>
                  <a:pt x="1894" y="1889"/>
                  <a:pt x="1831" y="1937"/>
                </a:cubicBezTo>
                <a:cubicBezTo>
                  <a:pt x="1815" y="1945"/>
                  <a:pt x="1751" y="1945"/>
                  <a:pt x="1685" y="1945"/>
                </a:cubicBezTo>
                <a:cubicBezTo>
                  <a:pt x="1620" y="1945"/>
                  <a:pt x="1552" y="1945"/>
                  <a:pt x="1528" y="1953"/>
                </a:cubicBezTo>
                <a:cubicBezTo>
                  <a:pt x="1385" y="1953"/>
                  <a:pt x="1242" y="1969"/>
                  <a:pt x="1099" y="1985"/>
                </a:cubicBezTo>
                <a:cubicBezTo>
                  <a:pt x="860" y="2001"/>
                  <a:pt x="621" y="2033"/>
                  <a:pt x="382" y="2096"/>
                </a:cubicBezTo>
                <a:cubicBezTo>
                  <a:pt x="255" y="2144"/>
                  <a:pt x="0" y="2208"/>
                  <a:pt x="16" y="2399"/>
                </a:cubicBezTo>
                <a:cubicBezTo>
                  <a:pt x="32" y="2558"/>
                  <a:pt x="287" y="2701"/>
                  <a:pt x="398" y="2797"/>
                </a:cubicBezTo>
                <a:cubicBezTo>
                  <a:pt x="573" y="2940"/>
                  <a:pt x="780" y="3083"/>
                  <a:pt x="987" y="3195"/>
                </a:cubicBezTo>
                <a:cubicBezTo>
                  <a:pt x="1083" y="3242"/>
                  <a:pt x="1194" y="3290"/>
                  <a:pt x="1290" y="3354"/>
                </a:cubicBezTo>
                <a:cubicBezTo>
                  <a:pt x="1401" y="3433"/>
                  <a:pt x="1337" y="3529"/>
                  <a:pt x="1305" y="3640"/>
                </a:cubicBezTo>
                <a:cubicBezTo>
                  <a:pt x="1242" y="3879"/>
                  <a:pt x="1178" y="4118"/>
                  <a:pt x="1130" y="4357"/>
                </a:cubicBezTo>
                <a:cubicBezTo>
                  <a:pt x="1083" y="4564"/>
                  <a:pt x="1035" y="4755"/>
                  <a:pt x="1003" y="4961"/>
                </a:cubicBezTo>
                <a:cubicBezTo>
                  <a:pt x="987" y="5089"/>
                  <a:pt x="939" y="5264"/>
                  <a:pt x="987" y="5375"/>
                </a:cubicBezTo>
                <a:cubicBezTo>
                  <a:pt x="1018" y="5441"/>
                  <a:pt x="1069" y="5468"/>
                  <a:pt x="1132" y="5468"/>
                </a:cubicBezTo>
                <a:cubicBezTo>
                  <a:pt x="1354" y="5468"/>
                  <a:pt x="1719" y="5128"/>
                  <a:pt x="1831" y="5041"/>
                </a:cubicBezTo>
                <a:cubicBezTo>
                  <a:pt x="1990" y="4914"/>
                  <a:pt x="2165" y="4770"/>
                  <a:pt x="2324" y="4643"/>
                </a:cubicBezTo>
                <a:cubicBezTo>
                  <a:pt x="2404" y="4564"/>
                  <a:pt x="2483" y="4500"/>
                  <a:pt x="2563" y="4436"/>
                </a:cubicBezTo>
                <a:cubicBezTo>
                  <a:pt x="2595" y="4388"/>
                  <a:pt x="2706" y="4245"/>
                  <a:pt x="2770" y="4229"/>
                </a:cubicBezTo>
                <a:cubicBezTo>
                  <a:pt x="2772" y="4229"/>
                  <a:pt x="2775" y="4229"/>
                  <a:pt x="2777" y="4229"/>
                </a:cubicBezTo>
                <a:cubicBezTo>
                  <a:pt x="2877" y="4229"/>
                  <a:pt x="3106" y="4517"/>
                  <a:pt x="3168" y="4579"/>
                </a:cubicBezTo>
                <a:cubicBezTo>
                  <a:pt x="3343" y="4723"/>
                  <a:pt x="3518" y="4850"/>
                  <a:pt x="3693" y="4993"/>
                </a:cubicBezTo>
                <a:cubicBezTo>
                  <a:pt x="3932" y="5168"/>
                  <a:pt x="4186" y="5423"/>
                  <a:pt x="4505" y="5455"/>
                </a:cubicBezTo>
                <a:cubicBezTo>
                  <a:pt x="4510" y="5455"/>
                  <a:pt x="4515" y="5455"/>
                  <a:pt x="4520" y="5455"/>
                </a:cubicBezTo>
                <a:cubicBezTo>
                  <a:pt x="4771" y="5455"/>
                  <a:pt x="4647" y="5054"/>
                  <a:pt x="4600" y="4898"/>
                </a:cubicBezTo>
                <a:cubicBezTo>
                  <a:pt x="4521" y="4500"/>
                  <a:pt x="4393" y="4134"/>
                  <a:pt x="4282" y="3752"/>
                </a:cubicBezTo>
                <a:cubicBezTo>
                  <a:pt x="4250" y="3656"/>
                  <a:pt x="4218" y="3577"/>
                  <a:pt x="4202" y="3497"/>
                </a:cubicBezTo>
                <a:cubicBezTo>
                  <a:pt x="4186" y="3402"/>
                  <a:pt x="4186" y="3402"/>
                  <a:pt x="4266" y="3370"/>
                </a:cubicBezTo>
                <a:cubicBezTo>
                  <a:pt x="4409" y="3274"/>
                  <a:pt x="4600" y="3211"/>
                  <a:pt x="4760" y="3131"/>
                </a:cubicBezTo>
                <a:cubicBezTo>
                  <a:pt x="5014" y="3004"/>
                  <a:pt x="5524" y="2781"/>
                  <a:pt x="5587" y="2462"/>
                </a:cubicBezTo>
                <a:cubicBezTo>
                  <a:pt x="5603" y="2447"/>
                  <a:pt x="5603" y="2431"/>
                  <a:pt x="5603" y="2415"/>
                </a:cubicBezTo>
                <a:cubicBezTo>
                  <a:pt x="5603" y="2399"/>
                  <a:pt x="5587" y="2383"/>
                  <a:pt x="5587" y="2383"/>
                </a:cubicBezTo>
                <a:cubicBezTo>
                  <a:pt x="5476" y="2176"/>
                  <a:pt x="5094" y="2144"/>
                  <a:pt x="4903" y="2096"/>
                </a:cubicBezTo>
                <a:cubicBezTo>
                  <a:pt x="4584" y="2033"/>
                  <a:pt x="4266" y="2001"/>
                  <a:pt x="3948" y="1969"/>
                </a:cubicBezTo>
                <a:cubicBezTo>
                  <a:pt x="3900" y="1953"/>
                  <a:pt x="3852" y="1953"/>
                  <a:pt x="3804" y="1937"/>
                </a:cubicBezTo>
                <a:cubicBezTo>
                  <a:pt x="3773" y="1937"/>
                  <a:pt x="3741" y="1921"/>
                  <a:pt x="3741" y="1921"/>
                </a:cubicBezTo>
                <a:cubicBezTo>
                  <a:pt x="3693" y="1874"/>
                  <a:pt x="3677" y="1762"/>
                  <a:pt x="3645" y="1714"/>
                </a:cubicBezTo>
                <a:cubicBezTo>
                  <a:pt x="3518" y="1396"/>
                  <a:pt x="3391" y="1094"/>
                  <a:pt x="3263" y="791"/>
                </a:cubicBezTo>
                <a:cubicBezTo>
                  <a:pt x="3184" y="632"/>
                  <a:pt x="3120" y="489"/>
                  <a:pt x="3056" y="330"/>
                </a:cubicBezTo>
                <a:cubicBezTo>
                  <a:pt x="3009" y="234"/>
                  <a:pt x="2945" y="59"/>
                  <a:pt x="2849" y="11"/>
                </a:cubicBezTo>
                <a:cubicBezTo>
                  <a:pt x="2831" y="4"/>
                  <a:pt x="2813" y="1"/>
                  <a:pt x="2796" y="1"/>
                </a:cubicBezTo>
                <a:close/>
              </a:path>
            </a:pathLst>
          </a:custGeom>
          <a:solidFill>
            <a:schemeClr val="accent4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18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3" name="Google Shape;903;p51"/>
          <p:cNvGrpSpPr/>
          <p:nvPr/>
        </p:nvGrpSpPr>
        <p:grpSpPr>
          <a:xfrm>
            <a:off x="7637749" y="477025"/>
            <a:ext cx="868770" cy="1008130"/>
            <a:chOff x="7432549" y="1156700"/>
            <a:chExt cx="868770" cy="1008130"/>
          </a:xfrm>
        </p:grpSpPr>
        <p:sp>
          <p:nvSpPr>
            <p:cNvPr id="904" name="Google Shape;904;p51"/>
            <p:cNvSpPr/>
            <p:nvPr/>
          </p:nvSpPr>
          <p:spPr>
            <a:xfrm>
              <a:off x="7432549" y="1156700"/>
              <a:ext cx="868770" cy="1008130"/>
            </a:xfrm>
            <a:custGeom>
              <a:avLst/>
              <a:gdLst/>
              <a:ahLst/>
              <a:cxnLst/>
              <a:rect l="l" t="t" r="r" b="b"/>
              <a:pathLst>
                <a:path w="16969" h="19691" extrusionOk="0">
                  <a:moveTo>
                    <a:pt x="9137" y="3009"/>
                  </a:moveTo>
                  <a:cubicBezTo>
                    <a:pt x="9264" y="3009"/>
                    <a:pt x="9455" y="3136"/>
                    <a:pt x="9646" y="3280"/>
                  </a:cubicBezTo>
                  <a:cubicBezTo>
                    <a:pt x="9933" y="3487"/>
                    <a:pt x="10283" y="3757"/>
                    <a:pt x="10745" y="3789"/>
                  </a:cubicBezTo>
                  <a:cubicBezTo>
                    <a:pt x="10792" y="3805"/>
                    <a:pt x="10856" y="3805"/>
                    <a:pt x="10904" y="3805"/>
                  </a:cubicBezTo>
                  <a:cubicBezTo>
                    <a:pt x="10968" y="3805"/>
                    <a:pt x="11031" y="3805"/>
                    <a:pt x="11079" y="3789"/>
                  </a:cubicBezTo>
                  <a:lnTo>
                    <a:pt x="11190" y="3789"/>
                  </a:lnTo>
                  <a:lnTo>
                    <a:pt x="11190" y="3821"/>
                  </a:lnTo>
                  <a:cubicBezTo>
                    <a:pt x="11429" y="4442"/>
                    <a:pt x="11875" y="4967"/>
                    <a:pt x="12432" y="5317"/>
                  </a:cubicBezTo>
                  <a:cubicBezTo>
                    <a:pt x="12432" y="5317"/>
                    <a:pt x="12464" y="5349"/>
                    <a:pt x="12464" y="5349"/>
                  </a:cubicBezTo>
                  <a:cubicBezTo>
                    <a:pt x="12448" y="5381"/>
                    <a:pt x="12448" y="5413"/>
                    <a:pt x="12448" y="5444"/>
                  </a:cubicBezTo>
                  <a:cubicBezTo>
                    <a:pt x="12368" y="6017"/>
                    <a:pt x="12639" y="6511"/>
                    <a:pt x="12894" y="6877"/>
                  </a:cubicBezTo>
                  <a:cubicBezTo>
                    <a:pt x="12909" y="6893"/>
                    <a:pt x="12941" y="6941"/>
                    <a:pt x="12973" y="6972"/>
                  </a:cubicBezTo>
                  <a:cubicBezTo>
                    <a:pt x="12941" y="7036"/>
                    <a:pt x="12909" y="7084"/>
                    <a:pt x="12878" y="7132"/>
                  </a:cubicBezTo>
                  <a:cubicBezTo>
                    <a:pt x="12766" y="7386"/>
                    <a:pt x="12734" y="7689"/>
                    <a:pt x="12798" y="7991"/>
                  </a:cubicBezTo>
                  <a:cubicBezTo>
                    <a:pt x="12814" y="8087"/>
                    <a:pt x="12846" y="8182"/>
                    <a:pt x="12862" y="8278"/>
                  </a:cubicBezTo>
                  <a:cubicBezTo>
                    <a:pt x="12703" y="8564"/>
                    <a:pt x="12480" y="8962"/>
                    <a:pt x="12241" y="9360"/>
                  </a:cubicBezTo>
                  <a:cubicBezTo>
                    <a:pt x="11636" y="9105"/>
                    <a:pt x="10983" y="8962"/>
                    <a:pt x="10363" y="8962"/>
                  </a:cubicBezTo>
                  <a:cubicBezTo>
                    <a:pt x="9869" y="8962"/>
                    <a:pt x="9392" y="9058"/>
                    <a:pt x="8962" y="9217"/>
                  </a:cubicBezTo>
                  <a:cubicBezTo>
                    <a:pt x="8755" y="7641"/>
                    <a:pt x="7673" y="6590"/>
                    <a:pt x="5810" y="6192"/>
                  </a:cubicBezTo>
                  <a:cubicBezTo>
                    <a:pt x="5731" y="6177"/>
                    <a:pt x="5635" y="6161"/>
                    <a:pt x="5540" y="6145"/>
                  </a:cubicBezTo>
                  <a:cubicBezTo>
                    <a:pt x="5587" y="5763"/>
                    <a:pt x="5683" y="5174"/>
                    <a:pt x="5874" y="4426"/>
                  </a:cubicBezTo>
                  <a:cubicBezTo>
                    <a:pt x="5906" y="4410"/>
                    <a:pt x="5938" y="4378"/>
                    <a:pt x="5969" y="4362"/>
                  </a:cubicBezTo>
                  <a:cubicBezTo>
                    <a:pt x="6240" y="4187"/>
                    <a:pt x="6415" y="3948"/>
                    <a:pt x="6574" y="3757"/>
                  </a:cubicBezTo>
                  <a:lnTo>
                    <a:pt x="6654" y="3646"/>
                  </a:lnTo>
                  <a:cubicBezTo>
                    <a:pt x="6781" y="3471"/>
                    <a:pt x="6893" y="3375"/>
                    <a:pt x="6972" y="3359"/>
                  </a:cubicBezTo>
                  <a:cubicBezTo>
                    <a:pt x="6988" y="3359"/>
                    <a:pt x="7020" y="3343"/>
                    <a:pt x="7052" y="3343"/>
                  </a:cubicBezTo>
                  <a:cubicBezTo>
                    <a:pt x="7131" y="3343"/>
                    <a:pt x="7227" y="3359"/>
                    <a:pt x="7322" y="3375"/>
                  </a:cubicBezTo>
                  <a:cubicBezTo>
                    <a:pt x="7450" y="3407"/>
                    <a:pt x="7609" y="3423"/>
                    <a:pt x="7768" y="3423"/>
                  </a:cubicBezTo>
                  <a:cubicBezTo>
                    <a:pt x="7832" y="3423"/>
                    <a:pt x="7895" y="3423"/>
                    <a:pt x="7959" y="3407"/>
                  </a:cubicBezTo>
                  <a:cubicBezTo>
                    <a:pt x="8262" y="3375"/>
                    <a:pt x="8516" y="3264"/>
                    <a:pt x="8739" y="3152"/>
                  </a:cubicBezTo>
                  <a:cubicBezTo>
                    <a:pt x="8898" y="3073"/>
                    <a:pt x="9042" y="3009"/>
                    <a:pt x="9137" y="3009"/>
                  </a:cubicBezTo>
                  <a:close/>
                  <a:moveTo>
                    <a:pt x="8946" y="1"/>
                  </a:moveTo>
                  <a:cubicBezTo>
                    <a:pt x="8278" y="1"/>
                    <a:pt x="7609" y="96"/>
                    <a:pt x="6940" y="287"/>
                  </a:cubicBezTo>
                  <a:cubicBezTo>
                    <a:pt x="6224" y="510"/>
                    <a:pt x="5763" y="765"/>
                    <a:pt x="5587" y="860"/>
                  </a:cubicBezTo>
                  <a:cubicBezTo>
                    <a:pt x="5524" y="908"/>
                    <a:pt x="5444" y="940"/>
                    <a:pt x="5381" y="987"/>
                  </a:cubicBezTo>
                  <a:cubicBezTo>
                    <a:pt x="4983" y="1210"/>
                    <a:pt x="4521" y="1481"/>
                    <a:pt x="4187" y="1879"/>
                  </a:cubicBezTo>
                  <a:cubicBezTo>
                    <a:pt x="3868" y="2245"/>
                    <a:pt x="3677" y="2675"/>
                    <a:pt x="3646" y="3104"/>
                  </a:cubicBezTo>
                  <a:cubicBezTo>
                    <a:pt x="3630" y="3168"/>
                    <a:pt x="3630" y="3216"/>
                    <a:pt x="3630" y="3280"/>
                  </a:cubicBezTo>
                  <a:cubicBezTo>
                    <a:pt x="3630" y="3471"/>
                    <a:pt x="3677" y="3678"/>
                    <a:pt x="3757" y="3869"/>
                  </a:cubicBezTo>
                  <a:cubicBezTo>
                    <a:pt x="3534" y="4457"/>
                    <a:pt x="3423" y="5381"/>
                    <a:pt x="3455" y="6638"/>
                  </a:cubicBezTo>
                  <a:cubicBezTo>
                    <a:pt x="2070" y="7291"/>
                    <a:pt x="0" y="9105"/>
                    <a:pt x="717" y="12050"/>
                  </a:cubicBezTo>
                  <a:cubicBezTo>
                    <a:pt x="1146" y="13785"/>
                    <a:pt x="2515" y="14756"/>
                    <a:pt x="4569" y="14756"/>
                  </a:cubicBezTo>
                  <a:cubicBezTo>
                    <a:pt x="4903" y="14756"/>
                    <a:pt x="5253" y="14724"/>
                    <a:pt x="5619" y="14676"/>
                  </a:cubicBezTo>
                  <a:cubicBezTo>
                    <a:pt x="5747" y="14676"/>
                    <a:pt x="5874" y="14692"/>
                    <a:pt x="5985" y="14692"/>
                  </a:cubicBezTo>
                  <a:cubicBezTo>
                    <a:pt x="6081" y="14692"/>
                    <a:pt x="6160" y="14692"/>
                    <a:pt x="6256" y="14676"/>
                  </a:cubicBezTo>
                  <a:cubicBezTo>
                    <a:pt x="6399" y="15202"/>
                    <a:pt x="6638" y="15663"/>
                    <a:pt x="6972" y="16077"/>
                  </a:cubicBezTo>
                  <a:cubicBezTo>
                    <a:pt x="7227" y="16427"/>
                    <a:pt x="7545" y="16730"/>
                    <a:pt x="7911" y="16969"/>
                  </a:cubicBezTo>
                  <a:cubicBezTo>
                    <a:pt x="7498" y="17191"/>
                    <a:pt x="6988" y="17351"/>
                    <a:pt x="6383" y="17351"/>
                  </a:cubicBezTo>
                  <a:lnTo>
                    <a:pt x="6145" y="17351"/>
                  </a:lnTo>
                  <a:cubicBezTo>
                    <a:pt x="5858" y="17335"/>
                    <a:pt x="5572" y="17303"/>
                    <a:pt x="5285" y="17271"/>
                  </a:cubicBezTo>
                  <a:cubicBezTo>
                    <a:pt x="4951" y="17223"/>
                    <a:pt x="4632" y="17175"/>
                    <a:pt x="4362" y="17112"/>
                  </a:cubicBezTo>
                  <a:cubicBezTo>
                    <a:pt x="4282" y="17096"/>
                    <a:pt x="4203" y="17096"/>
                    <a:pt x="4123" y="17096"/>
                  </a:cubicBezTo>
                  <a:cubicBezTo>
                    <a:pt x="3502" y="17096"/>
                    <a:pt x="3009" y="17542"/>
                    <a:pt x="2945" y="18162"/>
                  </a:cubicBezTo>
                  <a:cubicBezTo>
                    <a:pt x="2897" y="18719"/>
                    <a:pt x="3248" y="19245"/>
                    <a:pt x="3789" y="19404"/>
                  </a:cubicBezTo>
                  <a:cubicBezTo>
                    <a:pt x="4123" y="19483"/>
                    <a:pt x="4648" y="19611"/>
                    <a:pt x="5237" y="19659"/>
                  </a:cubicBezTo>
                  <a:cubicBezTo>
                    <a:pt x="5444" y="19675"/>
                    <a:pt x="5635" y="19690"/>
                    <a:pt x="5826" y="19690"/>
                  </a:cubicBezTo>
                  <a:cubicBezTo>
                    <a:pt x="6097" y="19690"/>
                    <a:pt x="6351" y="19675"/>
                    <a:pt x="6606" y="19627"/>
                  </a:cubicBezTo>
                  <a:cubicBezTo>
                    <a:pt x="8293" y="19388"/>
                    <a:pt x="9790" y="18528"/>
                    <a:pt x="10554" y="18035"/>
                  </a:cubicBezTo>
                  <a:cubicBezTo>
                    <a:pt x="10808" y="18099"/>
                    <a:pt x="11063" y="18131"/>
                    <a:pt x="11334" y="18131"/>
                  </a:cubicBezTo>
                  <a:cubicBezTo>
                    <a:pt x="12798" y="18131"/>
                    <a:pt x="14215" y="17160"/>
                    <a:pt x="14931" y="15631"/>
                  </a:cubicBezTo>
                  <a:cubicBezTo>
                    <a:pt x="15727" y="13992"/>
                    <a:pt x="15520" y="12130"/>
                    <a:pt x="14453" y="11015"/>
                  </a:cubicBezTo>
                  <a:cubicBezTo>
                    <a:pt x="14979" y="10315"/>
                    <a:pt x="15520" y="9583"/>
                    <a:pt x="15679" y="9328"/>
                  </a:cubicBezTo>
                  <a:cubicBezTo>
                    <a:pt x="15822" y="9233"/>
                    <a:pt x="15966" y="9105"/>
                    <a:pt x="16061" y="8962"/>
                  </a:cubicBezTo>
                  <a:cubicBezTo>
                    <a:pt x="16443" y="8437"/>
                    <a:pt x="16714" y="7816"/>
                    <a:pt x="16825" y="7227"/>
                  </a:cubicBezTo>
                  <a:cubicBezTo>
                    <a:pt x="16968" y="6447"/>
                    <a:pt x="16937" y="5635"/>
                    <a:pt x="16730" y="4871"/>
                  </a:cubicBezTo>
                  <a:cubicBezTo>
                    <a:pt x="16364" y="3502"/>
                    <a:pt x="15424" y="2261"/>
                    <a:pt x="14087" y="1401"/>
                  </a:cubicBezTo>
                  <a:cubicBezTo>
                    <a:pt x="13976" y="1338"/>
                    <a:pt x="13865" y="1258"/>
                    <a:pt x="13769" y="1194"/>
                  </a:cubicBezTo>
                  <a:cubicBezTo>
                    <a:pt x="12543" y="510"/>
                    <a:pt x="11047" y="96"/>
                    <a:pt x="9328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51"/>
            <p:cNvSpPr/>
            <p:nvPr/>
          </p:nvSpPr>
          <p:spPr>
            <a:xfrm>
              <a:off x="7638718" y="1336762"/>
              <a:ext cx="70960" cy="189994"/>
            </a:xfrm>
            <a:custGeom>
              <a:avLst/>
              <a:gdLst/>
              <a:ahLst/>
              <a:cxnLst/>
              <a:rect l="l" t="t" r="r" b="b"/>
              <a:pathLst>
                <a:path w="1386" h="3711" extrusionOk="0">
                  <a:moveTo>
                    <a:pt x="978" y="0"/>
                  </a:moveTo>
                  <a:cubicBezTo>
                    <a:pt x="857" y="0"/>
                    <a:pt x="702" y="60"/>
                    <a:pt x="510" y="224"/>
                  </a:cubicBezTo>
                  <a:cubicBezTo>
                    <a:pt x="1" y="638"/>
                    <a:pt x="1" y="2469"/>
                    <a:pt x="32" y="3280"/>
                  </a:cubicBezTo>
                  <a:cubicBezTo>
                    <a:pt x="32" y="3519"/>
                    <a:pt x="223" y="3694"/>
                    <a:pt x="446" y="3710"/>
                  </a:cubicBezTo>
                  <a:cubicBezTo>
                    <a:pt x="812" y="3710"/>
                    <a:pt x="1274" y="3678"/>
                    <a:pt x="1019" y="3424"/>
                  </a:cubicBezTo>
                  <a:cubicBezTo>
                    <a:pt x="685" y="3073"/>
                    <a:pt x="1178" y="1131"/>
                    <a:pt x="1338" y="527"/>
                  </a:cubicBezTo>
                  <a:cubicBezTo>
                    <a:pt x="1385" y="367"/>
                    <a:pt x="1338" y="176"/>
                    <a:pt x="1194" y="81"/>
                  </a:cubicBezTo>
                  <a:cubicBezTo>
                    <a:pt x="1140" y="33"/>
                    <a:pt x="1068" y="0"/>
                    <a:pt x="9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51"/>
            <p:cNvSpPr/>
            <p:nvPr/>
          </p:nvSpPr>
          <p:spPr>
            <a:xfrm>
              <a:off x="7456202" y="1516107"/>
              <a:ext cx="305649" cy="365397"/>
            </a:xfrm>
            <a:custGeom>
              <a:avLst/>
              <a:gdLst/>
              <a:ahLst/>
              <a:cxnLst/>
              <a:rect l="l" t="t" r="r" b="b"/>
              <a:pathLst>
                <a:path w="5970" h="7137" extrusionOk="0">
                  <a:moveTo>
                    <a:pt x="3566" y="0"/>
                  </a:moveTo>
                  <a:lnTo>
                    <a:pt x="3454" y="64"/>
                  </a:lnTo>
                  <a:cubicBezTo>
                    <a:pt x="3454" y="64"/>
                    <a:pt x="0" y="1449"/>
                    <a:pt x="828" y="4887"/>
                  </a:cubicBezTo>
                  <a:cubicBezTo>
                    <a:pt x="1279" y="6728"/>
                    <a:pt x="2819" y="7137"/>
                    <a:pt x="4096" y="7137"/>
                  </a:cubicBezTo>
                  <a:cubicBezTo>
                    <a:pt x="5116" y="7137"/>
                    <a:pt x="5969" y="6876"/>
                    <a:pt x="5969" y="6876"/>
                  </a:cubicBezTo>
                  <a:lnTo>
                    <a:pt x="35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51"/>
            <p:cNvSpPr/>
            <p:nvPr/>
          </p:nvSpPr>
          <p:spPr>
            <a:xfrm>
              <a:off x="7545950" y="1501157"/>
              <a:ext cx="445674" cy="377070"/>
            </a:xfrm>
            <a:custGeom>
              <a:avLst/>
              <a:gdLst/>
              <a:ahLst/>
              <a:cxnLst/>
              <a:rect l="l" t="t" r="r" b="b"/>
              <a:pathLst>
                <a:path w="8705" h="7365" extrusionOk="0">
                  <a:moveTo>
                    <a:pt x="2972" y="0"/>
                  </a:moveTo>
                  <a:cubicBezTo>
                    <a:pt x="1558" y="0"/>
                    <a:pt x="1" y="1202"/>
                    <a:pt x="412" y="4447"/>
                  </a:cubicBezTo>
                  <a:cubicBezTo>
                    <a:pt x="731" y="6967"/>
                    <a:pt x="2625" y="7364"/>
                    <a:pt x="3785" y="7364"/>
                  </a:cubicBezTo>
                  <a:cubicBezTo>
                    <a:pt x="4302" y="7364"/>
                    <a:pt x="4674" y="7285"/>
                    <a:pt x="4694" y="7280"/>
                  </a:cubicBezTo>
                  <a:cubicBezTo>
                    <a:pt x="4757" y="7264"/>
                    <a:pt x="8705" y="1152"/>
                    <a:pt x="3484" y="53"/>
                  </a:cubicBezTo>
                  <a:cubicBezTo>
                    <a:pt x="3318" y="18"/>
                    <a:pt x="3146" y="0"/>
                    <a:pt x="29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51"/>
            <p:cNvSpPr/>
            <p:nvPr/>
          </p:nvSpPr>
          <p:spPr>
            <a:xfrm>
              <a:off x="7604519" y="1548208"/>
              <a:ext cx="228187" cy="277849"/>
            </a:xfrm>
            <a:custGeom>
              <a:avLst/>
              <a:gdLst/>
              <a:ahLst/>
              <a:cxnLst/>
              <a:rect l="l" t="t" r="r" b="b"/>
              <a:pathLst>
                <a:path w="4457" h="5427" extrusionOk="0">
                  <a:moveTo>
                    <a:pt x="2515" y="2541"/>
                  </a:moveTo>
                  <a:cubicBezTo>
                    <a:pt x="2563" y="2557"/>
                    <a:pt x="2610" y="2557"/>
                    <a:pt x="2658" y="2557"/>
                  </a:cubicBezTo>
                  <a:cubicBezTo>
                    <a:pt x="2674" y="2748"/>
                    <a:pt x="2754" y="2891"/>
                    <a:pt x="2881" y="3002"/>
                  </a:cubicBezTo>
                  <a:cubicBezTo>
                    <a:pt x="2738" y="3034"/>
                    <a:pt x="2626" y="3082"/>
                    <a:pt x="2515" y="3162"/>
                  </a:cubicBezTo>
                  <a:cubicBezTo>
                    <a:pt x="2499" y="3066"/>
                    <a:pt x="2467" y="2971"/>
                    <a:pt x="2435" y="2875"/>
                  </a:cubicBezTo>
                  <a:cubicBezTo>
                    <a:pt x="2404" y="2795"/>
                    <a:pt x="2356" y="2732"/>
                    <a:pt x="2308" y="2668"/>
                  </a:cubicBezTo>
                  <a:cubicBezTo>
                    <a:pt x="2356" y="2652"/>
                    <a:pt x="2388" y="2620"/>
                    <a:pt x="2435" y="2588"/>
                  </a:cubicBezTo>
                  <a:cubicBezTo>
                    <a:pt x="2467" y="2573"/>
                    <a:pt x="2483" y="2557"/>
                    <a:pt x="2515" y="2541"/>
                  </a:cubicBezTo>
                  <a:close/>
                  <a:moveTo>
                    <a:pt x="2604" y="1"/>
                  </a:moveTo>
                  <a:cubicBezTo>
                    <a:pt x="2264" y="1"/>
                    <a:pt x="1941" y="383"/>
                    <a:pt x="1862" y="742"/>
                  </a:cubicBezTo>
                  <a:cubicBezTo>
                    <a:pt x="1799" y="1045"/>
                    <a:pt x="1799" y="1442"/>
                    <a:pt x="1878" y="1745"/>
                  </a:cubicBezTo>
                  <a:lnTo>
                    <a:pt x="1862" y="1745"/>
                  </a:lnTo>
                  <a:cubicBezTo>
                    <a:pt x="1751" y="1633"/>
                    <a:pt x="1417" y="1602"/>
                    <a:pt x="1273" y="1570"/>
                  </a:cubicBezTo>
                  <a:cubicBezTo>
                    <a:pt x="1131" y="1541"/>
                    <a:pt x="970" y="1519"/>
                    <a:pt x="812" y="1519"/>
                  </a:cubicBezTo>
                  <a:cubicBezTo>
                    <a:pt x="437" y="1519"/>
                    <a:pt x="81" y="1646"/>
                    <a:pt x="48" y="2127"/>
                  </a:cubicBezTo>
                  <a:cubicBezTo>
                    <a:pt x="0" y="2875"/>
                    <a:pt x="796" y="2939"/>
                    <a:pt x="1305" y="3098"/>
                  </a:cubicBezTo>
                  <a:cubicBezTo>
                    <a:pt x="1560" y="3177"/>
                    <a:pt x="1687" y="3209"/>
                    <a:pt x="1671" y="3496"/>
                  </a:cubicBezTo>
                  <a:cubicBezTo>
                    <a:pt x="1655" y="3655"/>
                    <a:pt x="1592" y="3798"/>
                    <a:pt x="1544" y="3941"/>
                  </a:cubicBezTo>
                  <a:cubicBezTo>
                    <a:pt x="1433" y="4260"/>
                    <a:pt x="1321" y="4610"/>
                    <a:pt x="1417" y="4944"/>
                  </a:cubicBezTo>
                  <a:cubicBezTo>
                    <a:pt x="1520" y="5261"/>
                    <a:pt x="1761" y="5426"/>
                    <a:pt x="2012" y="5426"/>
                  </a:cubicBezTo>
                  <a:cubicBezTo>
                    <a:pt x="2226" y="5426"/>
                    <a:pt x="2448" y="5305"/>
                    <a:pt x="2595" y="5056"/>
                  </a:cubicBezTo>
                  <a:cubicBezTo>
                    <a:pt x="2674" y="4928"/>
                    <a:pt x="2738" y="4753"/>
                    <a:pt x="2801" y="4610"/>
                  </a:cubicBezTo>
                  <a:cubicBezTo>
                    <a:pt x="2849" y="4435"/>
                    <a:pt x="2865" y="4132"/>
                    <a:pt x="2977" y="3989"/>
                  </a:cubicBezTo>
                  <a:cubicBezTo>
                    <a:pt x="3029" y="3907"/>
                    <a:pt x="3060" y="3877"/>
                    <a:pt x="3100" y="3877"/>
                  </a:cubicBezTo>
                  <a:cubicBezTo>
                    <a:pt x="3145" y="3877"/>
                    <a:pt x="3201" y="3915"/>
                    <a:pt x="3311" y="3957"/>
                  </a:cubicBezTo>
                  <a:cubicBezTo>
                    <a:pt x="3454" y="4037"/>
                    <a:pt x="3581" y="4117"/>
                    <a:pt x="3757" y="4117"/>
                  </a:cubicBezTo>
                  <a:cubicBezTo>
                    <a:pt x="3884" y="4117"/>
                    <a:pt x="4059" y="4069"/>
                    <a:pt x="4123" y="3941"/>
                  </a:cubicBezTo>
                  <a:cubicBezTo>
                    <a:pt x="4377" y="3496"/>
                    <a:pt x="4107" y="3082"/>
                    <a:pt x="3788" y="2764"/>
                  </a:cubicBezTo>
                  <a:cubicBezTo>
                    <a:pt x="3693" y="2668"/>
                    <a:pt x="3470" y="2573"/>
                    <a:pt x="3581" y="2445"/>
                  </a:cubicBezTo>
                  <a:cubicBezTo>
                    <a:pt x="3836" y="2175"/>
                    <a:pt x="4250" y="1809"/>
                    <a:pt x="4361" y="1538"/>
                  </a:cubicBezTo>
                  <a:cubicBezTo>
                    <a:pt x="4457" y="1315"/>
                    <a:pt x="4282" y="1013"/>
                    <a:pt x="4027" y="1013"/>
                  </a:cubicBezTo>
                  <a:cubicBezTo>
                    <a:pt x="3757" y="1013"/>
                    <a:pt x="3550" y="1076"/>
                    <a:pt x="3295" y="1156"/>
                  </a:cubicBezTo>
                  <a:cubicBezTo>
                    <a:pt x="3257" y="1169"/>
                    <a:pt x="3226" y="1175"/>
                    <a:pt x="3201" y="1175"/>
                  </a:cubicBezTo>
                  <a:cubicBezTo>
                    <a:pt x="3016" y="1175"/>
                    <a:pt x="3152" y="850"/>
                    <a:pt x="3152" y="710"/>
                  </a:cubicBezTo>
                  <a:cubicBezTo>
                    <a:pt x="3168" y="535"/>
                    <a:pt x="3136" y="360"/>
                    <a:pt x="3024" y="233"/>
                  </a:cubicBezTo>
                  <a:cubicBezTo>
                    <a:pt x="2893" y="68"/>
                    <a:pt x="2747" y="1"/>
                    <a:pt x="26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51"/>
            <p:cNvSpPr/>
            <p:nvPr/>
          </p:nvSpPr>
          <p:spPr>
            <a:xfrm>
              <a:off x="7681109" y="1622035"/>
              <a:ext cx="77462" cy="141868"/>
            </a:xfrm>
            <a:custGeom>
              <a:avLst/>
              <a:gdLst/>
              <a:ahLst/>
              <a:cxnLst/>
              <a:rect l="l" t="t" r="r" b="b"/>
              <a:pathLst>
                <a:path w="1513" h="2771" extrusionOk="0">
                  <a:moveTo>
                    <a:pt x="557" y="0"/>
                  </a:moveTo>
                  <a:cubicBezTo>
                    <a:pt x="223" y="223"/>
                    <a:pt x="0" y="749"/>
                    <a:pt x="0" y="1353"/>
                  </a:cubicBezTo>
                  <a:cubicBezTo>
                    <a:pt x="32" y="2140"/>
                    <a:pt x="436" y="2770"/>
                    <a:pt x="937" y="2770"/>
                  </a:cubicBezTo>
                  <a:cubicBezTo>
                    <a:pt x="943" y="2770"/>
                    <a:pt x="949" y="2770"/>
                    <a:pt x="955" y="2770"/>
                  </a:cubicBezTo>
                  <a:cubicBezTo>
                    <a:pt x="971" y="2770"/>
                    <a:pt x="971" y="2754"/>
                    <a:pt x="987" y="2754"/>
                  </a:cubicBezTo>
                  <a:cubicBezTo>
                    <a:pt x="1512" y="1879"/>
                    <a:pt x="1417" y="637"/>
                    <a:pt x="589" y="16"/>
                  </a:cubicBezTo>
                  <a:cubicBezTo>
                    <a:pt x="589" y="0"/>
                    <a:pt x="573" y="0"/>
                    <a:pt x="5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51"/>
            <p:cNvSpPr/>
            <p:nvPr/>
          </p:nvSpPr>
          <p:spPr>
            <a:xfrm>
              <a:off x="7709626" y="1615481"/>
              <a:ext cx="66864" cy="147602"/>
            </a:xfrm>
            <a:custGeom>
              <a:avLst/>
              <a:gdLst/>
              <a:ahLst/>
              <a:cxnLst/>
              <a:rect l="l" t="t" r="r" b="b"/>
              <a:pathLst>
                <a:path w="1306" h="2883" extrusionOk="0">
                  <a:moveTo>
                    <a:pt x="353" y="1"/>
                  </a:moveTo>
                  <a:cubicBezTo>
                    <a:pt x="347" y="1"/>
                    <a:pt x="341" y="1"/>
                    <a:pt x="335" y="1"/>
                  </a:cubicBezTo>
                  <a:cubicBezTo>
                    <a:pt x="223" y="17"/>
                    <a:pt x="96" y="49"/>
                    <a:pt x="0" y="128"/>
                  </a:cubicBezTo>
                  <a:cubicBezTo>
                    <a:pt x="16" y="128"/>
                    <a:pt x="32" y="128"/>
                    <a:pt x="32" y="144"/>
                  </a:cubicBezTo>
                  <a:cubicBezTo>
                    <a:pt x="860" y="765"/>
                    <a:pt x="955" y="2007"/>
                    <a:pt x="430" y="2882"/>
                  </a:cubicBezTo>
                  <a:cubicBezTo>
                    <a:pt x="924" y="2850"/>
                    <a:pt x="1306" y="2198"/>
                    <a:pt x="1290" y="1418"/>
                  </a:cubicBezTo>
                  <a:cubicBezTo>
                    <a:pt x="1274" y="632"/>
                    <a:pt x="854" y="1"/>
                    <a:pt x="3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51"/>
            <p:cNvSpPr/>
            <p:nvPr/>
          </p:nvSpPr>
          <p:spPr>
            <a:xfrm>
              <a:off x="7767478" y="1646558"/>
              <a:ext cx="382241" cy="388435"/>
            </a:xfrm>
            <a:custGeom>
              <a:avLst/>
              <a:gdLst/>
              <a:ahLst/>
              <a:cxnLst/>
              <a:rect l="l" t="t" r="r" b="b"/>
              <a:pathLst>
                <a:path w="7466" h="7587" extrusionOk="0">
                  <a:moveTo>
                    <a:pt x="3816" y="1"/>
                  </a:moveTo>
                  <a:cubicBezTo>
                    <a:pt x="3276" y="1"/>
                    <a:pt x="2742" y="117"/>
                    <a:pt x="2261" y="381"/>
                  </a:cubicBezTo>
                  <a:cubicBezTo>
                    <a:pt x="1990" y="524"/>
                    <a:pt x="1736" y="715"/>
                    <a:pt x="1497" y="906"/>
                  </a:cubicBezTo>
                  <a:cubicBezTo>
                    <a:pt x="1162" y="1161"/>
                    <a:pt x="956" y="1400"/>
                    <a:pt x="765" y="1750"/>
                  </a:cubicBezTo>
                  <a:cubicBezTo>
                    <a:pt x="494" y="2227"/>
                    <a:pt x="271" y="2737"/>
                    <a:pt x="176" y="3278"/>
                  </a:cubicBezTo>
                  <a:cubicBezTo>
                    <a:pt x="0" y="4281"/>
                    <a:pt x="271" y="5347"/>
                    <a:pt x="892" y="6143"/>
                  </a:cubicBezTo>
                  <a:cubicBezTo>
                    <a:pt x="1513" y="6939"/>
                    <a:pt x="2468" y="7464"/>
                    <a:pt x="3471" y="7560"/>
                  </a:cubicBezTo>
                  <a:cubicBezTo>
                    <a:pt x="3622" y="7577"/>
                    <a:pt x="3793" y="7587"/>
                    <a:pt x="3973" y="7587"/>
                  </a:cubicBezTo>
                  <a:cubicBezTo>
                    <a:pt x="4648" y="7587"/>
                    <a:pt x="5456" y="7441"/>
                    <a:pt x="5858" y="6939"/>
                  </a:cubicBezTo>
                  <a:cubicBezTo>
                    <a:pt x="6415" y="6270"/>
                    <a:pt x="6972" y="5554"/>
                    <a:pt x="7227" y="4711"/>
                  </a:cubicBezTo>
                  <a:cubicBezTo>
                    <a:pt x="7466" y="3899"/>
                    <a:pt x="7466" y="3023"/>
                    <a:pt x="7275" y="2211"/>
                  </a:cubicBezTo>
                  <a:cubicBezTo>
                    <a:pt x="7275" y="2196"/>
                    <a:pt x="7275" y="2180"/>
                    <a:pt x="7275" y="2180"/>
                  </a:cubicBezTo>
                  <a:cubicBezTo>
                    <a:pt x="7243" y="2005"/>
                    <a:pt x="7195" y="1845"/>
                    <a:pt x="7116" y="1702"/>
                  </a:cubicBezTo>
                  <a:cubicBezTo>
                    <a:pt x="7036" y="1527"/>
                    <a:pt x="6909" y="1368"/>
                    <a:pt x="6781" y="1225"/>
                  </a:cubicBezTo>
                  <a:cubicBezTo>
                    <a:pt x="6431" y="827"/>
                    <a:pt x="5970" y="540"/>
                    <a:pt x="5476" y="349"/>
                  </a:cubicBezTo>
                  <a:cubicBezTo>
                    <a:pt x="4954" y="129"/>
                    <a:pt x="4382" y="1"/>
                    <a:pt x="38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1"/>
            <p:cNvSpPr/>
            <p:nvPr/>
          </p:nvSpPr>
          <p:spPr>
            <a:xfrm>
              <a:off x="7831833" y="1674871"/>
              <a:ext cx="241294" cy="308772"/>
            </a:xfrm>
            <a:custGeom>
              <a:avLst/>
              <a:gdLst/>
              <a:ahLst/>
              <a:cxnLst/>
              <a:rect l="l" t="t" r="r" b="b"/>
              <a:pathLst>
                <a:path w="4713" h="6031" extrusionOk="0">
                  <a:moveTo>
                    <a:pt x="3442" y="0"/>
                  </a:moveTo>
                  <a:cubicBezTo>
                    <a:pt x="3141" y="0"/>
                    <a:pt x="2855" y="115"/>
                    <a:pt x="2675" y="385"/>
                  </a:cubicBezTo>
                  <a:cubicBezTo>
                    <a:pt x="2532" y="624"/>
                    <a:pt x="2516" y="879"/>
                    <a:pt x="2532" y="1133"/>
                  </a:cubicBezTo>
                  <a:cubicBezTo>
                    <a:pt x="2532" y="1391"/>
                    <a:pt x="2661" y="1404"/>
                    <a:pt x="2466" y="1404"/>
                  </a:cubicBezTo>
                  <a:cubicBezTo>
                    <a:pt x="2444" y="1404"/>
                    <a:pt x="2419" y="1404"/>
                    <a:pt x="2389" y="1404"/>
                  </a:cubicBezTo>
                  <a:cubicBezTo>
                    <a:pt x="2229" y="1404"/>
                    <a:pt x="2086" y="1356"/>
                    <a:pt x="1927" y="1356"/>
                  </a:cubicBezTo>
                  <a:cubicBezTo>
                    <a:pt x="1895" y="1354"/>
                    <a:pt x="1864" y="1353"/>
                    <a:pt x="1832" y="1353"/>
                  </a:cubicBezTo>
                  <a:cubicBezTo>
                    <a:pt x="1393" y="1353"/>
                    <a:pt x="1005" y="1561"/>
                    <a:pt x="797" y="1977"/>
                  </a:cubicBezTo>
                  <a:cubicBezTo>
                    <a:pt x="685" y="2168"/>
                    <a:pt x="638" y="2391"/>
                    <a:pt x="670" y="2614"/>
                  </a:cubicBezTo>
                  <a:cubicBezTo>
                    <a:pt x="685" y="2789"/>
                    <a:pt x="892" y="3091"/>
                    <a:pt x="861" y="3234"/>
                  </a:cubicBezTo>
                  <a:cubicBezTo>
                    <a:pt x="829" y="3393"/>
                    <a:pt x="463" y="3584"/>
                    <a:pt x="367" y="3696"/>
                  </a:cubicBezTo>
                  <a:cubicBezTo>
                    <a:pt x="208" y="3871"/>
                    <a:pt x="96" y="4062"/>
                    <a:pt x="65" y="4285"/>
                  </a:cubicBezTo>
                  <a:cubicBezTo>
                    <a:pt x="1" y="4746"/>
                    <a:pt x="224" y="5304"/>
                    <a:pt x="526" y="5638"/>
                  </a:cubicBezTo>
                  <a:cubicBezTo>
                    <a:pt x="690" y="5832"/>
                    <a:pt x="910" y="5942"/>
                    <a:pt x="1160" y="5942"/>
                  </a:cubicBezTo>
                  <a:cubicBezTo>
                    <a:pt x="1177" y="5942"/>
                    <a:pt x="1194" y="5941"/>
                    <a:pt x="1211" y="5940"/>
                  </a:cubicBezTo>
                  <a:cubicBezTo>
                    <a:pt x="1457" y="5927"/>
                    <a:pt x="1621" y="5889"/>
                    <a:pt x="1814" y="5889"/>
                  </a:cubicBezTo>
                  <a:cubicBezTo>
                    <a:pt x="1846" y="5889"/>
                    <a:pt x="1878" y="5890"/>
                    <a:pt x="1911" y="5893"/>
                  </a:cubicBezTo>
                  <a:cubicBezTo>
                    <a:pt x="1978" y="5978"/>
                    <a:pt x="2085" y="6030"/>
                    <a:pt x="2198" y="6030"/>
                  </a:cubicBezTo>
                  <a:cubicBezTo>
                    <a:pt x="2273" y="6030"/>
                    <a:pt x="2350" y="6007"/>
                    <a:pt x="2420" y="5956"/>
                  </a:cubicBezTo>
                  <a:cubicBezTo>
                    <a:pt x="2452" y="5924"/>
                    <a:pt x="2500" y="5893"/>
                    <a:pt x="2532" y="5861"/>
                  </a:cubicBezTo>
                  <a:cubicBezTo>
                    <a:pt x="2580" y="5829"/>
                    <a:pt x="2611" y="5797"/>
                    <a:pt x="2627" y="5765"/>
                  </a:cubicBezTo>
                  <a:cubicBezTo>
                    <a:pt x="2739" y="5733"/>
                    <a:pt x="2818" y="5654"/>
                    <a:pt x="2866" y="5510"/>
                  </a:cubicBezTo>
                  <a:cubicBezTo>
                    <a:pt x="3121" y="4715"/>
                    <a:pt x="3312" y="3903"/>
                    <a:pt x="3630" y="3123"/>
                  </a:cubicBezTo>
                  <a:cubicBezTo>
                    <a:pt x="3853" y="2534"/>
                    <a:pt x="4267" y="1993"/>
                    <a:pt x="4490" y="1388"/>
                  </a:cubicBezTo>
                  <a:cubicBezTo>
                    <a:pt x="4617" y="1356"/>
                    <a:pt x="4713" y="1245"/>
                    <a:pt x="4713" y="1070"/>
                  </a:cubicBezTo>
                  <a:cubicBezTo>
                    <a:pt x="4713" y="464"/>
                    <a:pt x="4046" y="0"/>
                    <a:pt x="34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1"/>
            <p:cNvSpPr/>
            <p:nvPr/>
          </p:nvSpPr>
          <p:spPr>
            <a:xfrm>
              <a:off x="8022541" y="1575599"/>
              <a:ext cx="197264" cy="165470"/>
            </a:xfrm>
            <a:custGeom>
              <a:avLst/>
              <a:gdLst/>
              <a:ahLst/>
              <a:cxnLst/>
              <a:rect l="l" t="t" r="r" b="b"/>
              <a:pathLst>
                <a:path w="3853" h="3232" extrusionOk="0">
                  <a:moveTo>
                    <a:pt x="2070" y="0"/>
                  </a:moveTo>
                  <a:cubicBezTo>
                    <a:pt x="2070" y="0"/>
                    <a:pt x="590" y="2690"/>
                    <a:pt x="303" y="2929"/>
                  </a:cubicBezTo>
                  <a:cubicBezTo>
                    <a:pt x="1" y="3168"/>
                    <a:pt x="1879" y="3231"/>
                    <a:pt x="1879" y="3231"/>
                  </a:cubicBezTo>
                  <a:cubicBezTo>
                    <a:pt x="1879" y="3231"/>
                    <a:pt x="3423" y="1194"/>
                    <a:pt x="3646" y="828"/>
                  </a:cubicBezTo>
                  <a:cubicBezTo>
                    <a:pt x="3853" y="462"/>
                    <a:pt x="2404" y="223"/>
                    <a:pt x="20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1"/>
            <p:cNvSpPr/>
            <p:nvPr/>
          </p:nvSpPr>
          <p:spPr>
            <a:xfrm>
              <a:off x="7612659" y="2062129"/>
              <a:ext cx="91285" cy="70909"/>
            </a:xfrm>
            <a:custGeom>
              <a:avLst/>
              <a:gdLst/>
              <a:ahLst/>
              <a:cxnLst/>
              <a:rect l="l" t="t" r="r" b="b"/>
              <a:pathLst>
                <a:path w="1783" h="1385" extrusionOk="0">
                  <a:moveTo>
                    <a:pt x="587" y="0"/>
                  </a:moveTo>
                  <a:cubicBezTo>
                    <a:pt x="304" y="0"/>
                    <a:pt x="60" y="221"/>
                    <a:pt x="32" y="525"/>
                  </a:cubicBezTo>
                  <a:cubicBezTo>
                    <a:pt x="0" y="812"/>
                    <a:pt x="175" y="1066"/>
                    <a:pt x="430" y="1130"/>
                  </a:cubicBezTo>
                  <a:cubicBezTo>
                    <a:pt x="764" y="1225"/>
                    <a:pt x="1242" y="1337"/>
                    <a:pt x="1783" y="1385"/>
                  </a:cubicBezTo>
                  <a:cubicBezTo>
                    <a:pt x="1656" y="1003"/>
                    <a:pt x="1640" y="573"/>
                    <a:pt x="1687" y="175"/>
                  </a:cubicBezTo>
                  <a:cubicBezTo>
                    <a:pt x="1289" y="127"/>
                    <a:pt x="971" y="64"/>
                    <a:pt x="716" y="16"/>
                  </a:cubicBezTo>
                  <a:cubicBezTo>
                    <a:pt x="673" y="5"/>
                    <a:pt x="629" y="0"/>
                    <a:pt x="5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51"/>
            <p:cNvSpPr/>
            <p:nvPr/>
          </p:nvSpPr>
          <p:spPr>
            <a:xfrm>
              <a:off x="7697390" y="1989582"/>
              <a:ext cx="281228" cy="144531"/>
            </a:xfrm>
            <a:custGeom>
              <a:avLst/>
              <a:gdLst/>
              <a:ahLst/>
              <a:cxnLst/>
              <a:rect l="l" t="t" r="r" b="b"/>
              <a:pathLst>
                <a:path w="5493" h="2823" extrusionOk="0">
                  <a:moveTo>
                    <a:pt x="4426" y="0"/>
                  </a:moveTo>
                  <a:cubicBezTo>
                    <a:pt x="4410" y="61"/>
                    <a:pt x="3278" y="1680"/>
                    <a:pt x="1199" y="1680"/>
                  </a:cubicBezTo>
                  <a:cubicBezTo>
                    <a:pt x="1114" y="1680"/>
                    <a:pt x="1028" y="1677"/>
                    <a:pt x="940" y="1672"/>
                  </a:cubicBezTo>
                  <a:cubicBezTo>
                    <a:pt x="605" y="1656"/>
                    <a:pt x="303" y="1624"/>
                    <a:pt x="32" y="1592"/>
                  </a:cubicBezTo>
                  <a:cubicBezTo>
                    <a:pt x="1" y="1831"/>
                    <a:pt x="1" y="2069"/>
                    <a:pt x="32" y="2308"/>
                  </a:cubicBezTo>
                  <a:cubicBezTo>
                    <a:pt x="48" y="2483"/>
                    <a:pt x="80" y="2642"/>
                    <a:pt x="128" y="2802"/>
                  </a:cubicBezTo>
                  <a:cubicBezTo>
                    <a:pt x="286" y="2815"/>
                    <a:pt x="453" y="2823"/>
                    <a:pt x="623" y="2823"/>
                  </a:cubicBezTo>
                  <a:cubicBezTo>
                    <a:pt x="863" y="2823"/>
                    <a:pt x="1111" y="2807"/>
                    <a:pt x="1354" y="2770"/>
                  </a:cubicBezTo>
                  <a:cubicBezTo>
                    <a:pt x="3550" y="2451"/>
                    <a:pt x="5492" y="971"/>
                    <a:pt x="5492" y="971"/>
                  </a:cubicBezTo>
                  <a:lnTo>
                    <a:pt x="5110" y="621"/>
                  </a:lnTo>
                  <a:lnTo>
                    <a:pt x="44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51"/>
            <p:cNvSpPr/>
            <p:nvPr/>
          </p:nvSpPr>
          <p:spPr>
            <a:xfrm>
              <a:off x="7900334" y="1733697"/>
              <a:ext cx="307236" cy="320957"/>
            </a:xfrm>
            <a:custGeom>
              <a:avLst/>
              <a:gdLst/>
              <a:ahLst/>
              <a:cxnLst/>
              <a:rect l="l" t="t" r="r" b="b"/>
              <a:pathLst>
                <a:path w="6001" h="6269" extrusionOk="0">
                  <a:moveTo>
                    <a:pt x="4712" y="0"/>
                  </a:moveTo>
                  <a:cubicBezTo>
                    <a:pt x="4441" y="223"/>
                    <a:pt x="4202" y="478"/>
                    <a:pt x="4011" y="748"/>
                  </a:cubicBezTo>
                  <a:cubicBezTo>
                    <a:pt x="3900" y="891"/>
                    <a:pt x="3804" y="1051"/>
                    <a:pt x="3757" y="1226"/>
                  </a:cubicBezTo>
                  <a:cubicBezTo>
                    <a:pt x="3725" y="1401"/>
                    <a:pt x="3741" y="1592"/>
                    <a:pt x="3852" y="1735"/>
                  </a:cubicBezTo>
                  <a:cubicBezTo>
                    <a:pt x="3963" y="1878"/>
                    <a:pt x="4170" y="1942"/>
                    <a:pt x="4234" y="2117"/>
                  </a:cubicBezTo>
                  <a:cubicBezTo>
                    <a:pt x="4330" y="2340"/>
                    <a:pt x="4123" y="2563"/>
                    <a:pt x="3932" y="2706"/>
                  </a:cubicBezTo>
                  <a:cubicBezTo>
                    <a:pt x="3486" y="3040"/>
                    <a:pt x="2977" y="3247"/>
                    <a:pt x="2483" y="3486"/>
                  </a:cubicBezTo>
                  <a:cubicBezTo>
                    <a:pt x="1624" y="3884"/>
                    <a:pt x="764" y="4361"/>
                    <a:pt x="0" y="4935"/>
                  </a:cubicBezTo>
                  <a:cubicBezTo>
                    <a:pt x="255" y="5412"/>
                    <a:pt x="637" y="5794"/>
                    <a:pt x="1114" y="6033"/>
                  </a:cubicBezTo>
                  <a:cubicBezTo>
                    <a:pt x="1452" y="6192"/>
                    <a:pt x="1812" y="6268"/>
                    <a:pt x="2177" y="6268"/>
                  </a:cubicBezTo>
                  <a:cubicBezTo>
                    <a:pt x="3376" y="6268"/>
                    <a:pt x="4622" y="5450"/>
                    <a:pt x="5269" y="4107"/>
                  </a:cubicBezTo>
                  <a:cubicBezTo>
                    <a:pt x="6001" y="2579"/>
                    <a:pt x="5730" y="891"/>
                    <a:pt x="47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51"/>
            <p:cNvSpPr/>
            <p:nvPr/>
          </p:nvSpPr>
          <p:spPr>
            <a:xfrm>
              <a:off x="7873405" y="1703593"/>
              <a:ext cx="268173" cy="282764"/>
            </a:xfrm>
            <a:custGeom>
              <a:avLst/>
              <a:gdLst/>
              <a:ahLst/>
              <a:cxnLst/>
              <a:rect l="l" t="t" r="r" b="b"/>
              <a:pathLst>
                <a:path w="5238" h="5523" extrusionOk="0">
                  <a:moveTo>
                    <a:pt x="3644" y="1"/>
                  </a:moveTo>
                  <a:cubicBezTo>
                    <a:pt x="2452" y="1"/>
                    <a:pt x="1219" y="812"/>
                    <a:pt x="574" y="2164"/>
                  </a:cubicBezTo>
                  <a:cubicBezTo>
                    <a:pt x="1" y="3326"/>
                    <a:pt x="33" y="4599"/>
                    <a:pt x="526" y="5523"/>
                  </a:cubicBezTo>
                  <a:cubicBezTo>
                    <a:pt x="1019" y="5156"/>
                    <a:pt x="1529" y="4838"/>
                    <a:pt x="2070" y="4552"/>
                  </a:cubicBezTo>
                  <a:cubicBezTo>
                    <a:pt x="2213" y="4965"/>
                    <a:pt x="2452" y="5236"/>
                    <a:pt x="2739" y="5236"/>
                  </a:cubicBezTo>
                  <a:cubicBezTo>
                    <a:pt x="3168" y="5236"/>
                    <a:pt x="3519" y="4599"/>
                    <a:pt x="3550" y="3819"/>
                  </a:cubicBezTo>
                  <a:cubicBezTo>
                    <a:pt x="3869" y="3676"/>
                    <a:pt x="4171" y="3517"/>
                    <a:pt x="4458" y="3294"/>
                  </a:cubicBezTo>
                  <a:cubicBezTo>
                    <a:pt x="4649" y="3151"/>
                    <a:pt x="4856" y="2928"/>
                    <a:pt x="4760" y="2705"/>
                  </a:cubicBezTo>
                  <a:cubicBezTo>
                    <a:pt x="4696" y="2530"/>
                    <a:pt x="4489" y="2466"/>
                    <a:pt x="4378" y="2323"/>
                  </a:cubicBezTo>
                  <a:cubicBezTo>
                    <a:pt x="4267" y="2180"/>
                    <a:pt x="4251" y="1989"/>
                    <a:pt x="4283" y="1814"/>
                  </a:cubicBezTo>
                  <a:cubicBezTo>
                    <a:pt x="4330" y="1639"/>
                    <a:pt x="4426" y="1479"/>
                    <a:pt x="4537" y="1336"/>
                  </a:cubicBezTo>
                  <a:cubicBezTo>
                    <a:pt x="4728" y="1066"/>
                    <a:pt x="4967" y="811"/>
                    <a:pt x="5238" y="588"/>
                  </a:cubicBezTo>
                  <a:cubicBezTo>
                    <a:pt x="5078" y="461"/>
                    <a:pt x="4903" y="333"/>
                    <a:pt x="4712" y="238"/>
                  </a:cubicBezTo>
                  <a:cubicBezTo>
                    <a:pt x="4372" y="77"/>
                    <a:pt x="4010" y="1"/>
                    <a:pt x="3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51"/>
            <p:cNvSpPr/>
            <p:nvPr/>
          </p:nvSpPr>
          <p:spPr>
            <a:xfrm>
              <a:off x="7648497" y="1224076"/>
              <a:ext cx="508596" cy="383316"/>
            </a:xfrm>
            <a:custGeom>
              <a:avLst/>
              <a:gdLst/>
              <a:ahLst/>
              <a:cxnLst/>
              <a:rect l="l" t="t" r="r" b="b"/>
              <a:pathLst>
                <a:path w="9934" h="7487" extrusionOk="0">
                  <a:moveTo>
                    <a:pt x="4828" y="0"/>
                  </a:moveTo>
                  <a:cubicBezTo>
                    <a:pt x="4466" y="0"/>
                    <a:pt x="4107" y="26"/>
                    <a:pt x="3757" y="101"/>
                  </a:cubicBezTo>
                  <a:cubicBezTo>
                    <a:pt x="2707" y="340"/>
                    <a:pt x="1815" y="993"/>
                    <a:pt x="908" y="1550"/>
                  </a:cubicBezTo>
                  <a:cubicBezTo>
                    <a:pt x="653" y="1709"/>
                    <a:pt x="398" y="1852"/>
                    <a:pt x="112" y="1852"/>
                  </a:cubicBezTo>
                  <a:lnTo>
                    <a:pt x="16" y="1852"/>
                  </a:lnTo>
                  <a:cubicBezTo>
                    <a:pt x="16" y="1884"/>
                    <a:pt x="16" y="1916"/>
                    <a:pt x="16" y="1964"/>
                  </a:cubicBezTo>
                  <a:cubicBezTo>
                    <a:pt x="1" y="2234"/>
                    <a:pt x="176" y="2600"/>
                    <a:pt x="462" y="2664"/>
                  </a:cubicBezTo>
                  <a:cubicBezTo>
                    <a:pt x="510" y="2680"/>
                    <a:pt x="558" y="2680"/>
                    <a:pt x="605" y="2680"/>
                  </a:cubicBezTo>
                  <a:cubicBezTo>
                    <a:pt x="701" y="2696"/>
                    <a:pt x="781" y="2696"/>
                    <a:pt x="876" y="2696"/>
                  </a:cubicBezTo>
                  <a:cubicBezTo>
                    <a:pt x="1083" y="2680"/>
                    <a:pt x="1242" y="2680"/>
                    <a:pt x="1417" y="2553"/>
                  </a:cubicBezTo>
                  <a:cubicBezTo>
                    <a:pt x="1640" y="2393"/>
                    <a:pt x="1799" y="2171"/>
                    <a:pt x="1974" y="1948"/>
                  </a:cubicBezTo>
                  <a:cubicBezTo>
                    <a:pt x="2133" y="1741"/>
                    <a:pt x="2340" y="1534"/>
                    <a:pt x="2595" y="1470"/>
                  </a:cubicBezTo>
                  <a:cubicBezTo>
                    <a:pt x="2672" y="1449"/>
                    <a:pt x="2751" y="1441"/>
                    <a:pt x="2829" y="1441"/>
                  </a:cubicBezTo>
                  <a:cubicBezTo>
                    <a:pt x="3063" y="1441"/>
                    <a:pt x="3302" y="1510"/>
                    <a:pt x="3541" y="1510"/>
                  </a:cubicBezTo>
                  <a:cubicBezTo>
                    <a:pt x="3587" y="1510"/>
                    <a:pt x="3632" y="1508"/>
                    <a:pt x="3677" y="1502"/>
                  </a:cubicBezTo>
                  <a:cubicBezTo>
                    <a:pt x="4123" y="1454"/>
                    <a:pt x="4489" y="1088"/>
                    <a:pt x="4935" y="1088"/>
                  </a:cubicBezTo>
                  <a:cubicBezTo>
                    <a:pt x="5556" y="1104"/>
                    <a:pt x="5970" y="1820"/>
                    <a:pt x="6574" y="1884"/>
                  </a:cubicBezTo>
                  <a:cubicBezTo>
                    <a:pt x="6616" y="1889"/>
                    <a:pt x="6659" y="1890"/>
                    <a:pt x="6701" y="1890"/>
                  </a:cubicBezTo>
                  <a:cubicBezTo>
                    <a:pt x="6800" y="1890"/>
                    <a:pt x="6900" y="1882"/>
                    <a:pt x="6995" y="1882"/>
                  </a:cubicBezTo>
                  <a:cubicBezTo>
                    <a:pt x="7147" y="1882"/>
                    <a:pt x="7286" y="1903"/>
                    <a:pt x="7386" y="2011"/>
                  </a:cubicBezTo>
                  <a:cubicBezTo>
                    <a:pt x="7466" y="2091"/>
                    <a:pt x="7498" y="2186"/>
                    <a:pt x="7530" y="2282"/>
                  </a:cubicBezTo>
                  <a:cubicBezTo>
                    <a:pt x="7721" y="2791"/>
                    <a:pt x="8071" y="3221"/>
                    <a:pt x="8532" y="3508"/>
                  </a:cubicBezTo>
                  <a:cubicBezTo>
                    <a:pt x="8644" y="3587"/>
                    <a:pt x="8787" y="3667"/>
                    <a:pt x="8835" y="3810"/>
                  </a:cubicBezTo>
                  <a:cubicBezTo>
                    <a:pt x="8882" y="3937"/>
                    <a:pt x="8835" y="4065"/>
                    <a:pt x="8819" y="4208"/>
                  </a:cubicBezTo>
                  <a:cubicBezTo>
                    <a:pt x="8771" y="4574"/>
                    <a:pt x="8962" y="4908"/>
                    <a:pt x="9169" y="5211"/>
                  </a:cubicBezTo>
                  <a:cubicBezTo>
                    <a:pt x="9280" y="5370"/>
                    <a:pt x="9408" y="5561"/>
                    <a:pt x="9360" y="5752"/>
                  </a:cubicBezTo>
                  <a:cubicBezTo>
                    <a:pt x="9344" y="5863"/>
                    <a:pt x="9265" y="5959"/>
                    <a:pt x="9217" y="6070"/>
                  </a:cubicBezTo>
                  <a:cubicBezTo>
                    <a:pt x="9137" y="6229"/>
                    <a:pt x="9137" y="6405"/>
                    <a:pt x="9169" y="6580"/>
                  </a:cubicBezTo>
                  <a:cubicBezTo>
                    <a:pt x="9233" y="6962"/>
                    <a:pt x="9471" y="7296"/>
                    <a:pt x="9806" y="7487"/>
                  </a:cubicBezTo>
                  <a:cubicBezTo>
                    <a:pt x="9758" y="7169"/>
                    <a:pt x="9774" y="6818"/>
                    <a:pt x="9806" y="6484"/>
                  </a:cubicBezTo>
                  <a:cubicBezTo>
                    <a:pt x="9885" y="5641"/>
                    <a:pt x="9933" y="4781"/>
                    <a:pt x="9838" y="3937"/>
                  </a:cubicBezTo>
                  <a:cubicBezTo>
                    <a:pt x="9726" y="3094"/>
                    <a:pt x="9392" y="2473"/>
                    <a:pt x="8867" y="1820"/>
                  </a:cubicBezTo>
                  <a:cubicBezTo>
                    <a:pt x="7975" y="722"/>
                    <a:pt x="6543" y="69"/>
                    <a:pt x="5126" y="6"/>
                  </a:cubicBezTo>
                  <a:cubicBezTo>
                    <a:pt x="5027" y="2"/>
                    <a:pt x="4927" y="0"/>
                    <a:pt x="48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51"/>
            <p:cNvSpPr/>
            <p:nvPr/>
          </p:nvSpPr>
          <p:spPr>
            <a:xfrm>
              <a:off x="7649316" y="1187163"/>
              <a:ext cx="621026" cy="430059"/>
            </a:xfrm>
            <a:custGeom>
              <a:avLst/>
              <a:gdLst/>
              <a:ahLst/>
              <a:cxnLst/>
              <a:rect l="l" t="t" r="r" b="b"/>
              <a:pathLst>
                <a:path w="12130" h="8400" extrusionOk="0">
                  <a:moveTo>
                    <a:pt x="4694" y="0"/>
                  </a:moveTo>
                  <a:cubicBezTo>
                    <a:pt x="4007" y="0"/>
                    <a:pt x="3386" y="115"/>
                    <a:pt x="2882" y="265"/>
                  </a:cubicBezTo>
                  <a:cubicBezTo>
                    <a:pt x="2308" y="440"/>
                    <a:pt x="1879" y="647"/>
                    <a:pt x="1656" y="790"/>
                  </a:cubicBezTo>
                  <a:cubicBezTo>
                    <a:pt x="1242" y="1029"/>
                    <a:pt x="733" y="1284"/>
                    <a:pt x="414" y="1666"/>
                  </a:cubicBezTo>
                  <a:cubicBezTo>
                    <a:pt x="191" y="1921"/>
                    <a:pt x="32" y="2239"/>
                    <a:pt x="0" y="2573"/>
                  </a:cubicBezTo>
                  <a:lnTo>
                    <a:pt x="96" y="2573"/>
                  </a:lnTo>
                  <a:cubicBezTo>
                    <a:pt x="382" y="2573"/>
                    <a:pt x="637" y="2430"/>
                    <a:pt x="892" y="2271"/>
                  </a:cubicBezTo>
                  <a:cubicBezTo>
                    <a:pt x="1720" y="1761"/>
                    <a:pt x="2547" y="1172"/>
                    <a:pt x="3486" y="902"/>
                  </a:cubicBezTo>
                  <a:cubicBezTo>
                    <a:pt x="3582" y="870"/>
                    <a:pt x="3661" y="854"/>
                    <a:pt x="3741" y="838"/>
                  </a:cubicBezTo>
                  <a:cubicBezTo>
                    <a:pt x="4094" y="750"/>
                    <a:pt x="4458" y="722"/>
                    <a:pt x="4823" y="722"/>
                  </a:cubicBezTo>
                  <a:cubicBezTo>
                    <a:pt x="4919" y="722"/>
                    <a:pt x="5014" y="723"/>
                    <a:pt x="5110" y="727"/>
                  </a:cubicBezTo>
                  <a:cubicBezTo>
                    <a:pt x="6049" y="774"/>
                    <a:pt x="6972" y="1061"/>
                    <a:pt x="7768" y="1570"/>
                  </a:cubicBezTo>
                  <a:cubicBezTo>
                    <a:pt x="8166" y="1841"/>
                    <a:pt x="8548" y="2159"/>
                    <a:pt x="8851" y="2541"/>
                  </a:cubicBezTo>
                  <a:cubicBezTo>
                    <a:pt x="9376" y="3194"/>
                    <a:pt x="9710" y="3815"/>
                    <a:pt x="9822" y="4658"/>
                  </a:cubicBezTo>
                  <a:cubicBezTo>
                    <a:pt x="9917" y="5502"/>
                    <a:pt x="9869" y="6362"/>
                    <a:pt x="9790" y="7205"/>
                  </a:cubicBezTo>
                  <a:cubicBezTo>
                    <a:pt x="9758" y="7539"/>
                    <a:pt x="9742" y="7890"/>
                    <a:pt x="9790" y="8208"/>
                  </a:cubicBezTo>
                  <a:cubicBezTo>
                    <a:pt x="9837" y="8240"/>
                    <a:pt x="9901" y="8272"/>
                    <a:pt x="9949" y="8303"/>
                  </a:cubicBezTo>
                  <a:cubicBezTo>
                    <a:pt x="10102" y="8366"/>
                    <a:pt x="10286" y="8400"/>
                    <a:pt x="10472" y="8400"/>
                  </a:cubicBezTo>
                  <a:cubicBezTo>
                    <a:pt x="10809" y="8400"/>
                    <a:pt x="11155" y="8289"/>
                    <a:pt x="11350" y="8033"/>
                  </a:cubicBezTo>
                  <a:cubicBezTo>
                    <a:pt x="11652" y="7603"/>
                    <a:pt x="11907" y="7046"/>
                    <a:pt x="12002" y="6537"/>
                  </a:cubicBezTo>
                  <a:cubicBezTo>
                    <a:pt x="12130" y="5836"/>
                    <a:pt x="12098" y="5120"/>
                    <a:pt x="11923" y="4436"/>
                  </a:cubicBezTo>
                  <a:cubicBezTo>
                    <a:pt x="11572" y="3130"/>
                    <a:pt x="10649" y="2032"/>
                    <a:pt x="9535" y="1316"/>
                  </a:cubicBezTo>
                  <a:cubicBezTo>
                    <a:pt x="9424" y="1252"/>
                    <a:pt x="9328" y="1188"/>
                    <a:pt x="9233" y="1125"/>
                  </a:cubicBezTo>
                  <a:cubicBezTo>
                    <a:pt x="7975" y="408"/>
                    <a:pt x="6511" y="90"/>
                    <a:pt x="5046" y="10"/>
                  </a:cubicBezTo>
                  <a:cubicBezTo>
                    <a:pt x="4927" y="4"/>
                    <a:pt x="4810" y="0"/>
                    <a:pt x="46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876;p51">
            <a:extLst>
              <a:ext uri="{FF2B5EF4-FFF2-40B4-BE49-F238E27FC236}">
                <a16:creationId xmlns:a16="http://schemas.microsoft.com/office/drawing/2014/main" id="{F6D7ED2F-95DF-35E7-ADD3-103873120640}"/>
              </a:ext>
            </a:extLst>
          </p:cNvPr>
          <p:cNvSpPr txBox="1">
            <a:spLocks/>
          </p:cNvSpPr>
          <p:nvPr/>
        </p:nvSpPr>
        <p:spPr>
          <a:xfrm>
            <a:off x="3009937" y="2051794"/>
            <a:ext cx="1536115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/>
              <a:t>Backend</a:t>
            </a:r>
          </a:p>
        </p:txBody>
      </p:sp>
      <p:sp>
        <p:nvSpPr>
          <p:cNvPr id="7" name="Google Shape;877;p51">
            <a:extLst>
              <a:ext uri="{FF2B5EF4-FFF2-40B4-BE49-F238E27FC236}">
                <a16:creationId xmlns:a16="http://schemas.microsoft.com/office/drawing/2014/main" id="{465D0A88-0577-B278-A5BC-891C700AAD03}"/>
              </a:ext>
            </a:extLst>
          </p:cNvPr>
          <p:cNvSpPr txBox="1">
            <a:spLocks/>
          </p:cNvSpPr>
          <p:nvPr/>
        </p:nvSpPr>
        <p:spPr>
          <a:xfrm>
            <a:off x="2756106" y="2433628"/>
            <a:ext cx="2025734" cy="1173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endParaRPr lang="en-US" sz="2000" dirty="0"/>
          </a:p>
          <a:p>
            <a:pPr marL="0" indent="0"/>
            <a:r>
              <a:rPr lang="en-US" sz="2000" dirty="0"/>
              <a:t>Nodejs</a:t>
            </a:r>
          </a:p>
          <a:p>
            <a:pPr marL="0" indent="0"/>
            <a:r>
              <a:rPr lang="en-US" sz="2000" dirty="0" err="1"/>
              <a:t>Expressjs</a:t>
            </a:r>
            <a:endParaRPr lang="en-US" sz="2000" dirty="0"/>
          </a:p>
          <a:p>
            <a:pPr marL="0" indent="0"/>
            <a:r>
              <a:rPr lang="en-US" sz="2000" dirty="0" err="1"/>
              <a:t>Creatomate</a:t>
            </a:r>
            <a:endParaRPr lang="en-US" sz="2000" dirty="0"/>
          </a:p>
          <a:p>
            <a:pPr marL="0" indent="0"/>
            <a:endParaRPr lang="en-US" sz="2000" dirty="0"/>
          </a:p>
        </p:txBody>
      </p:sp>
      <p:sp>
        <p:nvSpPr>
          <p:cNvPr id="8" name="Google Shape;877;p51">
            <a:extLst>
              <a:ext uri="{FF2B5EF4-FFF2-40B4-BE49-F238E27FC236}">
                <a16:creationId xmlns:a16="http://schemas.microsoft.com/office/drawing/2014/main" id="{BDAB91CA-11A4-5FCB-8D6E-79A45C0677EF}"/>
              </a:ext>
            </a:extLst>
          </p:cNvPr>
          <p:cNvSpPr txBox="1">
            <a:spLocks/>
          </p:cNvSpPr>
          <p:nvPr/>
        </p:nvSpPr>
        <p:spPr>
          <a:xfrm>
            <a:off x="4449475" y="2521341"/>
            <a:ext cx="2077915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sz="2000" dirty="0"/>
              <a:t>MongoDB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091760-2955-D752-D212-AE0DA809195F}"/>
              </a:ext>
            </a:extLst>
          </p:cNvPr>
          <p:cNvSpPr/>
          <p:nvPr/>
        </p:nvSpPr>
        <p:spPr>
          <a:xfrm>
            <a:off x="6399930" y="2029484"/>
            <a:ext cx="1536005" cy="450000"/>
          </a:xfrm>
          <a:prstGeom prst="round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875;p51">
            <a:extLst>
              <a:ext uri="{FF2B5EF4-FFF2-40B4-BE49-F238E27FC236}">
                <a16:creationId xmlns:a16="http://schemas.microsoft.com/office/drawing/2014/main" id="{C51665B7-30E3-4D52-C6C4-5FA9410785CB}"/>
              </a:ext>
            </a:extLst>
          </p:cNvPr>
          <p:cNvSpPr txBox="1">
            <a:spLocks/>
          </p:cNvSpPr>
          <p:nvPr/>
        </p:nvSpPr>
        <p:spPr>
          <a:xfrm>
            <a:off x="6451777" y="2062222"/>
            <a:ext cx="1342718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/>
              <a:t>Storage</a:t>
            </a:r>
          </a:p>
        </p:txBody>
      </p:sp>
      <p:sp>
        <p:nvSpPr>
          <p:cNvPr id="6" name="Google Shape;877;p51">
            <a:extLst>
              <a:ext uri="{FF2B5EF4-FFF2-40B4-BE49-F238E27FC236}">
                <a16:creationId xmlns:a16="http://schemas.microsoft.com/office/drawing/2014/main" id="{3D50140D-F660-8331-6A90-6A6E88E8000C}"/>
              </a:ext>
            </a:extLst>
          </p:cNvPr>
          <p:cNvSpPr txBox="1">
            <a:spLocks/>
          </p:cNvSpPr>
          <p:nvPr/>
        </p:nvSpPr>
        <p:spPr>
          <a:xfrm>
            <a:off x="6116847" y="2535631"/>
            <a:ext cx="2077915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sz="2000" dirty="0" err="1"/>
              <a:t>Cloudinary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1"/>
          <p:cNvSpPr/>
          <p:nvPr/>
        </p:nvSpPr>
        <p:spPr>
          <a:xfrm>
            <a:off x="1245548" y="1876049"/>
            <a:ext cx="1391400" cy="1391400"/>
          </a:xfrm>
          <a:prstGeom prst="ellipse">
            <a:avLst/>
          </a:prstGeom>
          <a:solidFill>
            <a:schemeClr val="dk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18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41"/>
          <p:cNvSpPr txBox="1">
            <a:spLocks noGrp="1"/>
          </p:cNvSpPr>
          <p:nvPr>
            <p:ph type="title"/>
          </p:nvPr>
        </p:nvSpPr>
        <p:spPr>
          <a:xfrm>
            <a:off x="2905535" y="1830078"/>
            <a:ext cx="5517503" cy="88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  <a:cs typeface="Dreaming Outloud Script Pro" panose="020B0604020202020204" pitchFamily="66" charset="0"/>
              </a:rPr>
              <a:t>Class Diagram</a:t>
            </a:r>
            <a:endParaRPr dirty="0">
              <a:latin typeface="+mj-lt"/>
              <a:cs typeface="Dreaming Outloud Script Pro" panose="020B0604020202020204" pitchFamily="66" charset="0"/>
            </a:endParaRPr>
          </a:p>
        </p:txBody>
      </p:sp>
      <p:sp>
        <p:nvSpPr>
          <p:cNvPr id="362" name="Google Shape;362;p41"/>
          <p:cNvSpPr txBox="1">
            <a:spLocks noGrp="1"/>
          </p:cNvSpPr>
          <p:nvPr>
            <p:ph type="title" idx="2"/>
          </p:nvPr>
        </p:nvSpPr>
        <p:spPr>
          <a:xfrm>
            <a:off x="1277948" y="2103299"/>
            <a:ext cx="1326600" cy="9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64" name="Google Shape;364;p41"/>
          <p:cNvSpPr/>
          <p:nvPr/>
        </p:nvSpPr>
        <p:spPr>
          <a:xfrm>
            <a:off x="7360453" y="1140676"/>
            <a:ext cx="386186" cy="376800"/>
          </a:xfrm>
          <a:custGeom>
            <a:avLst/>
            <a:gdLst/>
            <a:ahLst/>
            <a:cxnLst/>
            <a:rect l="l" t="t" r="r" b="b"/>
            <a:pathLst>
              <a:path w="5604" h="5468" extrusionOk="0">
                <a:moveTo>
                  <a:pt x="2796" y="1"/>
                </a:moveTo>
                <a:cubicBezTo>
                  <a:pt x="2587" y="1"/>
                  <a:pt x="2447" y="498"/>
                  <a:pt x="2388" y="616"/>
                </a:cubicBezTo>
                <a:cubicBezTo>
                  <a:pt x="2245" y="950"/>
                  <a:pt x="2117" y="1285"/>
                  <a:pt x="1974" y="1619"/>
                </a:cubicBezTo>
                <a:cubicBezTo>
                  <a:pt x="1942" y="1683"/>
                  <a:pt x="1894" y="1889"/>
                  <a:pt x="1831" y="1937"/>
                </a:cubicBezTo>
                <a:cubicBezTo>
                  <a:pt x="1815" y="1945"/>
                  <a:pt x="1751" y="1945"/>
                  <a:pt x="1685" y="1945"/>
                </a:cubicBezTo>
                <a:cubicBezTo>
                  <a:pt x="1620" y="1945"/>
                  <a:pt x="1552" y="1945"/>
                  <a:pt x="1528" y="1953"/>
                </a:cubicBezTo>
                <a:cubicBezTo>
                  <a:pt x="1385" y="1953"/>
                  <a:pt x="1242" y="1969"/>
                  <a:pt x="1099" y="1985"/>
                </a:cubicBezTo>
                <a:cubicBezTo>
                  <a:pt x="860" y="2001"/>
                  <a:pt x="621" y="2033"/>
                  <a:pt x="382" y="2096"/>
                </a:cubicBezTo>
                <a:cubicBezTo>
                  <a:pt x="255" y="2144"/>
                  <a:pt x="0" y="2208"/>
                  <a:pt x="16" y="2399"/>
                </a:cubicBezTo>
                <a:cubicBezTo>
                  <a:pt x="32" y="2558"/>
                  <a:pt x="287" y="2701"/>
                  <a:pt x="398" y="2797"/>
                </a:cubicBezTo>
                <a:cubicBezTo>
                  <a:pt x="573" y="2940"/>
                  <a:pt x="780" y="3083"/>
                  <a:pt x="987" y="3195"/>
                </a:cubicBezTo>
                <a:cubicBezTo>
                  <a:pt x="1083" y="3242"/>
                  <a:pt x="1194" y="3290"/>
                  <a:pt x="1290" y="3354"/>
                </a:cubicBezTo>
                <a:cubicBezTo>
                  <a:pt x="1401" y="3433"/>
                  <a:pt x="1337" y="3529"/>
                  <a:pt x="1305" y="3640"/>
                </a:cubicBezTo>
                <a:cubicBezTo>
                  <a:pt x="1242" y="3879"/>
                  <a:pt x="1178" y="4118"/>
                  <a:pt x="1130" y="4357"/>
                </a:cubicBezTo>
                <a:cubicBezTo>
                  <a:pt x="1083" y="4564"/>
                  <a:pt x="1035" y="4755"/>
                  <a:pt x="1003" y="4961"/>
                </a:cubicBezTo>
                <a:cubicBezTo>
                  <a:pt x="987" y="5089"/>
                  <a:pt x="939" y="5264"/>
                  <a:pt x="987" y="5375"/>
                </a:cubicBezTo>
                <a:cubicBezTo>
                  <a:pt x="1018" y="5441"/>
                  <a:pt x="1069" y="5468"/>
                  <a:pt x="1132" y="5468"/>
                </a:cubicBezTo>
                <a:cubicBezTo>
                  <a:pt x="1354" y="5468"/>
                  <a:pt x="1719" y="5128"/>
                  <a:pt x="1831" y="5041"/>
                </a:cubicBezTo>
                <a:cubicBezTo>
                  <a:pt x="1990" y="4914"/>
                  <a:pt x="2165" y="4770"/>
                  <a:pt x="2324" y="4643"/>
                </a:cubicBezTo>
                <a:cubicBezTo>
                  <a:pt x="2404" y="4564"/>
                  <a:pt x="2483" y="4500"/>
                  <a:pt x="2563" y="4436"/>
                </a:cubicBezTo>
                <a:cubicBezTo>
                  <a:pt x="2595" y="4388"/>
                  <a:pt x="2706" y="4245"/>
                  <a:pt x="2770" y="4229"/>
                </a:cubicBezTo>
                <a:cubicBezTo>
                  <a:pt x="2772" y="4229"/>
                  <a:pt x="2775" y="4229"/>
                  <a:pt x="2777" y="4229"/>
                </a:cubicBezTo>
                <a:cubicBezTo>
                  <a:pt x="2877" y="4229"/>
                  <a:pt x="3106" y="4517"/>
                  <a:pt x="3168" y="4579"/>
                </a:cubicBezTo>
                <a:cubicBezTo>
                  <a:pt x="3343" y="4723"/>
                  <a:pt x="3518" y="4850"/>
                  <a:pt x="3693" y="4993"/>
                </a:cubicBezTo>
                <a:cubicBezTo>
                  <a:pt x="3932" y="5168"/>
                  <a:pt x="4186" y="5423"/>
                  <a:pt x="4505" y="5455"/>
                </a:cubicBezTo>
                <a:cubicBezTo>
                  <a:pt x="4510" y="5455"/>
                  <a:pt x="4515" y="5455"/>
                  <a:pt x="4520" y="5455"/>
                </a:cubicBezTo>
                <a:cubicBezTo>
                  <a:pt x="4771" y="5455"/>
                  <a:pt x="4647" y="5054"/>
                  <a:pt x="4600" y="4898"/>
                </a:cubicBezTo>
                <a:cubicBezTo>
                  <a:pt x="4521" y="4500"/>
                  <a:pt x="4393" y="4134"/>
                  <a:pt x="4282" y="3752"/>
                </a:cubicBezTo>
                <a:cubicBezTo>
                  <a:pt x="4250" y="3656"/>
                  <a:pt x="4218" y="3577"/>
                  <a:pt x="4202" y="3497"/>
                </a:cubicBezTo>
                <a:cubicBezTo>
                  <a:pt x="4186" y="3402"/>
                  <a:pt x="4186" y="3402"/>
                  <a:pt x="4266" y="3370"/>
                </a:cubicBezTo>
                <a:cubicBezTo>
                  <a:pt x="4409" y="3274"/>
                  <a:pt x="4600" y="3211"/>
                  <a:pt x="4760" y="3131"/>
                </a:cubicBezTo>
                <a:cubicBezTo>
                  <a:pt x="5014" y="3004"/>
                  <a:pt x="5524" y="2781"/>
                  <a:pt x="5587" y="2462"/>
                </a:cubicBezTo>
                <a:cubicBezTo>
                  <a:pt x="5603" y="2447"/>
                  <a:pt x="5603" y="2431"/>
                  <a:pt x="5603" y="2415"/>
                </a:cubicBezTo>
                <a:cubicBezTo>
                  <a:pt x="5603" y="2399"/>
                  <a:pt x="5587" y="2383"/>
                  <a:pt x="5587" y="2383"/>
                </a:cubicBezTo>
                <a:cubicBezTo>
                  <a:pt x="5476" y="2176"/>
                  <a:pt x="5094" y="2144"/>
                  <a:pt x="4903" y="2096"/>
                </a:cubicBezTo>
                <a:cubicBezTo>
                  <a:pt x="4584" y="2033"/>
                  <a:pt x="4266" y="2001"/>
                  <a:pt x="3948" y="1969"/>
                </a:cubicBezTo>
                <a:cubicBezTo>
                  <a:pt x="3900" y="1953"/>
                  <a:pt x="3852" y="1953"/>
                  <a:pt x="3804" y="1937"/>
                </a:cubicBezTo>
                <a:cubicBezTo>
                  <a:pt x="3773" y="1937"/>
                  <a:pt x="3741" y="1921"/>
                  <a:pt x="3741" y="1921"/>
                </a:cubicBezTo>
                <a:cubicBezTo>
                  <a:pt x="3693" y="1874"/>
                  <a:pt x="3677" y="1762"/>
                  <a:pt x="3645" y="1714"/>
                </a:cubicBezTo>
                <a:cubicBezTo>
                  <a:pt x="3518" y="1396"/>
                  <a:pt x="3391" y="1094"/>
                  <a:pt x="3263" y="791"/>
                </a:cubicBezTo>
                <a:cubicBezTo>
                  <a:pt x="3184" y="632"/>
                  <a:pt x="3120" y="489"/>
                  <a:pt x="3056" y="330"/>
                </a:cubicBezTo>
                <a:cubicBezTo>
                  <a:pt x="3009" y="234"/>
                  <a:pt x="2945" y="59"/>
                  <a:pt x="2849" y="11"/>
                </a:cubicBezTo>
                <a:cubicBezTo>
                  <a:pt x="2831" y="4"/>
                  <a:pt x="2813" y="1"/>
                  <a:pt x="2796" y="1"/>
                </a:cubicBezTo>
                <a:close/>
              </a:path>
            </a:pathLst>
          </a:custGeom>
          <a:solidFill>
            <a:schemeClr val="accent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18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2" name="Google Shape;372;p41"/>
          <p:cNvGrpSpPr/>
          <p:nvPr/>
        </p:nvGrpSpPr>
        <p:grpSpPr>
          <a:xfrm rot="-773828">
            <a:off x="491825" y="592225"/>
            <a:ext cx="1811351" cy="426606"/>
            <a:chOff x="1751775" y="573752"/>
            <a:chExt cx="1599905" cy="376807"/>
          </a:xfrm>
        </p:grpSpPr>
        <p:sp>
          <p:nvSpPr>
            <p:cNvPr id="373" name="Google Shape;373;p41"/>
            <p:cNvSpPr/>
            <p:nvPr/>
          </p:nvSpPr>
          <p:spPr>
            <a:xfrm>
              <a:off x="1751775" y="573752"/>
              <a:ext cx="451948" cy="376807"/>
            </a:xfrm>
            <a:custGeom>
              <a:avLst/>
              <a:gdLst/>
              <a:ahLst/>
              <a:cxnLst/>
              <a:rect l="l" t="t" r="r" b="b"/>
              <a:pathLst>
                <a:path w="11286" h="9409" extrusionOk="0">
                  <a:moveTo>
                    <a:pt x="3407" y="1"/>
                  </a:moveTo>
                  <a:cubicBezTo>
                    <a:pt x="2133" y="1"/>
                    <a:pt x="892" y="892"/>
                    <a:pt x="510" y="2070"/>
                  </a:cubicBezTo>
                  <a:cubicBezTo>
                    <a:pt x="0" y="3678"/>
                    <a:pt x="398" y="5301"/>
                    <a:pt x="1672" y="6782"/>
                  </a:cubicBezTo>
                  <a:cubicBezTo>
                    <a:pt x="2627" y="7896"/>
                    <a:pt x="4043" y="8851"/>
                    <a:pt x="5444" y="9328"/>
                  </a:cubicBezTo>
                  <a:lnTo>
                    <a:pt x="5635" y="9408"/>
                  </a:lnTo>
                  <a:lnTo>
                    <a:pt x="5826" y="9328"/>
                  </a:lnTo>
                  <a:cubicBezTo>
                    <a:pt x="7243" y="8851"/>
                    <a:pt x="8644" y="7896"/>
                    <a:pt x="9615" y="6782"/>
                  </a:cubicBezTo>
                  <a:cubicBezTo>
                    <a:pt x="10872" y="5301"/>
                    <a:pt x="11286" y="3678"/>
                    <a:pt x="10777" y="2070"/>
                  </a:cubicBezTo>
                  <a:cubicBezTo>
                    <a:pt x="10395" y="892"/>
                    <a:pt x="9137" y="1"/>
                    <a:pt x="7864" y="1"/>
                  </a:cubicBezTo>
                  <a:cubicBezTo>
                    <a:pt x="7720" y="1"/>
                    <a:pt x="7577" y="17"/>
                    <a:pt x="7434" y="33"/>
                  </a:cubicBezTo>
                  <a:cubicBezTo>
                    <a:pt x="6654" y="160"/>
                    <a:pt x="6049" y="622"/>
                    <a:pt x="5635" y="1195"/>
                  </a:cubicBezTo>
                  <a:cubicBezTo>
                    <a:pt x="5221" y="622"/>
                    <a:pt x="4617" y="160"/>
                    <a:pt x="3837" y="33"/>
                  </a:cubicBezTo>
                  <a:cubicBezTo>
                    <a:pt x="3693" y="17"/>
                    <a:pt x="3550" y="1"/>
                    <a:pt x="3407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1"/>
            <p:cNvSpPr/>
            <p:nvPr/>
          </p:nvSpPr>
          <p:spPr>
            <a:xfrm>
              <a:off x="2325733" y="573752"/>
              <a:ext cx="451988" cy="376807"/>
            </a:xfrm>
            <a:custGeom>
              <a:avLst/>
              <a:gdLst/>
              <a:ahLst/>
              <a:cxnLst/>
              <a:rect l="l" t="t" r="r" b="b"/>
              <a:pathLst>
                <a:path w="11287" h="9409" extrusionOk="0">
                  <a:moveTo>
                    <a:pt x="3407" y="1"/>
                  </a:moveTo>
                  <a:cubicBezTo>
                    <a:pt x="2134" y="1"/>
                    <a:pt x="892" y="892"/>
                    <a:pt x="510" y="2070"/>
                  </a:cubicBezTo>
                  <a:cubicBezTo>
                    <a:pt x="1" y="3678"/>
                    <a:pt x="399" y="5301"/>
                    <a:pt x="1672" y="6782"/>
                  </a:cubicBezTo>
                  <a:cubicBezTo>
                    <a:pt x="2627" y="7896"/>
                    <a:pt x="4044" y="8851"/>
                    <a:pt x="5445" y="9328"/>
                  </a:cubicBezTo>
                  <a:lnTo>
                    <a:pt x="5636" y="9408"/>
                  </a:lnTo>
                  <a:lnTo>
                    <a:pt x="5843" y="9328"/>
                  </a:lnTo>
                  <a:cubicBezTo>
                    <a:pt x="7243" y="8851"/>
                    <a:pt x="8660" y="7896"/>
                    <a:pt x="9615" y="6782"/>
                  </a:cubicBezTo>
                  <a:cubicBezTo>
                    <a:pt x="10888" y="5301"/>
                    <a:pt x="11286" y="3678"/>
                    <a:pt x="10777" y="2070"/>
                  </a:cubicBezTo>
                  <a:cubicBezTo>
                    <a:pt x="10395" y="892"/>
                    <a:pt x="9153" y="1"/>
                    <a:pt x="7880" y="1"/>
                  </a:cubicBezTo>
                  <a:cubicBezTo>
                    <a:pt x="7737" y="1"/>
                    <a:pt x="7578" y="17"/>
                    <a:pt x="7434" y="33"/>
                  </a:cubicBezTo>
                  <a:cubicBezTo>
                    <a:pt x="6670" y="160"/>
                    <a:pt x="6050" y="622"/>
                    <a:pt x="5652" y="1195"/>
                  </a:cubicBezTo>
                  <a:cubicBezTo>
                    <a:pt x="5238" y="622"/>
                    <a:pt x="4617" y="160"/>
                    <a:pt x="3853" y="33"/>
                  </a:cubicBezTo>
                  <a:cubicBezTo>
                    <a:pt x="3710" y="17"/>
                    <a:pt x="3551" y="1"/>
                    <a:pt x="3407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1"/>
            <p:cNvSpPr/>
            <p:nvPr/>
          </p:nvSpPr>
          <p:spPr>
            <a:xfrm>
              <a:off x="2899732" y="573752"/>
              <a:ext cx="451948" cy="376807"/>
            </a:xfrm>
            <a:custGeom>
              <a:avLst/>
              <a:gdLst/>
              <a:ahLst/>
              <a:cxnLst/>
              <a:rect l="l" t="t" r="r" b="b"/>
              <a:pathLst>
                <a:path w="11286" h="9409" extrusionOk="0">
                  <a:moveTo>
                    <a:pt x="3407" y="1"/>
                  </a:moveTo>
                  <a:cubicBezTo>
                    <a:pt x="2133" y="1"/>
                    <a:pt x="892" y="892"/>
                    <a:pt x="510" y="2070"/>
                  </a:cubicBezTo>
                  <a:cubicBezTo>
                    <a:pt x="0" y="3678"/>
                    <a:pt x="414" y="5301"/>
                    <a:pt x="1672" y="6782"/>
                  </a:cubicBezTo>
                  <a:cubicBezTo>
                    <a:pt x="2643" y="7896"/>
                    <a:pt x="4043" y="8851"/>
                    <a:pt x="5460" y="9328"/>
                  </a:cubicBezTo>
                  <a:lnTo>
                    <a:pt x="5651" y="9408"/>
                  </a:lnTo>
                  <a:lnTo>
                    <a:pt x="5842" y="9328"/>
                  </a:lnTo>
                  <a:cubicBezTo>
                    <a:pt x="7243" y="8851"/>
                    <a:pt x="8659" y="7896"/>
                    <a:pt x="9615" y="6782"/>
                  </a:cubicBezTo>
                  <a:cubicBezTo>
                    <a:pt x="10888" y="5301"/>
                    <a:pt x="11286" y="3678"/>
                    <a:pt x="10777" y="2070"/>
                  </a:cubicBezTo>
                  <a:cubicBezTo>
                    <a:pt x="10394" y="892"/>
                    <a:pt x="9153" y="1"/>
                    <a:pt x="7880" y="1"/>
                  </a:cubicBezTo>
                  <a:cubicBezTo>
                    <a:pt x="7736" y="1"/>
                    <a:pt x="7593" y="17"/>
                    <a:pt x="7450" y="33"/>
                  </a:cubicBezTo>
                  <a:cubicBezTo>
                    <a:pt x="6670" y="160"/>
                    <a:pt x="6065" y="622"/>
                    <a:pt x="5651" y="1195"/>
                  </a:cubicBezTo>
                  <a:cubicBezTo>
                    <a:pt x="5237" y="622"/>
                    <a:pt x="4632" y="160"/>
                    <a:pt x="3852" y="33"/>
                  </a:cubicBezTo>
                  <a:cubicBezTo>
                    <a:pt x="3709" y="17"/>
                    <a:pt x="3566" y="1"/>
                    <a:pt x="3407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1"/>
            <p:cNvSpPr/>
            <p:nvPr/>
          </p:nvSpPr>
          <p:spPr>
            <a:xfrm>
              <a:off x="1754979" y="597619"/>
              <a:ext cx="445581" cy="327428"/>
            </a:xfrm>
            <a:custGeom>
              <a:avLst/>
              <a:gdLst/>
              <a:ahLst/>
              <a:cxnLst/>
              <a:rect l="l" t="t" r="r" b="b"/>
              <a:pathLst>
                <a:path w="11127" h="8176" extrusionOk="0">
                  <a:moveTo>
                    <a:pt x="3333" y="1"/>
                  </a:moveTo>
                  <a:cubicBezTo>
                    <a:pt x="2306" y="1"/>
                    <a:pt x="1290" y="716"/>
                    <a:pt x="1003" y="1665"/>
                  </a:cubicBezTo>
                  <a:cubicBezTo>
                    <a:pt x="0" y="4785"/>
                    <a:pt x="3263" y="7379"/>
                    <a:pt x="5555" y="8175"/>
                  </a:cubicBezTo>
                  <a:cubicBezTo>
                    <a:pt x="7863" y="7379"/>
                    <a:pt x="11126" y="4785"/>
                    <a:pt x="10124" y="1665"/>
                  </a:cubicBezTo>
                  <a:cubicBezTo>
                    <a:pt x="9822" y="716"/>
                    <a:pt x="8805" y="1"/>
                    <a:pt x="7778" y="1"/>
                  </a:cubicBezTo>
                  <a:cubicBezTo>
                    <a:pt x="7668" y="1"/>
                    <a:pt x="7558" y="9"/>
                    <a:pt x="7449" y="26"/>
                  </a:cubicBezTo>
                  <a:cubicBezTo>
                    <a:pt x="6463" y="185"/>
                    <a:pt x="5746" y="1108"/>
                    <a:pt x="5555" y="2047"/>
                  </a:cubicBezTo>
                  <a:cubicBezTo>
                    <a:pt x="5380" y="1108"/>
                    <a:pt x="4648" y="185"/>
                    <a:pt x="3661" y="26"/>
                  </a:cubicBezTo>
                  <a:cubicBezTo>
                    <a:pt x="3552" y="9"/>
                    <a:pt x="3442" y="1"/>
                    <a:pt x="3333" y="1"/>
                  </a:cubicBezTo>
                  <a:close/>
                </a:path>
              </a:pathLst>
            </a:custGeom>
            <a:solidFill>
              <a:srgbClr val="FF4D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1"/>
            <p:cNvSpPr/>
            <p:nvPr/>
          </p:nvSpPr>
          <p:spPr>
            <a:xfrm>
              <a:off x="2328937" y="597619"/>
              <a:ext cx="223131" cy="327428"/>
            </a:xfrm>
            <a:custGeom>
              <a:avLst/>
              <a:gdLst/>
              <a:ahLst/>
              <a:cxnLst/>
              <a:rect l="l" t="t" r="r" b="b"/>
              <a:pathLst>
                <a:path w="5572" h="8176" extrusionOk="0">
                  <a:moveTo>
                    <a:pt x="3349" y="1"/>
                  </a:moveTo>
                  <a:cubicBezTo>
                    <a:pt x="2322" y="1"/>
                    <a:pt x="1305" y="716"/>
                    <a:pt x="1003" y="1665"/>
                  </a:cubicBezTo>
                  <a:cubicBezTo>
                    <a:pt x="1" y="4785"/>
                    <a:pt x="3264" y="7379"/>
                    <a:pt x="5572" y="8175"/>
                  </a:cubicBezTo>
                  <a:lnTo>
                    <a:pt x="5572" y="2047"/>
                  </a:lnTo>
                  <a:cubicBezTo>
                    <a:pt x="5381" y="1108"/>
                    <a:pt x="4648" y="185"/>
                    <a:pt x="3677" y="26"/>
                  </a:cubicBezTo>
                  <a:cubicBezTo>
                    <a:pt x="3568" y="9"/>
                    <a:pt x="3459" y="1"/>
                    <a:pt x="3349" y="1"/>
                  </a:cubicBezTo>
                  <a:close/>
                </a:path>
              </a:pathLst>
            </a:custGeom>
            <a:solidFill>
              <a:srgbClr val="FF4D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1"/>
            <p:cNvSpPr/>
            <p:nvPr/>
          </p:nvSpPr>
          <p:spPr>
            <a:xfrm>
              <a:off x="2552025" y="597619"/>
              <a:ext cx="222490" cy="327428"/>
            </a:xfrm>
            <a:custGeom>
              <a:avLst/>
              <a:gdLst/>
              <a:ahLst/>
              <a:cxnLst/>
              <a:rect l="l" t="t" r="r" b="b"/>
              <a:pathLst>
                <a:path w="5556" h="8176" extrusionOk="0">
                  <a:moveTo>
                    <a:pt x="2207" y="1"/>
                  </a:moveTo>
                  <a:cubicBezTo>
                    <a:pt x="2098" y="1"/>
                    <a:pt x="1988" y="9"/>
                    <a:pt x="1879" y="26"/>
                  </a:cubicBezTo>
                  <a:cubicBezTo>
                    <a:pt x="908" y="185"/>
                    <a:pt x="176" y="1108"/>
                    <a:pt x="1" y="2047"/>
                  </a:cubicBezTo>
                  <a:lnTo>
                    <a:pt x="1" y="8175"/>
                  </a:lnTo>
                  <a:cubicBezTo>
                    <a:pt x="2293" y="7379"/>
                    <a:pt x="5556" y="4785"/>
                    <a:pt x="4553" y="1665"/>
                  </a:cubicBezTo>
                  <a:cubicBezTo>
                    <a:pt x="4251" y="716"/>
                    <a:pt x="3234" y="1"/>
                    <a:pt x="2207" y="1"/>
                  </a:cubicBezTo>
                  <a:close/>
                </a:path>
              </a:pathLst>
            </a:custGeom>
            <a:solidFill>
              <a:srgbClr val="CDC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1"/>
            <p:cNvSpPr/>
            <p:nvPr/>
          </p:nvSpPr>
          <p:spPr>
            <a:xfrm>
              <a:off x="2902895" y="597619"/>
              <a:ext cx="445621" cy="327428"/>
            </a:xfrm>
            <a:custGeom>
              <a:avLst/>
              <a:gdLst/>
              <a:ahLst/>
              <a:cxnLst/>
              <a:rect l="l" t="t" r="r" b="b"/>
              <a:pathLst>
                <a:path w="11128" h="8176" extrusionOk="0">
                  <a:moveTo>
                    <a:pt x="3350" y="1"/>
                  </a:moveTo>
                  <a:cubicBezTo>
                    <a:pt x="2323" y="1"/>
                    <a:pt x="1306" y="716"/>
                    <a:pt x="1004" y="1665"/>
                  </a:cubicBezTo>
                  <a:cubicBezTo>
                    <a:pt x="1" y="4785"/>
                    <a:pt x="3264" y="7379"/>
                    <a:pt x="5572" y="8175"/>
                  </a:cubicBezTo>
                  <a:cubicBezTo>
                    <a:pt x="7864" y="7379"/>
                    <a:pt x="11127" y="4785"/>
                    <a:pt x="10124" y="1665"/>
                  </a:cubicBezTo>
                  <a:cubicBezTo>
                    <a:pt x="9837" y="716"/>
                    <a:pt x="8821" y="1"/>
                    <a:pt x="7795" y="1"/>
                  </a:cubicBezTo>
                  <a:cubicBezTo>
                    <a:pt x="7685" y="1"/>
                    <a:pt x="7575" y="9"/>
                    <a:pt x="7466" y="26"/>
                  </a:cubicBezTo>
                  <a:cubicBezTo>
                    <a:pt x="6479" y="185"/>
                    <a:pt x="5747" y="1108"/>
                    <a:pt x="5572" y="2047"/>
                  </a:cubicBezTo>
                  <a:cubicBezTo>
                    <a:pt x="5381" y="1108"/>
                    <a:pt x="4665" y="185"/>
                    <a:pt x="3678" y="26"/>
                  </a:cubicBezTo>
                  <a:cubicBezTo>
                    <a:pt x="3569" y="9"/>
                    <a:pt x="3459" y="1"/>
                    <a:pt x="3350" y="1"/>
                  </a:cubicBezTo>
                  <a:close/>
                </a:path>
              </a:pathLst>
            </a:custGeom>
            <a:solidFill>
              <a:srgbClr val="CDC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0" name="Google Shape;380;p41"/>
          <p:cNvSpPr/>
          <p:nvPr/>
        </p:nvSpPr>
        <p:spPr>
          <a:xfrm>
            <a:off x="641928" y="4142426"/>
            <a:ext cx="386186" cy="376800"/>
          </a:xfrm>
          <a:custGeom>
            <a:avLst/>
            <a:gdLst/>
            <a:ahLst/>
            <a:cxnLst/>
            <a:rect l="l" t="t" r="r" b="b"/>
            <a:pathLst>
              <a:path w="5604" h="5468" extrusionOk="0">
                <a:moveTo>
                  <a:pt x="2796" y="1"/>
                </a:moveTo>
                <a:cubicBezTo>
                  <a:pt x="2587" y="1"/>
                  <a:pt x="2447" y="498"/>
                  <a:pt x="2388" y="616"/>
                </a:cubicBezTo>
                <a:cubicBezTo>
                  <a:pt x="2245" y="950"/>
                  <a:pt x="2117" y="1285"/>
                  <a:pt x="1974" y="1619"/>
                </a:cubicBezTo>
                <a:cubicBezTo>
                  <a:pt x="1942" y="1683"/>
                  <a:pt x="1894" y="1889"/>
                  <a:pt x="1831" y="1937"/>
                </a:cubicBezTo>
                <a:cubicBezTo>
                  <a:pt x="1815" y="1945"/>
                  <a:pt x="1751" y="1945"/>
                  <a:pt x="1685" y="1945"/>
                </a:cubicBezTo>
                <a:cubicBezTo>
                  <a:pt x="1620" y="1945"/>
                  <a:pt x="1552" y="1945"/>
                  <a:pt x="1528" y="1953"/>
                </a:cubicBezTo>
                <a:cubicBezTo>
                  <a:pt x="1385" y="1953"/>
                  <a:pt x="1242" y="1969"/>
                  <a:pt x="1099" y="1985"/>
                </a:cubicBezTo>
                <a:cubicBezTo>
                  <a:pt x="860" y="2001"/>
                  <a:pt x="621" y="2033"/>
                  <a:pt x="382" y="2096"/>
                </a:cubicBezTo>
                <a:cubicBezTo>
                  <a:pt x="255" y="2144"/>
                  <a:pt x="0" y="2208"/>
                  <a:pt x="16" y="2399"/>
                </a:cubicBezTo>
                <a:cubicBezTo>
                  <a:pt x="32" y="2558"/>
                  <a:pt x="287" y="2701"/>
                  <a:pt x="398" y="2797"/>
                </a:cubicBezTo>
                <a:cubicBezTo>
                  <a:pt x="573" y="2940"/>
                  <a:pt x="780" y="3083"/>
                  <a:pt x="987" y="3195"/>
                </a:cubicBezTo>
                <a:cubicBezTo>
                  <a:pt x="1083" y="3242"/>
                  <a:pt x="1194" y="3290"/>
                  <a:pt x="1290" y="3354"/>
                </a:cubicBezTo>
                <a:cubicBezTo>
                  <a:pt x="1401" y="3433"/>
                  <a:pt x="1337" y="3529"/>
                  <a:pt x="1305" y="3640"/>
                </a:cubicBezTo>
                <a:cubicBezTo>
                  <a:pt x="1242" y="3879"/>
                  <a:pt x="1178" y="4118"/>
                  <a:pt x="1130" y="4357"/>
                </a:cubicBezTo>
                <a:cubicBezTo>
                  <a:pt x="1083" y="4564"/>
                  <a:pt x="1035" y="4755"/>
                  <a:pt x="1003" y="4961"/>
                </a:cubicBezTo>
                <a:cubicBezTo>
                  <a:pt x="987" y="5089"/>
                  <a:pt x="939" y="5264"/>
                  <a:pt x="987" y="5375"/>
                </a:cubicBezTo>
                <a:cubicBezTo>
                  <a:pt x="1018" y="5441"/>
                  <a:pt x="1069" y="5468"/>
                  <a:pt x="1132" y="5468"/>
                </a:cubicBezTo>
                <a:cubicBezTo>
                  <a:pt x="1354" y="5468"/>
                  <a:pt x="1719" y="5128"/>
                  <a:pt x="1831" y="5041"/>
                </a:cubicBezTo>
                <a:cubicBezTo>
                  <a:pt x="1990" y="4914"/>
                  <a:pt x="2165" y="4770"/>
                  <a:pt x="2324" y="4643"/>
                </a:cubicBezTo>
                <a:cubicBezTo>
                  <a:pt x="2404" y="4564"/>
                  <a:pt x="2483" y="4500"/>
                  <a:pt x="2563" y="4436"/>
                </a:cubicBezTo>
                <a:cubicBezTo>
                  <a:pt x="2595" y="4388"/>
                  <a:pt x="2706" y="4245"/>
                  <a:pt x="2770" y="4229"/>
                </a:cubicBezTo>
                <a:cubicBezTo>
                  <a:pt x="2772" y="4229"/>
                  <a:pt x="2775" y="4229"/>
                  <a:pt x="2777" y="4229"/>
                </a:cubicBezTo>
                <a:cubicBezTo>
                  <a:pt x="2877" y="4229"/>
                  <a:pt x="3106" y="4517"/>
                  <a:pt x="3168" y="4579"/>
                </a:cubicBezTo>
                <a:cubicBezTo>
                  <a:pt x="3343" y="4723"/>
                  <a:pt x="3518" y="4850"/>
                  <a:pt x="3693" y="4993"/>
                </a:cubicBezTo>
                <a:cubicBezTo>
                  <a:pt x="3932" y="5168"/>
                  <a:pt x="4186" y="5423"/>
                  <a:pt x="4505" y="5455"/>
                </a:cubicBezTo>
                <a:cubicBezTo>
                  <a:pt x="4510" y="5455"/>
                  <a:pt x="4515" y="5455"/>
                  <a:pt x="4520" y="5455"/>
                </a:cubicBezTo>
                <a:cubicBezTo>
                  <a:pt x="4771" y="5455"/>
                  <a:pt x="4647" y="5054"/>
                  <a:pt x="4600" y="4898"/>
                </a:cubicBezTo>
                <a:cubicBezTo>
                  <a:pt x="4521" y="4500"/>
                  <a:pt x="4393" y="4134"/>
                  <a:pt x="4282" y="3752"/>
                </a:cubicBezTo>
                <a:cubicBezTo>
                  <a:pt x="4250" y="3656"/>
                  <a:pt x="4218" y="3577"/>
                  <a:pt x="4202" y="3497"/>
                </a:cubicBezTo>
                <a:cubicBezTo>
                  <a:pt x="4186" y="3402"/>
                  <a:pt x="4186" y="3402"/>
                  <a:pt x="4266" y="3370"/>
                </a:cubicBezTo>
                <a:cubicBezTo>
                  <a:pt x="4409" y="3274"/>
                  <a:pt x="4600" y="3211"/>
                  <a:pt x="4760" y="3131"/>
                </a:cubicBezTo>
                <a:cubicBezTo>
                  <a:pt x="5014" y="3004"/>
                  <a:pt x="5524" y="2781"/>
                  <a:pt x="5587" y="2462"/>
                </a:cubicBezTo>
                <a:cubicBezTo>
                  <a:pt x="5603" y="2447"/>
                  <a:pt x="5603" y="2431"/>
                  <a:pt x="5603" y="2415"/>
                </a:cubicBezTo>
                <a:cubicBezTo>
                  <a:pt x="5603" y="2399"/>
                  <a:pt x="5587" y="2383"/>
                  <a:pt x="5587" y="2383"/>
                </a:cubicBezTo>
                <a:cubicBezTo>
                  <a:pt x="5476" y="2176"/>
                  <a:pt x="5094" y="2144"/>
                  <a:pt x="4903" y="2096"/>
                </a:cubicBezTo>
                <a:cubicBezTo>
                  <a:pt x="4584" y="2033"/>
                  <a:pt x="4266" y="2001"/>
                  <a:pt x="3948" y="1969"/>
                </a:cubicBezTo>
                <a:cubicBezTo>
                  <a:pt x="3900" y="1953"/>
                  <a:pt x="3852" y="1953"/>
                  <a:pt x="3804" y="1937"/>
                </a:cubicBezTo>
                <a:cubicBezTo>
                  <a:pt x="3773" y="1937"/>
                  <a:pt x="3741" y="1921"/>
                  <a:pt x="3741" y="1921"/>
                </a:cubicBezTo>
                <a:cubicBezTo>
                  <a:pt x="3693" y="1874"/>
                  <a:pt x="3677" y="1762"/>
                  <a:pt x="3645" y="1714"/>
                </a:cubicBezTo>
                <a:cubicBezTo>
                  <a:pt x="3518" y="1396"/>
                  <a:pt x="3391" y="1094"/>
                  <a:pt x="3263" y="791"/>
                </a:cubicBezTo>
                <a:cubicBezTo>
                  <a:pt x="3184" y="632"/>
                  <a:pt x="3120" y="489"/>
                  <a:pt x="3056" y="330"/>
                </a:cubicBezTo>
                <a:cubicBezTo>
                  <a:pt x="3009" y="234"/>
                  <a:pt x="2945" y="59"/>
                  <a:pt x="2849" y="11"/>
                </a:cubicBezTo>
                <a:cubicBezTo>
                  <a:pt x="2831" y="4"/>
                  <a:pt x="2813" y="1"/>
                  <a:pt x="2796" y="1"/>
                </a:cubicBezTo>
                <a:close/>
              </a:path>
            </a:pathLst>
          </a:custGeom>
          <a:solidFill>
            <a:schemeClr val="accent4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18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217;p37">
            <a:extLst>
              <a:ext uri="{FF2B5EF4-FFF2-40B4-BE49-F238E27FC236}">
                <a16:creationId xmlns:a16="http://schemas.microsoft.com/office/drawing/2014/main" id="{8B786014-4349-6BED-7863-5DE01286BECC}"/>
              </a:ext>
            </a:extLst>
          </p:cNvPr>
          <p:cNvGrpSpPr/>
          <p:nvPr/>
        </p:nvGrpSpPr>
        <p:grpSpPr>
          <a:xfrm>
            <a:off x="7200732" y="3208643"/>
            <a:ext cx="1737951" cy="1390049"/>
            <a:chOff x="7200732" y="3208643"/>
            <a:chExt cx="1737951" cy="1390049"/>
          </a:xfrm>
        </p:grpSpPr>
        <p:sp>
          <p:nvSpPr>
            <p:cNvPr id="5" name="Google Shape;218;p37">
              <a:extLst>
                <a:ext uri="{FF2B5EF4-FFF2-40B4-BE49-F238E27FC236}">
                  <a16:creationId xmlns:a16="http://schemas.microsoft.com/office/drawing/2014/main" id="{D6EECB69-E9FE-7114-27DB-D74D775975FA}"/>
                </a:ext>
              </a:extLst>
            </p:cNvPr>
            <p:cNvSpPr/>
            <p:nvPr/>
          </p:nvSpPr>
          <p:spPr>
            <a:xfrm>
              <a:off x="7200732" y="3208643"/>
              <a:ext cx="1737951" cy="1390049"/>
            </a:xfrm>
            <a:custGeom>
              <a:avLst/>
              <a:gdLst/>
              <a:ahLst/>
              <a:cxnLst/>
              <a:rect l="l" t="t" r="r" b="b"/>
              <a:pathLst>
                <a:path w="83425" h="66725" extrusionOk="0">
                  <a:moveTo>
                    <a:pt x="54887" y="0"/>
                  </a:moveTo>
                  <a:lnTo>
                    <a:pt x="48207" y="297"/>
                  </a:lnTo>
                  <a:cubicBezTo>
                    <a:pt x="45684" y="446"/>
                    <a:pt x="43717" y="2598"/>
                    <a:pt x="43828" y="5121"/>
                  </a:cubicBezTo>
                  <a:lnTo>
                    <a:pt x="43902" y="6346"/>
                  </a:lnTo>
                  <a:lnTo>
                    <a:pt x="30802" y="6754"/>
                  </a:lnTo>
                  <a:cubicBezTo>
                    <a:pt x="27759" y="6866"/>
                    <a:pt x="25310" y="9315"/>
                    <a:pt x="25236" y="12358"/>
                  </a:cubicBezTo>
                  <a:lnTo>
                    <a:pt x="24419" y="44533"/>
                  </a:lnTo>
                  <a:cubicBezTo>
                    <a:pt x="23195" y="45163"/>
                    <a:pt x="20560" y="46537"/>
                    <a:pt x="17480" y="48132"/>
                  </a:cubicBezTo>
                  <a:cubicBezTo>
                    <a:pt x="8351" y="52994"/>
                    <a:pt x="2932" y="56111"/>
                    <a:pt x="1300" y="57447"/>
                  </a:cubicBezTo>
                  <a:cubicBezTo>
                    <a:pt x="928" y="57781"/>
                    <a:pt x="669" y="58041"/>
                    <a:pt x="520" y="58338"/>
                  </a:cubicBezTo>
                  <a:lnTo>
                    <a:pt x="520" y="58412"/>
                  </a:lnTo>
                  <a:cubicBezTo>
                    <a:pt x="1" y="59414"/>
                    <a:pt x="38" y="60601"/>
                    <a:pt x="594" y="61566"/>
                  </a:cubicBezTo>
                  <a:cubicBezTo>
                    <a:pt x="1151" y="62568"/>
                    <a:pt x="2190" y="63236"/>
                    <a:pt x="3341" y="63348"/>
                  </a:cubicBezTo>
                  <a:cubicBezTo>
                    <a:pt x="10614" y="63978"/>
                    <a:pt x="35664" y="66131"/>
                    <a:pt x="51065" y="66613"/>
                  </a:cubicBezTo>
                  <a:cubicBezTo>
                    <a:pt x="53143" y="66687"/>
                    <a:pt x="54998" y="66725"/>
                    <a:pt x="56557" y="66725"/>
                  </a:cubicBezTo>
                  <a:cubicBezTo>
                    <a:pt x="61493" y="66725"/>
                    <a:pt x="62940" y="66391"/>
                    <a:pt x="63608" y="66094"/>
                  </a:cubicBezTo>
                  <a:cubicBezTo>
                    <a:pt x="65129" y="65500"/>
                    <a:pt x="67245" y="63904"/>
                    <a:pt x="70065" y="61306"/>
                  </a:cubicBezTo>
                  <a:cubicBezTo>
                    <a:pt x="75335" y="56482"/>
                    <a:pt x="81087" y="49877"/>
                    <a:pt x="82200" y="48615"/>
                  </a:cubicBezTo>
                  <a:cubicBezTo>
                    <a:pt x="83351" y="47279"/>
                    <a:pt x="83425" y="45386"/>
                    <a:pt x="82386" y="43976"/>
                  </a:cubicBezTo>
                  <a:lnTo>
                    <a:pt x="82720" y="11096"/>
                  </a:lnTo>
                  <a:cubicBezTo>
                    <a:pt x="82720" y="9538"/>
                    <a:pt x="82126" y="8090"/>
                    <a:pt x="81050" y="6977"/>
                  </a:cubicBezTo>
                  <a:cubicBezTo>
                    <a:pt x="79936" y="5901"/>
                    <a:pt x="78489" y="5270"/>
                    <a:pt x="76968" y="5270"/>
                  </a:cubicBezTo>
                  <a:lnTo>
                    <a:pt x="76782" y="5270"/>
                  </a:lnTo>
                  <a:lnTo>
                    <a:pt x="59748" y="5827"/>
                  </a:lnTo>
                  <a:lnTo>
                    <a:pt x="59711" y="4379"/>
                  </a:lnTo>
                  <a:cubicBezTo>
                    <a:pt x="59600" y="1930"/>
                    <a:pt x="57559" y="0"/>
                    <a:pt x="55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19;p37">
              <a:extLst>
                <a:ext uri="{FF2B5EF4-FFF2-40B4-BE49-F238E27FC236}">
                  <a16:creationId xmlns:a16="http://schemas.microsoft.com/office/drawing/2014/main" id="{7A0B1F54-99D9-62AA-C89D-806644C202C9}"/>
                </a:ext>
              </a:extLst>
            </p:cNvPr>
            <p:cNvSpPr/>
            <p:nvPr/>
          </p:nvSpPr>
          <p:spPr>
            <a:xfrm>
              <a:off x="7738044" y="3347762"/>
              <a:ext cx="1157329" cy="806405"/>
            </a:xfrm>
            <a:custGeom>
              <a:avLst/>
              <a:gdLst/>
              <a:ahLst/>
              <a:cxnLst/>
              <a:rect l="l" t="t" r="r" b="b"/>
              <a:pathLst>
                <a:path w="55554" h="38709" extrusionOk="0">
                  <a:moveTo>
                    <a:pt x="51161" y="0"/>
                  </a:moveTo>
                  <a:cubicBezTo>
                    <a:pt x="51116" y="0"/>
                    <a:pt x="51072" y="1"/>
                    <a:pt x="51027" y="2"/>
                  </a:cubicBezTo>
                  <a:lnTo>
                    <a:pt x="14325" y="1153"/>
                  </a:lnTo>
                  <a:lnTo>
                    <a:pt x="5047" y="1449"/>
                  </a:lnTo>
                  <a:cubicBezTo>
                    <a:pt x="2747" y="1524"/>
                    <a:pt x="891" y="3416"/>
                    <a:pt x="854" y="5717"/>
                  </a:cubicBezTo>
                  <a:lnTo>
                    <a:pt x="409" y="22343"/>
                  </a:lnTo>
                  <a:lnTo>
                    <a:pt x="0" y="38708"/>
                  </a:lnTo>
                  <a:lnTo>
                    <a:pt x="2413" y="38671"/>
                  </a:lnTo>
                  <a:lnTo>
                    <a:pt x="2784" y="21489"/>
                  </a:lnTo>
                  <a:lnTo>
                    <a:pt x="3118" y="8241"/>
                  </a:lnTo>
                  <a:cubicBezTo>
                    <a:pt x="3155" y="5903"/>
                    <a:pt x="4862" y="4047"/>
                    <a:pt x="6977" y="3973"/>
                  </a:cubicBezTo>
                  <a:lnTo>
                    <a:pt x="14436" y="3713"/>
                  </a:lnTo>
                  <a:lnTo>
                    <a:pt x="49060" y="2488"/>
                  </a:lnTo>
                  <a:cubicBezTo>
                    <a:pt x="49102" y="2487"/>
                    <a:pt x="49143" y="2486"/>
                    <a:pt x="49184" y="2486"/>
                  </a:cubicBezTo>
                  <a:cubicBezTo>
                    <a:pt x="51391" y="2486"/>
                    <a:pt x="53179" y="4427"/>
                    <a:pt x="53142" y="6867"/>
                  </a:cubicBezTo>
                  <a:lnTo>
                    <a:pt x="52883" y="37855"/>
                  </a:lnTo>
                  <a:lnTo>
                    <a:pt x="52883" y="37855"/>
                  </a:lnTo>
                  <a:lnTo>
                    <a:pt x="55221" y="37818"/>
                  </a:lnTo>
                  <a:lnTo>
                    <a:pt x="55518" y="4381"/>
                  </a:lnTo>
                  <a:cubicBezTo>
                    <a:pt x="55554" y="1976"/>
                    <a:pt x="53586" y="0"/>
                    <a:pt x="51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20;p37">
              <a:extLst>
                <a:ext uri="{FF2B5EF4-FFF2-40B4-BE49-F238E27FC236}">
                  <a16:creationId xmlns:a16="http://schemas.microsoft.com/office/drawing/2014/main" id="{6FFD3E7B-86DA-5B8F-2976-1917110A37AA}"/>
                </a:ext>
              </a:extLst>
            </p:cNvPr>
            <p:cNvSpPr/>
            <p:nvPr/>
          </p:nvSpPr>
          <p:spPr>
            <a:xfrm>
              <a:off x="7788292" y="3399552"/>
              <a:ext cx="1057604" cy="753845"/>
            </a:xfrm>
            <a:custGeom>
              <a:avLst/>
              <a:gdLst/>
              <a:ahLst/>
              <a:cxnLst/>
              <a:rect l="l" t="t" r="r" b="b"/>
              <a:pathLst>
                <a:path w="50767" h="36186" extrusionOk="0">
                  <a:moveTo>
                    <a:pt x="46772" y="0"/>
                  </a:moveTo>
                  <a:cubicBezTo>
                    <a:pt x="46731" y="0"/>
                    <a:pt x="46690" y="1"/>
                    <a:pt x="46648" y="2"/>
                  </a:cubicBezTo>
                  <a:lnTo>
                    <a:pt x="29466" y="596"/>
                  </a:lnTo>
                  <a:lnTo>
                    <a:pt x="13806" y="1153"/>
                  </a:lnTo>
                  <a:lnTo>
                    <a:pt x="4565" y="1487"/>
                  </a:lnTo>
                  <a:cubicBezTo>
                    <a:pt x="3303" y="1524"/>
                    <a:pt x="2190" y="2229"/>
                    <a:pt x="1485" y="3268"/>
                  </a:cubicBezTo>
                  <a:cubicBezTo>
                    <a:pt x="1003" y="3973"/>
                    <a:pt x="706" y="4827"/>
                    <a:pt x="706" y="5755"/>
                  </a:cubicBezTo>
                  <a:lnTo>
                    <a:pt x="446" y="16517"/>
                  </a:lnTo>
                  <a:lnTo>
                    <a:pt x="260" y="25237"/>
                  </a:lnTo>
                  <a:lnTo>
                    <a:pt x="1" y="36185"/>
                  </a:lnTo>
                  <a:lnTo>
                    <a:pt x="21450" y="35851"/>
                  </a:lnTo>
                  <a:lnTo>
                    <a:pt x="41935" y="35517"/>
                  </a:lnTo>
                  <a:lnTo>
                    <a:pt x="50471" y="35369"/>
                  </a:lnTo>
                  <a:lnTo>
                    <a:pt x="50508" y="30767"/>
                  </a:lnTo>
                  <a:lnTo>
                    <a:pt x="50582" y="21786"/>
                  </a:lnTo>
                  <a:lnTo>
                    <a:pt x="50693" y="10059"/>
                  </a:lnTo>
                  <a:lnTo>
                    <a:pt x="50730" y="4381"/>
                  </a:lnTo>
                  <a:cubicBezTo>
                    <a:pt x="50767" y="1941"/>
                    <a:pt x="48979" y="0"/>
                    <a:pt x="467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21;p37">
              <a:extLst>
                <a:ext uri="{FF2B5EF4-FFF2-40B4-BE49-F238E27FC236}">
                  <a16:creationId xmlns:a16="http://schemas.microsoft.com/office/drawing/2014/main" id="{8A4291DA-1B51-43A6-A353-9FDCB20A5405}"/>
                </a:ext>
              </a:extLst>
            </p:cNvPr>
            <p:cNvSpPr/>
            <p:nvPr/>
          </p:nvSpPr>
          <p:spPr>
            <a:xfrm>
              <a:off x="8112988" y="3625334"/>
              <a:ext cx="336320" cy="316217"/>
            </a:xfrm>
            <a:custGeom>
              <a:avLst/>
              <a:gdLst/>
              <a:ahLst/>
              <a:cxnLst/>
              <a:rect l="l" t="t" r="r" b="b"/>
              <a:pathLst>
                <a:path w="16144" h="15179" extrusionOk="0">
                  <a:moveTo>
                    <a:pt x="632" y="1"/>
                  </a:moveTo>
                  <a:lnTo>
                    <a:pt x="1" y="15179"/>
                  </a:lnTo>
                  <a:lnTo>
                    <a:pt x="1" y="15179"/>
                  </a:lnTo>
                  <a:lnTo>
                    <a:pt x="16144" y="7015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22;p37">
              <a:extLst>
                <a:ext uri="{FF2B5EF4-FFF2-40B4-BE49-F238E27FC236}">
                  <a16:creationId xmlns:a16="http://schemas.microsoft.com/office/drawing/2014/main" id="{34762C6B-912B-93B3-E122-45482D28F627}"/>
                </a:ext>
              </a:extLst>
            </p:cNvPr>
            <p:cNvSpPr/>
            <p:nvPr/>
          </p:nvSpPr>
          <p:spPr>
            <a:xfrm>
              <a:off x="8617842" y="4137126"/>
              <a:ext cx="289926" cy="327049"/>
            </a:xfrm>
            <a:custGeom>
              <a:avLst/>
              <a:gdLst/>
              <a:ahLst/>
              <a:cxnLst/>
              <a:rect l="l" t="t" r="r" b="b"/>
              <a:pathLst>
                <a:path w="13917" h="15699" extrusionOk="0">
                  <a:moveTo>
                    <a:pt x="13063" y="1"/>
                  </a:moveTo>
                  <a:cubicBezTo>
                    <a:pt x="10614" y="2932"/>
                    <a:pt x="4713" y="9315"/>
                    <a:pt x="0" y="13435"/>
                  </a:cubicBezTo>
                  <a:cubicBezTo>
                    <a:pt x="371" y="14177"/>
                    <a:pt x="742" y="14956"/>
                    <a:pt x="1113" y="15698"/>
                  </a:cubicBezTo>
                  <a:cubicBezTo>
                    <a:pt x="5641" y="11505"/>
                    <a:pt x="10873" y="5716"/>
                    <a:pt x="13137" y="3155"/>
                  </a:cubicBezTo>
                  <a:cubicBezTo>
                    <a:pt x="13916" y="2227"/>
                    <a:pt x="13879" y="891"/>
                    <a:pt x="13100" y="38"/>
                  </a:cubicBezTo>
                  <a:lnTo>
                    <a:pt x="130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3;p37">
              <a:extLst>
                <a:ext uri="{FF2B5EF4-FFF2-40B4-BE49-F238E27FC236}">
                  <a16:creationId xmlns:a16="http://schemas.microsoft.com/office/drawing/2014/main" id="{9CC23AE1-8CAB-6D61-6A28-5DB79C4DEAC8}"/>
                </a:ext>
              </a:extLst>
            </p:cNvPr>
            <p:cNvSpPr/>
            <p:nvPr/>
          </p:nvSpPr>
          <p:spPr>
            <a:xfrm>
              <a:off x="7223919" y="4416990"/>
              <a:ext cx="1417131" cy="152702"/>
            </a:xfrm>
            <a:custGeom>
              <a:avLst/>
              <a:gdLst/>
              <a:ahLst/>
              <a:cxnLst/>
              <a:rect l="l" t="t" r="r" b="b"/>
              <a:pathLst>
                <a:path w="68025" h="7330" extrusionOk="0">
                  <a:moveTo>
                    <a:pt x="66911" y="1"/>
                  </a:moveTo>
                  <a:cubicBezTo>
                    <a:pt x="64981" y="1708"/>
                    <a:pt x="63200" y="3007"/>
                    <a:pt x="61975" y="3489"/>
                  </a:cubicBezTo>
                  <a:cubicBezTo>
                    <a:pt x="61092" y="3857"/>
                    <a:pt x="58653" y="4014"/>
                    <a:pt x="55226" y="4014"/>
                  </a:cubicBezTo>
                  <a:cubicBezTo>
                    <a:pt x="53467" y="4014"/>
                    <a:pt x="51449" y="3973"/>
                    <a:pt x="49246" y="3897"/>
                  </a:cubicBezTo>
                  <a:cubicBezTo>
                    <a:pt x="32361" y="3303"/>
                    <a:pt x="4751" y="854"/>
                    <a:pt x="1077" y="520"/>
                  </a:cubicBezTo>
                  <a:cubicBezTo>
                    <a:pt x="855" y="706"/>
                    <a:pt x="706" y="854"/>
                    <a:pt x="669" y="966"/>
                  </a:cubicBezTo>
                  <a:cubicBezTo>
                    <a:pt x="669" y="966"/>
                    <a:pt x="669" y="1003"/>
                    <a:pt x="632" y="1003"/>
                  </a:cubicBezTo>
                  <a:cubicBezTo>
                    <a:pt x="1" y="2301"/>
                    <a:pt x="892" y="3823"/>
                    <a:pt x="2339" y="3971"/>
                  </a:cubicBezTo>
                  <a:cubicBezTo>
                    <a:pt x="9093" y="4565"/>
                    <a:pt x="34477" y="6718"/>
                    <a:pt x="49989" y="7237"/>
                  </a:cubicBezTo>
                  <a:cubicBezTo>
                    <a:pt x="51951" y="7297"/>
                    <a:pt x="53753" y="7329"/>
                    <a:pt x="55339" y="7329"/>
                  </a:cubicBezTo>
                  <a:cubicBezTo>
                    <a:pt x="58702" y="7329"/>
                    <a:pt x="61093" y="7182"/>
                    <a:pt x="61975" y="6829"/>
                  </a:cubicBezTo>
                  <a:cubicBezTo>
                    <a:pt x="63460" y="6198"/>
                    <a:pt x="65649" y="4454"/>
                    <a:pt x="68024" y="2264"/>
                  </a:cubicBezTo>
                  <a:cubicBezTo>
                    <a:pt x="67653" y="1522"/>
                    <a:pt x="67282" y="743"/>
                    <a:pt x="669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4;p37">
              <a:extLst>
                <a:ext uri="{FF2B5EF4-FFF2-40B4-BE49-F238E27FC236}">
                  <a16:creationId xmlns:a16="http://schemas.microsoft.com/office/drawing/2014/main" id="{2A87759F-7F7B-7F68-6456-10E3B9B9E6A5}"/>
                </a:ext>
              </a:extLst>
            </p:cNvPr>
            <p:cNvSpPr/>
            <p:nvPr/>
          </p:nvSpPr>
          <p:spPr>
            <a:xfrm>
              <a:off x="7246356" y="4135585"/>
              <a:ext cx="1643622" cy="364985"/>
            </a:xfrm>
            <a:custGeom>
              <a:avLst/>
              <a:gdLst/>
              <a:ahLst/>
              <a:cxnLst/>
              <a:rect l="l" t="t" r="r" b="b"/>
              <a:pathLst>
                <a:path w="78897" h="17520" extrusionOk="0">
                  <a:moveTo>
                    <a:pt x="78823" y="1"/>
                  </a:moveTo>
                  <a:lnTo>
                    <a:pt x="58560" y="334"/>
                  </a:lnTo>
                  <a:lnTo>
                    <a:pt x="23602" y="891"/>
                  </a:lnTo>
                  <a:cubicBezTo>
                    <a:pt x="23602" y="891"/>
                    <a:pt x="20188" y="2635"/>
                    <a:pt x="15958" y="4862"/>
                  </a:cubicBezTo>
                  <a:cubicBezTo>
                    <a:pt x="9834" y="8128"/>
                    <a:pt x="1930" y="12432"/>
                    <a:pt x="0" y="14028"/>
                  </a:cubicBezTo>
                  <a:cubicBezTo>
                    <a:pt x="1559" y="14177"/>
                    <a:pt x="7496" y="14696"/>
                    <a:pt x="15104" y="15290"/>
                  </a:cubicBezTo>
                  <a:cubicBezTo>
                    <a:pt x="27678" y="16304"/>
                    <a:pt x="44821" y="17519"/>
                    <a:pt x="54280" y="17519"/>
                  </a:cubicBezTo>
                  <a:cubicBezTo>
                    <a:pt x="57635" y="17519"/>
                    <a:pt x="60024" y="17366"/>
                    <a:pt x="60898" y="16997"/>
                  </a:cubicBezTo>
                  <a:cubicBezTo>
                    <a:pt x="63051" y="16143"/>
                    <a:pt x="66762" y="12841"/>
                    <a:pt x="70324" y="9278"/>
                  </a:cubicBezTo>
                  <a:cubicBezTo>
                    <a:pt x="73813" y="5827"/>
                    <a:pt x="77190" y="2116"/>
                    <a:pt x="78897" y="75"/>
                  </a:cubicBezTo>
                  <a:cubicBezTo>
                    <a:pt x="78860" y="38"/>
                    <a:pt x="78823" y="1"/>
                    <a:pt x="788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5;p37">
              <a:extLst>
                <a:ext uri="{FF2B5EF4-FFF2-40B4-BE49-F238E27FC236}">
                  <a16:creationId xmlns:a16="http://schemas.microsoft.com/office/drawing/2014/main" id="{5BC4F259-0A1C-4B50-6B19-E7D523BFAB56}"/>
                </a:ext>
              </a:extLst>
            </p:cNvPr>
            <p:cNvSpPr/>
            <p:nvPr/>
          </p:nvSpPr>
          <p:spPr>
            <a:xfrm>
              <a:off x="8297001" y="3237954"/>
              <a:ext cx="126037" cy="274531"/>
            </a:xfrm>
            <a:custGeom>
              <a:avLst/>
              <a:gdLst/>
              <a:ahLst/>
              <a:cxnLst/>
              <a:rect l="l" t="t" r="r" b="b"/>
              <a:pathLst>
                <a:path w="6050" h="13178" extrusionOk="0">
                  <a:moveTo>
                    <a:pt x="101" y="110"/>
                  </a:moveTo>
                  <a:cubicBezTo>
                    <a:pt x="67" y="111"/>
                    <a:pt x="34" y="113"/>
                    <a:pt x="0" y="115"/>
                  </a:cubicBezTo>
                  <a:lnTo>
                    <a:pt x="101" y="110"/>
                  </a:lnTo>
                  <a:close/>
                  <a:moveTo>
                    <a:pt x="2479" y="0"/>
                  </a:moveTo>
                  <a:cubicBezTo>
                    <a:pt x="2433" y="0"/>
                    <a:pt x="2385" y="1"/>
                    <a:pt x="2338" y="3"/>
                  </a:cubicBezTo>
                  <a:lnTo>
                    <a:pt x="101" y="110"/>
                  </a:lnTo>
                  <a:lnTo>
                    <a:pt x="101" y="110"/>
                  </a:lnTo>
                  <a:cubicBezTo>
                    <a:pt x="133" y="109"/>
                    <a:pt x="166" y="108"/>
                    <a:pt x="198" y="108"/>
                  </a:cubicBezTo>
                  <a:cubicBezTo>
                    <a:pt x="1858" y="108"/>
                    <a:pt x="3269" y="1444"/>
                    <a:pt x="3340" y="3158"/>
                  </a:cubicBezTo>
                  <a:lnTo>
                    <a:pt x="3637" y="9838"/>
                  </a:lnTo>
                  <a:cubicBezTo>
                    <a:pt x="3711" y="11571"/>
                    <a:pt x="2355" y="13085"/>
                    <a:pt x="626" y="13176"/>
                  </a:cubicBezTo>
                  <a:lnTo>
                    <a:pt x="626" y="13176"/>
                  </a:lnTo>
                  <a:lnTo>
                    <a:pt x="2932" y="13066"/>
                  </a:lnTo>
                  <a:cubicBezTo>
                    <a:pt x="4713" y="12992"/>
                    <a:pt x="6049" y="11508"/>
                    <a:pt x="5975" y="9726"/>
                  </a:cubicBezTo>
                  <a:lnTo>
                    <a:pt x="5678" y="3046"/>
                  </a:lnTo>
                  <a:cubicBezTo>
                    <a:pt x="5606" y="1312"/>
                    <a:pt x="4197" y="0"/>
                    <a:pt x="2479" y="0"/>
                  </a:cubicBezTo>
                  <a:close/>
                  <a:moveTo>
                    <a:pt x="626" y="13176"/>
                  </a:moveTo>
                  <a:lnTo>
                    <a:pt x="594" y="13178"/>
                  </a:lnTo>
                  <a:cubicBezTo>
                    <a:pt x="605" y="13177"/>
                    <a:pt x="615" y="13177"/>
                    <a:pt x="626" y="131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6;p37">
              <a:extLst>
                <a:ext uri="{FF2B5EF4-FFF2-40B4-BE49-F238E27FC236}">
                  <a16:creationId xmlns:a16="http://schemas.microsoft.com/office/drawing/2014/main" id="{686C420A-7836-5F1E-F7C3-3CF2CD399BB9}"/>
                </a:ext>
              </a:extLst>
            </p:cNvPr>
            <p:cNvSpPr/>
            <p:nvPr/>
          </p:nvSpPr>
          <p:spPr>
            <a:xfrm>
              <a:off x="8141611" y="3240246"/>
              <a:ext cx="232720" cy="276176"/>
            </a:xfrm>
            <a:custGeom>
              <a:avLst/>
              <a:gdLst/>
              <a:ahLst/>
              <a:cxnLst/>
              <a:rect l="l" t="t" r="r" b="b"/>
              <a:pathLst>
                <a:path w="11171" h="13257" extrusionOk="0">
                  <a:moveTo>
                    <a:pt x="7619" y="1"/>
                  </a:moveTo>
                  <a:cubicBezTo>
                    <a:pt x="7566" y="1"/>
                    <a:pt x="7513" y="2"/>
                    <a:pt x="7459" y="5"/>
                  </a:cubicBezTo>
                  <a:lnTo>
                    <a:pt x="3117" y="190"/>
                  </a:lnTo>
                  <a:cubicBezTo>
                    <a:pt x="1373" y="265"/>
                    <a:pt x="0" y="1749"/>
                    <a:pt x="74" y="3530"/>
                  </a:cubicBezTo>
                  <a:lnTo>
                    <a:pt x="297" y="8800"/>
                  </a:lnTo>
                  <a:lnTo>
                    <a:pt x="371" y="10210"/>
                  </a:lnTo>
                  <a:cubicBezTo>
                    <a:pt x="443" y="11944"/>
                    <a:pt x="1887" y="13256"/>
                    <a:pt x="3573" y="13256"/>
                  </a:cubicBezTo>
                  <a:cubicBezTo>
                    <a:pt x="3619" y="13256"/>
                    <a:pt x="3665" y="13255"/>
                    <a:pt x="3711" y="13253"/>
                  </a:cubicBezTo>
                  <a:lnTo>
                    <a:pt x="8053" y="13068"/>
                  </a:lnTo>
                  <a:cubicBezTo>
                    <a:pt x="9797" y="12993"/>
                    <a:pt x="11170" y="11472"/>
                    <a:pt x="11096" y="9728"/>
                  </a:cubicBezTo>
                  <a:lnTo>
                    <a:pt x="10799" y="3048"/>
                  </a:lnTo>
                  <a:cubicBezTo>
                    <a:pt x="10725" y="2046"/>
                    <a:pt x="10242" y="1155"/>
                    <a:pt x="9463" y="599"/>
                  </a:cubicBezTo>
                  <a:cubicBezTo>
                    <a:pt x="8947" y="220"/>
                    <a:pt x="8302" y="1"/>
                    <a:pt x="76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7;p37">
              <a:extLst>
                <a:ext uri="{FF2B5EF4-FFF2-40B4-BE49-F238E27FC236}">
                  <a16:creationId xmlns:a16="http://schemas.microsoft.com/office/drawing/2014/main" id="{2304A01A-55D6-37ED-8109-8701A8A43FDF}"/>
                </a:ext>
              </a:extLst>
            </p:cNvPr>
            <p:cNvSpPr/>
            <p:nvPr/>
          </p:nvSpPr>
          <p:spPr>
            <a:xfrm>
              <a:off x="8174069" y="3296764"/>
              <a:ext cx="150786" cy="150015"/>
            </a:xfrm>
            <a:custGeom>
              <a:avLst/>
              <a:gdLst/>
              <a:ahLst/>
              <a:cxnLst/>
              <a:rect l="l" t="t" r="r" b="b"/>
              <a:pathLst>
                <a:path w="7238" h="7201" extrusionOk="0">
                  <a:moveTo>
                    <a:pt x="3675" y="1"/>
                  </a:moveTo>
                  <a:cubicBezTo>
                    <a:pt x="1671" y="1"/>
                    <a:pt x="38" y="1597"/>
                    <a:pt x="38" y="3563"/>
                  </a:cubicBezTo>
                  <a:cubicBezTo>
                    <a:pt x="1" y="5567"/>
                    <a:pt x="1634" y="7200"/>
                    <a:pt x="3600" y="7200"/>
                  </a:cubicBezTo>
                  <a:cubicBezTo>
                    <a:pt x="3623" y="7201"/>
                    <a:pt x="3645" y="7201"/>
                    <a:pt x="3667" y="7201"/>
                  </a:cubicBezTo>
                  <a:cubicBezTo>
                    <a:pt x="5641" y="7201"/>
                    <a:pt x="7237" y="5583"/>
                    <a:pt x="7237" y="3638"/>
                  </a:cubicBezTo>
                  <a:cubicBezTo>
                    <a:pt x="7237" y="1634"/>
                    <a:pt x="5641" y="1"/>
                    <a:pt x="36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8;p37">
              <a:extLst>
                <a:ext uri="{FF2B5EF4-FFF2-40B4-BE49-F238E27FC236}">
                  <a16:creationId xmlns:a16="http://schemas.microsoft.com/office/drawing/2014/main" id="{C3C9F002-1436-B452-FBFF-0F0EB8A0941D}"/>
                </a:ext>
              </a:extLst>
            </p:cNvPr>
            <p:cNvSpPr/>
            <p:nvPr/>
          </p:nvSpPr>
          <p:spPr>
            <a:xfrm>
              <a:off x="8205776" y="3336971"/>
              <a:ext cx="68810" cy="68081"/>
            </a:xfrm>
            <a:custGeom>
              <a:avLst/>
              <a:gdLst/>
              <a:ahLst/>
              <a:cxnLst/>
              <a:rect l="l" t="t" r="r" b="b"/>
              <a:pathLst>
                <a:path w="3303" h="3268" extrusionOk="0">
                  <a:moveTo>
                    <a:pt x="1670" y="1"/>
                  </a:moveTo>
                  <a:cubicBezTo>
                    <a:pt x="780" y="1"/>
                    <a:pt x="37" y="743"/>
                    <a:pt x="37" y="1633"/>
                  </a:cubicBezTo>
                  <a:cubicBezTo>
                    <a:pt x="0" y="2524"/>
                    <a:pt x="742" y="3266"/>
                    <a:pt x="1633" y="3266"/>
                  </a:cubicBezTo>
                  <a:cubicBezTo>
                    <a:pt x="1655" y="3267"/>
                    <a:pt x="1678" y="3268"/>
                    <a:pt x="1700" y="3268"/>
                  </a:cubicBezTo>
                  <a:cubicBezTo>
                    <a:pt x="2596" y="3268"/>
                    <a:pt x="3303" y="2540"/>
                    <a:pt x="3303" y="1671"/>
                  </a:cubicBezTo>
                  <a:cubicBezTo>
                    <a:pt x="3303" y="743"/>
                    <a:pt x="2561" y="1"/>
                    <a:pt x="16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9;p37">
              <a:extLst>
                <a:ext uri="{FF2B5EF4-FFF2-40B4-BE49-F238E27FC236}">
                  <a16:creationId xmlns:a16="http://schemas.microsoft.com/office/drawing/2014/main" id="{597F7315-A2D2-1E7C-28D0-D644F205AEB9}"/>
                </a:ext>
              </a:extLst>
            </p:cNvPr>
            <p:cNvSpPr/>
            <p:nvPr/>
          </p:nvSpPr>
          <p:spPr>
            <a:xfrm>
              <a:off x="7653006" y="4249997"/>
              <a:ext cx="1012772" cy="36499"/>
            </a:xfrm>
            <a:custGeom>
              <a:avLst/>
              <a:gdLst/>
              <a:ahLst/>
              <a:cxnLst/>
              <a:rect l="l" t="t" r="r" b="b"/>
              <a:pathLst>
                <a:path w="48615" h="1752" extrusionOk="0">
                  <a:moveTo>
                    <a:pt x="408" y="1"/>
                  </a:moveTo>
                  <a:cubicBezTo>
                    <a:pt x="223" y="1"/>
                    <a:pt x="0" y="149"/>
                    <a:pt x="0" y="372"/>
                  </a:cubicBezTo>
                  <a:cubicBezTo>
                    <a:pt x="0" y="595"/>
                    <a:pt x="149" y="780"/>
                    <a:pt x="371" y="817"/>
                  </a:cubicBezTo>
                  <a:cubicBezTo>
                    <a:pt x="631" y="817"/>
                    <a:pt x="17294" y="1671"/>
                    <a:pt x="31359" y="1745"/>
                  </a:cubicBezTo>
                  <a:cubicBezTo>
                    <a:pt x="32155" y="1749"/>
                    <a:pt x="32944" y="1751"/>
                    <a:pt x="33721" y="1751"/>
                  </a:cubicBezTo>
                  <a:cubicBezTo>
                    <a:pt x="39858" y="1751"/>
                    <a:pt x="45279" y="1608"/>
                    <a:pt x="48244" y="1114"/>
                  </a:cubicBezTo>
                  <a:cubicBezTo>
                    <a:pt x="48466" y="1077"/>
                    <a:pt x="48615" y="891"/>
                    <a:pt x="48578" y="669"/>
                  </a:cubicBezTo>
                  <a:cubicBezTo>
                    <a:pt x="48544" y="469"/>
                    <a:pt x="48362" y="329"/>
                    <a:pt x="48164" y="329"/>
                  </a:cubicBezTo>
                  <a:cubicBezTo>
                    <a:pt x="48141" y="329"/>
                    <a:pt x="48118" y="331"/>
                    <a:pt x="48095" y="335"/>
                  </a:cubicBezTo>
                  <a:cubicBezTo>
                    <a:pt x="45176" y="807"/>
                    <a:pt x="39850" y="974"/>
                    <a:pt x="33784" y="974"/>
                  </a:cubicBezTo>
                  <a:cubicBezTo>
                    <a:pt x="19337" y="974"/>
                    <a:pt x="696" y="27"/>
                    <a:pt x="4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30;p37">
              <a:extLst>
                <a:ext uri="{FF2B5EF4-FFF2-40B4-BE49-F238E27FC236}">
                  <a16:creationId xmlns:a16="http://schemas.microsoft.com/office/drawing/2014/main" id="{46E4EA64-87E5-3E82-4DD1-0E2F00210C77}"/>
                </a:ext>
              </a:extLst>
            </p:cNvPr>
            <p:cNvSpPr/>
            <p:nvPr/>
          </p:nvSpPr>
          <p:spPr>
            <a:xfrm>
              <a:off x="7547094" y="4353493"/>
              <a:ext cx="892173" cy="38019"/>
            </a:xfrm>
            <a:custGeom>
              <a:avLst/>
              <a:gdLst/>
              <a:ahLst/>
              <a:cxnLst/>
              <a:rect l="l" t="t" r="r" b="b"/>
              <a:pathLst>
                <a:path w="42826" h="1825" extrusionOk="0">
                  <a:moveTo>
                    <a:pt x="360" y="1"/>
                  </a:moveTo>
                  <a:cubicBezTo>
                    <a:pt x="186" y="1"/>
                    <a:pt x="0" y="173"/>
                    <a:pt x="0" y="377"/>
                  </a:cubicBezTo>
                  <a:cubicBezTo>
                    <a:pt x="0" y="599"/>
                    <a:pt x="186" y="785"/>
                    <a:pt x="408" y="785"/>
                  </a:cubicBezTo>
                  <a:cubicBezTo>
                    <a:pt x="668" y="785"/>
                    <a:pt x="25384" y="1713"/>
                    <a:pt x="40191" y="1787"/>
                  </a:cubicBezTo>
                  <a:cubicBezTo>
                    <a:pt x="40970" y="1824"/>
                    <a:pt x="41712" y="1824"/>
                    <a:pt x="42417" y="1824"/>
                  </a:cubicBezTo>
                  <a:cubicBezTo>
                    <a:pt x="42640" y="1824"/>
                    <a:pt x="42826" y="1638"/>
                    <a:pt x="42826" y="1416"/>
                  </a:cubicBezTo>
                  <a:cubicBezTo>
                    <a:pt x="42826" y="1193"/>
                    <a:pt x="42640" y="1008"/>
                    <a:pt x="42417" y="1008"/>
                  </a:cubicBezTo>
                  <a:cubicBezTo>
                    <a:pt x="28056" y="1008"/>
                    <a:pt x="705" y="6"/>
                    <a:pt x="408" y="6"/>
                  </a:cubicBezTo>
                  <a:cubicBezTo>
                    <a:pt x="392" y="2"/>
                    <a:pt x="376" y="1"/>
                    <a:pt x="3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31;p37">
              <a:extLst>
                <a:ext uri="{FF2B5EF4-FFF2-40B4-BE49-F238E27FC236}">
                  <a16:creationId xmlns:a16="http://schemas.microsoft.com/office/drawing/2014/main" id="{9CA677B0-D6D3-CE2F-9968-9A404295CD2E}"/>
                </a:ext>
              </a:extLst>
            </p:cNvPr>
            <p:cNvSpPr/>
            <p:nvPr/>
          </p:nvSpPr>
          <p:spPr>
            <a:xfrm>
              <a:off x="8218921" y="4205353"/>
              <a:ext cx="340945" cy="255719"/>
            </a:xfrm>
            <a:custGeom>
              <a:avLst/>
              <a:gdLst/>
              <a:ahLst/>
              <a:cxnLst/>
              <a:rect l="l" t="t" r="r" b="b"/>
              <a:pathLst>
                <a:path w="16366" h="12275" extrusionOk="0">
                  <a:moveTo>
                    <a:pt x="15891" y="1"/>
                  </a:moveTo>
                  <a:cubicBezTo>
                    <a:pt x="15813" y="1"/>
                    <a:pt x="15734" y="22"/>
                    <a:pt x="15661" y="66"/>
                  </a:cubicBezTo>
                  <a:lnTo>
                    <a:pt x="186" y="11570"/>
                  </a:lnTo>
                  <a:cubicBezTo>
                    <a:pt x="37" y="11681"/>
                    <a:pt x="0" y="11941"/>
                    <a:pt x="111" y="12127"/>
                  </a:cubicBezTo>
                  <a:cubicBezTo>
                    <a:pt x="186" y="12238"/>
                    <a:pt x="297" y="12275"/>
                    <a:pt x="445" y="12275"/>
                  </a:cubicBezTo>
                  <a:cubicBezTo>
                    <a:pt x="520" y="12275"/>
                    <a:pt x="594" y="12238"/>
                    <a:pt x="668" y="12201"/>
                  </a:cubicBezTo>
                  <a:lnTo>
                    <a:pt x="16143" y="734"/>
                  </a:lnTo>
                  <a:cubicBezTo>
                    <a:pt x="16329" y="585"/>
                    <a:pt x="16366" y="325"/>
                    <a:pt x="16217" y="140"/>
                  </a:cubicBezTo>
                  <a:cubicBezTo>
                    <a:pt x="16127" y="50"/>
                    <a:pt x="16010" y="1"/>
                    <a:pt x="158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32;p37">
              <a:extLst>
                <a:ext uri="{FF2B5EF4-FFF2-40B4-BE49-F238E27FC236}">
                  <a16:creationId xmlns:a16="http://schemas.microsoft.com/office/drawing/2014/main" id="{DA6615D0-4216-9E98-14A0-F01C36A234AD}"/>
                </a:ext>
              </a:extLst>
            </p:cNvPr>
            <p:cNvSpPr/>
            <p:nvPr/>
          </p:nvSpPr>
          <p:spPr>
            <a:xfrm>
              <a:off x="8010179" y="4193145"/>
              <a:ext cx="323175" cy="277218"/>
            </a:xfrm>
            <a:custGeom>
              <a:avLst/>
              <a:gdLst/>
              <a:ahLst/>
              <a:cxnLst/>
              <a:rect l="l" t="t" r="r" b="b"/>
              <a:pathLst>
                <a:path w="15513" h="13307" extrusionOk="0">
                  <a:moveTo>
                    <a:pt x="15079" y="1"/>
                  </a:moveTo>
                  <a:cubicBezTo>
                    <a:pt x="14984" y="1"/>
                    <a:pt x="14889" y="30"/>
                    <a:pt x="14807" y="95"/>
                  </a:cubicBezTo>
                  <a:lnTo>
                    <a:pt x="186" y="12601"/>
                  </a:lnTo>
                  <a:cubicBezTo>
                    <a:pt x="37" y="12750"/>
                    <a:pt x="0" y="13009"/>
                    <a:pt x="149" y="13158"/>
                  </a:cubicBezTo>
                  <a:cubicBezTo>
                    <a:pt x="223" y="13269"/>
                    <a:pt x="334" y="13306"/>
                    <a:pt x="446" y="13306"/>
                  </a:cubicBezTo>
                  <a:cubicBezTo>
                    <a:pt x="520" y="13306"/>
                    <a:pt x="631" y="13269"/>
                    <a:pt x="705" y="13232"/>
                  </a:cubicBezTo>
                  <a:lnTo>
                    <a:pt x="15327" y="689"/>
                  </a:lnTo>
                  <a:cubicBezTo>
                    <a:pt x="15512" y="540"/>
                    <a:pt x="15512" y="318"/>
                    <a:pt x="15401" y="132"/>
                  </a:cubicBezTo>
                  <a:cubicBezTo>
                    <a:pt x="15318" y="49"/>
                    <a:pt x="15199" y="1"/>
                    <a:pt x="150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33;p37">
              <a:extLst>
                <a:ext uri="{FF2B5EF4-FFF2-40B4-BE49-F238E27FC236}">
                  <a16:creationId xmlns:a16="http://schemas.microsoft.com/office/drawing/2014/main" id="{444CA11F-AABD-29C7-BE00-B4D57ECBC57F}"/>
                </a:ext>
              </a:extLst>
            </p:cNvPr>
            <p:cNvSpPr/>
            <p:nvPr/>
          </p:nvSpPr>
          <p:spPr>
            <a:xfrm>
              <a:off x="7761231" y="4189937"/>
              <a:ext cx="347153" cy="247178"/>
            </a:xfrm>
            <a:custGeom>
              <a:avLst/>
              <a:gdLst/>
              <a:ahLst/>
              <a:cxnLst/>
              <a:rect l="l" t="t" r="r" b="b"/>
              <a:pathLst>
                <a:path w="16664" h="11865" extrusionOk="0">
                  <a:moveTo>
                    <a:pt x="16214" y="1"/>
                  </a:moveTo>
                  <a:cubicBezTo>
                    <a:pt x="16140" y="1"/>
                    <a:pt x="16065" y="22"/>
                    <a:pt x="15995" y="63"/>
                  </a:cubicBezTo>
                  <a:lnTo>
                    <a:pt x="223" y="11122"/>
                  </a:lnTo>
                  <a:cubicBezTo>
                    <a:pt x="38" y="11271"/>
                    <a:pt x="1" y="11493"/>
                    <a:pt x="112" y="11679"/>
                  </a:cubicBezTo>
                  <a:cubicBezTo>
                    <a:pt x="186" y="11790"/>
                    <a:pt x="335" y="11865"/>
                    <a:pt x="446" y="11865"/>
                  </a:cubicBezTo>
                  <a:cubicBezTo>
                    <a:pt x="520" y="11865"/>
                    <a:pt x="594" y="11827"/>
                    <a:pt x="669" y="11790"/>
                  </a:cubicBezTo>
                  <a:lnTo>
                    <a:pt x="16441" y="731"/>
                  </a:lnTo>
                  <a:cubicBezTo>
                    <a:pt x="16626" y="583"/>
                    <a:pt x="16663" y="323"/>
                    <a:pt x="16552" y="175"/>
                  </a:cubicBezTo>
                  <a:cubicBezTo>
                    <a:pt x="16459" y="59"/>
                    <a:pt x="16337" y="1"/>
                    <a:pt x="16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34;p37">
              <a:extLst>
                <a:ext uri="{FF2B5EF4-FFF2-40B4-BE49-F238E27FC236}">
                  <a16:creationId xmlns:a16="http://schemas.microsoft.com/office/drawing/2014/main" id="{5397C8E5-0CE1-7922-B08B-5947B843DCDB}"/>
                </a:ext>
              </a:extLst>
            </p:cNvPr>
            <p:cNvSpPr/>
            <p:nvPr/>
          </p:nvSpPr>
          <p:spPr>
            <a:xfrm>
              <a:off x="7545531" y="4182375"/>
              <a:ext cx="347924" cy="247011"/>
            </a:xfrm>
            <a:custGeom>
              <a:avLst/>
              <a:gdLst/>
              <a:ahLst/>
              <a:cxnLst/>
              <a:rect l="l" t="t" r="r" b="b"/>
              <a:pathLst>
                <a:path w="16701" h="11857" extrusionOk="0">
                  <a:moveTo>
                    <a:pt x="16250" y="1"/>
                  </a:moveTo>
                  <a:cubicBezTo>
                    <a:pt x="16163" y="1"/>
                    <a:pt x="16073" y="30"/>
                    <a:pt x="15995" y="92"/>
                  </a:cubicBezTo>
                  <a:lnTo>
                    <a:pt x="224" y="11151"/>
                  </a:lnTo>
                  <a:cubicBezTo>
                    <a:pt x="38" y="11263"/>
                    <a:pt x="1" y="11522"/>
                    <a:pt x="149" y="11708"/>
                  </a:cubicBezTo>
                  <a:cubicBezTo>
                    <a:pt x="224" y="11819"/>
                    <a:pt x="335" y="11856"/>
                    <a:pt x="446" y="11856"/>
                  </a:cubicBezTo>
                  <a:cubicBezTo>
                    <a:pt x="558" y="11856"/>
                    <a:pt x="632" y="11856"/>
                    <a:pt x="706" y="11782"/>
                  </a:cubicBezTo>
                  <a:lnTo>
                    <a:pt x="16441" y="723"/>
                  </a:lnTo>
                  <a:cubicBezTo>
                    <a:pt x="16626" y="612"/>
                    <a:pt x="16701" y="352"/>
                    <a:pt x="16552" y="167"/>
                  </a:cubicBezTo>
                  <a:cubicBezTo>
                    <a:pt x="16487" y="59"/>
                    <a:pt x="16372" y="1"/>
                    <a:pt x="162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83783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47"/>
          <p:cNvSpPr txBox="1">
            <a:spLocks noGrp="1"/>
          </p:cNvSpPr>
          <p:nvPr>
            <p:ph type="title"/>
          </p:nvPr>
        </p:nvSpPr>
        <p:spPr>
          <a:xfrm>
            <a:off x="713100" y="544800"/>
            <a:ext cx="7717800" cy="6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Class Diagram</a:t>
            </a:r>
            <a:endParaRPr b="0" dirty="0"/>
          </a:p>
        </p:txBody>
      </p:sp>
      <p:grpSp>
        <p:nvGrpSpPr>
          <p:cNvPr id="694" name="Google Shape;694;p47"/>
          <p:cNvGrpSpPr/>
          <p:nvPr/>
        </p:nvGrpSpPr>
        <p:grpSpPr>
          <a:xfrm>
            <a:off x="398522" y="645828"/>
            <a:ext cx="1914513" cy="1325388"/>
            <a:chOff x="398522" y="645828"/>
            <a:chExt cx="1914513" cy="1325388"/>
          </a:xfrm>
        </p:grpSpPr>
        <p:sp>
          <p:nvSpPr>
            <p:cNvPr id="695" name="Google Shape;695;p47"/>
            <p:cNvSpPr/>
            <p:nvPr/>
          </p:nvSpPr>
          <p:spPr>
            <a:xfrm rot="-1269225">
              <a:off x="471984" y="939927"/>
              <a:ext cx="1767591" cy="737189"/>
            </a:xfrm>
            <a:custGeom>
              <a:avLst/>
              <a:gdLst/>
              <a:ahLst/>
              <a:cxnLst/>
              <a:rect l="l" t="t" r="r" b="b"/>
              <a:pathLst>
                <a:path w="26567" h="11080" extrusionOk="0">
                  <a:moveTo>
                    <a:pt x="2659" y="1"/>
                  </a:moveTo>
                  <a:cubicBezTo>
                    <a:pt x="1226" y="1"/>
                    <a:pt x="48" y="1179"/>
                    <a:pt x="32" y="2611"/>
                  </a:cubicBezTo>
                  <a:lnTo>
                    <a:pt x="16" y="5604"/>
                  </a:lnTo>
                  <a:cubicBezTo>
                    <a:pt x="0" y="6304"/>
                    <a:pt x="271" y="6957"/>
                    <a:pt x="764" y="7466"/>
                  </a:cubicBezTo>
                  <a:cubicBezTo>
                    <a:pt x="1258" y="7960"/>
                    <a:pt x="1910" y="8230"/>
                    <a:pt x="2611" y="8246"/>
                  </a:cubicBezTo>
                  <a:lnTo>
                    <a:pt x="20852" y="8373"/>
                  </a:lnTo>
                  <a:lnTo>
                    <a:pt x="22476" y="10634"/>
                  </a:lnTo>
                  <a:cubicBezTo>
                    <a:pt x="22683" y="10920"/>
                    <a:pt x="23017" y="11079"/>
                    <a:pt x="23367" y="11079"/>
                  </a:cubicBezTo>
                  <a:cubicBezTo>
                    <a:pt x="23988" y="11079"/>
                    <a:pt x="24481" y="10602"/>
                    <a:pt x="24481" y="9997"/>
                  </a:cubicBezTo>
                  <a:lnTo>
                    <a:pt x="24497" y="8326"/>
                  </a:lnTo>
                  <a:cubicBezTo>
                    <a:pt x="25643" y="8055"/>
                    <a:pt x="26519" y="7020"/>
                    <a:pt x="26535" y="5779"/>
                  </a:cubicBezTo>
                  <a:lnTo>
                    <a:pt x="26551" y="2786"/>
                  </a:lnTo>
                  <a:cubicBezTo>
                    <a:pt x="26567" y="1338"/>
                    <a:pt x="25389" y="160"/>
                    <a:pt x="23956" y="144"/>
                  </a:cubicBezTo>
                  <a:lnTo>
                    <a:pt x="2659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7"/>
            <p:cNvSpPr/>
            <p:nvPr/>
          </p:nvSpPr>
          <p:spPr>
            <a:xfrm rot="-1269225">
              <a:off x="512453" y="980139"/>
              <a:ext cx="1687085" cy="657881"/>
            </a:xfrm>
            <a:custGeom>
              <a:avLst/>
              <a:gdLst/>
              <a:ahLst/>
              <a:cxnLst/>
              <a:rect l="l" t="t" r="r" b="b"/>
              <a:pathLst>
                <a:path w="25357" h="9888" extrusionOk="0">
                  <a:moveTo>
                    <a:pt x="2040" y="0"/>
                  </a:moveTo>
                  <a:cubicBezTo>
                    <a:pt x="924" y="0"/>
                    <a:pt x="32" y="902"/>
                    <a:pt x="16" y="2006"/>
                  </a:cubicBezTo>
                  <a:lnTo>
                    <a:pt x="0" y="4999"/>
                  </a:lnTo>
                  <a:cubicBezTo>
                    <a:pt x="0" y="6113"/>
                    <a:pt x="892" y="7036"/>
                    <a:pt x="2022" y="7036"/>
                  </a:cubicBezTo>
                  <a:lnTo>
                    <a:pt x="20550" y="7164"/>
                  </a:lnTo>
                  <a:lnTo>
                    <a:pt x="22364" y="9678"/>
                  </a:lnTo>
                  <a:cubicBezTo>
                    <a:pt x="22468" y="9823"/>
                    <a:pt x="22617" y="9888"/>
                    <a:pt x="22764" y="9888"/>
                  </a:cubicBezTo>
                  <a:cubicBezTo>
                    <a:pt x="23020" y="9888"/>
                    <a:pt x="23272" y="9690"/>
                    <a:pt x="23272" y="9376"/>
                  </a:cubicBezTo>
                  <a:lnTo>
                    <a:pt x="23287" y="7179"/>
                  </a:lnTo>
                  <a:cubicBezTo>
                    <a:pt x="23297" y="7180"/>
                    <a:pt x="23307" y="7180"/>
                    <a:pt x="23317" y="7180"/>
                  </a:cubicBezTo>
                  <a:cubicBezTo>
                    <a:pt x="24433" y="7180"/>
                    <a:pt x="25325" y="6278"/>
                    <a:pt x="25325" y="5174"/>
                  </a:cubicBezTo>
                  <a:lnTo>
                    <a:pt x="25357" y="2181"/>
                  </a:lnTo>
                  <a:cubicBezTo>
                    <a:pt x="25357" y="1067"/>
                    <a:pt x="24465" y="144"/>
                    <a:pt x="23335" y="144"/>
                  </a:cubicBezTo>
                  <a:lnTo>
                    <a:pt x="2069" y="1"/>
                  </a:lnTo>
                  <a:cubicBezTo>
                    <a:pt x="2060" y="1"/>
                    <a:pt x="2050" y="0"/>
                    <a:pt x="20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7"/>
            <p:cNvSpPr/>
            <p:nvPr/>
          </p:nvSpPr>
          <p:spPr>
            <a:xfrm rot="-1269225">
              <a:off x="666808" y="1318694"/>
              <a:ext cx="234131" cy="222421"/>
            </a:xfrm>
            <a:custGeom>
              <a:avLst/>
              <a:gdLst/>
              <a:ahLst/>
              <a:cxnLst/>
              <a:rect l="l" t="t" r="r" b="b"/>
              <a:pathLst>
                <a:path w="3519" h="3343" extrusionOk="0">
                  <a:moveTo>
                    <a:pt x="1767" y="0"/>
                  </a:moveTo>
                  <a:lnTo>
                    <a:pt x="1210" y="1098"/>
                  </a:lnTo>
                  <a:lnTo>
                    <a:pt x="1" y="1257"/>
                  </a:lnTo>
                  <a:lnTo>
                    <a:pt x="876" y="2117"/>
                  </a:lnTo>
                  <a:lnTo>
                    <a:pt x="653" y="3327"/>
                  </a:lnTo>
                  <a:lnTo>
                    <a:pt x="653" y="3327"/>
                  </a:lnTo>
                  <a:lnTo>
                    <a:pt x="1751" y="2770"/>
                  </a:lnTo>
                  <a:lnTo>
                    <a:pt x="2834" y="3343"/>
                  </a:lnTo>
                  <a:lnTo>
                    <a:pt x="2627" y="2133"/>
                  </a:lnTo>
                  <a:lnTo>
                    <a:pt x="3518" y="1289"/>
                  </a:lnTo>
                  <a:lnTo>
                    <a:pt x="2309" y="1098"/>
                  </a:lnTo>
                  <a:lnTo>
                    <a:pt x="17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7"/>
            <p:cNvSpPr/>
            <p:nvPr/>
          </p:nvSpPr>
          <p:spPr>
            <a:xfrm rot="-1269225">
              <a:off x="937270" y="1216466"/>
              <a:ext cx="233000" cy="222487"/>
            </a:xfrm>
            <a:custGeom>
              <a:avLst/>
              <a:gdLst/>
              <a:ahLst/>
              <a:cxnLst/>
              <a:rect l="l" t="t" r="r" b="b"/>
              <a:pathLst>
                <a:path w="3502" h="3344" extrusionOk="0">
                  <a:moveTo>
                    <a:pt x="1767" y="1"/>
                  </a:moveTo>
                  <a:lnTo>
                    <a:pt x="1210" y="1099"/>
                  </a:lnTo>
                  <a:lnTo>
                    <a:pt x="0" y="1258"/>
                  </a:lnTo>
                  <a:lnTo>
                    <a:pt x="860" y="2118"/>
                  </a:lnTo>
                  <a:lnTo>
                    <a:pt x="653" y="3328"/>
                  </a:lnTo>
                  <a:lnTo>
                    <a:pt x="1735" y="2770"/>
                  </a:lnTo>
                  <a:lnTo>
                    <a:pt x="2817" y="3344"/>
                  </a:lnTo>
                  <a:lnTo>
                    <a:pt x="2817" y="3344"/>
                  </a:lnTo>
                  <a:lnTo>
                    <a:pt x="2626" y="2134"/>
                  </a:lnTo>
                  <a:lnTo>
                    <a:pt x="3502" y="1290"/>
                  </a:lnTo>
                  <a:lnTo>
                    <a:pt x="2292" y="1099"/>
                  </a:lnTo>
                  <a:lnTo>
                    <a:pt x="17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7"/>
            <p:cNvSpPr/>
            <p:nvPr/>
          </p:nvSpPr>
          <p:spPr>
            <a:xfrm rot="-1269225">
              <a:off x="1206421" y="1113273"/>
              <a:ext cx="234131" cy="223552"/>
            </a:xfrm>
            <a:custGeom>
              <a:avLst/>
              <a:gdLst/>
              <a:ahLst/>
              <a:cxnLst/>
              <a:rect l="l" t="t" r="r" b="b"/>
              <a:pathLst>
                <a:path w="3519" h="3360" extrusionOk="0">
                  <a:moveTo>
                    <a:pt x="1767" y="1"/>
                  </a:moveTo>
                  <a:lnTo>
                    <a:pt x="1226" y="1099"/>
                  </a:lnTo>
                  <a:lnTo>
                    <a:pt x="1" y="1274"/>
                  </a:lnTo>
                  <a:lnTo>
                    <a:pt x="876" y="2134"/>
                  </a:lnTo>
                  <a:lnTo>
                    <a:pt x="653" y="3343"/>
                  </a:lnTo>
                  <a:lnTo>
                    <a:pt x="1751" y="2786"/>
                  </a:lnTo>
                  <a:lnTo>
                    <a:pt x="2834" y="3359"/>
                  </a:lnTo>
                  <a:lnTo>
                    <a:pt x="2834" y="3359"/>
                  </a:lnTo>
                  <a:lnTo>
                    <a:pt x="2627" y="2150"/>
                  </a:lnTo>
                  <a:lnTo>
                    <a:pt x="3518" y="1290"/>
                  </a:lnTo>
                  <a:lnTo>
                    <a:pt x="2309" y="1115"/>
                  </a:lnTo>
                  <a:lnTo>
                    <a:pt x="17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7"/>
            <p:cNvSpPr/>
            <p:nvPr/>
          </p:nvSpPr>
          <p:spPr>
            <a:xfrm rot="-1269225">
              <a:off x="1476859" y="1010916"/>
              <a:ext cx="234064" cy="223552"/>
            </a:xfrm>
            <a:custGeom>
              <a:avLst/>
              <a:gdLst/>
              <a:ahLst/>
              <a:cxnLst/>
              <a:rect l="l" t="t" r="r" b="b"/>
              <a:pathLst>
                <a:path w="3518" h="3360" extrusionOk="0">
                  <a:moveTo>
                    <a:pt x="1767" y="1"/>
                  </a:moveTo>
                  <a:lnTo>
                    <a:pt x="1210" y="1099"/>
                  </a:lnTo>
                  <a:lnTo>
                    <a:pt x="0" y="1274"/>
                  </a:lnTo>
                  <a:lnTo>
                    <a:pt x="875" y="2134"/>
                  </a:lnTo>
                  <a:lnTo>
                    <a:pt x="653" y="3343"/>
                  </a:lnTo>
                  <a:lnTo>
                    <a:pt x="1751" y="2786"/>
                  </a:lnTo>
                  <a:lnTo>
                    <a:pt x="2833" y="3359"/>
                  </a:lnTo>
                  <a:lnTo>
                    <a:pt x="2626" y="2149"/>
                  </a:lnTo>
                  <a:lnTo>
                    <a:pt x="3518" y="1290"/>
                  </a:lnTo>
                  <a:lnTo>
                    <a:pt x="2292" y="1115"/>
                  </a:lnTo>
                  <a:lnTo>
                    <a:pt x="17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7"/>
            <p:cNvSpPr/>
            <p:nvPr/>
          </p:nvSpPr>
          <p:spPr>
            <a:xfrm rot="-1269225">
              <a:off x="1746238" y="908944"/>
              <a:ext cx="234131" cy="223552"/>
            </a:xfrm>
            <a:custGeom>
              <a:avLst/>
              <a:gdLst/>
              <a:ahLst/>
              <a:cxnLst/>
              <a:rect l="l" t="t" r="r" b="b"/>
              <a:pathLst>
                <a:path w="3519" h="3360" extrusionOk="0">
                  <a:moveTo>
                    <a:pt x="1767" y="0"/>
                  </a:moveTo>
                  <a:lnTo>
                    <a:pt x="1226" y="1099"/>
                  </a:lnTo>
                  <a:lnTo>
                    <a:pt x="1" y="1274"/>
                  </a:lnTo>
                  <a:lnTo>
                    <a:pt x="876" y="2133"/>
                  </a:lnTo>
                  <a:lnTo>
                    <a:pt x="669" y="3343"/>
                  </a:lnTo>
                  <a:lnTo>
                    <a:pt x="1751" y="2770"/>
                  </a:lnTo>
                  <a:lnTo>
                    <a:pt x="2834" y="3359"/>
                  </a:lnTo>
                  <a:lnTo>
                    <a:pt x="2643" y="2149"/>
                  </a:lnTo>
                  <a:lnTo>
                    <a:pt x="3518" y="1290"/>
                  </a:lnTo>
                  <a:lnTo>
                    <a:pt x="2309" y="1115"/>
                  </a:lnTo>
                  <a:lnTo>
                    <a:pt x="17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1C97443-C776-44EC-4CEB-C5A7F45D9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329" y="1122692"/>
            <a:ext cx="5061159" cy="3359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1"/>
          <p:cNvSpPr/>
          <p:nvPr/>
        </p:nvSpPr>
        <p:spPr>
          <a:xfrm>
            <a:off x="1245548" y="1876049"/>
            <a:ext cx="1391400" cy="1391400"/>
          </a:xfrm>
          <a:prstGeom prst="ellipse">
            <a:avLst/>
          </a:prstGeom>
          <a:solidFill>
            <a:schemeClr val="dk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18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41"/>
          <p:cNvSpPr txBox="1">
            <a:spLocks noGrp="1"/>
          </p:cNvSpPr>
          <p:nvPr>
            <p:ph type="title"/>
          </p:nvPr>
        </p:nvSpPr>
        <p:spPr>
          <a:xfrm>
            <a:off x="2905535" y="1830078"/>
            <a:ext cx="5517503" cy="88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+mj-lt"/>
                <a:cs typeface="Dreaming Outloud Script Pro" panose="020B0604020202020204" pitchFamily="66" charset="0"/>
              </a:rPr>
              <a:t>UseCase</a:t>
            </a:r>
            <a:endParaRPr dirty="0">
              <a:latin typeface="+mj-lt"/>
              <a:cs typeface="Dreaming Outloud Script Pro" panose="020B0604020202020204" pitchFamily="66" charset="0"/>
            </a:endParaRPr>
          </a:p>
        </p:txBody>
      </p:sp>
      <p:sp>
        <p:nvSpPr>
          <p:cNvPr id="362" name="Google Shape;362;p41"/>
          <p:cNvSpPr txBox="1">
            <a:spLocks noGrp="1"/>
          </p:cNvSpPr>
          <p:nvPr>
            <p:ph type="title" idx="2"/>
          </p:nvPr>
        </p:nvSpPr>
        <p:spPr>
          <a:xfrm>
            <a:off x="1277948" y="2103299"/>
            <a:ext cx="1326600" cy="9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64" name="Google Shape;364;p41"/>
          <p:cNvSpPr/>
          <p:nvPr/>
        </p:nvSpPr>
        <p:spPr>
          <a:xfrm>
            <a:off x="7360453" y="1140676"/>
            <a:ext cx="386186" cy="376800"/>
          </a:xfrm>
          <a:custGeom>
            <a:avLst/>
            <a:gdLst/>
            <a:ahLst/>
            <a:cxnLst/>
            <a:rect l="l" t="t" r="r" b="b"/>
            <a:pathLst>
              <a:path w="5604" h="5468" extrusionOk="0">
                <a:moveTo>
                  <a:pt x="2796" y="1"/>
                </a:moveTo>
                <a:cubicBezTo>
                  <a:pt x="2587" y="1"/>
                  <a:pt x="2447" y="498"/>
                  <a:pt x="2388" y="616"/>
                </a:cubicBezTo>
                <a:cubicBezTo>
                  <a:pt x="2245" y="950"/>
                  <a:pt x="2117" y="1285"/>
                  <a:pt x="1974" y="1619"/>
                </a:cubicBezTo>
                <a:cubicBezTo>
                  <a:pt x="1942" y="1683"/>
                  <a:pt x="1894" y="1889"/>
                  <a:pt x="1831" y="1937"/>
                </a:cubicBezTo>
                <a:cubicBezTo>
                  <a:pt x="1815" y="1945"/>
                  <a:pt x="1751" y="1945"/>
                  <a:pt x="1685" y="1945"/>
                </a:cubicBezTo>
                <a:cubicBezTo>
                  <a:pt x="1620" y="1945"/>
                  <a:pt x="1552" y="1945"/>
                  <a:pt x="1528" y="1953"/>
                </a:cubicBezTo>
                <a:cubicBezTo>
                  <a:pt x="1385" y="1953"/>
                  <a:pt x="1242" y="1969"/>
                  <a:pt x="1099" y="1985"/>
                </a:cubicBezTo>
                <a:cubicBezTo>
                  <a:pt x="860" y="2001"/>
                  <a:pt x="621" y="2033"/>
                  <a:pt x="382" y="2096"/>
                </a:cubicBezTo>
                <a:cubicBezTo>
                  <a:pt x="255" y="2144"/>
                  <a:pt x="0" y="2208"/>
                  <a:pt x="16" y="2399"/>
                </a:cubicBezTo>
                <a:cubicBezTo>
                  <a:pt x="32" y="2558"/>
                  <a:pt x="287" y="2701"/>
                  <a:pt x="398" y="2797"/>
                </a:cubicBezTo>
                <a:cubicBezTo>
                  <a:pt x="573" y="2940"/>
                  <a:pt x="780" y="3083"/>
                  <a:pt x="987" y="3195"/>
                </a:cubicBezTo>
                <a:cubicBezTo>
                  <a:pt x="1083" y="3242"/>
                  <a:pt x="1194" y="3290"/>
                  <a:pt x="1290" y="3354"/>
                </a:cubicBezTo>
                <a:cubicBezTo>
                  <a:pt x="1401" y="3433"/>
                  <a:pt x="1337" y="3529"/>
                  <a:pt x="1305" y="3640"/>
                </a:cubicBezTo>
                <a:cubicBezTo>
                  <a:pt x="1242" y="3879"/>
                  <a:pt x="1178" y="4118"/>
                  <a:pt x="1130" y="4357"/>
                </a:cubicBezTo>
                <a:cubicBezTo>
                  <a:pt x="1083" y="4564"/>
                  <a:pt x="1035" y="4755"/>
                  <a:pt x="1003" y="4961"/>
                </a:cubicBezTo>
                <a:cubicBezTo>
                  <a:pt x="987" y="5089"/>
                  <a:pt x="939" y="5264"/>
                  <a:pt x="987" y="5375"/>
                </a:cubicBezTo>
                <a:cubicBezTo>
                  <a:pt x="1018" y="5441"/>
                  <a:pt x="1069" y="5468"/>
                  <a:pt x="1132" y="5468"/>
                </a:cubicBezTo>
                <a:cubicBezTo>
                  <a:pt x="1354" y="5468"/>
                  <a:pt x="1719" y="5128"/>
                  <a:pt x="1831" y="5041"/>
                </a:cubicBezTo>
                <a:cubicBezTo>
                  <a:pt x="1990" y="4914"/>
                  <a:pt x="2165" y="4770"/>
                  <a:pt x="2324" y="4643"/>
                </a:cubicBezTo>
                <a:cubicBezTo>
                  <a:pt x="2404" y="4564"/>
                  <a:pt x="2483" y="4500"/>
                  <a:pt x="2563" y="4436"/>
                </a:cubicBezTo>
                <a:cubicBezTo>
                  <a:pt x="2595" y="4388"/>
                  <a:pt x="2706" y="4245"/>
                  <a:pt x="2770" y="4229"/>
                </a:cubicBezTo>
                <a:cubicBezTo>
                  <a:pt x="2772" y="4229"/>
                  <a:pt x="2775" y="4229"/>
                  <a:pt x="2777" y="4229"/>
                </a:cubicBezTo>
                <a:cubicBezTo>
                  <a:pt x="2877" y="4229"/>
                  <a:pt x="3106" y="4517"/>
                  <a:pt x="3168" y="4579"/>
                </a:cubicBezTo>
                <a:cubicBezTo>
                  <a:pt x="3343" y="4723"/>
                  <a:pt x="3518" y="4850"/>
                  <a:pt x="3693" y="4993"/>
                </a:cubicBezTo>
                <a:cubicBezTo>
                  <a:pt x="3932" y="5168"/>
                  <a:pt x="4186" y="5423"/>
                  <a:pt x="4505" y="5455"/>
                </a:cubicBezTo>
                <a:cubicBezTo>
                  <a:pt x="4510" y="5455"/>
                  <a:pt x="4515" y="5455"/>
                  <a:pt x="4520" y="5455"/>
                </a:cubicBezTo>
                <a:cubicBezTo>
                  <a:pt x="4771" y="5455"/>
                  <a:pt x="4647" y="5054"/>
                  <a:pt x="4600" y="4898"/>
                </a:cubicBezTo>
                <a:cubicBezTo>
                  <a:pt x="4521" y="4500"/>
                  <a:pt x="4393" y="4134"/>
                  <a:pt x="4282" y="3752"/>
                </a:cubicBezTo>
                <a:cubicBezTo>
                  <a:pt x="4250" y="3656"/>
                  <a:pt x="4218" y="3577"/>
                  <a:pt x="4202" y="3497"/>
                </a:cubicBezTo>
                <a:cubicBezTo>
                  <a:pt x="4186" y="3402"/>
                  <a:pt x="4186" y="3402"/>
                  <a:pt x="4266" y="3370"/>
                </a:cubicBezTo>
                <a:cubicBezTo>
                  <a:pt x="4409" y="3274"/>
                  <a:pt x="4600" y="3211"/>
                  <a:pt x="4760" y="3131"/>
                </a:cubicBezTo>
                <a:cubicBezTo>
                  <a:pt x="5014" y="3004"/>
                  <a:pt x="5524" y="2781"/>
                  <a:pt x="5587" y="2462"/>
                </a:cubicBezTo>
                <a:cubicBezTo>
                  <a:pt x="5603" y="2447"/>
                  <a:pt x="5603" y="2431"/>
                  <a:pt x="5603" y="2415"/>
                </a:cubicBezTo>
                <a:cubicBezTo>
                  <a:pt x="5603" y="2399"/>
                  <a:pt x="5587" y="2383"/>
                  <a:pt x="5587" y="2383"/>
                </a:cubicBezTo>
                <a:cubicBezTo>
                  <a:pt x="5476" y="2176"/>
                  <a:pt x="5094" y="2144"/>
                  <a:pt x="4903" y="2096"/>
                </a:cubicBezTo>
                <a:cubicBezTo>
                  <a:pt x="4584" y="2033"/>
                  <a:pt x="4266" y="2001"/>
                  <a:pt x="3948" y="1969"/>
                </a:cubicBezTo>
                <a:cubicBezTo>
                  <a:pt x="3900" y="1953"/>
                  <a:pt x="3852" y="1953"/>
                  <a:pt x="3804" y="1937"/>
                </a:cubicBezTo>
                <a:cubicBezTo>
                  <a:pt x="3773" y="1937"/>
                  <a:pt x="3741" y="1921"/>
                  <a:pt x="3741" y="1921"/>
                </a:cubicBezTo>
                <a:cubicBezTo>
                  <a:pt x="3693" y="1874"/>
                  <a:pt x="3677" y="1762"/>
                  <a:pt x="3645" y="1714"/>
                </a:cubicBezTo>
                <a:cubicBezTo>
                  <a:pt x="3518" y="1396"/>
                  <a:pt x="3391" y="1094"/>
                  <a:pt x="3263" y="791"/>
                </a:cubicBezTo>
                <a:cubicBezTo>
                  <a:pt x="3184" y="632"/>
                  <a:pt x="3120" y="489"/>
                  <a:pt x="3056" y="330"/>
                </a:cubicBezTo>
                <a:cubicBezTo>
                  <a:pt x="3009" y="234"/>
                  <a:pt x="2945" y="59"/>
                  <a:pt x="2849" y="11"/>
                </a:cubicBezTo>
                <a:cubicBezTo>
                  <a:pt x="2831" y="4"/>
                  <a:pt x="2813" y="1"/>
                  <a:pt x="2796" y="1"/>
                </a:cubicBezTo>
                <a:close/>
              </a:path>
            </a:pathLst>
          </a:custGeom>
          <a:solidFill>
            <a:schemeClr val="accent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18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2" name="Google Shape;372;p41"/>
          <p:cNvGrpSpPr/>
          <p:nvPr/>
        </p:nvGrpSpPr>
        <p:grpSpPr>
          <a:xfrm rot="-773828">
            <a:off x="491825" y="592225"/>
            <a:ext cx="1811351" cy="426606"/>
            <a:chOff x="1751775" y="573752"/>
            <a:chExt cx="1599905" cy="376807"/>
          </a:xfrm>
        </p:grpSpPr>
        <p:sp>
          <p:nvSpPr>
            <p:cNvPr id="373" name="Google Shape;373;p41"/>
            <p:cNvSpPr/>
            <p:nvPr/>
          </p:nvSpPr>
          <p:spPr>
            <a:xfrm>
              <a:off x="1751775" y="573752"/>
              <a:ext cx="451948" cy="376807"/>
            </a:xfrm>
            <a:custGeom>
              <a:avLst/>
              <a:gdLst/>
              <a:ahLst/>
              <a:cxnLst/>
              <a:rect l="l" t="t" r="r" b="b"/>
              <a:pathLst>
                <a:path w="11286" h="9409" extrusionOk="0">
                  <a:moveTo>
                    <a:pt x="3407" y="1"/>
                  </a:moveTo>
                  <a:cubicBezTo>
                    <a:pt x="2133" y="1"/>
                    <a:pt x="892" y="892"/>
                    <a:pt x="510" y="2070"/>
                  </a:cubicBezTo>
                  <a:cubicBezTo>
                    <a:pt x="0" y="3678"/>
                    <a:pt x="398" y="5301"/>
                    <a:pt x="1672" y="6782"/>
                  </a:cubicBezTo>
                  <a:cubicBezTo>
                    <a:pt x="2627" y="7896"/>
                    <a:pt x="4043" y="8851"/>
                    <a:pt x="5444" y="9328"/>
                  </a:cubicBezTo>
                  <a:lnTo>
                    <a:pt x="5635" y="9408"/>
                  </a:lnTo>
                  <a:lnTo>
                    <a:pt x="5826" y="9328"/>
                  </a:lnTo>
                  <a:cubicBezTo>
                    <a:pt x="7243" y="8851"/>
                    <a:pt x="8644" y="7896"/>
                    <a:pt x="9615" y="6782"/>
                  </a:cubicBezTo>
                  <a:cubicBezTo>
                    <a:pt x="10872" y="5301"/>
                    <a:pt x="11286" y="3678"/>
                    <a:pt x="10777" y="2070"/>
                  </a:cubicBezTo>
                  <a:cubicBezTo>
                    <a:pt x="10395" y="892"/>
                    <a:pt x="9137" y="1"/>
                    <a:pt x="7864" y="1"/>
                  </a:cubicBezTo>
                  <a:cubicBezTo>
                    <a:pt x="7720" y="1"/>
                    <a:pt x="7577" y="17"/>
                    <a:pt x="7434" y="33"/>
                  </a:cubicBezTo>
                  <a:cubicBezTo>
                    <a:pt x="6654" y="160"/>
                    <a:pt x="6049" y="622"/>
                    <a:pt x="5635" y="1195"/>
                  </a:cubicBezTo>
                  <a:cubicBezTo>
                    <a:pt x="5221" y="622"/>
                    <a:pt x="4617" y="160"/>
                    <a:pt x="3837" y="33"/>
                  </a:cubicBezTo>
                  <a:cubicBezTo>
                    <a:pt x="3693" y="17"/>
                    <a:pt x="3550" y="1"/>
                    <a:pt x="3407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1"/>
            <p:cNvSpPr/>
            <p:nvPr/>
          </p:nvSpPr>
          <p:spPr>
            <a:xfrm>
              <a:off x="2325733" y="573752"/>
              <a:ext cx="451988" cy="376807"/>
            </a:xfrm>
            <a:custGeom>
              <a:avLst/>
              <a:gdLst/>
              <a:ahLst/>
              <a:cxnLst/>
              <a:rect l="l" t="t" r="r" b="b"/>
              <a:pathLst>
                <a:path w="11287" h="9409" extrusionOk="0">
                  <a:moveTo>
                    <a:pt x="3407" y="1"/>
                  </a:moveTo>
                  <a:cubicBezTo>
                    <a:pt x="2134" y="1"/>
                    <a:pt x="892" y="892"/>
                    <a:pt x="510" y="2070"/>
                  </a:cubicBezTo>
                  <a:cubicBezTo>
                    <a:pt x="1" y="3678"/>
                    <a:pt x="399" y="5301"/>
                    <a:pt x="1672" y="6782"/>
                  </a:cubicBezTo>
                  <a:cubicBezTo>
                    <a:pt x="2627" y="7896"/>
                    <a:pt x="4044" y="8851"/>
                    <a:pt x="5445" y="9328"/>
                  </a:cubicBezTo>
                  <a:lnTo>
                    <a:pt x="5636" y="9408"/>
                  </a:lnTo>
                  <a:lnTo>
                    <a:pt x="5843" y="9328"/>
                  </a:lnTo>
                  <a:cubicBezTo>
                    <a:pt x="7243" y="8851"/>
                    <a:pt x="8660" y="7896"/>
                    <a:pt x="9615" y="6782"/>
                  </a:cubicBezTo>
                  <a:cubicBezTo>
                    <a:pt x="10888" y="5301"/>
                    <a:pt x="11286" y="3678"/>
                    <a:pt x="10777" y="2070"/>
                  </a:cubicBezTo>
                  <a:cubicBezTo>
                    <a:pt x="10395" y="892"/>
                    <a:pt x="9153" y="1"/>
                    <a:pt x="7880" y="1"/>
                  </a:cubicBezTo>
                  <a:cubicBezTo>
                    <a:pt x="7737" y="1"/>
                    <a:pt x="7578" y="17"/>
                    <a:pt x="7434" y="33"/>
                  </a:cubicBezTo>
                  <a:cubicBezTo>
                    <a:pt x="6670" y="160"/>
                    <a:pt x="6050" y="622"/>
                    <a:pt x="5652" y="1195"/>
                  </a:cubicBezTo>
                  <a:cubicBezTo>
                    <a:pt x="5238" y="622"/>
                    <a:pt x="4617" y="160"/>
                    <a:pt x="3853" y="33"/>
                  </a:cubicBezTo>
                  <a:cubicBezTo>
                    <a:pt x="3710" y="17"/>
                    <a:pt x="3551" y="1"/>
                    <a:pt x="3407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1"/>
            <p:cNvSpPr/>
            <p:nvPr/>
          </p:nvSpPr>
          <p:spPr>
            <a:xfrm>
              <a:off x="2899732" y="573752"/>
              <a:ext cx="451948" cy="376807"/>
            </a:xfrm>
            <a:custGeom>
              <a:avLst/>
              <a:gdLst/>
              <a:ahLst/>
              <a:cxnLst/>
              <a:rect l="l" t="t" r="r" b="b"/>
              <a:pathLst>
                <a:path w="11286" h="9409" extrusionOk="0">
                  <a:moveTo>
                    <a:pt x="3407" y="1"/>
                  </a:moveTo>
                  <a:cubicBezTo>
                    <a:pt x="2133" y="1"/>
                    <a:pt x="892" y="892"/>
                    <a:pt x="510" y="2070"/>
                  </a:cubicBezTo>
                  <a:cubicBezTo>
                    <a:pt x="0" y="3678"/>
                    <a:pt x="414" y="5301"/>
                    <a:pt x="1672" y="6782"/>
                  </a:cubicBezTo>
                  <a:cubicBezTo>
                    <a:pt x="2643" y="7896"/>
                    <a:pt x="4043" y="8851"/>
                    <a:pt x="5460" y="9328"/>
                  </a:cubicBezTo>
                  <a:lnTo>
                    <a:pt x="5651" y="9408"/>
                  </a:lnTo>
                  <a:lnTo>
                    <a:pt x="5842" y="9328"/>
                  </a:lnTo>
                  <a:cubicBezTo>
                    <a:pt x="7243" y="8851"/>
                    <a:pt x="8659" y="7896"/>
                    <a:pt x="9615" y="6782"/>
                  </a:cubicBezTo>
                  <a:cubicBezTo>
                    <a:pt x="10888" y="5301"/>
                    <a:pt x="11286" y="3678"/>
                    <a:pt x="10777" y="2070"/>
                  </a:cubicBezTo>
                  <a:cubicBezTo>
                    <a:pt x="10394" y="892"/>
                    <a:pt x="9153" y="1"/>
                    <a:pt x="7880" y="1"/>
                  </a:cubicBezTo>
                  <a:cubicBezTo>
                    <a:pt x="7736" y="1"/>
                    <a:pt x="7593" y="17"/>
                    <a:pt x="7450" y="33"/>
                  </a:cubicBezTo>
                  <a:cubicBezTo>
                    <a:pt x="6670" y="160"/>
                    <a:pt x="6065" y="622"/>
                    <a:pt x="5651" y="1195"/>
                  </a:cubicBezTo>
                  <a:cubicBezTo>
                    <a:pt x="5237" y="622"/>
                    <a:pt x="4632" y="160"/>
                    <a:pt x="3852" y="33"/>
                  </a:cubicBezTo>
                  <a:cubicBezTo>
                    <a:pt x="3709" y="17"/>
                    <a:pt x="3566" y="1"/>
                    <a:pt x="3407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1"/>
            <p:cNvSpPr/>
            <p:nvPr/>
          </p:nvSpPr>
          <p:spPr>
            <a:xfrm>
              <a:off x="1754979" y="597619"/>
              <a:ext cx="445581" cy="327428"/>
            </a:xfrm>
            <a:custGeom>
              <a:avLst/>
              <a:gdLst/>
              <a:ahLst/>
              <a:cxnLst/>
              <a:rect l="l" t="t" r="r" b="b"/>
              <a:pathLst>
                <a:path w="11127" h="8176" extrusionOk="0">
                  <a:moveTo>
                    <a:pt x="3333" y="1"/>
                  </a:moveTo>
                  <a:cubicBezTo>
                    <a:pt x="2306" y="1"/>
                    <a:pt x="1290" y="716"/>
                    <a:pt x="1003" y="1665"/>
                  </a:cubicBezTo>
                  <a:cubicBezTo>
                    <a:pt x="0" y="4785"/>
                    <a:pt x="3263" y="7379"/>
                    <a:pt x="5555" y="8175"/>
                  </a:cubicBezTo>
                  <a:cubicBezTo>
                    <a:pt x="7863" y="7379"/>
                    <a:pt x="11126" y="4785"/>
                    <a:pt x="10124" y="1665"/>
                  </a:cubicBezTo>
                  <a:cubicBezTo>
                    <a:pt x="9822" y="716"/>
                    <a:pt x="8805" y="1"/>
                    <a:pt x="7778" y="1"/>
                  </a:cubicBezTo>
                  <a:cubicBezTo>
                    <a:pt x="7668" y="1"/>
                    <a:pt x="7558" y="9"/>
                    <a:pt x="7449" y="26"/>
                  </a:cubicBezTo>
                  <a:cubicBezTo>
                    <a:pt x="6463" y="185"/>
                    <a:pt x="5746" y="1108"/>
                    <a:pt x="5555" y="2047"/>
                  </a:cubicBezTo>
                  <a:cubicBezTo>
                    <a:pt x="5380" y="1108"/>
                    <a:pt x="4648" y="185"/>
                    <a:pt x="3661" y="26"/>
                  </a:cubicBezTo>
                  <a:cubicBezTo>
                    <a:pt x="3552" y="9"/>
                    <a:pt x="3442" y="1"/>
                    <a:pt x="3333" y="1"/>
                  </a:cubicBezTo>
                  <a:close/>
                </a:path>
              </a:pathLst>
            </a:custGeom>
            <a:solidFill>
              <a:srgbClr val="FF4D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1"/>
            <p:cNvSpPr/>
            <p:nvPr/>
          </p:nvSpPr>
          <p:spPr>
            <a:xfrm>
              <a:off x="2328937" y="597619"/>
              <a:ext cx="223131" cy="327428"/>
            </a:xfrm>
            <a:custGeom>
              <a:avLst/>
              <a:gdLst/>
              <a:ahLst/>
              <a:cxnLst/>
              <a:rect l="l" t="t" r="r" b="b"/>
              <a:pathLst>
                <a:path w="5572" h="8176" extrusionOk="0">
                  <a:moveTo>
                    <a:pt x="3349" y="1"/>
                  </a:moveTo>
                  <a:cubicBezTo>
                    <a:pt x="2322" y="1"/>
                    <a:pt x="1305" y="716"/>
                    <a:pt x="1003" y="1665"/>
                  </a:cubicBezTo>
                  <a:cubicBezTo>
                    <a:pt x="1" y="4785"/>
                    <a:pt x="3264" y="7379"/>
                    <a:pt x="5572" y="8175"/>
                  </a:cubicBezTo>
                  <a:lnTo>
                    <a:pt x="5572" y="2047"/>
                  </a:lnTo>
                  <a:cubicBezTo>
                    <a:pt x="5381" y="1108"/>
                    <a:pt x="4648" y="185"/>
                    <a:pt x="3677" y="26"/>
                  </a:cubicBezTo>
                  <a:cubicBezTo>
                    <a:pt x="3568" y="9"/>
                    <a:pt x="3459" y="1"/>
                    <a:pt x="3349" y="1"/>
                  </a:cubicBezTo>
                  <a:close/>
                </a:path>
              </a:pathLst>
            </a:custGeom>
            <a:solidFill>
              <a:srgbClr val="FF4D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1"/>
            <p:cNvSpPr/>
            <p:nvPr/>
          </p:nvSpPr>
          <p:spPr>
            <a:xfrm>
              <a:off x="2552025" y="597619"/>
              <a:ext cx="222490" cy="327428"/>
            </a:xfrm>
            <a:custGeom>
              <a:avLst/>
              <a:gdLst/>
              <a:ahLst/>
              <a:cxnLst/>
              <a:rect l="l" t="t" r="r" b="b"/>
              <a:pathLst>
                <a:path w="5556" h="8176" extrusionOk="0">
                  <a:moveTo>
                    <a:pt x="2207" y="1"/>
                  </a:moveTo>
                  <a:cubicBezTo>
                    <a:pt x="2098" y="1"/>
                    <a:pt x="1988" y="9"/>
                    <a:pt x="1879" y="26"/>
                  </a:cubicBezTo>
                  <a:cubicBezTo>
                    <a:pt x="908" y="185"/>
                    <a:pt x="176" y="1108"/>
                    <a:pt x="1" y="2047"/>
                  </a:cubicBezTo>
                  <a:lnTo>
                    <a:pt x="1" y="8175"/>
                  </a:lnTo>
                  <a:cubicBezTo>
                    <a:pt x="2293" y="7379"/>
                    <a:pt x="5556" y="4785"/>
                    <a:pt x="4553" y="1665"/>
                  </a:cubicBezTo>
                  <a:cubicBezTo>
                    <a:pt x="4251" y="716"/>
                    <a:pt x="3234" y="1"/>
                    <a:pt x="2207" y="1"/>
                  </a:cubicBezTo>
                  <a:close/>
                </a:path>
              </a:pathLst>
            </a:custGeom>
            <a:solidFill>
              <a:srgbClr val="CDC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1"/>
            <p:cNvSpPr/>
            <p:nvPr/>
          </p:nvSpPr>
          <p:spPr>
            <a:xfrm>
              <a:off x="2902895" y="597619"/>
              <a:ext cx="445621" cy="327428"/>
            </a:xfrm>
            <a:custGeom>
              <a:avLst/>
              <a:gdLst/>
              <a:ahLst/>
              <a:cxnLst/>
              <a:rect l="l" t="t" r="r" b="b"/>
              <a:pathLst>
                <a:path w="11128" h="8176" extrusionOk="0">
                  <a:moveTo>
                    <a:pt x="3350" y="1"/>
                  </a:moveTo>
                  <a:cubicBezTo>
                    <a:pt x="2323" y="1"/>
                    <a:pt x="1306" y="716"/>
                    <a:pt x="1004" y="1665"/>
                  </a:cubicBezTo>
                  <a:cubicBezTo>
                    <a:pt x="1" y="4785"/>
                    <a:pt x="3264" y="7379"/>
                    <a:pt x="5572" y="8175"/>
                  </a:cubicBezTo>
                  <a:cubicBezTo>
                    <a:pt x="7864" y="7379"/>
                    <a:pt x="11127" y="4785"/>
                    <a:pt x="10124" y="1665"/>
                  </a:cubicBezTo>
                  <a:cubicBezTo>
                    <a:pt x="9837" y="716"/>
                    <a:pt x="8821" y="1"/>
                    <a:pt x="7795" y="1"/>
                  </a:cubicBezTo>
                  <a:cubicBezTo>
                    <a:pt x="7685" y="1"/>
                    <a:pt x="7575" y="9"/>
                    <a:pt x="7466" y="26"/>
                  </a:cubicBezTo>
                  <a:cubicBezTo>
                    <a:pt x="6479" y="185"/>
                    <a:pt x="5747" y="1108"/>
                    <a:pt x="5572" y="2047"/>
                  </a:cubicBezTo>
                  <a:cubicBezTo>
                    <a:pt x="5381" y="1108"/>
                    <a:pt x="4665" y="185"/>
                    <a:pt x="3678" y="26"/>
                  </a:cubicBezTo>
                  <a:cubicBezTo>
                    <a:pt x="3569" y="9"/>
                    <a:pt x="3459" y="1"/>
                    <a:pt x="3350" y="1"/>
                  </a:cubicBezTo>
                  <a:close/>
                </a:path>
              </a:pathLst>
            </a:custGeom>
            <a:solidFill>
              <a:srgbClr val="CDC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0" name="Google Shape;380;p41"/>
          <p:cNvSpPr/>
          <p:nvPr/>
        </p:nvSpPr>
        <p:spPr>
          <a:xfrm>
            <a:off x="641928" y="4142426"/>
            <a:ext cx="386186" cy="376800"/>
          </a:xfrm>
          <a:custGeom>
            <a:avLst/>
            <a:gdLst/>
            <a:ahLst/>
            <a:cxnLst/>
            <a:rect l="l" t="t" r="r" b="b"/>
            <a:pathLst>
              <a:path w="5604" h="5468" extrusionOk="0">
                <a:moveTo>
                  <a:pt x="2796" y="1"/>
                </a:moveTo>
                <a:cubicBezTo>
                  <a:pt x="2587" y="1"/>
                  <a:pt x="2447" y="498"/>
                  <a:pt x="2388" y="616"/>
                </a:cubicBezTo>
                <a:cubicBezTo>
                  <a:pt x="2245" y="950"/>
                  <a:pt x="2117" y="1285"/>
                  <a:pt x="1974" y="1619"/>
                </a:cubicBezTo>
                <a:cubicBezTo>
                  <a:pt x="1942" y="1683"/>
                  <a:pt x="1894" y="1889"/>
                  <a:pt x="1831" y="1937"/>
                </a:cubicBezTo>
                <a:cubicBezTo>
                  <a:pt x="1815" y="1945"/>
                  <a:pt x="1751" y="1945"/>
                  <a:pt x="1685" y="1945"/>
                </a:cubicBezTo>
                <a:cubicBezTo>
                  <a:pt x="1620" y="1945"/>
                  <a:pt x="1552" y="1945"/>
                  <a:pt x="1528" y="1953"/>
                </a:cubicBezTo>
                <a:cubicBezTo>
                  <a:pt x="1385" y="1953"/>
                  <a:pt x="1242" y="1969"/>
                  <a:pt x="1099" y="1985"/>
                </a:cubicBezTo>
                <a:cubicBezTo>
                  <a:pt x="860" y="2001"/>
                  <a:pt x="621" y="2033"/>
                  <a:pt x="382" y="2096"/>
                </a:cubicBezTo>
                <a:cubicBezTo>
                  <a:pt x="255" y="2144"/>
                  <a:pt x="0" y="2208"/>
                  <a:pt x="16" y="2399"/>
                </a:cubicBezTo>
                <a:cubicBezTo>
                  <a:pt x="32" y="2558"/>
                  <a:pt x="287" y="2701"/>
                  <a:pt x="398" y="2797"/>
                </a:cubicBezTo>
                <a:cubicBezTo>
                  <a:pt x="573" y="2940"/>
                  <a:pt x="780" y="3083"/>
                  <a:pt x="987" y="3195"/>
                </a:cubicBezTo>
                <a:cubicBezTo>
                  <a:pt x="1083" y="3242"/>
                  <a:pt x="1194" y="3290"/>
                  <a:pt x="1290" y="3354"/>
                </a:cubicBezTo>
                <a:cubicBezTo>
                  <a:pt x="1401" y="3433"/>
                  <a:pt x="1337" y="3529"/>
                  <a:pt x="1305" y="3640"/>
                </a:cubicBezTo>
                <a:cubicBezTo>
                  <a:pt x="1242" y="3879"/>
                  <a:pt x="1178" y="4118"/>
                  <a:pt x="1130" y="4357"/>
                </a:cubicBezTo>
                <a:cubicBezTo>
                  <a:pt x="1083" y="4564"/>
                  <a:pt x="1035" y="4755"/>
                  <a:pt x="1003" y="4961"/>
                </a:cubicBezTo>
                <a:cubicBezTo>
                  <a:pt x="987" y="5089"/>
                  <a:pt x="939" y="5264"/>
                  <a:pt x="987" y="5375"/>
                </a:cubicBezTo>
                <a:cubicBezTo>
                  <a:pt x="1018" y="5441"/>
                  <a:pt x="1069" y="5468"/>
                  <a:pt x="1132" y="5468"/>
                </a:cubicBezTo>
                <a:cubicBezTo>
                  <a:pt x="1354" y="5468"/>
                  <a:pt x="1719" y="5128"/>
                  <a:pt x="1831" y="5041"/>
                </a:cubicBezTo>
                <a:cubicBezTo>
                  <a:pt x="1990" y="4914"/>
                  <a:pt x="2165" y="4770"/>
                  <a:pt x="2324" y="4643"/>
                </a:cubicBezTo>
                <a:cubicBezTo>
                  <a:pt x="2404" y="4564"/>
                  <a:pt x="2483" y="4500"/>
                  <a:pt x="2563" y="4436"/>
                </a:cubicBezTo>
                <a:cubicBezTo>
                  <a:pt x="2595" y="4388"/>
                  <a:pt x="2706" y="4245"/>
                  <a:pt x="2770" y="4229"/>
                </a:cubicBezTo>
                <a:cubicBezTo>
                  <a:pt x="2772" y="4229"/>
                  <a:pt x="2775" y="4229"/>
                  <a:pt x="2777" y="4229"/>
                </a:cubicBezTo>
                <a:cubicBezTo>
                  <a:pt x="2877" y="4229"/>
                  <a:pt x="3106" y="4517"/>
                  <a:pt x="3168" y="4579"/>
                </a:cubicBezTo>
                <a:cubicBezTo>
                  <a:pt x="3343" y="4723"/>
                  <a:pt x="3518" y="4850"/>
                  <a:pt x="3693" y="4993"/>
                </a:cubicBezTo>
                <a:cubicBezTo>
                  <a:pt x="3932" y="5168"/>
                  <a:pt x="4186" y="5423"/>
                  <a:pt x="4505" y="5455"/>
                </a:cubicBezTo>
                <a:cubicBezTo>
                  <a:pt x="4510" y="5455"/>
                  <a:pt x="4515" y="5455"/>
                  <a:pt x="4520" y="5455"/>
                </a:cubicBezTo>
                <a:cubicBezTo>
                  <a:pt x="4771" y="5455"/>
                  <a:pt x="4647" y="5054"/>
                  <a:pt x="4600" y="4898"/>
                </a:cubicBezTo>
                <a:cubicBezTo>
                  <a:pt x="4521" y="4500"/>
                  <a:pt x="4393" y="4134"/>
                  <a:pt x="4282" y="3752"/>
                </a:cubicBezTo>
                <a:cubicBezTo>
                  <a:pt x="4250" y="3656"/>
                  <a:pt x="4218" y="3577"/>
                  <a:pt x="4202" y="3497"/>
                </a:cubicBezTo>
                <a:cubicBezTo>
                  <a:pt x="4186" y="3402"/>
                  <a:pt x="4186" y="3402"/>
                  <a:pt x="4266" y="3370"/>
                </a:cubicBezTo>
                <a:cubicBezTo>
                  <a:pt x="4409" y="3274"/>
                  <a:pt x="4600" y="3211"/>
                  <a:pt x="4760" y="3131"/>
                </a:cubicBezTo>
                <a:cubicBezTo>
                  <a:pt x="5014" y="3004"/>
                  <a:pt x="5524" y="2781"/>
                  <a:pt x="5587" y="2462"/>
                </a:cubicBezTo>
                <a:cubicBezTo>
                  <a:pt x="5603" y="2447"/>
                  <a:pt x="5603" y="2431"/>
                  <a:pt x="5603" y="2415"/>
                </a:cubicBezTo>
                <a:cubicBezTo>
                  <a:pt x="5603" y="2399"/>
                  <a:pt x="5587" y="2383"/>
                  <a:pt x="5587" y="2383"/>
                </a:cubicBezTo>
                <a:cubicBezTo>
                  <a:pt x="5476" y="2176"/>
                  <a:pt x="5094" y="2144"/>
                  <a:pt x="4903" y="2096"/>
                </a:cubicBezTo>
                <a:cubicBezTo>
                  <a:pt x="4584" y="2033"/>
                  <a:pt x="4266" y="2001"/>
                  <a:pt x="3948" y="1969"/>
                </a:cubicBezTo>
                <a:cubicBezTo>
                  <a:pt x="3900" y="1953"/>
                  <a:pt x="3852" y="1953"/>
                  <a:pt x="3804" y="1937"/>
                </a:cubicBezTo>
                <a:cubicBezTo>
                  <a:pt x="3773" y="1937"/>
                  <a:pt x="3741" y="1921"/>
                  <a:pt x="3741" y="1921"/>
                </a:cubicBezTo>
                <a:cubicBezTo>
                  <a:pt x="3693" y="1874"/>
                  <a:pt x="3677" y="1762"/>
                  <a:pt x="3645" y="1714"/>
                </a:cubicBezTo>
                <a:cubicBezTo>
                  <a:pt x="3518" y="1396"/>
                  <a:pt x="3391" y="1094"/>
                  <a:pt x="3263" y="791"/>
                </a:cubicBezTo>
                <a:cubicBezTo>
                  <a:pt x="3184" y="632"/>
                  <a:pt x="3120" y="489"/>
                  <a:pt x="3056" y="330"/>
                </a:cubicBezTo>
                <a:cubicBezTo>
                  <a:pt x="3009" y="234"/>
                  <a:pt x="2945" y="59"/>
                  <a:pt x="2849" y="11"/>
                </a:cubicBezTo>
                <a:cubicBezTo>
                  <a:pt x="2831" y="4"/>
                  <a:pt x="2813" y="1"/>
                  <a:pt x="2796" y="1"/>
                </a:cubicBezTo>
                <a:close/>
              </a:path>
            </a:pathLst>
          </a:custGeom>
          <a:solidFill>
            <a:schemeClr val="accent4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18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217;p37">
            <a:extLst>
              <a:ext uri="{FF2B5EF4-FFF2-40B4-BE49-F238E27FC236}">
                <a16:creationId xmlns:a16="http://schemas.microsoft.com/office/drawing/2014/main" id="{8B786014-4349-6BED-7863-5DE01286BECC}"/>
              </a:ext>
            </a:extLst>
          </p:cNvPr>
          <p:cNvGrpSpPr/>
          <p:nvPr/>
        </p:nvGrpSpPr>
        <p:grpSpPr>
          <a:xfrm>
            <a:off x="7200732" y="3208643"/>
            <a:ext cx="1737951" cy="1390049"/>
            <a:chOff x="7200732" y="3208643"/>
            <a:chExt cx="1737951" cy="1390049"/>
          </a:xfrm>
        </p:grpSpPr>
        <p:sp>
          <p:nvSpPr>
            <p:cNvPr id="5" name="Google Shape;218;p37">
              <a:extLst>
                <a:ext uri="{FF2B5EF4-FFF2-40B4-BE49-F238E27FC236}">
                  <a16:creationId xmlns:a16="http://schemas.microsoft.com/office/drawing/2014/main" id="{D6EECB69-E9FE-7114-27DB-D74D775975FA}"/>
                </a:ext>
              </a:extLst>
            </p:cNvPr>
            <p:cNvSpPr/>
            <p:nvPr/>
          </p:nvSpPr>
          <p:spPr>
            <a:xfrm>
              <a:off x="7200732" y="3208643"/>
              <a:ext cx="1737951" cy="1390049"/>
            </a:xfrm>
            <a:custGeom>
              <a:avLst/>
              <a:gdLst/>
              <a:ahLst/>
              <a:cxnLst/>
              <a:rect l="l" t="t" r="r" b="b"/>
              <a:pathLst>
                <a:path w="83425" h="66725" extrusionOk="0">
                  <a:moveTo>
                    <a:pt x="54887" y="0"/>
                  </a:moveTo>
                  <a:lnTo>
                    <a:pt x="48207" y="297"/>
                  </a:lnTo>
                  <a:cubicBezTo>
                    <a:pt x="45684" y="446"/>
                    <a:pt x="43717" y="2598"/>
                    <a:pt x="43828" y="5121"/>
                  </a:cubicBezTo>
                  <a:lnTo>
                    <a:pt x="43902" y="6346"/>
                  </a:lnTo>
                  <a:lnTo>
                    <a:pt x="30802" y="6754"/>
                  </a:lnTo>
                  <a:cubicBezTo>
                    <a:pt x="27759" y="6866"/>
                    <a:pt x="25310" y="9315"/>
                    <a:pt x="25236" y="12358"/>
                  </a:cubicBezTo>
                  <a:lnTo>
                    <a:pt x="24419" y="44533"/>
                  </a:lnTo>
                  <a:cubicBezTo>
                    <a:pt x="23195" y="45163"/>
                    <a:pt x="20560" y="46537"/>
                    <a:pt x="17480" y="48132"/>
                  </a:cubicBezTo>
                  <a:cubicBezTo>
                    <a:pt x="8351" y="52994"/>
                    <a:pt x="2932" y="56111"/>
                    <a:pt x="1300" y="57447"/>
                  </a:cubicBezTo>
                  <a:cubicBezTo>
                    <a:pt x="928" y="57781"/>
                    <a:pt x="669" y="58041"/>
                    <a:pt x="520" y="58338"/>
                  </a:cubicBezTo>
                  <a:lnTo>
                    <a:pt x="520" y="58412"/>
                  </a:lnTo>
                  <a:cubicBezTo>
                    <a:pt x="1" y="59414"/>
                    <a:pt x="38" y="60601"/>
                    <a:pt x="594" y="61566"/>
                  </a:cubicBezTo>
                  <a:cubicBezTo>
                    <a:pt x="1151" y="62568"/>
                    <a:pt x="2190" y="63236"/>
                    <a:pt x="3341" y="63348"/>
                  </a:cubicBezTo>
                  <a:cubicBezTo>
                    <a:pt x="10614" y="63978"/>
                    <a:pt x="35664" y="66131"/>
                    <a:pt x="51065" y="66613"/>
                  </a:cubicBezTo>
                  <a:cubicBezTo>
                    <a:pt x="53143" y="66687"/>
                    <a:pt x="54998" y="66725"/>
                    <a:pt x="56557" y="66725"/>
                  </a:cubicBezTo>
                  <a:cubicBezTo>
                    <a:pt x="61493" y="66725"/>
                    <a:pt x="62940" y="66391"/>
                    <a:pt x="63608" y="66094"/>
                  </a:cubicBezTo>
                  <a:cubicBezTo>
                    <a:pt x="65129" y="65500"/>
                    <a:pt x="67245" y="63904"/>
                    <a:pt x="70065" y="61306"/>
                  </a:cubicBezTo>
                  <a:cubicBezTo>
                    <a:pt x="75335" y="56482"/>
                    <a:pt x="81087" y="49877"/>
                    <a:pt x="82200" y="48615"/>
                  </a:cubicBezTo>
                  <a:cubicBezTo>
                    <a:pt x="83351" y="47279"/>
                    <a:pt x="83425" y="45386"/>
                    <a:pt x="82386" y="43976"/>
                  </a:cubicBezTo>
                  <a:lnTo>
                    <a:pt x="82720" y="11096"/>
                  </a:lnTo>
                  <a:cubicBezTo>
                    <a:pt x="82720" y="9538"/>
                    <a:pt x="82126" y="8090"/>
                    <a:pt x="81050" y="6977"/>
                  </a:cubicBezTo>
                  <a:cubicBezTo>
                    <a:pt x="79936" y="5901"/>
                    <a:pt x="78489" y="5270"/>
                    <a:pt x="76968" y="5270"/>
                  </a:cubicBezTo>
                  <a:lnTo>
                    <a:pt x="76782" y="5270"/>
                  </a:lnTo>
                  <a:lnTo>
                    <a:pt x="59748" y="5827"/>
                  </a:lnTo>
                  <a:lnTo>
                    <a:pt x="59711" y="4379"/>
                  </a:lnTo>
                  <a:cubicBezTo>
                    <a:pt x="59600" y="1930"/>
                    <a:pt x="57559" y="0"/>
                    <a:pt x="55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19;p37">
              <a:extLst>
                <a:ext uri="{FF2B5EF4-FFF2-40B4-BE49-F238E27FC236}">
                  <a16:creationId xmlns:a16="http://schemas.microsoft.com/office/drawing/2014/main" id="{7A0B1F54-99D9-62AA-C89D-806644C202C9}"/>
                </a:ext>
              </a:extLst>
            </p:cNvPr>
            <p:cNvSpPr/>
            <p:nvPr/>
          </p:nvSpPr>
          <p:spPr>
            <a:xfrm>
              <a:off x="7738044" y="3347762"/>
              <a:ext cx="1157329" cy="806405"/>
            </a:xfrm>
            <a:custGeom>
              <a:avLst/>
              <a:gdLst/>
              <a:ahLst/>
              <a:cxnLst/>
              <a:rect l="l" t="t" r="r" b="b"/>
              <a:pathLst>
                <a:path w="55554" h="38709" extrusionOk="0">
                  <a:moveTo>
                    <a:pt x="51161" y="0"/>
                  </a:moveTo>
                  <a:cubicBezTo>
                    <a:pt x="51116" y="0"/>
                    <a:pt x="51072" y="1"/>
                    <a:pt x="51027" y="2"/>
                  </a:cubicBezTo>
                  <a:lnTo>
                    <a:pt x="14325" y="1153"/>
                  </a:lnTo>
                  <a:lnTo>
                    <a:pt x="5047" y="1449"/>
                  </a:lnTo>
                  <a:cubicBezTo>
                    <a:pt x="2747" y="1524"/>
                    <a:pt x="891" y="3416"/>
                    <a:pt x="854" y="5717"/>
                  </a:cubicBezTo>
                  <a:lnTo>
                    <a:pt x="409" y="22343"/>
                  </a:lnTo>
                  <a:lnTo>
                    <a:pt x="0" y="38708"/>
                  </a:lnTo>
                  <a:lnTo>
                    <a:pt x="2413" y="38671"/>
                  </a:lnTo>
                  <a:lnTo>
                    <a:pt x="2784" y="21489"/>
                  </a:lnTo>
                  <a:lnTo>
                    <a:pt x="3118" y="8241"/>
                  </a:lnTo>
                  <a:cubicBezTo>
                    <a:pt x="3155" y="5903"/>
                    <a:pt x="4862" y="4047"/>
                    <a:pt x="6977" y="3973"/>
                  </a:cubicBezTo>
                  <a:lnTo>
                    <a:pt x="14436" y="3713"/>
                  </a:lnTo>
                  <a:lnTo>
                    <a:pt x="49060" y="2488"/>
                  </a:lnTo>
                  <a:cubicBezTo>
                    <a:pt x="49102" y="2487"/>
                    <a:pt x="49143" y="2486"/>
                    <a:pt x="49184" y="2486"/>
                  </a:cubicBezTo>
                  <a:cubicBezTo>
                    <a:pt x="51391" y="2486"/>
                    <a:pt x="53179" y="4427"/>
                    <a:pt x="53142" y="6867"/>
                  </a:cubicBezTo>
                  <a:lnTo>
                    <a:pt x="52883" y="37855"/>
                  </a:lnTo>
                  <a:lnTo>
                    <a:pt x="52883" y="37855"/>
                  </a:lnTo>
                  <a:lnTo>
                    <a:pt x="55221" y="37818"/>
                  </a:lnTo>
                  <a:lnTo>
                    <a:pt x="55518" y="4381"/>
                  </a:lnTo>
                  <a:cubicBezTo>
                    <a:pt x="55554" y="1976"/>
                    <a:pt x="53586" y="0"/>
                    <a:pt x="51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20;p37">
              <a:extLst>
                <a:ext uri="{FF2B5EF4-FFF2-40B4-BE49-F238E27FC236}">
                  <a16:creationId xmlns:a16="http://schemas.microsoft.com/office/drawing/2014/main" id="{6FFD3E7B-86DA-5B8F-2976-1917110A37AA}"/>
                </a:ext>
              </a:extLst>
            </p:cNvPr>
            <p:cNvSpPr/>
            <p:nvPr/>
          </p:nvSpPr>
          <p:spPr>
            <a:xfrm>
              <a:off x="7788292" y="3399552"/>
              <a:ext cx="1057604" cy="753845"/>
            </a:xfrm>
            <a:custGeom>
              <a:avLst/>
              <a:gdLst/>
              <a:ahLst/>
              <a:cxnLst/>
              <a:rect l="l" t="t" r="r" b="b"/>
              <a:pathLst>
                <a:path w="50767" h="36186" extrusionOk="0">
                  <a:moveTo>
                    <a:pt x="46772" y="0"/>
                  </a:moveTo>
                  <a:cubicBezTo>
                    <a:pt x="46731" y="0"/>
                    <a:pt x="46690" y="1"/>
                    <a:pt x="46648" y="2"/>
                  </a:cubicBezTo>
                  <a:lnTo>
                    <a:pt x="29466" y="596"/>
                  </a:lnTo>
                  <a:lnTo>
                    <a:pt x="13806" y="1153"/>
                  </a:lnTo>
                  <a:lnTo>
                    <a:pt x="4565" y="1487"/>
                  </a:lnTo>
                  <a:cubicBezTo>
                    <a:pt x="3303" y="1524"/>
                    <a:pt x="2190" y="2229"/>
                    <a:pt x="1485" y="3268"/>
                  </a:cubicBezTo>
                  <a:cubicBezTo>
                    <a:pt x="1003" y="3973"/>
                    <a:pt x="706" y="4827"/>
                    <a:pt x="706" y="5755"/>
                  </a:cubicBezTo>
                  <a:lnTo>
                    <a:pt x="446" y="16517"/>
                  </a:lnTo>
                  <a:lnTo>
                    <a:pt x="260" y="25237"/>
                  </a:lnTo>
                  <a:lnTo>
                    <a:pt x="1" y="36185"/>
                  </a:lnTo>
                  <a:lnTo>
                    <a:pt x="21450" y="35851"/>
                  </a:lnTo>
                  <a:lnTo>
                    <a:pt x="41935" y="35517"/>
                  </a:lnTo>
                  <a:lnTo>
                    <a:pt x="50471" y="35369"/>
                  </a:lnTo>
                  <a:lnTo>
                    <a:pt x="50508" y="30767"/>
                  </a:lnTo>
                  <a:lnTo>
                    <a:pt x="50582" y="21786"/>
                  </a:lnTo>
                  <a:lnTo>
                    <a:pt x="50693" y="10059"/>
                  </a:lnTo>
                  <a:lnTo>
                    <a:pt x="50730" y="4381"/>
                  </a:lnTo>
                  <a:cubicBezTo>
                    <a:pt x="50767" y="1941"/>
                    <a:pt x="48979" y="0"/>
                    <a:pt x="467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21;p37">
              <a:extLst>
                <a:ext uri="{FF2B5EF4-FFF2-40B4-BE49-F238E27FC236}">
                  <a16:creationId xmlns:a16="http://schemas.microsoft.com/office/drawing/2014/main" id="{8A4291DA-1B51-43A6-A353-9FDCB20A5405}"/>
                </a:ext>
              </a:extLst>
            </p:cNvPr>
            <p:cNvSpPr/>
            <p:nvPr/>
          </p:nvSpPr>
          <p:spPr>
            <a:xfrm>
              <a:off x="8112988" y="3625334"/>
              <a:ext cx="336320" cy="316217"/>
            </a:xfrm>
            <a:custGeom>
              <a:avLst/>
              <a:gdLst/>
              <a:ahLst/>
              <a:cxnLst/>
              <a:rect l="l" t="t" r="r" b="b"/>
              <a:pathLst>
                <a:path w="16144" h="15179" extrusionOk="0">
                  <a:moveTo>
                    <a:pt x="632" y="1"/>
                  </a:moveTo>
                  <a:lnTo>
                    <a:pt x="1" y="15179"/>
                  </a:lnTo>
                  <a:lnTo>
                    <a:pt x="1" y="15179"/>
                  </a:lnTo>
                  <a:lnTo>
                    <a:pt x="16144" y="7015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22;p37">
              <a:extLst>
                <a:ext uri="{FF2B5EF4-FFF2-40B4-BE49-F238E27FC236}">
                  <a16:creationId xmlns:a16="http://schemas.microsoft.com/office/drawing/2014/main" id="{34762C6B-912B-93B3-E122-45482D28F627}"/>
                </a:ext>
              </a:extLst>
            </p:cNvPr>
            <p:cNvSpPr/>
            <p:nvPr/>
          </p:nvSpPr>
          <p:spPr>
            <a:xfrm>
              <a:off x="8617842" y="4137126"/>
              <a:ext cx="289926" cy="327049"/>
            </a:xfrm>
            <a:custGeom>
              <a:avLst/>
              <a:gdLst/>
              <a:ahLst/>
              <a:cxnLst/>
              <a:rect l="l" t="t" r="r" b="b"/>
              <a:pathLst>
                <a:path w="13917" h="15699" extrusionOk="0">
                  <a:moveTo>
                    <a:pt x="13063" y="1"/>
                  </a:moveTo>
                  <a:cubicBezTo>
                    <a:pt x="10614" y="2932"/>
                    <a:pt x="4713" y="9315"/>
                    <a:pt x="0" y="13435"/>
                  </a:cubicBezTo>
                  <a:cubicBezTo>
                    <a:pt x="371" y="14177"/>
                    <a:pt x="742" y="14956"/>
                    <a:pt x="1113" y="15698"/>
                  </a:cubicBezTo>
                  <a:cubicBezTo>
                    <a:pt x="5641" y="11505"/>
                    <a:pt x="10873" y="5716"/>
                    <a:pt x="13137" y="3155"/>
                  </a:cubicBezTo>
                  <a:cubicBezTo>
                    <a:pt x="13916" y="2227"/>
                    <a:pt x="13879" y="891"/>
                    <a:pt x="13100" y="38"/>
                  </a:cubicBezTo>
                  <a:lnTo>
                    <a:pt x="130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3;p37">
              <a:extLst>
                <a:ext uri="{FF2B5EF4-FFF2-40B4-BE49-F238E27FC236}">
                  <a16:creationId xmlns:a16="http://schemas.microsoft.com/office/drawing/2014/main" id="{9CC23AE1-8CAB-6D61-6A28-5DB79C4DEAC8}"/>
                </a:ext>
              </a:extLst>
            </p:cNvPr>
            <p:cNvSpPr/>
            <p:nvPr/>
          </p:nvSpPr>
          <p:spPr>
            <a:xfrm>
              <a:off x="7223919" y="4416990"/>
              <a:ext cx="1417131" cy="152702"/>
            </a:xfrm>
            <a:custGeom>
              <a:avLst/>
              <a:gdLst/>
              <a:ahLst/>
              <a:cxnLst/>
              <a:rect l="l" t="t" r="r" b="b"/>
              <a:pathLst>
                <a:path w="68025" h="7330" extrusionOk="0">
                  <a:moveTo>
                    <a:pt x="66911" y="1"/>
                  </a:moveTo>
                  <a:cubicBezTo>
                    <a:pt x="64981" y="1708"/>
                    <a:pt x="63200" y="3007"/>
                    <a:pt x="61975" y="3489"/>
                  </a:cubicBezTo>
                  <a:cubicBezTo>
                    <a:pt x="61092" y="3857"/>
                    <a:pt x="58653" y="4014"/>
                    <a:pt x="55226" y="4014"/>
                  </a:cubicBezTo>
                  <a:cubicBezTo>
                    <a:pt x="53467" y="4014"/>
                    <a:pt x="51449" y="3973"/>
                    <a:pt x="49246" y="3897"/>
                  </a:cubicBezTo>
                  <a:cubicBezTo>
                    <a:pt x="32361" y="3303"/>
                    <a:pt x="4751" y="854"/>
                    <a:pt x="1077" y="520"/>
                  </a:cubicBezTo>
                  <a:cubicBezTo>
                    <a:pt x="855" y="706"/>
                    <a:pt x="706" y="854"/>
                    <a:pt x="669" y="966"/>
                  </a:cubicBezTo>
                  <a:cubicBezTo>
                    <a:pt x="669" y="966"/>
                    <a:pt x="669" y="1003"/>
                    <a:pt x="632" y="1003"/>
                  </a:cubicBezTo>
                  <a:cubicBezTo>
                    <a:pt x="1" y="2301"/>
                    <a:pt x="892" y="3823"/>
                    <a:pt x="2339" y="3971"/>
                  </a:cubicBezTo>
                  <a:cubicBezTo>
                    <a:pt x="9093" y="4565"/>
                    <a:pt x="34477" y="6718"/>
                    <a:pt x="49989" y="7237"/>
                  </a:cubicBezTo>
                  <a:cubicBezTo>
                    <a:pt x="51951" y="7297"/>
                    <a:pt x="53753" y="7329"/>
                    <a:pt x="55339" y="7329"/>
                  </a:cubicBezTo>
                  <a:cubicBezTo>
                    <a:pt x="58702" y="7329"/>
                    <a:pt x="61093" y="7182"/>
                    <a:pt x="61975" y="6829"/>
                  </a:cubicBezTo>
                  <a:cubicBezTo>
                    <a:pt x="63460" y="6198"/>
                    <a:pt x="65649" y="4454"/>
                    <a:pt x="68024" y="2264"/>
                  </a:cubicBezTo>
                  <a:cubicBezTo>
                    <a:pt x="67653" y="1522"/>
                    <a:pt x="67282" y="743"/>
                    <a:pt x="669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4;p37">
              <a:extLst>
                <a:ext uri="{FF2B5EF4-FFF2-40B4-BE49-F238E27FC236}">
                  <a16:creationId xmlns:a16="http://schemas.microsoft.com/office/drawing/2014/main" id="{2A87759F-7F7B-7F68-6456-10E3B9B9E6A5}"/>
                </a:ext>
              </a:extLst>
            </p:cNvPr>
            <p:cNvSpPr/>
            <p:nvPr/>
          </p:nvSpPr>
          <p:spPr>
            <a:xfrm>
              <a:off x="7246356" y="4135585"/>
              <a:ext cx="1643622" cy="364985"/>
            </a:xfrm>
            <a:custGeom>
              <a:avLst/>
              <a:gdLst/>
              <a:ahLst/>
              <a:cxnLst/>
              <a:rect l="l" t="t" r="r" b="b"/>
              <a:pathLst>
                <a:path w="78897" h="17520" extrusionOk="0">
                  <a:moveTo>
                    <a:pt x="78823" y="1"/>
                  </a:moveTo>
                  <a:lnTo>
                    <a:pt x="58560" y="334"/>
                  </a:lnTo>
                  <a:lnTo>
                    <a:pt x="23602" y="891"/>
                  </a:lnTo>
                  <a:cubicBezTo>
                    <a:pt x="23602" y="891"/>
                    <a:pt x="20188" y="2635"/>
                    <a:pt x="15958" y="4862"/>
                  </a:cubicBezTo>
                  <a:cubicBezTo>
                    <a:pt x="9834" y="8128"/>
                    <a:pt x="1930" y="12432"/>
                    <a:pt x="0" y="14028"/>
                  </a:cubicBezTo>
                  <a:cubicBezTo>
                    <a:pt x="1559" y="14177"/>
                    <a:pt x="7496" y="14696"/>
                    <a:pt x="15104" y="15290"/>
                  </a:cubicBezTo>
                  <a:cubicBezTo>
                    <a:pt x="27678" y="16304"/>
                    <a:pt x="44821" y="17519"/>
                    <a:pt x="54280" y="17519"/>
                  </a:cubicBezTo>
                  <a:cubicBezTo>
                    <a:pt x="57635" y="17519"/>
                    <a:pt x="60024" y="17366"/>
                    <a:pt x="60898" y="16997"/>
                  </a:cubicBezTo>
                  <a:cubicBezTo>
                    <a:pt x="63051" y="16143"/>
                    <a:pt x="66762" y="12841"/>
                    <a:pt x="70324" y="9278"/>
                  </a:cubicBezTo>
                  <a:cubicBezTo>
                    <a:pt x="73813" y="5827"/>
                    <a:pt x="77190" y="2116"/>
                    <a:pt x="78897" y="75"/>
                  </a:cubicBezTo>
                  <a:cubicBezTo>
                    <a:pt x="78860" y="38"/>
                    <a:pt x="78823" y="1"/>
                    <a:pt x="788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5;p37">
              <a:extLst>
                <a:ext uri="{FF2B5EF4-FFF2-40B4-BE49-F238E27FC236}">
                  <a16:creationId xmlns:a16="http://schemas.microsoft.com/office/drawing/2014/main" id="{5BC4F259-0A1C-4B50-6B19-E7D523BFAB56}"/>
                </a:ext>
              </a:extLst>
            </p:cNvPr>
            <p:cNvSpPr/>
            <p:nvPr/>
          </p:nvSpPr>
          <p:spPr>
            <a:xfrm>
              <a:off x="8297001" y="3237954"/>
              <a:ext cx="126037" cy="274531"/>
            </a:xfrm>
            <a:custGeom>
              <a:avLst/>
              <a:gdLst/>
              <a:ahLst/>
              <a:cxnLst/>
              <a:rect l="l" t="t" r="r" b="b"/>
              <a:pathLst>
                <a:path w="6050" h="13178" extrusionOk="0">
                  <a:moveTo>
                    <a:pt x="101" y="110"/>
                  </a:moveTo>
                  <a:cubicBezTo>
                    <a:pt x="67" y="111"/>
                    <a:pt x="34" y="113"/>
                    <a:pt x="0" y="115"/>
                  </a:cubicBezTo>
                  <a:lnTo>
                    <a:pt x="101" y="110"/>
                  </a:lnTo>
                  <a:close/>
                  <a:moveTo>
                    <a:pt x="2479" y="0"/>
                  </a:moveTo>
                  <a:cubicBezTo>
                    <a:pt x="2433" y="0"/>
                    <a:pt x="2385" y="1"/>
                    <a:pt x="2338" y="3"/>
                  </a:cubicBezTo>
                  <a:lnTo>
                    <a:pt x="101" y="110"/>
                  </a:lnTo>
                  <a:lnTo>
                    <a:pt x="101" y="110"/>
                  </a:lnTo>
                  <a:cubicBezTo>
                    <a:pt x="133" y="109"/>
                    <a:pt x="166" y="108"/>
                    <a:pt x="198" y="108"/>
                  </a:cubicBezTo>
                  <a:cubicBezTo>
                    <a:pt x="1858" y="108"/>
                    <a:pt x="3269" y="1444"/>
                    <a:pt x="3340" y="3158"/>
                  </a:cubicBezTo>
                  <a:lnTo>
                    <a:pt x="3637" y="9838"/>
                  </a:lnTo>
                  <a:cubicBezTo>
                    <a:pt x="3711" y="11571"/>
                    <a:pt x="2355" y="13085"/>
                    <a:pt x="626" y="13176"/>
                  </a:cubicBezTo>
                  <a:lnTo>
                    <a:pt x="626" y="13176"/>
                  </a:lnTo>
                  <a:lnTo>
                    <a:pt x="2932" y="13066"/>
                  </a:lnTo>
                  <a:cubicBezTo>
                    <a:pt x="4713" y="12992"/>
                    <a:pt x="6049" y="11508"/>
                    <a:pt x="5975" y="9726"/>
                  </a:cubicBezTo>
                  <a:lnTo>
                    <a:pt x="5678" y="3046"/>
                  </a:lnTo>
                  <a:cubicBezTo>
                    <a:pt x="5606" y="1312"/>
                    <a:pt x="4197" y="0"/>
                    <a:pt x="2479" y="0"/>
                  </a:cubicBezTo>
                  <a:close/>
                  <a:moveTo>
                    <a:pt x="626" y="13176"/>
                  </a:moveTo>
                  <a:lnTo>
                    <a:pt x="594" y="13178"/>
                  </a:lnTo>
                  <a:cubicBezTo>
                    <a:pt x="605" y="13177"/>
                    <a:pt x="615" y="13177"/>
                    <a:pt x="626" y="131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6;p37">
              <a:extLst>
                <a:ext uri="{FF2B5EF4-FFF2-40B4-BE49-F238E27FC236}">
                  <a16:creationId xmlns:a16="http://schemas.microsoft.com/office/drawing/2014/main" id="{686C420A-7836-5F1E-F7C3-3CF2CD399BB9}"/>
                </a:ext>
              </a:extLst>
            </p:cNvPr>
            <p:cNvSpPr/>
            <p:nvPr/>
          </p:nvSpPr>
          <p:spPr>
            <a:xfrm>
              <a:off x="8141611" y="3240246"/>
              <a:ext cx="232720" cy="276176"/>
            </a:xfrm>
            <a:custGeom>
              <a:avLst/>
              <a:gdLst/>
              <a:ahLst/>
              <a:cxnLst/>
              <a:rect l="l" t="t" r="r" b="b"/>
              <a:pathLst>
                <a:path w="11171" h="13257" extrusionOk="0">
                  <a:moveTo>
                    <a:pt x="7619" y="1"/>
                  </a:moveTo>
                  <a:cubicBezTo>
                    <a:pt x="7566" y="1"/>
                    <a:pt x="7513" y="2"/>
                    <a:pt x="7459" y="5"/>
                  </a:cubicBezTo>
                  <a:lnTo>
                    <a:pt x="3117" y="190"/>
                  </a:lnTo>
                  <a:cubicBezTo>
                    <a:pt x="1373" y="265"/>
                    <a:pt x="0" y="1749"/>
                    <a:pt x="74" y="3530"/>
                  </a:cubicBezTo>
                  <a:lnTo>
                    <a:pt x="297" y="8800"/>
                  </a:lnTo>
                  <a:lnTo>
                    <a:pt x="371" y="10210"/>
                  </a:lnTo>
                  <a:cubicBezTo>
                    <a:pt x="443" y="11944"/>
                    <a:pt x="1887" y="13256"/>
                    <a:pt x="3573" y="13256"/>
                  </a:cubicBezTo>
                  <a:cubicBezTo>
                    <a:pt x="3619" y="13256"/>
                    <a:pt x="3665" y="13255"/>
                    <a:pt x="3711" y="13253"/>
                  </a:cubicBezTo>
                  <a:lnTo>
                    <a:pt x="8053" y="13068"/>
                  </a:lnTo>
                  <a:cubicBezTo>
                    <a:pt x="9797" y="12993"/>
                    <a:pt x="11170" y="11472"/>
                    <a:pt x="11096" y="9728"/>
                  </a:cubicBezTo>
                  <a:lnTo>
                    <a:pt x="10799" y="3048"/>
                  </a:lnTo>
                  <a:cubicBezTo>
                    <a:pt x="10725" y="2046"/>
                    <a:pt x="10242" y="1155"/>
                    <a:pt x="9463" y="599"/>
                  </a:cubicBezTo>
                  <a:cubicBezTo>
                    <a:pt x="8947" y="220"/>
                    <a:pt x="8302" y="1"/>
                    <a:pt x="76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7;p37">
              <a:extLst>
                <a:ext uri="{FF2B5EF4-FFF2-40B4-BE49-F238E27FC236}">
                  <a16:creationId xmlns:a16="http://schemas.microsoft.com/office/drawing/2014/main" id="{2304A01A-55D6-37ED-8109-8701A8A43FDF}"/>
                </a:ext>
              </a:extLst>
            </p:cNvPr>
            <p:cNvSpPr/>
            <p:nvPr/>
          </p:nvSpPr>
          <p:spPr>
            <a:xfrm>
              <a:off x="8174069" y="3296764"/>
              <a:ext cx="150786" cy="150015"/>
            </a:xfrm>
            <a:custGeom>
              <a:avLst/>
              <a:gdLst/>
              <a:ahLst/>
              <a:cxnLst/>
              <a:rect l="l" t="t" r="r" b="b"/>
              <a:pathLst>
                <a:path w="7238" h="7201" extrusionOk="0">
                  <a:moveTo>
                    <a:pt x="3675" y="1"/>
                  </a:moveTo>
                  <a:cubicBezTo>
                    <a:pt x="1671" y="1"/>
                    <a:pt x="38" y="1597"/>
                    <a:pt x="38" y="3563"/>
                  </a:cubicBezTo>
                  <a:cubicBezTo>
                    <a:pt x="1" y="5567"/>
                    <a:pt x="1634" y="7200"/>
                    <a:pt x="3600" y="7200"/>
                  </a:cubicBezTo>
                  <a:cubicBezTo>
                    <a:pt x="3623" y="7201"/>
                    <a:pt x="3645" y="7201"/>
                    <a:pt x="3667" y="7201"/>
                  </a:cubicBezTo>
                  <a:cubicBezTo>
                    <a:pt x="5641" y="7201"/>
                    <a:pt x="7237" y="5583"/>
                    <a:pt x="7237" y="3638"/>
                  </a:cubicBezTo>
                  <a:cubicBezTo>
                    <a:pt x="7237" y="1634"/>
                    <a:pt x="5641" y="1"/>
                    <a:pt x="36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8;p37">
              <a:extLst>
                <a:ext uri="{FF2B5EF4-FFF2-40B4-BE49-F238E27FC236}">
                  <a16:creationId xmlns:a16="http://schemas.microsoft.com/office/drawing/2014/main" id="{C3C9F002-1436-B452-FBFF-0F0EB8A0941D}"/>
                </a:ext>
              </a:extLst>
            </p:cNvPr>
            <p:cNvSpPr/>
            <p:nvPr/>
          </p:nvSpPr>
          <p:spPr>
            <a:xfrm>
              <a:off x="8205776" y="3336971"/>
              <a:ext cx="68810" cy="68081"/>
            </a:xfrm>
            <a:custGeom>
              <a:avLst/>
              <a:gdLst/>
              <a:ahLst/>
              <a:cxnLst/>
              <a:rect l="l" t="t" r="r" b="b"/>
              <a:pathLst>
                <a:path w="3303" h="3268" extrusionOk="0">
                  <a:moveTo>
                    <a:pt x="1670" y="1"/>
                  </a:moveTo>
                  <a:cubicBezTo>
                    <a:pt x="780" y="1"/>
                    <a:pt x="37" y="743"/>
                    <a:pt x="37" y="1633"/>
                  </a:cubicBezTo>
                  <a:cubicBezTo>
                    <a:pt x="0" y="2524"/>
                    <a:pt x="742" y="3266"/>
                    <a:pt x="1633" y="3266"/>
                  </a:cubicBezTo>
                  <a:cubicBezTo>
                    <a:pt x="1655" y="3267"/>
                    <a:pt x="1678" y="3268"/>
                    <a:pt x="1700" y="3268"/>
                  </a:cubicBezTo>
                  <a:cubicBezTo>
                    <a:pt x="2596" y="3268"/>
                    <a:pt x="3303" y="2540"/>
                    <a:pt x="3303" y="1671"/>
                  </a:cubicBezTo>
                  <a:cubicBezTo>
                    <a:pt x="3303" y="743"/>
                    <a:pt x="2561" y="1"/>
                    <a:pt x="16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9;p37">
              <a:extLst>
                <a:ext uri="{FF2B5EF4-FFF2-40B4-BE49-F238E27FC236}">
                  <a16:creationId xmlns:a16="http://schemas.microsoft.com/office/drawing/2014/main" id="{597F7315-A2D2-1E7C-28D0-D644F205AEB9}"/>
                </a:ext>
              </a:extLst>
            </p:cNvPr>
            <p:cNvSpPr/>
            <p:nvPr/>
          </p:nvSpPr>
          <p:spPr>
            <a:xfrm>
              <a:off x="7653006" y="4249997"/>
              <a:ext cx="1012772" cy="36499"/>
            </a:xfrm>
            <a:custGeom>
              <a:avLst/>
              <a:gdLst/>
              <a:ahLst/>
              <a:cxnLst/>
              <a:rect l="l" t="t" r="r" b="b"/>
              <a:pathLst>
                <a:path w="48615" h="1752" extrusionOk="0">
                  <a:moveTo>
                    <a:pt x="408" y="1"/>
                  </a:moveTo>
                  <a:cubicBezTo>
                    <a:pt x="223" y="1"/>
                    <a:pt x="0" y="149"/>
                    <a:pt x="0" y="372"/>
                  </a:cubicBezTo>
                  <a:cubicBezTo>
                    <a:pt x="0" y="595"/>
                    <a:pt x="149" y="780"/>
                    <a:pt x="371" y="817"/>
                  </a:cubicBezTo>
                  <a:cubicBezTo>
                    <a:pt x="631" y="817"/>
                    <a:pt x="17294" y="1671"/>
                    <a:pt x="31359" y="1745"/>
                  </a:cubicBezTo>
                  <a:cubicBezTo>
                    <a:pt x="32155" y="1749"/>
                    <a:pt x="32944" y="1751"/>
                    <a:pt x="33721" y="1751"/>
                  </a:cubicBezTo>
                  <a:cubicBezTo>
                    <a:pt x="39858" y="1751"/>
                    <a:pt x="45279" y="1608"/>
                    <a:pt x="48244" y="1114"/>
                  </a:cubicBezTo>
                  <a:cubicBezTo>
                    <a:pt x="48466" y="1077"/>
                    <a:pt x="48615" y="891"/>
                    <a:pt x="48578" y="669"/>
                  </a:cubicBezTo>
                  <a:cubicBezTo>
                    <a:pt x="48544" y="469"/>
                    <a:pt x="48362" y="329"/>
                    <a:pt x="48164" y="329"/>
                  </a:cubicBezTo>
                  <a:cubicBezTo>
                    <a:pt x="48141" y="329"/>
                    <a:pt x="48118" y="331"/>
                    <a:pt x="48095" y="335"/>
                  </a:cubicBezTo>
                  <a:cubicBezTo>
                    <a:pt x="45176" y="807"/>
                    <a:pt x="39850" y="974"/>
                    <a:pt x="33784" y="974"/>
                  </a:cubicBezTo>
                  <a:cubicBezTo>
                    <a:pt x="19337" y="974"/>
                    <a:pt x="696" y="27"/>
                    <a:pt x="4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30;p37">
              <a:extLst>
                <a:ext uri="{FF2B5EF4-FFF2-40B4-BE49-F238E27FC236}">
                  <a16:creationId xmlns:a16="http://schemas.microsoft.com/office/drawing/2014/main" id="{46E4EA64-87E5-3E82-4DD1-0E2F00210C77}"/>
                </a:ext>
              </a:extLst>
            </p:cNvPr>
            <p:cNvSpPr/>
            <p:nvPr/>
          </p:nvSpPr>
          <p:spPr>
            <a:xfrm>
              <a:off x="7547094" y="4353493"/>
              <a:ext cx="892173" cy="38019"/>
            </a:xfrm>
            <a:custGeom>
              <a:avLst/>
              <a:gdLst/>
              <a:ahLst/>
              <a:cxnLst/>
              <a:rect l="l" t="t" r="r" b="b"/>
              <a:pathLst>
                <a:path w="42826" h="1825" extrusionOk="0">
                  <a:moveTo>
                    <a:pt x="360" y="1"/>
                  </a:moveTo>
                  <a:cubicBezTo>
                    <a:pt x="186" y="1"/>
                    <a:pt x="0" y="173"/>
                    <a:pt x="0" y="377"/>
                  </a:cubicBezTo>
                  <a:cubicBezTo>
                    <a:pt x="0" y="599"/>
                    <a:pt x="186" y="785"/>
                    <a:pt x="408" y="785"/>
                  </a:cubicBezTo>
                  <a:cubicBezTo>
                    <a:pt x="668" y="785"/>
                    <a:pt x="25384" y="1713"/>
                    <a:pt x="40191" y="1787"/>
                  </a:cubicBezTo>
                  <a:cubicBezTo>
                    <a:pt x="40970" y="1824"/>
                    <a:pt x="41712" y="1824"/>
                    <a:pt x="42417" y="1824"/>
                  </a:cubicBezTo>
                  <a:cubicBezTo>
                    <a:pt x="42640" y="1824"/>
                    <a:pt x="42826" y="1638"/>
                    <a:pt x="42826" y="1416"/>
                  </a:cubicBezTo>
                  <a:cubicBezTo>
                    <a:pt x="42826" y="1193"/>
                    <a:pt x="42640" y="1008"/>
                    <a:pt x="42417" y="1008"/>
                  </a:cubicBezTo>
                  <a:cubicBezTo>
                    <a:pt x="28056" y="1008"/>
                    <a:pt x="705" y="6"/>
                    <a:pt x="408" y="6"/>
                  </a:cubicBezTo>
                  <a:cubicBezTo>
                    <a:pt x="392" y="2"/>
                    <a:pt x="376" y="1"/>
                    <a:pt x="3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31;p37">
              <a:extLst>
                <a:ext uri="{FF2B5EF4-FFF2-40B4-BE49-F238E27FC236}">
                  <a16:creationId xmlns:a16="http://schemas.microsoft.com/office/drawing/2014/main" id="{9CA677B0-D6D3-CE2F-9968-9A404295CD2E}"/>
                </a:ext>
              </a:extLst>
            </p:cNvPr>
            <p:cNvSpPr/>
            <p:nvPr/>
          </p:nvSpPr>
          <p:spPr>
            <a:xfrm>
              <a:off x="8218921" y="4205353"/>
              <a:ext cx="340945" cy="255719"/>
            </a:xfrm>
            <a:custGeom>
              <a:avLst/>
              <a:gdLst/>
              <a:ahLst/>
              <a:cxnLst/>
              <a:rect l="l" t="t" r="r" b="b"/>
              <a:pathLst>
                <a:path w="16366" h="12275" extrusionOk="0">
                  <a:moveTo>
                    <a:pt x="15891" y="1"/>
                  </a:moveTo>
                  <a:cubicBezTo>
                    <a:pt x="15813" y="1"/>
                    <a:pt x="15734" y="22"/>
                    <a:pt x="15661" y="66"/>
                  </a:cubicBezTo>
                  <a:lnTo>
                    <a:pt x="186" y="11570"/>
                  </a:lnTo>
                  <a:cubicBezTo>
                    <a:pt x="37" y="11681"/>
                    <a:pt x="0" y="11941"/>
                    <a:pt x="111" y="12127"/>
                  </a:cubicBezTo>
                  <a:cubicBezTo>
                    <a:pt x="186" y="12238"/>
                    <a:pt x="297" y="12275"/>
                    <a:pt x="445" y="12275"/>
                  </a:cubicBezTo>
                  <a:cubicBezTo>
                    <a:pt x="520" y="12275"/>
                    <a:pt x="594" y="12238"/>
                    <a:pt x="668" y="12201"/>
                  </a:cubicBezTo>
                  <a:lnTo>
                    <a:pt x="16143" y="734"/>
                  </a:lnTo>
                  <a:cubicBezTo>
                    <a:pt x="16329" y="585"/>
                    <a:pt x="16366" y="325"/>
                    <a:pt x="16217" y="140"/>
                  </a:cubicBezTo>
                  <a:cubicBezTo>
                    <a:pt x="16127" y="50"/>
                    <a:pt x="16010" y="1"/>
                    <a:pt x="158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32;p37">
              <a:extLst>
                <a:ext uri="{FF2B5EF4-FFF2-40B4-BE49-F238E27FC236}">
                  <a16:creationId xmlns:a16="http://schemas.microsoft.com/office/drawing/2014/main" id="{DA6615D0-4216-9E98-14A0-F01C36A234AD}"/>
                </a:ext>
              </a:extLst>
            </p:cNvPr>
            <p:cNvSpPr/>
            <p:nvPr/>
          </p:nvSpPr>
          <p:spPr>
            <a:xfrm>
              <a:off x="8010179" y="4193145"/>
              <a:ext cx="323175" cy="277218"/>
            </a:xfrm>
            <a:custGeom>
              <a:avLst/>
              <a:gdLst/>
              <a:ahLst/>
              <a:cxnLst/>
              <a:rect l="l" t="t" r="r" b="b"/>
              <a:pathLst>
                <a:path w="15513" h="13307" extrusionOk="0">
                  <a:moveTo>
                    <a:pt x="15079" y="1"/>
                  </a:moveTo>
                  <a:cubicBezTo>
                    <a:pt x="14984" y="1"/>
                    <a:pt x="14889" y="30"/>
                    <a:pt x="14807" y="95"/>
                  </a:cubicBezTo>
                  <a:lnTo>
                    <a:pt x="186" y="12601"/>
                  </a:lnTo>
                  <a:cubicBezTo>
                    <a:pt x="37" y="12750"/>
                    <a:pt x="0" y="13009"/>
                    <a:pt x="149" y="13158"/>
                  </a:cubicBezTo>
                  <a:cubicBezTo>
                    <a:pt x="223" y="13269"/>
                    <a:pt x="334" y="13306"/>
                    <a:pt x="446" y="13306"/>
                  </a:cubicBezTo>
                  <a:cubicBezTo>
                    <a:pt x="520" y="13306"/>
                    <a:pt x="631" y="13269"/>
                    <a:pt x="705" y="13232"/>
                  </a:cubicBezTo>
                  <a:lnTo>
                    <a:pt x="15327" y="689"/>
                  </a:lnTo>
                  <a:cubicBezTo>
                    <a:pt x="15512" y="540"/>
                    <a:pt x="15512" y="318"/>
                    <a:pt x="15401" y="132"/>
                  </a:cubicBezTo>
                  <a:cubicBezTo>
                    <a:pt x="15318" y="49"/>
                    <a:pt x="15199" y="1"/>
                    <a:pt x="150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33;p37">
              <a:extLst>
                <a:ext uri="{FF2B5EF4-FFF2-40B4-BE49-F238E27FC236}">
                  <a16:creationId xmlns:a16="http://schemas.microsoft.com/office/drawing/2014/main" id="{444CA11F-AABD-29C7-BE00-B4D57ECBC57F}"/>
                </a:ext>
              </a:extLst>
            </p:cNvPr>
            <p:cNvSpPr/>
            <p:nvPr/>
          </p:nvSpPr>
          <p:spPr>
            <a:xfrm>
              <a:off x="7761231" y="4189937"/>
              <a:ext cx="347153" cy="247178"/>
            </a:xfrm>
            <a:custGeom>
              <a:avLst/>
              <a:gdLst/>
              <a:ahLst/>
              <a:cxnLst/>
              <a:rect l="l" t="t" r="r" b="b"/>
              <a:pathLst>
                <a:path w="16664" h="11865" extrusionOk="0">
                  <a:moveTo>
                    <a:pt x="16214" y="1"/>
                  </a:moveTo>
                  <a:cubicBezTo>
                    <a:pt x="16140" y="1"/>
                    <a:pt x="16065" y="22"/>
                    <a:pt x="15995" y="63"/>
                  </a:cubicBezTo>
                  <a:lnTo>
                    <a:pt x="223" y="11122"/>
                  </a:lnTo>
                  <a:cubicBezTo>
                    <a:pt x="38" y="11271"/>
                    <a:pt x="1" y="11493"/>
                    <a:pt x="112" y="11679"/>
                  </a:cubicBezTo>
                  <a:cubicBezTo>
                    <a:pt x="186" y="11790"/>
                    <a:pt x="335" y="11865"/>
                    <a:pt x="446" y="11865"/>
                  </a:cubicBezTo>
                  <a:cubicBezTo>
                    <a:pt x="520" y="11865"/>
                    <a:pt x="594" y="11827"/>
                    <a:pt x="669" y="11790"/>
                  </a:cubicBezTo>
                  <a:lnTo>
                    <a:pt x="16441" y="731"/>
                  </a:lnTo>
                  <a:cubicBezTo>
                    <a:pt x="16626" y="583"/>
                    <a:pt x="16663" y="323"/>
                    <a:pt x="16552" y="175"/>
                  </a:cubicBezTo>
                  <a:cubicBezTo>
                    <a:pt x="16459" y="59"/>
                    <a:pt x="16337" y="1"/>
                    <a:pt x="16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34;p37">
              <a:extLst>
                <a:ext uri="{FF2B5EF4-FFF2-40B4-BE49-F238E27FC236}">
                  <a16:creationId xmlns:a16="http://schemas.microsoft.com/office/drawing/2014/main" id="{5397C8E5-0CE1-7922-B08B-5947B843DCDB}"/>
                </a:ext>
              </a:extLst>
            </p:cNvPr>
            <p:cNvSpPr/>
            <p:nvPr/>
          </p:nvSpPr>
          <p:spPr>
            <a:xfrm>
              <a:off x="7545531" y="4182375"/>
              <a:ext cx="347924" cy="247011"/>
            </a:xfrm>
            <a:custGeom>
              <a:avLst/>
              <a:gdLst/>
              <a:ahLst/>
              <a:cxnLst/>
              <a:rect l="l" t="t" r="r" b="b"/>
              <a:pathLst>
                <a:path w="16701" h="11857" extrusionOk="0">
                  <a:moveTo>
                    <a:pt x="16250" y="1"/>
                  </a:moveTo>
                  <a:cubicBezTo>
                    <a:pt x="16163" y="1"/>
                    <a:pt x="16073" y="30"/>
                    <a:pt x="15995" y="92"/>
                  </a:cubicBezTo>
                  <a:lnTo>
                    <a:pt x="224" y="11151"/>
                  </a:lnTo>
                  <a:cubicBezTo>
                    <a:pt x="38" y="11263"/>
                    <a:pt x="1" y="11522"/>
                    <a:pt x="149" y="11708"/>
                  </a:cubicBezTo>
                  <a:cubicBezTo>
                    <a:pt x="224" y="11819"/>
                    <a:pt x="335" y="11856"/>
                    <a:pt x="446" y="11856"/>
                  </a:cubicBezTo>
                  <a:cubicBezTo>
                    <a:pt x="558" y="11856"/>
                    <a:pt x="632" y="11856"/>
                    <a:pt x="706" y="11782"/>
                  </a:cubicBezTo>
                  <a:lnTo>
                    <a:pt x="16441" y="723"/>
                  </a:lnTo>
                  <a:cubicBezTo>
                    <a:pt x="16626" y="612"/>
                    <a:pt x="16701" y="352"/>
                    <a:pt x="16552" y="167"/>
                  </a:cubicBezTo>
                  <a:cubicBezTo>
                    <a:pt x="16487" y="59"/>
                    <a:pt x="16372" y="1"/>
                    <a:pt x="162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78913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47"/>
          <p:cNvSpPr txBox="1">
            <a:spLocks noGrp="1"/>
          </p:cNvSpPr>
          <p:nvPr>
            <p:ph type="title"/>
          </p:nvPr>
        </p:nvSpPr>
        <p:spPr>
          <a:xfrm>
            <a:off x="713100" y="544800"/>
            <a:ext cx="7717800" cy="6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useCase</a:t>
            </a:r>
            <a:endParaRPr b="0" dirty="0"/>
          </a:p>
        </p:txBody>
      </p:sp>
      <p:grpSp>
        <p:nvGrpSpPr>
          <p:cNvPr id="694" name="Google Shape;694;p47"/>
          <p:cNvGrpSpPr/>
          <p:nvPr/>
        </p:nvGrpSpPr>
        <p:grpSpPr>
          <a:xfrm>
            <a:off x="398522" y="645828"/>
            <a:ext cx="1914513" cy="1325388"/>
            <a:chOff x="398522" y="645828"/>
            <a:chExt cx="1914513" cy="1325388"/>
          </a:xfrm>
        </p:grpSpPr>
        <p:sp>
          <p:nvSpPr>
            <p:cNvPr id="695" name="Google Shape;695;p47"/>
            <p:cNvSpPr/>
            <p:nvPr/>
          </p:nvSpPr>
          <p:spPr>
            <a:xfrm rot="-1269225">
              <a:off x="471984" y="939927"/>
              <a:ext cx="1767591" cy="737189"/>
            </a:xfrm>
            <a:custGeom>
              <a:avLst/>
              <a:gdLst/>
              <a:ahLst/>
              <a:cxnLst/>
              <a:rect l="l" t="t" r="r" b="b"/>
              <a:pathLst>
                <a:path w="26567" h="11080" extrusionOk="0">
                  <a:moveTo>
                    <a:pt x="2659" y="1"/>
                  </a:moveTo>
                  <a:cubicBezTo>
                    <a:pt x="1226" y="1"/>
                    <a:pt x="48" y="1179"/>
                    <a:pt x="32" y="2611"/>
                  </a:cubicBezTo>
                  <a:lnTo>
                    <a:pt x="16" y="5604"/>
                  </a:lnTo>
                  <a:cubicBezTo>
                    <a:pt x="0" y="6304"/>
                    <a:pt x="271" y="6957"/>
                    <a:pt x="764" y="7466"/>
                  </a:cubicBezTo>
                  <a:cubicBezTo>
                    <a:pt x="1258" y="7960"/>
                    <a:pt x="1910" y="8230"/>
                    <a:pt x="2611" y="8246"/>
                  </a:cubicBezTo>
                  <a:lnTo>
                    <a:pt x="20852" y="8373"/>
                  </a:lnTo>
                  <a:lnTo>
                    <a:pt x="22476" y="10634"/>
                  </a:lnTo>
                  <a:cubicBezTo>
                    <a:pt x="22683" y="10920"/>
                    <a:pt x="23017" y="11079"/>
                    <a:pt x="23367" y="11079"/>
                  </a:cubicBezTo>
                  <a:cubicBezTo>
                    <a:pt x="23988" y="11079"/>
                    <a:pt x="24481" y="10602"/>
                    <a:pt x="24481" y="9997"/>
                  </a:cubicBezTo>
                  <a:lnTo>
                    <a:pt x="24497" y="8326"/>
                  </a:lnTo>
                  <a:cubicBezTo>
                    <a:pt x="25643" y="8055"/>
                    <a:pt x="26519" y="7020"/>
                    <a:pt x="26535" y="5779"/>
                  </a:cubicBezTo>
                  <a:lnTo>
                    <a:pt x="26551" y="2786"/>
                  </a:lnTo>
                  <a:cubicBezTo>
                    <a:pt x="26567" y="1338"/>
                    <a:pt x="25389" y="160"/>
                    <a:pt x="23956" y="144"/>
                  </a:cubicBezTo>
                  <a:lnTo>
                    <a:pt x="2659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7"/>
            <p:cNvSpPr/>
            <p:nvPr/>
          </p:nvSpPr>
          <p:spPr>
            <a:xfrm rot="-1269225">
              <a:off x="512453" y="980139"/>
              <a:ext cx="1687085" cy="657881"/>
            </a:xfrm>
            <a:custGeom>
              <a:avLst/>
              <a:gdLst/>
              <a:ahLst/>
              <a:cxnLst/>
              <a:rect l="l" t="t" r="r" b="b"/>
              <a:pathLst>
                <a:path w="25357" h="9888" extrusionOk="0">
                  <a:moveTo>
                    <a:pt x="2040" y="0"/>
                  </a:moveTo>
                  <a:cubicBezTo>
                    <a:pt x="924" y="0"/>
                    <a:pt x="32" y="902"/>
                    <a:pt x="16" y="2006"/>
                  </a:cubicBezTo>
                  <a:lnTo>
                    <a:pt x="0" y="4999"/>
                  </a:lnTo>
                  <a:cubicBezTo>
                    <a:pt x="0" y="6113"/>
                    <a:pt x="892" y="7036"/>
                    <a:pt x="2022" y="7036"/>
                  </a:cubicBezTo>
                  <a:lnTo>
                    <a:pt x="20550" y="7164"/>
                  </a:lnTo>
                  <a:lnTo>
                    <a:pt x="22364" y="9678"/>
                  </a:lnTo>
                  <a:cubicBezTo>
                    <a:pt x="22468" y="9823"/>
                    <a:pt x="22617" y="9888"/>
                    <a:pt x="22764" y="9888"/>
                  </a:cubicBezTo>
                  <a:cubicBezTo>
                    <a:pt x="23020" y="9888"/>
                    <a:pt x="23272" y="9690"/>
                    <a:pt x="23272" y="9376"/>
                  </a:cubicBezTo>
                  <a:lnTo>
                    <a:pt x="23287" y="7179"/>
                  </a:lnTo>
                  <a:cubicBezTo>
                    <a:pt x="23297" y="7180"/>
                    <a:pt x="23307" y="7180"/>
                    <a:pt x="23317" y="7180"/>
                  </a:cubicBezTo>
                  <a:cubicBezTo>
                    <a:pt x="24433" y="7180"/>
                    <a:pt x="25325" y="6278"/>
                    <a:pt x="25325" y="5174"/>
                  </a:cubicBezTo>
                  <a:lnTo>
                    <a:pt x="25357" y="2181"/>
                  </a:lnTo>
                  <a:cubicBezTo>
                    <a:pt x="25357" y="1067"/>
                    <a:pt x="24465" y="144"/>
                    <a:pt x="23335" y="144"/>
                  </a:cubicBezTo>
                  <a:lnTo>
                    <a:pt x="2069" y="1"/>
                  </a:lnTo>
                  <a:cubicBezTo>
                    <a:pt x="2060" y="1"/>
                    <a:pt x="2050" y="0"/>
                    <a:pt x="20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7"/>
            <p:cNvSpPr/>
            <p:nvPr/>
          </p:nvSpPr>
          <p:spPr>
            <a:xfrm rot="-1269225">
              <a:off x="666808" y="1318694"/>
              <a:ext cx="234131" cy="222421"/>
            </a:xfrm>
            <a:custGeom>
              <a:avLst/>
              <a:gdLst/>
              <a:ahLst/>
              <a:cxnLst/>
              <a:rect l="l" t="t" r="r" b="b"/>
              <a:pathLst>
                <a:path w="3519" h="3343" extrusionOk="0">
                  <a:moveTo>
                    <a:pt x="1767" y="0"/>
                  </a:moveTo>
                  <a:lnTo>
                    <a:pt x="1210" y="1098"/>
                  </a:lnTo>
                  <a:lnTo>
                    <a:pt x="1" y="1257"/>
                  </a:lnTo>
                  <a:lnTo>
                    <a:pt x="876" y="2117"/>
                  </a:lnTo>
                  <a:lnTo>
                    <a:pt x="653" y="3327"/>
                  </a:lnTo>
                  <a:lnTo>
                    <a:pt x="653" y="3327"/>
                  </a:lnTo>
                  <a:lnTo>
                    <a:pt x="1751" y="2770"/>
                  </a:lnTo>
                  <a:lnTo>
                    <a:pt x="2834" y="3343"/>
                  </a:lnTo>
                  <a:lnTo>
                    <a:pt x="2627" y="2133"/>
                  </a:lnTo>
                  <a:lnTo>
                    <a:pt x="3518" y="1289"/>
                  </a:lnTo>
                  <a:lnTo>
                    <a:pt x="2309" y="1098"/>
                  </a:lnTo>
                  <a:lnTo>
                    <a:pt x="17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7"/>
            <p:cNvSpPr/>
            <p:nvPr/>
          </p:nvSpPr>
          <p:spPr>
            <a:xfrm rot="-1269225">
              <a:off x="937270" y="1216466"/>
              <a:ext cx="233000" cy="222487"/>
            </a:xfrm>
            <a:custGeom>
              <a:avLst/>
              <a:gdLst/>
              <a:ahLst/>
              <a:cxnLst/>
              <a:rect l="l" t="t" r="r" b="b"/>
              <a:pathLst>
                <a:path w="3502" h="3344" extrusionOk="0">
                  <a:moveTo>
                    <a:pt x="1767" y="1"/>
                  </a:moveTo>
                  <a:lnTo>
                    <a:pt x="1210" y="1099"/>
                  </a:lnTo>
                  <a:lnTo>
                    <a:pt x="0" y="1258"/>
                  </a:lnTo>
                  <a:lnTo>
                    <a:pt x="860" y="2118"/>
                  </a:lnTo>
                  <a:lnTo>
                    <a:pt x="653" y="3328"/>
                  </a:lnTo>
                  <a:lnTo>
                    <a:pt x="1735" y="2770"/>
                  </a:lnTo>
                  <a:lnTo>
                    <a:pt x="2817" y="3344"/>
                  </a:lnTo>
                  <a:lnTo>
                    <a:pt x="2817" y="3344"/>
                  </a:lnTo>
                  <a:lnTo>
                    <a:pt x="2626" y="2134"/>
                  </a:lnTo>
                  <a:lnTo>
                    <a:pt x="3502" y="1290"/>
                  </a:lnTo>
                  <a:lnTo>
                    <a:pt x="2292" y="1099"/>
                  </a:lnTo>
                  <a:lnTo>
                    <a:pt x="17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7"/>
            <p:cNvSpPr/>
            <p:nvPr/>
          </p:nvSpPr>
          <p:spPr>
            <a:xfrm rot="-1269225">
              <a:off x="1206421" y="1113273"/>
              <a:ext cx="234131" cy="223552"/>
            </a:xfrm>
            <a:custGeom>
              <a:avLst/>
              <a:gdLst/>
              <a:ahLst/>
              <a:cxnLst/>
              <a:rect l="l" t="t" r="r" b="b"/>
              <a:pathLst>
                <a:path w="3519" h="3360" extrusionOk="0">
                  <a:moveTo>
                    <a:pt x="1767" y="1"/>
                  </a:moveTo>
                  <a:lnTo>
                    <a:pt x="1226" y="1099"/>
                  </a:lnTo>
                  <a:lnTo>
                    <a:pt x="1" y="1274"/>
                  </a:lnTo>
                  <a:lnTo>
                    <a:pt x="876" y="2134"/>
                  </a:lnTo>
                  <a:lnTo>
                    <a:pt x="653" y="3343"/>
                  </a:lnTo>
                  <a:lnTo>
                    <a:pt x="1751" y="2786"/>
                  </a:lnTo>
                  <a:lnTo>
                    <a:pt x="2834" y="3359"/>
                  </a:lnTo>
                  <a:lnTo>
                    <a:pt x="2834" y="3359"/>
                  </a:lnTo>
                  <a:lnTo>
                    <a:pt x="2627" y="2150"/>
                  </a:lnTo>
                  <a:lnTo>
                    <a:pt x="3518" y="1290"/>
                  </a:lnTo>
                  <a:lnTo>
                    <a:pt x="2309" y="1115"/>
                  </a:lnTo>
                  <a:lnTo>
                    <a:pt x="17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7"/>
            <p:cNvSpPr/>
            <p:nvPr/>
          </p:nvSpPr>
          <p:spPr>
            <a:xfrm rot="-1269225">
              <a:off x="1476859" y="1010916"/>
              <a:ext cx="234064" cy="223552"/>
            </a:xfrm>
            <a:custGeom>
              <a:avLst/>
              <a:gdLst/>
              <a:ahLst/>
              <a:cxnLst/>
              <a:rect l="l" t="t" r="r" b="b"/>
              <a:pathLst>
                <a:path w="3518" h="3360" extrusionOk="0">
                  <a:moveTo>
                    <a:pt x="1767" y="1"/>
                  </a:moveTo>
                  <a:lnTo>
                    <a:pt x="1210" y="1099"/>
                  </a:lnTo>
                  <a:lnTo>
                    <a:pt x="0" y="1274"/>
                  </a:lnTo>
                  <a:lnTo>
                    <a:pt x="875" y="2134"/>
                  </a:lnTo>
                  <a:lnTo>
                    <a:pt x="653" y="3343"/>
                  </a:lnTo>
                  <a:lnTo>
                    <a:pt x="1751" y="2786"/>
                  </a:lnTo>
                  <a:lnTo>
                    <a:pt x="2833" y="3359"/>
                  </a:lnTo>
                  <a:lnTo>
                    <a:pt x="2626" y="2149"/>
                  </a:lnTo>
                  <a:lnTo>
                    <a:pt x="3518" y="1290"/>
                  </a:lnTo>
                  <a:lnTo>
                    <a:pt x="2292" y="1115"/>
                  </a:lnTo>
                  <a:lnTo>
                    <a:pt x="17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7"/>
            <p:cNvSpPr/>
            <p:nvPr/>
          </p:nvSpPr>
          <p:spPr>
            <a:xfrm rot="-1269225">
              <a:off x="1746238" y="908944"/>
              <a:ext cx="234131" cy="223552"/>
            </a:xfrm>
            <a:custGeom>
              <a:avLst/>
              <a:gdLst/>
              <a:ahLst/>
              <a:cxnLst/>
              <a:rect l="l" t="t" r="r" b="b"/>
              <a:pathLst>
                <a:path w="3519" h="3360" extrusionOk="0">
                  <a:moveTo>
                    <a:pt x="1767" y="0"/>
                  </a:moveTo>
                  <a:lnTo>
                    <a:pt x="1226" y="1099"/>
                  </a:lnTo>
                  <a:lnTo>
                    <a:pt x="1" y="1274"/>
                  </a:lnTo>
                  <a:lnTo>
                    <a:pt x="876" y="2133"/>
                  </a:lnTo>
                  <a:lnTo>
                    <a:pt x="669" y="3343"/>
                  </a:lnTo>
                  <a:lnTo>
                    <a:pt x="1751" y="2770"/>
                  </a:lnTo>
                  <a:lnTo>
                    <a:pt x="2834" y="3359"/>
                  </a:lnTo>
                  <a:lnTo>
                    <a:pt x="2643" y="2149"/>
                  </a:lnTo>
                  <a:lnTo>
                    <a:pt x="3518" y="1290"/>
                  </a:lnTo>
                  <a:lnTo>
                    <a:pt x="2309" y="1115"/>
                  </a:lnTo>
                  <a:lnTo>
                    <a:pt x="17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73801F-5B4E-43CA-7D17-41C0CA517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021" y="1042587"/>
            <a:ext cx="4459958" cy="355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126091"/>
      </p:ext>
    </p:extLst>
  </p:cSld>
  <p:clrMapOvr>
    <a:masterClrMapping/>
  </p:clrMapOvr>
</p:sld>
</file>

<file path=ppt/theme/theme1.xml><?xml version="1.0" encoding="utf-8"?>
<a:theme xmlns:a="http://schemas.openxmlformats.org/drawingml/2006/main" name="Video Streaming Services Market Analysis by Slidesgo">
  <a:themeElements>
    <a:clrScheme name="Simple Light">
      <a:dk1>
        <a:srgbClr val="FBFF87"/>
      </a:dk1>
      <a:lt1>
        <a:srgbClr val="FFFFFF"/>
      </a:lt1>
      <a:dk2>
        <a:srgbClr val="64CFB0"/>
      </a:dk2>
      <a:lt2>
        <a:srgbClr val="2D3561"/>
      </a:lt2>
      <a:accent1>
        <a:srgbClr val="D7EBFB"/>
      </a:accent1>
      <a:accent2>
        <a:srgbClr val="FF9797"/>
      </a:accent2>
      <a:accent3>
        <a:srgbClr val="C9FF87"/>
      </a:accent3>
      <a:accent4>
        <a:srgbClr val="FC4443"/>
      </a:accent4>
      <a:accent5>
        <a:srgbClr val="FFFFFF"/>
      </a:accent5>
      <a:accent6>
        <a:srgbClr val="FFFFFF"/>
      </a:accent6>
      <a:hlink>
        <a:srgbClr val="64CFB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345</Words>
  <Application>Microsoft Office PowerPoint</Application>
  <PresentationFormat>On-screen Show (16:9)</PresentationFormat>
  <Paragraphs>70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Open Sans</vt:lpstr>
      <vt:lpstr>Times New Roman</vt:lpstr>
      <vt:lpstr>Staatliches</vt:lpstr>
      <vt:lpstr>Arial</vt:lpstr>
      <vt:lpstr>Video Streaming Services Market Analysis by Slidesgo</vt:lpstr>
      <vt:lpstr>DASHBOARD Video EDITER</vt:lpstr>
      <vt:lpstr>01</vt:lpstr>
      <vt:lpstr>Introduction</vt:lpstr>
      <vt:lpstr>introduction</vt:lpstr>
      <vt:lpstr>CÔNG NGHỆ SỬ DỤNG</vt:lpstr>
      <vt:lpstr>Class Diagram</vt:lpstr>
      <vt:lpstr>Class Diagram</vt:lpstr>
      <vt:lpstr>UseCase</vt:lpstr>
      <vt:lpstr>useCase</vt:lpstr>
      <vt:lpstr>GROUP CHỨC NĂNG THEO NHÓM</vt:lpstr>
      <vt:lpstr>GROUP CHỨC NĂNG THEO NHÓM P2</vt:lpstr>
      <vt:lpstr>DOCKER</vt:lpstr>
      <vt:lpstr>DEmo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 Video EDITER</dc:title>
  <cp:lastModifiedBy>hải store96</cp:lastModifiedBy>
  <cp:revision>8</cp:revision>
  <dcterms:modified xsi:type="dcterms:W3CDTF">2023-05-20T04:00:30Z</dcterms:modified>
</cp:coreProperties>
</file>