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0" r:id="rId3"/>
    <p:sldId id="261" r:id="rId4"/>
    <p:sldId id="262" r:id="rId5"/>
    <p:sldId id="399" r:id="rId6"/>
    <p:sldId id="263" r:id="rId7"/>
    <p:sldId id="264" r:id="rId8"/>
    <p:sldId id="401" r:id="rId9"/>
    <p:sldId id="265" r:id="rId10"/>
    <p:sldId id="266" r:id="rId11"/>
    <p:sldId id="267" r:id="rId12"/>
    <p:sldId id="400" r:id="rId13"/>
    <p:sldId id="268" r:id="rId14"/>
    <p:sldId id="269" r:id="rId15"/>
    <p:sldId id="272" r:id="rId16"/>
    <p:sldId id="273" r:id="rId17"/>
    <p:sldId id="274" r:id="rId18"/>
    <p:sldId id="275" r:id="rId19"/>
    <p:sldId id="402" r:id="rId20"/>
    <p:sldId id="403" r:id="rId21"/>
    <p:sldId id="404" r:id="rId22"/>
    <p:sldId id="405" r:id="rId23"/>
    <p:sldId id="271" r:id="rId24"/>
    <p:sldId id="270" r:id="rId25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F"/>
    <a:srgbClr val="0091D2"/>
    <a:srgbClr val="DB2703"/>
    <a:srgbClr val="FFCC00"/>
    <a:srgbClr val="FFFF99"/>
    <a:srgbClr val="009DE1"/>
    <a:srgbClr val="22BBEA"/>
    <a:srgbClr val="97B5D9"/>
    <a:srgbClr val="F6B4EE"/>
    <a:srgbClr val="A0F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0251" autoAdjust="0"/>
  </p:normalViewPr>
  <p:slideViewPr>
    <p:cSldViewPr>
      <p:cViewPr varScale="1">
        <p:scale>
          <a:sx n="60" d="100"/>
          <a:sy n="60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8F118E0-FB94-4818-A412-01FB88B4DD10}" type="slidenum">
              <a:rPr lang="ja-JP" altLang="fr-FR"/>
              <a:pPr/>
              <a:t>‹#›</a:t>
            </a:fld>
            <a:endParaRPr lang="fr-FR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662F2D-47CA-42DB-AAEE-B11338E3F507}" type="datetimeFigureOut">
              <a:rPr lang="en-US"/>
              <a:pPr>
                <a:defRPr/>
              </a:pPr>
              <a:t>1/15/2019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5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fld id="{D4B0EE6A-2B99-4D15-B9CD-D21E685B6F48}" type="datetime1">
              <a:rPr lang="ja-JP" altLang="en-US"/>
              <a:pPr>
                <a:defRPr/>
              </a:pPr>
              <a:t>2019/1/15</a:t>
            </a:fld>
            <a:endParaRPr lang="fr-FR" altLang="ja-JP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ja-JP" noProof="0"/>
              <a:t>Cliquez pour modifier les styles du texte du masque</a:t>
            </a:r>
          </a:p>
          <a:p>
            <a:pPr lvl="1"/>
            <a:r>
              <a:rPr lang="fr-FR" altLang="ja-JP" noProof="0"/>
              <a:t>Deuxième niveau</a:t>
            </a:r>
          </a:p>
          <a:p>
            <a:pPr lvl="2"/>
            <a:r>
              <a:rPr lang="fr-FR" altLang="ja-JP" noProof="0"/>
              <a:t>Troisième niveau</a:t>
            </a:r>
          </a:p>
          <a:p>
            <a:pPr lvl="3"/>
            <a:r>
              <a:rPr lang="fr-FR" altLang="ja-JP" noProof="0"/>
              <a:t>Quatrième niveau</a:t>
            </a:r>
          </a:p>
          <a:p>
            <a:pPr lvl="4"/>
            <a:r>
              <a:rPr lang="fr-FR" altLang="ja-JP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7F6EC42-6C83-4C4B-9622-112836F26811}" type="slidenum">
              <a:rPr lang="ja-JP" altLang="fr-FR"/>
              <a:pPr/>
              <a:t>‹#›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446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ＭＳ Ｐゴシック" pitchFamily="-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punit.d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composer.org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rainin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1AE359-EED7-4493-B248-C4D850BCA3A9}" type="slidenum">
              <a:rPr kumimoji="0" lang="ja-JP" altLang="fr-FR"/>
              <a:pPr>
                <a:spcBef>
                  <a:spcPct val="0"/>
                </a:spcBef>
              </a:pPr>
              <a:t>1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2101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112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529E70-50B9-479A-ABA8-749D0E182C32}" type="slidenum">
              <a:rPr kumimoji="0" lang="ja-JP" altLang="fr-FR"/>
              <a:pPr>
                <a:spcBef>
                  <a:spcPct val="0"/>
                </a:spcBef>
              </a:pPr>
              <a:t>2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428907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“composer” in </a:t>
            </a:r>
            <a:r>
              <a:rPr lang="en-GB" dirty="0" err="1" smtClean="0"/>
              <a:t>cmd</a:t>
            </a:r>
            <a:r>
              <a:rPr lang="en-GB" dirty="0" smtClean="0"/>
              <a:t> to make sure that composer</a:t>
            </a:r>
            <a:r>
              <a:rPr lang="en-GB" baseline="0" dirty="0" smtClean="0"/>
              <a:t> </a:t>
            </a:r>
            <a:r>
              <a:rPr lang="en-GB" baseline="0" smtClean="0"/>
              <a:t>is installed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6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52844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Alternatively, you may also install </a:t>
            </a:r>
            <a:r>
              <a:rPr kumimoji="1"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Laravel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by issuing the Composer create-project command in your terminal:</a:t>
            </a:r>
          </a:p>
          <a:p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composer create</a:t>
            </a:r>
            <a:r>
              <a:rPr kumimoji="1" lang="en-GB" sz="1200" kern="1200" dirty="0" smtClean="0">
                <a:solidFill>
                  <a:srgbClr val="FF0000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-</a:t>
            </a:r>
            <a:r>
              <a:rPr lang="en-GB" dirty="0" smtClean="0">
                <a:solidFill>
                  <a:srgbClr val="FF0000"/>
                </a:solidFill>
              </a:rPr>
              <a:t>project </a:t>
            </a:r>
            <a:r>
              <a:rPr kumimoji="1" lang="en-GB" sz="1200" kern="1200" dirty="0" smtClean="0">
                <a:solidFill>
                  <a:srgbClr val="FF0000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--</a:t>
            </a:r>
            <a:r>
              <a:rPr lang="en-GB" dirty="0" smtClean="0">
                <a:solidFill>
                  <a:srgbClr val="FF0000"/>
                </a:solidFill>
              </a:rPr>
              <a:t>prefer</a:t>
            </a:r>
            <a:r>
              <a:rPr kumimoji="1" lang="en-GB" sz="1200" kern="1200" dirty="0" smtClean="0">
                <a:solidFill>
                  <a:srgbClr val="FF0000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-</a:t>
            </a:r>
            <a:r>
              <a:rPr lang="en-GB" dirty="0" err="1" smtClean="0">
                <a:solidFill>
                  <a:srgbClr val="FF0000"/>
                </a:solidFill>
              </a:rPr>
              <a:t>dist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laravel</a:t>
            </a:r>
            <a:r>
              <a:rPr kumimoji="1" lang="en-GB" sz="1200" kern="1200" dirty="0" smtClean="0">
                <a:solidFill>
                  <a:srgbClr val="FF0000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/</a:t>
            </a:r>
            <a:r>
              <a:rPr lang="en-GB" dirty="0" err="1" smtClean="0">
                <a:solidFill>
                  <a:srgbClr val="FF0000"/>
                </a:solidFill>
              </a:rPr>
              <a:t>laravel</a:t>
            </a:r>
            <a:r>
              <a:rPr lang="en-GB" dirty="0" smtClean="0">
                <a:solidFill>
                  <a:srgbClr val="FF0000"/>
                </a:solidFill>
              </a:rPr>
              <a:t> blog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10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417985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AutoNum type="arabicPeriod"/>
            </a:pPr>
            <a:r>
              <a:rPr lang="en-GB" dirty="0" smtClean="0"/>
              <a:t>App: 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directory, as you might expect, contains the core code of your application. Store models.</a:t>
            </a:r>
          </a:p>
          <a:p>
            <a:pPr marL="228600" indent="-228600">
              <a:buAutoNum type="arabicPeriod"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pPr marL="228600" indent="-228600">
              <a:buAutoNum type="arabicPeriod"/>
            </a:pPr>
            <a:r>
              <a:rPr lang="en-GB" baseline="0" dirty="0" smtClean="0"/>
              <a:t>Bootstrap: 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folder contains a few files that bootstrap the framework and configure </a:t>
            </a:r>
            <a:r>
              <a:rPr kumimoji="1"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autoloading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, as well as a </a:t>
            </a:r>
            <a:r>
              <a:rPr lang="en-GB" dirty="0" smtClean="0"/>
              <a:t>cache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folder that contains a few framework generated files for bootstrap performance optimization.</a:t>
            </a:r>
          </a:p>
          <a:p>
            <a:pPr marL="228600" indent="-228600">
              <a:buAutoNum type="arabicPeriod"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baseline="0" dirty="0" smtClean="0"/>
              <a:t>Database: 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folder contains your database migration and seeds. If you wish, you may also use this folder to hold an SQLite database.</a:t>
            </a:r>
          </a:p>
          <a:p>
            <a:pPr marL="228600" indent="-228600">
              <a:buAutoNum type="arabicPeriod"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The 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public: 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directory contains the front controller and your assets (images, JavaScript, CSS, etc.).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The </a:t>
            </a:r>
            <a:r>
              <a:rPr lang="en-GB" dirty="0" smtClean="0"/>
              <a:t>resources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directory contains your views, raw assets (LESS, SASS, </a:t>
            </a:r>
            <a:r>
              <a:rPr kumimoji="1"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CoffeeScript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), and localization files.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The </a:t>
            </a:r>
            <a:r>
              <a:rPr lang="en-GB" dirty="0" smtClean="0"/>
              <a:t>storage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directory contains compiled Blade templates, file based sessions, file caches, and other files generated by the framework. This folder is segregated into </a:t>
            </a:r>
            <a:r>
              <a:rPr lang="en-GB" dirty="0" smtClean="0"/>
              <a:t>app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, </a:t>
            </a:r>
            <a:r>
              <a:rPr lang="en-GB" dirty="0" smtClean="0"/>
              <a:t>framework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, and </a:t>
            </a:r>
            <a:r>
              <a:rPr lang="en-GB" dirty="0" err="1" smtClean="0"/>
              <a:t>logs</a:t>
            </a:r>
            <a:r>
              <a:rPr kumimoji="1"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directories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The </a:t>
            </a:r>
            <a:r>
              <a:rPr lang="en-GB" dirty="0" smtClean="0"/>
              <a:t>tests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directory contains your automated tests. An example </a:t>
            </a:r>
            <a:r>
              <a:rPr kumimoji="1" lang="en-GB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  <a:hlinkClick r:id="rId3"/>
              </a:rPr>
              <a:t>PHPUnit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is provided out of the box.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The </a:t>
            </a:r>
            <a:r>
              <a:rPr lang="en-GB" dirty="0" smtClean="0"/>
              <a:t>vendor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directory contains your </a:t>
            </a:r>
            <a:r>
              <a:rPr kumimoji="1" lang="en-GB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  <a:hlinkClick r:id="rId4"/>
              </a:rPr>
              <a:t>Composer</a:t>
            </a:r>
            <a:r>
              <a:rPr kumimoji="1"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 dependencies.</a:t>
            </a:r>
          </a:p>
          <a:p>
            <a:pPr marL="228600" indent="-228600">
              <a:buAutoNum type="arabicPeriod"/>
            </a:pPr>
            <a:endParaRPr kumimoji="1"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r>
              <a:rPr lang="en-GB" dirty="0" smtClean="0"/>
              <a:t>See</a:t>
            </a:r>
            <a:r>
              <a:rPr lang="en-GB" baseline="0" dirty="0" smtClean="0"/>
              <a:t> here:</a:t>
            </a:r>
            <a:br>
              <a:rPr lang="en-GB" baseline="0" dirty="0" smtClean="0"/>
            </a:br>
            <a:r>
              <a:rPr lang="en-GB" dirty="0" smtClean="0"/>
              <a:t>https://laravel.com/docs/5.7/structure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14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270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env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 //it will look into .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env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 first then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config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. Email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config</a:t>
            </a:r>
            <a:endParaRPr kumimoji="1"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+mn-cs"/>
            </a:endParaRPr>
          </a:p>
          <a:p>
            <a:pPr lvl="2"/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APP_Name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 = training</a:t>
            </a:r>
          </a:p>
          <a:p>
            <a:pPr lvl="2"/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App_url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: </a:t>
            </a:r>
            <a:r>
              <a:rPr kumimoji="1"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  <a:hlinkClick r:id="rId3"/>
              </a:rPr>
              <a:t>http://localhost/training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 </a:t>
            </a:r>
          </a:p>
          <a:p>
            <a:pPr lvl="2"/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use during develop but not on production </a:t>
            </a:r>
          </a:p>
          <a:p>
            <a:pPr lvl="2"/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it has priority and will ignore </a:t>
            </a:r>
            <a:r>
              <a:rPr kumimoji="1"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config</a:t>
            </a:r>
            <a:r>
              <a:rPr kumimoji="1"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+mn-cs"/>
              </a:rPr>
              <a:t> folder and no body see it when we push into git coz it is ignore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18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48434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673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5789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DCCC0FF-8727-4CE4-830D-5EB418707C3C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86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itchFamily="34" charset="-128"/>
              </a:defRPr>
            </a:lvl1pPr>
          </a:lstStyle>
          <a:p>
            <a:fld id="{759F074E-42ED-40BD-B669-E2F869DDFB20}" type="slidenum">
              <a:rPr lang="ja-JP" altLang="fr-FR"/>
              <a:pPr/>
              <a:t>‹#›</a:t>
            </a:fld>
            <a:endParaRPr lang="fr-FR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8omrqGJWSw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>
              <a:defRPr/>
            </a:pPr>
            <a:r>
              <a:rPr lang="fr-FR" dirty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31913" y="5666824"/>
            <a:ext cx="6408738" cy="431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FF990F"/>
                </a:solidFill>
              </a:rPr>
              <a:t>Introduction</a:t>
            </a:r>
            <a:r>
              <a:rPr lang="en-US" sz="2400" dirty="0" smtClean="0">
                <a:solidFill>
                  <a:srgbClr val="FF990F"/>
                </a:solidFill>
              </a:rPr>
              <a:t> </a:t>
            </a:r>
            <a:endParaRPr lang="en-US" sz="2400" dirty="0">
              <a:solidFill>
                <a:srgbClr val="FF990F"/>
              </a:solidFill>
            </a:endParaRPr>
          </a:p>
        </p:txBody>
      </p:sp>
      <p:sp>
        <p:nvSpPr>
          <p:cNvPr id="512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r>
              <a:rPr lang="fr-FR" altLang="fr-FR"/>
              <a:t>A Gateway for Life</a:t>
            </a:r>
          </a:p>
        </p:txBody>
      </p:sp>
      <p:pic>
        <p:nvPicPr>
          <p:cNvPr id="1026" name="Picture 2" descr="Image result for larave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62" y="5373688"/>
            <a:ext cx="3635896" cy="8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Create </a:t>
            </a:r>
            <a:r>
              <a:rPr lang="en-GB" dirty="0"/>
              <a:t>new Project </a:t>
            </a:r>
            <a:r>
              <a:rPr lang="en-GB" dirty="0" smtClean="0"/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installed, the </a:t>
            </a:r>
            <a:r>
              <a:rPr lang="en-GB" dirty="0" err="1"/>
              <a:t>laravel</a:t>
            </a:r>
            <a:r>
              <a:rPr lang="en-GB" dirty="0"/>
              <a:t> new command will create a fresh </a:t>
            </a:r>
            <a:r>
              <a:rPr lang="en-GB" dirty="0" err="1"/>
              <a:t>Laravel</a:t>
            </a:r>
            <a:r>
              <a:rPr lang="en-GB" dirty="0"/>
              <a:t> installation in the directory you specify. </a:t>
            </a:r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7824" y="2564904"/>
            <a:ext cx="2304256" cy="567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85698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laravel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46548" y="2996952"/>
            <a:ext cx="1445332" cy="1966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5160769"/>
            <a:ext cx="3250704" cy="62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Using </a:t>
            </a:r>
            <a:r>
              <a:rPr lang="en-GB" dirty="0" err="1" smtClean="0"/>
              <a:t>laravel</a:t>
            </a:r>
            <a:r>
              <a:rPr lang="en-GB" dirty="0" smtClean="0"/>
              <a:t> command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33156" y="2996952"/>
            <a:ext cx="648072" cy="1697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79227" y="4891439"/>
            <a:ext cx="4425906" cy="82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 word to create new project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81228" y="2996952"/>
            <a:ext cx="858924" cy="425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54706" y="3501008"/>
            <a:ext cx="2697714" cy="88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dirty="0"/>
              <a:t>Serving </a:t>
            </a:r>
            <a:r>
              <a:rPr lang="en-GB" dirty="0" err="1" smtClean="0"/>
              <a:t>Laravel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Typically, you may use a web server such as Apache or Nginx to serve your </a:t>
            </a:r>
            <a:r>
              <a:rPr lang="en-GB" dirty="0" err="1"/>
              <a:t>Laravel</a:t>
            </a:r>
            <a:r>
              <a:rPr lang="en-GB" dirty="0"/>
              <a:t> applications. If you are on PHP </a:t>
            </a:r>
            <a:r>
              <a:rPr lang="en-GB" dirty="0">
                <a:solidFill>
                  <a:srgbClr val="FFC000"/>
                </a:solidFill>
              </a:rPr>
              <a:t>5.4+</a:t>
            </a:r>
            <a:r>
              <a:rPr lang="en-GB" dirty="0"/>
              <a:t> and would like to use PHP's built-in development server, you may use the serve </a:t>
            </a:r>
            <a:r>
              <a:rPr lang="en-GB" dirty="0">
                <a:solidFill>
                  <a:srgbClr val="FFC000"/>
                </a:solidFill>
              </a:rPr>
              <a:t>Artisan</a:t>
            </a:r>
            <a:r>
              <a:rPr lang="en-GB" dirty="0"/>
              <a:t> command: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6" y="3501008"/>
            <a:ext cx="6850884" cy="1196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3634" y="5377042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Ctrl + c </a:t>
            </a:r>
            <a:r>
              <a:rPr lang="en-GB" b="1" dirty="0" smtClean="0"/>
              <a:t>to stop running the server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86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 result for mvc in lara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8341"/>
            <a:ext cx="72009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5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616" y="1844824"/>
            <a:ext cx="7162055" cy="1146051"/>
          </a:xfrm>
        </p:spPr>
        <p:txBody>
          <a:bodyPr/>
          <a:lstStyle/>
          <a:p>
            <a:r>
              <a:rPr lang="en-US" altLang="fr-FR" dirty="0"/>
              <a:t>File structure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79" y="2955429"/>
            <a:ext cx="4657328" cy="29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794"/>
            <a:ext cx="8219256" cy="9409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File Structure 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1800" b="0" dirty="0"/>
              <a:t>https://laravel.com/docs/5.7/structure</a:t>
            </a:r>
            <a:endParaRPr lang="en-GB" sz="1800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6" y="1628800"/>
            <a:ext cx="8465684" cy="3960440"/>
          </a:xfrm>
        </p:spPr>
      </p:pic>
    </p:spTree>
    <p:extLst>
      <p:ext uri="{BB962C8B-B14F-4D97-AF65-F5344CB8AC3E}">
        <p14:creationId xmlns:p14="http://schemas.microsoft.com/office/powerpoint/2010/main" val="3005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pp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models</a:t>
            </a:r>
          </a:p>
          <a:p>
            <a:endParaRPr lang="en-GB" dirty="0" smtClean="0"/>
          </a:p>
          <a:p>
            <a:r>
              <a:rPr lang="en-GB" dirty="0" smtClean="0"/>
              <a:t>Stores controllers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Http/</a:t>
            </a:r>
            <a:r>
              <a:rPr lang="en-GB" dirty="0" err="1" smtClean="0"/>
              <a:t>Contollers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71411"/>
            <a:ext cx="2356272" cy="246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16856"/>
            <a:ext cx="2160240" cy="20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9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dirty="0" smtClean="0"/>
              <a:t>iews folder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blade.php</a:t>
            </a:r>
            <a:r>
              <a:rPr lang="en-GB" dirty="0" smtClean="0"/>
              <a:t>: blade template engine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92896"/>
            <a:ext cx="2858649" cy="21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w</a:t>
            </a:r>
            <a:r>
              <a:rPr lang="en-GB" b="1" dirty="0" err="1" smtClean="0"/>
              <a:t>eb.php</a:t>
            </a:r>
            <a:r>
              <a:rPr lang="en-GB" dirty="0" smtClean="0"/>
              <a:t>: </a:t>
            </a:r>
            <a:r>
              <a:rPr lang="en-GB" dirty="0" smtClean="0"/>
              <a:t>URL </a:t>
            </a:r>
            <a:r>
              <a:rPr lang="en-GB" dirty="0" smtClean="0"/>
              <a:t>to open the view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32856"/>
            <a:ext cx="2611006" cy="19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5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</a:t>
            </a:r>
            <a:r>
              <a:rPr lang="en-GB" dirty="0" err="1" smtClean="0"/>
              <a:t>env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181" y="1484784"/>
            <a:ext cx="7265293" cy="38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4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083027"/>
            <a:ext cx="4516203" cy="24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254125" y="188913"/>
            <a:ext cx="6635750" cy="941387"/>
          </a:xfrm>
        </p:spPr>
        <p:txBody>
          <a:bodyPr/>
          <a:lstStyle/>
          <a:p>
            <a:r>
              <a:rPr lang="en-US" altLang="fr-FR" dirty="0" smtClean="0"/>
              <a:t>Outline</a:t>
            </a:r>
            <a:endParaRPr lang="en-US" altLang="fr-FR" dirty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98475" y="1412776"/>
            <a:ext cx="8147050" cy="4425950"/>
          </a:xfrm>
        </p:spPr>
        <p:txBody>
          <a:bodyPr/>
          <a:lstStyle/>
          <a:p>
            <a:r>
              <a:rPr lang="en-US" altLang="fr-FR" dirty="0" smtClean="0"/>
              <a:t>Composer</a:t>
            </a:r>
          </a:p>
          <a:p>
            <a:r>
              <a:rPr lang="en-US" altLang="fr-FR" dirty="0" smtClean="0"/>
              <a:t>Install </a:t>
            </a:r>
            <a:r>
              <a:rPr lang="en-US" altLang="fr-FR" dirty="0" err="1" smtClean="0"/>
              <a:t>Laravel</a:t>
            </a:r>
            <a:r>
              <a:rPr lang="en-US" altLang="fr-FR" dirty="0" smtClean="0"/>
              <a:t> </a:t>
            </a:r>
          </a:p>
          <a:p>
            <a:r>
              <a:rPr lang="en-US" altLang="fr-FR" dirty="0" smtClean="0"/>
              <a:t>MVC</a:t>
            </a:r>
          </a:p>
          <a:p>
            <a:r>
              <a:rPr lang="en-US" altLang="fr-FR" dirty="0" smtClean="0"/>
              <a:t>File structure </a:t>
            </a:r>
            <a:endParaRPr lang="en-US" altLang="fr-FR" dirty="0"/>
          </a:p>
          <a:p>
            <a:pPr lvl="1">
              <a:buFont typeface="Verdana" panose="020B0604030504040204" pitchFamily="34" charset="0"/>
              <a:buChar char="−"/>
            </a:pPr>
            <a:endParaRPr lang="en-US" altLang="fr-FR" dirty="0"/>
          </a:p>
          <a:p>
            <a:pPr marL="0" indent="0">
              <a:buNone/>
            </a:pP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442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storage: temporary store all upload files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04864"/>
            <a:ext cx="3873569" cy="28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composer.json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composer.json</a:t>
            </a:r>
            <a:r>
              <a:rPr lang="en-GB" dirty="0" smtClean="0"/>
              <a:t> </a:t>
            </a:r>
            <a:r>
              <a:rPr lang="en-GB" dirty="0"/>
              <a:t>//all </a:t>
            </a:r>
            <a:r>
              <a:rPr lang="en-GB" dirty="0" smtClean="0"/>
              <a:t>libraries </a:t>
            </a:r>
            <a:r>
              <a:rPr lang="en-GB" dirty="0"/>
              <a:t>to run the project on production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55067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package.json</a:t>
            </a:r>
            <a:r>
              <a:rPr lang="en-GB" dirty="0"/>
              <a:t>: used by </a:t>
            </a:r>
            <a:r>
              <a:rPr lang="en-GB" dirty="0" err="1"/>
              <a:t>npm</a:t>
            </a:r>
            <a:r>
              <a:rPr lang="en-GB" dirty="0"/>
              <a:t> like </a:t>
            </a:r>
            <a:r>
              <a:rPr lang="en-GB" dirty="0" err="1"/>
              <a:t>javascript</a:t>
            </a:r>
            <a:r>
              <a:rPr lang="en-GB" dirty="0"/>
              <a:t>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5" y="2204864"/>
            <a:ext cx="7629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 Host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48070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Edit two files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Xampp</a:t>
            </a:r>
            <a:r>
              <a:rPr lang="en-GB" dirty="0" smtClean="0"/>
              <a:t>\apache\</a:t>
            </a:r>
            <a:r>
              <a:rPr lang="en-GB" dirty="0" err="1" smtClean="0"/>
              <a:t>conf</a:t>
            </a:r>
            <a:r>
              <a:rPr lang="en-GB" dirty="0" smtClean="0"/>
              <a:t>\extra\</a:t>
            </a:r>
            <a:r>
              <a:rPr lang="en-GB" dirty="0" err="1" smtClean="0"/>
              <a:t>httpd-vhosts.conf</a:t>
            </a:r>
            <a:endParaRPr lang="en-GB" dirty="0" smtClean="0"/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VirtualHost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*:80&gt;    </a:t>
            </a:r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DocumentRoot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"E:/xampp/htdocs/LaravelSelfLearning/public"</a:t>
            </a:r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ServerName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LaraSelf.dev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VirtualHost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VirtualHost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*:80&gt;    </a:t>
            </a:r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DocumentRoot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"E:/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xampp/htdocs"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ServerName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localhost 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VirtualHost</a:t>
            </a: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Browse to this file open with notepad </a:t>
            </a:r>
            <a:r>
              <a:rPr lang="en-GB" dirty="0"/>
              <a:t>as administrator C:\</a:t>
            </a:r>
            <a:r>
              <a:rPr lang="en-GB" dirty="0" smtClean="0"/>
              <a:t>Windows\System32\drivers\etc\hosts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127.0.0.1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LaraSelf.dev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127.0.0.1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624" y="1454857"/>
            <a:ext cx="7162055" cy="1146051"/>
          </a:xfrm>
        </p:spPr>
        <p:txBody>
          <a:bodyPr/>
          <a:lstStyle/>
          <a:p>
            <a:r>
              <a:rPr lang="en-GB" dirty="0" smtClean="0"/>
              <a:t>Question?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3608" y="2348880"/>
            <a:ext cx="7164000" cy="504056"/>
          </a:xfrm>
        </p:spPr>
        <p:txBody>
          <a:bodyPr/>
          <a:lstStyle/>
          <a:p>
            <a:r>
              <a:rPr lang="en-GB" dirty="0" smtClean="0"/>
              <a:t>Google.com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2" y="3147045"/>
            <a:ext cx="2223611" cy="26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4908" y="1037333"/>
            <a:ext cx="7162055" cy="1146051"/>
          </a:xfrm>
        </p:spPr>
        <p:txBody>
          <a:bodyPr/>
          <a:lstStyle/>
          <a:p>
            <a:r>
              <a:rPr lang="en-GB" dirty="0" smtClean="0"/>
              <a:t>Composer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15616" y="2348880"/>
            <a:ext cx="7164000" cy="504056"/>
          </a:xfrm>
        </p:spPr>
        <p:txBody>
          <a:bodyPr/>
          <a:lstStyle/>
          <a:p>
            <a:r>
              <a:rPr lang="en-GB" dirty="0" smtClean="0"/>
              <a:t>What is composer? </a:t>
            </a:r>
          </a:p>
          <a:p>
            <a:r>
              <a:rPr lang="en-GB" dirty="0" smtClean="0"/>
              <a:t>How to install composer ?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72" y="3077640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What is composer? 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Composer</a:t>
            </a:r>
            <a:r>
              <a:rPr lang="en-GB" dirty="0"/>
              <a:t> is a tool for dependency management in PHP. It allows you to declare the libraries your project depends on and it will manage (install/update) them for you.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140968"/>
            <a:ext cx="2013513" cy="24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www.youtube.com/watch?v=E8omrqGJWSw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80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Composer installation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3"/>
              </a:rPr>
              <a:t>https://getcomposer.org/download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  <a:p>
            <a:r>
              <a:rPr lang="en-GB" dirty="0" smtClean="0"/>
              <a:t>Download the .exe file </a:t>
            </a:r>
            <a:endParaRPr lang="en-GB" dirty="0"/>
          </a:p>
          <a:p>
            <a:r>
              <a:rPr lang="en-GB" dirty="0" smtClean="0"/>
              <a:t>Click run to install </a:t>
            </a:r>
          </a:p>
          <a:p>
            <a:r>
              <a:rPr lang="en-GB" dirty="0" err="1" smtClean="0"/>
              <a:t>Start+R</a:t>
            </a:r>
            <a:r>
              <a:rPr lang="en-GB" dirty="0" smtClean="0"/>
              <a:t> and type </a:t>
            </a:r>
            <a:r>
              <a:rPr lang="en-GB" dirty="0" err="1" smtClean="0"/>
              <a:t>cmd</a:t>
            </a:r>
            <a:r>
              <a:rPr lang="en-GB" dirty="0" smtClean="0"/>
              <a:t>, then type “composer”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15978"/>
            <a:ext cx="4946829" cy="25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7485" y="1274837"/>
            <a:ext cx="7162055" cy="1146051"/>
          </a:xfrm>
        </p:spPr>
        <p:txBody>
          <a:bodyPr/>
          <a:lstStyle/>
          <a:p>
            <a:r>
              <a:rPr lang="en-GB" dirty="0" smtClean="0"/>
              <a:t>Create New Project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7485" y="2420888"/>
            <a:ext cx="7164000" cy="504056"/>
          </a:xfrm>
        </p:spPr>
        <p:txBody>
          <a:bodyPr/>
          <a:lstStyle/>
          <a:p>
            <a:r>
              <a:rPr lang="en-GB" dirty="0" smtClean="0"/>
              <a:t>How to setup a very basic project with </a:t>
            </a:r>
            <a:r>
              <a:rPr lang="en-GB" dirty="0" err="1" smtClean="0"/>
              <a:t>laravel</a:t>
            </a:r>
            <a:r>
              <a:rPr lang="en-GB" dirty="0" smtClean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2" y="2924944"/>
            <a:ext cx="22479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32" y="2354957"/>
            <a:ext cx="7991916" cy="1146051"/>
          </a:xfrm>
        </p:spPr>
        <p:txBody>
          <a:bodyPr/>
          <a:lstStyle/>
          <a:p>
            <a:r>
              <a:rPr lang="en-GB" dirty="0"/>
              <a:t>https://laravel.com/docs/5.7</a:t>
            </a:r>
          </a:p>
        </p:txBody>
      </p:sp>
    </p:spTree>
    <p:extLst>
      <p:ext uri="{BB962C8B-B14F-4D97-AF65-F5344CB8AC3E}">
        <p14:creationId xmlns:p14="http://schemas.microsoft.com/office/powerpoint/2010/main" val="21450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Create new Project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4859" y="1160917"/>
            <a:ext cx="8219256" cy="3915396"/>
          </a:xfrm>
        </p:spPr>
        <p:txBody>
          <a:bodyPr/>
          <a:lstStyle/>
          <a:p>
            <a:r>
              <a:rPr lang="en-GB" dirty="0"/>
              <a:t>First, download the </a:t>
            </a:r>
            <a:r>
              <a:rPr lang="en-GB" dirty="0" err="1"/>
              <a:t>Laravel</a:t>
            </a:r>
            <a:r>
              <a:rPr lang="en-GB" dirty="0"/>
              <a:t> installer using Composer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9182" y="1988840"/>
            <a:ext cx="5428908" cy="936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85698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composer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E7D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E7D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laravel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E7D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/installer"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82" y="2973255"/>
            <a:ext cx="5428908" cy="32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16543</TotalTime>
  <Words>455</Words>
  <Application>Microsoft Office PowerPoint</Application>
  <PresentationFormat>On-screen Show (4:3)</PresentationFormat>
  <Paragraphs>110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Consolas</vt:lpstr>
      <vt:lpstr>Verdana</vt:lpstr>
      <vt:lpstr>Wingdings</vt:lpstr>
      <vt:lpstr>Thème Office</vt:lpstr>
      <vt:lpstr>Passerelles numériques</vt:lpstr>
      <vt:lpstr>Outline</vt:lpstr>
      <vt:lpstr>Composer </vt:lpstr>
      <vt:lpstr>1. What is composer?  </vt:lpstr>
      <vt:lpstr>Video </vt:lpstr>
      <vt:lpstr>2. Composer installation </vt:lpstr>
      <vt:lpstr>Create New Project </vt:lpstr>
      <vt:lpstr>https://laravel.com/docs/5.7</vt:lpstr>
      <vt:lpstr>1. Create new Project </vt:lpstr>
      <vt:lpstr>1. Create new Project (Cont.)</vt:lpstr>
      <vt:lpstr>2. Serving Laravel</vt:lpstr>
      <vt:lpstr>MVC</vt:lpstr>
      <vt:lpstr>File structure </vt:lpstr>
      <vt:lpstr>File Structure  https://laravel.com/docs/5.7/structure</vt:lpstr>
      <vt:lpstr>app folder</vt:lpstr>
      <vt:lpstr>resources</vt:lpstr>
      <vt:lpstr>routes</vt:lpstr>
      <vt:lpstr>.env</vt:lpstr>
      <vt:lpstr>database folder</vt:lpstr>
      <vt:lpstr>storage</vt:lpstr>
      <vt:lpstr>composer.json</vt:lpstr>
      <vt:lpstr>package.json</vt:lpstr>
      <vt:lpstr>Virtual Host</vt:lpstr>
      <vt:lpstr>Question?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Channak CHHON</cp:lastModifiedBy>
  <cp:revision>606</cp:revision>
  <dcterms:created xsi:type="dcterms:W3CDTF">2012-09-25T00:46:53Z</dcterms:created>
  <dcterms:modified xsi:type="dcterms:W3CDTF">2019-01-15T07:13:01Z</dcterms:modified>
</cp:coreProperties>
</file>