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0" r:id="rId3"/>
    <p:sldId id="271" r:id="rId4"/>
    <p:sldId id="272" r:id="rId5"/>
    <p:sldId id="286" r:id="rId6"/>
    <p:sldId id="273" r:id="rId7"/>
    <p:sldId id="288" r:id="rId8"/>
    <p:sldId id="287" r:id="rId9"/>
    <p:sldId id="274" r:id="rId10"/>
    <p:sldId id="275" r:id="rId11"/>
    <p:sldId id="276" r:id="rId12"/>
    <p:sldId id="277" r:id="rId13"/>
    <p:sldId id="289" r:id="rId14"/>
    <p:sldId id="290" r:id="rId15"/>
    <p:sldId id="278" r:id="rId16"/>
    <p:sldId id="298" r:id="rId17"/>
    <p:sldId id="291" r:id="rId18"/>
    <p:sldId id="299" r:id="rId19"/>
    <p:sldId id="279" r:id="rId20"/>
    <p:sldId id="280" r:id="rId21"/>
    <p:sldId id="281" r:id="rId22"/>
    <p:sldId id="282" r:id="rId23"/>
    <p:sldId id="292" r:id="rId24"/>
    <p:sldId id="293" r:id="rId25"/>
    <p:sldId id="283" r:id="rId26"/>
    <p:sldId id="295" r:id="rId27"/>
    <p:sldId id="296" r:id="rId28"/>
    <p:sldId id="294" r:id="rId29"/>
    <p:sldId id="297" r:id="rId30"/>
    <p:sldId id="300" r:id="rId31"/>
    <p:sldId id="270" r:id="rId3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F"/>
    <a:srgbClr val="0091D2"/>
    <a:srgbClr val="DB2703"/>
    <a:srgbClr val="FFCC00"/>
    <a:srgbClr val="FFFF99"/>
    <a:srgbClr val="009DE1"/>
    <a:srgbClr val="22BBEA"/>
    <a:srgbClr val="97B5D9"/>
    <a:srgbClr val="F6B4EE"/>
    <a:srgbClr val="A0F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0251" autoAdjust="0"/>
  </p:normalViewPr>
  <p:slideViewPr>
    <p:cSldViewPr>
      <p:cViewPr varScale="1">
        <p:scale>
          <a:sx n="60" d="100"/>
          <a:sy n="60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8F118E0-FB94-4818-A412-01FB88B4DD10}" type="slidenum">
              <a:rPr lang="ja-JP" altLang="fr-FR"/>
              <a:pPr/>
              <a:t>‹#›</a:t>
            </a:fld>
            <a:endParaRPr lang="fr-FR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662F2D-47CA-42DB-AAEE-B11338E3F507}" type="datetimeFigureOut">
              <a:rPr lang="en-US"/>
              <a:pPr>
                <a:defRPr/>
              </a:pPr>
              <a:t>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05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fld id="{D4B0EE6A-2B99-4D15-B9CD-D21E685B6F48}" type="datetime1">
              <a:rPr lang="ja-JP" altLang="en-US"/>
              <a:pPr>
                <a:defRPr/>
              </a:pPr>
              <a:t>2019/2/5</a:t>
            </a:fld>
            <a:endParaRPr lang="fr-FR" altLang="ja-JP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ja-JP" noProof="0"/>
              <a:t>Cliquez pour modifier les styles du texte du masque</a:t>
            </a:r>
          </a:p>
          <a:p>
            <a:pPr lvl="1"/>
            <a:r>
              <a:rPr lang="fr-FR" altLang="ja-JP" noProof="0"/>
              <a:t>Deuxième niveau</a:t>
            </a:r>
          </a:p>
          <a:p>
            <a:pPr lvl="2"/>
            <a:r>
              <a:rPr lang="fr-FR" altLang="ja-JP" noProof="0"/>
              <a:t>Troisième niveau</a:t>
            </a:r>
          </a:p>
          <a:p>
            <a:pPr lvl="3"/>
            <a:r>
              <a:rPr lang="fr-FR" altLang="ja-JP" noProof="0"/>
              <a:t>Quatrième niveau</a:t>
            </a:r>
          </a:p>
          <a:p>
            <a:pPr lvl="4"/>
            <a:r>
              <a:rPr lang="fr-FR" altLang="ja-JP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-112" charset="0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7F6EC42-6C83-4C4B-9622-112836F26811}" type="slidenum">
              <a:rPr lang="ja-JP" altLang="fr-FR"/>
              <a:pPr/>
              <a:t>‹#›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1446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ＭＳ Ｐゴシック" pitchFamily="-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pitchFamily="-2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1AE359-EED7-4493-B248-C4D850BCA3A9}" type="slidenum">
              <a:rPr kumimoji="0" lang="ja-JP" altLang="fr-FR"/>
              <a:pPr>
                <a:spcBef>
                  <a:spcPct val="0"/>
                </a:spcBef>
              </a:pPr>
              <a:t>1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2101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ea typeface="ＭＳ Ｐゴシック" pitchFamily="34" charset="-128"/>
            </a:endParaRPr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529E70-50B9-479A-ABA8-749D0E182C32}" type="slidenum">
              <a:rPr kumimoji="0" lang="ja-JP" altLang="fr-FR"/>
              <a:pPr>
                <a:spcBef>
                  <a:spcPct val="0"/>
                </a:spcBef>
              </a:pPr>
              <a:t>2</a:t>
            </a:fld>
            <a:endParaRPr kumimoji="0" lang="fr-FR" altLang="ja-JP"/>
          </a:p>
        </p:txBody>
      </p:sp>
    </p:spTree>
    <p:extLst>
      <p:ext uri="{BB962C8B-B14F-4D97-AF65-F5344CB8AC3E}">
        <p14:creationId xmlns:p14="http://schemas.microsoft.com/office/powerpoint/2010/main" val="428907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https://www.kodementor.com/how-to-use-tinker-in-laravel-application/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25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51155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https://www.kodementor.com/how-to-use-tinker-in-laravel-application/</a:t>
            </a:r>
          </a:p>
          <a:p>
            <a:r>
              <a:rPr lang="en-GB" dirty="0" smtClean="0"/>
              <a:t>https://laravel.com/docs/5.7/eloquent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26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6083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//$links = Link::all(); 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//return $links-&gt;last();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//return Link::latest()-&gt;first(); //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orderby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latest timestamp 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created_at</a:t>
            </a:r>
            <a:endParaRPr kumimoji="1" lang="en-GB" sz="1200" b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return Link::latest('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created_at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')-&gt;first(); //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orderby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specific field like 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created_at</a:t>
            </a:r>
            <a:endParaRPr kumimoji="1" lang="en-GB" sz="1200" b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kumimoji="1" lang="en-GB" sz="1200" b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27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0530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@extends('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layouts.app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')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@section('content')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&lt;div class="container"&gt;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&lt;h1&gt;All Posts&lt;/h1&gt;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&lt;div class="list-group"&gt;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@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foreach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($posts as $key =&gt; $value)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&lt;a 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href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="#" class="list-group-item list-group-item-action flex-column align-items-start"&gt;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&lt;div class="d-flex w-100 justify-content-between"&gt;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&lt;h5 class="mb-1" style="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font-weight:bold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"&gt;{{$value['title']}}&lt;/h5&gt; 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&lt;/div&gt;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&lt;p class="mb-1"&gt;{{$value['body']}}&lt;/p&gt;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{{-- &lt;small class="text-muted"&gt;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Donec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id 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elit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non mi porta.&lt;/small&gt; --}}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&lt;/a&gt;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@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endforeach</a:t>
            </a: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 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&lt;/div&gt;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/>
            </a:r>
            <a:b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</a:br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&lt;/div&gt;</a:t>
            </a:r>
          </a:p>
          <a:p>
            <a:r>
              <a:rPr kumimoji="1" lang="en-GB" sz="1200" b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@</a:t>
            </a:r>
            <a:r>
              <a:rPr kumimoji="1"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pitchFamily="-29" charset="-128"/>
                <a:cs typeface="ＭＳ Ｐゴシック" pitchFamily="-29" charset="-128"/>
              </a:rPr>
              <a:t>endsection</a:t>
            </a:r>
            <a:endParaRPr kumimoji="1" lang="en-GB" sz="1200" b="0" kern="1200" dirty="0" smtClean="0">
              <a:solidFill>
                <a:schemeClr val="tx1"/>
              </a:solidFill>
              <a:effectLst/>
              <a:latin typeface="+mn-lt"/>
              <a:ea typeface="ＭＳ Ｐゴシック" pitchFamily="-29" charset="-128"/>
              <a:cs typeface="ＭＳ Ｐゴシック" pitchFamily="-29" charset="-128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6EC42-6C83-4C4B-9622-112836F26811}" type="slidenum">
              <a:rPr lang="ja-JP" altLang="fr-FR" smtClean="0"/>
              <a:pPr/>
              <a:t>29</a:t>
            </a:fld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98385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8900" y="88900"/>
            <a:ext cx="8966200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Rectangle 5"/>
          <p:cNvSpPr/>
          <p:nvPr userDrawn="1"/>
        </p:nvSpPr>
        <p:spPr>
          <a:xfrm>
            <a:off x="179388" y="188913"/>
            <a:ext cx="8785225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03350" y="1050925"/>
            <a:ext cx="65532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659438"/>
            <a:ext cx="433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2" name="Oval 11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6" name="Oval 15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39825"/>
            <a:ext cx="6696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03982" y="4762201"/>
            <a:ext cx="6408712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404118" y="5517480"/>
            <a:ext cx="6408440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403970" y="5157192"/>
            <a:ext cx="6408737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7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9373" y="2066925"/>
            <a:ext cx="7162055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8400" y="3429000"/>
            <a:ext cx="7164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5789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388" y="188913"/>
            <a:ext cx="8785225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900" y="88900"/>
            <a:ext cx="8966200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6" name="ZoneTexte 7"/>
          <p:cNvSpPr txBox="1"/>
          <p:nvPr userDrawn="1"/>
        </p:nvSpPr>
        <p:spPr>
          <a:xfrm>
            <a:off x="7885113" y="6092825"/>
            <a:ext cx="935037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DCCC0FF-8727-4CE4-830D-5EB418707C3C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7" name="Oval 9"/>
          <p:cNvSpPr/>
          <p:nvPr userDrawn="1"/>
        </p:nvSpPr>
        <p:spPr>
          <a:xfrm>
            <a:off x="306388" y="282575"/>
            <a:ext cx="358775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774700" y="307975"/>
            <a:ext cx="215900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11"/>
          <p:cNvSpPr/>
          <p:nvPr userDrawn="1"/>
        </p:nvSpPr>
        <p:spPr>
          <a:xfrm>
            <a:off x="339725" y="733425"/>
            <a:ext cx="292100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10" name="Oval 12"/>
          <p:cNvSpPr/>
          <p:nvPr userDrawn="1"/>
        </p:nvSpPr>
        <p:spPr>
          <a:xfrm>
            <a:off x="8532813" y="260350"/>
            <a:ext cx="360362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4"/>
          <p:cNvSpPr/>
          <p:nvPr userDrawn="1"/>
        </p:nvSpPr>
        <p:spPr>
          <a:xfrm>
            <a:off x="8572500" y="708025"/>
            <a:ext cx="292100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5876925"/>
            <a:ext cx="917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 userDrawn="1"/>
        </p:nvSpPr>
        <p:spPr>
          <a:xfrm>
            <a:off x="8243888" y="307975"/>
            <a:ext cx="215900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9951"/>
            <a:ext cx="8219256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8280"/>
            <a:ext cx="8219256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6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ＭＳ Ｐゴシック" pitchFamily="34" charset="-128"/>
              </a:defRPr>
            </a:lvl1pPr>
          </a:lstStyle>
          <a:p>
            <a:fld id="{759F074E-42ED-40BD-B669-E2F869DDFB20}" type="slidenum">
              <a:rPr lang="ja-JP" altLang="fr-FR"/>
              <a:pPr/>
              <a:t>‹#›</a:t>
            </a:fld>
            <a:endParaRPr lang="fr-FR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ＭＳ Ｐゴシック" pitchFamily="-29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fzaninotto/Faker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artisan#tink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eloquent" TargetMode="External"/><Relationship Id="rId2" Type="http://schemas.openxmlformats.org/officeDocument/2006/relationships/hyperlink" Target="https://laravel.com/docs/5.7/querie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zaninotto/Fake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331913" y="4762500"/>
            <a:ext cx="6408737" cy="503238"/>
          </a:xfrm>
        </p:spPr>
        <p:txBody>
          <a:bodyPr/>
          <a:lstStyle/>
          <a:p>
            <a:pPr>
              <a:defRPr/>
            </a:pPr>
            <a:r>
              <a:rPr lang="fr-FR" dirty="0"/>
              <a:t>Passerelles numériques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331614" y="5666824"/>
            <a:ext cx="6408738" cy="431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990F"/>
                </a:solidFill>
              </a:rPr>
              <a:t>Model &amp; Migration</a:t>
            </a:r>
            <a:endParaRPr lang="en-US" sz="2400" dirty="0">
              <a:solidFill>
                <a:srgbClr val="FF990F"/>
              </a:solidFill>
            </a:endParaRPr>
          </a:p>
        </p:txBody>
      </p:sp>
      <p:sp>
        <p:nvSpPr>
          <p:cNvPr id="512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331913" y="5157788"/>
            <a:ext cx="6408737" cy="431800"/>
          </a:xfrm>
        </p:spPr>
        <p:txBody>
          <a:bodyPr/>
          <a:lstStyle/>
          <a:p>
            <a:r>
              <a:rPr lang="fr-FR" altLang="fr-FR"/>
              <a:t>A Gateway for Life</a:t>
            </a:r>
          </a:p>
        </p:txBody>
      </p:sp>
      <p:pic>
        <p:nvPicPr>
          <p:cNvPr id="1026" name="Picture 2" descr="Image result for larave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76" y="5373688"/>
            <a:ext cx="3635896" cy="89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migrate </a:t>
            </a:r>
            <a:r>
              <a:rPr lang="en-GB" dirty="0" smtClean="0"/>
              <a:t>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the migrate command to create table into database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migrate:fresh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4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648575" cy="2733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1920" y="2564904"/>
            <a:ext cx="3240360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211960" y="4365104"/>
            <a:ext cx="3240360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7584" y="3068960"/>
            <a:ext cx="2026568" cy="2470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migrate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migrate:fresh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04760"/>
            <a:ext cx="7281953" cy="2110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64" y="4012563"/>
            <a:ext cx="3609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Activity#1: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create Comment model and also the migration for comments table</a:t>
            </a:r>
          </a:p>
          <a:p>
            <a:pPr lvl="1"/>
            <a:r>
              <a:rPr lang="en-GB" dirty="0" smtClean="0"/>
              <a:t>id, text</a:t>
            </a:r>
          </a:p>
          <a:p>
            <a:r>
              <a:rPr lang="en-GB" dirty="0" smtClean="0"/>
              <a:t>Then run the migrate command to add the comments table into the database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53" y="3501008"/>
            <a:ext cx="3409950" cy="310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8569" y="5054870"/>
            <a:ext cx="3240360" cy="218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57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some fake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2" y="3037561"/>
            <a:ext cx="9144000" cy="2428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0" y="2043693"/>
            <a:ext cx="8795675" cy="7760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3848" y="4142529"/>
            <a:ext cx="3240360" cy="218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some fake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3" y="2018564"/>
            <a:ext cx="8951547" cy="727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4" y="3014572"/>
            <a:ext cx="9144000" cy="24564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7904" y="4133402"/>
            <a:ext cx="3240360" cy="218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Factory is a class to create </a:t>
            </a:r>
            <a:r>
              <a:rPr lang="en-GB" dirty="0"/>
              <a:t>instances of a given Model class</a:t>
            </a:r>
          </a:p>
        </p:txBody>
      </p:sp>
    </p:spTree>
    <p:extLst>
      <p:ext uri="{BB962C8B-B14F-4D97-AF65-F5344CB8AC3E}">
        <p14:creationId xmlns:p14="http://schemas.microsoft.com/office/powerpoint/2010/main" val="317205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fake data in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github.com/fzaninotto/Faker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15" y="2132856"/>
            <a:ext cx="7196626" cy="29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Seeder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black"/>
                </a:solidFill>
              </a:rPr>
              <a:t>Class to insert test data into tables in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3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seeder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make:seeder</a:t>
            </a:r>
            <a:r>
              <a:rPr lang="en-GB" dirty="0" smtClean="0"/>
              <a:t> </a:t>
            </a:r>
            <a:r>
              <a:rPr lang="en-GB" dirty="0" err="1" smtClean="0"/>
              <a:t>NamesTableSeeder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8" y="2420888"/>
            <a:ext cx="846094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254125" y="188913"/>
            <a:ext cx="6635750" cy="941387"/>
          </a:xfrm>
        </p:spPr>
        <p:txBody>
          <a:bodyPr/>
          <a:lstStyle/>
          <a:p>
            <a:r>
              <a:rPr lang="en-US" altLang="fr-FR" dirty="0" smtClean="0"/>
              <a:t>Outline</a:t>
            </a:r>
            <a:endParaRPr lang="en-US" altLang="fr-FR" dirty="0"/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498475" y="1412776"/>
            <a:ext cx="8147050" cy="4425950"/>
          </a:xfrm>
        </p:spPr>
        <p:txBody>
          <a:bodyPr/>
          <a:lstStyle/>
          <a:p>
            <a:r>
              <a:rPr lang="en-US" altLang="fr-FR" dirty="0" smtClean="0"/>
              <a:t>Model</a:t>
            </a:r>
          </a:p>
          <a:p>
            <a:r>
              <a:rPr lang="en-US" altLang="fr-FR" dirty="0" smtClean="0"/>
              <a:t>Migration</a:t>
            </a:r>
          </a:p>
          <a:p>
            <a:r>
              <a:rPr lang="en-US" altLang="fr-FR" dirty="0" smtClean="0"/>
              <a:t>Factory </a:t>
            </a:r>
          </a:p>
          <a:p>
            <a:r>
              <a:rPr lang="en-US" altLang="fr-FR" dirty="0" smtClean="0"/>
              <a:t>Seed </a:t>
            </a:r>
          </a:p>
          <a:p>
            <a:r>
              <a:rPr lang="en-US" altLang="fr-FR" dirty="0" smtClean="0"/>
              <a:t>Tinker</a:t>
            </a:r>
          </a:p>
          <a:p>
            <a:endParaRPr lang="en-US" altLang="fr-FR" dirty="0"/>
          </a:p>
          <a:p>
            <a:pPr lvl="1">
              <a:buFont typeface="Verdana" panose="020B0604030504040204" pitchFamily="34" charset="0"/>
              <a:buChar char="−"/>
            </a:pPr>
            <a:endParaRPr lang="en-US" altLang="fr-FR" dirty="0"/>
          </a:p>
          <a:p>
            <a:pPr marL="0" indent="0">
              <a:buNone/>
            </a:pP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0442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model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93" y="1484784"/>
            <a:ext cx="5492469" cy="45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call </a:t>
            </a:r>
            <a:r>
              <a:rPr lang="en-GB" dirty="0" err="1" smtClean="0"/>
              <a:t>PostsTableSeeder</a:t>
            </a:r>
            <a:r>
              <a:rPr lang="en-GB" dirty="0" smtClean="0"/>
              <a:t> in </a:t>
            </a:r>
            <a:r>
              <a:rPr lang="en-GB" dirty="0" err="1" smtClean="0"/>
              <a:t>DatabaseSeeder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676400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0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run your seed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3101"/>
            <a:ext cx="6315075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94801"/>
            <a:ext cx="5314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" y="1844824"/>
            <a:ext cx="8953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Activity#2: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10 fake data into comments table by using factory and seed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69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with our posts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Tinker: </a:t>
            </a:r>
            <a:r>
              <a:rPr lang="en-GB" dirty="0" smtClean="0"/>
              <a:t>tinker </a:t>
            </a:r>
            <a:r>
              <a:rPr lang="en-GB" dirty="0"/>
              <a:t>console allows you to interact with your </a:t>
            </a:r>
            <a:r>
              <a:rPr lang="en-GB" dirty="0" err="1"/>
              <a:t>Laravel</a:t>
            </a:r>
            <a:r>
              <a:rPr lang="en-GB" dirty="0"/>
              <a:t> application from the command line in an interactive </a:t>
            </a:r>
            <a:r>
              <a:rPr lang="en-GB" dirty="0" smtClean="0"/>
              <a:t>shell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laravel.com/docs/5.7/artisan#tinker</a:t>
            </a:r>
            <a:endParaRPr lang="en-GB" dirty="0" smtClean="0"/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tinker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0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with our posts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30" y="4822166"/>
            <a:ext cx="6990505" cy="200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30" y="1145340"/>
            <a:ext cx="5042137" cy="3572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059" y="1087244"/>
            <a:ext cx="3240360" cy="218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5656" y="4823817"/>
            <a:ext cx="3240360" cy="333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9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Activity#3: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play around with tinker with your comments table</a:t>
            </a:r>
          </a:p>
          <a:p>
            <a:pPr lvl="1"/>
            <a:r>
              <a:rPr lang="en-GB" dirty="0" smtClean="0"/>
              <a:t>Get all comments</a:t>
            </a:r>
          </a:p>
          <a:p>
            <a:pPr lvl="1"/>
            <a:r>
              <a:rPr lang="en-GB" dirty="0" smtClean="0"/>
              <a:t>Get the last comment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59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with our posts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54088"/>
            <a:ext cx="4274399" cy="2434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83" y="3068960"/>
            <a:ext cx="4641714" cy="33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7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Activity#4:</a:t>
            </a:r>
            <a:r>
              <a:rPr lang="en-GB" dirty="0" smtClean="0"/>
              <a:t>15mn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 all posts in the view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03" y="1844824"/>
            <a:ext cx="76390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 model</a:t>
            </a:r>
          </a:p>
          <a:p>
            <a:r>
              <a:rPr lang="en-GB" dirty="0" smtClean="0"/>
              <a:t>Post </a:t>
            </a:r>
            <a:r>
              <a:rPr lang="en-GB" dirty="0" smtClean="0"/>
              <a:t>table 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10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Builder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laravel.com/docs/5.7/queries</a:t>
            </a:r>
            <a:endParaRPr lang="en-GB" dirty="0" smtClean="0"/>
          </a:p>
          <a:p>
            <a:r>
              <a:rPr lang="en-GB" dirty="0" smtClean="0"/>
              <a:t>Eloquent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laravel.com/docs/5.7/eloquent</a:t>
            </a:r>
            <a:endParaRPr lang="en-GB" dirty="0" smtClean="0"/>
          </a:p>
          <a:p>
            <a:r>
              <a:rPr lang="en-GB" dirty="0" smtClean="0"/>
              <a:t>Faker</a:t>
            </a:r>
          </a:p>
          <a:p>
            <a:pPr lvl="1"/>
            <a:r>
              <a:rPr lang="en-GB" dirty="0">
                <a:hlinkClick r:id="rId4"/>
              </a:rPr>
              <a:t>https://github.com/fzaninotto/Faker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1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624" y="1454857"/>
            <a:ext cx="7162055" cy="1146051"/>
          </a:xfrm>
        </p:spPr>
        <p:txBody>
          <a:bodyPr/>
          <a:lstStyle/>
          <a:p>
            <a:r>
              <a:rPr lang="en-GB" dirty="0" smtClean="0"/>
              <a:t>Question?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3608" y="2348880"/>
            <a:ext cx="7164000" cy="504056"/>
          </a:xfrm>
        </p:spPr>
        <p:txBody>
          <a:bodyPr/>
          <a:lstStyle/>
          <a:p>
            <a:r>
              <a:rPr lang="en-GB" dirty="0" smtClean="0"/>
              <a:t>Google.com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2" y="3147045"/>
            <a:ext cx="2223611" cy="26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and connect to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clean database </a:t>
            </a:r>
            <a:endParaRPr lang="en-GB" dirty="0" smtClean="0"/>
          </a:p>
          <a:p>
            <a:pPr lvl="1"/>
            <a:r>
              <a:rPr lang="en-GB" dirty="0" smtClean="0"/>
              <a:t>Ex</a:t>
            </a:r>
            <a:r>
              <a:rPr lang="en-GB" dirty="0" smtClean="0"/>
              <a:t>: wep2019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69012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and connect to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 </a:t>
            </a:r>
            <a:r>
              <a:rPr lang="en-GB" dirty="0" smtClean="0"/>
              <a:t>.</a:t>
            </a:r>
            <a:r>
              <a:rPr lang="en-GB" dirty="0" err="1" smtClean="0"/>
              <a:t>env</a:t>
            </a:r>
            <a:r>
              <a:rPr lang="en-GB" dirty="0" smtClean="0"/>
              <a:t> file. Set database, user name and password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36912"/>
            <a:ext cx="3240360" cy="20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Post model: </a:t>
            </a:r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make:model</a:t>
            </a:r>
            <a:r>
              <a:rPr lang="en-GB" dirty="0" smtClean="0"/>
              <a:t> </a:t>
            </a:r>
            <a:r>
              <a:rPr lang="en-GB" dirty="0" smtClean="0"/>
              <a:t>Post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7822124" cy="95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19081"/>
            <a:ext cx="6934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7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migration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posts migration: </a:t>
            </a:r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make:migration</a:t>
            </a:r>
            <a:r>
              <a:rPr lang="en-GB" dirty="0" smtClean="0"/>
              <a:t> </a:t>
            </a:r>
            <a:r>
              <a:rPr lang="en-GB" dirty="0" err="1" smtClean="0"/>
              <a:t>create_posts_table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8277152" cy="737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75104"/>
            <a:ext cx="6893317" cy="32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Post model: </a:t>
            </a:r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 smtClean="0"/>
              <a:t>make:model</a:t>
            </a:r>
            <a:r>
              <a:rPr lang="en-GB" dirty="0" smtClean="0"/>
              <a:t> Post –m</a:t>
            </a:r>
          </a:p>
          <a:p>
            <a:r>
              <a:rPr lang="en-GB" dirty="0" smtClean="0"/>
              <a:t>-m means create model also migration table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9" y="2839827"/>
            <a:ext cx="7570198" cy="9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more fields to migration table before doing migrate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28" y="1385991"/>
            <a:ext cx="7026200" cy="42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2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16765</TotalTime>
  <Words>370</Words>
  <Application>Microsoft Office PowerPoint</Application>
  <PresentationFormat>On-screen Show (4:3)</PresentationFormat>
  <Paragraphs>106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Calibri</vt:lpstr>
      <vt:lpstr>Verdana</vt:lpstr>
      <vt:lpstr>Wingdings</vt:lpstr>
      <vt:lpstr>Thème Office</vt:lpstr>
      <vt:lpstr>Passerelles numériques</vt:lpstr>
      <vt:lpstr>Outline</vt:lpstr>
      <vt:lpstr>Model</vt:lpstr>
      <vt:lpstr>Create and connect to database</vt:lpstr>
      <vt:lpstr>Create and connect to database</vt:lpstr>
      <vt:lpstr>Create model</vt:lpstr>
      <vt:lpstr>Create migration </vt:lpstr>
      <vt:lpstr>Create model</vt:lpstr>
      <vt:lpstr>Add more fields to migration table before doing migrate command</vt:lpstr>
      <vt:lpstr>Run the migrate command</vt:lpstr>
      <vt:lpstr>Fix the problem</vt:lpstr>
      <vt:lpstr>Run migrate command</vt:lpstr>
      <vt:lpstr>Activity#1:15mn</vt:lpstr>
      <vt:lpstr>Insert some fake data</vt:lpstr>
      <vt:lpstr>Insert some fake data</vt:lpstr>
      <vt:lpstr>factory</vt:lpstr>
      <vt:lpstr>Create fake data in factory</vt:lpstr>
      <vt:lpstr>Seeder</vt:lpstr>
      <vt:lpstr>Create seeder</vt:lpstr>
      <vt:lpstr>Using model factory</vt:lpstr>
      <vt:lpstr>Then call PostsTableSeeder in DatabaseSeeder</vt:lpstr>
      <vt:lpstr>Then run your seed</vt:lpstr>
      <vt:lpstr>PowerPoint Presentation</vt:lpstr>
      <vt:lpstr>Activity#2:15mn</vt:lpstr>
      <vt:lpstr>Test with our posts</vt:lpstr>
      <vt:lpstr>Test with our posts</vt:lpstr>
      <vt:lpstr>Activity#3:15mn</vt:lpstr>
      <vt:lpstr>Test with our posts</vt:lpstr>
      <vt:lpstr>Activity#4:15mn</vt:lpstr>
      <vt:lpstr>PowerPoint Presentation</vt:lpstr>
      <vt:lpstr>Question?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Channak CHHON</cp:lastModifiedBy>
  <cp:revision>630</cp:revision>
  <dcterms:created xsi:type="dcterms:W3CDTF">2012-09-25T00:46:53Z</dcterms:created>
  <dcterms:modified xsi:type="dcterms:W3CDTF">2019-02-05T06:40:16Z</dcterms:modified>
</cp:coreProperties>
</file>