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9" r:id="rId2"/>
    <p:sldId id="260" r:id="rId3"/>
    <p:sldId id="330" r:id="rId4"/>
    <p:sldId id="294" r:id="rId5"/>
    <p:sldId id="295" r:id="rId6"/>
    <p:sldId id="333" r:id="rId7"/>
    <p:sldId id="296" r:id="rId8"/>
    <p:sldId id="297" r:id="rId9"/>
    <p:sldId id="298" r:id="rId10"/>
    <p:sldId id="332" r:id="rId11"/>
    <p:sldId id="331" r:id="rId12"/>
    <p:sldId id="300" r:id="rId13"/>
    <p:sldId id="301" r:id="rId14"/>
    <p:sldId id="303" r:id="rId15"/>
    <p:sldId id="304" r:id="rId16"/>
    <p:sldId id="305" r:id="rId17"/>
    <p:sldId id="302" r:id="rId18"/>
    <p:sldId id="306" r:id="rId19"/>
    <p:sldId id="307" r:id="rId20"/>
    <p:sldId id="334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7" r:id="rId30"/>
    <p:sldId id="316" r:id="rId31"/>
    <p:sldId id="335" r:id="rId32"/>
    <p:sldId id="318" r:id="rId33"/>
    <p:sldId id="319" r:id="rId34"/>
    <p:sldId id="320" r:id="rId35"/>
    <p:sldId id="321" r:id="rId36"/>
    <p:sldId id="325" r:id="rId37"/>
    <p:sldId id="322" r:id="rId38"/>
    <p:sldId id="323" r:id="rId39"/>
    <p:sldId id="326" r:id="rId40"/>
    <p:sldId id="324" r:id="rId41"/>
    <p:sldId id="327" r:id="rId42"/>
    <p:sldId id="328" r:id="rId43"/>
    <p:sldId id="329" r:id="rId44"/>
    <p:sldId id="336" r:id="rId45"/>
    <p:sldId id="337" r:id="rId46"/>
    <p:sldId id="271" r:id="rId47"/>
    <p:sldId id="338" r:id="rId48"/>
    <p:sldId id="339" r:id="rId49"/>
    <p:sldId id="272" r:id="rId50"/>
    <p:sldId id="340" r:id="rId51"/>
    <p:sldId id="270" r:id="rId52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F"/>
    <a:srgbClr val="0091D2"/>
    <a:srgbClr val="DB2703"/>
    <a:srgbClr val="FFCC00"/>
    <a:srgbClr val="FFFF99"/>
    <a:srgbClr val="009DE1"/>
    <a:srgbClr val="22BBEA"/>
    <a:srgbClr val="97B5D9"/>
    <a:srgbClr val="F6B4EE"/>
    <a:srgbClr val="A0F9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80251" autoAdjust="0"/>
  </p:normalViewPr>
  <p:slideViewPr>
    <p:cSldViewPr>
      <p:cViewPr varScale="1">
        <p:scale>
          <a:sx n="60" d="100"/>
          <a:sy n="60" d="100"/>
        </p:scale>
        <p:origin x="10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-112" charset="0"/>
                <a:cs typeface="Arial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-112" charset="0"/>
                <a:cs typeface="Arial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88F118E0-FB94-4818-A412-01FB88B4DD10}" type="slidenum">
              <a:rPr lang="ja-JP" altLang="fr-FR"/>
              <a:pPr/>
              <a:t>‹#›</a:t>
            </a:fld>
            <a:endParaRPr lang="fr-FR" altLang="ja-JP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F662F2D-47CA-42DB-AAEE-B11338E3F507}" type="datetimeFigureOut">
              <a:rPr lang="en-US"/>
              <a:pPr>
                <a:defRPr/>
              </a:pPr>
              <a:t>2/12/2019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05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-112" charset="0"/>
                <a:cs typeface="Arial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-112" charset="0"/>
                <a:cs typeface="Arial" charset="0"/>
              </a:defRPr>
            </a:lvl1pPr>
          </a:lstStyle>
          <a:p>
            <a:pPr>
              <a:defRPr/>
            </a:pPr>
            <a:fld id="{D4B0EE6A-2B99-4D15-B9CD-D21E685B6F48}" type="datetime1">
              <a:rPr lang="ja-JP" altLang="en-US"/>
              <a:pPr>
                <a:defRPr/>
              </a:pPr>
              <a:t>2019/2/12</a:t>
            </a:fld>
            <a:endParaRPr lang="fr-FR" altLang="ja-JP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FR" altLang="en-US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altLang="ja-JP" noProof="0"/>
              <a:t>Cliquez pour modifier les styles du texte du masque</a:t>
            </a:r>
          </a:p>
          <a:p>
            <a:pPr lvl="1"/>
            <a:r>
              <a:rPr lang="fr-FR" altLang="ja-JP" noProof="0"/>
              <a:t>Deuxième niveau</a:t>
            </a:r>
          </a:p>
          <a:p>
            <a:pPr lvl="2"/>
            <a:r>
              <a:rPr lang="fr-FR" altLang="ja-JP" noProof="0"/>
              <a:t>Troisième niveau</a:t>
            </a:r>
          </a:p>
          <a:p>
            <a:pPr lvl="3"/>
            <a:r>
              <a:rPr lang="fr-FR" altLang="ja-JP" noProof="0"/>
              <a:t>Quatrième niveau</a:t>
            </a:r>
          </a:p>
          <a:p>
            <a:pPr lvl="4"/>
            <a:r>
              <a:rPr lang="fr-FR" altLang="ja-JP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-112" charset="0"/>
                <a:cs typeface="Arial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97F6EC42-6C83-4C4B-9622-112836F26811}" type="slidenum">
              <a:rPr lang="ja-JP" altLang="fr-FR"/>
              <a:pPr/>
              <a:t>‹#›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144695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pitchFamily="-29" charset="-128"/>
        <a:cs typeface="ＭＳ Ｐゴシック" pitchFamily="-2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pitchFamily="-2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pitchFamily="-2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pitchFamily="-2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pitchFamily="-2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>
              <a:ea typeface="ＭＳ Ｐゴシック" pitchFamily="34" charset="-128"/>
            </a:endParaRPr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A1AE359-EED7-4493-B248-C4D850BCA3A9}" type="slidenum">
              <a:rPr kumimoji="0" lang="ja-JP" altLang="fr-FR"/>
              <a:pPr>
                <a:spcBef>
                  <a:spcPct val="0"/>
                </a:spcBef>
              </a:pPr>
              <a:t>1</a:t>
            </a:fld>
            <a:endParaRPr kumimoji="0" lang="fr-FR" altLang="ja-JP"/>
          </a:p>
        </p:txBody>
      </p:sp>
    </p:spTree>
    <p:extLst>
      <p:ext uri="{BB962C8B-B14F-4D97-AF65-F5344CB8AC3E}">
        <p14:creationId xmlns:p14="http://schemas.microsoft.com/office/powerpoint/2010/main" val="21016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>
              <a:ea typeface="ＭＳ Ｐゴシック" pitchFamily="34" charset="-128"/>
            </a:endParaRPr>
          </a:p>
        </p:txBody>
      </p:sp>
      <p:sp>
        <p:nvSpPr>
          <p:cNvPr id="1126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E529E70-50B9-479A-ABA8-749D0E182C32}" type="slidenum">
              <a:rPr kumimoji="0" lang="ja-JP" altLang="fr-FR"/>
              <a:pPr>
                <a:spcBef>
                  <a:spcPct val="0"/>
                </a:spcBef>
              </a:pPr>
              <a:t>2</a:t>
            </a:fld>
            <a:endParaRPr kumimoji="0" lang="fr-FR" altLang="ja-JP"/>
          </a:p>
        </p:txBody>
      </p:sp>
    </p:spTree>
    <p:extLst>
      <p:ext uri="{BB962C8B-B14F-4D97-AF65-F5344CB8AC3E}">
        <p14:creationId xmlns:p14="http://schemas.microsoft.com/office/powerpoint/2010/main" val="4289078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6EC42-6C83-4C4B-9622-112836F26811}" type="slidenum">
              <a:rPr lang="ja-JP" altLang="fr-FR" smtClean="0"/>
              <a:pPr/>
              <a:t>34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03021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8900" y="88900"/>
            <a:ext cx="8966200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Rectangle 5"/>
          <p:cNvSpPr/>
          <p:nvPr userDrawn="1"/>
        </p:nvSpPr>
        <p:spPr>
          <a:xfrm>
            <a:off x="179388" y="188913"/>
            <a:ext cx="8785225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403350" y="1050925"/>
            <a:ext cx="65532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659438"/>
            <a:ext cx="433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2" name="Oval 11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6" name="Oval 15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39825"/>
            <a:ext cx="6696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403982" y="4762201"/>
            <a:ext cx="6408712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404118" y="5517480"/>
            <a:ext cx="6408440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403970" y="5157192"/>
            <a:ext cx="6408737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6736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5" name="Rectangle 4"/>
          <p:cNvSpPr/>
          <p:nvPr userDrawn="1"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 userDrawn="1"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E56B0BB-B9C9-4636-800D-05194318F4E9}" type="slidenum">
              <a:rPr lang="ja-JP" altLang="fr-FR" sz="1400">
                <a:solidFill>
                  <a:srgbClr val="22BBEA"/>
                </a:solidFill>
                <a:ea typeface="ＭＳ Ｐゴシック" pitchFamily="34" charset="-128"/>
              </a:rPr>
              <a:pPr algn="r" eaLnBrk="1" hangingPunct="1"/>
              <a:t>‹#›</a:t>
            </a:fld>
            <a:endParaRPr lang="fr-FR" altLang="ja-JP" sz="1600">
              <a:solidFill>
                <a:srgbClr val="22BBEA"/>
              </a:solidFill>
              <a:ea typeface="ＭＳ Ｐゴシック" pitchFamily="34" charset="-128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1" name="Oval 10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4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3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9373" y="2066925"/>
            <a:ext cx="7162055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8400" y="3429000"/>
            <a:ext cx="7164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7578970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ZoneTexte 7"/>
          <p:cNvSpPr txBox="1"/>
          <p:nvPr userDrawn="1"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0DCCC0FF-8727-4CE4-830D-5EB418707C3C}" type="slidenum">
              <a:rPr lang="ja-JP" altLang="fr-FR" sz="1400">
                <a:solidFill>
                  <a:srgbClr val="22BBEA"/>
                </a:solidFill>
                <a:ea typeface="ＭＳ Ｐゴシック" pitchFamily="34" charset="-128"/>
              </a:rPr>
              <a:pPr algn="r" eaLnBrk="1" hangingPunct="1"/>
              <a:t>‹#›</a:t>
            </a:fld>
            <a:endParaRPr lang="fr-FR" altLang="ja-JP" sz="1600">
              <a:solidFill>
                <a:srgbClr val="22BBEA"/>
              </a:solidFill>
              <a:ea typeface="ＭＳ Ｐゴシック" pitchFamily="34" charset="-128"/>
            </a:endParaRPr>
          </a:p>
        </p:txBody>
      </p:sp>
      <p:sp>
        <p:nvSpPr>
          <p:cNvPr id="7" name="Oval 9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10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11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0" name="Oval 12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4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3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9951"/>
            <a:ext cx="8219256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3915396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0867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les styles du texte du masque</a:t>
            </a:r>
          </a:p>
          <a:p>
            <a:pPr lvl="1"/>
            <a:r>
              <a:rPr lang="fr-FR" altLang="ja-JP"/>
              <a:t>Deuxième niveau</a:t>
            </a:r>
          </a:p>
          <a:p>
            <a:pPr lvl="2"/>
            <a:r>
              <a:rPr lang="fr-FR" altLang="ja-JP"/>
              <a:t>Troisième niveau</a:t>
            </a:r>
          </a:p>
          <a:p>
            <a:pPr lvl="3"/>
            <a:r>
              <a:rPr lang="fr-FR" altLang="ja-JP"/>
              <a:t>Quatrième niveau</a:t>
            </a:r>
          </a:p>
          <a:p>
            <a:pPr lvl="4"/>
            <a:r>
              <a:rPr lang="fr-FR" altLang="ja-JP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ＭＳ Ｐゴシック" pitchFamily="34" charset="-128"/>
              </a:defRPr>
            </a:lvl1pPr>
          </a:lstStyle>
          <a:p>
            <a:fld id="{759F074E-42ED-40BD-B669-E2F869DDFB20}" type="slidenum">
              <a:rPr lang="ja-JP" altLang="fr-FR"/>
              <a:pPr/>
              <a:t>‹#›</a:t>
            </a:fld>
            <a:endParaRPr lang="fr-FR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ＭＳ Ｐゴシック" pitchFamily="-29" charset="-128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ＭＳ Ｐゴシック" pitchFamily="-29" charset="-128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ＭＳ Ｐゴシック" pitchFamily="-29" charset="-128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ＭＳ Ｐゴシック" pitchFamily="-29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laravel.com/docs/5.7/validation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mponents/moda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>
          <a:xfrm>
            <a:off x="1331913" y="4762500"/>
            <a:ext cx="6408737" cy="503238"/>
          </a:xfrm>
        </p:spPr>
        <p:txBody>
          <a:bodyPr/>
          <a:lstStyle/>
          <a:p>
            <a:pPr>
              <a:defRPr/>
            </a:pPr>
            <a:r>
              <a:rPr lang="fr-FR" dirty="0"/>
              <a:t>Passerelles numériques</a:t>
            </a:r>
          </a:p>
        </p:txBody>
      </p:sp>
      <p:sp>
        <p:nvSpPr>
          <p:cNvPr id="7171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331614" y="5877520"/>
            <a:ext cx="6408738" cy="4318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FF990F"/>
                </a:solidFill>
              </a:rPr>
              <a:t>CRUD</a:t>
            </a:r>
          </a:p>
          <a:p>
            <a:pPr>
              <a:defRPr/>
            </a:pPr>
            <a:r>
              <a:rPr lang="en-US" sz="2400" dirty="0" smtClean="0">
                <a:solidFill>
                  <a:srgbClr val="FF990F"/>
                </a:solidFill>
              </a:rPr>
              <a:t>Resource </a:t>
            </a:r>
            <a:r>
              <a:rPr lang="en-US" sz="2400" dirty="0" smtClean="0">
                <a:solidFill>
                  <a:srgbClr val="FF990F"/>
                </a:solidFill>
              </a:rPr>
              <a:t>Controller</a:t>
            </a:r>
          </a:p>
          <a:p>
            <a:pPr>
              <a:defRPr/>
            </a:pPr>
            <a:endParaRPr lang="en-US" sz="2400" dirty="0">
              <a:solidFill>
                <a:srgbClr val="FF990F"/>
              </a:solidFill>
            </a:endParaRPr>
          </a:p>
        </p:txBody>
      </p:sp>
      <p:sp>
        <p:nvSpPr>
          <p:cNvPr id="512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1331913" y="5157788"/>
            <a:ext cx="6408737" cy="431800"/>
          </a:xfrm>
        </p:spPr>
        <p:txBody>
          <a:bodyPr/>
          <a:lstStyle/>
          <a:p>
            <a:r>
              <a:rPr lang="fr-FR" altLang="fr-FR"/>
              <a:t>A Gateway for Life</a:t>
            </a:r>
          </a:p>
        </p:txBody>
      </p:sp>
      <p:pic>
        <p:nvPicPr>
          <p:cNvPr id="1026" name="Picture 2" descr="Image result for laravel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576" y="5373688"/>
            <a:ext cx="3635896" cy="89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532" y="1417054"/>
            <a:ext cx="4348361" cy="4053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60329"/>
          <a:stretch/>
        </p:blipFill>
        <p:spPr>
          <a:xfrm>
            <a:off x="446094" y="1242268"/>
            <a:ext cx="3627512" cy="440355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248526" y="1807752"/>
            <a:ext cx="3163006" cy="5760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07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new Post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Step3: </a:t>
            </a:r>
            <a:r>
              <a:rPr lang="en-GB" dirty="0" smtClean="0"/>
              <a:t>manage </a:t>
            </a:r>
            <a:r>
              <a:rPr lang="en-GB" dirty="0" smtClean="0"/>
              <a:t>another route to store or insert data into post table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20888"/>
            <a:ext cx="661847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84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new Post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Step4: </a:t>
            </a:r>
            <a:r>
              <a:rPr lang="en-GB" dirty="0" smtClean="0"/>
              <a:t>add the route controller to button Create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9144000" cy="44124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5576" y="3171962"/>
            <a:ext cx="2664296" cy="3290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914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new Post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Step5: create the store method in controller to insert data from form into post table 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482" y="2306598"/>
            <a:ext cx="6242691" cy="316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8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 Validation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we click on the create button when there is no information input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310" y="2492896"/>
            <a:ext cx="5643035" cy="26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3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Validation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03" y="1164746"/>
            <a:ext cx="8401050" cy="5029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51720" y="3501008"/>
            <a:ext cx="1656184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267744" y="4653136"/>
            <a:ext cx="1656184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2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Validation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113" t="15067" r="5900" b="20502"/>
          <a:stretch/>
        </p:blipFill>
        <p:spPr>
          <a:xfrm>
            <a:off x="498376" y="1484784"/>
            <a:ext cx="813690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</a:t>
            </a:r>
            <a:r>
              <a:rPr lang="en-GB" dirty="0" smtClean="0"/>
              <a:t>alidation with </a:t>
            </a:r>
            <a:r>
              <a:rPr lang="en-GB" dirty="0" err="1" smtClean="0"/>
              <a:t>Laravel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laravel.com/docs/5.7/validation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153" y="1916832"/>
            <a:ext cx="5467350" cy="4486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31840" y="2708920"/>
            <a:ext cx="2952328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12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Displaying The Validation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728"/>
            <a:ext cx="9144000" cy="5812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7584" y="1921694"/>
            <a:ext cx="3528392" cy="1867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612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668" y="321799"/>
            <a:ext cx="4328319" cy="598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5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>
          <a:xfrm>
            <a:off x="1254125" y="188913"/>
            <a:ext cx="6635750" cy="941387"/>
          </a:xfrm>
        </p:spPr>
        <p:txBody>
          <a:bodyPr/>
          <a:lstStyle/>
          <a:p>
            <a:r>
              <a:rPr lang="en-US" altLang="fr-FR" dirty="0" smtClean="0"/>
              <a:t>Outline</a:t>
            </a:r>
            <a:endParaRPr lang="en-US" altLang="fr-FR" dirty="0"/>
          </a:p>
        </p:txBody>
      </p:sp>
      <p:sp>
        <p:nvSpPr>
          <p:cNvPr id="7171" name="Espace réservé du contenu 2"/>
          <p:cNvSpPr>
            <a:spLocks noGrp="1"/>
          </p:cNvSpPr>
          <p:nvPr>
            <p:ph idx="1"/>
          </p:nvPr>
        </p:nvSpPr>
        <p:spPr>
          <a:xfrm>
            <a:off x="498475" y="1412776"/>
            <a:ext cx="8147050" cy="4425950"/>
          </a:xfrm>
        </p:spPr>
        <p:txBody>
          <a:bodyPr/>
          <a:lstStyle/>
          <a:p>
            <a:endParaRPr lang="en-US" altLang="fr-FR" dirty="0"/>
          </a:p>
          <a:p>
            <a:pPr lvl="1">
              <a:buFont typeface="Verdana" panose="020B0604030504040204" pitchFamily="34" charset="0"/>
              <a:buChar char="−"/>
            </a:pPr>
            <a:endParaRPr lang="en-US" altLang="fr-FR" dirty="0"/>
          </a:p>
          <a:p>
            <a:pPr marL="0" indent="0">
              <a:buNone/>
            </a:pPr>
            <a:endParaRPr lang="en-US" alt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358280"/>
            <a:ext cx="8219256" cy="391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–"/>
              <a:defRPr kumimoji="1"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kumimoji="1"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CRUD</a:t>
            </a:r>
          </a:p>
          <a:p>
            <a:r>
              <a:rPr lang="en-GB" dirty="0" smtClean="0"/>
              <a:t>Resource controller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24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19256" cy="940966"/>
          </a:xfrm>
        </p:spPr>
        <p:txBody>
          <a:bodyPr/>
          <a:lstStyle/>
          <a:p>
            <a:r>
              <a:rPr lang="en-GB" sz="11500" dirty="0" smtClean="0"/>
              <a:t>Edit Post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3735903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Edit post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Flow</a:t>
            </a:r>
            <a:r>
              <a:rPr lang="en-GB" dirty="0" smtClean="0"/>
              <a:t>: when the pencil icon is clicked it will get all the information of that post (</a:t>
            </a:r>
            <a:r>
              <a:rPr lang="en-GB" dirty="0" err="1" smtClean="0"/>
              <a:t>title,body</a:t>
            </a:r>
            <a:r>
              <a:rPr lang="en-GB" dirty="0" smtClean="0"/>
              <a:t>,..) to display in another view with possibility to edit and save the post.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2708919"/>
            <a:ext cx="1951285" cy="3407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040871"/>
            <a:ext cx="4953000" cy="27432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148064" y="3933056"/>
            <a:ext cx="1296144" cy="13077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547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Edit post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</a:t>
            </a:r>
            <a:r>
              <a:rPr lang="en-GB" dirty="0" err="1" smtClean="0"/>
              <a:t>postEdit</a:t>
            </a:r>
            <a:r>
              <a:rPr lang="en-GB" dirty="0" smtClean="0"/>
              <a:t> view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844824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{{-- style --}}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&lt;link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"stylesheet"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200" dirty="0">
                <a:solidFill>
                  <a:srgbClr val="795E26"/>
                </a:solidFill>
                <a:latin typeface="Consolas" panose="020B0609020204030204" pitchFamily="49" charset="0"/>
              </a:rPr>
              <a:t>{{asset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css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/app.css'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795E26"/>
                </a:solidFill>
                <a:latin typeface="Consolas" panose="020B0609020204030204" pitchFamily="49" charset="0"/>
              </a:rPr>
              <a:t>}}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"container mt-3"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Edit Post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GB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""</a:t>
            </a:r>
            <a:r>
              <a:rPr lang="en-GB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enctype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"multipart/form-data"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"form-group"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{{-- @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csrf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this is important if we 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dont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include it 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it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doesnt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work --}}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@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csrf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"title"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"title"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""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"form-control"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"Title"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"form-group"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"body"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Body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"body"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cols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"30"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rows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"10"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"form-control"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"Body Text</a:t>
            </a:r>
            <a:r>
              <a:rPr lang="en-GB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Save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719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Edit post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method in controller to return all information from the selected post to the </a:t>
            </a:r>
            <a:r>
              <a:rPr lang="en-GB" dirty="0" err="1" smtClean="0"/>
              <a:t>postEdit</a:t>
            </a:r>
            <a:r>
              <a:rPr lang="en-GB" dirty="0" smtClean="0"/>
              <a:t> view 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89" y="2780928"/>
            <a:ext cx="8079667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20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Edit post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Prepare the route for showing </a:t>
            </a:r>
            <a:r>
              <a:rPr lang="en-GB" dirty="0" err="1" smtClean="0"/>
              <a:t>postEdit</a:t>
            </a:r>
            <a:r>
              <a:rPr lang="en-GB" dirty="0" smtClean="0"/>
              <a:t> view when the pencil icon is clicked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Add this route </a:t>
            </a:r>
            <a:r>
              <a:rPr lang="en-GB" dirty="0" err="1" smtClean="0"/>
              <a:t>url</a:t>
            </a:r>
            <a:r>
              <a:rPr lang="en-GB" dirty="0" smtClean="0"/>
              <a:t> to pencil link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95" y="2204864"/>
            <a:ext cx="7267665" cy="864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391" y="3729611"/>
            <a:ext cx="9144000" cy="23906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79711" y="4509120"/>
            <a:ext cx="7130897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182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Edit post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80728"/>
            <a:ext cx="9144000" cy="17090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145" y="2689738"/>
            <a:ext cx="4479366" cy="412631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6348494" y="2308797"/>
            <a:ext cx="2160240" cy="11521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35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Edit post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the post information into the fields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44824"/>
            <a:ext cx="5415371" cy="1544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558883"/>
            <a:ext cx="5172075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900" y="4740423"/>
            <a:ext cx="49434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66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Edit post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80728"/>
            <a:ext cx="9144000" cy="170901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6348494" y="2308797"/>
            <a:ext cx="2160240" cy="11521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550327"/>
            <a:ext cx="3186286" cy="430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24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Edit post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Save post</a:t>
            </a:r>
          </a:p>
          <a:p>
            <a:pPr lvl="1"/>
            <a:r>
              <a:rPr lang="en-GB" dirty="0" smtClean="0"/>
              <a:t>Create a method to update the post in the controller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40" y="2276872"/>
            <a:ext cx="71913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50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Edit post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Save post</a:t>
            </a:r>
          </a:p>
          <a:p>
            <a:pPr lvl="1"/>
            <a:r>
              <a:rPr lang="en-GB" dirty="0" smtClean="0"/>
              <a:t>Prepare the route and use it in the save button on edit post view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78" y="3523176"/>
            <a:ext cx="7505700" cy="38957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63689" y="3789040"/>
            <a:ext cx="5544616" cy="762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583640"/>
            <a:ext cx="57626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2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19256" cy="940966"/>
          </a:xfrm>
        </p:spPr>
        <p:txBody>
          <a:bodyPr/>
          <a:lstStyle/>
          <a:p>
            <a:r>
              <a:rPr lang="en-GB" sz="8000" dirty="0" smtClean="0"/>
              <a:t>CRUD on Post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876115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Edit post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548680"/>
            <a:ext cx="1891192" cy="3240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3" y="4005064"/>
            <a:ext cx="8896350" cy="27051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547664" y="3789040"/>
            <a:ext cx="466728" cy="13681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724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19256" cy="940966"/>
          </a:xfrm>
        </p:spPr>
        <p:txBody>
          <a:bodyPr/>
          <a:lstStyle/>
          <a:p>
            <a:r>
              <a:rPr lang="en-GB" sz="8800" dirty="0" smtClean="0"/>
              <a:t>Delete Post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395661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 Post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flow: when the trash icon is clicked then display the modal for confirmation to </a:t>
            </a:r>
            <a:r>
              <a:rPr lang="en-GB" smtClean="0"/>
              <a:t>delete.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084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 Post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Prepare </a:t>
            </a:r>
            <a:r>
              <a:rPr lang="en-GB" dirty="0" smtClean="0"/>
              <a:t>route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99" y="2276872"/>
            <a:ext cx="756273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00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 Post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Click the trash icon to show the modal</a:t>
            </a:r>
          </a:p>
          <a:p>
            <a:r>
              <a:rPr lang="en-GB" dirty="0">
                <a:hlinkClick r:id="rId3"/>
              </a:rPr>
              <a:t>https://getbootstrap.com/docs/4.0/components/modal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297782" y="3068960"/>
            <a:ext cx="8538091" cy="1728192"/>
            <a:chOff x="297782" y="2132856"/>
            <a:chExt cx="8538091" cy="17281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782" y="2132856"/>
              <a:ext cx="8538091" cy="172819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794519" y="2996952"/>
              <a:ext cx="5544616" cy="6480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6071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27" y="1844824"/>
            <a:ext cx="8458200" cy="4305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 Post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delete modal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566827" y="2348880"/>
            <a:ext cx="1517341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367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5000"/>
            <a:ext cx="9144000" cy="2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02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 Post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data on trash icon and send it to modal when it open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8216"/>
            <a:ext cx="9144000" cy="15815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32040" y="3402559"/>
            <a:ext cx="410445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187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6" y="1412776"/>
            <a:ext cx="9096375" cy="5124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 Post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56" y="980728"/>
            <a:ext cx="8219256" cy="3915396"/>
          </a:xfrm>
        </p:spPr>
        <p:txBody>
          <a:bodyPr/>
          <a:lstStyle/>
          <a:p>
            <a:r>
              <a:rPr lang="en-GB" dirty="0" smtClean="0"/>
              <a:t>Add submit action to the modal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547664" y="4365104"/>
            <a:ext cx="4104456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1247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3613"/>
            <a:ext cx="9144000" cy="211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1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all posts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have done it already from the previous activity to show all posts on the view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282" y="2420888"/>
            <a:ext cx="547109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81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72" y="2132856"/>
            <a:ext cx="6890311" cy="36804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 Post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56" y="980728"/>
            <a:ext cx="8219256" cy="3915396"/>
          </a:xfrm>
        </p:spPr>
        <p:txBody>
          <a:bodyPr/>
          <a:lstStyle/>
          <a:p>
            <a:r>
              <a:rPr lang="en-GB" dirty="0" smtClean="0"/>
              <a:t>Add </a:t>
            </a:r>
            <a:r>
              <a:rPr lang="en-GB" dirty="0" err="1"/>
              <a:t>J</a:t>
            </a:r>
            <a:r>
              <a:rPr lang="en-GB" dirty="0" err="1" smtClean="0"/>
              <a:t>avascript</a:t>
            </a:r>
            <a:r>
              <a:rPr lang="en-GB" dirty="0" smtClean="0"/>
              <a:t> to send all data and handle the submit event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9329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 Post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56" y="980728"/>
            <a:ext cx="8219256" cy="3915396"/>
          </a:xfrm>
        </p:spPr>
        <p:txBody>
          <a:bodyPr/>
          <a:lstStyle/>
          <a:p>
            <a:r>
              <a:rPr lang="en-GB" dirty="0" smtClean="0"/>
              <a:t>Add implementation into method delete in controller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38" y="2132856"/>
            <a:ext cx="7069892" cy="22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25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 Post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56" y="980728"/>
            <a:ext cx="8219256" cy="3915396"/>
          </a:xfrm>
        </p:spPr>
        <p:txBody>
          <a:bodyPr/>
          <a:lstStyle/>
          <a:p>
            <a:r>
              <a:rPr lang="en-GB" dirty="0" smtClean="0"/>
              <a:t>Add session message into post view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34" y="1628800"/>
            <a:ext cx="72771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50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204"/>
            <a:ext cx="9144000" cy="2110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" y="3861048"/>
            <a:ext cx="9144000" cy="127496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915816" y="2915380"/>
            <a:ext cx="2232248" cy="10896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2380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19256" cy="940966"/>
          </a:xfrm>
        </p:spPr>
        <p:txBody>
          <a:bodyPr/>
          <a:lstStyle/>
          <a:p>
            <a:r>
              <a:rPr lang="en-GB" sz="9600" dirty="0" smtClean="0"/>
              <a:t>Resource Controller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3367425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 Controller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Laravel</a:t>
            </a:r>
            <a:r>
              <a:rPr lang="en-GB" dirty="0"/>
              <a:t> resource routing assigns the typical "CRUD" routes to a controller with a single line of </a:t>
            </a:r>
            <a:r>
              <a:rPr lang="en-GB" dirty="0" smtClean="0"/>
              <a:t>code. </a:t>
            </a:r>
          </a:p>
          <a:p>
            <a:r>
              <a:rPr lang="en-GB" dirty="0" smtClean="0"/>
              <a:t>By generating the controller with resource, we don’t need to create individual route to handle all the CRUD action manually by ourselves.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8896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</a:t>
            </a:r>
            <a:r>
              <a:rPr lang="en-GB" dirty="0" smtClean="0"/>
              <a:t>resource controller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controller with resource </a:t>
            </a:r>
            <a:endParaRPr lang="en-GB" dirty="0" smtClean="0"/>
          </a:p>
          <a:p>
            <a:pPr lvl="1"/>
            <a:r>
              <a:rPr lang="en-GB" dirty="0" err="1" smtClean="0"/>
              <a:t>php</a:t>
            </a:r>
            <a:r>
              <a:rPr lang="en-GB" dirty="0" smtClean="0"/>
              <a:t> artisan </a:t>
            </a:r>
            <a:r>
              <a:rPr lang="en-GB" dirty="0" err="1" smtClean="0"/>
              <a:t>make:controller</a:t>
            </a:r>
            <a:r>
              <a:rPr lang="en-GB" dirty="0" smtClean="0"/>
              <a:t> </a:t>
            </a:r>
            <a:r>
              <a:rPr lang="en-GB" dirty="0" err="1" smtClean="0"/>
              <a:t>controllerName</a:t>
            </a:r>
            <a:r>
              <a:rPr lang="en-GB" dirty="0" smtClean="0"/>
              <a:t> --resource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3535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</a:t>
            </a:r>
            <a:r>
              <a:rPr lang="en-GB" dirty="0" err="1" smtClean="0"/>
              <a:t>CommentController</a:t>
            </a:r>
            <a:r>
              <a:rPr lang="en-GB" dirty="0" smtClean="0"/>
              <a:t> with resource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88840"/>
            <a:ext cx="89154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394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Prepare route in </a:t>
            </a:r>
            <a:r>
              <a:rPr lang="en-GB" dirty="0" err="1" smtClean="0"/>
              <a:t>web.php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Route::</a:t>
            </a:r>
            <a:r>
              <a:rPr lang="en-GB" sz="2000" dirty="0" smtClean="0"/>
              <a:t>resource(‘comments’, ‘</a:t>
            </a:r>
            <a:r>
              <a:rPr lang="en-GB" sz="2000" dirty="0" err="1" smtClean="0"/>
              <a:t>CommentController</a:t>
            </a:r>
            <a:r>
              <a:rPr lang="en-GB" sz="2000" dirty="0" smtClean="0"/>
              <a:t>’);</a:t>
            </a: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348880"/>
            <a:ext cx="8361656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552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Show all</a:t>
            </a:r>
            <a:r>
              <a:rPr lang="en-GB" dirty="0" smtClean="0"/>
              <a:t> </a:t>
            </a:r>
            <a:r>
              <a:rPr lang="en-GB" dirty="0" smtClean="0"/>
              <a:t>route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23" y="1340768"/>
            <a:ext cx="8219256" cy="3915396"/>
          </a:xfrm>
        </p:spPr>
        <p:txBody>
          <a:bodyPr/>
          <a:lstStyle/>
          <a:p>
            <a:r>
              <a:rPr lang="en-GB" dirty="0" err="1" smtClean="0"/>
              <a:t>php</a:t>
            </a:r>
            <a:r>
              <a:rPr lang="en-GB" dirty="0" smtClean="0"/>
              <a:t> artisan </a:t>
            </a:r>
            <a:r>
              <a:rPr lang="en-GB" dirty="0" err="1" smtClean="0"/>
              <a:t>route:list</a:t>
            </a:r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82" y="2132856"/>
            <a:ext cx="9144000" cy="34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Activity#1:</a:t>
            </a:r>
            <a:r>
              <a:rPr lang="en-GB" dirty="0" smtClean="0"/>
              <a:t>10mn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Try to add few more things</a:t>
            </a:r>
          </a:p>
          <a:p>
            <a:pPr lvl="1"/>
            <a:r>
              <a:rPr lang="en-GB" dirty="0" smtClean="0"/>
              <a:t>New post button, edit, delete and hour posted ago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0069"/>
            <a:ext cx="9144000" cy="440355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0" y="3315978"/>
            <a:ext cx="899592" cy="545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8172400" y="3775738"/>
            <a:ext cx="899592" cy="8773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745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Activity</a:t>
            </a:r>
            <a:r>
              <a:rPr lang="en-GB" dirty="0" smtClean="0"/>
              <a:t>:45mn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Let’s do CRUD on comment by using the resource controller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7855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7624" y="1454857"/>
            <a:ext cx="7162055" cy="1146051"/>
          </a:xfrm>
        </p:spPr>
        <p:txBody>
          <a:bodyPr/>
          <a:lstStyle/>
          <a:p>
            <a:r>
              <a:rPr lang="en-GB" dirty="0" smtClean="0"/>
              <a:t>Question? 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43608" y="2348880"/>
            <a:ext cx="7164000" cy="504056"/>
          </a:xfrm>
        </p:spPr>
        <p:txBody>
          <a:bodyPr/>
          <a:lstStyle/>
          <a:p>
            <a:r>
              <a:rPr lang="en-GB" dirty="0" smtClean="0"/>
              <a:t>Google.com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532" y="3147045"/>
            <a:ext cx="2223611" cy="264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2936"/>
            <a:ext cx="8219256" cy="940966"/>
          </a:xfrm>
        </p:spPr>
        <p:txBody>
          <a:bodyPr/>
          <a:lstStyle/>
          <a:p>
            <a:r>
              <a:rPr lang="en-GB" sz="8800" dirty="0" smtClean="0"/>
              <a:t>Create Post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392468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new Post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flow: click on the new post button it will show the form for entering to create </a:t>
            </a:r>
            <a:r>
              <a:rPr lang="en-GB" smtClean="0"/>
              <a:t>new post. 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638" y="2462238"/>
            <a:ext cx="4348361" cy="4053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60329"/>
          <a:stretch/>
        </p:blipFill>
        <p:spPr>
          <a:xfrm>
            <a:off x="457200" y="2287452"/>
            <a:ext cx="3627512" cy="440355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259632" y="2852936"/>
            <a:ext cx="3163006" cy="5760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70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new Post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Step1: create view for creating post with form to enter title, body and button create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9" y="2204864"/>
            <a:ext cx="9144000" cy="446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5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new Post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Step2: manage </a:t>
            </a:r>
            <a:r>
              <a:rPr lang="en-GB" dirty="0" smtClean="0"/>
              <a:t>route to show the create post view</a:t>
            </a:r>
          </a:p>
          <a:p>
            <a:endParaRPr lang="en-GB" dirty="0" smtClean="0"/>
          </a:p>
          <a:p>
            <a:r>
              <a:rPr lang="en-GB" dirty="0" smtClean="0"/>
              <a:t>Add the route to New Post button/link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M</a:t>
            </a:r>
            <a:r>
              <a:rPr lang="en-GB" dirty="0" smtClean="0"/>
              <a:t>anage create method in controller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874908"/>
            <a:ext cx="4448175" cy="64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090128"/>
            <a:ext cx="6667500" cy="695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942" y="4566836"/>
            <a:ext cx="5435021" cy="122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003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17552</TotalTime>
  <Words>546</Words>
  <Application>Microsoft Office PowerPoint</Application>
  <PresentationFormat>On-screen Show (4:3)</PresentationFormat>
  <Paragraphs>121</Paragraphs>
  <Slides>51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ＭＳ Ｐゴシック</vt:lpstr>
      <vt:lpstr>Arial</vt:lpstr>
      <vt:lpstr>Calibri</vt:lpstr>
      <vt:lpstr>Consolas</vt:lpstr>
      <vt:lpstr>Verdana</vt:lpstr>
      <vt:lpstr>Wingdings</vt:lpstr>
      <vt:lpstr>Thème Office</vt:lpstr>
      <vt:lpstr>Passerelles numériques</vt:lpstr>
      <vt:lpstr>Outline</vt:lpstr>
      <vt:lpstr>CRUD on Post</vt:lpstr>
      <vt:lpstr>Get all posts</vt:lpstr>
      <vt:lpstr>Activity#1:10mn</vt:lpstr>
      <vt:lpstr>Create Post</vt:lpstr>
      <vt:lpstr>Create new Post</vt:lpstr>
      <vt:lpstr>Create new Post</vt:lpstr>
      <vt:lpstr>Create new Post</vt:lpstr>
      <vt:lpstr>PowerPoint Presentation</vt:lpstr>
      <vt:lpstr>Create new Post</vt:lpstr>
      <vt:lpstr>Create new Post</vt:lpstr>
      <vt:lpstr>Create new Post</vt:lpstr>
      <vt:lpstr>No Validation</vt:lpstr>
      <vt:lpstr>HTML Validation</vt:lpstr>
      <vt:lpstr>HTML Validation</vt:lpstr>
      <vt:lpstr>Validation with Laravel</vt:lpstr>
      <vt:lpstr>Displaying The Validation Errors</vt:lpstr>
      <vt:lpstr>PowerPoint Presentation</vt:lpstr>
      <vt:lpstr>Edit Post</vt:lpstr>
      <vt:lpstr>Edit post </vt:lpstr>
      <vt:lpstr>Edit post </vt:lpstr>
      <vt:lpstr>Edit post </vt:lpstr>
      <vt:lpstr>Edit post </vt:lpstr>
      <vt:lpstr>Edit post </vt:lpstr>
      <vt:lpstr>Edit post </vt:lpstr>
      <vt:lpstr>Edit post </vt:lpstr>
      <vt:lpstr>Edit post </vt:lpstr>
      <vt:lpstr>Edit post </vt:lpstr>
      <vt:lpstr>Edit post </vt:lpstr>
      <vt:lpstr>Delete Post</vt:lpstr>
      <vt:lpstr>Delete Post</vt:lpstr>
      <vt:lpstr>Delete Post</vt:lpstr>
      <vt:lpstr>Delete Post</vt:lpstr>
      <vt:lpstr>Delete Post</vt:lpstr>
      <vt:lpstr>PowerPoint Presentation</vt:lpstr>
      <vt:lpstr>Delete Post</vt:lpstr>
      <vt:lpstr>Delete Post</vt:lpstr>
      <vt:lpstr>PowerPoint Presentation</vt:lpstr>
      <vt:lpstr>Delete Post</vt:lpstr>
      <vt:lpstr>Delete Post</vt:lpstr>
      <vt:lpstr>Delete Post</vt:lpstr>
      <vt:lpstr>PowerPoint Presentation</vt:lpstr>
      <vt:lpstr>Resource Controller</vt:lpstr>
      <vt:lpstr>Resource Controller</vt:lpstr>
      <vt:lpstr>Create resource controller</vt:lpstr>
      <vt:lpstr>Example</vt:lpstr>
      <vt:lpstr>Prepare route in web.php</vt:lpstr>
      <vt:lpstr>Show all route</vt:lpstr>
      <vt:lpstr>Activity:45mn</vt:lpstr>
      <vt:lpstr>Question?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Delphine</dc:creator>
  <cp:lastModifiedBy>Channak CHHON</cp:lastModifiedBy>
  <cp:revision>694</cp:revision>
  <dcterms:created xsi:type="dcterms:W3CDTF">2012-09-25T00:46:53Z</dcterms:created>
  <dcterms:modified xsi:type="dcterms:W3CDTF">2019-02-12T04:30:30Z</dcterms:modified>
</cp:coreProperties>
</file>