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260" r:id="rId3"/>
    <p:sldId id="330" r:id="rId4"/>
    <p:sldId id="332" r:id="rId5"/>
    <p:sldId id="333" r:id="rId6"/>
    <p:sldId id="335" r:id="rId7"/>
    <p:sldId id="331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79" r:id="rId23"/>
    <p:sldId id="350" r:id="rId24"/>
    <p:sldId id="349" r:id="rId25"/>
    <p:sldId id="351" r:id="rId26"/>
    <p:sldId id="352" r:id="rId27"/>
    <p:sldId id="353" r:id="rId28"/>
    <p:sldId id="382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80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81" r:id="rId53"/>
    <p:sldId id="270" r:id="rId5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4F81BD"/>
    <a:srgbClr val="FF990F"/>
    <a:srgbClr val="0091D2"/>
    <a:srgbClr val="FFCC00"/>
    <a:srgbClr val="FFFF99"/>
    <a:srgbClr val="009DE1"/>
    <a:srgbClr val="22BBEA"/>
    <a:srgbClr val="97B5D9"/>
    <a:srgbClr val="F6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0251" autoAdjust="0"/>
  </p:normalViewPr>
  <p:slideViewPr>
    <p:cSldViewPr>
      <p:cViewPr varScale="1">
        <p:scale>
          <a:sx n="60" d="100"/>
          <a:sy n="60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8F118E0-FB94-4818-A412-01FB88B4DD10}" type="slidenum">
              <a:rPr lang="ja-JP" altLang="fr-FR"/>
              <a:pPr/>
              <a:t>‹#›</a:t>
            </a:fld>
            <a:endParaRPr lang="fr-FR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662F2D-47CA-42DB-AAEE-B11338E3F507}" type="datetimeFigureOut">
              <a:rPr lang="en-US"/>
              <a:pPr>
                <a:defRPr/>
              </a:pPr>
              <a:t>2/20/2019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fld id="{D4B0EE6A-2B99-4D15-B9CD-D21E685B6F48}" type="datetime1">
              <a:rPr lang="ja-JP" altLang="en-US"/>
              <a:pPr>
                <a:defRPr/>
              </a:pPr>
              <a:t>2019/2/20</a:t>
            </a:fld>
            <a:endParaRPr lang="fr-FR" altLang="ja-JP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ja-JP" noProof="0"/>
              <a:t>Cliquez pour modifier les styles du texte du masque</a:t>
            </a:r>
          </a:p>
          <a:p>
            <a:pPr lvl="1"/>
            <a:r>
              <a:rPr lang="fr-FR" altLang="ja-JP" noProof="0"/>
              <a:t>Deuxième niveau</a:t>
            </a:r>
          </a:p>
          <a:p>
            <a:pPr lvl="2"/>
            <a:r>
              <a:rPr lang="fr-FR" altLang="ja-JP" noProof="0"/>
              <a:t>Troisième niveau</a:t>
            </a:r>
          </a:p>
          <a:p>
            <a:pPr lvl="3"/>
            <a:r>
              <a:rPr lang="fr-FR" altLang="ja-JP" noProof="0"/>
              <a:t>Quatrième niveau</a:t>
            </a:r>
          </a:p>
          <a:p>
            <a:pPr lvl="4"/>
            <a:r>
              <a:rPr lang="fr-FR" altLang="ja-JP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F6EC42-6C83-4C4B-9622-112836F26811}" type="slidenum">
              <a:rPr lang="ja-JP" altLang="fr-FR"/>
              <a:pPr/>
              <a:t>‹#›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446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ＭＳ Ｐゴシック" pitchFamily="-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1AE359-EED7-4493-B248-C4D850BCA3A9}" type="slidenum">
              <a:rPr kumimoji="0" lang="ja-JP" altLang="fr-FR"/>
              <a:pPr>
                <a:spcBef>
                  <a:spcPct val="0"/>
                </a:spcBef>
              </a:pPr>
              <a:t>1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21016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Route::get('/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readPosts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',function(){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$user = App\User::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findOrFail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(1);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$posts = $user-&gt;posts()-&gt;get();</a:t>
            </a:r>
          </a:p>
          <a:p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foreach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($posts as $post) {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$data[]=[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'name'=&gt;$post-&gt;user-&gt;name,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'title'=&gt;$post-&gt;title,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'body'=&gt;$post-&gt;body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] 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}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return $data;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});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34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63660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check out more</a:t>
            </a:r>
            <a:r>
              <a:rPr lang="en-GB" baseline="0" dirty="0" smtClean="0"/>
              <a:t> about where</a:t>
            </a:r>
          </a:p>
          <a:p>
            <a:r>
              <a:rPr lang="en-GB" dirty="0" smtClean="0"/>
              <a:t>https://laravel.com/docs/5.7/eloquent</a:t>
            </a:r>
          </a:p>
          <a:p>
            <a:endParaRPr lang="en-GB" dirty="0" smtClean="0"/>
          </a:p>
          <a:p>
            <a:r>
              <a:rPr lang="en-GB" dirty="0" smtClean="0"/>
              <a:t>$user = User::find(1)</a:t>
            </a:r>
          </a:p>
          <a:p>
            <a:r>
              <a:rPr lang="en-GB" dirty="0" smtClean="0"/>
              <a:t>$user-&gt;posts()-&gt;</a:t>
            </a:r>
            <a:r>
              <a:rPr lang="en-GB" dirty="0" err="1" smtClean="0"/>
              <a:t>whereTitle</a:t>
            </a:r>
            <a:r>
              <a:rPr lang="en-GB" dirty="0" smtClean="0"/>
              <a:t>('Schooling')-&gt;first()</a:t>
            </a:r>
          </a:p>
          <a:p>
            <a:r>
              <a:rPr lang="en-GB" dirty="0" smtClean="0"/>
              <a:t>$user-&gt;posts()-&gt;</a:t>
            </a:r>
            <a:r>
              <a:rPr lang="en-GB" dirty="0" err="1" smtClean="0"/>
              <a:t>whereId</a:t>
            </a:r>
            <a:r>
              <a:rPr lang="en-GB" dirty="0" smtClean="0"/>
              <a:t>(1)-&gt;first()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36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96539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Post::create(['</a:t>
            </a:r>
            <a:r>
              <a:rPr lang="en-GB" dirty="0" err="1" smtClean="0"/>
              <a:t>user_id</a:t>
            </a:r>
            <a:r>
              <a:rPr lang="en-GB" dirty="0" smtClean="0"/>
              <a:t>'=&gt;2,'title'=&gt;'Royal </a:t>
            </a:r>
            <a:r>
              <a:rPr lang="en-GB" dirty="0" err="1" smtClean="0"/>
              <a:t>Palace','body</a:t>
            </a:r>
            <a:r>
              <a:rPr lang="en-GB" dirty="0" smtClean="0"/>
              <a:t>'=&gt;'Royal Palace is located on the...'])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38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528704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follows</a:t>
            </a:r>
            <a:r>
              <a:rPr lang="en-GB" baseline="0" dirty="0" smtClean="0"/>
              <a:t> the alphabetical order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43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75252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user in</a:t>
            </a:r>
            <a:r>
              <a:rPr lang="en-GB" baseline="0" dirty="0" smtClean="0"/>
              <a:t> order to create posts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47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91969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48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3672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can do multiple value in attach $post5-&gt;tags()-&gt;attach([1,2])</a:t>
            </a:r>
          </a:p>
          <a:p>
            <a:r>
              <a:rPr lang="en-GB" smtClean="0"/>
              <a:t>https://laravel.com/docs/5.7/eloquent-relationships#many-to-many-polymorphic-relations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50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96357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529E70-50B9-479A-ABA8-749D0E182C32}" type="slidenum">
              <a:rPr kumimoji="0" lang="ja-JP" altLang="fr-FR"/>
              <a:pPr>
                <a:spcBef>
                  <a:spcPct val="0"/>
                </a:spcBef>
              </a:pPr>
              <a:t>2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428907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show</a:t>
            </a:r>
            <a:r>
              <a:rPr lang="en-GB" baseline="0" dirty="0" smtClean="0"/>
              <a:t> the profile of a user we need to find the user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16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666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do the reverse</a:t>
            </a:r>
            <a:r>
              <a:rPr lang="en-GB" baseline="0" dirty="0" smtClean="0"/>
              <a:t> : get profile first then find the user who this profile belongs to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17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06146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profile of the user with id 3 also deleted</a:t>
            </a:r>
            <a:r>
              <a:rPr lang="en-GB" baseline="0" dirty="0" smtClean="0"/>
              <a:t> from the profile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21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01668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HW: Make the views for profile CRUD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22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64781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there</a:t>
            </a:r>
            <a:r>
              <a:rPr lang="en-GB" baseline="0" dirty="0" smtClean="0"/>
              <a:t> are exists some data already inside the post it will throw exception on </a:t>
            </a:r>
            <a:r>
              <a:rPr lang="en-GB" baseline="0" dirty="0" err="1" smtClean="0"/>
              <a:t>fk</a:t>
            </a:r>
            <a:r>
              <a:rPr lang="en-GB" baseline="0" dirty="0" smtClean="0"/>
              <a:t> constraint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29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69359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//create new user with mass assignment</a:t>
            </a:r>
          </a:p>
          <a:p>
            <a:r>
              <a:rPr lang="en-GB" dirty="0" smtClean="0"/>
              <a:t>$user</a:t>
            </a:r>
            <a:r>
              <a:rPr lang="en-GB" baseline="0" dirty="0" smtClean="0"/>
              <a:t> = User::create([</a:t>
            </a:r>
          </a:p>
          <a:p>
            <a:r>
              <a:rPr lang="en-GB" baseline="0" dirty="0" smtClean="0"/>
              <a:t>	‘name’ =&gt; ‘</a:t>
            </a:r>
            <a:r>
              <a:rPr lang="en-GB" baseline="0" dirty="0" err="1" smtClean="0"/>
              <a:t>dara</a:t>
            </a:r>
            <a:r>
              <a:rPr lang="en-GB" baseline="0" dirty="0" smtClean="0"/>
              <a:t>’,</a:t>
            </a:r>
          </a:p>
          <a:p>
            <a:r>
              <a:rPr lang="en-GB" baseline="0" dirty="0" smtClean="0"/>
              <a:t>	‘email’ =&gt; ‘dara@example.com’</a:t>
            </a:r>
          </a:p>
          <a:p>
            <a:r>
              <a:rPr lang="en-GB" baseline="0" dirty="0" smtClean="0"/>
              <a:t>	‘password’ =&gt; </a:t>
            </a:r>
            <a:r>
              <a:rPr lang="en-GB" baseline="0" dirty="0" err="1" smtClean="0"/>
              <a:t>bcrypt</a:t>
            </a:r>
            <a:r>
              <a:rPr lang="en-GB" baseline="0" dirty="0" smtClean="0"/>
              <a:t>(‘password’)</a:t>
            </a:r>
          </a:p>
          <a:p>
            <a:r>
              <a:rPr lang="en-GB" baseline="0" dirty="0" smtClean="0"/>
              <a:t>]);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can user $user = User::</a:t>
            </a:r>
            <a:r>
              <a:rPr lang="en-GB" baseline="0" dirty="0" err="1" smtClean="0"/>
              <a:t>findorfail</a:t>
            </a:r>
            <a:r>
              <a:rPr lang="en-GB" baseline="0" dirty="0" smtClean="0"/>
              <a:t>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31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00484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$user-&gt;posts()-&gt;get()</a:t>
            </a:r>
            <a:r>
              <a:rPr kumimoji="1"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//it returns collection we need to use </a:t>
            </a:r>
            <a:r>
              <a:rPr kumimoji="1" lang="en-GB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foreach</a:t>
            </a:r>
            <a:r>
              <a:rPr kumimoji="1"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to loop through collection</a:t>
            </a:r>
            <a:endParaRPr kumimoji="1" lang="en-GB" sz="1200" b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32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3045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7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5789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DCCC0FF-8727-4CE4-830D-5EB418707C3C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itchFamily="34" charset="-128"/>
              </a:defRPr>
            </a:lvl1pPr>
          </a:lstStyle>
          <a:p>
            <a:fld id="{759F074E-42ED-40BD-B669-E2F869DDFB20}" type="slidenum">
              <a:rPr lang="ja-JP" altLang="fr-FR"/>
              <a:pPr/>
              <a:t>‹#›</a:t>
            </a:fld>
            <a:endParaRPr lang="fr-FR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#authentication-quickstart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eloquent-relationships" TargetMode="External"/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>
              <a:defRPr/>
            </a:pPr>
            <a:r>
              <a:rPr lang="fr-FR" dirty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31913" y="5663476"/>
            <a:ext cx="6408738" cy="4318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FF990F"/>
                </a:solidFill>
              </a:rPr>
              <a:t>Auth</a:t>
            </a:r>
            <a:endParaRPr lang="en-US" sz="2400" dirty="0" smtClean="0">
              <a:solidFill>
                <a:srgbClr val="FF990F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FF990F"/>
                </a:solidFill>
              </a:rPr>
              <a:t>Eloquent </a:t>
            </a:r>
            <a:r>
              <a:rPr lang="en-US" sz="2400" dirty="0" smtClean="0">
                <a:solidFill>
                  <a:srgbClr val="FF990F"/>
                </a:solidFill>
              </a:rPr>
              <a:t>Relationships</a:t>
            </a:r>
            <a:endParaRPr lang="en-US" sz="2400" dirty="0">
              <a:solidFill>
                <a:srgbClr val="FF990F"/>
              </a:solidFill>
            </a:endParaRPr>
          </a:p>
        </p:txBody>
      </p:sp>
      <p:sp>
        <p:nvSpPr>
          <p:cNvPr id="512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r>
              <a:rPr lang="fr-FR" altLang="fr-FR"/>
              <a:t>A Gateway for Life</a:t>
            </a:r>
          </a:p>
        </p:txBody>
      </p:sp>
      <p:pic>
        <p:nvPicPr>
          <p:cNvPr id="1026" name="Picture 2" descr="Image result for larav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5373688"/>
            <a:ext cx="3635896" cy="8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user id to profiles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column in the profiles migration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9006"/>
            <a:ext cx="82200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6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migrate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migrate to create profile table into database</a:t>
            </a:r>
          </a:p>
          <a:p>
            <a:pPr lvl="1"/>
            <a:r>
              <a:rPr lang="en-GB" b="1" dirty="0" err="1" smtClean="0"/>
              <a:t>php</a:t>
            </a:r>
            <a:r>
              <a:rPr lang="en-GB" b="1" dirty="0" smtClean="0"/>
              <a:t> artisan migrate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" y="2320693"/>
            <a:ext cx="8124878" cy="97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81" y="3670157"/>
            <a:ext cx="2088232" cy="2565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683277"/>
            <a:ext cx="2393923" cy="2552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0207" y="5471039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5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user has one profile so we place the </a:t>
            </a:r>
            <a:r>
              <a:rPr lang="en-GB" dirty="0" smtClean="0">
                <a:solidFill>
                  <a:srgbClr val="FF0000"/>
                </a:solidFill>
              </a:rPr>
              <a:t>profile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method</a:t>
            </a:r>
            <a:r>
              <a:rPr lang="en-GB" dirty="0" smtClean="0"/>
              <a:t> inside the </a:t>
            </a:r>
            <a:r>
              <a:rPr lang="en-GB" dirty="0" smtClean="0">
                <a:solidFill>
                  <a:srgbClr val="FF0000"/>
                </a:solidFill>
              </a:rPr>
              <a:t>user</a:t>
            </a:r>
            <a:r>
              <a:rPr lang="en-GB" dirty="0" smtClean="0"/>
              <a:t> model. </a:t>
            </a:r>
          </a:p>
          <a:p>
            <a:r>
              <a:rPr lang="en-GB" dirty="0"/>
              <a:t>The </a:t>
            </a:r>
            <a:r>
              <a:rPr lang="en-GB" dirty="0" smtClean="0">
                <a:solidFill>
                  <a:srgbClr val="FF0000"/>
                </a:solidFill>
              </a:rPr>
              <a:t>profile method </a:t>
            </a:r>
            <a:r>
              <a:rPr lang="en-GB" dirty="0"/>
              <a:t>should call the </a:t>
            </a:r>
            <a:r>
              <a:rPr lang="en-GB" dirty="0" err="1">
                <a:solidFill>
                  <a:srgbClr val="FF0000"/>
                </a:solidFill>
              </a:rPr>
              <a:t>hasOne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method and return its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5" y="3140968"/>
            <a:ext cx="7172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profile belongs to a user so we place the </a:t>
            </a:r>
            <a:r>
              <a:rPr lang="en-GB" dirty="0" smtClean="0">
                <a:solidFill>
                  <a:srgbClr val="FF0000"/>
                </a:solidFill>
              </a:rPr>
              <a:t>user method</a:t>
            </a:r>
            <a:r>
              <a:rPr lang="en-GB" dirty="0" smtClean="0"/>
              <a:t> inside the </a:t>
            </a:r>
            <a:r>
              <a:rPr lang="en-GB" dirty="0" smtClean="0">
                <a:solidFill>
                  <a:srgbClr val="FF0000"/>
                </a:solidFill>
              </a:rPr>
              <a:t>profile </a:t>
            </a:r>
            <a:r>
              <a:rPr lang="en-GB" dirty="0" smtClean="0"/>
              <a:t>model. 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user method </a:t>
            </a:r>
            <a:r>
              <a:rPr lang="en-GB" dirty="0" smtClean="0"/>
              <a:t>should call the </a:t>
            </a:r>
            <a:r>
              <a:rPr lang="en-GB" dirty="0" err="1" smtClean="0">
                <a:solidFill>
                  <a:srgbClr val="FF0000"/>
                </a:solidFill>
              </a:rPr>
              <a:t>belognsTo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method and return its result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03" y="3140968"/>
            <a:ext cx="6496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our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Register or create user first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5" y="1749426"/>
            <a:ext cx="7286625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73676"/>
            <a:ext cx="5323070" cy="11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our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Then create profile associate with that user.</a:t>
            </a:r>
          </a:p>
          <a:p>
            <a:r>
              <a:rPr lang="en-GB" dirty="0" smtClean="0"/>
              <a:t>We can insert directly </a:t>
            </a:r>
            <a:r>
              <a:rPr lang="en-GB" dirty="0" err="1" smtClean="0"/>
              <a:t>vai</a:t>
            </a:r>
            <a:r>
              <a:rPr lang="en-GB" dirty="0" smtClean="0"/>
              <a:t> </a:t>
            </a:r>
            <a:r>
              <a:rPr lang="en-GB" dirty="0" err="1" smtClean="0"/>
              <a:t>phpmyadmin</a:t>
            </a:r>
            <a:r>
              <a:rPr lang="en-GB" dirty="0" smtClean="0"/>
              <a:t> or factory and seed or using tinker</a:t>
            </a:r>
          </a:p>
          <a:p>
            <a:r>
              <a:rPr lang="en-GB" dirty="0" smtClean="0"/>
              <a:t>Ex: via tinker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tinker</a:t>
            </a:r>
          </a:p>
          <a:p>
            <a:pPr lvl="1"/>
            <a:r>
              <a:rPr lang="en-GB" dirty="0" smtClean="0"/>
              <a:t>App\Profile::create([</a:t>
            </a:r>
          </a:p>
          <a:p>
            <a:pPr marL="457200" lvl="1" indent="0">
              <a:buNone/>
            </a:pPr>
            <a:r>
              <a:rPr lang="en-GB" dirty="0" smtClean="0"/>
              <a:t>	‘</a:t>
            </a:r>
            <a:r>
              <a:rPr lang="en-GB" dirty="0" err="1" smtClean="0"/>
              <a:t>user_id</a:t>
            </a:r>
            <a:r>
              <a:rPr lang="en-GB" dirty="0" smtClean="0"/>
              <a:t>’ =&gt; 1, ‘phone’ =&gt; ‘010 999 999’, ‘address’ =&gt;   ‘PNC, Phnom Penh’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   ]);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9160"/>
            <a:ext cx="9144000" cy="30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169222"/>
            <a:ext cx="2377884" cy="14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the profile of the specific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280"/>
            <a:ext cx="9144000" cy="1529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71" y="3001741"/>
            <a:ext cx="462915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240" y="4876763"/>
            <a:ext cx="4286250" cy="1571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240" y="4840757"/>
            <a:ext cx="1944216" cy="21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5271" y="1385374"/>
            <a:ext cx="1944216" cy="21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user whom this profile belongs 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66" y="1367408"/>
            <a:ext cx="5559075" cy="4264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9712" y="3499656"/>
            <a:ext cx="1944216" cy="21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profile other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280"/>
            <a:ext cx="60864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5978"/>
            <a:ext cx="8010525" cy="2819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9591" y="3315978"/>
            <a:ext cx="7568133" cy="25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71598" y="4528494"/>
            <a:ext cx="3816426" cy="26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phone number of user with id 2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Find user name of the profile with id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151773" cy="86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005064"/>
            <a:ext cx="692616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254125" y="188913"/>
            <a:ext cx="6635750" cy="941387"/>
          </a:xfrm>
        </p:spPr>
        <p:txBody>
          <a:bodyPr/>
          <a:lstStyle/>
          <a:p>
            <a:r>
              <a:rPr lang="en-US" altLang="fr-FR" dirty="0" smtClean="0"/>
              <a:t>Outline</a:t>
            </a:r>
            <a:endParaRPr lang="en-US" altLang="fr-FR" dirty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98475" y="1412776"/>
            <a:ext cx="8147050" cy="4425950"/>
          </a:xfrm>
        </p:spPr>
        <p:txBody>
          <a:bodyPr/>
          <a:lstStyle/>
          <a:p>
            <a:endParaRPr lang="en-US" altLang="fr-FR" dirty="0"/>
          </a:p>
          <a:p>
            <a:pPr lvl="1">
              <a:buFont typeface="Verdana" panose="020B0604030504040204" pitchFamily="34" charset="0"/>
              <a:buChar char="−"/>
            </a:pPr>
            <a:endParaRPr lang="en-US" altLang="fr-FR" dirty="0"/>
          </a:p>
          <a:p>
            <a:pPr marL="0" indent="0">
              <a:buNone/>
            </a:pPr>
            <a:endParaRPr lang="en-US" alt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40768"/>
            <a:ext cx="8219256" cy="391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Auth</a:t>
            </a:r>
            <a:endParaRPr lang="en-GB" dirty="0" smtClean="0"/>
          </a:p>
          <a:p>
            <a:r>
              <a:rPr lang="en-GB" dirty="0" smtClean="0"/>
              <a:t>1:1</a:t>
            </a:r>
          </a:p>
          <a:p>
            <a:r>
              <a:rPr lang="en-GB" dirty="0" smtClean="0"/>
              <a:t>1:M</a:t>
            </a:r>
          </a:p>
          <a:p>
            <a:r>
              <a:rPr lang="en-GB" dirty="0" smtClean="0"/>
              <a:t>M:N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2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phone number of user with id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0" y="1988840"/>
            <a:ext cx="8827442" cy="50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6" y="2803166"/>
            <a:ext cx="550925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profile of user with id 2</a:t>
            </a:r>
          </a:p>
          <a:p>
            <a:pPr lvl="1"/>
            <a:r>
              <a:rPr lang="en-GB" dirty="0" smtClean="0"/>
              <a:t>User::find(2)-&gt;profile()-&gt;delete()</a:t>
            </a:r>
          </a:p>
          <a:p>
            <a:r>
              <a:rPr lang="en-GB" dirty="0" smtClean="0"/>
              <a:t>If we delete the user, the belonging profile also deleted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03402"/>
            <a:ext cx="32861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2" y="4970907"/>
            <a:ext cx="30861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Activity: 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user</a:t>
            </a:r>
          </a:p>
          <a:p>
            <a:r>
              <a:rPr lang="en-GB" dirty="0" smtClean="0"/>
              <a:t>Create a profile that associates with that user</a:t>
            </a:r>
          </a:p>
          <a:p>
            <a:r>
              <a:rPr lang="en-GB" dirty="0" smtClean="0"/>
              <a:t>Try to show profile of that user, edit and delete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21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000" dirty="0" smtClean="0"/>
              <a:t>1:M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4513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User and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user could have many posts and a post belongs to a user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60848"/>
            <a:ext cx="5976664" cy="4089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5776" y="1916832"/>
            <a:ext cx="3816424" cy="4320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already have post, user model and table </a:t>
            </a:r>
          </a:p>
          <a:p>
            <a:r>
              <a:rPr lang="en-GB" dirty="0" smtClean="0"/>
              <a:t>So we need to add another column to posts in order to make relationship between post and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1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add column migration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363272" cy="3915396"/>
          </a:xfrm>
        </p:spPr>
        <p:txBody>
          <a:bodyPr/>
          <a:lstStyle/>
          <a:p>
            <a:r>
              <a:rPr lang="en-GB" dirty="0" err="1"/>
              <a:t>php</a:t>
            </a:r>
            <a:r>
              <a:rPr lang="en-GB" dirty="0"/>
              <a:t> artisan </a:t>
            </a:r>
            <a:r>
              <a:rPr lang="en-GB" dirty="0" err="1" smtClean="0"/>
              <a:t>make:migration</a:t>
            </a:r>
            <a:r>
              <a:rPr lang="en-GB" dirty="0" smtClean="0"/>
              <a:t> </a:t>
            </a:r>
            <a:r>
              <a:rPr lang="en-GB" dirty="0" err="1" smtClean="0"/>
              <a:t>add_user_id_to_posts_table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6" y="2420888"/>
            <a:ext cx="7848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column and foreign key in up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363272" cy="3915396"/>
          </a:xfrm>
        </p:spPr>
        <p:txBody>
          <a:bodyPr/>
          <a:lstStyle/>
          <a:p>
            <a:r>
              <a:rPr lang="en-GB" dirty="0" smtClean="0"/>
              <a:t>In the up() method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5" y="2011399"/>
            <a:ext cx="7629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 column when rollback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363272" cy="3915396"/>
          </a:xfrm>
        </p:spPr>
        <p:txBody>
          <a:bodyPr/>
          <a:lstStyle/>
          <a:p>
            <a:r>
              <a:rPr lang="en-GB" dirty="0" smtClean="0"/>
              <a:t>In the down() method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0" y="2132856"/>
            <a:ext cx="76866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migration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363272" cy="3915396"/>
          </a:xfrm>
        </p:spPr>
        <p:txBody>
          <a:bodyPr/>
          <a:lstStyle/>
          <a:p>
            <a:r>
              <a:rPr lang="en-GB" dirty="0" smtClean="0"/>
              <a:t>Run migrate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8" y="1988840"/>
            <a:ext cx="8414375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996952"/>
            <a:ext cx="2792711" cy="29072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560" y="5503686"/>
            <a:ext cx="3816426" cy="26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000" dirty="0" err="1" smtClean="0"/>
              <a:t>Auth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876115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 user has </a:t>
            </a:r>
            <a:r>
              <a:rPr lang="en-GB" dirty="0" smtClean="0">
                <a:solidFill>
                  <a:prstClr val="black"/>
                </a:solidFill>
              </a:rPr>
              <a:t>many posts so </a:t>
            </a:r>
            <a:r>
              <a:rPr lang="en-GB" dirty="0">
                <a:solidFill>
                  <a:prstClr val="black"/>
                </a:solidFill>
              </a:rPr>
              <a:t>we place the </a:t>
            </a:r>
            <a:r>
              <a:rPr lang="en-GB" dirty="0" smtClean="0">
                <a:solidFill>
                  <a:srgbClr val="FF0000"/>
                </a:solidFill>
              </a:rPr>
              <a:t>posts method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inside the </a:t>
            </a:r>
            <a:r>
              <a:rPr lang="en-GB" dirty="0">
                <a:solidFill>
                  <a:srgbClr val="FF0000"/>
                </a:solidFill>
              </a:rPr>
              <a:t>user</a:t>
            </a:r>
            <a:r>
              <a:rPr lang="en-GB" dirty="0">
                <a:solidFill>
                  <a:prstClr val="black"/>
                </a:solidFill>
              </a:rPr>
              <a:t> model.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smtClean="0">
                <a:solidFill>
                  <a:srgbClr val="FF0000"/>
                </a:solidFill>
              </a:rPr>
              <a:t>posts method </a:t>
            </a:r>
            <a:r>
              <a:rPr lang="en-GB" dirty="0">
                <a:solidFill>
                  <a:prstClr val="black"/>
                </a:solidFill>
              </a:rPr>
              <a:t>should call the </a:t>
            </a:r>
            <a:r>
              <a:rPr lang="en-GB" dirty="0" err="1" smtClean="0">
                <a:solidFill>
                  <a:srgbClr val="FF0000"/>
                </a:solidFill>
              </a:rPr>
              <a:t>hasMany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method and return its result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5" y="3140076"/>
            <a:ext cx="595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posts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4" y="977194"/>
            <a:ext cx="9144000" cy="4563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5737645"/>
            <a:ext cx="6048375" cy="962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528" y="2564904"/>
            <a:ext cx="1512168" cy="216024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7200" y="3207966"/>
            <a:ext cx="1512168" cy="216024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5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70953"/>
            <a:ext cx="6138242" cy="4290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5696" y="1170953"/>
            <a:ext cx="1512168" cy="216024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5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 </a:t>
            </a:r>
            <a:r>
              <a:rPr lang="en-GB" dirty="0" smtClean="0">
                <a:solidFill>
                  <a:prstClr val="black"/>
                </a:solidFill>
              </a:rPr>
              <a:t>post belongs to a user </a:t>
            </a:r>
            <a:r>
              <a:rPr lang="en-GB" dirty="0">
                <a:solidFill>
                  <a:prstClr val="black"/>
                </a:solidFill>
              </a:rPr>
              <a:t>so we place the </a:t>
            </a:r>
            <a:r>
              <a:rPr lang="en-GB" dirty="0" smtClean="0">
                <a:solidFill>
                  <a:srgbClr val="FF0000"/>
                </a:solidFill>
              </a:rPr>
              <a:t>user method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inside the </a:t>
            </a:r>
            <a:r>
              <a:rPr lang="en-GB" dirty="0" smtClean="0">
                <a:solidFill>
                  <a:srgbClr val="FF0000"/>
                </a:solidFill>
              </a:rPr>
              <a:t>post </a:t>
            </a:r>
            <a:r>
              <a:rPr lang="en-GB" dirty="0" smtClean="0">
                <a:solidFill>
                  <a:prstClr val="black"/>
                </a:solidFill>
              </a:rPr>
              <a:t>model</a:t>
            </a:r>
            <a:r>
              <a:rPr lang="en-GB" dirty="0">
                <a:solidFill>
                  <a:prstClr val="black"/>
                </a:solidFill>
              </a:rPr>
              <a:t>.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smtClean="0">
                <a:solidFill>
                  <a:srgbClr val="FF0000"/>
                </a:solidFill>
              </a:rPr>
              <a:t>user method </a:t>
            </a:r>
            <a:r>
              <a:rPr lang="en-GB" dirty="0">
                <a:solidFill>
                  <a:prstClr val="black"/>
                </a:solidFill>
              </a:rPr>
              <a:t>should call the </a:t>
            </a:r>
            <a:r>
              <a:rPr lang="en-GB" dirty="0" err="1" smtClean="0">
                <a:solidFill>
                  <a:srgbClr val="FF0000"/>
                </a:solidFill>
              </a:rPr>
              <a:t>belongsTo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method </a:t>
            </a:r>
            <a:r>
              <a:rPr lang="en-GB" dirty="0">
                <a:solidFill>
                  <a:prstClr val="black"/>
                </a:solidFill>
              </a:rPr>
              <a:t>and return its result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25" y="3315978"/>
            <a:ext cx="6886005" cy="23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3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user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4" y="913966"/>
            <a:ext cx="550545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241341"/>
            <a:ext cx="5600700" cy="1171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5926" y="3310678"/>
            <a:ext cx="2168202" cy="262337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0" y="5848241"/>
            <a:ext cx="1576214" cy="564675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7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73532"/>
            <a:ext cx="6657515" cy="2339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40" y="3717032"/>
            <a:ext cx="2168202" cy="262337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7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5" y="1052967"/>
            <a:ext cx="61626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15" y="2905158"/>
            <a:ext cx="41624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62" y="4681523"/>
            <a:ext cx="6886575" cy="1990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1600" y="4664621"/>
            <a:ext cx="6408712" cy="276547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774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the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7" y="1358280"/>
            <a:ext cx="7627922" cy="608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67" y="2453296"/>
            <a:ext cx="6799160" cy="30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6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all posts of user id 1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7293363" cy="15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3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Activity: 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2 posts that associate with a specific user</a:t>
            </a:r>
          </a:p>
          <a:p>
            <a:r>
              <a:rPr lang="en-GB" dirty="0" smtClean="0"/>
              <a:t>Then try to show all posts of that user, edit and delete any specific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43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laravel.com/docs/5.7/authentication#authentication-quickstart</a:t>
            </a:r>
            <a:endParaRPr lang="en-GB" dirty="0" smtClean="0"/>
          </a:p>
          <a:p>
            <a:r>
              <a:rPr lang="en-GB" dirty="0" smtClean="0"/>
              <a:t>Pre-built controller for: </a:t>
            </a:r>
          </a:p>
          <a:p>
            <a:pPr lvl="1"/>
            <a:r>
              <a:rPr lang="en-GB" dirty="0" smtClean="0"/>
              <a:t>Register new user (create new user)</a:t>
            </a:r>
          </a:p>
          <a:p>
            <a:pPr lvl="1"/>
            <a:r>
              <a:rPr lang="en-GB" dirty="0" smtClean="0"/>
              <a:t>Handle authentication (login)</a:t>
            </a:r>
          </a:p>
          <a:p>
            <a:pPr lvl="1"/>
            <a:r>
              <a:rPr lang="en-GB" dirty="0" smtClean="0"/>
              <a:t>Forget password</a:t>
            </a:r>
          </a:p>
          <a:p>
            <a:pPr lvl="1"/>
            <a:r>
              <a:rPr lang="en-GB" dirty="0" smtClean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372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000" dirty="0" smtClean="0"/>
              <a:t>M:N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523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Tags and posts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6579293" cy="4421798"/>
          </a:xfrm>
        </p:spPr>
      </p:pic>
      <p:sp>
        <p:nvSpPr>
          <p:cNvPr id="5" name="Rectangle 4"/>
          <p:cNvSpPr/>
          <p:nvPr/>
        </p:nvSpPr>
        <p:spPr>
          <a:xfrm>
            <a:off x="971600" y="3789040"/>
            <a:ext cx="7704856" cy="2304255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6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tag migration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Tag migration table and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3501008"/>
            <a:ext cx="7743825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7" y="2034677"/>
            <a:ext cx="7598223" cy="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10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</a:t>
            </a:r>
            <a:r>
              <a:rPr lang="en-GB" dirty="0" err="1" smtClean="0"/>
              <a:t>post_tag</a:t>
            </a:r>
            <a:r>
              <a:rPr lang="en-GB" dirty="0" smtClean="0"/>
              <a:t> migration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</a:t>
            </a:r>
            <a:r>
              <a:rPr lang="en-GB" dirty="0" err="1" smtClean="0"/>
              <a:t>ost_tag</a:t>
            </a:r>
            <a:r>
              <a:rPr lang="en-GB" dirty="0" smtClean="0"/>
              <a:t> migration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16832"/>
            <a:ext cx="8148687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2" y="2824472"/>
            <a:ext cx="7848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8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migration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migrate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6" y="2060848"/>
            <a:ext cx="6526477" cy="123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73016"/>
            <a:ext cx="2762871" cy="2580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7483" y="4376589"/>
            <a:ext cx="3168352" cy="420563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425044" y="5600725"/>
            <a:ext cx="3168352" cy="420563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90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relationship: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 </a:t>
            </a:r>
            <a:r>
              <a:rPr lang="en-GB" dirty="0" smtClean="0">
                <a:solidFill>
                  <a:prstClr val="black"/>
                </a:solidFill>
              </a:rPr>
              <a:t>tag </a:t>
            </a:r>
            <a:r>
              <a:rPr lang="en-GB" dirty="0">
                <a:solidFill>
                  <a:prstClr val="black"/>
                </a:solidFill>
              </a:rPr>
              <a:t>belongs to </a:t>
            </a:r>
            <a:r>
              <a:rPr lang="en-GB" dirty="0" smtClean="0">
                <a:solidFill>
                  <a:prstClr val="black"/>
                </a:solidFill>
              </a:rPr>
              <a:t>many posts </a:t>
            </a:r>
            <a:r>
              <a:rPr lang="en-GB" dirty="0">
                <a:solidFill>
                  <a:prstClr val="black"/>
                </a:solidFill>
              </a:rPr>
              <a:t>so we place the </a:t>
            </a:r>
            <a:r>
              <a:rPr lang="en-GB" dirty="0" smtClean="0">
                <a:solidFill>
                  <a:srgbClr val="FF0000"/>
                </a:solidFill>
              </a:rPr>
              <a:t>posts method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inside the </a:t>
            </a:r>
            <a:r>
              <a:rPr lang="en-GB" dirty="0" smtClean="0">
                <a:solidFill>
                  <a:srgbClr val="FF0000"/>
                </a:solidFill>
              </a:rPr>
              <a:t>tag </a:t>
            </a:r>
            <a:r>
              <a:rPr lang="en-GB" dirty="0" smtClean="0">
                <a:solidFill>
                  <a:prstClr val="black"/>
                </a:solidFill>
              </a:rPr>
              <a:t>model</a:t>
            </a:r>
            <a:r>
              <a:rPr lang="en-GB" dirty="0">
                <a:solidFill>
                  <a:prstClr val="black"/>
                </a:solidFill>
              </a:rPr>
              <a:t>.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smtClean="0">
                <a:solidFill>
                  <a:srgbClr val="FF0000"/>
                </a:solidFill>
              </a:rPr>
              <a:t>posts method </a:t>
            </a:r>
            <a:r>
              <a:rPr lang="en-GB" dirty="0">
                <a:solidFill>
                  <a:prstClr val="black"/>
                </a:solidFill>
              </a:rPr>
              <a:t>should call the </a:t>
            </a:r>
            <a:r>
              <a:rPr lang="en-GB" dirty="0" err="1" smtClean="0">
                <a:solidFill>
                  <a:srgbClr val="FF0000"/>
                </a:solidFill>
              </a:rPr>
              <a:t>belongsToMany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method and return its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6610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6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relationship: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 </a:t>
            </a:r>
            <a:r>
              <a:rPr lang="en-GB" dirty="0" smtClean="0">
                <a:solidFill>
                  <a:prstClr val="black"/>
                </a:solidFill>
              </a:rPr>
              <a:t>post </a:t>
            </a:r>
            <a:r>
              <a:rPr lang="en-GB" dirty="0">
                <a:solidFill>
                  <a:prstClr val="black"/>
                </a:solidFill>
              </a:rPr>
              <a:t>belongs to </a:t>
            </a:r>
            <a:r>
              <a:rPr lang="en-GB" dirty="0" smtClean="0">
                <a:solidFill>
                  <a:prstClr val="black"/>
                </a:solidFill>
              </a:rPr>
              <a:t>many tags </a:t>
            </a:r>
            <a:r>
              <a:rPr lang="en-GB" dirty="0">
                <a:solidFill>
                  <a:prstClr val="black"/>
                </a:solidFill>
              </a:rPr>
              <a:t>so we place the </a:t>
            </a:r>
            <a:r>
              <a:rPr lang="en-GB" dirty="0" smtClean="0">
                <a:solidFill>
                  <a:srgbClr val="FF0000"/>
                </a:solidFill>
              </a:rPr>
              <a:t>tags method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inside the </a:t>
            </a:r>
            <a:r>
              <a:rPr lang="en-GB" dirty="0" smtClean="0">
                <a:solidFill>
                  <a:srgbClr val="FF0000"/>
                </a:solidFill>
              </a:rPr>
              <a:t>post </a:t>
            </a:r>
            <a:r>
              <a:rPr lang="en-GB" dirty="0" smtClean="0">
                <a:solidFill>
                  <a:prstClr val="black"/>
                </a:solidFill>
              </a:rPr>
              <a:t>model</a:t>
            </a:r>
            <a:r>
              <a:rPr lang="en-GB" dirty="0">
                <a:solidFill>
                  <a:prstClr val="black"/>
                </a:solidFill>
              </a:rPr>
              <a:t>.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smtClean="0">
                <a:solidFill>
                  <a:srgbClr val="FF0000"/>
                </a:solidFill>
              </a:rPr>
              <a:t>tags method </a:t>
            </a:r>
            <a:r>
              <a:rPr lang="en-GB" dirty="0">
                <a:solidFill>
                  <a:prstClr val="black"/>
                </a:solidFill>
              </a:rPr>
              <a:t>should call the </a:t>
            </a:r>
            <a:r>
              <a:rPr lang="en-GB" dirty="0" err="1">
                <a:solidFill>
                  <a:srgbClr val="FF0000"/>
                </a:solidFill>
              </a:rPr>
              <a:t>belongsToMany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method and return its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15" y="3429000"/>
            <a:ext cx="6296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18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" y="1361746"/>
            <a:ext cx="9067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7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post then create tags by tags method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01" y="1851013"/>
            <a:ext cx="61150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01" y="3861048"/>
            <a:ext cx="5791200" cy="2486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121" y="3789040"/>
            <a:ext cx="2520280" cy="364456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80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214437"/>
            <a:ext cx="7115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make:auth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Enable user authentication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make:auth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63478"/>
            <a:ext cx="53149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3075434" cy="2329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59" y="1368860"/>
            <a:ext cx="1815553" cy="237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921" y="3573016"/>
            <a:ext cx="1563613" cy="2807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335" y="3961136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7044" y="2610099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71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Attach tag to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web programming tag to another post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97057"/>
            <a:ext cx="4608512" cy="504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5" y="2464724"/>
            <a:ext cx="4146049" cy="2369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5051311"/>
            <a:ext cx="4107656" cy="1551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765" y="5051311"/>
            <a:ext cx="1743075" cy="127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504" y="4491998"/>
            <a:ext cx="3181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Detach tag from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0" y="1096521"/>
            <a:ext cx="7086600" cy="469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92346"/>
            <a:ext cx="5210175" cy="819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584" y="5394035"/>
            <a:ext cx="2808312" cy="277952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72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Activity: </a:t>
            </a:r>
            <a:r>
              <a:rPr lang="en-GB" dirty="0" smtClean="0"/>
              <a:t>20mn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tags</a:t>
            </a:r>
          </a:p>
          <a:p>
            <a:r>
              <a:rPr lang="en-GB" dirty="0" smtClean="0"/>
              <a:t>Assign tags to any posts </a:t>
            </a:r>
          </a:p>
          <a:p>
            <a:r>
              <a:rPr lang="en-GB" dirty="0" smtClean="0"/>
              <a:t>Then try to show any post with all its associated tags, edit and delete any tags from a specific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349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1454857"/>
            <a:ext cx="7162055" cy="1146051"/>
          </a:xfrm>
        </p:spPr>
        <p:txBody>
          <a:bodyPr/>
          <a:lstStyle/>
          <a:p>
            <a:r>
              <a:rPr lang="en-GB" dirty="0" smtClean="0"/>
              <a:t>Question?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2348880"/>
            <a:ext cx="7164000" cy="504056"/>
          </a:xfrm>
        </p:spPr>
        <p:txBody>
          <a:bodyPr/>
          <a:lstStyle/>
          <a:p>
            <a:r>
              <a:rPr lang="en-GB" dirty="0" smtClean="0"/>
              <a:t>Google.com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2" y="3147045"/>
            <a:ext cx="2223611" cy="26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laravel.com/docs/5.7/migrations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laravel.com/docs/5.7/eloquent-relationships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62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000" dirty="0" smtClean="0"/>
              <a:t>1:1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34272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has a profile which means a profile belongs to a user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9" y="2564904"/>
            <a:ext cx="7317137" cy="23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5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profile model and migration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model and migration table of </a:t>
            </a:r>
            <a:r>
              <a:rPr lang="en-GB" b="1" dirty="0"/>
              <a:t>Profile </a:t>
            </a:r>
            <a:endParaRPr lang="en-GB" b="1" dirty="0" smtClean="0"/>
          </a:p>
          <a:p>
            <a:pPr lvl="1"/>
            <a:r>
              <a:rPr lang="en-GB" b="1" dirty="0" err="1" smtClean="0"/>
              <a:t>php</a:t>
            </a:r>
            <a:r>
              <a:rPr lang="en-GB" b="1" dirty="0" smtClean="0"/>
              <a:t> artisan </a:t>
            </a:r>
            <a:r>
              <a:rPr lang="en-GB" b="1" dirty="0" err="1" smtClean="0"/>
              <a:t>make:model</a:t>
            </a:r>
            <a:r>
              <a:rPr lang="en-GB" b="1" dirty="0" smtClean="0"/>
              <a:t> Profile -m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8093190" cy="9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18595</TotalTime>
  <Words>871</Words>
  <Application>Microsoft Office PowerPoint</Application>
  <PresentationFormat>On-screen Show (4:3)</PresentationFormat>
  <Paragraphs>176</Paragraphs>
  <Slides>53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ＭＳ Ｐゴシック</vt:lpstr>
      <vt:lpstr>Arial</vt:lpstr>
      <vt:lpstr>Calibri</vt:lpstr>
      <vt:lpstr>Verdana</vt:lpstr>
      <vt:lpstr>Wingdings</vt:lpstr>
      <vt:lpstr>Thème Office</vt:lpstr>
      <vt:lpstr>Passerelles numériques</vt:lpstr>
      <vt:lpstr>Outline</vt:lpstr>
      <vt:lpstr>Auth</vt:lpstr>
      <vt:lpstr>Authentication</vt:lpstr>
      <vt:lpstr>make:auth</vt:lpstr>
      <vt:lpstr>PowerPoint Presentation</vt:lpstr>
      <vt:lpstr>1:1</vt:lpstr>
      <vt:lpstr>Example</vt:lpstr>
      <vt:lpstr>Create profile model and migration</vt:lpstr>
      <vt:lpstr>Add user id to profiles table</vt:lpstr>
      <vt:lpstr>Run migrate</vt:lpstr>
      <vt:lpstr>Defining relationship</vt:lpstr>
      <vt:lpstr>Defining relationship</vt:lpstr>
      <vt:lpstr>Test our method</vt:lpstr>
      <vt:lpstr>Test our method</vt:lpstr>
      <vt:lpstr>Get the profile of the specific user</vt:lpstr>
      <vt:lpstr>Get user whom this profile belongs to</vt:lpstr>
      <vt:lpstr>Create profile other way</vt:lpstr>
      <vt:lpstr>Example</vt:lpstr>
      <vt:lpstr>Update profile</vt:lpstr>
      <vt:lpstr>Delete profile</vt:lpstr>
      <vt:lpstr>Activity: 15mn</vt:lpstr>
      <vt:lpstr>1:M</vt:lpstr>
      <vt:lpstr>Example: User and Post</vt:lpstr>
      <vt:lpstr>Remark</vt:lpstr>
      <vt:lpstr>Make add column migration</vt:lpstr>
      <vt:lpstr>Add column and foreign key in up method</vt:lpstr>
      <vt:lpstr>Drop column when rollback</vt:lpstr>
      <vt:lpstr>Run migration</vt:lpstr>
      <vt:lpstr>Defining relationship</vt:lpstr>
      <vt:lpstr>Test posts method</vt:lpstr>
      <vt:lpstr>PowerPoint Presentation</vt:lpstr>
      <vt:lpstr>Defining relationship</vt:lpstr>
      <vt:lpstr>Test user method</vt:lpstr>
      <vt:lpstr>PowerPoint Presentation</vt:lpstr>
      <vt:lpstr>Update post</vt:lpstr>
      <vt:lpstr>Delete the post</vt:lpstr>
      <vt:lpstr>PowerPoint Presentation</vt:lpstr>
      <vt:lpstr>Activity: 15mn</vt:lpstr>
      <vt:lpstr>M:N</vt:lpstr>
      <vt:lpstr>Tags and posts</vt:lpstr>
      <vt:lpstr>Set up tag migration </vt:lpstr>
      <vt:lpstr>Set up post_tag migration </vt:lpstr>
      <vt:lpstr>run migration </vt:lpstr>
      <vt:lpstr>Defining relationship: Tag</vt:lpstr>
      <vt:lpstr>Defining relationship: Post</vt:lpstr>
      <vt:lpstr>Create data</vt:lpstr>
      <vt:lpstr>Create data</vt:lpstr>
      <vt:lpstr>PowerPoint Presentation</vt:lpstr>
      <vt:lpstr>Attach tag to post</vt:lpstr>
      <vt:lpstr>Detach tag from post</vt:lpstr>
      <vt:lpstr>Activity: 20mn</vt:lpstr>
      <vt:lpstr>Question?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Channak CHHON</cp:lastModifiedBy>
  <cp:revision>789</cp:revision>
  <dcterms:created xsi:type="dcterms:W3CDTF">2012-09-25T00:46:53Z</dcterms:created>
  <dcterms:modified xsi:type="dcterms:W3CDTF">2019-02-20T09:57:41Z</dcterms:modified>
</cp:coreProperties>
</file>