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8"/>
  </p:notesMasterIdLst>
  <p:handoutMasterIdLst>
    <p:handoutMasterId r:id="rId9"/>
  </p:handoutMasterIdLst>
  <p:sldIdLst>
    <p:sldId id="267" r:id="rId2"/>
    <p:sldId id="268" r:id="rId3"/>
    <p:sldId id="273" r:id="rId4"/>
    <p:sldId id="269" r:id="rId5"/>
    <p:sldId id="271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23D"/>
    <a:srgbClr val="2E3F8C"/>
    <a:srgbClr val="61A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67" autoAdjust="0"/>
  </p:normalViewPr>
  <p:slideViewPr>
    <p:cSldViewPr snapToGrid="0">
      <p:cViewPr varScale="1">
        <p:scale>
          <a:sx n="97" d="100"/>
          <a:sy n="97" d="100"/>
        </p:scale>
        <p:origin x="60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2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CCDB3E8-CAFD-4A0E-80D5-8684B518B0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BEBEDF-C92B-4652-9E01-C764818B1C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A0E70-F30F-41DB-9C1A-45E0FAD3142F}" type="datetime1">
              <a:rPr lang="fr-FR" smtClean="0"/>
              <a:t>29/07/2021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9EA018-D28D-412F-9018-90039A751C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titre du document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E34E30-6775-4F6D-A000-2E11ACC80D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9E28E-095E-4C61-9C86-43C623B39B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6511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BEFAC-12F8-42D1-AFFD-FFE14E138813}" type="datetime1">
              <a:rPr lang="fr-FR" smtClean="0"/>
              <a:t>29/07/2021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titre du document 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491B6-A7B0-42FA-A675-FF9B2A21FA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3711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miere dia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524A96-3DE2-48D4-AC09-12437FAB9599}"/>
              </a:ext>
            </a:extLst>
          </p:cNvPr>
          <p:cNvSpPr/>
          <p:nvPr userDrawn="1"/>
        </p:nvSpPr>
        <p:spPr>
          <a:xfrm>
            <a:off x="0" y="0"/>
            <a:ext cx="3164551" cy="6857999"/>
          </a:xfrm>
          <a:prstGeom prst="rect">
            <a:avLst/>
          </a:prstGeom>
          <a:solidFill>
            <a:srgbClr val="E62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D20CAD9-9074-42E4-934C-515E2B26B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9521" y="4030736"/>
            <a:ext cx="4167073" cy="1182168"/>
          </a:xfrm>
        </p:spPr>
        <p:txBody>
          <a:bodyPr lIns="91440" rIns="9144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 baseline="0">
                <a:solidFill>
                  <a:schemeClr val="tx1"/>
                </a:solidFill>
                <a:latin typeface="Galano Grotesque SemiBold" panose="00000700000000000000" pitchFamily="50" charset="0"/>
                <a:ea typeface="Gadugi" panose="020B0502040204020203" pitchFamily="34" charset="0"/>
                <a:cs typeface="Courier New" panose="02070309020205020404" pitchFamily="49" charset="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EEEE54-8831-4E22-856B-8662092C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520" y="2067241"/>
            <a:ext cx="4167074" cy="163348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E6223D"/>
                </a:solidFill>
                <a:latin typeface="Galano Grotesque SemiBold" panose="00000700000000000000" pitchFamily="50" charset="0"/>
                <a:cs typeface="Courier New" panose="02070309020205020404" pitchFamily="49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3AB49FB-BFCB-40D9-A813-6879C0F405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0591" y="2067240"/>
            <a:ext cx="2109880" cy="928878"/>
          </a:xfrm>
          <a:prstGeom prst="rect">
            <a:avLst/>
          </a:prstGeom>
        </p:spPr>
      </p:pic>
      <p:cxnSp>
        <p:nvCxnSpPr>
          <p:cNvPr id="11" name="Straight Connector 7">
            <a:extLst>
              <a:ext uri="{FF2B5EF4-FFF2-40B4-BE49-F238E27FC236}">
                <a16:creationId xmlns:a16="http://schemas.microsoft.com/office/drawing/2014/main" id="{0D0702E8-4B46-4955-A14F-4659D60B2E73}"/>
              </a:ext>
            </a:extLst>
          </p:cNvPr>
          <p:cNvCxnSpPr>
            <a:cxnSpLocks/>
          </p:cNvCxnSpPr>
          <p:nvPr userDrawn="1"/>
        </p:nvCxnSpPr>
        <p:spPr>
          <a:xfrm flipH="1">
            <a:off x="963454" y="1743973"/>
            <a:ext cx="8641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7">
            <a:extLst>
              <a:ext uri="{FF2B5EF4-FFF2-40B4-BE49-F238E27FC236}">
                <a16:creationId xmlns:a16="http://schemas.microsoft.com/office/drawing/2014/main" id="{147EF5EC-2EF6-4534-ACC3-8B3ACFAF0112}"/>
              </a:ext>
            </a:extLst>
          </p:cNvPr>
          <p:cNvCxnSpPr>
            <a:cxnSpLocks/>
          </p:cNvCxnSpPr>
          <p:nvPr userDrawn="1"/>
        </p:nvCxnSpPr>
        <p:spPr>
          <a:xfrm flipH="1">
            <a:off x="963454" y="3354237"/>
            <a:ext cx="8641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78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6863" y="2002440"/>
            <a:ext cx="5829300" cy="1463040"/>
          </a:xfrm>
        </p:spPr>
        <p:txBody>
          <a:bodyPr anchor="ctr">
            <a:normAutofit/>
          </a:bodyPr>
          <a:lstStyle>
            <a:lvl1pPr algn="l">
              <a:defRPr sz="4400" spc="200" baseline="0">
                <a:solidFill>
                  <a:srgbClr val="E6223D"/>
                </a:solidFill>
                <a:latin typeface="Galano Grotesque SemiBold" panose="00000700000000000000" pitchFamily="50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63" y="3800187"/>
            <a:ext cx="5829300" cy="698791"/>
          </a:xfrm>
        </p:spPr>
        <p:txBody>
          <a:bodyPr lIns="91440" rIns="9144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tx1"/>
                </a:solidFill>
                <a:latin typeface="Galano Grotesque SemiBold" panose="000007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 flipH="1">
            <a:off x="1735871" y="3632833"/>
            <a:ext cx="1434142" cy="0"/>
          </a:xfrm>
          <a:prstGeom prst="line">
            <a:avLst/>
          </a:prstGeom>
          <a:ln w="19050">
            <a:solidFill>
              <a:srgbClr val="E622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D8401B16-7EF3-4D45-9360-77C83A84FE45}"/>
              </a:ext>
            </a:extLst>
          </p:cNvPr>
          <p:cNvSpPr txBox="1">
            <a:spLocks/>
          </p:cNvSpPr>
          <p:nvPr userDrawn="1"/>
        </p:nvSpPr>
        <p:spPr>
          <a:xfrm>
            <a:off x="6676847" y="6429856"/>
            <a:ext cx="776352" cy="191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8182B8-AB40-474C-A051-11799B6BD015}" type="datetime1">
              <a:rPr lang="fr-FR" smtClean="0">
                <a:solidFill>
                  <a:schemeClr val="tx1"/>
                </a:solidFill>
                <a:latin typeface="Galano Grotesque SemiBold" panose="00000700000000000000" pitchFamily="50" charset="0"/>
              </a:rPr>
              <a:pPr/>
              <a:t>29/07/2021</a:t>
            </a:fld>
            <a:endParaRPr lang="fr-FR" dirty="0">
              <a:solidFill>
                <a:schemeClr val="tx1"/>
              </a:solidFill>
              <a:latin typeface="Galano Grotesque SemiBold" panose="00000700000000000000" pitchFamily="50" charset="0"/>
            </a:endParaRP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9EBA2AB5-3A29-4F56-804A-87D38AD48033}"/>
              </a:ext>
            </a:extLst>
          </p:cNvPr>
          <p:cNvSpPr txBox="1">
            <a:spLocks/>
          </p:cNvSpPr>
          <p:nvPr userDrawn="1"/>
        </p:nvSpPr>
        <p:spPr>
          <a:xfrm>
            <a:off x="1735871" y="6418948"/>
            <a:ext cx="4768051" cy="2025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00" dirty="0">
                <a:solidFill>
                  <a:schemeClr val="tx1"/>
                </a:solidFill>
                <a:latin typeface="Galano Grotesque SemiBold" panose="00000700000000000000" pitchFamily="50" charset="0"/>
              </a:rPr>
              <a:t>titre du document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65E9BC1-BD8F-4625-86B5-AF80859D3286}"/>
              </a:ext>
            </a:extLst>
          </p:cNvPr>
          <p:cNvCxnSpPr>
            <a:cxnSpLocks/>
          </p:cNvCxnSpPr>
          <p:nvPr userDrawn="1"/>
        </p:nvCxnSpPr>
        <p:spPr>
          <a:xfrm>
            <a:off x="6590384" y="6408768"/>
            <a:ext cx="0" cy="212764"/>
          </a:xfrm>
          <a:prstGeom prst="line">
            <a:avLst/>
          </a:prstGeom>
          <a:ln>
            <a:solidFill>
              <a:srgbClr val="61AD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4C66BCC2-A039-4ECF-9FF1-B5E6A3B04F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09396" y="6232242"/>
            <a:ext cx="1421364" cy="62575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5D3CEAA-768A-4075-B7D3-79BFB7677404}"/>
              </a:ext>
            </a:extLst>
          </p:cNvPr>
          <p:cNvSpPr/>
          <p:nvPr userDrawn="1"/>
        </p:nvSpPr>
        <p:spPr>
          <a:xfrm>
            <a:off x="1" y="0"/>
            <a:ext cx="1086928" cy="6857997"/>
          </a:xfrm>
          <a:prstGeom prst="rect">
            <a:avLst/>
          </a:prstGeom>
          <a:solidFill>
            <a:srgbClr val="E62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352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E6223D"/>
                </a:solidFill>
                <a:latin typeface="Galano Grotesque SemiBold" panose="00000700000000000000" pitchFamily="50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6708" y="1308749"/>
            <a:ext cx="7677508" cy="4850511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alano Grotesque SemiBold" panose="000007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3B3C-D015-4DBC-972B-C19E9A913707}" type="datetime1">
              <a:rPr lang="fr-FR" smtClean="0"/>
              <a:t>29/07/2021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76708" y="6418948"/>
            <a:ext cx="5227214" cy="191676"/>
          </a:xfrm>
        </p:spPr>
        <p:txBody>
          <a:bodyPr/>
          <a:lstStyle/>
          <a:p>
            <a:r>
              <a:rPr lang="fr-FR" dirty="0"/>
              <a:t>titre du document</a:t>
            </a:r>
          </a:p>
        </p:txBody>
      </p:sp>
    </p:spTree>
    <p:extLst>
      <p:ext uri="{BB962C8B-B14F-4D97-AF65-F5344CB8AC3E}">
        <p14:creationId xmlns:p14="http://schemas.microsoft.com/office/powerpoint/2010/main" val="37154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961" y="1285332"/>
            <a:ext cx="3614467" cy="470139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0"/>
            <a:endParaRPr lang="fr-FR" dirty="0"/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596" y="1285332"/>
            <a:ext cx="3614468" cy="470139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0"/>
            <a:endParaRPr lang="fr-FR" dirty="0"/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192F6BE-8A38-4B10-B63F-B2EB82387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962" y="162450"/>
            <a:ext cx="7660256" cy="834126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526041FF-4180-4799-A16F-B79F34E38B92}"/>
              </a:ext>
            </a:extLst>
          </p:cNvPr>
          <p:cNvSpPr txBox="1">
            <a:spLocks/>
          </p:cNvSpPr>
          <p:nvPr userDrawn="1"/>
        </p:nvSpPr>
        <p:spPr>
          <a:xfrm>
            <a:off x="6676847" y="6429856"/>
            <a:ext cx="776352" cy="191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8182B8-AB40-474C-A051-11799B6BD015}" type="datetime1">
              <a:rPr lang="fr-FR" smtClean="0">
                <a:latin typeface="Galano Grotesque SemiBold" panose="00000700000000000000" pitchFamily="50" charset="0"/>
              </a:rPr>
              <a:pPr/>
              <a:t>29/07/2021</a:t>
            </a:fld>
            <a:endParaRPr lang="fr-FR" dirty="0">
              <a:latin typeface="Galano Grotesque SemiBold" panose="00000700000000000000" pitchFamily="50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34E57F8-22B4-4D87-A891-3BAE935607E1}"/>
              </a:ext>
            </a:extLst>
          </p:cNvPr>
          <p:cNvSpPr txBox="1">
            <a:spLocks/>
          </p:cNvSpPr>
          <p:nvPr userDrawn="1"/>
        </p:nvSpPr>
        <p:spPr>
          <a:xfrm>
            <a:off x="1293961" y="6393070"/>
            <a:ext cx="5209961" cy="276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Galano Grotesque SemiBold" panose="00000700000000000000" pitchFamily="50" charset="0"/>
              </a:rPr>
              <a:t>titre du document</a:t>
            </a:r>
          </a:p>
        </p:txBody>
      </p:sp>
    </p:spTree>
    <p:extLst>
      <p:ext uri="{BB962C8B-B14F-4D97-AF65-F5344CB8AC3E}">
        <p14:creationId xmlns:p14="http://schemas.microsoft.com/office/powerpoint/2010/main" val="66264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fi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2">
            <a:extLst>
              <a:ext uri="{FF2B5EF4-FFF2-40B4-BE49-F238E27FC236}">
                <a16:creationId xmlns:a16="http://schemas.microsoft.com/office/drawing/2014/main" id="{161D6C39-DFD7-41B7-9744-15450035F774}"/>
              </a:ext>
            </a:extLst>
          </p:cNvPr>
          <p:cNvSpPr txBox="1">
            <a:spLocks/>
          </p:cNvSpPr>
          <p:nvPr userDrawn="1"/>
        </p:nvSpPr>
        <p:spPr>
          <a:xfrm>
            <a:off x="3937613" y="3087841"/>
            <a:ext cx="4538002" cy="183859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800" kern="1200" cap="all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>
                <a:solidFill>
                  <a:srgbClr val="E6223D"/>
                </a:solidFill>
                <a:latin typeface="Galano Grotesque SemiBold" panose="00000700000000000000" pitchFamily="50" charset="0"/>
              </a:rPr>
              <a:t>pour votre attention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104CE5-4375-4931-87D8-DFCF3639B66E}"/>
              </a:ext>
            </a:extLst>
          </p:cNvPr>
          <p:cNvSpPr/>
          <p:nvPr userDrawn="1"/>
        </p:nvSpPr>
        <p:spPr>
          <a:xfrm>
            <a:off x="0" y="0"/>
            <a:ext cx="3164551" cy="6857999"/>
          </a:xfrm>
          <a:prstGeom prst="rect">
            <a:avLst/>
          </a:prstGeom>
          <a:solidFill>
            <a:srgbClr val="E62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475F671-63D6-44D7-84B7-852815B831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0591" y="2067240"/>
            <a:ext cx="2109880" cy="928878"/>
          </a:xfrm>
          <a:prstGeom prst="rect">
            <a:avLst/>
          </a:prstGeom>
        </p:spPr>
      </p:pic>
      <p:cxnSp>
        <p:nvCxnSpPr>
          <p:cNvPr id="10" name="Straight Connector 7">
            <a:extLst>
              <a:ext uri="{FF2B5EF4-FFF2-40B4-BE49-F238E27FC236}">
                <a16:creationId xmlns:a16="http://schemas.microsoft.com/office/drawing/2014/main" id="{0A426BC7-0121-47FD-87EE-E18ADE8473EA}"/>
              </a:ext>
            </a:extLst>
          </p:cNvPr>
          <p:cNvCxnSpPr>
            <a:cxnSpLocks/>
          </p:cNvCxnSpPr>
          <p:nvPr userDrawn="1"/>
        </p:nvCxnSpPr>
        <p:spPr>
          <a:xfrm flipH="1">
            <a:off x="963454" y="1743973"/>
            <a:ext cx="8641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7">
            <a:extLst>
              <a:ext uri="{FF2B5EF4-FFF2-40B4-BE49-F238E27FC236}">
                <a16:creationId xmlns:a16="http://schemas.microsoft.com/office/drawing/2014/main" id="{14383596-0FD9-492C-8B4E-715D1A355243}"/>
              </a:ext>
            </a:extLst>
          </p:cNvPr>
          <p:cNvCxnSpPr>
            <a:cxnSpLocks/>
          </p:cNvCxnSpPr>
          <p:nvPr userDrawn="1"/>
        </p:nvCxnSpPr>
        <p:spPr>
          <a:xfrm flipH="1">
            <a:off x="963454" y="3354237"/>
            <a:ext cx="8641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re 2">
            <a:extLst>
              <a:ext uri="{FF2B5EF4-FFF2-40B4-BE49-F238E27FC236}">
                <a16:creationId xmlns:a16="http://schemas.microsoft.com/office/drawing/2014/main" id="{FDE0669E-528A-4951-91E5-7DAC8C0DF844}"/>
              </a:ext>
            </a:extLst>
          </p:cNvPr>
          <p:cNvSpPr txBox="1">
            <a:spLocks/>
          </p:cNvSpPr>
          <p:nvPr userDrawn="1"/>
        </p:nvSpPr>
        <p:spPr>
          <a:xfrm>
            <a:off x="3667025" y="1978230"/>
            <a:ext cx="5374338" cy="101788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800" kern="1200" cap="all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</a:t>
            </a:r>
            <a:r>
              <a:rPr lang="fr-FR" sz="8000" b="0" cap="none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erci</a:t>
            </a:r>
            <a:r>
              <a:rPr lang="fr-FR" sz="8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0076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6710" y="162450"/>
            <a:ext cx="7677508" cy="834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6708" y="1308749"/>
            <a:ext cx="7677508" cy="500061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76847" y="6429856"/>
            <a:ext cx="776352" cy="191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aseline="0">
                <a:solidFill>
                  <a:schemeClr val="tx1">
                    <a:lumMod val="95000"/>
                    <a:lumOff val="5000"/>
                  </a:schemeClr>
                </a:solidFill>
                <a:latin typeface="Galano Grotesque SemiBold" panose="00000700000000000000" pitchFamily="50" charset="0"/>
              </a:defRPr>
            </a:lvl1pPr>
          </a:lstStyle>
          <a:p>
            <a:fld id="{679EE161-644D-4BF5-9161-BA90C716EA36}" type="datetime1">
              <a:rPr lang="fr-FR" smtClean="0"/>
              <a:pPr/>
              <a:t>29/07/2021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8095" y="6418948"/>
            <a:ext cx="5735827" cy="2025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Galano Grotesque SemiBold" panose="00000700000000000000" pitchFamily="50" charset="0"/>
              </a:defRPr>
            </a:lvl1pPr>
          </a:lstStyle>
          <a:p>
            <a:r>
              <a:rPr lang="fr-FR" dirty="0"/>
              <a:t>titre du document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9E18B5E-5A17-4DFF-BC8E-1ECBC293A84A}"/>
              </a:ext>
            </a:extLst>
          </p:cNvPr>
          <p:cNvCxnSpPr>
            <a:cxnSpLocks/>
          </p:cNvCxnSpPr>
          <p:nvPr userDrawn="1"/>
        </p:nvCxnSpPr>
        <p:spPr>
          <a:xfrm>
            <a:off x="7461835" y="6405232"/>
            <a:ext cx="0" cy="21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28B1344A-0641-49ED-BA65-5FBC917805F3}"/>
              </a:ext>
            </a:extLst>
          </p:cNvPr>
          <p:cNvCxnSpPr>
            <a:cxnSpLocks/>
          </p:cNvCxnSpPr>
          <p:nvPr userDrawn="1"/>
        </p:nvCxnSpPr>
        <p:spPr>
          <a:xfrm>
            <a:off x="6590384" y="6408768"/>
            <a:ext cx="0" cy="21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DF322815-30DC-4AA4-91C6-215EEC415A5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09396" y="6232242"/>
            <a:ext cx="1421364" cy="625758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D33B0CA-1800-4E22-8156-582FEBAAFD38}"/>
              </a:ext>
            </a:extLst>
          </p:cNvPr>
          <p:cNvCxnSpPr>
            <a:cxnSpLocks/>
          </p:cNvCxnSpPr>
          <p:nvPr userDrawn="1"/>
        </p:nvCxnSpPr>
        <p:spPr>
          <a:xfrm>
            <a:off x="1276708" y="1160477"/>
            <a:ext cx="7487727" cy="0"/>
          </a:xfrm>
          <a:prstGeom prst="line">
            <a:avLst/>
          </a:prstGeom>
          <a:ln w="19050">
            <a:solidFill>
              <a:srgbClr val="E622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CDFD447-1181-445E-AAE8-7DB9B9CC4F9F}"/>
              </a:ext>
            </a:extLst>
          </p:cNvPr>
          <p:cNvSpPr/>
          <p:nvPr userDrawn="1"/>
        </p:nvSpPr>
        <p:spPr>
          <a:xfrm>
            <a:off x="1" y="0"/>
            <a:ext cx="1086928" cy="6857997"/>
          </a:xfrm>
          <a:prstGeom prst="rect">
            <a:avLst/>
          </a:prstGeom>
          <a:solidFill>
            <a:srgbClr val="E62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Straight Connector 7">
            <a:extLst>
              <a:ext uri="{FF2B5EF4-FFF2-40B4-BE49-F238E27FC236}">
                <a16:creationId xmlns:a16="http://schemas.microsoft.com/office/drawing/2014/main" id="{E2A32198-F7D8-438C-947A-FECCF06FCE5B}"/>
              </a:ext>
            </a:extLst>
          </p:cNvPr>
          <p:cNvCxnSpPr>
            <a:cxnSpLocks/>
          </p:cNvCxnSpPr>
          <p:nvPr userDrawn="1"/>
        </p:nvCxnSpPr>
        <p:spPr>
          <a:xfrm flipH="1">
            <a:off x="222775" y="1161915"/>
            <a:ext cx="6312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13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3" r:id="rId2"/>
    <p:sldLayoutId id="2147483704" r:id="rId3"/>
    <p:sldLayoutId id="2147483706" r:id="rId4"/>
    <p:sldLayoutId id="2147483714" r:id="rId5"/>
  </p:sldLayoutIdLst>
  <p:hf sldNum="0"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200" kern="1200" cap="all" spc="100" baseline="0">
          <a:solidFill>
            <a:srgbClr val="E6223D"/>
          </a:solidFill>
          <a:latin typeface="Galano Grotesque SemiBold" panose="00000700000000000000" pitchFamily="50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800" kern="1200">
          <a:solidFill>
            <a:schemeClr val="tx1"/>
          </a:solidFill>
          <a:latin typeface="Galano Grotesque SemiBold" panose="00000700000000000000" pitchFamily="50" charset="0"/>
          <a:ea typeface="Open Sans" panose="020B0606030504020204" pitchFamily="34" charset="0"/>
          <a:cs typeface="Open Sans" panose="020B0606030504020204" pitchFamily="34" charset="0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400" kern="1200">
          <a:solidFill>
            <a:schemeClr val="tx1"/>
          </a:solidFill>
          <a:latin typeface="Galano Grotesque" panose="00000500000000000000" pitchFamily="50" charset="0"/>
          <a:ea typeface="Open Sans" panose="020B0606030504020204" pitchFamily="34" charset="0"/>
          <a:cs typeface="Open Sans" panose="020B0606030504020204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400" kern="1200">
          <a:solidFill>
            <a:schemeClr val="tx1"/>
          </a:solidFill>
          <a:latin typeface="Galano Grotesque" panose="00000500000000000000" pitchFamily="50" charset="0"/>
          <a:ea typeface="Open Sans" panose="020B0606030504020204" pitchFamily="34" charset="0"/>
          <a:cs typeface="Open Sans" panose="020B0606030504020204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400" kern="1200">
          <a:solidFill>
            <a:schemeClr val="tx1"/>
          </a:solidFill>
          <a:latin typeface="Galano Grotesque" panose="00000500000000000000" pitchFamily="50" charset="0"/>
          <a:ea typeface="Open Sans" panose="020B0606030504020204" pitchFamily="34" charset="0"/>
          <a:cs typeface="Open Sans" panose="020B0606030504020204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400" kern="1200">
          <a:solidFill>
            <a:schemeClr val="tx1"/>
          </a:solidFill>
          <a:latin typeface="Galano Grotesque" panose="00000500000000000000" pitchFamily="50" charset="0"/>
          <a:ea typeface="Open Sans" panose="020B0606030504020204" pitchFamily="34" charset="0"/>
          <a:cs typeface="Open Sans" panose="020B0606030504020204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CE0BAACE-750B-461F-96DC-444083384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FBB8221-D420-404E-8C90-753B6177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044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5B22F2-C68B-49AF-A5C7-B7CD792EC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CHAPITRE 1 : </a:t>
            </a:r>
            <a:br>
              <a:rPr lang="fr-FR" dirty="0"/>
            </a:br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.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1D9A8A-654E-4B07-B328-30736ECDA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704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A6C58EE-1137-4F8F-96A3-7567AA06C5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6BA650-16E7-4F43-9086-CC0F5C0CA5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43540EC9-E0CC-40F6-8A0E-7BBD3FCC3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51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27BC3-C912-4748-8488-67AFA4B91E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Chapitre 2 :</a:t>
            </a:r>
            <a:br>
              <a:rPr lang="fr-FR" dirty="0"/>
            </a:br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.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0B6D0D-D041-40EE-A1CF-DC9DFF5D6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184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A6C58EE-1137-4F8F-96A3-7567AA06C5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6BA650-16E7-4F43-9086-CC0F5C0CA5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43540EC9-E0CC-40F6-8A0E-7BBD3FCC3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18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830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Personnalisé 2">
      <a:majorFont>
        <a:latin typeface="Archer Book"/>
        <a:ea typeface=""/>
        <a:cs typeface=""/>
      </a:majorFont>
      <a:minorFont>
        <a:latin typeface="Montserrat"/>
        <a:ea typeface=""/>
        <a:cs typeface="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45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Calibri</vt:lpstr>
      <vt:lpstr>Courier New</vt:lpstr>
      <vt:lpstr>Galano Grotesque</vt:lpstr>
      <vt:lpstr>Galano Grotesque SemiBold</vt:lpstr>
      <vt:lpstr>Montserrat</vt:lpstr>
      <vt:lpstr>Tw Cen MT</vt:lpstr>
      <vt:lpstr>Wingdings 3</vt:lpstr>
      <vt:lpstr>Intégral</vt:lpstr>
      <vt:lpstr>Lorem ipsum dolor sit amet.</vt:lpstr>
      <vt:lpstr>CHAPITRE 1 :  Lorem ipsum dolor sit amet.</vt:lpstr>
      <vt:lpstr>Présentation PowerPoint</vt:lpstr>
      <vt:lpstr>Chapitre 2 : Lorem ipsum dolor sit amet. 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mathilde chazot</dc:creator>
  <cp:lastModifiedBy>mat</cp:lastModifiedBy>
  <cp:revision>44</cp:revision>
  <dcterms:created xsi:type="dcterms:W3CDTF">2019-08-14T12:29:17Z</dcterms:created>
  <dcterms:modified xsi:type="dcterms:W3CDTF">2021-07-29T17:46:16Z</dcterms:modified>
</cp:coreProperties>
</file>