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1D6A-22DF-4B6D-8D59-9A8B46532CE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9B1C-79AA-41AE-ACC2-613B62F8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1D6A-22DF-4B6D-8D59-9A8B46532CE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9B1C-79AA-41AE-ACC2-613B62F8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0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1D6A-22DF-4B6D-8D59-9A8B46532CE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9B1C-79AA-41AE-ACC2-613B62F8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1D6A-22DF-4B6D-8D59-9A8B46532CE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9B1C-79AA-41AE-ACC2-613B62F8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7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1D6A-22DF-4B6D-8D59-9A8B46532CE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9B1C-79AA-41AE-ACC2-613B62F8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1D6A-22DF-4B6D-8D59-9A8B46532CE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9B1C-79AA-41AE-ACC2-613B62F8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3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1D6A-22DF-4B6D-8D59-9A8B46532CE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9B1C-79AA-41AE-ACC2-613B62F8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1D6A-22DF-4B6D-8D59-9A8B46532CE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9B1C-79AA-41AE-ACC2-613B62F8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1D6A-22DF-4B6D-8D59-9A8B46532CE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9B1C-79AA-41AE-ACC2-613B62F8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2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1D6A-22DF-4B6D-8D59-9A8B46532CE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9B1C-79AA-41AE-ACC2-613B62F8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1D6A-22DF-4B6D-8D59-9A8B46532CE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9B1C-79AA-41AE-ACC2-613B62F8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1D6A-22DF-4B6D-8D59-9A8B46532CE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9B1C-79AA-41AE-ACC2-613B62F8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80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EA0821E4-99B1-A80A-EF11-D47108DB7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119" y="1046896"/>
            <a:ext cx="3325761" cy="3325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D3B82-08F8-EC9F-04E4-BA4688312261}"/>
              </a:ext>
            </a:extLst>
          </p:cNvPr>
          <p:cNvSpPr txBox="1"/>
          <p:nvPr/>
        </p:nvSpPr>
        <p:spPr>
          <a:xfrm>
            <a:off x="2900516" y="4795441"/>
            <a:ext cx="6390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Go Fun Go And Run</a:t>
            </a:r>
          </a:p>
        </p:txBody>
      </p:sp>
    </p:spTree>
    <p:extLst>
      <p:ext uri="{BB962C8B-B14F-4D97-AF65-F5344CB8AC3E}">
        <p14:creationId xmlns:p14="http://schemas.microsoft.com/office/powerpoint/2010/main" val="146634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EA0821E4-99B1-A80A-EF11-D47108DB7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30271" y="-54937083"/>
            <a:ext cx="115605892" cy="115605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D3B82-08F8-EC9F-04E4-BA4688312261}"/>
              </a:ext>
            </a:extLst>
          </p:cNvPr>
          <p:cNvSpPr txBox="1"/>
          <p:nvPr/>
        </p:nvSpPr>
        <p:spPr>
          <a:xfrm>
            <a:off x="4066232" y="1218227"/>
            <a:ext cx="4059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Introduction</a:t>
            </a:r>
          </a:p>
        </p:txBody>
      </p:sp>
      <p:pic>
        <p:nvPicPr>
          <p:cNvPr id="2" name="Picture 1" descr="A picture containing bird&#10;&#10;Description automatically generated">
            <a:extLst>
              <a:ext uri="{FF2B5EF4-FFF2-40B4-BE49-F238E27FC236}">
                <a16:creationId xmlns:a16="http://schemas.microsoft.com/office/drawing/2014/main" id="{7D214732-53B9-914B-7D9B-30F52D9E8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880" y="5416133"/>
            <a:ext cx="1006387" cy="10063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481531-0915-9183-F206-FBE99BB3E0D4}"/>
              </a:ext>
            </a:extLst>
          </p:cNvPr>
          <p:cNvSpPr txBox="1"/>
          <p:nvPr/>
        </p:nvSpPr>
        <p:spPr>
          <a:xfrm>
            <a:off x="590402" y="2521059"/>
            <a:ext cx="110111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800" dirty="0"/>
              <a:t>Teenagers today frequently struggle to find a good hangout spot, which leads to canceled plans and unhappiness. In order to assist people in creating hangouts that suit their needs and budget,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takes into account various factors like money, location, and number of people.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3169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6D3B82-08F8-EC9F-04E4-BA4688312261}"/>
              </a:ext>
            </a:extLst>
          </p:cNvPr>
          <p:cNvSpPr txBox="1"/>
          <p:nvPr/>
        </p:nvSpPr>
        <p:spPr>
          <a:xfrm>
            <a:off x="3441559" y="510094"/>
            <a:ext cx="5308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we offer ?</a:t>
            </a:r>
          </a:p>
        </p:txBody>
      </p:sp>
      <p:pic>
        <p:nvPicPr>
          <p:cNvPr id="2" name="Picture 1" descr="A picture containing bird&#10;&#10;Description automatically generated">
            <a:extLst>
              <a:ext uri="{FF2B5EF4-FFF2-40B4-BE49-F238E27FC236}">
                <a16:creationId xmlns:a16="http://schemas.microsoft.com/office/drawing/2014/main" id="{7D214732-53B9-914B-7D9B-30F52D9E8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880" y="5416133"/>
            <a:ext cx="1006387" cy="10063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481531-0915-9183-F206-FBE99BB3E0D4}"/>
              </a:ext>
            </a:extLst>
          </p:cNvPr>
          <p:cNvSpPr txBox="1"/>
          <p:nvPr/>
        </p:nvSpPr>
        <p:spPr>
          <a:xfrm>
            <a:off x="590401" y="1911459"/>
            <a:ext cx="11011195" cy="383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3E3E3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Ducks Row addressed the problem of planning a hangout with friends or alone, taking into account the user's budget and preferences. The method takes into account the following factors: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3E3E3"/>
              </a:solidFill>
              <a:effectLst/>
              <a:uLnTx/>
              <a:uFillTx/>
              <a:latin typeface="Google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amount of money the user has available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places the user would like to visit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distance between the places the user would like to visit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number of people the user is with</a:t>
            </a:r>
          </a:p>
        </p:txBody>
      </p:sp>
    </p:spTree>
    <p:extLst>
      <p:ext uri="{BB962C8B-B14F-4D97-AF65-F5344CB8AC3E}">
        <p14:creationId xmlns:p14="http://schemas.microsoft.com/office/powerpoint/2010/main" val="535525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BF0B5A-A693-99FF-BE66-5894CE84C33F}"/>
              </a:ext>
            </a:extLst>
          </p:cNvPr>
          <p:cNvSpPr txBox="1"/>
          <p:nvPr/>
        </p:nvSpPr>
        <p:spPr>
          <a:xfrm>
            <a:off x="4212519" y="332581"/>
            <a:ext cx="3766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Home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675A5-EB78-16E6-9627-A79CCC583EBA}"/>
              </a:ext>
            </a:extLst>
          </p:cNvPr>
          <p:cNvSpPr txBox="1"/>
          <p:nvPr/>
        </p:nvSpPr>
        <p:spPr>
          <a:xfrm>
            <a:off x="473823" y="1862603"/>
            <a:ext cx="4358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user interface is welcoming and simple to use, which is something we ensure.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homepage includes a lovely floating navbar with links to the website's primary pages. And a brief of the main website’s features as well as a way to get in touch with the development team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1561D4-E7EB-FA42-596B-717E5C7A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78" y="1862603"/>
            <a:ext cx="6486599" cy="31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0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BF0B5A-A693-99FF-BE66-5894CE84C33F}"/>
              </a:ext>
            </a:extLst>
          </p:cNvPr>
          <p:cNvSpPr txBox="1"/>
          <p:nvPr/>
        </p:nvSpPr>
        <p:spPr>
          <a:xfrm>
            <a:off x="1810094" y="572620"/>
            <a:ext cx="8571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Registration and login 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675A5-EB78-16E6-9627-A79CCC583EBA}"/>
              </a:ext>
            </a:extLst>
          </p:cNvPr>
          <p:cNvSpPr txBox="1"/>
          <p:nvPr/>
        </p:nvSpPr>
        <p:spPr>
          <a:xfrm>
            <a:off x="1517071" y="1588283"/>
            <a:ext cx="9157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created a registration form with the user's basic information. such as his name, gender, or email. For user trust, we additionally created a secured form from the SQL injection and encrypted the password.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FE71AA-4EA2-2344-3883-47B941D0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1" y="2941320"/>
            <a:ext cx="5557703" cy="3344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0BDA2F-E132-6511-9B7A-584D24C9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119" y="2941321"/>
            <a:ext cx="6217920" cy="33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7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BF0B5A-A693-99FF-BE66-5894CE84C33F}"/>
              </a:ext>
            </a:extLst>
          </p:cNvPr>
          <p:cNvSpPr txBox="1"/>
          <p:nvPr/>
        </p:nvSpPr>
        <p:spPr>
          <a:xfrm>
            <a:off x="3858834" y="572620"/>
            <a:ext cx="3908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Profile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675A5-EB78-16E6-9627-A79CCC583EBA}"/>
              </a:ext>
            </a:extLst>
          </p:cNvPr>
          <p:cNvSpPr txBox="1"/>
          <p:nvPr/>
        </p:nvSpPr>
        <p:spPr>
          <a:xfrm>
            <a:off x="396241" y="2459504"/>
            <a:ext cx="3977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made a profile page to see your plan that you made and manage your data, put a profile photo, or change your password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186840-656C-8122-84FA-A080AF5E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20" y="1855281"/>
            <a:ext cx="7254239" cy="349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48D2-16F7-32DA-65A4-665E3905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The future work of the project includes the following:</a:t>
            </a:r>
            <a:endParaRPr lang="en-US" dirty="0"/>
          </a:p>
          <a:p>
            <a:r>
              <a:rPr lang="en-US" dirty="0"/>
              <a:t>Improving the accuracy of the recommendations by incorporating more data about the places the project recommends.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Allowing users to specify more detailed preferences, such as the type of food they would like to eat or the activities they would like to do.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Integrating with transportation apps to provide users with more information about how to get to the places they are planning to visit.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0DB3C-9429-347F-5EED-BF60EAB0379C}"/>
              </a:ext>
            </a:extLst>
          </p:cNvPr>
          <p:cNvSpPr txBox="1"/>
          <p:nvPr/>
        </p:nvSpPr>
        <p:spPr>
          <a:xfrm>
            <a:off x="3603593" y="637466"/>
            <a:ext cx="4984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Updates!? Sure</a:t>
            </a:r>
          </a:p>
        </p:txBody>
      </p:sp>
    </p:spTree>
    <p:extLst>
      <p:ext uri="{BB962C8B-B14F-4D97-AF65-F5344CB8AC3E}">
        <p14:creationId xmlns:p14="http://schemas.microsoft.com/office/powerpoint/2010/main" val="22717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6D3B82-08F8-EC9F-04E4-BA4688312261}"/>
              </a:ext>
            </a:extLst>
          </p:cNvPr>
          <p:cNvSpPr txBox="1"/>
          <p:nvPr/>
        </p:nvSpPr>
        <p:spPr>
          <a:xfrm>
            <a:off x="3603593" y="637466"/>
            <a:ext cx="4984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Updates!? Sure</a:t>
            </a:r>
          </a:p>
        </p:txBody>
      </p:sp>
      <p:pic>
        <p:nvPicPr>
          <p:cNvPr id="2" name="Picture" descr="A picture containing bird&#10;&#10;Description automatically generated">
            <a:extLst>
              <a:ext uri="{FF2B5EF4-FFF2-40B4-BE49-F238E27FC236}">
                <a16:creationId xmlns:a16="http://schemas.microsoft.com/office/drawing/2014/main" id="{7D214732-53B9-914B-7D9B-30F52D9E8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880" y="5416133"/>
            <a:ext cx="1006387" cy="10063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481531-0915-9183-F206-FBE99BB3E0D4}"/>
              </a:ext>
            </a:extLst>
          </p:cNvPr>
          <p:cNvSpPr txBox="1"/>
          <p:nvPr/>
        </p:nvSpPr>
        <p:spPr>
          <a:xfrm>
            <a:off x="590400" y="2224490"/>
            <a:ext cx="11011195" cy="319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3E3E3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In addition to the above, the project team also plans to explore the following future work: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3E3E3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Developing a mobile app version of the website.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3E3E3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Creating a community forum where users can share their hangout experiences and recommendations.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3E3E3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Partnering with businesses to offer discounts and promotions to users of the website.</a:t>
            </a:r>
          </a:p>
        </p:txBody>
      </p:sp>
    </p:spTree>
    <p:extLst>
      <p:ext uri="{BB962C8B-B14F-4D97-AF65-F5344CB8AC3E}">
        <p14:creationId xmlns:p14="http://schemas.microsoft.com/office/powerpoint/2010/main" val="2569519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 picture containing bird&#10;&#10;Description automatically generated">
            <a:extLst>
              <a:ext uri="{FF2B5EF4-FFF2-40B4-BE49-F238E27FC236}">
                <a16:creationId xmlns:a16="http://schemas.microsoft.com/office/drawing/2014/main" id="{CCA23FA9-F4F4-5D70-934E-3FB0D65FF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99" y="1377083"/>
            <a:ext cx="3325761" cy="3325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330F9A-AA4A-0FD5-8E21-40028E39769A}"/>
              </a:ext>
            </a:extLst>
          </p:cNvPr>
          <p:cNvSpPr txBox="1"/>
          <p:nvPr/>
        </p:nvSpPr>
        <p:spPr>
          <a:xfrm>
            <a:off x="1659440" y="1377083"/>
            <a:ext cx="3407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42745-5599-E033-3150-E607132B111A}"/>
              </a:ext>
            </a:extLst>
          </p:cNvPr>
          <p:cNvSpPr txBox="1"/>
          <p:nvPr/>
        </p:nvSpPr>
        <p:spPr>
          <a:xfrm>
            <a:off x="1659440" y="2478518"/>
            <a:ext cx="3825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Kareem Abdallah</a:t>
            </a:r>
          </a:p>
          <a:p>
            <a:r>
              <a:rPr lang="en-US" sz="2800" dirty="0"/>
              <a:t>Abdallah Gamal</a:t>
            </a:r>
          </a:p>
          <a:p>
            <a:r>
              <a:rPr lang="en-US" sz="2800" dirty="0"/>
              <a:t>Abdelrahman Ahmed</a:t>
            </a:r>
          </a:p>
          <a:p>
            <a:r>
              <a:rPr lang="en-US" sz="2800" dirty="0"/>
              <a:t>Abdelrahman </a:t>
            </a:r>
            <a:r>
              <a:rPr lang="en-US" sz="2800" dirty="0" err="1"/>
              <a:t>Sherif</a:t>
            </a:r>
            <a:endParaRPr lang="en-US" sz="2800" dirty="0"/>
          </a:p>
          <a:p>
            <a:r>
              <a:rPr lang="en-US" sz="2800" dirty="0"/>
              <a:t>Omar Eid</a:t>
            </a:r>
          </a:p>
        </p:txBody>
      </p:sp>
    </p:spTree>
    <p:extLst>
      <p:ext uri="{BB962C8B-B14F-4D97-AF65-F5344CB8AC3E}">
        <p14:creationId xmlns:p14="http://schemas.microsoft.com/office/powerpoint/2010/main" val="323673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404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ايمان عبدالله جيلانى عبدالله</dc:creator>
  <cp:lastModifiedBy>ايمان عبدالله جيلانى عبدالله</cp:lastModifiedBy>
  <cp:revision>3</cp:revision>
  <dcterms:created xsi:type="dcterms:W3CDTF">2023-05-16T20:18:37Z</dcterms:created>
  <dcterms:modified xsi:type="dcterms:W3CDTF">2023-05-19T23:16:40Z</dcterms:modified>
</cp:coreProperties>
</file>