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ADF3-3026-44AE-B21C-D66D2FED5B41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E240-26B0-4CCC-8C93-7C096B510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17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ADF3-3026-44AE-B21C-D66D2FED5B41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E240-26B0-4CCC-8C93-7C096B510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66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ADF3-3026-44AE-B21C-D66D2FED5B41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E240-26B0-4CCC-8C93-7C096B510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3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ADF3-3026-44AE-B21C-D66D2FED5B41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E240-26B0-4CCC-8C93-7C096B510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46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ADF3-3026-44AE-B21C-D66D2FED5B41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E240-26B0-4CCC-8C93-7C096B510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24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ADF3-3026-44AE-B21C-D66D2FED5B41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E240-26B0-4CCC-8C93-7C096B510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61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ADF3-3026-44AE-B21C-D66D2FED5B41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E240-26B0-4CCC-8C93-7C096B510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11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ADF3-3026-44AE-B21C-D66D2FED5B41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E240-26B0-4CCC-8C93-7C096B510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44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ADF3-3026-44AE-B21C-D66D2FED5B41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E240-26B0-4CCC-8C93-7C096B510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83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ADF3-3026-44AE-B21C-D66D2FED5B41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E240-26B0-4CCC-8C93-7C096B510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91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ADF3-3026-44AE-B21C-D66D2FED5B41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0E240-26B0-4CCC-8C93-7C096B510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7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EADF3-3026-44AE-B21C-D66D2FED5B41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0E240-26B0-4CCC-8C93-7C096B5109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61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37407" y="4266761"/>
            <a:ext cx="9754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MechJeb2</a:t>
            </a:r>
            <a:r>
              <a:rPr lang="zh-CN" altLang="en-US" sz="7200" b="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基础教程</a:t>
            </a:r>
            <a:r>
              <a:rPr lang="en-US" altLang="zh-CN" sz="7200" b="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20532" y="3435764"/>
            <a:ext cx="4461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48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8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48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48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endParaRPr lang="zh-CN" altLang="en-US" sz="48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rot="836959">
            <a:off x="6511898" y="2035876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???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956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 昊文</dc:creator>
  <cp:lastModifiedBy>唐 昊文</cp:lastModifiedBy>
  <cp:revision>6</cp:revision>
  <dcterms:created xsi:type="dcterms:W3CDTF">2018-05-11T16:48:46Z</dcterms:created>
  <dcterms:modified xsi:type="dcterms:W3CDTF">2018-05-12T10:25:45Z</dcterms:modified>
</cp:coreProperties>
</file>