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37407" y="4266761"/>
            <a:ext cx="9754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MechJeb2</a:t>
            </a:r>
            <a:r>
              <a:rPr lang="zh-CN" altLang="en-US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  <a:r>
              <a:rPr lang="en-US" altLang="zh-CN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0532" y="3435764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4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836959">
            <a:off x="6511898" y="203587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???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5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昊文</dc:creator>
  <cp:lastModifiedBy>唐 昊文</cp:lastModifiedBy>
  <cp:revision>6</cp:revision>
  <dcterms:created xsi:type="dcterms:W3CDTF">2018-05-11T16:48:46Z</dcterms:created>
  <dcterms:modified xsi:type="dcterms:W3CDTF">2018-05-11T17:05:55Z</dcterms:modified>
</cp:coreProperties>
</file>